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30"/>
  </p:notesMasterIdLst>
  <p:sldIdLst>
    <p:sldId id="380" r:id="rId3"/>
    <p:sldId id="382" r:id="rId4"/>
    <p:sldId id="385" r:id="rId5"/>
    <p:sldId id="383" r:id="rId6"/>
    <p:sldId id="270" r:id="rId7"/>
    <p:sldId id="271" r:id="rId8"/>
    <p:sldId id="272" r:id="rId9"/>
    <p:sldId id="278" r:id="rId10"/>
    <p:sldId id="320" r:id="rId11"/>
    <p:sldId id="386" r:id="rId12"/>
    <p:sldId id="317" r:id="rId13"/>
    <p:sldId id="322" r:id="rId14"/>
    <p:sldId id="275" r:id="rId15"/>
    <p:sldId id="316" r:id="rId16"/>
    <p:sldId id="321" r:id="rId17"/>
    <p:sldId id="323" r:id="rId18"/>
    <p:sldId id="324" r:id="rId19"/>
    <p:sldId id="325" r:id="rId20"/>
    <p:sldId id="318" r:id="rId21"/>
    <p:sldId id="274" r:id="rId22"/>
    <p:sldId id="273" r:id="rId23"/>
    <p:sldId id="281" r:id="rId24"/>
    <p:sldId id="326" r:id="rId25"/>
    <p:sldId id="387" r:id="rId26"/>
    <p:sldId id="384" r:id="rId27"/>
    <p:sldId id="388" r:id="rId28"/>
    <p:sldId id="286" r:id="rId29"/>
  </p:sldIdLst>
  <p:sldSz cx="12192000" cy="6858000"/>
  <p:notesSz cx="6858000" cy="9144000"/>
  <p:embeddedFontLst>
    <p:embeddedFont>
      <p:font typeface="Montserrat SemiBold" panose="00000700000000000000" pitchFamily="2" charset="-93"/>
      <p:bold r:id="rId31"/>
      <p:boldItalic r:id="rId32"/>
    </p:embeddedFont>
    <p:embeddedFont>
      <p:font typeface="Montserrat Medium" panose="00000600000000000000" pitchFamily="2" charset="-93"/>
      <p:regular r:id="rId33"/>
      <p:italic r:id="rId34"/>
    </p:embeddedFont>
    <p:embeddedFont>
      <p:font typeface="SimSun" panose="02010600030101010101" pitchFamily="2" charset="-122"/>
      <p:regular r:id="rId35"/>
    </p:embeddedFont>
    <p:embeddedFont>
      <p:font typeface="Microsoft YaHei" panose="020B0503020204020204" pitchFamily="34" charset="-122"/>
      <p:regular r:id="rId36"/>
      <p:bold r:id="rId37"/>
    </p:embeddedFont>
    <p:embeddedFont>
      <p:font typeface="#9Slide03 AmpleSoft" panose="02000000000000000000" pitchFamily="2" charset="-93"/>
      <p:regular r:id="rId38"/>
    </p:embeddedFont>
    <p:embeddedFont>
      <p:font typeface="Calibri Light" panose="020F0302020204030204" pitchFamily="34" charset="0"/>
      <p:regular r:id="rId39"/>
      <p:italic r:id="rId40"/>
    </p:embeddedFont>
    <p:embeddedFont>
      <p:font typeface="Calibri" panose="020F0502020204030204" pitchFamily="34" charset="0"/>
      <p:regular r:id="rId41"/>
      <p:bold r:id="rId42"/>
      <p:italic r:id="rId43"/>
      <p:boldItalic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9568"/>
    <a:srgbClr val="66A1BD"/>
    <a:srgbClr val="16727D"/>
    <a:srgbClr val="1A3C34"/>
    <a:srgbClr val="647782"/>
    <a:srgbClr val="8496A1"/>
    <a:srgbClr val="1AA4A6"/>
    <a:srgbClr val="6EAEAF"/>
    <a:srgbClr val="239B98"/>
    <a:srgbClr val="5DA2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8" autoAdjust="0"/>
    <p:restoredTop sz="94660"/>
  </p:normalViewPr>
  <p:slideViewPr>
    <p:cSldViewPr snapToGrid="0">
      <p:cViewPr varScale="1">
        <p:scale>
          <a:sx n="70" d="100"/>
          <a:sy n="70" d="100"/>
        </p:scale>
        <p:origin x="660" y="6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6AA07E-FC39-4734-8992-F0308AC4D19F}" type="doc">
      <dgm:prSet loTypeId="urn:microsoft.com/office/officeart/2005/8/layout/list1" loCatId="list" qsTypeId="urn:microsoft.com/office/officeart/2005/8/quickstyle/simple3" qsCatId="simple" csTypeId="urn:microsoft.com/office/officeart/2005/8/colors/colorful1#1" csCatId="colorful" phldr="1"/>
      <dgm:spPr/>
      <dgm:t>
        <a:bodyPr/>
        <a:lstStyle/>
        <a:p>
          <a:endParaRPr lang="en-US"/>
        </a:p>
      </dgm:t>
    </dgm:pt>
    <dgm:pt modelId="{32AE8D06-3C56-4A30-ADBB-D2FAA6E6B186}">
      <dgm:prSet phldrT="[Text]"/>
      <dgm:spPr/>
      <dgm:t>
        <a:bodyPr/>
        <a:lstStyle/>
        <a:p>
          <a:r>
            <a:rPr lang="en-US" dirty="0" smtClean="0">
              <a:solidFill>
                <a:schemeClr val="tx1"/>
              </a:solidFill>
              <a:latin typeface="Times New Roman" pitchFamily="18" charset="0"/>
              <a:cs typeface="Times New Roman" pitchFamily="18" charset="0"/>
            </a:rPr>
            <a:t>NHIỆM VỤ 4: KIỂM SOÁT NÓNG GIẬN</a:t>
          </a:r>
          <a:endParaRPr lang="en-US" dirty="0">
            <a:solidFill>
              <a:schemeClr val="tx1"/>
            </a:solidFill>
            <a:latin typeface="Times New Roman" pitchFamily="18" charset="0"/>
            <a:cs typeface="Times New Roman" pitchFamily="18" charset="0"/>
          </a:endParaRPr>
        </a:p>
      </dgm:t>
    </dgm:pt>
    <dgm:pt modelId="{FF8F148C-7574-46B4-B1E1-1F647C757983}" type="parTrans" cxnId="{162FE617-9889-422D-8801-53822A6CC2DE}">
      <dgm:prSet/>
      <dgm:spPr/>
      <dgm:t>
        <a:bodyPr/>
        <a:lstStyle/>
        <a:p>
          <a:endParaRPr lang="en-US"/>
        </a:p>
      </dgm:t>
    </dgm:pt>
    <dgm:pt modelId="{B58D9D15-0F4A-4823-886D-F8E009778228}" type="sibTrans" cxnId="{162FE617-9889-422D-8801-53822A6CC2DE}">
      <dgm:prSet/>
      <dgm:spPr/>
      <dgm:t>
        <a:bodyPr/>
        <a:lstStyle/>
        <a:p>
          <a:endParaRPr lang="en-US"/>
        </a:p>
      </dgm:t>
    </dgm:pt>
    <dgm:pt modelId="{0C9E43A7-5DDA-4B0C-8E18-647A7FF10A67}">
      <dgm:prSet phldrT="[Text]"/>
      <dgm:spPr/>
      <dgm:t>
        <a:bodyPr/>
        <a:lstStyle/>
        <a:p>
          <a:r>
            <a:rPr lang="en-US" dirty="0" smtClean="0">
              <a:solidFill>
                <a:schemeClr val="tx1"/>
              </a:solidFill>
              <a:latin typeface="Times New Roman" pitchFamily="18" charset="0"/>
              <a:cs typeface="Times New Roman" pitchFamily="18" charset="0"/>
            </a:rPr>
            <a:t>NHIỆM VỤ 5: TẠO NIỀM VUI VÀ SỰ TH</a:t>
          </a:r>
          <a:r>
            <a:rPr lang="vi-VN" dirty="0" smtClean="0">
              <a:solidFill>
                <a:schemeClr val="tx1"/>
              </a:solidFill>
              <a:latin typeface="Times New Roman" pitchFamily="18" charset="0"/>
              <a:cs typeface="Times New Roman" pitchFamily="18" charset="0"/>
            </a:rPr>
            <a:t>Ư</a:t>
          </a:r>
          <a:r>
            <a:rPr lang="en-US" dirty="0" smtClean="0">
              <a:solidFill>
                <a:schemeClr val="tx1"/>
              </a:solidFill>
              <a:latin typeface="Times New Roman" pitchFamily="18" charset="0"/>
              <a:cs typeface="Times New Roman" pitchFamily="18" charset="0"/>
            </a:rPr>
            <a:t> GIÃN </a:t>
          </a:r>
          <a:endParaRPr lang="en-US" dirty="0">
            <a:solidFill>
              <a:schemeClr val="tx1"/>
            </a:solidFill>
            <a:latin typeface="Times New Roman" pitchFamily="18" charset="0"/>
            <a:cs typeface="Times New Roman" pitchFamily="18" charset="0"/>
          </a:endParaRPr>
        </a:p>
      </dgm:t>
    </dgm:pt>
    <dgm:pt modelId="{D5C3C91A-29D6-4F3E-A3F0-FA0C801E3890}" type="parTrans" cxnId="{3152AC85-1864-4804-9AB2-3BF0A32673AC}">
      <dgm:prSet/>
      <dgm:spPr/>
      <dgm:t>
        <a:bodyPr/>
        <a:lstStyle/>
        <a:p>
          <a:endParaRPr lang="en-US"/>
        </a:p>
      </dgm:t>
    </dgm:pt>
    <dgm:pt modelId="{E6F6541D-82EE-4B2A-A4B9-027C0EF2E400}" type="sibTrans" cxnId="{3152AC85-1864-4804-9AB2-3BF0A32673AC}">
      <dgm:prSet/>
      <dgm:spPr/>
      <dgm:t>
        <a:bodyPr/>
        <a:lstStyle/>
        <a:p>
          <a:endParaRPr lang="en-US"/>
        </a:p>
      </dgm:t>
    </dgm:pt>
    <dgm:pt modelId="{1222A17A-B883-48B9-817A-19056462030E}">
      <dgm:prSet phldrT="[Text]"/>
      <dgm:spPr/>
      <dgm:t>
        <a:bodyPr/>
        <a:lstStyle/>
        <a:p>
          <a:r>
            <a:rPr lang="en-US" dirty="0" smtClean="0">
              <a:solidFill>
                <a:schemeClr val="tx1"/>
              </a:solidFill>
              <a:latin typeface="Times New Roman" pitchFamily="18" charset="0"/>
              <a:cs typeface="Times New Roman" pitchFamily="18" charset="0"/>
            </a:rPr>
            <a:t>NHIỆM VỤ 6: KIỂM SOÁT SỰ LO LẮNG</a:t>
          </a:r>
          <a:endParaRPr lang="en-US" dirty="0">
            <a:solidFill>
              <a:schemeClr val="tx1"/>
            </a:solidFill>
            <a:latin typeface="Times New Roman" pitchFamily="18" charset="0"/>
            <a:cs typeface="Times New Roman" pitchFamily="18" charset="0"/>
          </a:endParaRPr>
        </a:p>
      </dgm:t>
    </dgm:pt>
    <dgm:pt modelId="{220D9A32-73F2-4655-9247-714F9D9FDB13}" type="parTrans" cxnId="{8F170B32-B9EC-45CB-90DB-A4F0220E0F0D}">
      <dgm:prSet/>
      <dgm:spPr/>
      <dgm:t>
        <a:bodyPr/>
        <a:lstStyle/>
        <a:p>
          <a:endParaRPr lang="en-US"/>
        </a:p>
      </dgm:t>
    </dgm:pt>
    <dgm:pt modelId="{93F4E023-0B3F-4F75-8605-C33F22BBFC51}" type="sibTrans" cxnId="{8F170B32-B9EC-45CB-90DB-A4F0220E0F0D}">
      <dgm:prSet/>
      <dgm:spPr/>
      <dgm:t>
        <a:bodyPr/>
        <a:lstStyle/>
        <a:p>
          <a:endParaRPr lang="en-US"/>
        </a:p>
      </dgm:t>
    </dgm:pt>
    <dgm:pt modelId="{BDA63539-A372-4558-A391-1CE7211460D0}" type="pres">
      <dgm:prSet presAssocID="{1F6AA07E-FC39-4734-8992-F0308AC4D19F}" presName="linear" presStyleCnt="0">
        <dgm:presLayoutVars>
          <dgm:dir/>
          <dgm:animLvl val="lvl"/>
          <dgm:resizeHandles val="exact"/>
        </dgm:presLayoutVars>
      </dgm:prSet>
      <dgm:spPr/>
      <dgm:t>
        <a:bodyPr/>
        <a:lstStyle/>
        <a:p>
          <a:endParaRPr lang="en-US"/>
        </a:p>
      </dgm:t>
    </dgm:pt>
    <dgm:pt modelId="{C9769E1A-1C11-420C-92EE-F3CC991DBB0E}" type="pres">
      <dgm:prSet presAssocID="{32AE8D06-3C56-4A30-ADBB-D2FAA6E6B186}" presName="parentLin" presStyleCnt="0"/>
      <dgm:spPr/>
    </dgm:pt>
    <dgm:pt modelId="{FE3F47A9-658E-40F9-897C-B3F6CE395D3D}" type="pres">
      <dgm:prSet presAssocID="{32AE8D06-3C56-4A30-ADBB-D2FAA6E6B186}" presName="parentLeftMargin" presStyleLbl="node1" presStyleIdx="0" presStyleCnt="3"/>
      <dgm:spPr/>
      <dgm:t>
        <a:bodyPr/>
        <a:lstStyle/>
        <a:p>
          <a:endParaRPr lang="en-US"/>
        </a:p>
      </dgm:t>
    </dgm:pt>
    <dgm:pt modelId="{36358C09-45CF-4800-8965-590FE6609487}" type="pres">
      <dgm:prSet presAssocID="{32AE8D06-3C56-4A30-ADBB-D2FAA6E6B186}" presName="parentText" presStyleLbl="node1" presStyleIdx="0" presStyleCnt="3" custScaleX="142857">
        <dgm:presLayoutVars>
          <dgm:chMax val="0"/>
          <dgm:bulletEnabled val="1"/>
        </dgm:presLayoutVars>
      </dgm:prSet>
      <dgm:spPr/>
      <dgm:t>
        <a:bodyPr/>
        <a:lstStyle/>
        <a:p>
          <a:endParaRPr lang="en-US"/>
        </a:p>
      </dgm:t>
    </dgm:pt>
    <dgm:pt modelId="{AA26B153-85C2-4059-8FAC-0D89F9C1F01F}" type="pres">
      <dgm:prSet presAssocID="{32AE8D06-3C56-4A30-ADBB-D2FAA6E6B186}" presName="negativeSpace" presStyleCnt="0"/>
      <dgm:spPr/>
    </dgm:pt>
    <dgm:pt modelId="{0124C510-01B0-461F-BB3F-6DBACE903A31}" type="pres">
      <dgm:prSet presAssocID="{32AE8D06-3C56-4A30-ADBB-D2FAA6E6B186}" presName="childText" presStyleLbl="conFgAcc1" presStyleIdx="0" presStyleCnt="3">
        <dgm:presLayoutVars>
          <dgm:bulletEnabled val="1"/>
        </dgm:presLayoutVars>
      </dgm:prSet>
      <dgm:spPr/>
    </dgm:pt>
    <dgm:pt modelId="{F6D23C02-FC59-4793-8A4C-4D5F48548D94}" type="pres">
      <dgm:prSet presAssocID="{B58D9D15-0F4A-4823-886D-F8E009778228}" presName="spaceBetweenRectangles" presStyleCnt="0"/>
      <dgm:spPr/>
    </dgm:pt>
    <dgm:pt modelId="{08D64EBE-2F44-4657-A966-E57BA5CC74D6}" type="pres">
      <dgm:prSet presAssocID="{0C9E43A7-5DDA-4B0C-8E18-647A7FF10A67}" presName="parentLin" presStyleCnt="0"/>
      <dgm:spPr/>
    </dgm:pt>
    <dgm:pt modelId="{CFA8D8DF-3056-4D12-89E7-F984FF7AF192}" type="pres">
      <dgm:prSet presAssocID="{0C9E43A7-5DDA-4B0C-8E18-647A7FF10A67}" presName="parentLeftMargin" presStyleLbl="node1" presStyleIdx="0" presStyleCnt="3"/>
      <dgm:spPr/>
      <dgm:t>
        <a:bodyPr/>
        <a:lstStyle/>
        <a:p>
          <a:endParaRPr lang="en-US"/>
        </a:p>
      </dgm:t>
    </dgm:pt>
    <dgm:pt modelId="{AEC3EF6D-AB21-483D-BF03-87A8F1C306A0}" type="pres">
      <dgm:prSet presAssocID="{0C9E43A7-5DDA-4B0C-8E18-647A7FF10A67}" presName="parentText" presStyleLbl="node1" presStyleIdx="1" presStyleCnt="3" custScaleX="142857">
        <dgm:presLayoutVars>
          <dgm:chMax val="0"/>
          <dgm:bulletEnabled val="1"/>
        </dgm:presLayoutVars>
      </dgm:prSet>
      <dgm:spPr/>
      <dgm:t>
        <a:bodyPr/>
        <a:lstStyle/>
        <a:p>
          <a:endParaRPr lang="en-US"/>
        </a:p>
      </dgm:t>
    </dgm:pt>
    <dgm:pt modelId="{5D315388-0892-4927-9E3B-DE5F40E6E9F3}" type="pres">
      <dgm:prSet presAssocID="{0C9E43A7-5DDA-4B0C-8E18-647A7FF10A67}" presName="negativeSpace" presStyleCnt="0"/>
      <dgm:spPr/>
    </dgm:pt>
    <dgm:pt modelId="{76CFDBC2-1BDA-4D78-8DB2-3DC42B690B35}" type="pres">
      <dgm:prSet presAssocID="{0C9E43A7-5DDA-4B0C-8E18-647A7FF10A67}" presName="childText" presStyleLbl="conFgAcc1" presStyleIdx="1" presStyleCnt="3">
        <dgm:presLayoutVars>
          <dgm:bulletEnabled val="1"/>
        </dgm:presLayoutVars>
      </dgm:prSet>
      <dgm:spPr/>
    </dgm:pt>
    <dgm:pt modelId="{F8E1229A-1918-435F-81EC-EB36024D29D3}" type="pres">
      <dgm:prSet presAssocID="{E6F6541D-82EE-4B2A-A4B9-027C0EF2E400}" presName="spaceBetweenRectangles" presStyleCnt="0"/>
      <dgm:spPr/>
    </dgm:pt>
    <dgm:pt modelId="{5566E9D2-62C7-4D0F-A17D-125EEBC507CB}" type="pres">
      <dgm:prSet presAssocID="{1222A17A-B883-48B9-817A-19056462030E}" presName="parentLin" presStyleCnt="0"/>
      <dgm:spPr/>
    </dgm:pt>
    <dgm:pt modelId="{97081876-E8BA-4C0F-B701-6616C66E1D2C}" type="pres">
      <dgm:prSet presAssocID="{1222A17A-B883-48B9-817A-19056462030E}" presName="parentLeftMargin" presStyleLbl="node1" presStyleIdx="1" presStyleCnt="3"/>
      <dgm:spPr/>
      <dgm:t>
        <a:bodyPr/>
        <a:lstStyle/>
        <a:p>
          <a:endParaRPr lang="en-US"/>
        </a:p>
      </dgm:t>
    </dgm:pt>
    <dgm:pt modelId="{CB861993-75FB-434D-9947-8A8EE42832BD}" type="pres">
      <dgm:prSet presAssocID="{1222A17A-B883-48B9-817A-19056462030E}" presName="parentText" presStyleLbl="node1" presStyleIdx="2" presStyleCnt="3" custScaleX="142857">
        <dgm:presLayoutVars>
          <dgm:chMax val="0"/>
          <dgm:bulletEnabled val="1"/>
        </dgm:presLayoutVars>
      </dgm:prSet>
      <dgm:spPr/>
      <dgm:t>
        <a:bodyPr/>
        <a:lstStyle/>
        <a:p>
          <a:endParaRPr lang="en-US"/>
        </a:p>
      </dgm:t>
    </dgm:pt>
    <dgm:pt modelId="{D8E9F620-D262-4C86-9733-FB493D1C85A8}" type="pres">
      <dgm:prSet presAssocID="{1222A17A-B883-48B9-817A-19056462030E}" presName="negativeSpace" presStyleCnt="0"/>
      <dgm:spPr/>
    </dgm:pt>
    <dgm:pt modelId="{1D9EF934-6F70-4D28-BF4E-C07FA115997C}" type="pres">
      <dgm:prSet presAssocID="{1222A17A-B883-48B9-817A-19056462030E}" presName="childText" presStyleLbl="conFgAcc1" presStyleIdx="2" presStyleCnt="3">
        <dgm:presLayoutVars>
          <dgm:bulletEnabled val="1"/>
        </dgm:presLayoutVars>
      </dgm:prSet>
      <dgm:spPr/>
    </dgm:pt>
  </dgm:ptLst>
  <dgm:cxnLst>
    <dgm:cxn modelId="{162FE617-9889-422D-8801-53822A6CC2DE}" srcId="{1F6AA07E-FC39-4734-8992-F0308AC4D19F}" destId="{32AE8D06-3C56-4A30-ADBB-D2FAA6E6B186}" srcOrd="0" destOrd="0" parTransId="{FF8F148C-7574-46B4-B1E1-1F647C757983}" sibTransId="{B58D9D15-0F4A-4823-886D-F8E009778228}"/>
    <dgm:cxn modelId="{8F170B32-B9EC-45CB-90DB-A4F0220E0F0D}" srcId="{1F6AA07E-FC39-4734-8992-F0308AC4D19F}" destId="{1222A17A-B883-48B9-817A-19056462030E}" srcOrd="2" destOrd="0" parTransId="{220D9A32-73F2-4655-9247-714F9D9FDB13}" sibTransId="{93F4E023-0B3F-4F75-8605-C33F22BBFC51}"/>
    <dgm:cxn modelId="{5F2655EA-EE57-4433-938C-C7200FD3ADA1}" type="presOf" srcId="{32AE8D06-3C56-4A30-ADBB-D2FAA6E6B186}" destId="{FE3F47A9-658E-40F9-897C-B3F6CE395D3D}" srcOrd="0" destOrd="0" presId="urn:microsoft.com/office/officeart/2005/8/layout/list1"/>
    <dgm:cxn modelId="{31B4109A-EE80-4FC2-B839-0173D0A16768}" type="presOf" srcId="{32AE8D06-3C56-4A30-ADBB-D2FAA6E6B186}" destId="{36358C09-45CF-4800-8965-590FE6609487}" srcOrd="1" destOrd="0" presId="urn:microsoft.com/office/officeart/2005/8/layout/list1"/>
    <dgm:cxn modelId="{937DBDDA-B8C2-4FF6-807C-8D2FE91957F6}" type="presOf" srcId="{0C9E43A7-5DDA-4B0C-8E18-647A7FF10A67}" destId="{AEC3EF6D-AB21-483D-BF03-87A8F1C306A0}" srcOrd="1" destOrd="0" presId="urn:microsoft.com/office/officeart/2005/8/layout/list1"/>
    <dgm:cxn modelId="{A9F294E8-059B-4770-9BC3-9B0EBDFB7E76}" type="presOf" srcId="{1222A17A-B883-48B9-817A-19056462030E}" destId="{CB861993-75FB-434D-9947-8A8EE42832BD}" srcOrd="1" destOrd="0" presId="urn:microsoft.com/office/officeart/2005/8/layout/list1"/>
    <dgm:cxn modelId="{3152AC85-1864-4804-9AB2-3BF0A32673AC}" srcId="{1F6AA07E-FC39-4734-8992-F0308AC4D19F}" destId="{0C9E43A7-5DDA-4B0C-8E18-647A7FF10A67}" srcOrd="1" destOrd="0" parTransId="{D5C3C91A-29D6-4F3E-A3F0-FA0C801E3890}" sibTransId="{E6F6541D-82EE-4B2A-A4B9-027C0EF2E400}"/>
    <dgm:cxn modelId="{89CDE11D-E458-4179-88BC-81CEF9415927}" type="presOf" srcId="{1222A17A-B883-48B9-817A-19056462030E}" destId="{97081876-E8BA-4C0F-B701-6616C66E1D2C}" srcOrd="0" destOrd="0" presId="urn:microsoft.com/office/officeart/2005/8/layout/list1"/>
    <dgm:cxn modelId="{603BF5C4-53F9-4BC1-B952-D3C20FB321F2}" type="presOf" srcId="{0C9E43A7-5DDA-4B0C-8E18-647A7FF10A67}" destId="{CFA8D8DF-3056-4D12-89E7-F984FF7AF192}" srcOrd="0" destOrd="0" presId="urn:microsoft.com/office/officeart/2005/8/layout/list1"/>
    <dgm:cxn modelId="{4850F289-8EDF-4F5D-93F6-FDC6D1370DA0}" type="presOf" srcId="{1F6AA07E-FC39-4734-8992-F0308AC4D19F}" destId="{BDA63539-A372-4558-A391-1CE7211460D0}" srcOrd="0" destOrd="0" presId="urn:microsoft.com/office/officeart/2005/8/layout/list1"/>
    <dgm:cxn modelId="{4D41C8E4-ACC5-4C39-87E3-317905C7830B}" type="presParOf" srcId="{BDA63539-A372-4558-A391-1CE7211460D0}" destId="{C9769E1A-1C11-420C-92EE-F3CC991DBB0E}" srcOrd="0" destOrd="0" presId="urn:microsoft.com/office/officeart/2005/8/layout/list1"/>
    <dgm:cxn modelId="{164315F2-0FAC-46E8-BB07-B4692A5F4B0E}" type="presParOf" srcId="{C9769E1A-1C11-420C-92EE-F3CC991DBB0E}" destId="{FE3F47A9-658E-40F9-897C-B3F6CE395D3D}" srcOrd="0" destOrd="0" presId="urn:microsoft.com/office/officeart/2005/8/layout/list1"/>
    <dgm:cxn modelId="{01D4A077-DE5A-4084-98C9-B052B019375C}" type="presParOf" srcId="{C9769E1A-1C11-420C-92EE-F3CC991DBB0E}" destId="{36358C09-45CF-4800-8965-590FE6609487}" srcOrd="1" destOrd="0" presId="urn:microsoft.com/office/officeart/2005/8/layout/list1"/>
    <dgm:cxn modelId="{51933AF4-DF77-44FC-BD44-AFB595205190}" type="presParOf" srcId="{BDA63539-A372-4558-A391-1CE7211460D0}" destId="{AA26B153-85C2-4059-8FAC-0D89F9C1F01F}" srcOrd="1" destOrd="0" presId="urn:microsoft.com/office/officeart/2005/8/layout/list1"/>
    <dgm:cxn modelId="{F53E8563-0595-4F39-99A3-6A476EAAAAE7}" type="presParOf" srcId="{BDA63539-A372-4558-A391-1CE7211460D0}" destId="{0124C510-01B0-461F-BB3F-6DBACE903A31}" srcOrd="2" destOrd="0" presId="urn:microsoft.com/office/officeart/2005/8/layout/list1"/>
    <dgm:cxn modelId="{1A5DA35F-4494-487F-8FEC-E3B09422AA34}" type="presParOf" srcId="{BDA63539-A372-4558-A391-1CE7211460D0}" destId="{F6D23C02-FC59-4793-8A4C-4D5F48548D94}" srcOrd="3" destOrd="0" presId="urn:microsoft.com/office/officeart/2005/8/layout/list1"/>
    <dgm:cxn modelId="{5726C58F-5099-4723-991D-08D09D7E069E}" type="presParOf" srcId="{BDA63539-A372-4558-A391-1CE7211460D0}" destId="{08D64EBE-2F44-4657-A966-E57BA5CC74D6}" srcOrd="4" destOrd="0" presId="urn:microsoft.com/office/officeart/2005/8/layout/list1"/>
    <dgm:cxn modelId="{DB2B62C9-F20E-4062-A375-D56F1C53F64E}" type="presParOf" srcId="{08D64EBE-2F44-4657-A966-E57BA5CC74D6}" destId="{CFA8D8DF-3056-4D12-89E7-F984FF7AF192}" srcOrd="0" destOrd="0" presId="urn:microsoft.com/office/officeart/2005/8/layout/list1"/>
    <dgm:cxn modelId="{04BEF606-22BD-48D8-A4EF-876FDFEEA2E3}" type="presParOf" srcId="{08D64EBE-2F44-4657-A966-E57BA5CC74D6}" destId="{AEC3EF6D-AB21-483D-BF03-87A8F1C306A0}" srcOrd="1" destOrd="0" presId="urn:microsoft.com/office/officeart/2005/8/layout/list1"/>
    <dgm:cxn modelId="{27A73E50-B3F1-420C-AC13-FE300062B213}" type="presParOf" srcId="{BDA63539-A372-4558-A391-1CE7211460D0}" destId="{5D315388-0892-4927-9E3B-DE5F40E6E9F3}" srcOrd="5" destOrd="0" presId="urn:microsoft.com/office/officeart/2005/8/layout/list1"/>
    <dgm:cxn modelId="{129456CA-B5D5-412E-BE8E-133A47FDD8A8}" type="presParOf" srcId="{BDA63539-A372-4558-A391-1CE7211460D0}" destId="{76CFDBC2-1BDA-4D78-8DB2-3DC42B690B35}" srcOrd="6" destOrd="0" presId="urn:microsoft.com/office/officeart/2005/8/layout/list1"/>
    <dgm:cxn modelId="{8CAA527C-BF6B-4940-8184-AC110183C933}" type="presParOf" srcId="{BDA63539-A372-4558-A391-1CE7211460D0}" destId="{F8E1229A-1918-435F-81EC-EB36024D29D3}" srcOrd="7" destOrd="0" presId="urn:microsoft.com/office/officeart/2005/8/layout/list1"/>
    <dgm:cxn modelId="{F51A9DB3-5226-40A8-86E0-D5F0683A1EEC}" type="presParOf" srcId="{BDA63539-A372-4558-A391-1CE7211460D0}" destId="{5566E9D2-62C7-4D0F-A17D-125EEBC507CB}" srcOrd="8" destOrd="0" presId="urn:microsoft.com/office/officeart/2005/8/layout/list1"/>
    <dgm:cxn modelId="{CE9B87D9-6DB6-49BE-8595-C839B9E4D840}" type="presParOf" srcId="{5566E9D2-62C7-4D0F-A17D-125EEBC507CB}" destId="{97081876-E8BA-4C0F-B701-6616C66E1D2C}" srcOrd="0" destOrd="0" presId="urn:microsoft.com/office/officeart/2005/8/layout/list1"/>
    <dgm:cxn modelId="{DFF2EDC5-05DD-4687-992A-4B132471AF7B}" type="presParOf" srcId="{5566E9D2-62C7-4D0F-A17D-125EEBC507CB}" destId="{CB861993-75FB-434D-9947-8A8EE42832BD}" srcOrd="1" destOrd="0" presId="urn:microsoft.com/office/officeart/2005/8/layout/list1"/>
    <dgm:cxn modelId="{2A58163B-1FDD-4A92-80C4-EF38176C8995}" type="presParOf" srcId="{BDA63539-A372-4558-A391-1CE7211460D0}" destId="{D8E9F620-D262-4C86-9733-FB493D1C85A8}" srcOrd="9" destOrd="0" presId="urn:microsoft.com/office/officeart/2005/8/layout/list1"/>
    <dgm:cxn modelId="{72E09B0F-F5BC-4BD1-B0AA-BEA3EC02B3E7}" type="presParOf" srcId="{BDA63539-A372-4558-A391-1CE7211460D0}" destId="{1D9EF934-6F70-4D28-BF4E-C07FA115997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F7242F-BAD7-4D5C-B456-70F4CAF1B522}" type="doc">
      <dgm:prSet loTypeId="urn:microsoft.com/office/officeart/2005/8/layout/default" loCatId="list" qsTypeId="urn:microsoft.com/office/officeart/2005/8/quickstyle/simple1" qsCatId="simple" csTypeId="urn:microsoft.com/office/officeart/2005/8/colors/colorful1#2" csCatId="colorful" phldr="1"/>
      <dgm:spPr/>
      <dgm:t>
        <a:bodyPr/>
        <a:lstStyle/>
        <a:p>
          <a:endParaRPr lang="en-US"/>
        </a:p>
      </dgm:t>
    </dgm:pt>
    <dgm:pt modelId="{8CAEB2E6-A389-4369-A0F9-48CD01B225E1}">
      <dgm:prSet phldrT="[Text]"/>
      <dgm:spPr/>
      <dgm:t>
        <a:bodyPr/>
        <a:lstStyle/>
        <a:p>
          <a:r>
            <a:rPr lang="en-US" b="0" i="0" dirty="0" err="1" smtClean="0">
              <a:latin typeface="Times New Roman" panose="02020603050405020304" pitchFamily="18" charset="0"/>
              <a:cs typeface="Times New Roman" panose="02020603050405020304" pitchFamily="18" charset="0"/>
            </a:rPr>
            <a:t>Đứng</a:t>
          </a:r>
          <a:r>
            <a:rPr lang="en-US" b="0" i="0" dirty="0" smtClean="0">
              <a:latin typeface="Times New Roman" panose="02020603050405020304" pitchFamily="18" charset="0"/>
              <a:cs typeface="Times New Roman" panose="02020603050405020304" pitchFamily="18" charset="0"/>
            </a:rPr>
            <a:t> </a:t>
          </a:r>
          <a:r>
            <a:rPr lang="en-US" b="0" i="0" dirty="0" err="1" smtClean="0">
              <a:latin typeface="Times New Roman" panose="02020603050405020304" pitchFamily="18" charset="0"/>
              <a:cs typeface="Times New Roman" panose="02020603050405020304" pitchFamily="18" charset="0"/>
            </a:rPr>
            <a:t>ngồi</a:t>
          </a:r>
          <a:r>
            <a:rPr lang="en-US" b="0" i="0" dirty="0" smtClean="0">
              <a:latin typeface="Times New Roman" panose="02020603050405020304" pitchFamily="18" charset="0"/>
              <a:cs typeface="Times New Roman" panose="02020603050405020304" pitchFamily="18" charset="0"/>
            </a:rPr>
            <a:t> </a:t>
          </a:r>
          <a:r>
            <a:rPr lang="en-US" b="0" i="0" dirty="0" err="1" smtClean="0">
              <a:latin typeface="Times New Roman" panose="02020603050405020304" pitchFamily="18" charset="0"/>
              <a:cs typeface="Times New Roman" panose="02020603050405020304" pitchFamily="18" charset="0"/>
            </a:rPr>
            <a:t>không</a:t>
          </a:r>
          <a:r>
            <a:rPr lang="en-US" b="0" i="0" dirty="0" smtClean="0">
              <a:latin typeface="Times New Roman" panose="02020603050405020304" pitchFamily="18" charset="0"/>
              <a:cs typeface="Times New Roman" panose="02020603050405020304" pitchFamily="18" charset="0"/>
            </a:rPr>
            <a:t> </a:t>
          </a:r>
          <a:r>
            <a:rPr lang="en-US" b="0" i="0" dirty="0" err="1" smtClean="0">
              <a:latin typeface="Times New Roman" panose="02020603050405020304" pitchFamily="18" charset="0"/>
              <a:cs typeface="Times New Roman" panose="02020603050405020304" pitchFamily="18" charset="0"/>
            </a:rPr>
            <a:t>yên</a:t>
          </a:r>
          <a:endParaRPr lang="en-US" dirty="0">
            <a:latin typeface="Times New Roman" panose="02020603050405020304" pitchFamily="18" charset="0"/>
            <a:cs typeface="Times New Roman" panose="02020603050405020304" pitchFamily="18" charset="0"/>
          </a:endParaRPr>
        </a:p>
      </dgm:t>
    </dgm:pt>
    <dgm:pt modelId="{3DF24645-6C5E-4365-9BED-80D588E0C5A4}" type="parTrans" cxnId="{8CBB7616-6F7A-4232-84C8-E51CE1BAEFC2}">
      <dgm:prSet/>
      <dgm:spPr/>
      <dgm:t>
        <a:bodyPr/>
        <a:lstStyle/>
        <a:p>
          <a:endParaRPr lang="en-US"/>
        </a:p>
      </dgm:t>
    </dgm:pt>
    <dgm:pt modelId="{702E5C20-BAE3-4159-B934-721D1AF92242}" type="sibTrans" cxnId="{8CBB7616-6F7A-4232-84C8-E51CE1BAEFC2}">
      <dgm:prSet/>
      <dgm:spPr/>
      <dgm:t>
        <a:bodyPr/>
        <a:lstStyle/>
        <a:p>
          <a:endParaRPr lang="en-US"/>
        </a:p>
      </dgm:t>
    </dgm:pt>
    <dgm:pt modelId="{3698F657-84B2-4D4B-A8C9-336421CF02E0}">
      <dgm:prSet phldrT="[Text]"/>
      <dgm:spPr/>
      <dgm:t>
        <a:bodyPr/>
        <a:lstStyle/>
        <a:p>
          <a:r>
            <a:rPr lang="vi-VN" b="0" i="0" dirty="0" smtClean="0">
              <a:latin typeface="+mj-lt"/>
            </a:rPr>
            <a:t>Khả năng tập trung kém</a:t>
          </a:r>
          <a:endParaRPr lang="en-US" dirty="0">
            <a:latin typeface="+mj-lt"/>
          </a:endParaRPr>
        </a:p>
      </dgm:t>
    </dgm:pt>
    <dgm:pt modelId="{F96272A9-7AF4-4921-9704-77A9095B6D24}" type="parTrans" cxnId="{1F7CE253-702E-493A-98B3-1952DF6A64EA}">
      <dgm:prSet/>
      <dgm:spPr/>
      <dgm:t>
        <a:bodyPr/>
        <a:lstStyle/>
        <a:p>
          <a:endParaRPr lang="en-US"/>
        </a:p>
      </dgm:t>
    </dgm:pt>
    <dgm:pt modelId="{63BD874D-82E3-41DD-B233-AB364D99DAEB}" type="sibTrans" cxnId="{1F7CE253-702E-493A-98B3-1952DF6A64EA}">
      <dgm:prSet/>
      <dgm:spPr/>
      <dgm:t>
        <a:bodyPr/>
        <a:lstStyle/>
        <a:p>
          <a:endParaRPr lang="en-US"/>
        </a:p>
      </dgm:t>
    </dgm:pt>
    <dgm:pt modelId="{B135F2A5-47D3-497C-9DB7-A644DF3FAED9}">
      <dgm:prSet phldrT="[Text]"/>
      <dgm:spPr/>
      <dgm:t>
        <a:bodyPr/>
        <a:lstStyle/>
        <a:p>
          <a:r>
            <a:rPr lang="en-US" b="0" i="0" dirty="0" err="1" smtClean="0">
              <a:latin typeface="Times New Roman" panose="02020603050405020304" pitchFamily="18" charset="0"/>
              <a:cs typeface="Times New Roman" panose="02020603050405020304" pitchFamily="18" charset="0"/>
            </a:rPr>
            <a:t>Cảm</a:t>
          </a:r>
          <a:r>
            <a:rPr lang="en-US" b="0" i="0" dirty="0" smtClean="0">
              <a:latin typeface="Times New Roman" panose="02020603050405020304" pitchFamily="18" charset="0"/>
              <a:cs typeface="Times New Roman" panose="02020603050405020304" pitchFamily="18" charset="0"/>
            </a:rPr>
            <a:t> </a:t>
          </a:r>
          <a:r>
            <a:rPr lang="en-US" b="0" i="0" dirty="0" err="1" smtClean="0">
              <a:latin typeface="Times New Roman" panose="02020603050405020304" pitchFamily="18" charset="0"/>
              <a:cs typeface="Times New Roman" panose="02020603050405020304" pitchFamily="18" charset="0"/>
            </a:rPr>
            <a:t>thấy</a:t>
          </a:r>
          <a:r>
            <a:rPr lang="en-US" b="0" i="0" dirty="0" smtClean="0">
              <a:latin typeface="Times New Roman" panose="02020603050405020304" pitchFamily="18" charset="0"/>
              <a:cs typeface="Times New Roman" panose="02020603050405020304" pitchFamily="18" charset="0"/>
            </a:rPr>
            <a:t> </a:t>
          </a:r>
          <a:r>
            <a:rPr lang="en-US" b="0" i="0" dirty="0" err="1" smtClean="0">
              <a:latin typeface="Times New Roman" panose="02020603050405020304" pitchFamily="18" charset="0"/>
              <a:cs typeface="Times New Roman" panose="02020603050405020304" pitchFamily="18" charset="0"/>
            </a:rPr>
            <a:t>sợ</a:t>
          </a:r>
          <a:r>
            <a:rPr lang="en-US" b="0" i="0" dirty="0" smtClean="0">
              <a:latin typeface="Times New Roman" panose="02020603050405020304" pitchFamily="18" charset="0"/>
              <a:cs typeface="Times New Roman" panose="02020603050405020304" pitchFamily="18" charset="0"/>
            </a:rPr>
            <a:t> </a:t>
          </a:r>
          <a:r>
            <a:rPr lang="en-US" b="0" i="0" dirty="0" err="1" smtClean="0">
              <a:latin typeface="Times New Roman" panose="02020603050405020304" pitchFamily="18" charset="0"/>
              <a:cs typeface="Times New Roman" panose="02020603050405020304" pitchFamily="18" charset="0"/>
            </a:rPr>
            <a:t>hãi</a:t>
          </a:r>
          <a:r>
            <a:rPr lang="en-US" b="0" i="0" dirty="0" smtClean="0">
              <a:latin typeface="Times New Roman" panose="02020603050405020304" pitchFamily="18" charset="0"/>
              <a:cs typeface="Times New Roman" panose="02020603050405020304" pitchFamily="18" charset="0"/>
            </a:rPr>
            <a:t> </a:t>
          </a:r>
          <a:r>
            <a:rPr lang="en-US" b="0" i="0" dirty="0" err="1" smtClean="0">
              <a:latin typeface="Times New Roman" panose="02020603050405020304" pitchFamily="18" charset="0"/>
              <a:cs typeface="Times New Roman" panose="02020603050405020304" pitchFamily="18" charset="0"/>
            </a:rPr>
            <a:t>vô</a:t>
          </a:r>
          <a:r>
            <a:rPr lang="en-US" b="0" i="0" dirty="0" smtClean="0">
              <a:latin typeface="Times New Roman" panose="02020603050405020304" pitchFamily="18" charset="0"/>
              <a:cs typeface="Times New Roman" panose="02020603050405020304" pitchFamily="18" charset="0"/>
            </a:rPr>
            <a:t> </a:t>
          </a:r>
          <a:r>
            <a:rPr lang="en-US" b="0" i="0" dirty="0" err="1" smtClean="0">
              <a:latin typeface="Times New Roman" panose="02020603050405020304" pitchFamily="18" charset="0"/>
              <a:cs typeface="Times New Roman" panose="02020603050405020304" pitchFamily="18" charset="0"/>
            </a:rPr>
            <a:t>lý</a:t>
          </a:r>
          <a:endParaRPr lang="en-US" dirty="0">
            <a:latin typeface="Times New Roman" panose="02020603050405020304" pitchFamily="18" charset="0"/>
            <a:cs typeface="Times New Roman" panose="02020603050405020304" pitchFamily="18" charset="0"/>
          </a:endParaRPr>
        </a:p>
      </dgm:t>
    </dgm:pt>
    <dgm:pt modelId="{EF8CE91B-9073-4FE5-B231-AFFE9308051E}" type="parTrans" cxnId="{E07CF553-24C4-4FA1-A941-D691C6D7E268}">
      <dgm:prSet/>
      <dgm:spPr/>
      <dgm:t>
        <a:bodyPr/>
        <a:lstStyle/>
        <a:p>
          <a:endParaRPr lang="en-US"/>
        </a:p>
      </dgm:t>
    </dgm:pt>
    <dgm:pt modelId="{EDD100B4-81EB-4A2C-BBE2-3856F1651EE9}" type="sibTrans" cxnId="{E07CF553-24C4-4FA1-A941-D691C6D7E268}">
      <dgm:prSet/>
      <dgm:spPr/>
      <dgm:t>
        <a:bodyPr/>
        <a:lstStyle/>
        <a:p>
          <a:endParaRPr lang="en-US"/>
        </a:p>
      </dgm:t>
    </dgm:pt>
    <dgm:pt modelId="{FD946D3E-5253-4339-AF8A-D716352C804E}">
      <dgm:prSet phldrT="[Text]"/>
      <dgm:spPr/>
      <dgm:t>
        <a:bodyPr/>
        <a:lstStyle/>
        <a:p>
          <a:r>
            <a:rPr lang="vi-VN" b="0" i="0" dirty="0" smtClean="0">
              <a:latin typeface="+mj-lt"/>
            </a:rPr>
            <a:t>Tim đập nhanh, mạnh</a:t>
          </a:r>
          <a:endParaRPr lang="en-US" dirty="0">
            <a:latin typeface="+mj-lt"/>
          </a:endParaRPr>
        </a:p>
      </dgm:t>
    </dgm:pt>
    <dgm:pt modelId="{5DF05ADA-374D-45FB-8B80-73CDA7512B24}" type="parTrans" cxnId="{3DA8FEAC-C8D0-4C52-90CD-EBDCBEA07130}">
      <dgm:prSet/>
      <dgm:spPr/>
      <dgm:t>
        <a:bodyPr/>
        <a:lstStyle/>
        <a:p>
          <a:endParaRPr lang="en-US"/>
        </a:p>
      </dgm:t>
    </dgm:pt>
    <dgm:pt modelId="{71B663F8-A3DE-4BD9-A2EC-ACC271B65800}" type="sibTrans" cxnId="{3DA8FEAC-C8D0-4C52-90CD-EBDCBEA07130}">
      <dgm:prSet/>
      <dgm:spPr/>
      <dgm:t>
        <a:bodyPr/>
        <a:lstStyle/>
        <a:p>
          <a:endParaRPr lang="en-US"/>
        </a:p>
      </dgm:t>
    </dgm:pt>
    <dgm:pt modelId="{7482688C-B447-4F73-BCAF-C1D0A7463921}">
      <dgm:prSet phldrT="[Text]"/>
      <dgm:spPr/>
      <dgm:t>
        <a:bodyPr/>
        <a:lstStyle/>
        <a:p>
          <a:r>
            <a:rPr lang="en-US" b="0" i="0" dirty="0" err="1" smtClean="0">
              <a:latin typeface="Times New Roman" panose="02020603050405020304" pitchFamily="18" charset="0"/>
              <a:cs typeface="Times New Roman" panose="02020603050405020304" pitchFamily="18" charset="0"/>
            </a:rPr>
            <a:t>Cảm</a:t>
          </a:r>
          <a:r>
            <a:rPr lang="en-US" b="0" i="0" dirty="0" smtClean="0">
              <a:latin typeface="Times New Roman" panose="02020603050405020304" pitchFamily="18" charset="0"/>
              <a:cs typeface="Times New Roman" panose="02020603050405020304" pitchFamily="18" charset="0"/>
            </a:rPr>
            <a:t> </a:t>
          </a:r>
          <a:r>
            <a:rPr lang="en-US" b="0" i="0" dirty="0" err="1" smtClean="0">
              <a:latin typeface="Times New Roman" panose="02020603050405020304" pitchFamily="18" charset="0"/>
              <a:cs typeface="Times New Roman" panose="02020603050405020304" pitchFamily="18" charset="0"/>
            </a:rPr>
            <a:t>thấy</a:t>
          </a:r>
          <a:r>
            <a:rPr lang="en-US" b="0" i="0" dirty="0" smtClean="0">
              <a:latin typeface="Times New Roman" panose="02020603050405020304" pitchFamily="18" charset="0"/>
              <a:cs typeface="Times New Roman" panose="02020603050405020304" pitchFamily="18" charset="0"/>
            </a:rPr>
            <a:t> </a:t>
          </a:r>
          <a:r>
            <a:rPr lang="en-US" b="0" i="0" dirty="0" err="1" smtClean="0">
              <a:latin typeface="Times New Roman" panose="02020603050405020304" pitchFamily="18" charset="0"/>
              <a:cs typeface="Times New Roman" panose="02020603050405020304" pitchFamily="18" charset="0"/>
            </a:rPr>
            <a:t>mệt</a:t>
          </a:r>
          <a:r>
            <a:rPr lang="en-US" b="0" i="0" dirty="0" smtClean="0">
              <a:latin typeface="Times New Roman" panose="02020603050405020304" pitchFamily="18" charset="0"/>
              <a:cs typeface="Times New Roman" panose="02020603050405020304" pitchFamily="18" charset="0"/>
            </a:rPr>
            <a:t> </a:t>
          </a:r>
          <a:r>
            <a:rPr lang="en-US" b="0" i="0" dirty="0" err="1" smtClean="0">
              <a:latin typeface="Times New Roman" panose="02020603050405020304" pitchFamily="18" charset="0"/>
              <a:cs typeface="Times New Roman" panose="02020603050405020304" pitchFamily="18" charset="0"/>
            </a:rPr>
            <a:t>mỏi</a:t>
          </a:r>
          <a:endParaRPr lang="en-US" dirty="0">
            <a:latin typeface="Times New Roman" panose="02020603050405020304" pitchFamily="18" charset="0"/>
            <a:cs typeface="Times New Roman" panose="02020603050405020304" pitchFamily="18" charset="0"/>
          </a:endParaRPr>
        </a:p>
      </dgm:t>
    </dgm:pt>
    <dgm:pt modelId="{6E43F154-7CF5-4B72-9A0F-B4D5AD6CBF96}" type="parTrans" cxnId="{53AE221C-AA88-45E5-BF5B-DAFF62BE7C2D}">
      <dgm:prSet/>
      <dgm:spPr/>
      <dgm:t>
        <a:bodyPr/>
        <a:lstStyle/>
        <a:p>
          <a:endParaRPr lang="en-US"/>
        </a:p>
      </dgm:t>
    </dgm:pt>
    <dgm:pt modelId="{01223E22-EE70-4EE4-8E60-995BF424F8A2}" type="sibTrans" cxnId="{53AE221C-AA88-45E5-BF5B-DAFF62BE7C2D}">
      <dgm:prSet/>
      <dgm:spPr/>
      <dgm:t>
        <a:bodyPr/>
        <a:lstStyle/>
        <a:p>
          <a:endParaRPr lang="en-US"/>
        </a:p>
      </dgm:t>
    </dgm:pt>
    <dgm:pt modelId="{2418D42F-32DE-45B7-AD35-B1DB59F4572B}" type="pres">
      <dgm:prSet presAssocID="{3EF7242F-BAD7-4D5C-B456-70F4CAF1B522}" presName="diagram" presStyleCnt="0">
        <dgm:presLayoutVars>
          <dgm:dir/>
          <dgm:resizeHandles val="exact"/>
        </dgm:presLayoutVars>
      </dgm:prSet>
      <dgm:spPr/>
      <dgm:t>
        <a:bodyPr/>
        <a:lstStyle/>
        <a:p>
          <a:endParaRPr lang="en-US"/>
        </a:p>
      </dgm:t>
    </dgm:pt>
    <dgm:pt modelId="{237783B4-DE9E-48D2-A045-6B10C065F55D}" type="pres">
      <dgm:prSet presAssocID="{8CAEB2E6-A389-4369-A0F9-48CD01B225E1}" presName="node" presStyleLbl="node1" presStyleIdx="0" presStyleCnt="5">
        <dgm:presLayoutVars>
          <dgm:bulletEnabled val="1"/>
        </dgm:presLayoutVars>
      </dgm:prSet>
      <dgm:spPr/>
      <dgm:t>
        <a:bodyPr/>
        <a:lstStyle/>
        <a:p>
          <a:endParaRPr lang="en-US"/>
        </a:p>
      </dgm:t>
    </dgm:pt>
    <dgm:pt modelId="{F4C1D452-F413-4196-AAE7-A4866E2370E4}" type="pres">
      <dgm:prSet presAssocID="{702E5C20-BAE3-4159-B934-721D1AF92242}" presName="sibTrans" presStyleCnt="0"/>
      <dgm:spPr/>
    </dgm:pt>
    <dgm:pt modelId="{56E87D7E-C617-4E13-BCF9-8FF17827EF95}" type="pres">
      <dgm:prSet presAssocID="{3698F657-84B2-4D4B-A8C9-336421CF02E0}" presName="node" presStyleLbl="node1" presStyleIdx="1" presStyleCnt="5">
        <dgm:presLayoutVars>
          <dgm:bulletEnabled val="1"/>
        </dgm:presLayoutVars>
      </dgm:prSet>
      <dgm:spPr/>
      <dgm:t>
        <a:bodyPr/>
        <a:lstStyle/>
        <a:p>
          <a:endParaRPr lang="en-US"/>
        </a:p>
      </dgm:t>
    </dgm:pt>
    <dgm:pt modelId="{EDC0CE14-986B-475F-9338-F0171DA344E8}" type="pres">
      <dgm:prSet presAssocID="{63BD874D-82E3-41DD-B233-AB364D99DAEB}" presName="sibTrans" presStyleCnt="0"/>
      <dgm:spPr/>
    </dgm:pt>
    <dgm:pt modelId="{FBB3ABDE-582D-4278-B6B4-506EE48A1C9D}" type="pres">
      <dgm:prSet presAssocID="{B135F2A5-47D3-497C-9DB7-A644DF3FAED9}" presName="node" presStyleLbl="node1" presStyleIdx="2" presStyleCnt="5">
        <dgm:presLayoutVars>
          <dgm:bulletEnabled val="1"/>
        </dgm:presLayoutVars>
      </dgm:prSet>
      <dgm:spPr/>
      <dgm:t>
        <a:bodyPr/>
        <a:lstStyle/>
        <a:p>
          <a:endParaRPr lang="en-US"/>
        </a:p>
      </dgm:t>
    </dgm:pt>
    <dgm:pt modelId="{727510D6-FBD7-460F-8892-A7D79BB16549}" type="pres">
      <dgm:prSet presAssocID="{EDD100B4-81EB-4A2C-BBE2-3856F1651EE9}" presName="sibTrans" presStyleCnt="0"/>
      <dgm:spPr/>
    </dgm:pt>
    <dgm:pt modelId="{4A55634A-E042-40AB-B6C6-03AAF4CD7B9C}" type="pres">
      <dgm:prSet presAssocID="{FD946D3E-5253-4339-AF8A-D716352C804E}" presName="node" presStyleLbl="node1" presStyleIdx="3" presStyleCnt="5">
        <dgm:presLayoutVars>
          <dgm:bulletEnabled val="1"/>
        </dgm:presLayoutVars>
      </dgm:prSet>
      <dgm:spPr/>
      <dgm:t>
        <a:bodyPr/>
        <a:lstStyle/>
        <a:p>
          <a:endParaRPr lang="en-US"/>
        </a:p>
      </dgm:t>
    </dgm:pt>
    <dgm:pt modelId="{455EF013-94A2-4200-9101-F0AFB77CEA3A}" type="pres">
      <dgm:prSet presAssocID="{71B663F8-A3DE-4BD9-A2EC-ACC271B65800}" presName="sibTrans" presStyleCnt="0"/>
      <dgm:spPr/>
    </dgm:pt>
    <dgm:pt modelId="{043B76DA-FB34-412F-B46D-84CB20B3D8E1}" type="pres">
      <dgm:prSet presAssocID="{7482688C-B447-4F73-BCAF-C1D0A7463921}" presName="node" presStyleLbl="node1" presStyleIdx="4" presStyleCnt="5">
        <dgm:presLayoutVars>
          <dgm:bulletEnabled val="1"/>
        </dgm:presLayoutVars>
      </dgm:prSet>
      <dgm:spPr/>
      <dgm:t>
        <a:bodyPr/>
        <a:lstStyle/>
        <a:p>
          <a:endParaRPr lang="en-US"/>
        </a:p>
      </dgm:t>
    </dgm:pt>
  </dgm:ptLst>
  <dgm:cxnLst>
    <dgm:cxn modelId="{67ECF777-D713-45CD-86B1-4F1A3F236DD7}" type="presOf" srcId="{3698F657-84B2-4D4B-A8C9-336421CF02E0}" destId="{56E87D7E-C617-4E13-BCF9-8FF17827EF95}" srcOrd="0" destOrd="0" presId="urn:microsoft.com/office/officeart/2005/8/layout/default"/>
    <dgm:cxn modelId="{E07CF553-24C4-4FA1-A941-D691C6D7E268}" srcId="{3EF7242F-BAD7-4D5C-B456-70F4CAF1B522}" destId="{B135F2A5-47D3-497C-9DB7-A644DF3FAED9}" srcOrd="2" destOrd="0" parTransId="{EF8CE91B-9073-4FE5-B231-AFFE9308051E}" sibTransId="{EDD100B4-81EB-4A2C-BBE2-3856F1651EE9}"/>
    <dgm:cxn modelId="{3DA8FEAC-C8D0-4C52-90CD-EBDCBEA07130}" srcId="{3EF7242F-BAD7-4D5C-B456-70F4CAF1B522}" destId="{FD946D3E-5253-4339-AF8A-D716352C804E}" srcOrd="3" destOrd="0" parTransId="{5DF05ADA-374D-45FB-8B80-73CDA7512B24}" sibTransId="{71B663F8-A3DE-4BD9-A2EC-ACC271B65800}"/>
    <dgm:cxn modelId="{7152E4FD-4F32-4238-A4E4-66C9670DBA23}" type="presOf" srcId="{3EF7242F-BAD7-4D5C-B456-70F4CAF1B522}" destId="{2418D42F-32DE-45B7-AD35-B1DB59F4572B}" srcOrd="0" destOrd="0" presId="urn:microsoft.com/office/officeart/2005/8/layout/default"/>
    <dgm:cxn modelId="{8CBB7616-6F7A-4232-84C8-E51CE1BAEFC2}" srcId="{3EF7242F-BAD7-4D5C-B456-70F4CAF1B522}" destId="{8CAEB2E6-A389-4369-A0F9-48CD01B225E1}" srcOrd="0" destOrd="0" parTransId="{3DF24645-6C5E-4365-9BED-80D588E0C5A4}" sibTransId="{702E5C20-BAE3-4159-B934-721D1AF92242}"/>
    <dgm:cxn modelId="{1F7CE253-702E-493A-98B3-1952DF6A64EA}" srcId="{3EF7242F-BAD7-4D5C-B456-70F4CAF1B522}" destId="{3698F657-84B2-4D4B-A8C9-336421CF02E0}" srcOrd="1" destOrd="0" parTransId="{F96272A9-7AF4-4921-9704-77A9095B6D24}" sibTransId="{63BD874D-82E3-41DD-B233-AB364D99DAEB}"/>
    <dgm:cxn modelId="{33D843F6-8DC7-4E85-BC5E-803CC1FC0EE4}" type="presOf" srcId="{FD946D3E-5253-4339-AF8A-D716352C804E}" destId="{4A55634A-E042-40AB-B6C6-03AAF4CD7B9C}" srcOrd="0" destOrd="0" presId="urn:microsoft.com/office/officeart/2005/8/layout/default"/>
    <dgm:cxn modelId="{B2A066EE-E1D5-45E8-A641-77D9DFE3C72D}" type="presOf" srcId="{B135F2A5-47D3-497C-9DB7-A644DF3FAED9}" destId="{FBB3ABDE-582D-4278-B6B4-506EE48A1C9D}" srcOrd="0" destOrd="0" presId="urn:microsoft.com/office/officeart/2005/8/layout/default"/>
    <dgm:cxn modelId="{53AE221C-AA88-45E5-BF5B-DAFF62BE7C2D}" srcId="{3EF7242F-BAD7-4D5C-B456-70F4CAF1B522}" destId="{7482688C-B447-4F73-BCAF-C1D0A7463921}" srcOrd="4" destOrd="0" parTransId="{6E43F154-7CF5-4B72-9A0F-B4D5AD6CBF96}" sibTransId="{01223E22-EE70-4EE4-8E60-995BF424F8A2}"/>
    <dgm:cxn modelId="{A1CC80A5-580D-42CE-9C4B-597083CDC3A6}" type="presOf" srcId="{7482688C-B447-4F73-BCAF-C1D0A7463921}" destId="{043B76DA-FB34-412F-B46D-84CB20B3D8E1}" srcOrd="0" destOrd="0" presId="urn:microsoft.com/office/officeart/2005/8/layout/default"/>
    <dgm:cxn modelId="{7407AB0B-E1EC-4898-94C6-0410D69064DC}" type="presOf" srcId="{8CAEB2E6-A389-4369-A0F9-48CD01B225E1}" destId="{237783B4-DE9E-48D2-A045-6B10C065F55D}" srcOrd="0" destOrd="0" presId="urn:microsoft.com/office/officeart/2005/8/layout/default"/>
    <dgm:cxn modelId="{5EDFDC44-7481-47E2-A613-476F38D763F3}" type="presParOf" srcId="{2418D42F-32DE-45B7-AD35-B1DB59F4572B}" destId="{237783B4-DE9E-48D2-A045-6B10C065F55D}" srcOrd="0" destOrd="0" presId="urn:microsoft.com/office/officeart/2005/8/layout/default"/>
    <dgm:cxn modelId="{7979D3A4-30B8-4286-8145-25C2C23C91EC}" type="presParOf" srcId="{2418D42F-32DE-45B7-AD35-B1DB59F4572B}" destId="{F4C1D452-F413-4196-AAE7-A4866E2370E4}" srcOrd="1" destOrd="0" presId="urn:microsoft.com/office/officeart/2005/8/layout/default"/>
    <dgm:cxn modelId="{665E0756-A127-4955-931A-E238ABF3288B}" type="presParOf" srcId="{2418D42F-32DE-45B7-AD35-B1DB59F4572B}" destId="{56E87D7E-C617-4E13-BCF9-8FF17827EF95}" srcOrd="2" destOrd="0" presId="urn:microsoft.com/office/officeart/2005/8/layout/default"/>
    <dgm:cxn modelId="{5A781779-0414-4F21-80E0-B2F0391D87A8}" type="presParOf" srcId="{2418D42F-32DE-45B7-AD35-B1DB59F4572B}" destId="{EDC0CE14-986B-475F-9338-F0171DA344E8}" srcOrd="3" destOrd="0" presId="urn:microsoft.com/office/officeart/2005/8/layout/default"/>
    <dgm:cxn modelId="{A72BBD1E-0768-42FD-94A9-1E258FDD88B3}" type="presParOf" srcId="{2418D42F-32DE-45B7-AD35-B1DB59F4572B}" destId="{FBB3ABDE-582D-4278-B6B4-506EE48A1C9D}" srcOrd="4" destOrd="0" presId="urn:microsoft.com/office/officeart/2005/8/layout/default"/>
    <dgm:cxn modelId="{6D5CEA27-9309-4871-830E-81F3C01D2C1B}" type="presParOf" srcId="{2418D42F-32DE-45B7-AD35-B1DB59F4572B}" destId="{727510D6-FBD7-460F-8892-A7D79BB16549}" srcOrd="5" destOrd="0" presId="urn:microsoft.com/office/officeart/2005/8/layout/default"/>
    <dgm:cxn modelId="{A496E3B4-B9A5-40F5-9645-DEDC1BD3F474}" type="presParOf" srcId="{2418D42F-32DE-45B7-AD35-B1DB59F4572B}" destId="{4A55634A-E042-40AB-B6C6-03AAF4CD7B9C}" srcOrd="6" destOrd="0" presId="urn:microsoft.com/office/officeart/2005/8/layout/default"/>
    <dgm:cxn modelId="{F876C7E2-DBB5-462F-A29B-46BFEDB16A2B}" type="presParOf" srcId="{2418D42F-32DE-45B7-AD35-B1DB59F4572B}" destId="{455EF013-94A2-4200-9101-F0AFB77CEA3A}" srcOrd="7" destOrd="0" presId="urn:microsoft.com/office/officeart/2005/8/layout/default"/>
    <dgm:cxn modelId="{52FE7EE9-D2A8-4013-992C-25F961F663FC}" type="presParOf" srcId="{2418D42F-32DE-45B7-AD35-B1DB59F4572B}" destId="{043B76DA-FB34-412F-B46D-84CB20B3D8E1}"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4C510-01B0-461F-BB3F-6DBACE903A31}">
      <dsp:nvSpPr>
        <dsp:cNvPr id="0" name=""/>
        <dsp:cNvSpPr/>
      </dsp:nvSpPr>
      <dsp:spPr>
        <a:xfrm>
          <a:off x="0" y="635553"/>
          <a:ext cx="8128000" cy="10332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6358C09-45CF-4800-8965-590FE6609487}">
      <dsp:nvSpPr>
        <dsp:cNvPr id="0" name=""/>
        <dsp:cNvSpPr/>
      </dsp:nvSpPr>
      <dsp:spPr>
        <a:xfrm>
          <a:off x="386953" y="30393"/>
          <a:ext cx="7739054" cy="121032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053" tIns="0" rIns="215053" bIns="0" numCol="1" spcCol="1270" anchor="ctr" anchorCtr="0">
          <a:noAutofit/>
        </a:bodyPr>
        <a:lstStyle/>
        <a:p>
          <a:pPr lvl="0" algn="l" defTabSz="1822450">
            <a:lnSpc>
              <a:spcPct val="90000"/>
            </a:lnSpc>
            <a:spcBef>
              <a:spcPct val="0"/>
            </a:spcBef>
            <a:spcAft>
              <a:spcPct val="35000"/>
            </a:spcAft>
          </a:pPr>
          <a:r>
            <a:rPr lang="en-US" sz="4100" kern="1200" dirty="0" smtClean="0">
              <a:solidFill>
                <a:schemeClr val="tx1"/>
              </a:solidFill>
              <a:latin typeface="Times New Roman" pitchFamily="18" charset="0"/>
              <a:cs typeface="Times New Roman" pitchFamily="18" charset="0"/>
            </a:rPr>
            <a:t>NHIỆM VỤ 4: KIỂM SOÁT NÓNG GIẬN</a:t>
          </a:r>
          <a:endParaRPr lang="en-US" sz="4100" kern="1200" dirty="0">
            <a:solidFill>
              <a:schemeClr val="tx1"/>
            </a:solidFill>
            <a:latin typeface="Times New Roman" pitchFamily="18" charset="0"/>
            <a:cs typeface="Times New Roman" pitchFamily="18" charset="0"/>
          </a:endParaRPr>
        </a:p>
      </dsp:txBody>
      <dsp:txXfrm>
        <a:off x="446036" y="89476"/>
        <a:ext cx="7620888" cy="1092154"/>
      </dsp:txXfrm>
    </dsp:sp>
    <dsp:sp modelId="{76CFDBC2-1BDA-4D78-8DB2-3DC42B690B35}">
      <dsp:nvSpPr>
        <dsp:cNvPr id="0" name=""/>
        <dsp:cNvSpPr/>
      </dsp:nvSpPr>
      <dsp:spPr>
        <a:xfrm>
          <a:off x="0" y="2495313"/>
          <a:ext cx="8128000" cy="10332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EC3EF6D-AB21-483D-BF03-87A8F1C306A0}">
      <dsp:nvSpPr>
        <dsp:cNvPr id="0" name=""/>
        <dsp:cNvSpPr/>
      </dsp:nvSpPr>
      <dsp:spPr>
        <a:xfrm>
          <a:off x="386953" y="1890153"/>
          <a:ext cx="7739054" cy="121032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053" tIns="0" rIns="215053" bIns="0" numCol="1" spcCol="1270" anchor="ctr" anchorCtr="0">
          <a:noAutofit/>
        </a:bodyPr>
        <a:lstStyle/>
        <a:p>
          <a:pPr lvl="0" algn="l" defTabSz="1822450">
            <a:lnSpc>
              <a:spcPct val="90000"/>
            </a:lnSpc>
            <a:spcBef>
              <a:spcPct val="0"/>
            </a:spcBef>
            <a:spcAft>
              <a:spcPct val="35000"/>
            </a:spcAft>
          </a:pPr>
          <a:r>
            <a:rPr lang="en-US" sz="4100" kern="1200" dirty="0" smtClean="0">
              <a:solidFill>
                <a:schemeClr val="tx1"/>
              </a:solidFill>
              <a:latin typeface="Times New Roman" pitchFamily="18" charset="0"/>
              <a:cs typeface="Times New Roman" pitchFamily="18" charset="0"/>
            </a:rPr>
            <a:t>NHIỆM VỤ 5: TẠO NIỀM VUI VÀ SỰ TH</a:t>
          </a:r>
          <a:r>
            <a:rPr lang="vi-VN" sz="4100" kern="1200" dirty="0" smtClean="0">
              <a:solidFill>
                <a:schemeClr val="tx1"/>
              </a:solidFill>
              <a:latin typeface="Times New Roman" pitchFamily="18" charset="0"/>
              <a:cs typeface="Times New Roman" pitchFamily="18" charset="0"/>
            </a:rPr>
            <a:t>Ư</a:t>
          </a:r>
          <a:r>
            <a:rPr lang="en-US" sz="4100" kern="1200" dirty="0" smtClean="0">
              <a:solidFill>
                <a:schemeClr val="tx1"/>
              </a:solidFill>
              <a:latin typeface="Times New Roman" pitchFamily="18" charset="0"/>
              <a:cs typeface="Times New Roman" pitchFamily="18" charset="0"/>
            </a:rPr>
            <a:t> GIÃN </a:t>
          </a:r>
          <a:endParaRPr lang="en-US" sz="4100" kern="1200" dirty="0">
            <a:solidFill>
              <a:schemeClr val="tx1"/>
            </a:solidFill>
            <a:latin typeface="Times New Roman" pitchFamily="18" charset="0"/>
            <a:cs typeface="Times New Roman" pitchFamily="18" charset="0"/>
          </a:endParaRPr>
        </a:p>
      </dsp:txBody>
      <dsp:txXfrm>
        <a:off x="446036" y="1949236"/>
        <a:ext cx="7620888" cy="1092154"/>
      </dsp:txXfrm>
    </dsp:sp>
    <dsp:sp modelId="{1D9EF934-6F70-4D28-BF4E-C07FA115997C}">
      <dsp:nvSpPr>
        <dsp:cNvPr id="0" name=""/>
        <dsp:cNvSpPr/>
      </dsp:nvSpPr>
      <dsp:spPr>
        <a:xfrm>
          <a:off x="0" y="4355073"/>
          <a:ext cx="8128000" cy="10332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B861993-75FB-434D-9947-8A8EE42832BD}">
      <dsp:nvSpPr>
        <dsp:cNvPr id="0" name=""/>
        <dsp:cNvSpPr/>
      </dsp:nvSpPr>
      <dsp:spPr>
        <a:xfrm>
          <a:off x="386953" y="3749913"/>
          <a:ext cx="7739054" cy="121032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053" tIns="0" rIns="215053" bIns="0" numCol="1" spcCol="1270" anchor="ctr" anchorCtr="0">
          <a:noAutofit/>
        </a:bodyPr>
        <a:lstStyle/>
        <a:p>
          <a:pPr lvl="0" algn="l" defTabSz="1822450">
            <a:lnSpc>
              <a:spcPct val="90000"/>
            </a:lnSpc>
            <a:spcBef>
              <a:spcPct val="0"/>
            </a:spcBef>
            <a:spcAft>
              <a:spcPct val="35000"/>
            </a:spcAft>
          </a:pPr>
          <a:r>
            <a:rPr lang="en-US" sz="4100" kern="1200" dirty="0" smtClean="0">
              <a:solidFill>
                <a:schemeClr val="tx1"/>
              </a:solidFill>
              <a:latin typeface="Times New Roman" pitchFamily="18" charset="0"/>
              <a:cs typeface="Times New Roman" pitchFamily="18" charset="0"/>
            </a:rPr>
            <a:t>NHIỆM VỤ 6: KIỂM SOÁT SỰ LO LẮNG</a:t>
          </a:r>
          <a:endParaRPr lang="en-US" sz="4100" kern="1200" dirty="0">
            <a:solidFill>
              <a:schemeClr val="tx1"/>
            </a:solidFill>
            <a:latin typeface="Times New Roman" pitchFamily="18" charset="0"/>
            <a:cs typeface="Times New Roman" pitchFamily="18" charset="0"/>
          </a:endParaRPr>
        </a:p>
      </dsp:txBody>
      <dsp:txXfrm>
        <a:off x="446036" y="3808996"/>
        <a:ext cx="7620888" cy="1092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783B4-DE9E-48D2-A045-6B10C065F55D}">
      <dsp:nvSpPr>
        <dsp:cNvPr id="0" name=""/>
        <dsp:cNvSpPr/>
      </dsp:nvSpPr>
      <dsp:spPr>
        <a:xfrm>
          <a:off x="90657" y="3227"/>
          <a:ext cx="3569642" cy="214178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b="0" i="0" kern="1200" dirty="0" err="1" smtClean="0">
              <a:latin typeface="Times New Roman" panose="02020603050405020304" pitchFamily="18" charset="0"/>
              <a:cs typeface="Times New Roman" panose="02020603050405020304" pitchFamily="18" charset="0"/>
            </a:rPr>
            <a:t>Đứng</a:t>
          </a:r>
          <a:r>
            <a:rPr lang="en-US" sz="4700" b="0" i="0" kern="1200" dirty="0" smtClean="0">
              <a:latin typeface="Times New Roman" panose="02020603050405020304" pitchFamily="18" charset="0"/>
              <a:cs typeface="Times New Roman" panose="02020603050405020304" pitchFamily="18" charset="0"/>
            </a:rPr>
            <a:t> </a:t>
          </a:r>
          <a:r>
            <a:rPr lang="en-US" sz="4700" b="0" i="0" kern="1200" dirty="0" err="1" smtClean="0">
              <a:latin typeface="Times New Roman" panose="02020603050405020304" pitchFamily="18" charset="0"/>
              <a:cs typeface="Times New Roman" panose="02020603050405020304" pitchFamily="18" charset="0"/>
            </a:rPr>
            <a:t>ngồi</a:t>
          </a:r>
          <a:r>
            <a:rPr lang="en-US" sz="4700" b="0" i="0" kern="1200" dirty="0" smtClean="0">
              <a:latin typeface="Times New Roman" panose="02020603050405020304" pitchFamily="18" charset="0"/>
              <a:cs typeface="Times New Roman" panose="02020603050405020304" pitchFamily="18" charset="0"/>
            </a:rPr>
            <a:t> </a:t>
          </a:r>
          <a:r>
            <a:rPr lang="en-US" sz="4700" b="0" i="0" kern="1200" dirty="0" err="1" smtClean="0">
              <a:latin typeface="Times New Roman" panose="02020603050405020304" pitchFamily="18" charset="0"/>
              <a:cs typeface="Times New Roman" panose="02020603050405020304" pitchFamily="18" charset="0"/>
            </a:rPr>
            <a:t>không</a:t>
          </a:r>
          <a:r>
            <a:rPr lang="en-US" sz="4700" b="0" i="0" kern="1200" dirty="0" smtClean="0">
              <a:latin typeface="Times New Roman" panose="02020603050405020304" pitchFamily="18" charset="0"/>
              <a:cs typeface="Times New Roman" panose="02020603050405020304" pitchFamily="18" charset="0"/>
            </a:rPr>
            <a:t> </a:t>
          </a:r>
          <a:r>
            <a:rPr lang="en-US" sz="4700" b="0" i="0" kern="1200" dirty="0" err="1" smtClean="0">
              <a:latin typeface="Times New Roman" panose="02020603050405020304" pitchFamily="18" charset="0"/>
              <a:cs typeface="Times New Roman" panose="02020603050405020304" pitchFamily="18" charset="0"/>
            </a:rPr>
            <a:t>yên</a:t>
          </a:r>
          <a:endParaRPr lang="en-US" sz="4700" kern="1200" dirty="0">
            <a:latin typeface="Times New Roman" panose="02020603050405020304" pitchFamily="18" charset="0"/>
            <a:cs typeface="Times New Roman" panose="02020603050405020304" pitchFamily="18" charset="0"/>
          </a:endParaRPr>
        </a:p>
      </dsp:txBody>
      <dsp:txXfrm>
        <a:off x="90657" y="3227"/>
        <a:ext cx="3569642" cy="2141785"/>
      </dsp:txXfrm>
    </dsp:sp>
    <dsp:sp modelId="{56E87D7E-C617-4E13-BCF9-8FF17827EF95}">
      <dsp:nvSpPr>
        <dsp:cNvPr id="0" name=""/>
        <dsp:cNvSpPr/>
      </dsp:nvSpPr>
      <dsp:spPr>
        <a:xfrm>
          <a:off x="4017264" y="3227"/>
          <a:ext cx="3569642" cy="214178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vi-VN" sz="4700" b="0" i="0" kern="1200" dirty="0" smtClean="0">
              <a:latin typeface="+mj-lt"/>
            </a:rPr>
            <a:t>Khả năng tập trung kém</a:t>
          </a:r>
          <a:endParaRPr lang="en-US" sz="4700" kern="1200" dirty="0">
            <a:latin typeface="+mj-lt"/>
          </a:endParaRPr>
        </a:p>
      </dsp:txBody>
      <dsp:txXfrm>
        <a:off x="4017264" y="3227"/>
        <a:ext cx="3569642" cy="2141785"/>
      </dsp:txXfrm>
    </dsp:sp>
    <dsp:sp modelId="{FBB3ABDE-582D-4278-B6B4-506EE48A1C9D}">
      <dsp:nvSpPr>
        <dsp:cNvPr id="0" name=""/>
        <dsp:cNvSpPr/>
      </dsp:nvSpPr>
      <dsp:spPr>
        <a:xfrm>
          <a:off x="7943871" y="3227"/>
          <a:ext cx="3569642" cy="214178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b="0" i="0" kern="1200" dirty="0" err="1" smtClean="0">
              <a:latin typeface="Times New Roman" panose="02020603050405020304" pitchFamily="18" charset="0"/>
              <a:cs typeface="Times New Roman" panose="02020603050405020304" pitchFamily="18" charset="0"/>
            </a:rPr>
            <a:t>Cảm</a:t>
          </a:r>
          <a:r>
            <a:rPr lang="en-US" sz="4700" b="0" i="0" kern="1200" dirty="0" smtClean="0">
              <a:latin typeface="Times New Roman" panose="02020603050405020304" pitchFamily="18" charset="0"/>
              <a:cs typeface="Times New Roman" panose="02020603050405020304" pitchFamily="18" charset="0"/>
            </a:rPr>
            <a:t> </a:t>
          </a:r>
          <a:r>
            <a:rPr lang="en-US" sz="4700" b="0" i="0" kern="1200" dirty="0" err="1" smtClean="0">
              <a:latin typeface="Times New Roman" panose="02020603050405020304" pitchFamily="18" charset="0"/>
              <a:cs typeface="Times New Roman" panose="02020603050405020304" pitchFamily="18" charset="0"/>
            </a:rPr>
            <a:t>thấy</a:t>
          </a:r>
          <a:r>
            <a:rPr lang="en-US" sz="4700" b="0" i="0" kern="1200" dirty="0" smtClean="0">
              <a:latin typeface="Times New Roman" panose="02020603050405020304" pitchFamily="18" charset="0"/>
              <a:cs typeface="Times New Roman" panose="02020603050405020304" pitchFamily="18" charset="0"/>
            </a:rPr>
            <a:t> </a:t>
          </a:r>
          <a:r>
            <a:rPr lang="en-US" sz="4700" b="0" i="0" kern="1200" dirty="0" err="1" smtClean="0">
              <a:latin typeface="Times New Roman" panose="02020603050405020304" pitchFamily="18" charset="0"/>
              <a:cs typeface="Times New Roman" panose="02020603050405020304" pitchFamily="18" charset="0"/>
            </a:rPr>
            <a:t>sợ</a:t>
          </a:r>
          <a:r>
            <a:rPr lang="en-US" sz="4700" b="0" i="0" kern="1200" dirty="0" smtClean="0">
              <a:latin typeface="Times New Roman" panose="02020603050405020304" pitchFamily="18" charset="0"/>
              <a:cs typeface="Times New Roman" panose="02020603050405020304" pitchFamily="18" charset="0"/>
            </a:rPr>
            <a:t> </a:t>
          </a:r>
          <a:r>
            <a:rPr lang="en-US" sz="4700" b="0" i="0" kern="1200" dirty="0" err="1" smtClean="0">
              <a:latin typeface="Times New Roman" panose="02020603050405020304" pitchFamily="18" charset="0"/>
              <a:cs typeface="Times New Roman" panose="02020603050405020304" pitchFamily="18" charset="0"/>
            </a:rPr>
            <a:t>hãi</a:t>
          </a:r>
          <a:r>
            <a:rPr lang="en-US" sz="4700" b="0" i="0" kern="1200" dirty="0" smtClean="0">
              <a:latin typeface="Times New Roman" panose="02020603050405020304" pitchFamily="18" charset="0"/>
              <a:cs typeface="Times New Roman" panose="02020603050405020304" pitchFamily="18" charset="0"/>
            </a:rPr>
            <a:t> </a:t>
          </a:r>
          <a:r>
            <a:rPr lang="en-US" sz="4700" b="0" i="0" kern="1200" dirty="0" err="1" smtClean="0">
              <a:latin typeface="Times New Roman" panose="02020603050405020304" pitchFamily="18" charset="0"/>
              <a:cs typeface="Times New Roman" panose="02020603050405020304" pitchFamily="18" charset="0"/>
            </a:rPr>
            <a:t>vô</a:t>
          </a:r>
          <a:r>
            <a:rPr lang="en-US" sz="4700" b="0" i="0" kern="1200" dirty="0" smtClean="0">
              <a:latin typeface="Times New Roman" panose="02020603050405020304" pitchFamily="18" charset="0"/>
              <a:cs typeface="Times New Roman" panose="02020603050405020304" pitchFamily="18" charset="0"/>
            </a:rPr>
            <a:t> </a:t>
          </a:r>
          <a:r>
            <a:rPr lang="en-US" sz="4700" b="0" i="0" kern="1200" dirty="0" err="1" smtClean="0">
              <a:latin typeface="Times New Roman" panose="02020603050405020304" pitchFamily="18" charset="0"/>
              <a:cs typeface="Times New Roman" panose="02020603050405020304" pitchFamily="18" charset="0"/>
            </a:rPr>
            <a:t>lý</a:t>
          </a:r>
          <a:endParaRPr lang="en-US" sz="4700" kern="1200" dirty="0">
            <a:latin typeface="Times New Roman" panose="02020603050405020304" pitchFamily="18" charset="0"/>
            <a:cs typeface="Times New Roman" panose="02020603050405020304" pitchFamily="18" charset="0"/>
          </a:endParaRPr>
        </a:p>
      </dsp:txBody>
      <dsp:txXfrm>
        <a:off x="7943871" y="3227"/>
        <a:ext cx="3569642" cy="2141785"/>
      </dsp:txXfrm>
    </dsp:sp>
    <dsp:sp modelId="{4A55634A-E042-40AB-B6C6-03AAF4CD7B9C}">
      <dsp:nvSpPr>
        <dsp:cNvPr id="0" name=""/>
        <dsp:cNvSpPr/>
      </dsp:nvSpPr>
      <dsp:spPr>
        <a:xfrm>
          <a:off x="2053961" y="2501977"/>
          <a:ext cx="3569642" cy="214178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vi-VN" sz="4700" b="0" i="0" kern="1200" dirty="0" smtClean="0">
              <a:latin typeface="+mj-lt"/>
            </a:rPr>
            <a:t>Tim đập nhanh, mạnh</a:t>
          </a:r>
          <a:endParaRPr lang="en-US" sz="4700" kern="1200" dirty="0">
            <a:latin typeface="+mj-lt"/>
          </a:endParaRPr>
        </a:p>
      </dsp:txBody>
      <dsp:txXfrm>
        <a:off x="2053961" y="2501977"/>
        <a:ext cx="3569642" cy="2141785"/>
      </dsp:txXfrm>
    </dsp:sp>
    <dsp:sp modelId="{043B76DA-FB34-412F-B46D-84CB20B3D8E1}">
      <dsp:nvSpPr>
        <dsp:cNvPr id="0" name=""/>
        <dsp:cNvSpPr/>
      </dsp:nvSpPr>
      <dsp:spPr>
        <a:xfrm>
          <a:off x="5980568" y="2501977"/>
          <a:ext cx="3569642" cy="214178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b="0" i="0" kern="1200" dirty="0" err="1" smtClean="0">
              <a:latin typeface="Times New Roman" panose="02020603050405020304" pitchFamily="18" charset="0"/>
              <a:cs typeface="Times New Roman" panose="02020603050405020304" pitchFamily="18" charset="0"/>
            </a:rPr>
            <a:t>Cảm</a:t>
          </a:r>
          <a:r>
            <a:rPr lang="en-US" sz="4700" b="0" i="0" kern="1200" dirty="0" smtClean="0">
              <a:latin typeface="Times New Roman" panose="02020603050405020304" pitchFamily="18" charset="0"/>
              <a:cs typeface="Times New Roman" panose="02020603050405020304" pitchFamily="18" charset="0"/>
            </a:rPr>
            <a:t> </a:t>
          </a:r>
          <a:r>
            <a:rPr lang="en-US" sz="4700" b="0" i="0" kern="1200" dirty="0" err="1" smtClean="0">
              <a:latin typeface="Times New Roman" panose="02020603050405020304" pitchFamily="18" charset="0"/>
              <a:cs typeface="Times New Roman" panose="02020603050405020304" pitchFamily="18" charset="0"/>
            </a:rPr>
            <a:t>thấy</a:t>
          </a:r>
          <a:r>
            <a:rPr lang="en-US" sz="4700" b="0" i="0" kern="1200" dirty="0" smtClean="0">
              <a:latin typeface="Times New Roman" panose="02020603050405020304" pitchFamily="18" charset="0"/>
              <a:cs typeface="Times New Roman" panose="02020603050405020304" pitchFamily="18" charset="0"/>
            </a:rPr>
            <a:t> </a:t>
          </a:r>
          <a:r>
            <a:rPr lang="en-US" sz="4700" b="0" i="0" kern="1200" dirty="0" err="1" smtClean="0">
              <a:latin typeface="Times New Roman" panose="02020603050405020304" pitchFamily="18" charset="0"/>
              <a:cs typeface="Times New Roman" panose="02020603050405020304" pitchFamily="18" charset="0"/>
            </a:rPr>
            <a:t>mệt</a:t>
          </a:r>
          <a:r>
            <a:rPr lang="en-US" sz="4700" b="0" i="0" kern="1200" dirty="0" smtClean="0">
              <a:latin typeface="Times New Roman" panose="02020603050405020304" pitchFamily="18" charset="0"/>
              <a:cs typeface="Times New Roman" panose="02020603050405020304" pitchFamily="18" charset="0"/>
            </a:rPr>
            <a:t> </a:t>
          </a:r>
          <a:r>
            <a:rPr lang="en-US" sz="4700" b="0" i="0" kern="1200" dirty="0" err="1" smtClean="0">
              <a:latin typeface="Times New Roman" panose="02020603050405020304" pitchFamily="18" charset="0"/>
              <a:cs typeface="Times New Roman" panose="02020603050405020304" pitchFamily="18" charset="0"/>
            </a:rPr>
            <a:t>mỏi</a:t>
          </a:r>
          <a:endParaRPr lang="en-US" sz="4700" kern="1200" dirty="0">
            <a:latin typeface="Times New Roman" panose="02020603050405020304" pitchFamily="18" charset="0"/>
            <a:cs typeface="Times New Roman" panose="02020603050405020304" pitchFamily="18" charset="0"/>
          </a:endParaRPr>
        </a:p>
      </dsp:txBody>
      <dsp:txXfrm>
        <a:off x="5980568" y="2501977"/>
        <a:ext cx="3569642" cy="214178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pPr/>
              <a:t>2021/10/9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13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14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15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16</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17</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18</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19</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20</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21</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22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4</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23</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27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14:prism isInverted="1"/>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14:prism isInverted="1"/>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pPr/>
              <a:t>2021/10/9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pPr/>
              <a:t>2021/10/9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pPr/>
              <a:t>2021/10/9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0263" y="17417"/>
            <a:ext cx="11242766" cy="1199606"/>
          </a:xfrm>
        </p:spPr>
        <p:txBody>
          <a:bodyPr>
            <a:normAutofit/>
          </a:bodyPr>
          <a:lstStyle/>
          <a:p>
            <a:pPr algn="ctr"/>
            <a:r>
              <a:rPr lang="en-US" sz="6000" b="1" dirty="0" smtClean="0">
                <a:solidFill>
                  <a:srgbClr val="FF0000"/>
                </a:solidFill>
                <a:latin typeface="Times New Roman" panose="02020603050405020304" pitchFamily="18" charset="0"/>
                <a:cs typeface="Times New Roman" panose="02020603050405020304" pitchFamily="18" charset="0"/>
              </a:rPr>
              <a:t>TRƯỜNG THCS BẠCH ĐẰNG</a:t>
            </a:r>
          </a:p>
        </p:txBody>
      </p:sp>
      <p:sp>
        <p:nvSpPr>
          <p:cNvPr id="3" name="Subtitle 2"/>
          <p:cNvSpPr>
            <a:spLocks noGrp="1"/>
          </p:cNvSpPr>
          <p:nvPr>
            <p:ph type="subTitle" idx="1"/>
          </p:nvPr>
        </p:nvSpPr>
        <p:spPr>
          <a:xfrm>
            <a:off x="6283232" y="5134708"/>
            <a:ext cx="5202033" cy="1336623"/>
          </a:xfrm>
          <a:prstGeom prst="roundRect">
            <a:avLst/>
          </a:prstGeom>
          <a:solidFill>
            <a:schemeClr val="lt1">
              <a:alpha val="56000"/>
            </a:schemeClr>
          </a:solidFill>
          <a:ln>
            <a:solidFill>
              <a:srgbClr val="92D050"/>
            </a:solidFill>
          </a:ln>
        </p:spPr>
        <p:style>
          <a:lnRef idx="2">
            <a:schemeClr val="dk1"/>
          </a:lnRef>
          <a:fillRef idx="1">
            <a:schemeClr val="lt1"/>
          </a:fillRef>
          <a:effectRef idx="0">
            <a:schemeClr val="dk1"/>
          </a:effectRef>
          <a:fontRef idx="minor">
            <a:schemeClr val="dk1"/>
          </a:fontRef>
        </p:style>
        <p:txBody>
          <a:bodyPr>
            <a:noAutofit/>
          </a:bodyPr>
          <a:lstStyle/>
          <a:p>
            <a:r>
              <a:rPr lang="en-US" sz="3200" dirty="0" smtClean="0">
                <a:solidFill>
                  <a:srgbClr val="16727D"/>
                </a:solidFill>
                <a:latin typeface="Times New Roman" panose="02020603050405020304" pitchFamily="18" charset="0"/>
                <a:cs typeface="Times New Roman" panose="02020603050405020304" pitchFamily="18" charset="0"/>
              </a:rPr>
              <a:t>LỚP: </a:t>
            </a:r>
          </a:p>
          <a:p>
            <a:r>
              <a:rPr lang="en-US" sz="3200" dirty="0" smtClean="0">
                <a:solidFill>
                  <a:srgbClr val="16727D"/>
                </a:solidFill>
                <a:latin typeface="Times New Roman" panose="02020603050405020304" pitchFamily="18" charset="0"/>
                <a:cs typeface="Times New Roman" panose="02020603050405020304" pitchFamily="18" charset="0"/>
              </a:rPr>
              <a:t>GVTH:</a:t>
            </a:r>
            <a:endParaRPr lang="en-US" sz="3200" dirty="0">
              <a:solidFill>
                <a:srgbClr val="16727D"/>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9531" y="1353995"/>
            <a:ext cx="1323702" cy="1307225"/>
          </a:xfrm>
          <a:prstGeom prst="rect">
            <a:avLst/>
          </a:prstGeom>
        </p:spPr>
      </p:pic>
      <p:sp>
        <p:nvSpPr>
          <p:cNvPr id="5" name="TextBox 4"/>
          <p:cNvSpPr txBox="1"/>
          <p:nvPr/>
        </p:nvSpPr>
        <p:spPr>
          <a:xfrm>
            <a:off x="1968137" y="2798192"/>
            <a:ext cx="8247017" cy="1323439"/>
          </a:xfrm>
          <a:prstGeom prst="rect">
            <a:avLst/>
          </a:prstGeom>
          <a:noFill/>
        </p:spPr>
        <p:txBody>
          <a:bodyPr wrap="square" rtlCol="0">
            <a:spAutoFit/>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HOẠT ĐỘNG TRẢI NGHIỆM, HƯỚNG NGHIỆP </a:t>
            </a: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34"/>
          <p:cNvGrpSpPr/>
          <p:nvPr/>
        </p:nvGrpSpPr>
        <p:grpSpPr>
          <a:xfrm>
            <a:off x="-73051" y="0"/>
            <a:ext cx="12192000" cy="6858000"/>
            <a:chOff x="0" y="0"/>
            <a:chExt cx="12192000" cy="6858000"/>
          </a:xfrm>
        </p:grpSpPr>
        <p:pic>
          <p:nvPicPr>
            <p:cNvPr id="9" name="图片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36"/>
            <p:cNvGrpSpPr/>
            <p:nvPr/>
          </p:nvGrpSpPr>
          <p:grpSpPr>
            <a:xfrm>
              <a:off x="215900" y="214361"/>
              <a:ext cx="11760200" cy="6429277"/>
              <a:chOff x="215900" y="214361"/>
              <a:chExt cx="11760200" cy="6429277"/>
            </a:xfrm>
          </p:grpSpPr>
          <p:sp>
            <p:nvSpPr>
              <p:cNvPr id="11" name="矩形 40"/>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latin typeface="Montserrat SemiBold" panose="00000700000000000000" pitchFamily="2" charset="0"/>
                </a:endParaRPr>
              </a:p>
            </p:txBody>
          </p:sp>
          <p:cxnSp>
            <p:nvCxnSpPr>
              <p:cNvPr id="12" name="直接连接符 39"/>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3" name="TextBox 12"/>
          <p:cNvSpPr txBox="1"/>
          <p:nvPr/>
        </p:nvSpPr>
        <p:spPr>
          <a:xfrm>
            <a:off x="2209800" y="718457"/>
            <a:ext cx="7620000" cy="370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smtClean="0">
                <a:latin typeface="Times New Roman" pitchFamily="18" charset="0"/>
                <a:cs typeface="Times New Roman" pitchFamily="18" charset="0"/>
              </a:rPr>
              <a:t>BÀI HỌC VỀ S</a:t>
            </a:r>
            <a:r>
              <a:rPr lang="vi-VN" dirty="0" smtClean="0">
                <a:latin typeface="Times New Roman" pitchFamily="18" charset="0"/>
                <a:cs typeface="Times New Roman" pitchFamily="18" charset="0"/>
              </a:rPr>
              <a:t>Ự</a:t>
            </a:r>
            <a:r>
              <a:rPr lang="en-US" dirty="0" smtClean="0">
                <a:latin typeface="Times New Roman" pitchFamily="18" charset="0"/>
                <a:cs typeface="Times New Roman" pitchFamily="18" charset="0"/>
              </a:rPr>
              <a:t> T</a:t>
            </a:r>
            <a:r>
              <a:rPr lang="vi-VN" dirty="0" smtClean="0">
                <a:latin typeface="Times New Roman" pitchFamily="18" charset="0"/>
                <a:cs typeface="Times New Roman" pitchFamily="18" charset="0"/>
              </a:rPr>
              <a:t>ỨC</a:t>
            </a:r>
            <a:r>
              <a:rPr lang="en-US" dirty="0" smtClean="0">
                <a:latin typeface="Times New Roman" pitchFamily="18" charset="0"/>
                <a:cs typeface="Times New Roman" pitchFamily="18" charset="0"/>
              </a:rPr>
              <a:t> GIẬN</a:t>
            </a:r>
            <a:endParaRPr lang="en-US" dirty="0">
              <a:latin typeface="Times New Roman" pitchFamily="18" charset="0"/>
              <a:cs typeface="Times New Roman" pitchFamily="18" charset="0"/>
            </a:endParaRPr>
          </a:p>
        </p:txBody>
      </p:sp>
      <p:sp>
        <p:nvSpPr>
          <p:cNvPr id="14" name="Rectangle 13"/>
          <p:cNvSpPr/>
          <p:nvPr/>
        </p:nvSpPr>
        <p:spPr>
          <a:xfrm>
            <a:off x="3117697" y="2209409"/>
            <a:ext cx="528228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dirty="0" smtClean="0"/>
              <a:t>https://www.youtube.com/watch?v=d5DbV4znX78</a:t>
            </a:r>
            <a:endParaRPr lang="en-US" dirty="0"/>
          </a:p>
        </p:txBody>
      </p:sp>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hape 18"/>
          <p:cNvSpPr/>
          <p:nvPr/>
        </p:nvSpPr>
        <p:spPr>
          <a:xfrm>
            <a:off x="4455958" y="1663700"/>
            <a:ext cx="3610284" cy="875252"/>
          </a:xfrm>
          <a:prstGeom prst="roundRect">
            <a:avLst>
              <a:gd name="adj" fmla="val 0"/>
            </a:avLst>
          </a:prstGeom>
          <a:solidFill>
            <a:srgbClr val="16727D"/>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600" i="0" u="none" strike="noStrike" kern="0" cap="none" spc="0" normalizeH="0" baseline="0" noProof="0" dirty="0">
              <a:ln>
                <a:noFill/>
              </a:ln>
              <a:solidFill>
                <a:schemeClr val="bg1"/>
              </a:solidFill>
              <a:effectLst/>
              <a:uLnTx/>
              <a:uFillTx/>
              <a:latin typeface="Montserrat SemiBold" panose="00000700000000000000" pitchFamily="2" charset="0"/>
              <a:ea typeface="字魂35号-经典雅黑" panose="02000000000000000000" pitchFamily="2" charset="-122"/>
            </a:endParaRPr>
          </a:p>
        </p:txBody>
      </p:sp>
      <p:sp>
        <p:nvSpPr>
          <p:cNvPr id="5" name="Subtitle 2"/>
          <p:cNvSpPr txBox="1"/>
          <p:nvPr/>
        </p:nvSpPr>
        <p:spPr>
          <a:xfrm>
            <a:off x="5007788" y="1865585"/>
            <a:ext cx="2582824" cy="509316"/>
          </a:xfrm>
          <a:prstGeom prst="rect">
            <a:avLst/>
          </a:prstGeom>
          <a:solidFill>
            <a:srgbClr val="16727D"/>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r>
              <a:rPr lang="en-US" sz="2600">
                <a:solidFill>
                  <a:srgbClr val="FFFFFF"/>
                </a:solidFill>
                <a:latin typeface="Calibri Light" panose="020F0302020204030204" pitchFamily="34" charset="0"/>
                <a:cs typeface="Calibri Light" panose="020F0302020204030204" pitchFamily="34" charset="0"/>
              </a:rPr>
              <a:t>NHIỆM VỤ 5</a:t>
            </a:r>
            <a:endParaRPr lang="en-US" sz="2600" u="none">
              <a:solidFill>
                <a:srgbClr val="FFFFFF"/>
              </a:solidFill>
              <a:latin typeface="Calibri Light" panose="020F0302020204030204" pitchFamily="34" charset="0"/>
              <a:cs typeface="Calibri Light" panose="020F0302020204030204" pitchFamily="34" charset="0"/>
            </a:endParaRPr>
          </a:p>
        </p:txBody>
      </p:sp>
      <p:sp>
        <p:nvSpPr>
          <p:cNvPr id="7" name="矩形 6"/>
          <p:cNvSpPr/>
          <p:nvPr/>
        </p:nvSpPr>
        <p:spPr>
          <a:xfrm>
            <a:off x="3051068" y="2740837"/>
            <a:ext cx="6747233" cy="707886"/>
          </a:xfrm>
          <a:prstGeom prst="rect">
            <a:avLst/>
          </a:prstGeom>
        </p:spPr>
        <p:txBody>
          <a:bodyPr wrap="none">
            <a:spAutoFit/>
          </a:bodyPr>
          <a:lstStyle/>
          <a:p>
            <a:pPr marL="0" lvl="0" algn="ctr"/>
            <a:r>
              <a:rPr lang="en-US" sz="4000" u="none">
                <a:solidFill>
                  <a:srgbClr val="16727D"/>
                </a:solidFill>
                <a:latin typeface="Calibri Light" panose="020F0302020204030204" pitchFamily="34" charset="0"/>
                <a:cs typeface="Calibri Light" panose="020F0302020204030204" pitchFamily="34" charset="0"/>
              </a:rPr>
              <a:t>TẠO NIỀM VUI VÀ SỰ THƯ GIÃN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6"/>
          <p:cNvSpPr/>
          <p:nvPr/>
        </p:nvSpPr>
        <p:spPr>
          <a:xfrm>
            <a:off x="3231876" y="2320707"/>
            <a:ext cx="6410345" cy="1323439"/>
          </a:xfrm>
          <a:prstGeom prst="rect">
            <a:avLst/>
          </a:prstGeom>
        </p:spPr>
        <p:txBody>
          <a:bodyPr wrap="none">
            <a:spAutoFit/>
          </a:bodyPr>
          <a:lstStyle/>
          <a:p>
            <a:pPr marL="0" lvl="0" algn="ctr"/>
            <a:r>
              <a:rPr lang="en-US" sz="4000" u="none">
                <a:solidFill>
                  <a:srgbClr val="16727D"/>
                </a:solidFill>
                <a:latin typeface="Calibri Light" panose="020F0302020204030204" pitchFamily="34" charset="0"/>
                <a:cs typeface="Calibri Light" panose="020F0302020204030204" pitchFamily="34" charset="0"/>
              </a:rPr>
              <a:t>TRÌNH DIỄN MỘT BÀI DÂN VŨ </a:t>
            </a:r>
          </a:p>
          <a:p>
            <a:pPr marL="0" lvl="0" algn="ctr"/>
            <a:r>
              <a:rPr lang="en-US" sz="4000" u="none">
                <a:solidFill>
                  <a:srgbClr val="16727D"/>
                </a:solidFill>
                <a:latin typeface="Calibri Light" panose="020F0302020204030204" pitchFamily="34" charset="0"/>
                <a:cs typeface="Calibri Light" panose="020F0302020204030204" pitchFamily="34" charset="0"/>
              </a:rPr>
              <a:t>MÀ LỚP ĐÃ ĐƯỢC TẬP</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组合 124"/>
          <p:cNvGrpSpPr/>
          <p:nvPr/>
        </p:nvGrpSpPr>
        <p:grpSpPr>
          <a:xfrm>
            <a:off x="0" y="0"/>
            <a:ext cx="12192000" cy="6858000"/>
            <a:chOff x="0" y="0"/>
            <a:chExt cx="12192000" cy="6858000"/>
          </a:xfrm>
        </p:grpSpPr>
        <p:pic>
          <p:nvPicPr>
            <p:cNvPr id="126" name="图片 1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7" name="组合 126"/>
            <p:cNvGrpSpPr/>
            <p:nvPr/>
          </p:nvGrpSpPr>
          <p:grpSpPr>
            <a:xfrm>
              <a:off x="215900" y="214361"/>
              <a:ext cx="11760200" cy="6429277"/>
              <a:chOff x="215900" y="214361"/>
              <a:chExt cx="11760200" cy="6429277"/>
            </a:xfrm>
          </p:grpSpPr>
          <p:grpSp>
            <p:nvGrpSpPr>
              <p:cNvPr id="134" name="组合 133"/>
              <p:cNvGrpSpPr/>
              <p:nvPr/>
            </p:nvGrpSpPr>
            <p:grpSpPr>
              <a:xfrm>
                <a:off x="215900" y="214361"/>
                <a:ext cx="11760200" cy="6429277"/>
                <a:chOff x="215900" y="214361"/>
                <a:chExt cx="11760200" cy="6429277"/>
              </a:xfrm>
            </p:grpSpPr>
            <p:sp>
              <p:nvSpPr>
                <p:cNvPr id="136" name="矩形 135"/>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137" name="TextBox 8"/>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b="0" i="0" u="none" dirty="0">
                      <a:solidFill>
                        <a:srgbClr val="16727D"/>
                      </a:solidFill>
                      <a:latin typeface="Montserrat SemiBold" panose="00000700000000000000" pitchFamily="2" charset="0"/>
                    </a:rPr>
                    <a:t>HỎI - ĐÁP</a:t>
                  </a:r>
                </a:p>
              </p:txBody>
            </p:sp>
          </p:grpSp>
          <p:cxnSp>
            <p:nvCxnSpPr>
              <p:cNvPr id="135" name="直接连接符 134"/>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grpSp>
        <p:nvGrpSpPr>
          <p:cNvPr id="5" name="组合 4"/>
          <p:cNvGrpSpPr/>
          <p:nvPr/>
        </p:nvGrpSpPr>
        <p:grpSpPr>
          <a:xfrm>
            <a:off x="7000897" y="1360418"/>
            <a:ext cx="3214772" cy="4831540"/>
            <a:chOff x="7191972" y="1653290"/>
            <a:chExt cx="3214772" cy="4831540"/>
          </a:xfrm>
          <a:solidFill>
            <a:srgbClr val="16727D"/>
          </a:solidFill>
        </p:grpSpPr>
        <p:sp>
          <p:nvSpPr>
            <p:cNvPr id="7" name="Freeform 44"/>
            <p:cNvSpPr/>
            <p:nvPr/>
          </p:nvSpPr>
          <p:spPr bwMode="auto">
            <a:xfrm>
              <a:off x="8530276" y="1653290"/>
              <a:ext cx="523875" cy="479425"/>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grpSp>
          <p:nvGrpSpPr>
            <p:cNvPr id="8" name="组合 7"/>
            <p:cNvGrpSpPr/>
            <p:nvPr/>
          </p:nvGrpSpPr>
          <p:grpSpPr>
            <a:xfrm>
              <a:off x="7191972" y="1876290"/>
              <a:ext cx="3214772" cy="4608540"/>
              <a:chOff x="7120576" y="1773940"/>
              <a:chExt cx="3357563" cy="4813240"/>
            </a:xfrm>
            <a:grpFill/>
          </p:grpSpPr>
          <p:sp>
            <p:nvSpPr>
              <p:cNvPr id="9" name="Freeform 6"/>
              <p:cNvSpPr/>
              <p:nvPr/>
            </p:nvSpPr>
            <p:spPr bwMode="auto">
              <a:xfrm flipH="1">
                <a:off x="8338726" y="6184970"/>
                <a:ext cx="893867" cy="192303"/>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grpFill/>
              <a:ln>
                <a:noFill/>
              </a:ln>
            </p:spPr>
            <p:txBody>
              <a:bodyPr vert="horz" wrap="square" lIns="91440" tIns="45720" rIns="91440" bIns="45720" numCol="1" anchor="t" anchorCtr="0" compatLnSpc="1"/>
              <a:lstStyle/>
              <a:p>
                <a:endParaRPr lang="id-ID" sz="1350" dirty="0">
                  <a:latin typeface="Montserrat SemiBold" panose="00000700000000000000" pitchFamily="2" charset="0"/>
                  <a:ea typeface="字魂35号-经典雅黑" panose="02000000000000000000" pitchFamily="2" charset="-122"/>
                </a:endParaRPr>
              </a:p>
            </p:txBody>
          </p:sp>
          <p:sp>
            <p:nvSpPr>
              <p:cNvPr id="10" name="Freeform 24"/>
              <p:cNvSpPr/>
              <p:nvPr/>
            </p:nvSpPr>
            <p:spPr>
              <a:xfrm flipH="1">
                <a:off x="8104439" y="5787794"/>
                <a:ext cx="1362439" cy="397176"/>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ontserrat SemiBold" panose="00000700000000000000" pitchFamily="2" charset="0"/>
                  <a:ea typeface="字魂35号-经典雅黑" panose="02000000000000000000" pitchFamily="2" charset="-122"/>
                </a:endParaRPr>
              </a:p>
            </p:txBody>
          </p:sp>
          <p:sp>
            <p:nvSpPr>
              <p:cNvPr id="11" name="Freeform 25"/>
              <p:cNvSpPr/>
              <p:nvPr/>
            </p:nvSpPr>
            <p:spPr>
              <a:xfrm flipH="1">
                <a:off x="8481777" y="6457438"/>
                <a:ext cx="607766" cy="129742"/>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ontserrat SemiBold" panose="00000700000000000000" pitchFamily="2" charset="0"/>
                  <a:ea typeface="字魂35号-经典雅黑" panose="02000000000000000000" pitchFamily="2" charset="-122"/>
                </a:endParaRPr>
              </a:p>
            </p:txBody>
          </p:sp>
          <p:sp>
            <p:nvSpPr>
              <p:cNvPr id="12" name="Freeform 5"/>
              <p:cNvSpPr/>
              <p:nvPr/>
            </p:nvSpPr>
            <p:spPr bwMode="auto">
              <a:xfrm>
                <a:off x="8676326" y="5020378"/>
                <a:ext cx="177800" cy="525463"/>
              </a:xfrm>
              <a:custGeom>
                <a:avLst/>
                <a:gdLst>
                  <a:gd name="T0" fmla="*/ 77 w 112"/>
                  <a:gd name="T1" fmla="*/ 270 h 331"/>
                  <a:gd name="T2" fmla="*/ 44 w 112"/>
                  <a:gd name="T3" fmla="*/ 331 h 331"/>
                  <a:gd name="T4" fmla="*/ 15 w 112"/>
                  <a:gd name="T5" fmla="*/ 328 h 331"/>
                  <a:gd name="T6" fmla="*/ 0 w 112"/>
                  <a:gd name="T7" fmla="*/ 261 h 331"/>
                  <a:gd name="T8" fmla="*/ 35 w 112"/>
                  <a:gd name="T9" fmla="*/ 0 h 331"/>
                  <a:gd name="T10" fmla="*/ 112 w 112"/>
                  <a:gd name="T11" fmla="*/ 11 h 331"/>
                  <a:gd name="T12" fmla="*/ 77 w 112"/>
                  <a:gd name="T13" fmla="*/ 270 h 331"/>
                </a:gdLst>
                <a:ahLst/>
                <a:cxnLst>
                  <a:cxn ang="0">
                    <a:pos x="T0" y="T1"/>
                  </a:cxn>
                  <a:cxn ang="0">
                    <a:pos x="T2" y="T3"/>
                  </a:cxn>
                  <a:cxn ang="0">
                    <a:pos x="T4" y="T5"/>
                  </a:cxn>
                  <a:cxn ang="0">
                    <a:pos x="T6" y="T7"/>
                  </a:cxn>
                  <a:cxn ang="0">
                    <a:pos x="T8" y="T9"/>
                  </a:cxn>
                  <a:cxn ang="0">
                    <a:pos x="T10" y="T11"/>
                  </a:cxn>
                  <a:cxn ang="0">
                    <a:pos x="T12" y="T13"/>
                  </a:cxn>
                </a:cxnLst>
                <a:rect l="0" t="0" r="r" b="b"/>
                <a:pathLst>
                  <a:path w="112" h="331">
                    <a:moveTo>
                      <a:pt x="77" y="270"/>
                    </a:moveTo>
                    <a:lnTo>
                      <a:pt x="44" y="331"/>
                    </a:lnTo>
                    <a:lnTo>
                      <a:pt x="15" y="328"/>
                    </a:lnTo>
                    <a:lnTo>
                      <a:pt x="0" y="261"/>
                    </a:lnTo>
                    <a:lnTo>
                      <a:pt x="35" y="0"/>
                    </a:lnTo>
                    <a:lnTo>
                      <a:pt x="112" y="11"/>
                    </a:lnTo>
                    <a:lnTo>
                      <a:pt x="77" y="270"/>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13" name="Freeform 6"/>
              <p:cNvSpPr/>
              <p:nvPr/>
            </p:nvSpPr>
            <p:spPr bwMode="auto">
              <a:xfrm>
                <a:off x="8727126" y="4926715"/>
                <a:ext cx="139700" cy="16192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2 w 64"/>
                  <a:gd name="T15" fmla="*/ 22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3"/>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2" y="22"/>
                    </a:cubicBezTo>
                    <a:lnTo>
                      <a:pt x="58" y="48"/>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14" name="Freeform 7"/>
              <p:cNvSpPr/>
              <p:nvPr/>
            </p:nvSpPr>
            <p:spPr bwMode="auto">
              <a:xfrm>
                <a:off x="8711251" y="4985453"/>
                <a:ext cx="152400" cy="147638"/>
              </a:xfrm>
              <a:custGeom>
                <a:avLst/>
                <a:gdLst>
                  <a:gd name="T0" fmla="*/ 85 w 96"/>
                  <a:gd name="T1" fmla="*/ 93 h 93"/>
                  <a:gd name="T2" fmla="*/ 0 w 96"/>
                  <a:gd name="T3" fmla="*/ 81 h 93"/>
                  <a:gd name="T4" fmla="*/ 11 w 96"/>
                  <a:gd name="T5" fmla="*/ 0 h 93"/>
                  <a:gd name="T6" fmla="*/ 96 w 96"/>
                  <a:gd name="T7" fmla="*/ 12 h 93"/>
                  <a:gd name="T8" fmla="*/ 85 w 96"/>
                  <a:gd name="T9" fmla="*/ 93 h 93"/>
                </a:gdLst>
                <a:ahLst/>
                <a:cxnLst>
                  <a:cxn ang="0">
                    <a:pos x="T0" y="T1"/>
                  </a:cxn>
                  <a:cxn ang="0">
                    <a:pos x="T2" y="T3"/>
                  </a:cxn>
                  <a:cxn ang="0">
                    <a:pos x="T4" y="T5"/>
                  </a:cxn>
                  <a:cxn ang="0">
                    <a:pos x="T6" y="T7"/>
                  </a:cxn>
                  <a:cxn ang="0">
                    <a:pos x="T8" y="T9"/>
                  </a:cxn>
                </a:cxnLst>
                <a:rect l="0" t="0" r="r" b="b"/>
                <a:pathLst>
                  <a:path w="96" h="93">
                    <a:moveTo>
                      <a:pt x="85" y="93"/>
                    </a:moveTo>
                    <a:lnTo>
                      <a:pt x="0" y="81"/>
                    </a:lnTo>
                    <a:lnTo>
                      <a:pt x="11" y="0"/>
                    </a:lnTo>
                    <a:lnTo>
                      <a:pt x="96" y="12"/>
                    </a:lnTo>
                    <a:lnTo>
                      <a:pt x="85" y="93"/>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15" name="Freeform 8"/>
              <p:cNvSpPr/>
              <p:nvPr/>
            </p:nvSpPr>
            <p:spPr bwMode="auto">
              <a:xfrm>
                <a:off x="8700139" y="5526790"/>
                <a:ext cx="46038" cy="76200"/>
              </a:xfrm>
              <a:custGeom>
                <a:avLst/>
                <a:gdLst>
                  <a:gd name="T0" fmla="*/ 0 w 21"/>
                  <a:gd name="T1" fmla="*/ 5 h 35"/>
                  <a:gd name="T2" fmla="*/ 5 w 21"/>
                  <a:gd name="T3" fmla="*/ 26 h 35"/>
                  <a:gd name="T4" fmla="*/ 21 w 21"/>
                  <a:gd name="T5" fmla="*/ 9 h 35"/>
                  <a:gd name="T6" fmla="*/ 0 w 21"/>
                  <a:gd name="T7" fmla="*/ 5 h 35"/>
                </a:gdLst>
                <a:ahLst/>
                <a:cxnLst>
                  <a:cxn ang="0">
                    <a:pos x="T0" y="T1"/>
                  </a:cxn>
                  <a:cxn ang="0">
                    <a:pos x="T2" y="T3"/>
                  </a:cxn>
                  <a:cxn ang="0">
                    <a:pos x="T4" y="T5"/>
                  </a:cxn>
                  <a:cxn ang="0">
                    <a:pos x="T6" y="T7"/>
                  </a:cxn>
                </a:cxnLst>
                <a:rect l="0" t="0" r="r" b="b"/>
                <a:pathLst>
                  <a:path w="21" h="35">
                    <a:moveTo>
                      <a:pt x="0" y="5"/>
                    </a:moveTo>
                    <a:cubicBezTo>
                      <a:pt x="0" y="5"/>
                      <a:pt x="3" y="22"/>
                      <a:pt x="5" y="26"/>
                    </a:cubicBezTo>
                    <a:cubicBezTo>
                      <a:pt x="6" y="31"/>
                      <a:pt x="9" y="35"/>
                      <a:pt x="21" y="9"/>
                    </a:cubicBezTo>
                    <a:cubicBezTo>
                      <a:pt x="21" y="9"/>
                      <a:pt x="13" y="0"/>
                      <a:pt x="0" y="5"/>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16" name="Freeform 9"/>
              <p:cNvSpPr/>
              <p:nvPr/>
            </p:nvSpPr>
            <p:spPr bwMode="auto">
              <a:xfrm>
                <a:off x="8860476" y="5018790"/>
                <a:ext cx="176213" cy="525463"/>
              </a:xfrm>
              <a:custGeom>
                <a:avLst/>
                <a:gdLst>
                  <a:gd name="T0" fmla="*/ 75 w 111"/>
                  <a:gd name="T1" fmla="*/ 269 h 331"/>
                  <a:gd name="T2" fmla="*/ 44 w 111"/>
                  <a:gd name="T3" fmla="*/ 331 h 331"/>
                  <a:gd name="T4" fmla="*/ 15 w 111"/>
                  <a:gd name="T5" fmla="*/ 326 h 331"/>
                  <a:gd name="T6" fmla="*/ 0 w 111"/>
                  <a:gd name="T7" fmla="*/ 259 h 331"/>
                  <a:gd name="T8" fmla="*/ 34 w 111"/>
                  <a:gd name="T9" fmla="*/ 0 h 331"/>
                  <a:gd name="T10" fmla="*/ 111 w 111"/>
                  <a:gd name="T11" fmla="*/ 9 h 331"/>
                  <a:gd name="T12" fmla="*/ 75 w 111"/>
                  <a:gd name="T13" fmla="*/ 269 h 331"/>
                </a:gdLst>
                <a:ahLst/>
                <a:cxnLst>
                  <a:cxn ang="0">
                    <a:pos x="T0" y="T1"/>
                  </a:cxn>
                  <a:cxn ang="0">
                    <a:pos x="T2" y="T3"/>
                  </a:cxn>
                  <a:cxn ang="0">
                    <a:pos x="T4" y="T5"/>
                  </a:cxn>
                  <a:cxn ang="0">
                    <a:pos x="T6" y="T7"/>
                  </a:cxn>
                  <a:cxn ang="0">
                    <a:pos x="T8" y="T9"/>
                  </a:cxn>
                  <a:cxn ang="0">
                    <a:pos x="T10" y="T11"/>
                  </a:cxn>
                  <a:cxn ang="0">
                    <a:pos x="T12" y="T13"/>
                  </a:cxn>
                </a:cxnLst>
                <a:rect l="0" t="0" r="r" b="b"/>
                <a:pathLst>
                  <a:path w="111" h="331">
                    <a:moveTo>
                      <a:pt x="75" y="269"/>
                    </a:moveTo>
                    <a:lnTo>
                      <a:pt x="44" y="331"/>
                    </a:lnTo>
                    <a:lnTo>
                      <a:pt x="15" y="326"/>
                    </a:lnTo>
                    <a:lnTo>
                      <a:pt x="0" y="259"/>
                    </a:lnTo>
                    <a:lnTo>
                      <a:pt x="34" y="0"/>
                    </a:lnTo>
                    <a:lnTo>
                      <a:pt x="111" y="9"/>
                    </a:lnTo>
                    <a:lnTo>
                      <a:pt x="75" y="269"/>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17" name="Freeform 10"/>
              <p:cNvSpPr/>
              <p:nvPr/>
            </p:nvSpPr>
            <p:spPr bwMode="auto">
              <a:xfrm>
                <a:off x="8909689" y="4921953"/>
                <a:ext cx="139700" cy="16192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1 w 64"/>
                  <a:gd name="T15" fmla="*/ 23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4"/>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1" y="23"/>
                    </a:cubicBezTo>
                    <a:lnTo>
                      <a:pt x="58" y="48"/>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18" name="Freeform 11"/>
              <p:cNvSpPr/>
              <p:nvPr/>
            </p:nvSpPr>
            <p:spPr bwMode="auto">
              <a:xfrm>
                <a:off x="8895401" y="4983865"/>
                <a:ext cx="152400" cy="146050"/>
              </a:xfrm>
              <a:custGeom>
                <a:avLst/>
                <a:gdLst>
                  <a:gd name="T0" fmla="*/ 85 w 96"/>
                  <a:gd name="T1" fmla="*/ 92 h 92"/>
                  <a:gd name="T2" fmla="*/ 0 w 96"/>
                  <a:gd name="T3" fmla="*/ 81 h 92"/>
                  <a:gd name="T4" fmla="*/ 11 w 96"/>
                  <a:gd name="T5" fmla="*/ 0 h 92"/>
                  <a:gd name="T6" fmla="*/ 96 w 96"/>
                  <a:gd name="T7" fmla="*/ 11 h 92"/>
                  <a:gd name="T8" fmla="*/ 85 w 96"/>
                  <a:gd name="T9" fmla="*/ 92 h 92"/>
                </a:gdLst>
                <a:ahLst/>
                <a:cxnLst>
                  <a:cxn ang="0">
                    <a:pos x="T0" y="T1"/>
                  </a:cxn>
                  <a:cxn ang="0">
                    <a:pos x="T2" y="T3"/>
                  </a:cxn>
                  <a:cxn ang="0">
                    <a:pos x="T4" y="T5"/>
                  </a:cxn>
                  <a:cxn ang="0">
                    <a:pos x="T6" y="T7"/>
                  </a:cxn>
                  <a:cxn ang="0">
                    <a:pos x="T8" y="T9"/>
                  </a:cxn>
                </a:cxnLst>
                <a:rect l="0" t="0" r="r" b="b"/>
                <a:pathLst>
                  <a:path w="96" h="92">
                    <a:moveTo>
                      <a:pt x="85" y="92"/>
                    </a:moveTo>
                    <a:lnTo>
                      <a:pt x="0" y="81"/>
                    </a:lnTo>
                    <a:lnTo>
                      <a:pt x="11" y="0"/>
                    </a:lnTo>
                    <a:lnTo>
                      <a:pt x="96" y="11"/>
                    </a:lnTo>
                    <a:lnTo>
                      <a:pt x="85" y="92"/>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19" name="Freeform 12"/>
              <p:cNvSpPr/>
              <p:nvPr/>
            </p:nvSpPr>
            <p:spPr bwMode="auto">
              <a:xfrm>
                <a:off x="8884289" y="5522028"/>
                <a:ext cx="46038" cy="76200"/>
              </a:xfrm>
              <a:custGeom>
                <a:avLst/>
                <a:gdLst>
                  <a:gd name="T0" fmla="*/ 0 w 21"/>
                  <a:gd name="T1" fmla="*/ 6 h 35"/>
                  <a:gd name="T2" fmla="*/ 5 w 21"/>
                  <a:gd name="T3" fmla="*/ 27 h 35"/>
                  <a:gd name="T4" fmla="*/ 21 w 21"/>
                  <a:gd name="T5" fmla="*/ 10 h 35"/>
                  <a:gd name="T6" fmla="*/ 0 w 21"/>
                  <a:gd name="T7" fmla="*/ 6 h 35"/>
                </a:gdLst>
                <a:ahLst/>
                <a:cxnLst>
                  <a:cxn ang="0">
                    <a:pos x="T0" y="T1"/>
                  </a:cxn>
                  <a:cxn ang="0">
                    <a:pos x="T2" y="T3"/>
                  </a:cxn>
                  <a:cxn ang="0">
                    <a:pos x="T4" y="T5"/>
                  </a:cxn>
                  <a:cxn ang="0">
                    <a:pos x="T6" y="T7"/>
                  </a:cxn>
                </a:cxnLst>
                <a:rect l="0" t="0" r="r" b="b"/>
                <a:pathLst>
                  <a:path w="21" h="35">
                    <a:moveTo>
                      <a:pt x="0" y="6"/>
                    </a:moveTo>
                    <a:cubicBezTo>
                      <a:pt x="0" y="6"/>
                      <a:pt x="3" y="22"/>
                      <a:pt x="5" y="27"/>
                    </a:cubicBezTo>
                    <a:cubicBezTo>
                      <a:pt x="6" y="31"/>
                      <a:pt x="9" y="35"/>
                      <a:pt x="21" y="10"/>
                    </a:cubicBezTo>
                    <a:cubicBezTo>
                      <a:pt x="21" y="10"/>
                      <a:pt x="13" y="0"/>
                      <a:pt x="0" y="6"/>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20" name="Freeform 13"/>
              <p:cNvSpPr/>
              <p:nvPr/>
            </p:nvSpPr>
            <p:spPr bwMode="auto">
              <a:xfrm>
                <a:off x="9020814" y="5021965"/>
                <a:ext cx="41275" cy="266700"/>
              </a:xfrm>
              <a:custGeom>
                <a:avLst/>
                <a:gdLst>
                  <a:gd name="T0" fmla="*/ 4 w 19"/>
                  <a:gd name="T1" fmla="*/ 0 h 122"/>
                  <a:gd name="T2" fmla="*/ 19 w 19"/>
                  <a:gd name="T3" fmla="*/ 16 h 122"/>
                  <a:gd name="T4" fmla="*/ 7 w 19"/>
                  <a:gd name="T5" fmla="*/ 115 h 122"/>
                  <a:gd name="T6" fmla="*/ 0 w 19"/>
                  <a:gd name="T7" fmla="*/ 121 h 122"/>
                  <a:gd name="T8" fmla="*/ 10 w 19"/>
                  <a:gd name="T9" fmla="*/ 43 h 122"/>
                  <a:gd name="T10" fmla="*/ 5 w 19"/>
                  <a:gd name="T11" fmla="*/ 34 h 122"/>
                  <a:gd name="T12" fmla="*/ 4 w 1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9" h="122">
                    <a:moveTo>
                      <a:pt x="4" y="0"/>
                    </a:moveTo>
                    <a:cubicBezTo>
                      <a:pt x="4" y="0"/>
                      <a:pt x="18" y="10"/>
                      <a:pt x="19" y="16"/>
                    </a:cubicBezTo>
                    <a:cubicBezTo>
                      <a:pt x="19" y="21"/>
                      <a:pt x="7" y="115"/>
                      <a:pt x="7" y="115"/>
                    </a:cubicBezTo>
                    <a:cubicBezTo>
                      <a:pt x="7" y="115"/>
                      <a:pt x="8" y="122"/>
                      <a:pt x="0" y="121"/>
                    </a:cubicBezTo>
                    <a:cubicBezTo>
                      <a:pt x="10" y="43"/>
                      <a:pt x="10" y="43"/>
                      <a:pt x="10" y="43"/>
                    </a:cubicBezTo>
                    <a:cubicBezTo>
                      <a:pt x="5" y="34"/>
                      <a:pt x="5" y="34"/>
                      <a:pt x="5" y="34"/>
                    </a:cubicBezTo>
                    <a:cubicBezTo>
                      <a:pt x="4" y="0"/>
                      <a:pt x="4" y="0"/>
                      <a:pt x="4" y="0"/>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grpSp>
            <p:nvGrpSpPr>
              <p:cNvPr id="21" name="Group 123"/>
              <p:cNvGrpSpPr/>
              <p:nvPr/>
            </p:nvGrpSpPr>
            <p:grpSpPr>
              <a:xfrm>
                <a:off x="7785739" y="4899333"/>
                <a:ext cx="817563" cy="620713"/>
                <a:chOff x="7170738" y="4168775"/>
                <a:chExt cx="817563" cy="620713"/>
              </a:xfrm>
              <a:grpFill/>
            </p:grpSpPr>
            <p:sp>
              <p:nvSpPr>
                <p:cNvPr id="102"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103"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104"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105"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106"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107"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grpSp>
          <p:sp>
            <p:nvSpPr>
              <p:cNvPr id="22" name="Freeform 20"/>
              <p:cNvSpPr>
                <a:spLocks noEditPoints="1"/>
              </p:cNvSpPr>
              <p:nvPr/>
            </p:nvSpPr>
            <p:spPr bwMode="auto">
              <a:xfrm>
                <a:off x="7120576" y="2780415"/>
                <a:ext cx="477838" cy="503238"/>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23" name="Oval 21"/>
              <p:cNvSpPr>
                <a:spLocks noChangeArrowheads="1"/>
              </p:cNvSpPr>
              <p:nvPr/>
            </p:nvSpPr>
            <p:spPr bwMode="auto">
              <a:xfrm>
                <a:off x="10170164" y="2662940"/>
                <a:ext cx="141288" cy="141288"/>
              </a:xfrm>
              <a:prstGeom prst="ellipse">
                <a:avLst/>
              </a:pr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24" name="Freeform 22"/>
              <p:cNvSpPr/>
              <p:nvPr/>
            </p:nvSpPr>
            <p:spPr bwMode="auto">
              <a:xfrm>
                <a:off x="10220964" y="2767715"/>
                <a:ext cx="222250" cy="463550"/>
              </a:xfrm>
              <a:custGeom>
                <a:avLst/>
                <a:gdLst>
                  <a:gd name="T0" fmla="*/ 0 w 102"/>
                  <a:gd name="T1" fmla="*/ 6 h 213"/>
                  <a:gd name="T2" fmla="*/ 68 w 102"/>
                  <a:gd name="T3" fmla="*/ 184 h 213"/>
                  <a:gd name="T4" fmla="*/ 99 w 102"/>
                  <a:gd name="T5" fmla="*/ 213 h 213"/>
                  <a:gd name="T6" fmla="*/ 23 w 102"/>
                  <a:gd name="T7" fmla="*/ 0 h 213"/>
                  <a:gd name="T8" fmla="*/ 0 w 102"/>
                  <a:gd name="T9" fmla="*/ 6 h 213"/>
                </a:gdLst>
                <a:ahLst/>
                <a:cxnLst>
                  <a:cxn ang="0">
                    <a:pos x="T0" y="T1"/>
                  </a:cxn>
                  <a:cxn ang="0">
                    <a:pos x="T2" y="T3"/>
                  </a:cxn>
                  <a:cxn ang="0">
                    <a:pos x="T4" y="T5"/>
                  </a:cxn>
                  <a:cxn ang="0">
                    <a:pos x="T6" y="T7"/>
                  </a:cxn>
                  <a:cxn ang="0">
                    <a:pos x="T8" y="T9"/>
                  </a:cxn>
                </a:cxnLst>
                <a:rect l="0" t="0" r="r" b="b"/>
                <a:pathLst>
                  <a:path w="102" h="213">
                    <a:moveTo>
                      <a:pt x="0" y="6"/>
                    </a:moveTo>
                    <a:cubicBezTo>
                      <a:pt x="0" y="7"/>
                      <a:pt x="68" y="184"/>
                      <a:pt x="68" y="184"/>
                    </a:cubicBezTo>
                    <a:cubicBezTo>
                      <a:pt x="68" y="184"/>
                      <a:pt x="96" y="213"/>
                      <a:pt x="99" y="213"/>
                    </a:cubicBezTo>
                    <a:cubicBezTo>
                      <a:pt x="102" y="213"/>
                      <a:pt x="23" y="0"/>
                      <a:pt x="23" y="0"/>
                    </a:cubicBezTo>
                    <a:lnTo>
                      <a:pt x="0" y="6"/>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25" name="Freeform 23"/>
              <p:cNvSpPr/>
              <p:nvPr/>
            </p:nvSpPr>
            <p:spPr bwMode="auto">
              <a:xfrm>
                <a:off x="10025701" y="2767715"/>
                <a:ext cx="238125" cy="457200"/>
              </a:xfrm>
              <a:custGeom>
                <a:avLst/>
                <a:gdLst>
                  <a:gd name="T0" fmla="*/ 149 w 150"/>
                  <a:gd name="T1" fmla="*/ 14 h 288"/>
                  <a:gd name="T2" fmla="*/ 40 w 150"/>
                  <a:gd name="T3" fmla="*/ 248 h 288"/>
                  <a:gd name="T4" fmla="*/ 0 w 150"/>
                  <a:gd name="T5" fmla="*/ 288 h 288"/>
                  <a:gd name="T6" fmla="*/ 11 w 150"/>
                  <a:gd name="T7" fmla="*/ 233 h 288"/>
                  <a:gd name="T8" fmla="*/ 117 w 150"/>
                  <a:gd name="T9" fmla="*/ 0 h 288"/>
                  <a:gd name="T10" fmla="*/ 150 w 150"/>
                  <a:gd name="T11" fmla="*/ 11 h 288"/>
                  <a:gd name="T12" fmla="*/ 149 w 150"/>
                  <a:gd name="T13" fmla="*/ 14 h 288"/>
                </a:gdLst>
                <a:ahLst/>
                <a:cxnLst>
                  <a:cxn ang="0">
                    <a:pos x="T0" y="T1"/>
                  </a:cxn>
                  <a:cxn ang="0">
                    <a:pos x="T2" y="T3"/>
                  </a:cxn>
                  <a:cxn ang="0">
                    <a:pos x="T4" y="T5"/>
                  </a:cxn>
                  <a:cxn ang="0">
                    <a:pos x="T6" y="T7"/>
                  </a:cxn>
                  <a:cxn ang="0">
                    <a:pos x="T8" y="T9"/>
                  </a:cxn>
                  <a:cxn ang="0">
                    <a:pos x="T10" y="T11"/>
                  </a:cxn>
                  <a:cxn ang="0">
                    <a:pos x="T12" y="T13"/>
                  </a:cxn>
                </a:cxnLst>
                <a:rect l="0" t="0" r="r" b="b"/>
                <a:pathLst>
                  <a:path w="150" h="288">
                    <a:moveTo>
                      <a:pt x="149" y="14"/>
                    </a:moveTo>
                    <a:lnTo>
                      <a:pt x="40" y="248"/>
                    </a:lnTo>
                    <a:lnTo>
                      <a:pt x="0" y="288"/>
                    </a:lnTo>
                    <a:lnTo>
                      <a:pt x="11" y="233"/>
                    </a:lnTo>
                    <a:lnTo>
                      <a:pt x="117" y="0"/>
                    </a:lnTo>
                    <a:lnTo>
                      <a:pt x="150" y="11"/>
                    </a:lnTo>
                    <a:lnTo>
                      <a:pt x="149" y="14"/>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26" name="Freeform 24"/>
              <p:cNvSpPr/>
              <p:nvPr/>
            </p:nvSpPr>
            <p:spPr bwMode="auto">
              <a:xfrm>
                <a:off x="10233664" y="2612140"/>
                <a:ext cx="25400" cy="79375"/>
              </a:xfrm>
              <a:custGeom>
                <a:avLst/>
                <a:gdLst>
                  <a:gd name="T0" fmla="*/ 12 w 12"/>
                  <a:gd name="T1" fmla="*/ 30 h 36"/>
                  <a:gd name="T2" fmla="*/ 6 w 12"/>
                  <a:gd name="T3" fmla="*/ 36 h 36"/>
                  <a:gd name="T4" fmla="*/ 0 w 12"/>
                  <a:gd name="T5" fmla="*/ 30 h 36"/>
                  <a:gd name="T6" fmla="*/ 0 w 12"/>
                  <a:gd name="T7" fmla="*/ 6 h 36"/>
                  <a:gd name="T8" fmla="*/ 6 w 12"/>
                  <a:gd name="T9" fmla="*/ 0 h 36"/>
                  <a:gd name="T10" fmla="*/ 12 w 12"/>
                  <a:gd name="T11" fmla="*/ 6 h 36"/>
                  <a:gd name="T12" fmla="*/ 12 w 12"/>
                  <a:gd name="T13" fmla="*/ 30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2" y="30"/>
                    </a:moveTo>
                    <a:cubicBezTo>
                      <a:pt x="12" y="33"/>
                      <a:pt x="10" y="36"/>
                      <a:pt x="6" y="36"/>
                    </a:cubicBezTo>
                    <a:cubicBezTo>
                      <a:pt x="3" y="36"/>
                      <a:pt x="0" y="33"/>
                      <a:pt x="0" y="30"/>
                    </a:cubicBezTo>
                    <a:cubicBezTo>
                      <a:pt x="0" y="6"/>
                      <a:pt x="0" y="6"/>
                      <a:pt x="0" y="6"/>
                    </a:cubicBezTo>
                    <a:cubicBezTo>
                      <a:pt x="0" y="3"/>
                      <a:pt x="3" y="0"/>
                      <a:pt x="6" y="0"/>
                    </a:cubicBezTo>
                    <a:cubicBezTo>
                      <a:pt x="10" y="0"/>
                      <a:pt x="12" y="3"/>
                      <a:pt x="12" y="6"/>
                    </a:cubicBezTo>
                    <a:lnTo>
                      <a:pt x="12" y="30"/>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27" name="Freeform 25"/>
              <p:cNvSpPr>
                <a:spLocks noEditPoints="1"/>
              </p:cNvSpPr>
              <p:nvPr/>
            </p:nvSpPr>
            <p:spPr bwMode="auto">
              <a:xfrm>
                <a:off x="9097014" y="2270828"/>
                <a:ext cx="225425" cy="609600"/>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28" name="Freeform 26"/>
              <p:cNvSpPr>
                <a:spLocks noEditPoints="1"/>
              </p:cNvSpPr>
              <p:nvPr/>
            </p:nvSpPr>
            <p:spPr bwMode="auto">
              <a:xfrm>
                <a:off x="8903339" y="2462915"/>
                <a:ext cx="611188" cy="223838"/>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29" name="Freeform 27"/>
              <p:cNvSpPr>
                <a:spLocks noEditPoints="1"/>
              </p:cNvSpPr>
              <p:nvPr/>
            </p:nvSpPr>
            <p:spPr bwMode="auto">
              <a:xfrm>
                <a:off x="8949376" y="2324803"/>
                <a:ext cx="519113" cy="498475"/>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30" name="Freeform 28"/>
              <p:cNvSpPr>
                <a:spLocks noEditPoints="1"/>
              </p:cNvSpPr>
              <p:nvPr/>
            </p:nvSpPr>
            <p:spPr bwMode="auto">
              <a:xfrm>
                <a:off x="8949376" y="2324803"/>
                <a:ext cx="519113" cy="498475"/>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31" name="Oval 29"/>
              <p:cNvSpPr>
                <a:spLocks noChangeArrowheads="1"/>
              </p:cNvSpPr>
              <p:nvPr/>
            </p:nvSpPr>
            <p:spPr bwMode="auto">
              <a:xfrm>
                <a:off x="9163689" y="2528003"/>
                <a:ext cx="93663" cy="93663"/>
              </a:xfrm>
              <a:prstGeom prst="ellipse">
                <a:avLst/>
              </a:pr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32" name="Freeform 30"/>
              <p:cNvSpPr>
                <a:spLocks noEditPoints="1"/>
              </p:cNvSpPr>
              <p:nvPr/>
            </p:nvSpPr>
            <p:spPr bwMode="auto">
              <a:xfrm>
                <a:off x="9882826" y="2097790"/>
                <a:ext cx="257175" cy="487363"/>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33" name="Rectangle 31"/>
              <p:cNvSpPr>
                <a:spLocks noChangeArrowheads="1"/>
              </p:cNvSpPr>
              <p:nvPr/>
            </p:nvSpPr>
            <p:spPr bwMode="auto">
              <a:xfrm>
                <a:off x="9754239" y="2096203"/>
                <a:ext cx="65088" cy="474663"/>
              </a:xfrm>
              <a:prstGeom prst="rect">
                <a:avLst/>
              </a:pr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34" name="Freeform 32"/>
              <p:cNvSpPr>
                <a:spLocks noEditPoints="1"/>
              </p:cNvSpPr>
              <p:nvPr/>
            </p:nvSpPr>
            <p:spPr bwMode="auto">
              <a:xfrm>
                <a:off x="7646039" y="4486978"/>
                <a:ext cx="561975" cy="411163"/>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grpSp>
            <p:nvGrpSpPr>
              <p:cNvPr id="35" name="Group 127"/>
              <p:cNvGrpSpPr/>
              <p:nvPr/>
            </p:nvGrpSpPr>
            <p:grpSpPr>
              <a:xfrm>
                <a:off x="9225601" y="4898140"/>
                <a:ext cx="508001" cy="654050"/>
                <a:chOff x="8610600" y="4127500"/>
                <a:chExt cx="508001" cy="654050"/>
              </a:xfrm>
              <a:grpFill/>
            </p:grpSpPr>
            <p:sp>
              <p:nvSpPr>
                <p:cNvPr id="94" name="Freeform 33"/>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95"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96" name="Freeform 35"/>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97" name="Freeform 36"/>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98" name="Freeform 37"/>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99" name="Freeform 38"/>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100"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101" name="Freeform 40"/>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grpSp>
          <p:sp>
            <p:nvSpPr>
              <p:cNvPr id="36" name="Freeform 41"/>
              <p:cNvSpPr>
                <a:spLocks noEditPoints="1"/>
              </p:cNvSpPr>
              <p:nvPr/>
            </p:nvSpPr>
            <p:spPr bwMode="auto">
              <a:xfrm>
                <a:off x="9646289" y="4237740"/>
                <a:ext cx="428625" cy="390525"/>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37" name="Freeform 42"/>
              <p:cNvSpPr/>
              <p:nvPr/>
            </p:nvSpPr>
            <p:spPr bwMode="auto">
              <a:xfrm>
                <a:off x="9757414" y="4598103"/>
                <a:ext cx="92075" cy="198438"/>
              </a:xfrm>
              <a:custGeom>
                <a:avLst/>
                <a:gdLst>
                  <a:gd name="T0" fmla="*/ 33 w 58"/>
                  <a:gd name="T1" fmla="*/ 125 h 125"/>
                  <a:gd name="T2" fmla="*/ 0 w 58"/>
                  <a:gd name="T3" fmla="*/ 118 h 125"/>
                  <a:gd name="T4" fmla="*/ 25 w 58"/>
                  <a:gd name="T5" fmla="*/ 0 h 125"/>
                  <a:gd name="T6" fmla="*/ 58 w 58"/>
                  <a:gd name="T7" fmla="*/ 7 h 125"/>
                  <a:gd name="T8" fmla="*/ 33 w 58"/>
                  <a:gd name="T9" fmla="*/ 125 h 125"/>
                </a:gdLst>
                <a:ahLst/>
                <a:cxnLst>
                  <a:cxn ang="0">
                    <a:pos x="T0" y="T1"/>
                  </a:cxn>
                  <a:cxn ang="0">
                    <a:pos x="T2" y="T3"/>
                  </a:cxn>
                  <a:cxn ang="0">
                    <a:pos x="T4" y="T5"/>
                  </a:cxn>
                  <a:cxn ang="0">
                    <a:pos x="T6" y="T7"/>
                  </a:cxn>
                  <a:cxn ang="0">
                    <a:pos x="T8" y="T9"/>
                  </a:cxn>
                </a:cxnLst>
                <a:rect l="0" t="0" r="r" b="b"/>
                <a:pathLst>
                  <a:path w="58" h="125">
                    <a:moveTo>
                      <a:pt x="33" y="125"/>
                    </a:moveTo>
                    <a:lnTo>
                      <a:pt x="0" y="118"/>
                    </a:lnTo>
                    <a:lnTo>
                      <a:pt x="25" y="0"/>
                    </a:lnTo>
                    <a:lnTo>
                      <a:pt x="58" y="7"/>
                    </a:lnTo>
                    <a:lnTo>
                      <a:pt x="33" y="125"/>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38" name="Freeform 43"/>
              <p:cNvSpPr/>
              <p:nvPr/>
            </p:nvSpPr>
            <p:spPr bwMode="auto">
              <a:xfrm>
                <a:off x="9719314" y="4658428"/>
                <a:ext cx="130175" cy="268288"/>
              </a:xfrm>
              <a:custGeom>
                <a:avLst/>
                <a:gdLst>
                  <a:gd name="T0" fmla="*/ 40 w 60"/>
                  <a:gd name="T1" fmla="*/ 106 h 123"/>
                  <a:gd name="T2" fmla="*/ 18 w 60"/>
                  <a:gd name="T3" fmla="*/ 121 h 123"/>
                  <a:gd name="T4" fmla="*/ 3 w 60"/>
                  <a:gd name="T5" fmla="*/ 98 h 123"/>
                  <a:gd name="T6" fmla="*/ 20 w 60"/>
                  <a:gd name="T7" fmla="*/ 17 h 123"/>
                  <a:gd name="T8" fmla="*/ 42 w 60"/>
                  <a:gd name="T9" fmla="*/ 2 h 123"/>
                  <a:gd name="T10" fmla="*/ 57 w 60"/>
                  <a:gd name="T11" fmla="*/ 25 h 123"/>
                  <a:gd name="T12" fmla="*/ 40 w 60"/>
                  <a:gd name="T13" fmla="*/ 106 h 123"/>
                </a:gdLst>
                <a:ahLst/>
                <a:cxnLst>
                  <a:cxn ang="0">
                    <a:pos x="T0" y="T1"/>
                  </a:cxn>
                  <a:cxn ang="0">
                    <a:pos x="T2" y="T3"/>
                  </a:cxn>
                  <a:cxn ang="0">
                    <a:pos x="T4" y="T5"/>
                  </a:cxn>
                  <a:cxn ang="0">
                    <a:pos x="T6" y="T7"/>
                  </a:cxn>
                  <a:cxn ang="0">
                    <a:pos x="T8" y="T9"/>
                  </a:cxn>
                  <a:cxn ang="0">
                    <a:pos x="T10" y="T11"/>
                  </a:cxn>
                  <a:cxn ang="0">
                    <a:pos x="T12" y="T13"/>
                  </a:cxn>
                </a:cxnLst>
                <a:rect l="0" t="0" r="r" b="b"/>
                <a:pathLst>
                  <a:path w="60" h="123">
                    <a:moveTo>
                      <a:pt x="40" y="106"/>
                    </a:moveTo>
                    <a:cubicBezTo>
                      <a:pt x="38" y="116"/>
                      <a:pt x="28" y="123"/>
                      <a:pt x="18" y="121"/>
                    </a:cubicBezTo>
                    <a:cubicBezTo>
                      <a:pt x="7" y="118"/>
                      <a:pt x="0" y="108"/>
                      <a:pt x="3" y="98"/>
                    </a:cubicBezTo>
                    <a:cubicBezTo>
                      <a:pt x="20" y="17"/>
                      <a:pt x="20" y="17"/>
                      <a:pt x="20" y="17"/>
                    </a:cubicBezTo>
                    <a:cubicBezTo>
                      <a:pt x="22" y="6"/>
                      <a:pt x="32" y="0"/>
                      <a:pt x="42" y="2"/>
                    </a:cubicBezTo>
                    <a:cubicBezTo>
                      <a:pt x="53" y="4"/>
                      <a:pt x="60" y="14"/>
                      <a:pt x="57" y="25"/>
                    </a:cubicBezTo>
                    <a:lnTo>
                      <a:pt x="40" y="106"/>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39" name="Freeform 45"/>
              <p:cNvSpPr>
                <a:spLocks noEditPoints="1"/>
              </p:cNvSpPr>
              <p:nvPr/>
            </p:nvSpPr>
            <p:spPr bwMode="auto">
              <a:xfrm>
                <a:off x="8374701" y="4313940"/>
                <a:ext cx="638175" cy="528638"/>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40" name="Freeform 46"/>
              <p:cNvSpPr>
                <a:spLocks noEditPoints="1"/>
              </p:cNvSpPr>
              <p:nvPr/>
            </p:nvSpPr>
            <p:spPr bwMode="auto">
              <a:xfrm>
                <a:off x="9503414" y="3261428"/>
                <a:ext cx="819150" cy="955675"/>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41" name="Freeform 47"/>
              <p:cNvSpPr>
                <a:spLocks noEditPoints="1"/>
              </p:cNvSpPr>
              <p:nvPr/>
            </p:nvSpPr>
            <p:spPr bwMode="auto">
              <a:xfrm>
                <a:off x="10124126" y="3540828"/>
                <a:ext cx="354013" cy="695325"/>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42" name="Freeform 48"/>
              <p:cNvSpPr>
                <a:spLocks noEditPoints="1"/>
              </p:cNvSpPr>
              <p:nvPr/>
            </p:nvSpPr>
            <p:spPr bwMode="auto">
              <a:xfrm>
                <a:off x="8889051" y="3629728"/>
                <a:ext cx="579438" cy="579438"/>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43" name="Freeform 49"/>
              <p:cNvSpPr/>
              <p:nvPr/>
            </p:nvSpPr>
            <p:spPr bwMode="auto">
              <a:xfrm>
                <a:off x="8995414" y="3813878"/>
                <a:ext cx="288925" cy="152400"/>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grpSp>
            <p:nvGrpSpPr>
              <p:cNvPr id="44" name="Group 126"/>
              <p:cNvGrpSpPr/>
              <p:nvPr/>
            </p:nvGrpSpPr>
            <p:grpSpPr>
              <a:xfrm>
                <a:off x="9120826" y="4375853"/>
                <a:ext cx="454025" cy="431800"/>
                <a:chOff x="8505825" y="3605213"/>
                <a:chExt cx="454025" cy="431800"/>
              </a:xfrm>
              <a:grpFill/>
            </p:grpSpPr>
            <p:sp>
              <p:nvSpPr>
                <p:cNvPr id="92" name="Freeform 50"/>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93" name="Freeform 51"/>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grpSp>
          <p:sp>
            <p:nvSpPr>
              <p:cNvPr id="45" name="Freeform 52"/>
              <p:cNvSpPr/>
              <p:nvPr/>
            </p:nvSpPr>
            <p:spPr bwMode="auto">
              <a:xfrm>
                <a:off x="7720651" y="1805690"/>
                <a:ext cx="679450" cy="552450"/>
              </a:xfrm>
              <a:custGeom>
                <a:avLst/>
                <a:gdLst>
                  <a:gd name="T0" fmla="*/ 312 w 312"/>
                  <a:gd name="T1" fmla="*/ 86 h 253"/>
                  <a:gd name="T2" fmla="*/ 305 w 312"/>
                  <a:gd name="T3" fmla="*/ 75 h 253"/>
                  <a:gd name="T4" fmla="*/ 79 w 312"/>
                  <a:gd name="T5" fmla="*/ 226 h 253"/>
                  <a:gd name="T6" fmla="*/ 28 w 312"/>
                  <a:gd name="T7" fmla="*/ 214 h 253"/>
                  <a:gd name="T8" fmla="*/ 35 w 312"/>
                  <a:gd name="T9" fmla="*/ 162 h 253"/>
                  <a:gd name="T10" fmla="*/ 262 w 312"/>
                  <a:gd name="T11" fmla="*/ 11 h 253"/>
                  <a:gd name="T12" fmla="*/ 254 w 312"/>
                  <a:gd name="T13" fmla="*/ 0 h 253"/>
                  <a:gd name="T14" fmla="*/ 26 w 312"/>
                  <a:gd name="T15" fmla="*/ 153 h 253"/>
                  <a:gd name="T16" fmla="*/ 15 w 312"/>
                  <a:gd name="T17" fmla="*/ 222 h 253"/>
                  <a:gd name="T18" fmla="*/ 83 w 312"/>
                  <a:gd name="T19" fmla="*/ 239 h 253"/>
                  <a:gd name="T20" fmla="*/ 312 w 312"/>
                  <a:gd name="T2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53">
                    <a:moveTo>
                      <a:pt x="312" y="86"/>
                    </a:moveTo>
                    <a:cubicBezTo>
                      <a:pt x="305" y="75"/>
                      <a:pt x="305" y="75"/>
                      <a:pt x="305" y="75"/>
                    </a:cubicBezTo>
                    <a:cubicBezTo>
                      <a:pt x="79" y="226"/>
                      <a:pt x="79" y="226"/>
                      <a:pt x="79" y="226"/>
                    </a:cubicBezTo>
                    <a:cubicBezTo>
                      <a:pt x="63" y="237"/>
                      <a:pt x="40" y="231"/>
                      <a:pt x="28" y="214"/>
                    </a:cubicBezTo>
                    <a:cubicBezTo>
                      <a:pt x="16" y="196"/>
                      <a:pt x="19" y="173"/>
                      <a:pt x="35" y="162"/>
                    </a:cubicBezTo>
                    <a:cubicBezTo>
                      <a:pt x="262" y="11"/>
                      <a:pt x="262" y="11"/>
                      <a:pt x="262" y="11"/>
                    </a:cubicBezTo>
                    <a:cubicBezTo>
                      <a:pt x="254" y="0"/>
                      <a:pt x="254" y="0"/>
                      <a:pt x="254" y="0"/>
                    </a:cubicBezTo>
                    <a:cubicBezTo>
                      <a:pt x="26" y="153"/>
                      <a:pt x="26" y="153"/>
                      <a:pt x="26" y="153"/>
                    </a:cubicBezTo>
                    <a:cubicBezTo>
                      <a:pt x="4" y="167"/>
                      <a:pt x="0" y="198"/>
                      <a:pt x="15" y="222"/>
                    </a:cubicBezTo>
                    <a:cubicBezTo>
                      <a:pt x="31" y="246"/>
                      <a:pt x="62" y="253"/>
                      <a:pt x="83" y="239"/>
                    </a:cubicBezTo>
                    <a:lnTo>
                      <a:pt x="312" y="86"/>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46" name="Freeform 53"/>
              <p:cNvSpPr/>
              <p:nvPr/>
            </p:nvSpPr>
            <p:spPr bwMode="auto">
              <a:xfrm>
                <a:off x="8236589" y="1775528"/>
                <a:ext cx="187325" cy="257175"/>
              </a:xfrm>
              <a:custGeom>
                <a:avLst/>
                <a:gdLst>
                  <a:gd name="T0" fmla="*/ 80 w 86"/>
                  <a:gd name="T1" fmla="*/ 115 h 118"/>
                  <a:gd name="T2" fmla="*/ 68 w 86"/>
                  <a:gd name="T3" fmla="*/ 113 h 118"/>
                  <a:gd name="T4" fmla="*/ 3 w 86"/>
                  <a:gd name="T5" fmla="*/ 16 h 118"/>
                  <a:gd name="T6" fmla="*/ 6 w 86"/>
                  <a:gd name="T7" fmla="*/ 3 h 118"/>
                  <a:gd name="T8" fmla="*/ 19 w 86"/>
                  <a:gd name="T9" fmla="*/ 6 h 118"/>
                  <a:gd name="T10" fmla="*/ 83 w 86"/>
                  <a:gd name="T11" fmla="*/ 102 h 118"/>
                  <a:gd name="T12" fmla="*/ 80 w 86"/>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80" y="115"/>
                    </a:moveTo>
                    <a:cubicBezTo>
                      <a:pt x="76" y="118"/>
                      <a:pt x="70" y="117"/>
                      <a:pt x="68" y="113"/>
                    </a:cubicBezTo>
                    <a:cubicBezTo>
                      <a:pt x="3" y="16"/>
                      <a:pt x="3" y="16"/>
                      <a:pt x="3" y="16"/>
                    </a:cubicBezTo>
                    <a:cubicBezTo>
                      <a:pt x="0" y="12"/>
                      <a:pt x="1" y="6"/>
                      <a:pt x="6" y="3"/>
                    </a:cubicBezTo>
                    <a:cubicBezTo>
                      <a:pt x="10" y="0"/>
                      <a:pt x="16" y="2"/>
                      <a:pt x="19" y="6"/>
                    </a:cubicBezTo>
                    <a:cubicBezTo>
                      <a:pt x="83" y="102"/>
                      <a:pt x="83" y="102"/>
                      <a:pt x="83" y="102"/>
                    </a:cubicBezTo>
                    <a:cubicBezTo>
                      <a:pt x="86" y="107"/>
                      <a:pt x="85" y="112"/>
                      <a:pt x="80" y="115"/>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47" name="Freeform 54"/>
              <p:cNvSpPr/>
              <p:nvPr/>
            </p:nvSpPr>
            <p:spPr bwMode="auto">
              <a:xfrm>
                <a:off x="7809551" y="1951740"/>
                <a:ext cx="514350" cy="336550"/>
              </a:xfrm>
              <a:custGeom>
                <a:avLst/>
                <a:gdLst>
                  <a:gd name="T0" fmla="*/ 236 w 236"/>
                  <a:gd name="T1" fmla="*/ 13 h 154"/>
                  <a:gd name="T2" fmla="*/ 227 w 236"/>
                  <a:gd name="T3" fmla="*/ 0 h 154"/>
                  <a:gd name="T4" fmla="*/ 25 w 236"/>
                  <a:gd name="T5" fmla="*/ 135 h 154"/>
                  <a:gd name="T6" fmla="*/ 0 w 236"/>
                  <a:gd name="T7" fmla="*/ 136 h 154"/>
                  <a:gd name="T8" fmla="*/ 1 w 236"/>
                  <a:gd name="T9" fmla="*/ 138 h 154"/>
                  <a:gd name="T10" fmla="*/ 36 w 236"/>
                  <a:gd name="T11" fmla="*/ 146 h 154"/>
                  <a:gd name="T12" fmla="*/ 236 w 236"/>
                  <a:gd name="T13" fmla="*/ 13 h 154"/>
                </a:gdLst>
                <a:ahLst/>
                <a:cxnLst>
                  <a:cxn ang="0">
                    <a:pos x="T0" y="T1"/>
                  </a:cxn>
                  <a:cxn ang="0">
                    <a:pos x="T2" y="T3"/>
                  </a:cxn>
                  <a:cxn ang="0">
                    <a:pos x="T4" y="T5"/>
                  </a:cxn>
                  <a:cxn ang="0">
                    <a:pos x="T6" y="T7"/>
                  </a:cxn>
                  <a:cxn ang="0">
                    <a:pos x="T8" y="T9"/>
                  </a:cxn>
                  <a:cxn ang="0">
                    <a:pos x="T10" y="T11"/>
                  </a:cxn>
                  <a:cxn ang="0">
                    <a:pos x="T12" y="T13"/>
                  </a:cxn>
                </a:cxnLst>
                <a:rect l="0" t="0" r="r" b="b"/>
                <a:pathLst>
                  <a:path w="236" h="154">
                    <a:moveTo>
                      <a:pt x="236" y="13"/>
                    </a:moveTo>
                    <a:cubicBezTo>
                      <a:pt x="227" y="0"/>
                      <a:pt x="227" y="0"/>
                      <a:pt x="227" y="0"/>
                    </a:cubicBezTo>
                    <a:cubicBezTo>
                      <a:pt x="25" y="135"/>
                      <a:pt x="25" y="135"/>
                      <a:pt x="25" y="135"/>
                    </a:cubicBezTo>
                    <a:cubicBezTo>
                      <a:pt x="17" y="140"/>
                      <a:pt x="8" y="140"/>
                      <a:pt x="0" y="136"/>
                    </a:cubicBezTo>
                    <a:cubicBezTo>
                      <a:pt x="0" y="137"/>
                      <a:pt x="0" y="137"/>
                      <a:pt x="1" y="138"/>
                    </a:cubicBezTo>
                    <a:cubicBezTo>
                      <a:pt x="9" y="150"/>
                      <a:pt x="25" y="154"/>
                      <a:pt x="36" y="146"/>
                    </a:cubicBezTo>
                    <a:lnTo>
                      <a:pt x="236" y="13"/>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48" name="Freeform 55"/>
              <p:cNvSpPr>
                <a:spLocks noEditPoints="1"/>
              </p:cNvSpPr>
              <p:nvPr/>
            </p:nvSpPr>
            <p:spPr bwMode="auto">
              <a:xfrm>
                <a:off x="7390451" y="2247015"/>
                <a:ext cx="296863" cy="520700"/>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49" name="Freeform 56"/>
              <p:cNvSpPr>
                <a:spLocks noEditPoints="1"/>
              </p:cNvSpPr>
              <p:nvPr/>
            </p:nvSpPr>
            <p:spPr bwMode="auto">
              <a:xfrm>
                <a:off x="7120576" y="3337628"/>
                <a:ext cx="555625" cy="604838"/>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50" name="Freeform 57"/>
              <p:cNvSpPr>
                <a:spLocks noEditPoints="1"/>
              </p:cNvSpPr>
              <p:nvPr/>
            </p:nvSpPr>
            <p:spPr bwMode="auto">
              <a:xfrm>
                <a:off x="9170039" y="1773940"/>
                <a:ext cx="528638" cy="519113"/>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51" name="Freeform 58"/>
              <p:cNvSpPr>
                <a:spLocks noEditPoints="1"/>
              </p:cNvSpPr>
              <p:nvPr/>
            </p:nvSpPr>
            <p:spPr bwMode="auto">
              <a:xfrm>
                <a:off x="7302631" y="3939564"/>
                <a:ext cx="514350" cy="520700"/>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52" name="Rectangle 59"/>
              <p:cNvSpPr>
                <a:spLocks noChangeArrowheads="1"/>
              </p:cNvSpPr>
              <p:nvPr/>
            </p:nvSpPr>
            <p:spPr bwMode="auto">
              <a:xfrm>
                <a:off x="9298626" y="3445578"/>
                <a:ext cx="627063" cy="31750"/>
              </a:xfrm>
              <a:prstGeom prst="rect">
                <a:avLst/>
              </a:pr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53" name="Rectangle 60"/>
              <p:cNvSpPr>
                <a:spLocks noChangeArrowheads="1"/>
              </p:cNvSpPr>
              <p:nvPr/>
            </p:nvSpPr>
            <p:spPr bwMode="auto">
              <a:xfrm>
                <a:off x="9324026" y="3382078"/>
                <a:ext cx="576263" cy="31750"/>
              </a:xfrm>
              <a:prstGeom prst="rect">
                <a:avLst/>
              </a:pr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54" name="Rectangle 61"/>
              <p:cNvSpPr>
                <a:spLocks noChangeArrowheads="1"/>
              </p:cNvSpPr>
              <p:nvPr/>
            </p:nvSpPr>
            <p:spPr bwMode="auto">
              <a:xfrm>
                <a:off x="9551039" y="3316990"/>
                <a:ext cx="122238" cy="31750"/>
              </a:xfrm>
              <a:prstGeom prst="rect">
                <a:avLst/>
              </a:pr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55" name="Rectangle 62"/>
              <p:cNvSpPr>
                <a:spLocks noChangeArrowheads="1"/>
              </p:cNvSpPr>
              <p:nvPr/>
            </p:nvSpPr>
            <p:spPr bwMode="auto">
              <a:xfrm>
                <a:off x="9573264" y="3083628"/>
                <a:ext cx="77788" cy="254000"/>
              </a:xfrm>
              <a:prstGeom prst="rect">
                <a:avLst/>
              </a:pr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56" name="Rectangle 63"/>
              <p:cNvSpPr>
                <a:spLocks noChangeArrowheads="1"/>
              </p:cNvSpPr>
              <p:nvPr/>
            </p:nvSpPr>
            <p:spPr bwMode="auto">
              <a:xfrm>
                <a:off x="9551039" y="3070928"/>
                <a:ext cx="122238" cy="31750"/>
              </a:xfrm>
              <a:prstGeom prst="rect">
                <a:avLst/>
              </a:pr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57" name="Rectangle 64"/>
              <p:cNvSpPr>
                <a:spLocks noChangeArrowheads="1"/>
              </p:cNvSpPr>
              <p:nvPr/>
            </p:nvSpPr>
            <p:spPr bwMode="auto">
              <a:xfrm>
                <a:off x="9736776" y="3316990"/>
                <a:ext cx="119063" cy="31750"/>
              </a:xfrm>
              <a:prstGeom prst="rect">
                <a:avLst/>
              </a:pr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58" name="Rectangle 65"/>
              <p:cNvSpPr>
                <a:spLocks noChangeArrowheads="1"/>
              </p:cNvSpPr>
              <p:nvPr/>
            </p:nvSpPr>
            <p:spPr bwMode="auto">
              <a:xfrm>
                <a:off x="9757414" y="3083628"/>
                <a:ext cx="76200" cy="254000"/>
              </a:xfrm>
              <a:prstGeom prst="rect">
                <a:avLst/>
              </a:pr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59" name="Rectangle 66"/>
              <p:cNvSpPr>
                <a:spLocks noChangeArrowheads="1"/>
              </p:cNvSpPr>
              <p:nvPr/>
            </p:nvSpPr>
            <p:spPr bwMode="auto">
              <a:xfrm>
                <a:off x="9736776" y="3070928"/>
                <a:ext cx="119063" cy="31750"/>
              </a:xfrm>
              <a:prstGeom prst="rect">
                <a:avLst/>
              </a:pr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60" name="Rectangle 67"/>
              <p:cNvSpPr>
                <a:spLocks noChangeArrowheads="1"/>
              </p:cNvSpPr>
              <p:nvPr/>
            </p:nvSpPr>
            <p:spPr bwMode="auto">
              <a:xfrm>
                <a:off x="9368476" y="3316990"/>
                <a:ext cx="122238" cy="31750"/>
              </a:xfrm>
              <a:prstGeom prst="rect">
                <a:avLst/>
              </a:pr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61" name="Rectangle 68"/>
              <p:cNvSpPr>
                <a:spLocks noChangeArrowheads="1"/>
              </p:cNvSpPr>
              <p:nvPr/>
            </p:nvSpPr>
            <p:spPr bwMode="auto">
              <a:xfrm>
                <a:off x="9389114" y="3083628"/>
                <a:ext cx="79375" cy="254000"/>
              </a:xfrm>
              <a:prstGeom prst="rect">
                <a:avLst/>
              </a:pr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62" name="Rectangle 69"/>
              <p:cNvSpPr>
                <a:spLocks noChangeArrowheads="1"/>
              </p:cNvSpPr>
              <p:nvPr/>
            </p:nvSpPr>
            <p:spPr bwMode="auto">
              <a:xfrm>
                <a:off x="9368476" y="3070928"/>
                <a:ext cx="122238" cy="31750"/>
              </a:xfrm>
              <a:prstGeom prst="rect">
                <a:avLst/>
              </a:pr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63" name="Rectangle 70"/>
              <p:cNvSpPr>
                <a:spLocks noChangeArrowheads="1"/>
              </p:cNvSpPr>
              <p:nvPr/>
            </p:nvSpPr>
            <p:spPr bwMode="auto">
              <a:xfrm>
                <a:off x="9324026" y="3001078"/>
                <a:ext cx="576263" cy="31750"/>
              </a:xfrm>
              <a:prstGeom prst="rect">
                <a:avLst/>
              </a:pr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64" name="Freeform 71"/>
              <p:cNvSpPr/>
              <p:nvPr/>
            </p:nvSpPr>
            <p:spPr bwMode="auto">
              <a:xfrm>
                <a:off x="9324026" y="2816928"/>
                <a:ext cx="576263" cy="184150"/>
              </a:xfrm>
              <a:custGeom>
                <a:avLst/>
                <a:gdLst>
                  <a:gd name="T0" fmla="*/ 181 w 363"/>
                  <a:gd name="T1" fmla="*/ 0 h 116"/>
                  <a:gd name="T2" fmla="*/ 363 w 363"/>
                  <a:gd name="T3" fmla="*/ 116 h 116"/>
                  <a:gd name="T4" fmla="*/ 0 w 363"/>
                  <a:gd name="T5" fmla="*/ 116 h 116"/>
                  <a:gd name="T6" fmla="*/ 181 w 363"/>
                  <a:gd name="T7" fmla="*/ 0 h 116"/>
                </a:gdLst>
                <a:ahLst/>
                <a:cxnLst>
                  <a:cxn ang="0">
                    <a:pos x="T0" y="T1"/>
                  </a:cxn>
                  <a:cxn ang="0">
                    <a:pos x="T2" y="T3"/>
                  </a:cxn>
                  <a:cxn ang="0">
                    <a:pos x="T4" y="T5"/>
                  </a:cxn>
                  <a:cxn ang="0">
                    <a:pos x="T6" y="T7"/>
                  </a:cxn>
                </a:cxnLst>
                <a:rect l="0" t="0" r="r" b="b"/>
                <a:pathLst>
                  <a:path w="363" h="116">
                    <a:moveTo>
                      <a:pt x="181" y="0"/>
                    </a:moveTo>
                    <a:lnTo>
                      <a:pt x="363" y="116"/>
                    </a:lnTo>
                    <a:lnTo>
                      <a:pt x="0" y="116"/>
                    </a:lnTo>
                    <a:lnTo>
                      <a:pt x="181" y="0"/>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65" name="Freeform 72"/>
              <p:cNvSpPr>
                <a:spLocks noEditPoints="1"/>
              </p:cNvSpPr>
              <p:nvPr/>
            </p:nvSpPr>
            <p:spPr bwMode="auto">
              <a:xfrm>
                <a:off x="7739701" y="2983615"/>
                <a:ext cx="800100" cy="522288"/>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66" name="Freeform 73"/>
              <p:cNvSpPr>
                <a:spLocks noEditPoints="1"/>
              </p:cNvSpPr>
              <p:nvPr/>
            </p:nvSpPr>
            <p:spPr bwMode="auto">
              <a:xfrm>
                <a:off x="9505001" y="3556703"/>
                <a:ext cx="187325" cy="327025"/>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67" name="Freeform 74"/>
              <p:cNvSpPr>
                <a:spLocks noEditPoints="1"/>
              </p:cNvSpPr>
              <p:nvPr/>
            </p:nvSpPr>
            <p:spPr bwMode="auto">
              <a:xfrm>
                <a:off x="7869876" y="2435928"/>
                <a:ext cx="376238" cy="460375"/>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68" name="Freeform 75"/>
              <p:cNvSpPr>
                <a:spLocks noEditPoints="1"/>
              </p:cNvSpPr>
              <p:nvPr/>
            </p:nvSpPr>
            <p:spPr bwMode="auto">
              <a:xfrm>
                <a:off x="8593776" y="2920115"/>
                <a:ext cx="569913" cy="571500"/>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69" name="Freeform 76"/>
              <p:cNvSpPr>
                <a:spLocks noEditPoints="1"/>
              </p:cNvSpPr>
              <p:nvPr/>
            </p:nvSpPr>
            <p:spPr bwMode="auto">
              <a:xfrm>
                <a:off x="8025451" y="3656715"/>
                <a:ext cx="642938" cy="487363"/>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70" name="Freeform 77"/>
              <p:cNvSpPr/>
              <p:nvPr/>
            </p:nvSpPr>
            <p:spPr bwMode="auto">
              <a:xfrm>
                <a:off x="8306439" y="2942340"/>
                <a:ext cx="214313" cy="160338"/>
              </a:xfrm>
              <a:custGeom>
                <a:avLst/>
                <a:gdLst>
                  <a:gd name="T0" fmla="*/ 69 w 98"/>
                  <a:gd name="T1" fmla="*/ 0 h 74"/>
                  <a:gd name="T2" fmla="*/ 49 w 98"/>
                  <a:gd name="T3" fmla="*/ 8 h 74"/>
                  <a:gd name="T4" fmla="*/ 30 w 98"/>
                  <a:gd name="T5" fmla="*/ 0 h 74"/>
                  <a:gd name="T6" fmla="*/ 0 w 98"/>
                  <a:gd name="T7" fmla="*/ 29 h 74"/>
                  <a:gd name="T8" fmla="*/ 51 w 98"/>
                  <a:gd name="T9" fmla="*/ 74 h 74"/>
                  <a:gd name="T10" fmla="*/ 98 w 98"/>
                  <a:gd name="T11" fmla="*/ 29 h 74"/>
                  <a:gd name="T12" fmla="*/ 6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69" y="0"/>
                    </a:moveTo>
                    <a:cubicBezTo>
                      <a:pt x="61" y="0"/>
                      <a:pt x="54" y="3"/>
                      <a:pt x="49" y="8"/>
                    </a:cubicBezTo>
                    <a:cubicBezTo>
                      <a:pt x="44" y="3"/>
                      <a:pt x="37" y="0"/>
                      <a:pt x="30" y="0"/>
                    </a:cubicBezTo>
                    <a:cubicBezTo>
                      <a:pt x="13" y="0"/>
                      <a:pt x="0" y="13"/>
                      <a:pt x="0" y="29"/>
                    </a:cubicBezTo>
                    <a:cubicBezTo>
                      <a:pt x="0" y="47"/>
                      <a:pt x="15" y="74"/>
                      <a:pt x="51" y="74"/>
                    </a:cubicBezTo>
                    <a:cubicBezTo>
                      <a:pt x="88" y="74"/>
                      <a:pt x="98" y="45"/>
                      <a:pt x="98" y="29"/>
                    </a:cubicBezTo>
                    <a:cubicBezTo>
                      <a:pt x="98" y="13"/>
                      <a:pt x="85" y="0"/>
                      <a:pt x="69" y="0"/>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71" name="Freeform 78"/>
              <p:cNvSpPr/>
              <p:nvPr/>
            </p:nvSpPr>
            <p:spPr bwMode="auto">
              <a:xfrm>
                <a:off x="8401689" y="2901065"/>
                <a:ext cx="58738" cy="73025"/>
              </a:xfrm>
              <a:custGeom>
                <a:avLst/>
                <a:gdLst>
                  <a:gd name="T0" fmla="*/ 6 w 27"/>
                  <a:gd name="T1" fmla="*/ 34 h 34"/>
                  <a:gd name="T2" fmla="*/ 13 w 27"/>
                  <a:gd name="T3" fmla="*/ 0 h 34"/>
                  <a:gd name="T4" fmla="*/ 27 w 27"/>
                  <a:gd name="T5" fmla="*/ 3 h 34"/>
                  <a:gd name="T6" fmla="*/ 6 w 27"/>
                  <a:gd name="T7" fmla="*/ 34 h 34"/>
                </a:gdLst>
                <a:ahLst/>
                <a:cxnLst>
                  <a:cxn ang="0">
                    <a:pos x="T0" y="T1"/>
                  </a:cxn>
                  <a:cxn ang="0">
                    <a:pos x="T2" y="T3"/>
                  </a:cxn>
                  <a:cxn ang="0">
                    <a:pos x="T4" y="T5"/>
                  </a:cxn>
                  <a:cxn ang="0">
                    <a:pos x="T6" y="T7"/>
                  </a:cxn>
                </a:cxnLst>
                <a:rect l="0" t="0" r="r" b="b"/>
                <a:pathLst>
                  <a:path w="27" h="34">
                    <a:moveTo>
                      <a:pt x="6" y="34"/>
                    </a:moveTo>
                    <a:cubicBezTo>
                      <a:pt x="0" y="22"/>
                      <a:pt x="4" y="9"/>
                      <a:pt x="13" y="0"/>
                    </a:cubicBezTo>
                    <a:cubicBezTo>
                      <a:pt x="27" y="3"/>
                      <a:pt x="27" y="3"/>
                      <a:pt x="27" y="3"/>
                    </a:cubicBezTo>
                    <a:cubicBezTo>
                      <a:pt x="14" y="10"/>
                      <a:pt x="6" y="18"/>
                      <a:pt x="6" y="34"/>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72" name="Freeform 79"/>
              <p:cNvSpPr>
                <a:spLocks noEditPoints="1"/>
              </p:cNvSpPr>
              <p:nvPr/>
            </p:nvSpPr>
            <p:spPr bwMode="auto">
              <a:xfrm>
                <a:off x="8068314" y="4237740"/>
                <a:ext cx="225425" cy="312738"/>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73" name="Freeform 80"/>
              <p:cNvSpPr>
                <a:spLocks noEditPoints="1"/>
              </p:cNvSpPr>
              <p:nvPr/>
            </p:nvSpPr>
            <p:spPr bwMode="auto">
              <a:xfrm>
                <a:off x="9800276" y="2634365"/>
                <a:ext cx="282575" cy="309563"/>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74" name="Freeform 81"/>
              <p:cNvSpPr>
                <a:spLocks noEditPoints="1"/>
              </p:cNvSpPr>
              <p:nvPr/>
            </p:nvSpPr>
            <p:spPr bwMode="auto">
              <a:xfrm>
                <a:off x="8387401" y="2218440"/>
                <a:ext cx="427038" cy="614363"/>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75" name="Freeform 82"/>
              <p:cNvSpPr>
                <a:spLocks noEditPoints="1"/>
              </p:cNvSpPr>
              <p:nvPr/>
            </p:nvSpPr>
            <p:spPr bwMode="auto">
              <a:xfrm>
                <a:off x="8235001" y="2131128"/>
                <a:ext cx="246063" cy="217488"/>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76" name="Freeform 83"/>
              <p:cNvSpPr/>
              <p:nvPr/>
            </p:nvSpPr>
            <p:spPr bwMode="auto">
              <a:xfrm>
                <a:off x="8165151" y="2261303"/>
                <a:ext cx="107950" cy="68263"/>
              </a:xfrm>
              <a:custGeom>
                <a:avLst/>
                <a:gdLst>
                  <a:gd name="T0" fmla="*/ 7 w 68"/>
                  <a:gd name="T1" fmla="*/ 43 h 43"/>
                  <a:gd name="T2" fmla="*/ 0 w 68"/>
                  <a:gd name="T3" fmla="*/ 25 h 43"/>
                  <a:gd name="T4" fmla="*/ 62 w 68"/>
                  <a:gd name="T5" fmla="*/ 0 h 43"/>
                  <a:gd name="T6" fmla="*/ 68 w 68"/>
                  <a:gd name="T7" fmla="*/ 18 h 43"/>
                  <a:gd name="T8" fmla="*/ 7 w 68"/>
                  <a:gd name="T9" fmla="*/ 43 h 43"/>
                </a:gdLst>
                <a:ahLst/>
                <a:cxnLst>
                  <a:cxn ang="0">
                    <a:pos x="T0" y="T1"/>
                  </a:cxn>
                  <a:cxn ang="0">
                    <a:pos x="T2" y="T3"/>
                  </a:cxn>
                  <a:cxn ang="0">
                    <a:pos x="T4" y="T5"/>
                  </a:cxn>
                  <a:cxn ang="0">
                    <a:pos x="T6" y="T7"/>
                  </a:cxn>
                  <a:cxn ang="0">
                    <a:pos x="T8" y="T9"/>
                  </a:cxn>
                </a:cxnLst>
                <a:rect l="0" t="0" r="r" b="b"/>
                <a:pathLst>
                  <a:path w="68" h="43">
                    <a:moveTo>
                      <a:pt x="7" y="43"/>
                    </a:moveTo>
                    <a:lnTo>
                      <a:pt x="0" y="25"/>
                    </a:lnTo>
                    <a:lnTo>
                      <a:pt x="62" y="0"/>
                    </a:lnTo>
                    <a:lnTo>
                      <a:pt x="68" y="18"/>
                    </a:lnTo>
                    <a:lnTo>
                      <a:pt x="7" y="43"/>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77" name="Freeform 84"/>
              <p:cNvSpPr/>
              <p:nvPr/>
            </p:nvSpPr>
            <p:spPr bwMode="auto">
              <a:xfrm>
                <a:off x="8096889" y="2270828"/>
                <a:ext cx="146050" cy="88900"/>
              </a:xfrm>
              <a:custGeom>
                <a:avLst/>
                <a:gdLst>
                  <a:gd name="T0" fmla="*/ 16 w 67"/>
                  <a:gd name="T1" fmla="*/ 39 h 41"/>
                  <a:gd name="T2" fmla="*/ 2 w 67"/>
                  <a:gd name="T3" fmla="*/ 33 h 41"/>
                  <a:gd name="T4" fmla="*/ 8 w 67"/>
                  <a:gd name="T5" fmla="*/ 19 h 41"/>
                  <a:gd name="T6" fmla="*/ 50 w 67"/>
                  <a:gd name="T7" fmla="*/ 2 h 41"/>
                  <a:gd name="T8" fmla="*/ 64 w 67"/>
                  <a:gd name="T9" fmla="*/ 8 h 41"/>
                  <a:gd name="T10" fmla="*/ 58 w 67"/>
                  <a:gd name="T11" fmla="*/ 22 h 41"/>
                  <a:gd name="T12" fmla="*/ 16 w 67"/>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16" y="39"/>
                    </a:moveTo>
                    <a:cubicBezTo>
                      <a:pt x="10" y="41"/>
                      <a:pt x="4" y="39"/>
                      <a:pt x="2" y="33"/>
                    </a:cubicBezTo>
                    <a:cubicBezTo>
                      <a:pt x="0" y="28"/>
                      <a:pt x="2" y="21"/>
                      <a:pt x="8" y="19"/>
                    </a:cubicBezTo>
                    <a:cubicBezTo>
                      <a:pt x="50" y="2"/>
                      <a:pt x="50" y="2"/>
                      <a:pt x="50" y="2"/>
                    </a:cubicBezTo>
                    <a:cubicBezTo>
                      <a:pt x="56" y="0"/>
                      <a:pt x="62" y="3"/>
                      <a:pt x="64" y="8"/>
                    </a:cubicBezTo>
                    <a:cubicBezTo>
                      <a:pt x="67" y="14"/>
                      <a:pt x="64" y="20"/>
                      <a:pt x="58" y="22"/>
                    </a:cubicBezTo>
                    <a:lnTo>
                      <a:pt x="16" y="39"/>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78" name="Freeform 85"/>
              <p:cNvSpPr>
                <a:spLocks noEditPoints="1"/>
              </p:cNvSpPr>
              <p:nvPr/>
            </p:nvSpPr>
            <p:spPr bwMode="auto">
              <a:xfrm>
                <a:off x="8012751" y="3429703"/>
                <a:ext cx="446088" cy="158750"/>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79" name="Freeform 86"/>
              <p:cNvSpPr/>
              <p:nvPr/>
            </p:nvSpPr>
            <p:spPr bwMode="auto">
              <a:xfrm>
                <a:off x="9860601" y="3839278"/>
                <a:ext cx="246063" cy="315913"/>
              </a:xfrm>
              <a:custGeom>
                <a:avLst/>
                <a:gdLst>
                  <a:gd name="T0" fmla="*/ 113 w 113"/>
                  <a:gd name="T1" fmla="*/ 25 h 145"/>
                  <a:gd name="T2" fmla="*/ 108 w 113"/>
                  <a:gd name="T3" fmla="*/ 22 h 145"/>
                  <a:gd name="T4" fmla="*/ 42 w 113"/>
                  <a:gd name="T5" fmla="*/ 128 h 145"/>
                  <a:gd name="T6" fmla="*/ 19 w 113"/>
                  <a:gd name="T7" fmla="*/ 132 h 145"/>
                  <a:gd name="T8" fmla="*/ 12 w 113"/>
                  <a:gd name="T9" fmla="*/ 109 h 145"/>
                  <a:gd name="T10" fmla="*/ 78 w 113"/>
                  <a:gd name="T11" fmla="*/ 3 h 145"/>
                  <a:gd name="T12" fmla="*/ 73 w 113"/>
                  <a:gd name="T13" fmla="*/ 0 h 145"/>
                  <a:gd name="T14" fmla="*/ 6 w 113"/>
                  <a:gd name="T15" fmla="*/ 107 h 145"/>
                  <a:gd name="T16" fmla="*/ 15 w 113"/>
                  <a:gd name="T17" fmla="*/ 138 h 145"/>
                  <a:gd name="T18" fmla="*/ 47 w 113"/>
                  <a:gd name="T19" fmla="*/ 132 h 145"/>
                  <a:gd name="T20" fmla="*/ 113 w 113"/>
                  <a:gd name="T21"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45">
                    <a:moveTo>
                      <a:pt x="113" y="25"/>
                    </a:moveTo>
                    <a:cubicBezTo>
                      <a:pt x="108" y="22"/>
                      <a:pt x="108" y="22"/>
                      <a:pt x="108" y="22"/>
                    </a:cubicBezTo>
                    <a:cubicBezTo>
                      <a:pt x="42" y="128"/>
                      <a:pt x="42" y="128"/>
                      <a:pt x="42" y="128"/>
                    </a:cubicBezTo>
                    <a:cubicBezTo>
                      <a:pt x="38" y="135"/>
                      <a:pt x="27" y="137"/>
                      <a:pt x="19" y="132"/>
                    </a:cubicBezTo>
                    <a:cubicBezTo>
                      <a:pt x="11" y="127"/>
                      <a:pt x="8" y="117"/>
                      <a:pt x="12" y="109"/>
                    </a:cubicBezTo>
                    <a:cubicBezTo>
                      <a:pt x="78" y="3"/>
                      <a:pt x="78" y="3"/>
                      <a:pt x="78" y="3"/>
                    </a:cubicBezTo>
                    <a:cubicBezTo>
                      <a:pt x="73" y="0"/>
                      <a:pt x="73" y="0"/>
                      <a:pt x="73" y="0"/>
                    </a:cubicBezTo>
                    <a:cubicBezTo>
                      <a:pt x="6" y="107"/>
                      <a:pt x="6" y="107"/>
                      <a:pt x="6" y="107"/>
                    </a:cubicBezTo>
                    <a:cubicBezTo>
                      <a:pt x="0" y="117"/>
                      <a:pt x="4" y="131"/>
                      <a:pt x="15" y="138"/>
                    </a:cubicBezTo>
                    <a:cubicBezTo>
                      <a:pt x="26" y="145"/>
                      <a:pt x="40" y="142"/>
                      <a:pt x="47" y="132"/>
                    </a:cubicBezTo>
                    <a:lnTo>
                      <a:pt x="113" y="25"/>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80" name="Freeform 87"/>
              <p:cNvSpPr/>
              <p:nvPr/>
            </p:nvSpPr>
            <p:spPr bwMode="auto">
              <a:xfrm>
                <a:off x="10000301" y="3828165"/>
                <a:ext cx="119063" cy="82550"/>
              </a:xfrm>
              <a:custGeom>
                <a:avLst/>
                <a:gdLst>
                  <a:gd name="T0" fmla="*/ 54 w 55"/>
                  <a:gd name="T1" fmla="*/ 35 h 38"/>
                  <a:gd name="T2" fmla="*/ 48 w 55"/>
                  <a:gd name="T3" fmla="*/ 37 h 38"/>
                  <a:gd name="T4" fmla="*/ 3 w 55"/>
                  <a:gd name="T5" fmla="*/ 9 h 38"/>
                  <a:gd name="T6" fmla="*/ 2 w 55"/>
                  <a:gd name="T7" fmla="*/ 3 h 38"/>
                  <a:gd name="T8" fmla="*/ 8 w 55"/>
                  <a:gd name="T9" fmla="*/ 1 h 38"/>
                  <a:gd name="T10" fmla="*/ 53 w 55"/>
                  <a:gd name="T11" fmla="*/ 29 h 38"/>
                  <a:gd name="T12" fmla="*/ 54 w 55"/>
                  <a:gd name="T13" fmla="*/ 35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54" y="35"/>
                    </a:moveTo>
                    <a:cubicBezTo>
                      <a:pt x="53" y="37"/>
                      <a:pt x="50" y="38"/>
                      <a:pt x="48" y="37"/>
                    </a:cubicBezTo>
                    <a:cubicBezTo>
                      <a:pt x="3" y="9"/>
                      <a:pt x="3" y="9"/>
                      <a:pt x="3" y="9"/>
                    </a:cubicBezTo>
                    <a:cubicBezTo>
                      <a:pt x="1" y="7"/>
                      <a:pt x="0" y="5"/>
                      <a:pt x="2" y="3"/>
                    </a:cubicBezTo>
                    <a:cubicBezTo>
                      <a:pt x="3" y="1"/>
                      <a:pt x="6" y="0"/>
                      <a:pt x="8" y="1"/>
                    </a:cubicBezTo>
                    <a:cubicBezTo>
                      <a:pt x="53" y="29"/>
                      <a:pt x="53" y="29"/>
                      <a:pt x="53" y="29"/>
                    </a:cubicBezTo>
                    <a:cubicBezTo>
                      <a:pt x="55" y="31"/>
                      <a:pt x="55" y="33"/>
                      <a:pt x="54" y="35"/>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81" name="Freeform 88"/>
              <p:cNvSpPr/>
              <p:nvPr/>
            </p:nvSpPr>
            <p:spPr bwMode="auto">
              <a:xfrm>
                <a:off x="9908226" y="3893253"/>
                <a:ext cx="163513" cy="227013"/>
              </a:xfrm>
              <a:custGeom>
                <a:avLst/>
                <a:gdLst>
                  <a:gd name="T0" fmla="*/ 75 w 75"/>
                  <a:gd name="T1" fmla="*/ 4 h 104"/>
                  <a:gd name="T2" fmla="*/ 69 w 75"/>
                  <a:gd name="T3" fmla="*/ 0 h 104"/>
                  <a:gd name="T4" fmla="*/ 10 w 75"/>
                  <a:gd name="T5" fmla="*/ 95 h 104"/>
                  <a:gd name="T6" fmla="*/ 0 w 75"/>
                  <a:gd name="T7" fmla="*/ 100 h 104"/>
                  <a:gd name="T8" fmla="*/ 1 w 75"/>
                  <a:gd name="T9" fmla="*/ 101 h 104"/>
                  <a:gd name="T10" fmla="*/ 17 w 75"/>
                  <a:gd name="T11" fmla="*/ 98 h 104"/>
                  <a:gd name="T12" fmla="*/ 75 w 75"/>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75" h="104">
                    <a:moveTo>
                      <a:pt x="75" y="4"/>
                    </a:moveTo>
                    <a:cubicBezTo>
                      <a:pt x="69" y="0"/>
                      <a:pt x="69" y="0"/>
                      <a:pt x="69" y="0"/>
                    </a:cubicBezTo>
                    <a:cubicBezTo>
                      <a:pt x="10" y="95"/>
                      <a:pt x="10" y="95"/>
                      <a:pt x="10" y="95"/>
                    </a:cubicBezTo>
                    <a:cubicBezTo>
                      <a:pt x="8" y="98"/>
                      <a:pt x="4" y="100"/>
                      <a:pt x="0" y="100"/>
                    </a:cubicBezTo>
                    <a:cubicBezTo>
                      <a:pt x="0" y="100"/>
                      <a:pt x="1" y="100"/>
                      <a:pt x="1" y="101"/>
                    </a:cubicBezTo>
                    <a:cubicBezTo>
                      <a:pt x="7" y="104"/>
                      <a:pt x="14" y="103"/>
                      <a:pt x="17" y="98"/>
                    </a:cubicBezTo>
                    <a:lnTo>
                      <a:pt x="75" y="4"/>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82" name="Freeform 89"/>
              <p:cNvSpPr>
                <a:spLocks noEditPoints="1"/>
              </p:cNvSpPr>
              <p:nvPr/>
            </p:nvSpPr>
            <p:spPr bwMode="auto">
              <a:xfrm>
                <a:off x="9527226" y="2601028"/>
                <a:ext cx="222250" cy="161925"/>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83" name="Freeform 90"/>
              <p:cNvSpPr/>
              <p:nvPr/>
            </p:nvSpPr>
            <p:spPr bwMode="auto">
              <a:xfrm>
                <a:off x="7674614" y="3661478"/>
                <a:ext cx="206375" cy="266700"/>
              </a:xfrm>
              <a:custGeom>
                <a:avLst/>
                <a:gdLst>
                  <a:gd name="T0" fmla="*/ 0 w 95"/>
                  <a:gd name="T1" fmla="*/ 21 h 123"/>
                  <a:gd name="T2" fmla="*/ 4 w 95"/>
                  <a:gd name="T3" fmla="*/ 19 h 123"/>
                  <a:gd name="T4" fmla="*/ 59 w 95"/>
                  <a:gd name="T5" fmla="*/ 109 h 123"/>
                  <a:gd name="T6" fmla="*/ 79 w 95"/>
                  <a:gd name="T7" fmla="*/ 112 h 123"/>
                  <a:gd name="T8" fmla="*/ 85 w 95"/>
                  <a:gd name="T9" fmla="*/ 93 h 123"/>
                  <a:gd name="T10" fmla="*/ 29 w 95"/>
                  <a:gd name="T11" fmla="*/ 3 h 123"/>
                  <a:gd name="T12" fmla="*/ 34 w 95"/>
                  <a:gd name="T13" fmla="*/ 0 h 123"/>
                  <a:gd name="T14" fmla="*/ 90 w 95"/>
                  <a:gd name="T15" fmla="*/ 91 h 123"/>
                  <a:gd name="T16" fmla="*/ 82 w 95"/>
                  <a:gd name="T17" fmla="*/ 117 h 123"/>
                  <a:gd name="T18" fmla="*/ 56 w 95"/>
                  <a:gd name="T19" fmla="*/ 112 h 123"/>
                  <a:gd name="T20" fmla="*/ 0 w 95"/>
                  <a:gd name="T2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3">
                    <a:moveTo>
                      <a:pt x="0" y="21"/>
                    </a:moveTo>
                    <a:cubicBezTo>
                      <a:pt x="4" y="19"/>
                      <a:pt x="4" y="19"/>
                      <a:pt x="4" y="19"/>
                    </a:cubicBezTo>
                    <a:cubicBezTo>
                      <a:pt x="59" y="109"/>
                      <a:pt x="59" y="109"/>
                      <a:pt x="59" y="109"/>
                    </a:cubicBezTo>
                    <a:cubicBezTo>
                      <a:pt x="63" y="115"/>
                      <a:pt x="72" y="117"/>
                      <a:pt x="79" y="112"/>
                    </a:cubicBezTo>
                    <a:cubicBezTo>
                      <a:pt x="87" y="108"/>
                      <a:pt x="89" y="99"/>
                      <a:pt x="85" y="93"/>
                    </a:cubicBezTo>
                    <a:cubicBezTo>
                      <a:pt x="29" y="3"/>
                      <a:pt x="29" y="3"/>
                      <a:pt x="29" y="3"/>
                    </a:cubicBezTo>
                    <a:cubicBezTo>
                      <a:pt x="34" y="0"/>
                      <a:pt x="34" y="0"/>
                      <a:pt x="34" y="0"/>
                    </a:cubicBezTo>
                    <a:cubicBezTo>
                      <a:pt x="90" y="91"/>
                      <a:pt x="90" y="91"/>
                      <a:pt x="90" y="91"/>
                    </a:cubicBezTo>
                    <a:cubicBezTo>
                      <a:pt x="95" y="100"/>
                      <a:pt x="92" y="111"/>
                      <a:pt x="82" y="117"/>
                    </a:cubicBezTo>
                    <a:cubicBezTo>
                      <a:pt x="73" y="123"/>
                      <a:pt x="61" y="121"/>
                      <a:pt x="56" y="112"/>
                    </a:cubicBezTo>
                    <a:lnTo>
                      <a:pt x="0" y="21"/>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84" name="Freeform 91"/>
              <p:cNvSpPr/>
              <p:nvPr/>
            </p:nvSpPr>
            <p:spPr bwMode="auto">
              <a:xfrm>
                <a:off x="7661914" y="3651953"/>
                <a:ext cx="101600" cy="69850"/>
              </a:xfrm>
              <a:custGeom>
                <a:avLst/>
                <a:gdLst>
                  <a:gd name="T0" fmla="*/ 1 w 47"/>
                  <a:gd name="T1" fmla="*/ 30 h 32"/>
                  <a:gd name="T2" fmla="*/ 6 w 47"/>
                  <a:gd name="T3" fmla="*/ 31 h 32"/>
                  <a:gd name="T4" fmla="*/ 44 w 47"/>
                  <a:gd name="T5" fmla="*/ 7 h 32"/>
                  <a:gd name="T6" fmla="*/ 46 w 47"/>
                  <a:gd name="T7" fmla="*/ 2 h 32"/>
                  <a:gd name="T8" fmla="*/ 41 w 47"/>
                  <a:gd name="T9" fmla="*/ 1 h 32"/>
                  <a:gd name="T10" fmla="*/ 2 w 47"/>
                  <a:gd name="T11" fmla="*/ 25 h 32"/>
                  <a:gd name="T12" fmla="*/ 1 w 47"/>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7" h="32">
                    <a:moveTo>
                      <a:pt x="1" y="30"/>
                    </a:moveTo>
                    <a:cubicBezTo>
                      <a:pt x="2" y="32"/>
                      <a:pt x="4" y="32"/>
                      <a:pt x="6" y="31"/>
                    </a:cubicBezTo>
                    <a:cubicBezTo>
                      <a:pt x="44" y="7"/>
                      <a:pt x="44" y="7"/>
                      <a:pt x="44" y="7"/>
                    </a:cubicBezTo>
                    <a:cubicBezTo>
                      <a:pt x="46" y="6"/>
                      <a:pt x="47" y="4"/>
                      <a:pt x="46" y="2"/>
                    </a:cubicBezTo>
                    <a:cubicBezTo>
                      <a:pt x="45" y="1"/>
                      <a:pt x="42" y="0"/>
                      <a:pt x="41" y="1"/>
                    </a:cubicBezTo>
                    <a:cubicBezTo>
                      <a:pt x="2" y="25"/>
                      <a:pt x="2" y="25"/>
                      <a:pt x="2" y="25"/>
                    </a:cubicBezTo>
                    <a:cubicBezTo>
                      <a:pt x="1" y="26"/>
                      <a:pt x="0" y="28"/>
                      <a:pt x="1" y="30"/>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85" name="Freeform 92"/>
              <p:cNvSpPr/>
              <p:nvPr/>
            </p:nvSpPr>
            <p:spPr bwMode="auto">
              <a:xfrm>
                <a:off x="7703189" y="3709103"/>
                <a:ext cx="139700" cy="192088"/>
              </a:xfrm>
              <a:custGeom>
                <a:avLst/>
                <a:gdLst>
                  <a:gd name="T0" fmla="*/ 0 w 64"/>
                  <a:gd name="T1" fmla="*/ 3 h 88"/>
                  <a:gd name="T2" fmla="*/ 5 w 64"/>
                  <a:gd name="T3" fmla="*/ 0 h 88"/>
                  <a:gd name="T4" fmla="*/ 55 w 64"/>
                  <a:gd name="T5" fmla="*/ 80 h 88"/>
                  <a:gd name="T6" fmla="*/ 64 w 64"/>
                  <a:gd name="T7" fmla="*/ 85 h 88"/>
                  <a:gd name="T8" fmla="*/ 63 w 64"/>
                  <a:gd name="T9" fmla="*/ 85 h 88"/>
                  <a:gd name="T10" fmla="*/ 49 w 64"/>
                  <a:gd name="T11" fmla="*/ 82 h 88"/>
                  <a:gd name="T12" fmla="*/ 0 w 64"/>
                  <a:gd name="T13" fmla="*/ 3 h 88"/>
                </a:gdLst>
                <a:ahLst/>
                <a:cxnLst>
                  <a:cxn ang="0">
                    <a:pos x="T0" y="T1"/>
                  </a:cxn>
                  <a:cxn ang="0">
                    <a:pos x="T2" y="T3"/>
                  </a:cxn>
                  <a:cxn ang="0">
                    <a:pos x="T4" y="T5"/>
                  </a:cxn>
                  <a:cxn ang="0">
                    <a:pos x="T6" y="T7"/>
                  </a:cxn>
                  <a:cxn ang="0">
                    <a:pos x="T8" y="T9"/>
                  </a:cxn>
                  <a:cxn ang="0">
                    <a:pos x="T10" y="T11"/>
                  </a:cxn>
                  <a:cxn ang="0">
                    <a:pos x="T12" y="T13"/>
                  </a:cxn>
                </a:cxnLst>
                <a:rect l="0" t="0" r="r" b="b"/>
                <a:pathLst>
                  <a:path w="64" h="88">
                    <a:moveTo>
                      <a:pt x="0" y="3"/>
                    </a:moveTo>
                    <a:cubicBezTo>
                      <a:pt x="5" y="0"/>
                      <a:pt x="5" y="0"/>
                      <a:pt x="5" y="0"/>
                    </a:cubicBezTo>
                    <a:cubicBezTo>
                      <a:pt x="55" y="80"/>
                      <a:pt x="55" y="80"/>
                      <a:pt x="55" y="80"/>
                    </a:cubicBezTo>
                    <a:cubicBezTo>
                      <a:pt x="57" y="83"/>
                      <a:pt x="60" y="85"/>
                      <a:pt x="64" y="85"/>
                    </a:cubicBezTo>
                    <a:cubicBezTo>
                      <a:pt x="63" y="85"/>
                      <a:pt x="63" y="85"/>
                      <a:pt x="63" y="85"/>
                    </a:cubicBezTo>
                    <a:cubicBezTo>
                      <a:pt x="58" y="88"/>
                      <a:pt x="52" y="87"/>
                      <a:pt x="49" y="82"/>
                    </a:cubicBezTo>
                    <a:lnTo>
                      <a:pt x="0" y="3"/>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86" name="Freeform 93"/>
              <p:cNvSpPr>
                <a:spLocks noEditPoints="1"/>
              </p:cNvSpPr>
              <p:nvPr/>
            </p:nvSpPr>
            <p:spPr bwMode="auto">
              <a:xfrm>
                <a:off x="9035101" y="5312478"/>
                <a:ext cx="219075" cy="239713"/>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87" name="Freeform 94"/>
              <p:cNvSpPr/>
              <p:nvPr/>
            </p:nvSpPr>
            <p:spPr bwMode="auto">
              <a:xfrm>
                <a:off x="8769989" y="3732915"/>
                <a:ext cx="63500" cy="60325"/>
              </a:xfrm>
              <a:custGeom>
                <a:avLst/>
                <a:gdLst>
                  <a:gd name="T0" fmla="*/ 28 w 29"/>
                  <a:gd name="T1" fmla="*/ 16 h 28"/>
                  <a:gd name="T2" fmla="*/ 12 w 29"/>
                  <a:gd name="T3" fmla="*/ 27 h 28"/>
                  <a:gd name="T4" fmla="*/ 1 w 29"/>
                  <a:gd name="T5" fmla="*/ 12 h 28"/>
                  <a:gd name="T6" fmla="*/ 17 w 29"/>
                  <a:gd name="T7" fmla="*/ 1 h 28"/>
                  <a:gd name="T8" fmla="*/ 28 w 29"/>
                  <a:gd name="T9" fmla="*/ 16 h 28"/>
                </a:gdLst>
                <a:ahLst/>
                <a:cxnLst>
                  <a:cxn ang="0">
                    <a:pos x="T0" y="T1"/>
                  </a:cxn>
                  <a:cxn ang="0">
                    <a:pos x="T2" y="T3"/>
                  </a:cxn>
                  <a:cxn ang="0">
                    <a:pos x="T4" y="T5"/>
                  </a:cxn>
                  <a:cxn ang="0">
                    <a:pos x="T6" y="T7"/>
                  </a:cxn>
                  <a:cxn ang="0">
                    <a:pos x="T8" y="T9"/>
                  </a:cxn>
                </a:cxnLst>
                <a:rect l="0" t="0" r="r" b="b"/>
                <a:pathLst>
                  <a:path w="29" h="28">
                    <a:moveTo>
                      <a:pt x="28" y="16"/>
                    </a:moveTo>
                    <a:cubicBezTo>
                      <a:pt x="26" y="23"/>
                      <a:pt x="19" y="28"/>
                      <a:pt x="12" y="27"/>
                    </a:cubicBezTo>
                    <a:cubicBezTo>
                      <a:pt x="5" y="26"/>
                      <a:pt x="0" y="19"/>
                      <a:pt x="1" y="12"/>
                    </a:cubicBezTo>
                    <a:cubicBezTo>
                      <a:pt x="3" y="4"/>
                      <a:pt x="10" y="0"/>
                      <a:pt x="17" y="1"/>
                    </a:cubicBezTo>
                    <a:cubicBezTo>
                      <a:pt x="24" y="2"/>
                      <a:pt x="29" y="9"/>
                      <a:pt x="28" y="16"/>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88" name="Freeform 95"/>
              <p:cNvSpPr/>
              <p:nvPr/>
            </p:nvSpPr>
            <p:spPr bwMode="auto">
              <a:xfrm>
                <a:off x="8755701" y="3550353"/>
                <a:ext cx="58738" cy="196850"/>
              </a:xfrm>
              <a:custGeom>
                <a:avLst/>
                <a:gdLst>
                  <a:gd name="T0" fmla="*/ 27 w 27"/>
                  <a:gd name="T1" fmla="*/ 90 h 91"/>
                  <a:gd name="T2" fmla="*/ 12 w 27"/>
                  <a:gd name="T3" fmla="*/ 14 h 91"/>
                  <a:gd name="T4" fmla="*/ 1 w 27"/>
                  <a:gd name="T5" fmla="*/ 0 h 91"/>
                  <a:gd name="T6" fmla="*/ 17 w 27"/>
                  <a:gd name="T7" fmla="*/ 91 h 91"/>
                  <a:gd name="T8" fmla="*/ 27 w 27"/>
                  <a:gd name="T9" fmla="*/ 90 h 91"/>
                </a:gdLst>
                <a:ahLst/>
                <a:cxnLst>
                  <a:cxn ang="0">
                    <a:pos x="T0" y="T1"/>
                  </a:cxn>
                  <a:cxn ang="0">
                    <a:pos x="T2" y="T3"/>
                  </a:cxn>
                  <a:cxn ang="0">
                    <a:pos x="T4" y="T5"/>
                  </a:cxn>
                  <a:cxn ang="0">
                    <a:pos x="T6" y="T7"/>
                  </a:cxn>
                  <a:cxn ang="0">
                    <a:pos x="T8" y="T9"/>
                  </a:cxn>
                </a:cxnLst>
                <a:rect l="0" t="0" r="r" b="b"/>
                <a:pathLst>
                  <a:path w="27" h="91">
                    <a:moveTo>
                      <a:pt x="27" y="90"/>
                    </a:moveTo>
                    <a:cubicBezTo>
                      <a:pt x="27" y="90"/>
                      <a:pt x="12" y="14"/>
                      <a:pt x="12" y="14"/>
                    </a:cubicBezTo>
                    <a:cubicBezTo>
                      <a:pt x="12" y="14"/>
                      <a:pt x="3" y="0"/>
                      <a:pt x="1" y="0"/>
                    </a:cubicBezTo>
                    <a:cubicBezTo>
                      <a:pt x="0" y="0"/>
                      <a:pt x="17" y="91"/>
                      <a:pt x="17" y="91"/>
                    </a:cubicBezTo>
                    <a:lnTo>
                      <a:pt x="27" y="90"/>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89" name="Freeform 96"/>
              <p:cNvSpPr/>
              <p:nvPr/>
            </p:nvSpPr>
            <p:spPr bwMode="auto">
              <a:xfrm>
                <a:off x="8796976" y="3582103"/>
                <a:ext cx="127000" cy="169863"/>
              </a:xfrm>
              <a:custGeom>
                <a:avLst/>
                <a:gdLst>
                  <a:gd name="T0" fmla="*/ 1 w 80"/>
                  <a:gd name="T1" fmla="*/ 99 h 107"/>
                  <a:gd name="T2" fmla="*/ 60 w 80"/>
                  <a:gd name="T3" fmla="*/ 13 h 107"/>
                  <a:gd name="T4" fmla="*/ 80 w 80"/>
                  <a:gd name="T5" fmla="*/ 0 h 107"/>
                  <a:gd name="T6" fmla="*/ 71 w 80"/>
                  <a:gd name="T7" fmla="*/ 21 h 107"/>
                  <a:gd name="T8" fmla="*/ 12 w 80"/>
                  <a:gd name="T9" fmla="*/ 107 h 107"/>
                  <a:gd name="T10" fmla="*/ 0 w 80"/>
                  <a:gd name="T11" fmla="*/ 100 h 107"/>
                  <a:gd name="T12" fmla="*/ 1 w 80"/>
                  <a:gd name="T13" fmla="*/ 99 h 107"/>
                </a:gdLst>
                <a:ahLst/>
                <a:cxnLst>
                  <a:cxn ang="0">
                    <a:pos x="T0" y="T1"/>
                  </a:cxn>
                  <a:cxn ang="0">
                    <a:pos x="T2" y="T3"/>
                  </a:cxn>
                  <a:cxn ang="0">
                    <a:pos x="T4" y="T5"/>
                  </a:cxn>
                  <a:cxn ang="0">
                    <a:pos x="T6" y="T7"/>
                  </a:cxn>
                  <a:cxn ang="0">
                    <a:pos x="T8" y="T9"/>
                  </a:cxn>
                  <a:cxn ang="0">
                    <a:pos x="T10" y="T11"/>
                  </a:cxn>
                  <a:cxn ang="0">
                    <a:pos x="T12" y="T13"/>
                  </a:cxn>
                </a:cxnLst>
                <a:rect l="0" t="0" r="r" b="b"/>
                <a:pathLst>
                  <a:path w="80" h="107">
                    <a:moveTo>
                      <a:pt x="1" y="99"/>
                    </a:moveTo>
                    <a:lnTo>
                      <a:pt x="60" y="13"/>
                    </a:lnTo>
                    <a:lnTo>
                      <a:pt x="80" y="0"/>
                    </a:lnTo>
                    <a:lnTo>
                      <a:pt x="71" y="21"/>
                    </a:lnTo>
                    <a:lnTo>
                      <a:pt x="12" y="107"/>
                    </a:lnTo>
                    <a:lnTo>
                      <a:pt x="0" y="100"/>
                    </a:lnTo>
                    <a:lnTo>
                      <a:pt x="1" y="99"/>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90" name="Freeform 97"/>
              <p:cNvSpPr/>
              <p:nvPr/>
            </p:nvSpPr>
            <p:spPr bwMode="auto">
              <a:xfrm>
                <a:off x="8785864" y="3778953"/>
                <a:ext cx="15875" cy="31750"/>
              </a:xfrm>
              <a:custGeom>
                <a:avLst/>
                <a:gdLst>
                  <a:gd name="T0" fmla="*/ 2 w 7"/>
                  <a:gd name="T1" fmla="*/ 3 h 15"/>
                  <a:gd name="T2" fmla="*/ 5 w 7"/>
                  <a:gd name="T3" fmla="*/ 1 h 15"/>
                  <a:gd name="T4" fmla="*/ 7 w 7"/>
                  <a:gd name="T5" fmla="*/ 3 h 15"/>
                  <a:gd name="T6" fmla="*/ 5 w 7"/>
                  <a:gd name="T7" fmla="*/ 13 h 15"/>
                  <a:gd name="T8" fmla="*/ 3 w 7"/>
                  <a:gd name="T9" fmla="*/ 15 h 15"/>
                  <a:gd name="T10" fmla="*/ 1 w 7"/>
                  <a:gd name="T11" fmla="*/ 12 h 15"/>
                  <a:gd name="T12" fmla="*/ 2 w 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2" y="3"/>
                    </a:moveTo>
                    <a:cubicBezTo>
                      <a:pt x="3" y="1"/>
                      <a:pt x="4" y="0"/>
                      <a:pt x="5" y="1"/>
                    </a:cubicBezTo>
                    <a:cubicBezTo>
                      <a:pt x="6" y="1"/>
                      <a:pt x="7" y="2"/>
                      <a:pt x="7" y="3"/>
                    </a:cubicBezTo>
                    <a:cubicBezTo>
                      <a:pt x="5" y="13"/>
                      <a:pt x="5" y="13"/>
                      <a:pt x="5" y="13"/>
                    </a:cubicBezTo>
                    <a:cubicBezTo>
                      <a:pt x="5" y="14"/>
                      <a:pt x="4" y="15"/>
                      <a:pt x="3" y="15"/>
                    </a:cubicBezTo>
                    <a:cubicBezTo>
                      <a:pt x="1" y="15"/>
                      <a:pt x="0" y="13"/>
                      <a:pt x="1" y="12"/>
                    </a:cubicBezTo>
                    <a:lnTo>
                      <a:pt x="2" y="3"/>
                    </a:ln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sp>
            <p:nvSpPr>
              <p:cNvPr id="91" name="Freeform 98"/>
              <p:cNvSpPr>
                <a:spLocks noEditPoints="1"/>
              </p:cNvSpPr>
              <p:nvPr/>
            </p:nvSpPr>
            <p:spPr bwMode="auto">
              <a:xfrm>
                <a:off x="8735064" y="2170815"/>
                <a:ext cx="220663" cy="236538"/>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grpFill/>
              <a:ln>
                <a:noFill/>
              </a:ln>
            </p:spPr>
            <p:txBody>
              <a:bodyPr vert="horz" wrap="square" lIns="91440" tIns="45720" rIns="91440" bIns="45720" numCol="1" anchor="t" anchorCtr="0" compatLnSpc="1"/>
              <a:lstStyle/>
              <a:p>
                <a:endParaRPr lang="id-ID" dirty="0">
                  <a:latin typeface="Montserrat SemiBold" panose="00000700000000000000" pitchFamily="2" charset="0"/>
                  <a:ea typeface="字魂35号-经典雅黑" panose="02000000000000000000" pitchFamily="2" charset="-122"/>
                </a:endParaRPr>
              </a:p>
            </p:txBody>
          </p:sp>
        </p:grpSp>
      </p:grpSp>
      <p:cxnSp>
        <p:nvCxnSpPr>
          <p:cNvPr id="108" name="直接连接符 107"/>
          <p:cNvCxnSpPr/>
          <p:nvPr/>
        </p:nvCxnSpPr>
        <p:spPr>
          <a:xfrm>
            <a:off x="1716205" y="3565644"/>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9" name="矩形 108"/>
          <p:cNvSpPr/>
          <p:nvPr/>
        </p:nvSpPr>
        <p:spPr>
          <a:xfrm>
            <a:off x="2053203" y="2469508"/>
            <a:ext cx="4757695" cy="769433"/>
          </a:xfrm>
          <a:prstGeom prst="rect">
            <a:avLst/>
          </a:prstGeom>
        </p:spPr>
        <p:txBody>
          <a:bodyPr wrap="none" lIns="91431" tIns="45716" rIns="91431" bIns="45716">
            <a:spAutoFit/>
          </a:bodyPr>
          <a:lstStyle/>
          <a:p>
            <a:pPr marL="0" lvl="0" algn="l"/>
            <a:r>
              <a:rPr lang="en-US" sz="2200" b="1" i="0" u="none">
                <a:solidFill>
                  <a:srgbClr val="808080"/>
                </a:solidFill>
                <a:latin typeface="Montserrat SemiBold" panose="00000700000000000000" pitchFamily="2" charset="0"/>
              </a:rPr>
              <a:t>KHI ĐƯỢC TRÌNH DIỄN TRƯỚC LỚP</a:t>
            </a:r>
          </a:p>
          <a:p>
            <a:pPr marL="0" lvl="0" algn="l"/>
            <a:r>
              <a:rPr lang="en-US" sz="2200" b="1">
                <a:solidFill>
                  <a:srgbClr val="808080"/>
                </a:solidFill>
                <a:latin typeface="Montserrat SemiBold" panose="00000700000000000000" pitchFamily="2" charset="0"/>
              </a:rPr>
              <a:t>THÌ CẢM GIÁC CỦA EM NHƯ THẾ NÀO?</a:t>
            </a:r>
            <a:endParaRPr lang="en-US" sz="2200" b="1" i="0" u="none">
              <a:solidFill>
                <a:srgbClr val="808080"/>
              </a:solidFill>
              <a:latin typeface="Montserrat SemiBold" panose="00000700000000000000" pitchFamily="2" charset="0"/>
            </a:endParaRPr>
          </a:p>
        </p:txBody>
      </p:sp>
      <p:cxnSp>
        <p:nvCxnSpPr>
          <p:cNvPr id="111" name="直接连接符 110"/>
          <p:cNvCxnSpPr/>
          <p:nvPr/>
        </p:nvCxnSpPr>
        <p:spPr>
          <a:xfrm>
            <a:off x="1716205" y="4933796"/>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2" name="矩形 111"/>
          <p:cNvSpPr/>
          <p:nvPr/>
        </p:nvSpPr>
        <p:spPr>
          <a:xfrm>
            <a:off x="2053203" y="3837660"/>
            <a:ext cx="4757695" cy="769433"/>
          </a:xfrm>
          <a:prstGeom prst="rect">
            <a:avLst/>
          </a:prstGeom>
        </p:spPr>
        <p:txBody>
          <a:bodyPr wrap="none" lIns="91431" tIns="45716" rIns="91431" bIns="45716">
            <a:spAutoFit/>
          </a:bodyPr>
          <a:lstStyle/>
          <a:p>
            <a:pPr marL="0" lvl="0" algn="l"/>
            <a:r>
              <a:rPr lang="en-US" sz="2200" b="1" i="0" u="none">
                <a:solidFill>
                  <a:srgbClr val="808080"/>
                </a:solidFill>
                <a:latin typeface="Montserrat SemiBold" panose="00000700000000000000" pitchFamily="2" charset="0"/>
              </a:rPr>
              <a:t>KHI ĐƯỢC XEM CÁC BẠN TRÌNH DIỄN</a:t>
            </a:r>
          </a:p>
          <a:p>
            <a:pPr marL="0" lvl="0" algn="l"/>
            <a:r>
              <a:rPr lang="en-US" sz="2200" b="1">
                <a:solidFill>
                  <a:srgbClr val="808080"/>
                </a:solidFill>
                <a:latin typeface="Montserrat SemiBold" panose="00000700000000000000" pitchFamily="2" charset="0"/>
              </a:rPr>
              <a:t>THÌ CẢM GIÁC CỦA EM NHƯ THẾ NÀO?</a:t>
            </a:r>
            <a:endParaRPr lang="en-US" sz="2200" b="1" i="0" u="none">
              <a:solidFill>
                <a:srgbClr val="808080"/>
              </a:solidFill>
              <a:latin typeface="Montserrat SemiBold" panose="00000700000000000000" pitchFamily="2" charset="0"/>
            </a:endParaRPr>
          </a:p>
        </p:txBody>
      </p:sp>
      <p:sp>
        <p:nvSpPr>
          <p:cNvPr id="117" name="Freeform 5"/>
          <p:cNvSpPr/>
          <p:nvPr/>
        </p:nvSpPr>
        <p:spPr bwMode="auto">
          <a:xfrm rot="1855731">
            <a:off x="1040637" y="2569602"/>
            <a:ext cx="936104" cy="8440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6727D"/>
          </a:solidFill>
          <a:ln w="12700" cap="flat">
            <a:noFill/>
            <a:prstDash val="solid"/>
            <a:miter lim="800000"/>
          </a:ln>
          <a:effectLst/>
        </p:spPr>
        <p:txBody>
          <a:bodyPr vert="horz" wrap="square" lIns="91440" tIns="45720" rIns="91440" bIns="45720" numCol="1" anchor="t" anchorCtr="0" compatLnSpc="1"/>
          <a:lstStyle/>
          <a:p>
            <a:endParaRPr lang="zh-CN" altLang="en-US" dirty="0">
              <a:latin typeface="Montserrat SemiBold" panose="00000700000000000000" pitchFamily="2" charset="0"/>
              <a:ea typeface="字魂35号-经典雅黑" panose="02000000000000000000" pitchFamily="2" charset="-122"/>
            </a:endParaRPr>
          </a:p>
        </p:txBody>
      </p:sp>
      <p:sp>
        <p:nvSpPr>
          <p:cNvPr id="118" name="TextBox 159"/>
          <p:cNvSpPr txBox="1"/>
          <p:nvPr/>
        </p:nvSpPr>
        <p:spPr>
          <a:xfrm>
            <a:off x="1299722" y="2640782"/>
            <a:ext cx="377796" cy="707886"/>
          </a:xfrm>
          <a:prstGeom prst="rect">
            <a:avLst/>
          </a:prstGeom>
          <a:noFill/>
        </p:spPr>
        <p:txBody>
          <a:bodyPr wrap="square" rtlCol="0">
            <a:spAutoFit/>
          </a:bodyPr>
          <a:lstStyle/>
          <a:p>
            <a:r>
              <a:rPr lang="en-US" altLang="zh-CN" sz="4000" b="1" dirty="0">
                <a:solidFill>
                  <a:schemeClr val="bg1"/>
                </a:solidFill>
                <a:latin typeface="Montserrat SemiBold" panose="00000700000000000000" pitchFamily="2" charset="0"/>
                <a:ea typeface="字魂35号-经典雅黑" panose="02000000000000000000" pitchFamily="2" charset="-122"/>
              </a:rPr>
              <a:t>1</a:t>
            </a:r>
            <a:endParaRPr lang="zh-CN" altLang="en-US" sz="4000" b="1" dirty="0">
              <a:solidFill>
                <a:schemeClr val="bg1"/>
              </a:solidFill>
              <a:latin typeface="Montserrat SemiBold" panose="00000700000000000000" pitchFamily="2" charset="0"/>
              <a:ea typeface="字魂35号-经典雅黑" panose="02000000000000000000" pitchFamily="2" charset="-122"/>
            </a:endParaRPr>
          </a:p>
        </p:txBody>
      </p:sp>
      <p:sp>
        <p:nvSpPr>
          <p:cNvPr id="119" name="Freeform 5"/>
          <p:cNvSpPr/>
          <p:nvPr/>
        </p:nvSpPr>
        <p:spPr bwMode="auto">
          <a:xfrm rot="1855731">
            <a:off x="1020568" y="3891167"/>
            <a:ext cx="936104" cy="8440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6727D"/>
          </a:solidFill>
          <a:ln w="12700" cap="flat">
            <a:noFill/>
            <a:prstDash val="solid"/>
            <a:miter lim="800000"/>
          </a:ln>
          <a:effectLst/>
        </p:spPr>
        <p:txBody>
          <a:bodyPr vert="horz" wrap="square" lIns="91440" tIns="45720" rIns="91440" bIns="45720" numCol="1" anchor="t" anchorCtr="0" compatLnSpc="1"/>
          <a:lstStyle/>
          <a:p>
            <a:endParaRPr lang="zh-CN" altLang="en-US" dirty="0">
              <a:latin typeface="Montserrat SemiBold" panose="00000700000000000000" pitchFamily="2" charset="0"/>
              <a:ea typeface="字魂35号-经典雅黑" panose="02000000000000000000" pitchFamily="2" charset="-122"/>
            </a:endParaRPr>
          </a:p>
        </p:txBody>
      </p:sp>
      <p:sp>
        <p:nvSpPr>
          <p:cNvPr id="120" name="TextBox 161"/>
          <p:cNvSpPr txBox="1"/>
          <p:nvPr/>
        </p:nvSpPr>
        <p:spPr>
          <a:xfrm>
            <a:off x="1279653" y="3962347"/>
            <a:ext cx="377796" cy="707886"/>
          </a:xfrm>
          <a:prstGeom prst="rect">
            <a:avLst/>
          </a:prstGeom>
          <a:noFill/>
        </p:spPr>
        <p:txBody>
          <a:bodyPr wrap="square" rtlCol="0">
            <a:spAutoFit/>
          </a:bodyPr>
          <a:lstStyle/>
          <a:p>
            <a:r>
              <a:rPr lang="en-US" altLang="zh-CN" sz="4000" b="1" dirty="0">
                <a:solidFill>
                  <a:schemeClr val="bg1"/>
                </a:solidFill>
                <a:latin typeface="Montserrat SemiBold" panose="00000700000000000000" pitchFamily="2" charset="0"/>
                <a:ea typeface="字魂35号-经典雅黑" panose="02000000000000000000" pitchFamily="2" charset="-122"/>
              </a:rPr>
              <a:t>2</a:t>
            </a:r>
            <a:endParaRPr lang="zh-CN" altLang="en-US" sz="4000" b="1" dirty="0">
              <a:solidFill>
                <a:schemeClr val="bg1"/>
              </a:solidFill>
              <a:latin typeface="Montserrat SemiBold" panose="00000700000000000000" pitchFamily="2" charset="0"/>
              <a:ea typeface="字魂35号-经典雅黑" panose="02000000000000000000" pitchFamily="2" charset="-122"/>
            </a:endParaRPr>
          </a:p>
        </p:txBody>
      </p:sp>
      <p:sp>
        <p:nvSpPr>
          <p:cNvPr id="122" name="TextBox 163"/>
          <p:cNvSpPr txBox="1"/>
          <p:nvPr/>
        </p:nvSpPr>
        <p:spPr>
          <a:xfrm>
            <a:off x="2172770" y="4837830"/>
            <a:ext cx="377796" cy="707886"/>
          </a:xfrm>
          <a:prstGeom prst="rect">
            <a:avLst/>
          </a:prstGeom>
          <a:noFill/>
        </p:spPr>
        <p:txBody>
          <a:bodyPr wrap="square" rtlCol="0">
            <a:spAutoFit/>
          </a:bodyPr>
          <a:lstStyle/>
          <a:p>
            <a:r>
              <a:rPr lang="en-US" altLang="zh-CN" sz="4000" b="1" dirty="0">
                <a:solidFill>
                  <a:schemeClr val="bg1"/>
                </a:solidFill>
                <a:latin typeface="Montserrat SemiBold" panose="00000700000000000000" pitchFamily="2" charset="0"/>
                <a:ea typeface="字魂35号-经典雅黑" panose="02000000000000000000" pitchFamily="2" charset="-122"/>
              </a:rPr>
              <a:t>3</a:t>
            </a:r>
            <a:endParaRPr lang="zh-CN" altLang="en-US" sz="4000" b="1" dirty="0">
              <a:solidFill>
                <a:schemeClr val="bg1"/>
              </a:solidFill>
              <a:latin typeface="Montserrat SemiBold" panose="00000700000000000000" pitchFamily="2" charset="0"/>
              <a:ea typeface="字魂35号-经典雅黑" panose="02000000000000000000" pitchFamily="2"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500"/>
                                        <p:tgtEl>
                                          <p:spTgt spid="117"/>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18"/>
                                        </p:tgtEl>
                                        <p:attrNameLst>
                                          <p:attrName>style.visibility</p:attrName>
                                        </p:attrNameLst>
                                      </p:cBhvr>
                                      <p:to>
                                        <p:strVal val="visible"/>
                                      </p:to>
                                    </p:set>
                                    <p:animEffect transition="in" filter="fade">
                                      <p:cBhvr>
                                        <p:cTn id="16" dur="1000"/>
                                        <p:tgtEl>
                                          <p:spTgt spid="118"/>
                                        </p:tgtEl>
                                      </p:cBhvr>
                                    </p:animEffect>
                                    <p:anim calcmode="lin" valueType="num">
                                      <p:cBhvr>
                                        <p:cTn id="17" dur="1000" fill="hold"/>
                                        <p:tgtEl>
                                          <p:spTgt spid="118"/>
                                        </p:tgtEl>
                                        <p:attrNameLst>
                                          <p:attrName>ppt_x</p:attrName>
                                        </p:attrNameLst>
                                      </p:cBhvr>
                                      <p:tavLst>
                                        <p:tav tm="0">
                                          <p:val>
                                            <p:strVal val="#ppt_x"/>
                                          </p:val>
                                        </p:tav>
                                        <p:tav tm="100000">
                                          <p:val>
                                            <p:strVal val="#ppt_x"/>
                                          </p:val>
                                        </p:tav>
                                      </p:tavLst>
                                    </p:anim>
                                    <p:anim calcmode="lin" valueType="num">
                                      <p:cBhvr>
                                        <p:cTn id="18" dur="1000" fill="hold"/>
                                        <p:tgtEl>
                                          <p:spTgt spid="118"/>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wipe(left)">
                                      <p:cBhvr>
                                        <p:cTn id="22" dur="500"/>
                                        <p:tgtEl>
                                          <p:spTgt spid="108"/>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09"/>
                                        </p:tgtEl>
                                        <p:attrNameLst>
                                          <p:attrName>style.visibility</p:attrName>
                                        </p:attrNameLst>
                                      </p:cBhvr>
                                      <p:to>
                                        <p:strVal val="visible"/>
                                      </p:to>
                                    </p:set>
                                    <p:animEffect transition="in" filter="wipe(left)">
                                      <p:cBhvr>
                                        <p:cTn id="26" dur="500"/>
                                        <p:tgtEl>
                                          <p:spTgt spid="10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9"/>
                                        </p:tgtEl>
                                        <p:attrNameLst>
                                          <p:attrName>style.visibility</p:attrName>
                                        </p:attrNameLst>
                                      </p:cBhvr>
                                      <p:to>
                                        <p:strVal val="visible"/>
                                      </p:to>
                                    </p:set>
                                    <p:animEffect transition="in" filter="fade">
                                      <p:cBhvr>
                                        <p:cTn id="29" dur="500"/>
                                        <p:tgtEl>
                                          <p:spTgt spid="119"/>
                                        </p:tgtEl>
                                      </p:cBhvr>
                                    </p:animEffect>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120"/>
                                        </p:tgtEl>
                                        <p:attrNameLst>
                                          <p:attrName>style.visibility</p:attrName>
                                        </p:attrNameLst>
                                      </p:cBhvr>
                                      <p:to>
                                        <p:strVal val="visible"/>
                                      </p:to>
                                    </p:set>
                                    <p:animEffect transition="in" filter="fade">
                                      <p:cBhvr>
                                        <p:cTn id="33" dur="1000"/>
                                        <p:tgtEl>
                                          <p:spTgt spid="120"/>
                                        </p:tgtEl>
                                      </p:cBhvr>
                                    </p:animEffect>
                                    <p:anim calcmode="lin" valueType="num">
                                      <p:cBhvr>
                                        <p:cTn id="34" dur="1000" fill="hold"/>
                                        <p:tgtEl>
                                          <p:spTgt spid="120"/>
                                        </p:tgtEl>
                                        <p:attrNameLst>
                                          <p:attrName>ppt_x</p:attrName>
                                        </p:attrNameLst>
                                      </p:cBhvr>
                                      <p:tavLst>
                                        <p:tav tm="0">
                                          <p:val>
                                            <p:strVal val="#ppt_x"/>
                                          </p:val>
                                        </p:tav>
                                        <p:tav tm="100000">
                                          <p:val>
                                            <p:strVal val="#ppt_x"/>
                                          </p:val>
                                        </p:tav>
                                      </p:tavLst>
                                    </p:anim>
                                    <p:anim calcmode="lin" valueType="num">
                                      <p:cBhvr>
                                        <p:cTn id="35" dur="1000" fill="hold"/>
                                        <p:tgtEl>
                                          <p:spTgt spid="120"/>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11"/>
                                        </p:tgtEl>
                                        <p:attrNameLst>
                                          <p:attrName>style.visibility</p:attrName>
                                        </p:attrNameLst>
                                      </p:cBhvr>
                                      <p:to>
                                        <p:strVal val="visible"/>
                                      </p:to>
                                    </p:set>
                                    <p:animEffect transition="in" filter="wipe(left)">
                                      <p:cBhvr>
                                        <p:cTn id="39" dur="500"/>
                                        <p:tgtEl>
                                          <p:spTgt spid="111"/>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112"/>
                                        </p:tgtEl>
                                        <p:attrNameLst>
                                          <p:attrName>style.visibility</p:attrName>
                                        </p:attrNameLst>
                                      </p:cBhvr>
                                      <p:to>
                                        <p:strVal val="visible"/>
                                      </p:to>
                                    </p:set>
                                    <p:animEffect transition="in" filter="wipe(left)">
                                      <p:cBhvr>
                                        <p:cTn id="43" dur="500"/>
                                        <p:tgtEl>
                                          <p:spTgt spid="112"/>
                                        </p:tgtEl>
                                      </p:cBhvr>
                                    </p:animEffect>
                                  </p:childTnLst>
                                </p:cTn>
                              </p:par>
                            </p:childTnLst>
                          </p:cTn>
                        </p:par>
                        <p:par>
                          <p:cTn id="44" fill="hold">
                            <p:stCondLst>
                              <p:cond delay="5000"/>
                            </p:stCondLst>
                            <p:childTnLst>
                              <p:par>
                                <p:cTn id="45" presetID="42" presetClass="entr" presetSubtype="0" fill="hold" grpId="0" nodeType="afterEffect">
                                  <p:stCondLst>
                                    <p:cond delay="0"/>
                                  </p:stCondLst>
                                  <p:childTnLst>
                                    <p:set>
                                      <p:cBhvr>
                                        <p:cTn id="46" dur="1" fill="hold">
                                          <p:stCondLst>
                                            <p:cond delay="0"/>
                                          </p:stCondLst>
                                        </p:cTn>
                                        <p:tgtEl>
                                          <p:spTgt spid="122"/>
                                        </p:tgtEl>
                                        <p:attrNameLst>
                                          <p:attrName>style.visibility</p:attrName>
                                        </p:attrNameLst>
                                      </p:cBhvr>
                                      <p:to>
                                        <p:strVal val="visible"/>
                                      </p:to>
                                    </p:set>
                                    <p:animEffect transition="in" filter="fade">
                                      <p:cBhvr>
                                        <p:cTn id="47" dur="1000"/>
                                        <p:tgtEl>
                                          <p:spTgt spid="122"/>
                                        </p:tgtEl>
                                      </p:cBhvr>
                                    </p:animEffect>
                                    <p:anim calcmode="lin" valueType="num">
                                      <p:cBhvr>
                                        <p:cTn id="48" dur="1000" fill="hold"/>
                                        <p:tgtEl>
                                          <p:spTgt spid="122"/>
                                        </p:tgtEl>
                                        <p:attrNameLst>
                                          <p:attrName>ppt_x</p:attrName>
                                        </p:attrNameLst>
                                      </p:cBhvr>
                                      <p:tavLst>
                                        <p:tav tm="0">
                                          <p:val>
                                            <p:strVal val="#ppt_x"/>
                                          </p:val>
                                        </p:tav>
                                        <p:tav tm="100000">
                                          <p:val>
                                            <p:strVal val="#ppt_x"/>
                                          </p:val>
                                        </p:tav>
                                      </p:tavLst>
                                    </p:anim>
                                    <p:anim calcmode="lin" valueType="num">
                                      <p:cBhvr>
                                        <p:cTn id="49"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2" grpId="0"/>
      <p:bldP spid="117" grpId="0" animBg="1"/>
      <p:bldP spid="118" grpId="0"/>
      <p:bldP spid="119" grpId="0" animBg="1"/>
      <p:bldP spid="120" grpId="0"/>
      <p:bldP spid="1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73051" y="0"/>
            <a:ext cx="12192000" cy="6858000"/>
            <a:chOff x="0" y="0"/>
            <a:chExt cx="12192000" cy="6858000"/>
          </a:xfrm>
        </p:grpSpPr>
        <p:pic>
          <p:nvPicPr>
            <p:cNvPr id="36" name="图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7" name="组合 36"/>
            <p:cNvGrpSpPr/>
            <p:nvPr/>
          </p:nvGrpSpPr>
          <p:grpSpPr>
            <a:xfrm>
              <a:off x="215900" y="214361"/>
              <a:ext cx="11760200" cy="6429277"/>
              <a:chOff x="215900" y="214361"/>
              <a:chExt cx="11760200" cy="6429277"/>
            </a:xfrm>
          </p:grpSpPr>
          <p:sp>
            <p:nvSpPr>
              <p:cNvPr id="41" name="矩形 40"/>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latin typeface="Montserrat SemiBold" panose="00000700000000000000" pitchFamily="2" charset="0"/>
                </a:endParaRPr>
              </a:p>
            </p:txBody>
          </p:sp>
          <p:cxnSp>
            <p:nvCxnSpPr>
              <p:cNvPr id="40" name="直接连接符 39"/>
              <p:cNvCxnSpPr/>
              <p:nvPr/>
            </p:nvCxnSpPr>
            <p:spPr>
              <a:xfrm>
                <a:off x="2437475" y="1081558"/>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21" name="Freeform 182"/>
          <p:cNvSpPr>
            <a:spLocks noEditPoints="1"/>
          </p:cNvSpPr>
          <p:nvPr/>
        </p:nvSpPr>
        <p:spPr bwMode="auto">
          <a:xfrm>
            <a:off x="2230167" y="4577493"/>
            <a:ext cx="606294" cy="566463"/>
          </a:xfrm>
          <a:custGeom>
            <a:avLst/>
            <a:gdLst/>
            <a:ahLst/>
            <a:cxnLst>
              <a:cxn ang="0">
                <a:pos x="70" y="24"/>
              </a:cxn>
              <a:cxn ang="0">
                <a:pos x="29" y="50"/>
              </a:cxn>
              <a:cxn ang="0">
                <a:pos x="0" y="26"/>
              </a:cxn>
              <a:cxn ang="0">
                <a:pos x="42" y="0"/>
              </a:cxn>
              <a:cxn ang="0">
                <a:pos x="70" y="24"/>
              </a:cxn>
              <a:cxn ang="0">
                <a:pos x="70" y="74"/>
              </a:cxn>
              <a:cxn ang="0">
                <a:pos x="42" y="98"/>
              </a:cxn>
              <a:cxn ang="0">
                <a:pos x="0" y="72"/>
              </a:cxn>
              <a:cxn ang="0">
                <a:pos x="29" y="50"/>
              </a:cxn>
              <a:cxn ang="0">
                <a:pos x="70" y="74"/>
              </a:cxn>
              <a:cxn ang="0">
                <a:pos x="109" y="104"/>
              </a:cxn>
              <a:cxn ang="0">
                <a:pos x="70" y="128"/>
              </a:cxn>
              <a:cxn ang="0">
                <a:pos x="70" y="128"/>
              </a:cxn>
              <a:cxn ang="0">
                <a:pos x="70" y="128"/>
              </a:cxn>
              <a:cxn ang="0">
                <a:pos x="70" y="128"/>
              </a:cxn>
              <a:cxn ang="0">
                <a:pos x="70" y="128"/>
              </a:cxn>
              <a:cxn ang="0">
                <a:pos x="29" y="104"/>
              </a:cxn>
              <a:cxn ang="0">
                <a:pos x="29" y="95"/>
              </a:cxn>
              <a:cxn ang="0">
                <a:pos x="42" y="102"/>
              </a:cxn>
              <a:cxn ang="0">
                <a:pos x="70" y="78"/>
              </a:cxn>
              <a:cxn ang="0">
                <a:pos x="70" y="78"/>
              </a:cxn>
              <a:cxn ang="0">
                <a:pos x="70" y="78"/>
              </a:cxn>
              <a:cxn ang="0">
                <a:pos x="70" y="78"/>
              </a:cxn>
              <a:cxn ang="0">
                <a:pos x="70" y="78"/>
              </a:cxn>
              <a:cxn ang="0">
                <a:pos x="98" y="102"/>
              </a:cxn>
              <a:cxn ang="0">
                <a:pos x="109" y="95"/>
              </a:cxn>
              <a:cxn ang="0">
                <a:pos x="109" y="104"/>
              </a:cxn>
              <a:cxn ang="0">
                <a:pos x="137" y="26"/>
              </a:cxn>
              <a:cxn ang="0">
                <a:pos x="111" y="50"/>
              </a:cxn>
              <a:cxn ang="0">
                <a:pos x="70" y="24"/>
              </a:cxn>
              <a:cxn ang="0">
                <a:pos x="98" y="0"/>
              </a:cxn>
              <a:cxn ang="0">
                <a:pos x="137" y="26"/>
              </a:cxn>
              <a:cxn ang="0">
                <a:pos x="137" y="72"/>
              </a:cxn>
              <a:cxn ang="0">
                <a:pos x="98" y="98"/>
              </a:cxn>
              <a:cxn ang="0">
                <a:pos x="70" y="74"/>
              </a:cxn>
              <a:cxn ang="0">
                <a:pos x="111" y="50"/>
              </a:cxn>
              <a:cxn ang="0">
                <a:pos x="137" y="72"/>
              </a:cxn>
            </a:cxnLst>
            <a:rect l="0" t="0" r="r" b="b"/>
            <a:pathLst>
              <a:path w="137" h="128">
                <a:moveTo>
                  <a:pt x="70" y="24"/>
                </a:moveTo>
                <a:lnTo>
                  <a:pt x="29" y="50"/>
                </a:lnTo>
                <a:lnTo>
                  <a:pt x="0" y="26"/>
                </a:lnTo>
                <a:lnTo>
                  <a:pt x="42" y="0"/>
                </a:lnTo>
                <a:lnTo>
                  <a:pt x="70" y="24"/>
                </a:lnTo>
                <a:close/>
                <a:moveTo>
                  <a:pt x="70" y="74"/>
                </a:moveTo>
                <a:lnTo>
                  <a:pt x="42" y="98"/>
                </a:lnTo>
                <a:lnTo>
                  <a:pt x="0" y="72"/>
                </a:lnTo>
                <a:lnTo>
                  <a:pt x="29" y="50"/>
                </a:lnTo>
                <a:lnTo>
                  <a:pt x="70" y="74"/>
                </a:lnTo>
                <a:close/>
                <a:moveTo>
                  <a:pt x="109" y="104"/>
                </a:moveTo>
                <a:lnTo>
                  <a:pt x="70" y="128"/>
                </a:lnTo>
                <a:lnTo>
                  <a:pt x="70" y="128"/>
                </a:lnTo>
                <a:lnTo>
                  <a:pt x="70" y="128"/>
                </a:lnTo>
                <a:lnTo>
                  <a:pt x="70" y="128"/>
                </a:lnTo>
                <a:lnTo>
                  <a:pt x="70" y="128"/>
                </a:lnTo>
                <a:lnTo>
                  <a:pt x="29" y="104"/>
                </a:lnTo>
                <a:lnTo>
                  <a:pt x="29" y="95"/>
                </a:lnTo>
                <a:lnTo>
                  <a:pt x="42" y="102"/>
                </a:lnTo>
                <a:lnTo>
                  <a:pt x="70" y="78"/>
                </a:lnTo>
                <a:lnTo>
                  <a:pt x="70" y="78"/>
                </a:lnTo>
                <a:lnTo>
                  <a:pt x="70" y="78"/>
                </a:lnTo>
                <a:lnTo>
                  <a:pt x="70" y="78"/>
                </a:lnTo>
                <a:lnTo>
                  <a:pt x="70" y="78"/>
                </a:lnTo>
                <a:lnTo>
                  <a:pt x="98" y="102"/>
                </a:lnTo>
                <a:lnTo>
                  <a:pt x="109" y="95"/>
                </a:lnTo>
                <a:lnTo>
                  <a:pt x="109" y="104"/>
                </a:lnTo>
                <a:close/>
                <a:moveTo>
                  <a:pt x="137" y="26"/>
                </a:moveTo>
                <a:lnTo>
                  <a:pt x="111" y="50"/>
                </a:lnTo>
                <a:lnTo>
                  <a:pt x="70" y="24"/>
                </a:lnTo>
                <a:lnTo>
                  <a:pt x="98" y="0"/>
                </a:lnTo>
                <a:lnTo>
                  <a:pt x="137" y="26"/>
                </a:lnTo>
                <a:close/>
                <a:moveTo>
                  <a:pt x="137" y="72"/>
                </a:moveTo>
                <a:lnTo>
                  <a:pt x="98" y="98"/>
                </a:lnTo>
                <a:lnTo>
                  <a:pt x="70" y="74"/>
                </a:lnTo>
                <a:lnTo>
                  <a:pt x="111" y="50"/>
                </a:lnTo>
                <a:lnTo>
                  <a:pt x="137" y="72"/>
                </a:ln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28" name="Freeform 172"/>
          <p:cNvSpPr>
            <a:spLocks noEditPoints="1"/>
          </p:cNvSpPr>
          <p:nvPr/>
        </p:nvSpPr>
        <p:spPr bwMode="auto">
          <a:xfrm>
            <a:off x="4667864" y="4704713"/>
            <a:ext cx="603478" cy="439241"/>
          </a:xfrm>
          <a:custGeom>
            <a:avLst/>
            <a:gdLst/>
            <a:ahLst/>
            <a:cxnLst>
              <a:cxn ang="0">
                <a:pos x="59" y="53"/>
              </a:cxn>
              <a:cxn ang="0">
                <a:pos x="17" y="53"/>
              </a:cxn>
              <a:cxn ang="0">
                <a:pos x="0" y="36"/>
              </a:cxn>
              <a:cxn ang="0">
                <a:pos x="10" y="21"/>
              </a:cxn>
              <a:cxn ang="0">
                <a:pos x="10" y="19"/>
              </a:cxn>
              <a:cxn ang="0">
                <a:pos x="30" y="0"/>
              </a:cxn>
              <a:cxn ang="0">
                <a:pos x="48" y="12"/>
              </a:cxn>
              <a:cxn ang="0">
                <a:pos x="54" y="9"/>
              </a:cxn>
              <a:cxn ang="0">
                <a:pos x="64" y="19"/>
              </a:cxn>
              <a:cxn ang="0">
                <a:pos x="62" y="24"/>
              </a:cxn>
              <a:cxn ang="0">
                <a:pos x="73" y="38"/>
              </a:cxn>
              <a:cxn ang="0">
                <a:pos x="59" y="53"/>
              </a:cxn>
              <a:cxn ang="0">
                <a:pos x="49" y="27"/>
              </a:cxn>
              <a:cxn ang="0">
                <a:pos x="35" y="13"/>
              </a:cxn>
              <a:cxn ang="0">
                <a:pos x="34" y="13"/>
              </a:cxn>
              <a:cxn ang="0">
                <a:pos x="34" y="13"/>
              </a:cxn>
              <a:cxn ang="0">
                <a:pos x="20" y="27"/>
              </a:cxn>
              <a:cxn ang="0">
                <a:pos x="20" y="27"/>
              </a:cxn>
              <a:cxn ang="0">
                <a:pos x="21" y="29"/>
              </a:cxn>
              <a:cxn ang="0">
                <a:pos x="30" y="29"/>
              </a:cxn>
              <a:cxn ang="0">
                <a:pos x="30" y="42"/>
              </a:cxn>
              <a:cxn ang="0">
                <a:pos x="31" y="43"/>
              </a:cxn>
              <a:cxn ang="0">
                <a:pos x="38" y="43"/>
              </a:cxn>
              <a:cxn ang="0">
                <a:pos x="39" y="42"/>
              </a:cxn>
              <a:cxn ang="0">
                <a:pos x="39" y="29"/>
              </a:cxn>
              <a:cxn ang="0">
                <a:pos x="48" y="29"/>
              </a:cxn>
              <a:cxn ang="0">
                <a:pos x="49" y="27"/>
              </a:cxn>
              <a:cxn ang="0">
                <a:pos x="49" y="27"/>
              </a:cxn>
            </a:cxnLst>
            <a:rect l="0" t="0" r="r" b="b"/>
            <a:pathLst>
              <a:path w="73" h="53">
                <a:moveTo>
                  <a:pt x="59" y="53"/>
                </a:moveTo>
                <a:cubicBezTo>
                  <a:pt x="17" y="53"/>
                  <a:pt x="17" y="53"/>
                  <a:pt x="17" y="53"/>
                </a:cubicBezTo>
                <a:cubicBezTo>
                  <a:pt x="8" y="53"/>
                  <a:pt x="0" y="45"/>
                  <a:pt x="0" y="36"/>
                </a:cubicBezTo>
                <a:cubicBezTo>
                  <a:pt x="0" y="29"/>
                  <a:pt x="4" y="23"/>
                  <a:pt x="10" y="21"/>
                </a:cubicBezTo>
                <a:cubicBezTo>
                  <a:pt x="10" y="20"/>
                  <a:pt x="10" y="20"/>
                  <a:pt x="10" y="19"/>
                </a:cubicBezTo>
                <a:cubicBezTo>
                  <a:pt x="10" y="8"/>
                  <a:pt x="19" y="0"/>
                  <a:pt x="30" y="0"/>
                </a:cubicBezTo>
                <a:cubicBezTo>
                  <a:pt x="37" y="0"/>
                  <a:pt x="45" y="4"/>
                  <a:pt x="48" y="12"/>
                </a:cubicBezTo>
                <a:cubicBezTo>
                  <a:pt x="49" y="10"/>
                  <a:pt x="52" y="9"/>
                  <a:pt x="54" y="9"/>
                </a:cubicBezTo>
                <a:cubicBezTo>
                  <a:pt x="59" y="9"/>
                  <a:pt x="64" y="14"/>
                  <a:pt x="64" y="19"/>
                </a:cubicBezTo>
                <a:cubicBezTo>
                  <a:pt x="64" y="21"/>
                  <a:pt x="63" y="23"/>
                  <a:pt x="62" y="24"/>
                </a:cubicBezTo>
                <a:cubicBezTo>
                  <a:pt x="69" y="26"/>
                  <a:pt x="73" y="32"/>
                  <a:pt x="73" y="38"/>
                </a:cubicBezTo>
                <a:cubicBezTo>
                  <a:pt x="73" y="46"/>
                  <a:pt x="67" y="53"/>
                  <a:pt x="59" y="53"/>
                </a:cubicBezTo>
                <a:close/>
                <a:moveTo>
                  <a:pt x="49" y="27"/>
                </a:moveTo>
                <a:cubicBezTo>
                  <a:pt x="35" y="13"/>
                  <a:pt x="35" y="13"/>
                  <a:pt x="35" y="13"/>
                </a:cubicBezTo>
                <a:cubicBezTo>
                  <a:pt x="35" y="13"/>
                  <a:pt x="35" y="13"/>
                  <a:pt x="34" y="13"/>
                </a:cubicBezTo>
                <a:cubicBezTo>
                  <a:pt x="34" y="13"/>
                  <a:pt x="34" y="13"/>
                  <a:pt x="34" y="13"/>
                </a:cubicBezTo>
                <a:cubicBezTo>
                  <a:pt x="20" y="27"/>
                  <a:pt x="20" y="27"/>
                  <a:pt x="20" y="27"/>
                </a:cubicBezTo>
                <a:cubicBezTo>
                  <a:pt x="20" y="27"/>
                  <a:pt x="20" y="27"/>
                  <a:pt x="20" y="27"/>
                </a:cubicBezTo>
                <a:cubicBezTo>
                  <a:pt x="20" y="28"/>
                  <a:pt x="20" y="29"/>
                  <a:pt x="21" y="29"/>
                </a:cubicBezTo>
                <a:cubicBezTo>
                  <a:pt x="30" y="29"/>
                  <a:pt x="30" y="29"/>
                  <a:pt x="30" y="29"/>
                </a:cubicBezTo>
                <a:cubicBezTo>
                  <a:pt x="30" y="42"/>
                  <a:pt x="30" y="42"/>
                  <a:pt x="30" y="42"/>
                </a:cubicBezTo>
                <a:cubicBezTo>
                  <a:pt x="30" y="43"/>
                  <a:pt x="30" y="43"/>
                  <a:pt x="31" y="43"/>
                </a:cubicBezTo>
                <a:cubicBezTo>
                  <a:pt x="38" y="43"/>
                  <a:pt x="38" y="43"/>
                  <a:pt x="38" y="43"/>
                </a:cubicBezTo>
                <a:cubicBezTo>
                  <a:pt x="39" y="43"/>
                  <a:pt x="39" y="43"/>
                  <a:pt x="39" y="42"/>
                </a:cubicBezTo>
                <a:cubicBezTo>
                  <a:pt x="39" y="29"/>
                  <a:pt x="39" y="29"/>
                  <a:pt x="39" y="29"/>
                </a:cubicBezTo>
                <a:cubicBezTo>
                  <a:pt x="48" y="29"/>
                  <a:pt x="48" y="29"/>
                  <a:pt x="48" y="29"/>
                </a:cubicBezTo>
                <a:cubicBezTo>
                  <a:pt x="49" y="29"/>
                  <a:pt x="49" y="28"/>
                  <a:pt x="49" y="27"/>
                </a:cubicBezTo>
                <a:cubicBezTo>
                  <a:pt x="49" y="27"/>
                  <a:pt x="49" y="27"/>
                  <a:pt x="49" y="27"/>
                </a:cubicBez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29" name="Freeform 122"/>
          <p:cNvSpPr>
            <a:spLocks noEditPoints="1"/>
          </p:cNvSpPr>
          <p:nvPr/>
        </p:nvSpPr>
        <p:spPr bwMode="auto">
          <a:xfrm>
            <a:off x="7208163" y="4631904"/>
            <a:ext cx="376122" cy="540938"/>
          </a:xfrm>
          <a:custGeom>
            <a:avLst/>
            <a:gdLst/>
            <a:ahLst/>
            <a:cxnLst>
              <a:cxn ang="0">
                <a:pos x="41" y="29"/>
              </a:cxn>
              <a:cxn ang="0">
                <a:pos x="23" y="50"/>
              </a:cxn>
              <a:cxn ang="0">
                <a:pos x="23" y="55"/>
              </a:cxn>
              <a:cxn ang="0">
                <a:pos x="32" y="55"/>
              </a:cxn>
              <a:cxn ang="0">
                <a:pos x="34" y="57"/>
              </a:cxn>
              <a:cxn ang="0">
                <a:pos x="32" y="59"/>
              </a:cxn>
              <a:cxn ang="0">
                <a:pos x="9" y="59"/>
              </a:cxn>
              <a:cxn ang="0">
                <a:pos x="7" y="57"/>
              </a:cxn>
              <a:cxn ang="0">
                <a:pos x="9" y="55"/>
              </a:cxn>
              <a:cxn ang="0">
                <a:pos x="18" y="55"/>
              </a:cxn>
              <a:cxn ang="0">
                <a:pos x="18" y="50"/>
              </a:cxn>
              <a:cxn ang="0">
                <a:pos x="0" y="29"/>
              </a:cxn>
              <a:cxn ang="0">
                <a:pos x="0" y="25"/>
              </a:cxn>
              <a:cxn ang="0">
                <a:pos x="2" y="23"/>
              </a:cxn>
              <a:cxn ang="0">
                <a:pos x="4" y="25"/>
              </a:cxn>
              <a:cxn ang="0">
                <a:pos x="4" y="29"/>
              </a:cxn>
              <a:cxn ang="0">
                <a:pos x="20" y="45"/>
              </a:cxn>
              <a:cxn ang="0">
                <a:pos x="36" y="29"/>
              </a:cxn>
              <a:cxn ang="0">
                <a:pos x="36" y="25"/>
              </a:cxn>
              <a:cxn ang="0">
                <a:pos x="39" y="23"/>
              </a:cxn>
              <a:cxn ang="0">
                <a:pos x="41" y="25"/>
              </a:cxn>
              <a:cxn ang="0">
                <a:pos x="41" y="29"/>
              </a:cxn>
              <a:cxn ang="0">
                <a:pos x="32" y="29"/>
              </a:cxn>
              <a:cxn ang="0">
                <a:pos x="20" y="41"/>
              </a:cxn>
              <a:cxn ang="0">
                <a:pos x="9" y="29"/>
              </a:cxn>
              <a:cxn ang="0">
                <a:pos x="9" y="11"/>
              </a:cxn>
              <a:cxn ang="0">
                <a:pos x="20" y="0"/>
              </a:cxn>
              <a:cxn ang="0">
                <a:pos x="32" y="11"/>
              </a:cxn>
              <a:cxn ang="0">
                <a:pos x="32" y="29"/>
              </a:cxn>
            </a:cxnLst>
            <a:rect l="0" t="0" r="r" b="b"/>
            <a:pathLst>
              <a:path w="41" h="59">
                <a:moveTo>
                  <a:pt x="41" y="29"/>
                </a:moveTo>
                <a:cubicBezTo>
                  <a:pt x="41" y="40"/>
                  <a:pt x="33" y="49"/>
                  <a:pt x="23" y="50"/>
                </a:cubicBezTo>
                <a:cubicBezTo>
                  <a:pt x="23" y="55"/>
                  <a:pt x="23" y="55"/>
                  <a:pt x="23" y="55"/>
                </a:cubicBezTo>
                <a:cubicBezTo>
                  <a:pt x="32" y="55"/>
                  <a:pt x="32" y="55"/>
                  <a:pt x="32" y="55"/>
                </a:cubicBezTo>
                <a:cubicBezTo>
                  <a:pt x="33" y="55"/>
                  <a:pt x="34" y="56"/>
                  <a:pt x="34" y="57"/>
                </a:cubicBezTo>
                <a:cubicBezTo>
                  <a:pt x="34" y="58"/>
                  <a:pt x="33" y="59"/>
                  <a:pt x="32" y="59"/>
                </a:cubicBezTo>
                <a:cubicBezTo>
                  <a:pt x="9" y="59"/>
                  <a:pt x="9" y="59"/>
                  <a:pt x="9" y="59"/>
                </a:cubicBezTo>
                <a:cubicBezTo>
                  <a:pt x="8" y="59"/>
                  <a:pt x="7" y="58"/>
                  <a:pt x="7" y="57"/>
                </a:cubicBezTo>
                <a:cubicBezTo>
                  <a:pt x="7" y="56"/>
                  <a:pt x="8" y="55"/>
                  <a:pt x="9" y="55"/>
                </a:cubicBezTo>
                <a:cubicBezTo>
                  <a:pt x="18" y="55"/>
                  <a:pt x="18" y="55"/>
                  <a:pt x="18" y="55"/>
                </a:cubicBezTo>
                <a:cubicBezTo>
                  <a:pt x="18" y="50"/>
                  <a:pt x="18" y="50"/>
                  <a:pt x="18" y="50"/>
                </a:cubicBezTo>
                <a:cubicBezTo>
                  <a:pt x="8" y="49"/>
                  <a:pt x="0" y="40"/>
                  <a:pt x="0" y="29"/>
                </a:cubicBezTo>
                <a:cubicBezTo>
                  <a:pt x="0" y="25"/>
                  <a:pt x="0" y="25"/>
                  <a:pt x="0" y="25"/>
                </a:cubicBezTo>
                <a:cubicBezTo>
                  <a:pt x="0" y="24"/>
                  <a:pt x="1" y="23"/>
                  <a:pt x="2" y="23"/>
                </a:cubicBezTo>
                <a:cubicBezTo>
                  <a:pt x="3" y="23"/>
                  <a:pt x="4" y="24"/>
                  <a:pt x="4" y="25"/>
                </a:cubicBezTo>
                <a:cubicBezTo>
                  <a:pt x="4" y="29"/>
                  <a:pt x="4" y="29"/>
                  <a:pt x="4" y="29"/>
                </a:cubicBezTo>
                <a:cubicBezTo>
                  <a:pt x="4" y="38"/>
                  <a:pt x="12" y="45"/>
                  <a:pt x="20" y="45"/>
                </a:cubicBezTo>
                <a:cubicBezTo>
                  <a:pt x="29" y="45"/>
                  <a:pt x="36" y="38"/>
                  <a:pt x="36" y="29"/>
                </a:cubicBezTo>
                <a:cubicBezTo>
                  <a:pt x="36" y="25"/>
                  <a:pt x="36" y="25"/>
                  <a:pt x="36" y="25"/>
                </a:cubicBezTo>
                <a:cubicBezTo>
                  <a:pt x="36" y="24"/>
                  <a:pt x="37" y="23"/>
                  <a:pt x="39" y="23"/>
                </a:cubicBezTo>
                <a:cubicBezTo>
                  <a:pt x="40" y="23"/>
                  <a:pt x="41" y="24"/>
                  <a:pt x="41" y="25"/>
                </a:cubicBezTo>
                <a:lnTo>
                  <a:pt x="41" y="29"/>
                </a:lnTo>
                <a:close/>
                <a:moveTo>
                  <a:pt x="32" y="29"/>
                </a:moveTo>
                <a:cubicBezTo>
                  <a:pt x="32" y="36"/>
                  <a:pt x="27" y="41"/>
                  <a:pt x="20" y="41"/>
                </a:cubicBezTo>
                <a:cubicBezTo>
                  <a:pt x="14" y="41"/>
                  <a:pt x="9" y="36"/>
                  <a:pt x="9" y="29"/>
                </a:cubicBezTo>
                <a:cubicBezTo>
                  <a:pt x="9" y="11"/>
                  <a:pt x="9" y="11"/>
                  <a:pt x="9" y="11"/>
                </a:cubicBezTo>
                <a:cubicBezTo>
                  <a:pt x="9" y="5"/>
                  <a:pt x="14" y="0"/>
                  <a:pt x="20" y="0"/>
                </a:cubicBezTo>
                <a:cubicBezTo>
                  <a:pt x="27" y="0"/>
                  <a:pt x="32" y="5"/>
                  <a:pt x="32" y="11"/>
                </a:cubicBezTo>
                <a:lnTo>
                  <a:pt x="32" y="29"/>
                </a:ln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30" name="Freeform 66"/>
          <p:cNvSpPr>
            <a:spLocks noEditPoints="1"/>
          </p:cNvSpPr>
          <p:nvPr/>
        </p:nvSpPr>
        <p:spPr bwMode="auto">
          <a:xfrm>
            <a:off x="9542941" y="4668111"/>
            <a:ext cx="621828" cy="482316"/>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34" name="TextBox 8"/>
          <p:cNvSpPr txBox="1">
            <a:spLocks noChangeArrowheads="1"/>
          </p:cNvSpPr>
          <p:nvPr/>
        </p:nvSpPr>
        <p:spPr bwMode="auto">
          <a:xfrm>
            <a:off x="1594022" y="659337"/>
            <a:ext cx="94282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2400" b="1" dirty="0">
                <a:solidFill>
                  <a:srgbClr val="16727D"/>
                </a:solidFill>
                <a:latin typeface="Calibri Light" panose="020F0302020204030204" pitchFamily="34" charset="0"/>
                <a:cs typeface="Calibri Light" panose="020F0302020204030204" pitchFamily="34" charset="0"/>
              </a:rPr>
              <a:t>ĐÁNH DẤU X VÀO Ô EM ĐÃ THỰC HIỆN ĐỂ TẠO NIỀM VUI VÀ SỰ THƯ GIÃN</a:t>
            </a:r>
            <a:endParaRPr lang="en-US" sz="2400" b="1" u="none" dirty="0">
              <a:solidFill>
                <a:srgbClr val="16727D"/>
              </a:solidFill>
              <a:latin typeface="Calibri Light" panose="020F0302020204030204" pitchFamily="34" charset="0"/>
              <a:cs typeface="Calibri Light" panose="020F0302020204030204" pitchFamily="34" charset="0"/>
            </a:endParaRPr>
          </a:p>
        </p:txBody>
      </p:sp>
      <p:pic>
        <p:nvPicPr>
          <p:cNvPr id="18" name="Picture 17" descr="Graphical user interface, text, application, tabl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34647" t="14714" r="21997" b="21082"/>
          <a:stretch>
            <a:fillRect/>
          </a:stretch>
        </p:blipFill>
        <p:spPr>
          <a:xfrm>
            <a:off x="3188043" y="1155700"/>
            <a:ext cx="5815913" cy="538290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73051" y="0"/>
            <a:ext cx="12192000" cy="6858000"/>
            <a:chOff x="0" y="0"/>
            <a:chExt cx="12192000" cy="6858000"/>
          </a:xfrm>
        </p:grpSpPr>
        <p:pic>
          <p:nvPicPr>
            <p:cNvPr id="36" name="图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7" name="组合 36"/>
            <p:cNvGrpSpPr/>
            <p:nvPr/>
          </p:nvGrpSpPr>
          <p:grpSpPr>
            <a:xfrm>
              <a:off x="215900" y="214361"/>
              <a:ext cx="11760200" cy="6429277"/>
              <a:chOff x="215900" y="214361"/>
              <a:chExt cx="11760200" cy="6429277"/>
            </a:xfrm>
          </p:grpSpPr>
          <p:sp>
            <p:nvSpPr>
              <p:cNvPr id="41" name="矩形 40"/>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latin typeface="Montserrat SemiBold" panose="00000700000000000000" pitchFamily="2" charset="0"/>
                </a:endParaRPr>
              </a:p>
            </p:txBody>
          </p:sp>
          <p:cxnSp>
            <p:nvCxnSpPr>
              <p:cNvPr id="40" name="直接连接符 39"/>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21" name="Freeform 182"/>
          <p:cNvSpPr>
            <a:spLocks noEditPoints="1"/>
          </p:cNvSpPr>
          <p:nvPr/>
        </p:nvSpPr>
        <p:spPr bwMode="auto">
          <a:xfrm>
            <a:off x="2230167" y="4577493"/>
            <a:ext cx="606294" cy="566463"/>
          </a:xfrm>
          <a:custGeom>
            <a:avLst/>
            <a:gdLst/>
            <a:ahLst/>
            <a:cxnLst>
              <a:cxn ang="0">
                <a:pos x="70" y="24"/>
              </a:cxn>
              <a:cxn ang="0">
                <a:pos x="29" y="50"/>
              </a:cxn>
              <a:cxn ang="0">
                <a:pos x="0" y="26"/>
              </a:cxn>
              <a:cxn ang="0">
                <a:pos x="42" y="0"/>
              </a:cxn>
              <a:cxn ang="0">
                <a:pos x="70" y="24"/>
              </a:cxn>
              <a:cxn ang="0">
                <a:pos x="70" y="74"/>
              </a:cxn>
              <a:cxn ang="0">
                <a:pos x="42" y="98"/>
              </a:cxn>
              <a:cxn ang="0">
                <a:pos x="0" y="72"/>
              </a:cxn>
              <a:cxn ang="0">
                <a:pos x="29" y="50"/>
              </a:cxn>
              <a:cxn ang="0">
                <a:pos x="70" y="74"/>
              </a:cxn>
              <a:cxn ang="0">
                <a:pos x="109" y="104"/>
              </a:cxn>
              <a:cxn ang="0">
                <a:pos x="70" y="128"/>
              </a:cxn>
              <a:cxn ang="0">
                <a:pos x="70" y="128"/>
              </a:cxn>
              <a:cxn ang="0">
                <a:pos x="70" y="128"/>
              </a:cxn>
              <a:cxn ang="0">
                <a:pos x="70" y="128"/>
              </a:cxn>
              <a:cxn ang="0">
                <a:pos x="70" y="128"/>
              </a:cxn>
              <a:cxn ang="0">
                <a:pos x="29" y="104"/>
              </a:cxn>
              <a:cxn ang="0">
                <a:pos x="29" y="95"/>
              </a:cxn>
              <a:cxn ang="0">
                <a:pos x="42" y="102"/>
              </a:cxn>
              <a:cxn ang="0">
                <a:pos x="70" y="78"/>
              </a:cxn>
              <a:cxn ang="0">
                <a:pos x="70" y="78"/>
              </a:cxn>
              <a:cxn ang="0">
                <a:pos x="70" y="78"/>
              </a:cxn>
              <a:cxn ang="0">
                <a:pos x="70" y="78"/>
              </a:cxn>
              <a:cxn ang="0">
                <a:pos x="70" y="78"/>
              </a:cxn>
              <a:cxn ang="0">
                <a:pos x="98" y="102"/>
              </a:cxn>
              <a:cxn ang="0">
                <a:pos x="109" y="95"/>
              </a:cxn>
              <a:cxn ang="0">
                <a:pos x="109" y="104"/>
              </a:cxn>
              <a:cxn ang="0">
                <a:pos x="137" y="26"/>
              </a:cxn>
              <a:cxn ang="0">
                <a:pos x="111" y="50"/>
              </a:cxn>
              <a:cxn ang="0">
                <a:pos x="70" y="24"/>
              </a:cxn>
              <a:cxn ang="0">
                <a:pos x="98" y="0"/>
              </a:cxn>
              <a:cxn ang="0">
                <a:pos x="137" y="26"/>
              </a:cxn>
              <a:cxn ang="0">
                <a:pos x="137" y="72"/>
              </a:cxn>
              <a:cxn ang="0">
                <a:pos x="98" y="98"/>
              </a:cxn>
              <a:cxn ang="0">
                <a:pos x="70" y="74"/>
              </a:cxn>
              <a:cxn ang="0">
                <a:pos x="111" y="50"/>
              </a:cxn>
              <a:cxn ang="0">
                <a:pos x="137" y="72"/>
              </a:cxn>
            </a:cxnLst>
            <a:rect l="0" t="0" r="r" b="b"/>
            <a:pathLst>
              <a:path w="137" h="128">
                <a:moveTo>
                  <a:pt x="70" y="24"/>
                </a:moveTo>
                <a:lnTo>
                  <a:pt x="29" y="50"/>
                </a:lnTo>
                <a:lnTo>
                  <a:pt x="0" y="26"/>
                </a:lnTo>
                <a:lnTo>
                  <a:pt x="42" y="0"/>
                </a:lnTo>
                <a:lnTo>
                  <a:pt x="70" y="24"/>
                </a:lnTo>
                <a:close/>
                <a:moveTo>
                  <a:pt x="70" y="74"/>
                </a:moveTo>
                <a:lnTo>
                  <a:pt x="42" y="98"/>
                </a:lnTo>
                <a:lnTo>
                  <a:pt x="0" y="72"/>
                </a:lnTo>
                <a:lnTo>
                  <a:pt x="29" y="50"/>
                </a:lnTo>
                <a:lnTo>
                  <a:pt x="70" y="74"/>
                </a:lnTo>
                <a:close/>
                <a:moveTo>
                  <a:pt x="109" y="104"/>
                </a:moveTo>
                <a:lnTo>
                  <a:pt x="70" y="128"/>
                </a:lnTo>
                <a:lnTo>
                  <a:pt x="70" y="128"/>
                </a:lnTo>
                <a:lnTo>
                  <a:pt x="70" y="128"/>
                </a:lnTo>
                <a:lnTo>
                  <a:pt x="70" y="128"/>
                </a:lnTo>
                <a:lnTo>
                  <a:pt x="70" y="128"/>
                </a:lnTo>
                <a:lnTo>
                  <a:pt x="29" y="104"/>
                </a:lnTo>
                <a:lnTo>
                  <a:pt x="29" y="95"/>
                </a:lnTo>
                <a:lnTo>
                  <a:pt x="42" y="102"/>
                </a:lnTo>
                <a:lnTo>
                  <a:pt x="70" y="78"/>
                </a:lnTo>
                <a:lnTo>
                  <a:pt x="70" y="78"/>
                </a:lnTo>
                <a:lnTo>
                  <a:pt x="70" y="78"/>
                </a:lnTo>
                <a:lnTo>
                  <a:pt x="70" y="78"/>
                </a:lnTo>
                <a:lnTo>
                  <a:pt x="70" y="78"/>
                </a:lnTo>
                <a:lnTo>
                  <a:pt x="98" y="102"/>
                </a:lnTo>
                <a:lnTo>
                  <a:pt x="109" y="95"/>
                </a:lnTo>
                <a:lnTo>
                  <a:pt x="109" y="104"/>
                </a:lnTo>
                <a:close/>
                <a:moveTo>
                  <a:pt x="137" y="26"/>
                </a:moveTo>
                <a:lnTo>
                  <a:pt x="111" y="50"/>
                </a:lnTo>
                <a:lnTo>
                  <a:pt x="70" y="24"/>
                </a:lnTo>
                <a:lnTo>
                  <a:pt x="98" y="0"/>
                </a:lnTo>
                <a:lnTo>
                  <a:pt x="137" y="26"/>
                </a:lnTo>
                <a:close/>
                <a:moveTo>
                  <a:pt x="137" y="72"/>
                </a:moveTo>
                <a:lnTo>
                  <a:pt x="98" y="98"/>
                </a:lnTo>
                <a:lnTo>
                  <a:pt x="70" y="74"/>
                </a:lnTo>
                <a:lnTo>
                  <a:pt x="111" y="50"/>
                </a:lnTo>
                <a:lnTo>
                  <a:pt x="137" y="72"/>
                </a:ln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28" name="Freeform 172"/>
          <p:cNvSpPr>
            <a:spLocks noEditPoints="1"/>
          </p:cNvSpPr>
          <p:nvPr/>
        </p:nvSpPr>
        <p:spPr bwMode="auto">
          <a:xfrm>
            <a:off x="4667864" y="4704713"/>
            <a:ext cx="603478" cy="439241"/>
          </a:xfrm>
          <a:custGeom>
            <a:avLst/>
            <a:gdLst/>
            <a:ahLst/>
            <a:cxnLst>
              <a:cxn ang="0">
                <a:pos x="59" y="53"/>
              </a:cxn>
              <a:cxn ang="0">
                <a:pos x="17" y="53"/>
              </a:cxn>
              <a:cxn ang="0">
                <a:pos x="0" y="36"/>
              </a:cxn>
              <a:cxn ang="0">
                <a:pos x="10" y="21"/>
              </a:cxn>
              <a:cxn ang="0">
                <a:pos x="10" y="19"/>
              </a:cxn>
              <a:cxn ang="0">
                <a:pos x="30" y="0"/>
              </a:cxn>
              <a:cxn ang="0">
                <a:pos x="48" y="12"/>
              </a:cxn>
              <a:cxn ang="0">
                <a:pos x="54" y="9"/>
              </a:cxn>
              <a:cxn ang="0">
                <a:pos x="64" y="19"/>
              </a:cxn>
              <a:cxn ang="0">
                <a:pos x="62" y="24"/>
              </a:cxn>
              <a:cxn ang="0">
                <a:pos x="73" y="38"/>
              </a:cxn>
              <a:cxn ang="0">
                <a:pos x="59" y="53"/>
              </a:cxn>
              <a:cxn ang="0">
                <a:pos x="49" y="27"/>
              </a:cxn>
              <a:cxn ang="0">
                <a:pos x="35" y="13"/>
              </a:cxn>
              <a:cxn ang="0">
                <a:pos x="34" y="13"/>
              </a:cxn>
              <a:cxn ang="0">
                <a:pos x="34" y="13"/>
              </a:cxn>
              <a:cxn ang="0">
                <a:pos x="20" y="27"/>
              </a:cxn>
              <a:cxn ang="0">
                <a:pos x="20" y="27"/>
              </a:cxn>
              <a:cxn ang="0">
                <a:pos x="21" y="29"/>
              </a:cxn>
              <a:cxn ang="0">
                <a:pos x="30" y="29"/>
              </a:cxn>
              <a:cxn ang="0">
                <a:pos x="30" y="42"/>
              </a:cxn>
              <a:cxn ang="0">
                <a:pos x="31" y="43"/>
              </a:cxn>
              <a:cxn ang="0">
                <a:pos x="38" y="43"/>
              </a:cxn>
              <a:cxn ang="0">
                <a:pos x="39" y="42"/>
              </a:cxn>
              <a:cxn ang="0">
                <a:pos x="39" y="29"/>
              </a:cxn>
              <a:cxn ang="0">
                <a:pos x="48" y="29"/>
              </a:cxn>
              <a:cxn ang="0">
                <a:pos x="49" y="27"/>
              </a:cxn>
              <a:cxn ang="0">
                <a:pos x="49" y="27"/>
              </a:cxn>
            </a:cxnLst>
            <a:rect l="0" t="0" r="r" b="b"/>
            <a:pathLst>
              <a:path w="73" h="53">
                <a:moveTo>
                  <a:pt x="59" y="53"/>
                </a:moveTo>
                <a:cubicBezTo>
                  <a:pt x="17" y="53"/>
                  <a:pt x="17" y="53"/>
                  <a:pt x="17" y="53"/>
                </a:cubicBezTo>
                <a:cubicBezTo>
                  <a:pt x="8" y="53"/>
                  <a:pt x="0" y="45"/>
                  <a:pt x="0" y="36"/>
                </a:cubicBezTo>
                <a:cubicBezTo>
                  <a:pt x="0" y="29"/>
                  <a:pt x="4" y="23"/>
                  <a:pt x="10" y="21"/>
                </a:cubicBezTo>
                <a:cubicBezTo>
                  <a:pt x="10" y="20"/>
                  <a:pt x="10" y="20"/>
                  <a:pt x="10" y="19"/>
                </a:cubicBezTo>
                <a:cubicBezTo>
                  <a:pt x="10" y="8"/>
                  <a:pt x="19" y="0"/>
                  <a:pt x="30" y="0"/>
                </a:cubicBezTo>
                <a:cubicBezTo>
                  <a:pt x="37" y="0"/>
                  <a:pt x="45" y="4"/>
                  <a:pt x="48" y="12"/>
                </a:cubicBezTo>
                <a:cubicBezTo>
                  <a:pt x="49" y="10"/>
                  <a:pt x="52" y="9"/>
                  <a:pt x="54" y="9"/>
                </a:cubicBezTo>
                <a:cubicBezTo>
                  <a:pt x="59" y="9"/>
                  <a:pt x="64" y="14"/>
                  <a:pt x="64" y="19"/>
                </a:cubicBezTo>
                <a:cubicBezTo>
                  <a:pt x="64" y="21"/>
                  <a:pt x="63" y="23"/>
                  <a:pt x="62" y="24"/>
                </a:cubicBezTo>
                <a:cubicBezTo>
                  <a:pt x="69" y="26"/>
                  <a:pt x="73" y="32"/>
                  <a:pt x="73" y="38"/>
                </a:cubicBezTo>
                <a:cubicBezTo>
                  <a:pt x="73" y="46"/>
                  <a:pt x="67" y="53"/>
                  <a:pt x="59" y="53"/>
                </a:cubicBezTo>
                <a:close/>
                <a:moveTo>
                  <a:pt x="49" y="27"/>
                </a:moveTo>
                <a:cubicBezTo>
                  <a:pt x="35" y="13"/>
                  <a:pt x="35" y="13"/>
                  <a:pt x="35" y="13"/>
                </a:cubicBezTo>
                <a:cubicBezTo>
                  <a:pt x="35" y="13"/>
                  <a:pt x="35" y="13"/>
                  <a:pt x="34" y="13"/>
                </a:cubicBezTo>
                <a:cubicBezTo>
                  <a:pt x="34" y="13"/>
                  <a:pt x="34" y="13"/>
                  <a:pt x="34" y="13"/>
                </a:cubicBezTo>
                <a:cubicBezTo>
                  <a:pt x="20" y="27"/>
                  <a:pt x="20" y="27"/>
                  <a:pt x="20" y="27"/>
                </a:cubicBezTo>
                <a:cubicBezTo>
                  <a:pt x="20" y="27"/>
                  <a:pt x="20" y="27"/>
                  <a:pt x="20" y="27"/>
                </a:cubicBezTo>
                <a:cubicBezTo>
                  <a:pt x="20" y="28"/>
                  <a:pt x="20" y="29"/>
                  <a:pt x="21" y="29"/>
                </a:cubicBezTo>
                <a:cubicBezTo>
                  <a:pt x="30" y="29"/>
                  <a:pt x="30" y="29"/>
                  <a:pt x="30" y="29"/>
                </a:cubicBezTo>
                <a:cubicBezTo>
                  <a:pt x="30" y="42"/>
                  <a:pt x="30" y="42"/>
                  <a:pt x="30" y="42"/>
                </a:cubicBezTo>
                <a:cubicBezTo>
                  <a:pt x="30" y="43"/>
                  <a:pt x="30" y="43"/>
                  <a:pt x="31" y="43"/>
                </a:cubicBezTo>
                <a:cubicBezTo>
                  <a:pt x="38" y="43"/>
                  <a:pt x="38" y="43"/>
                  <a:pt x="38" y="43"/>
                </a:cubicBezTo>
                <a:cubicBezTo>
                  <a:pt x="39" y="43"/>
                  <a:pt x="39" y="43"/>
                  <a:pt x="39" y="42"/>
                </a:cubicBezTo>
                <a:cubicBezTo>
                  <a:pt x="39" y="29"/>
                  <a:pt x="39" y="29"/>
                  <a:pt x="39" y="29"/>
                </a:cubicBezTo>
                <a:cubicBezTo>
                  <a:pt x="48" y="29"/>
                  <a:pt x="48" y="29"/>
                  <a:pt x="48" y="29"/>
                </a:cubicBezTo>
                <a:cubicBezTo>
                  <a:pt x="49" y="29"/>
                  <a:pt x="49" y="28"/>
                  <a:pt x="49" y="27"/>
                </a:cubicBezTo>
                <a:cubicBezTo>
                  <a:pt x="49" y="27"/>
                  <a:pt x="49" y="27"/>
                  <a:pt x="49" y="27"/>
                </a:cubicBez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29" name="Freeform 122"/>
          <p:cNvSpPr>
            <a:spLocks noEditPoints="1"/>
          </p:cNvSpPr>
          <p:nvPr/>
        </p:nvSpPr>
        <p:spPr bwMode="auto">
          <a:xfrm>
            <a:off x="7208163" y="4631904"/>
            <a:ext cx="376122" cy="540938"/>
          </a:xfrm>
          <a:custGeom>
            <a:avLst/>
            <a:gdLst/>
            <a:ahLst/>
            <a:cxnLst>
              <a:cxn ang="0">
                <a:pos x="41" y="29"/>
              </a:cxn>
              <a:cxn ang="0">
                <a:pos x="23" y="50"/>
              </a:cxn>
              <a:cxn ang="0">
                <a:pos x="23" y="55"/>
              </a:cxn>
              <a:cxn ang="0">
                <a:pos x="32" y="55"/>
              </a:cxn>
              <a:cxn ang="0">
                <a:pos x="34" y="57"/>
              </a:cxn>
              <a:cxn ang="0">
                <a:pos x="32" y="59"/>
              </a:cxn>
              <a:cxn ang="0">
                <a:pos x="9" y="59"/>
              </a:cxn>
              <a:cxn ang="0">
                <a:pos x="7" y="57"/>
              </a:cxn>
              <a:cxn ang="0">
                <a:pos x="9" y="55"/>
              </a:cxn>
              <a:cxn ang="0">
                <a:pos x="18" y="55"/>
              </a:cxn>
              <a:cxn ang="0">
                <a:pos x="18" y="50"/>
              </a:cxn>
              <a:cxn ang="0">
                <a:pos x="0" y="29"/>
              </a:cxn>
              <a:cxn ang="0">
                <a:pos x="0" y="25"/>
              </a:cxn>
              <a:cxn ang="0">
                <a:pos x="2" y="23"/>
              </a:cxn>
              <a:cxn ang="0">
                <a:pos x="4" y="25"/>
              </a:cxn>
              <a:cxn ang="0">
                <a:pos x="4" y="29"/>
              </a:cxn>
              <a:cxn ang="0">
                <a:pos x="20" y="45"/>
              </a:cxn>
              <a:cxn ang="0">
                <a:pos x="36" y="29"/>
              </a:cxn>
              <a:cxn ang="0">
                <a:pos x="36" y="25"/>
              </a:cxn>
              <a:cxn ang="0">
                <a:pos x="39" y="23"/>
              </a:cxn>
              <a:cxn ang="0">
                <a:pos x="41" y="25"/>
              </a:cxn>
              <a:cxn ang="0">
                <a:pos x="41" y="29"/>
              </a:cxn>
              <a:cxn ang="0">
                <a:pos x="32" y="29"/>
              </a:cxn>
              <a:cxn ang="0">
                <a:pos x="20" y="41"/>
              </a:cxn>
              <a:cxn ang="0">
                <a:pos x="9" y="29"/>
              </a:cxn>
              <a:cxn ang="0">
                <a:pos x="9" y="11"/>
              </a:cxn>
              <a:cxn ang="0">
                <a:pos x="20" y="0"/>
              </a:cxn>
              <a:cxn ang="0">
                <a:pos x="32" y="11"/>
              </a:cxn>
              <a:cxn ang="0">
                <a:pos x="32" y="29"/>
              </a:cxn>
            </a:cxnLst>
            <a:rect l="0" t="0" r="r" b="b"/>
            <a:pathLst>
              <a:path w="41" h="59">
                <a:moveTo>
                  <a:pt x="41" y="29"/>
                </a:moveTo>
                <a:cubicBezTo>
                  <a:pt x="41" y="40"/>
                  <a:pt x="33" y="49"/>
                  <a:pt x="23" y="50"/>
                </a:cubicBezTo>
                <a:cubicBezTo>
                  <a:pt x="23" y="55"/>
                  <a:pt x="23" y="55"/>
                  <a:pt x="23" y="55"/>
                </a:cubicBezTo>
                <a:cubicBezTo>
                  <a:pt x="32" y="55"/>
                  <a:pt x="32" y="55"/>
                  <a:pt x="32" y="55"/>
                </a:cubicBezTo>
                <a:cubicBezTo>
                  <a:pt x="33" y="55"/>
                  <a:pt x="34" y="56"/>
                  <a:pt x="34" y="57"/>
                </a:cubicBezTo>
                <a:cubicBezTo>
                  <a:pt x="34" y="58"/>
                  <a:pt x="33" y="59"/>
                  <a:pt x="32" y="59"/>
                </a:cubicBezTo>
                <a:cubicBezTo>
                  <a:pt x="9" y="59"/>
                  <a:pt x="9" y="59"/>
                  <a:pt x="9" y="59"/>
                </a:cubicBezTo>
                <a:cubicBezTo>
                  <a:pt x="8" y="59"/>
                  <a:pt x="7" y="58"/>
                  <a:pt x="7" y="57"/>
                </a:cubicBezTo>
                <a:cubicBezTo>
                  <a:pt x="7" y="56"/>
                  <a:pt x="8" y="55"/>
                  <a:pt x="9" y="55"/>
                </a:cubicBezTo>
                <a:cubicBezTo>
                  <a:pt x="18" y="55"/>
                  <a:pt x="18" y="55"/>
                  <a:pt x="18" y="55"/>
                </a:cubicBezTo>
                <a:cubicBezTo>
                  <a:pt x="18" y="50"/>
                  <a:pt x="18" y="50"/>
                  <a:pt x="18" y="50"/>
                </a:cubicBezTo>
                <a:cubicBezTo>
                  <a:pt x="8" y="49"/>
                  <a:pt x="0" y="40"/>
                  <a:pt x="0" y="29"/>
                </a:cubicBezTo>
                <a:cubicBezTo>
                  <a:pt x="0" y="25"/>
                  <a:pt x="0" y="25"/>
                  <a:pt x="0" y="25"/>
                </a:cubicBezTo>
                <a:cubicBezTo>
                  <a:pt x="0" y="24"/>
                  <a:pt x="1" y="23"/>
                  <a:pt x="2" y="23"/>
                </a:cubicBezTo>
                <a:cubicBezTo>
                  <a:pt x="3" y="23"/>
                  <a:pt x="4" y="24"/>
                  <a:pt x="4" y="25"/>
                </a:cubicBezTo>
                <a:cubicBezTo>
                  <a:pt x="4" y="29"/>
                  <a:pt x="4" y="29"/>
                  <a:pt x="4" y="29"/>
                </a:cubicBezTo>
                <a:cubicBezTo>
                  <a:pt x="4" y="38"/>
                  <a:pt x="12" y="45"/>
                  <a:pt x="20" y="45"/>
                </a:cubicBezTo>
                <a:cubicBezTo>
                  <a:pt x="29" y="45"/>
                  <a:pt x="36" y="38"/>
                  <a:pt x="36" y="29"/>
                </a:cubicBezTo>
                <a:cubicBezTo>
                  <a:pt x="36" y="25"/>
                  <a:pt x="36" y="25"/>
                  <a:pt x="36" y="25"/>
                </a:cubicBezTo>
                <a:cubicBezTo>
                  <a:pt x="36" y="24"/>
                  <a:pt x="37" y="23"/>
                  <a:pt x="39" y="23"/>
                </a:cubicBezTo>
                <a:cubicBezTo>
                  <a:pt x="40" y="23"/>
                  <a:pt x="41" y="24"/>
                  <a:pt x="41" y="25"/>
                </a:cubicBezTo>
                <a:lnTo>
                  <a:pt x="41" y="29"/>
                </a:lnTo>
                <a:close/>
                <a:moveTo>
                  <a:pt x="32" y="29"/>
                </a:moveTo>
                <a:cubicBezTo>
                  <a:pt x="32" y="36"/>
                  <a:pt x="27" y="41"/>
                  <a:pt x="20" y="41"/>
                </a:cubicBezTo>
                <a:cubicBezTo>
                  <a:pt x="14" y="41"/>
                  <a:pt x="9" y="36"/>
                  <a:pt x="9" y="29"/>
                </a:cubicBezTo>
                <a:cubicBezTo>
                  <a:pt x="9" y="11"/>
                  <a:pt x="9" y="11"/>
                  <a:pt x="9" y="11"/>
                </a:cubicBezTo>
                <a:cubicBezTo>
                  <a:pt x="9" y="5"/>
                  <a:pt x="14" y="0"/>
                  <a:pt x="20" y="0"/>
                </a:cubicBezTo>
                <a:cubicBezTo>
                  <a:pt x="27" y="0"/>
                  <a:pt x="32" y="5"/>
                  <a:pt x="32" y="11"/>
                </a:cubicBezTo>
                <a:lnTo>
                  <a:pt x="32" y="29"/>
                </a:ln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30" name="Freeform 66"/>
          <p:cNvSpPr>
            <a:spLocks noEditPoints="1"/>
          </p:cNvSpPr>
          <p:nvPr/>
        </p:nvSpPr>
        <p:spPr bwMode="auto">
          <a:xfrm>
            <a:off x="9542941" y="4668111"/>
            <a:ext cx="621828" cy="482316"/>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34" name="TextBox 8"/>
          <p:cNvSpPr txBox="1">
            <a:spLocks noChangeArrowheads="1"/>
          </p:cNvSpPr>
          <p:nvPr/>
        </p:nvSpPr>
        <p:spPr bwMode="auto">
          <a:xfrm>
            <a:off x="3614828" y="465729"/>
            <a:ext cx="47883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u="none" dirty="0">
                <a:solidFill>
                  <a:srgbClr val="16727D"/>
                </a:solidFill>
                <a:latin typeface="Calibri Light" panose="020F0302020204030204" pitchFamily="34" charset="0"/>
                <a:cs typeface="Calibri Light" panose="020F0302020204030204" pitchFamily="34" charset="0"/>
              </a:rPr>
              <a:t>CÁC HÌNH THỨC GIẢI TRÍ</a:t>
            </a:r>
          </a:p>
        </p:txBody>
      </p:sp>
      <p:sp>
        <p:nvSpPr>
          <p:cNvPr id="7" name="Rectangle 6"/>
          <p:cNvSpPr/>
          <p:nvPr/>
        </p:nvSpPr>
        <p:spPr>
          <a:xfrm>
            <a:off x="3396847" y="1593724"/>
            <a:ext cx="4627440" cy="2094470"/>
          </a:xfrm>
          <a:prstGeom prst="rect">
            <a:avLst/>
          </a:prstGeom>
          <a:solidFill>
            <a:srgbClr val="167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latin typeface="Calibri" panose="020F0502020204030204" pitchFamily="34" charset="0"/>
                <a:cs typeface="Calibri" panose="020F0502020204030204" pitchFamily="34" charset="0"/>
              </a:rPr>
              <a:t>Dành thời gian giao tiếp với người thân, bạn bè</a:t>
            </a:r>
            <a:endParaRPr lang="en-US" sz="2400">
              <a:latin typeface="Calibri" panose="020F0502020204030204" pitchFamily="34" charset="0"/>
              <a:cs typeface="Calibri" panose="020F0502020204030204" pitchFamily="34" charset="0"/>
            </a:endParaRPr>
          </a:p>
          <a:p>
            <a:pPr algn="just"/>
            <a:r>
              <a:rPr lang="vi-VN" sz="2400">
                <a:latin typeface="Calibri" panose="020F0502020204030204" pitchFamily="34" charset="0"/>
                <a:cs typeface="Calibri" panose="020F0502020204030204" pitchFamily="34" charset="0"/>
              </a:rPr>
              <a:t>Làm một điều mới mẻ: trồng cây, xem phim,...</a:t>
            </a:r>
            <a:r>
              <a:rPr lang="en-US" sz="2400">
                <a:effectLst/>
                <a:latin typeface="Calibri" panose="020F0502020204030204" pitchFamily="34" charset="0"/>
                <a:cs typeface="Calibri" panose="020F0502020204030204" pitchFamily="34" charset="0"/>
              </a:rPr>
              <a:t> </a:t>
            </a:r>
            <a:endParaRPr lang="en-US" sz="2400">
              <a:latin typeface="Calibri" panose="020F0502020204030204" pitchFamily="34" charset="0"/>
              <a:cs typeface="Calibri" panose="020F0502020204030204" pitchFamily="34" charset="0"/>
            </a:endParaRPr>
          </a:p>
        </p:txBody>
      </p:sp>
      <p:grpSp>
        <p:nvGrpSpPr>
          <p:cNvPr id="126" name="Google Shape;3562;p59"/>
          <p:cNvGrpSpPr/>
          <p:nvPr/>
        </p:nvGrpSpPr>
        <p:grpSpPr>
          <a:xfrm>
            <a:off x="3300024" y="3930852"/>
            <a:ext cx="1367840" cy="2666848"/>
            <a:chOff x="3358791" y="1395371"/>
            <a:chExt cx="521965" cy="1072898"/>
          </a:xfrm>
        </p:grpSpPr>
        <p:sp>
          <p:nvSpPr>
            <p:cNvPr id="127" name="Google Shape;3563;p59"/>
            <p:cNvSpPr/>
            <p:nvPr/>
          </p:nvSpPr>
          <p:spPr>
            <a:xfrm>
              <a:off x="3598229" y="1648332"/>
              <a:ext cx="55630" cy="84874"/>
            </a:xfrm>
            <a:custGeom>
              <a:avLst/>
              <a:gdLst/>
              <a:ahLst/>
              <a:cxnLst/>
              <a:rect l="l" t="t" r="r" b="b"/>
              <a:pathLst>
                <a:path w="4224" h="4589" extrusionOk="0">
                  <a:moveTo>
                    <a:pt x="1165" y="1"/>
                  </a:moveTo>
                  <a:cubicBezTo>
                    <a:pt x="1142" y="138"/>
                    <a:pt x="1096" y="275"/>
                    <a:pt x="1028" y="434"/>
                  </a:cubicBezTo>
                  <a:cubicBezTo>
                    <a:pt x="1028" y="480"/>
                    <a:pt x="1005" y="503"/>
                    <a:pt x="1005" y="549"/>
                  </a:cubicBezTo>
                  <a:cubicBezTo>
                    <a:pt x="800" y="1096"/>
                    <a:pt x="549" y="1462"/>
                    <a:pt x="229" y="1599"/>
                  </a:cubicBezTo>
                  <a:cubicBezTo>
                    <a:pt x="183" y="1667"/>
                    <a:pt x="138" y="1735"/>
                    <a:pt x="92" y="1781"/>
                  </a:cubicBezTo>
                  <a:cubicBezTo>
                    <a:pt x="92" y="1781"/>
                    <a:pt x="92" y="1804"/>
                    <a:pt x="92" y="1804"/>
                  </a:cubicBezTo>
                  <a:lnTo>
                    <a:pt x="115" y="1804"/>
                  </a:lnTo>
                  <a:cubicBezTo>
                    <a:pt x="115" y="1804"/>
                    <a:pt x="1" y="4566"/>
                    <a:pt x="3539" y="4566"/>
                  </a:cubicBezTo>
                  <a:lnTo>
                    <a:pt x="3767" y="4566"/>
                  </a:lnTo>
                  <a:cubicBezTo>
                    <a:pt x="3767" y="4566"/>
                    <a:pt x="3790" y="4566"/>
                    <a:pt x="3835" y="4589"/>
                  </a:cubicBezTo>
                  <a:cubicBezTo>
                    <a:pt x="3904" y="4086"/>
                    <a:pt x="4041" y="3447"/>
                    <a:pt x="4223" y="2763"/>
                  </a:cubicBezTo>
                  <a:cubicBezTo>
                    <a:pt x="3036" y="2443"/>
                    <a:pt x="1850" y="1256"/>
                    <a:pt x="1165" y="1"/>
                  </a:cubicBezTo>
                  <a:close/>
                </a:path>
              </a:pathLst>
            </a:custGeom>
            <a:solidFill>
              <a:srgbClr val="F685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564;p59"/>
            <p:cNvSpPr/>
            <p:nvPr/>
          </p:nvSpPr>
          <p:spPr>
            <a:xfrm>
              <a:off x="3705980" y="1492531"/>
              <a:ext cx="68655" cy="86643"/>
            </a:xfrm>
            <a:custGeom>
              <a:avLst/>
              <a:gdLst/>
              <a:ahLst/>
              <a:cxnLst/>
              <a:rect l="l" t="t" r="r" b="b"/>
              <a:pathLst>
                <a:path w="3067" h="3871" extrusionOk="0">
                  <a:moveTo>
                    <a:pt x="1074" y="0"/>
                  </a:moveTo>
                  <a:cubicBezTo>
                    <a:pt x="415" y="0"/>
                    <a:pt x="0" y="640"/>
                    <a:pt x="0" y="640"/>
                  </a:cubicBezTo>
                  <a:cubicBezTo>
                    <a:pt x="0" y="640"/>
                    <a:pt x="1872" y="1256"/>
                    <a:pt x="1872" y="3242"/>
                  </a:cubicBezTo>
                  <a:cubicBezTo>
                    <a:pt x="1867" y="3689"/>
                    <a:pt x="1934" y="3870"/>
                    <a:pt x="2031" y="3870"/>
                  </a:cubicBezTo>
                  <a:cubicBezTo>
                    <a:pt x="2367" y="3870"/>
                    <a:pt x="3067" y="1732"/>
                    <a:pt x="2465" y="937"/>
                  </a:cubicBezTo>
                  <a:cubicBezTo>
                    <a:pt x="1940" y="224"/>
                    <a:pt x="1464" y="0"/>
                    <a:pt x="1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565;p59"/>
            <p:cNvSpPr/>
            <p:nvPr/>
          </p:nvSpPr>
          <p:spPr>
            <a:xfrm>
              <a:off x="3560361" y="2364204"/>
              <a:ext cx="97724" cy="103965"/>
            </a:xfrm>
            <a:custGeom>
              <a:avLst/>
              <a:gdLst/>
              <a:ahLst/>
              <a:cxnLst/>
              <a:rect l="l" t="t" r="r" b="b"/>
              <a:pathLst>
                <a:path w="8675" h="9229" extrusionOk="0">
                  <a:moveTo>
                    <a:pt x="2340" y="0"/>
                  </a:moveTo>
                  <a:cubicBezTo>
                    <a:pt x="2235" y="0"/>
                    <a:pt x="1507" y="1262"/>
                    <a:pt x="800" y="1820"/>
                  </a:cubicBezTo>
                  <a:cubicBezTo>
                    <a:pt x="1" y="2436"/>
                    <a:pt x="982" y="3668"/>
                    <a:pt x="1850" y="4673"/>
                  </a:cubicBezTo>
                  <a:cubicBezTo>
                    <a:pt x="2662" y="5610"/>
                    <a:pt x="6555" y="9229"/>
                    <a:pt x="7714" y="9229"/>
                  </a:cubicBezTo>
                  <a:cubicBezTo>
                    <a:pt x="7825" y="9229"/>
                    <a:pt x="7911" y="9195"/>
                    <a:pt x="7967" y="9124"/>
                  </a:cubicBezTo>
                  <a:cubicBezTo>
                    <a:pt x="8675" y="8211"/>
                    <a:pt x="7990" y="6704"/>
                    <a:pt x="6346" y="4308"/>
                  </a:cubicBezTo>
                  <a:cubicBezTo>
                    <a:pt x="5502" y="3098"/>
                    <a:pt x="5091" y="1888"/>
                    <a:pt x="5296" y="1272"/>
                  </a:cubicBezTo>
                  <a:cubicBezTo>
                    <a:pt x="5319" y="1203"/>
                    <a:pt x="5274" y="1158"/>
                    <a:pt x="5228" y="1158"/>
                  </a:cubicBezTo>
                  <a:cubicBezTo>
                    <a:pt x="5127" y="1165"/>
                    <a:pt x="5029" y="1168"/>
                    <a:pt x="4933" y="1168"/>
                  </a:cubicBezTo>
                  <a:cubicBezTo>
                    <a:pt x="3154" y="1168"/>
                    <a:pt x="2352" y="16"/>
                    <a:pt x="2352" y="16"/>
                  </a:cubicBezTo>
                  <a:cubicBezTo>
                    <a:pt x="2351" y="5"/>
                    <a:pt x="2346" y="0"/>
                    <a:pt x="23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566;p59"/>
            <p:cNvSpPr/>
            <p:nvPr/>
          </p:nvSpPr>
          <p:spPr>
            <a:xfrm>
              <a:off x="3569361" y="2383150"/>
              <a:ext cx="1555" cy="1555"/>
            </a:xfrm>
            <a:custGeom>
              <a:avLst/>
              <a:gdLst/>
              <a:ahLst/>
              <a:cxnLst/>
              <a:rect l="l" t="t" r="r" b="b"/>
              <a:pathLst>
                <a:path w="138" h="138" extrusionOk="0">
                  <a:moveTo>
                    <a:pt x="1" y="138"/>
                  </a:moveTo>
                  <a:cubicBezTo>
                    <a:pt x="46" y="92"/>
                    <a:pt x="92" y="69"/>
                    <a:pt x="138" y="23"/>
                  </a:cubicBezTo>
                  <a:lnTo>
                    <a:pt x="138" y="1"/>
                  </a:lnTo>
                  <a:cubicBezTo>
                    <a:pt x="138" y="1"/>
                    <a:pt x="138" y="23"/>
                    <a:pt x="138" y="23"/>
                  </a:cubicBezTo>
                  <a:cubicBezTo>
                    <a:pt x="92" y="69"/>
                    <a:pt x="46" y="92"/>
                    <a:pt x="1" y="138"/>
                  </a:cubicBezTo>
                  <a:close/>
                </a:path>
              </a:pathLst>
            </a:custGeom>
            <a:solidFill>
              <a:srgbClr val="D2DC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567;p59"/>
            <p:cNvSpPr/>
            <p:nvPr/>
          </p:nvSpPr>
          <p:spPr>
            <a:xfrm>
              <a:off x="3566027" y="2383409"/>
              <a:ext cx="85884" cy="84859"/>
            </a:xfrm>
            <a:custGeom>
              <a:avLst/>
              <a:gdLst/>
              <a:ahLst/>
              <a:cxnLst/>
              <a:rect l="l" t="t" r="r" b="b"/>
              <a:pathLst>
                <a:path w="7624" h="7533" extrusionOk="0">
                  <a:moveTo>
                    <a:pt x="434" y="0"/>
                  </a:moveTo>
                  <a:cubicBezTo>
                    <a:pt x="388" y="46"/>
                    <a:pt x="342" y="69"/>
                    <a:pt x="297" y="115"/>
                  </a:cubicBezTo>
                  <a:cubicBezTo>
                    <a:pt x="91" y="274"/>
                    <a:pt x="0" y="480"/>
                    <a:pt x="0" y="708"/>
                  </a:cubicBezTo>
                  <a:cubicBezTo>
                    <a:pt x="0" y="1347"/>
                    <a:pt x="708" y="2237"/>
                    <a:pt x="1347" y="2968"/>
                  </a:cubicBezTo>
                  <a:cubicBezTo>
                    <a:pt x="2168" y="3904"/>
                    <a:pt x="6049" y="7533"/>
                    <a:pt x="7213" y="7533"/>
                  </a:cubicBezTo>
                  <a:cubicBezTo>
                    <a:pt x="7327" y="7533"/>
                    <a:pt x="7395" y="7487"/>
                    <a:pt x="7464" y="7419"/>
                  </a:cubicBezTo>
                  <a:cubicBezTo>
                    <a:pt x="7532" y="7327"/>
                    <a:pt x="7578" y="7236"/>
                    <a:pt x="7624" y="7122"/>
                  </a:cubicBezTo>
                  <a:cubicBezTo>
                    <a:pt x="5866" y="6574"/>
                    <a:pt x="2579" y="2991"/>
                    <a:pt x="1826" y="2100"/>
                  </a:cubicBezTo>
                  <a:cubicBezTo>
                    <a:pt x="1027" y="1142"/>
                    <a:pt x="457" y="46"/>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568;p59"/>
            <p:cNvSpPr/>
            <p:nvPr/>
          </p:nvSpPr>
          <p:spPr>
            <a:xfrm>
              <a:off x="3609472" y="2392409"/>
              <a:ext cx="12865" cy="5407"/>
            </a:xfrm>
            <a:custGeom>
              <a:avLst/>
              <a:gdLst/>
              <a:ahLst/>
              <a:cxnLst/>
              <a:rect l="l" t="t" r="r" b="b"/>
              <a:pathLst>
                <a:path w="1142" h="480" extrusionOk="0">
                  <a:moveTo>
                    <a:pt x="754" y="0"/>
                  </a:moveTo>
                  <a:cubicBezTo>
                    <a:pt x="297" y="0"/>
                    <a:pt x="23" y="388"/>
                    <a:pt x="1" y="388"/>
                  </a:cubicBezTo>
                  <a:lnTo>
                    <a:pt x="23" y="480"/>
                  </a:lnTo>
                  <a:lnTo>
                    <a:pt x="115" y="457"/>
                  </a:lnTo>
                  <a:cubicBezTo>
                    <a:pt x="183" y="388"/>
                    <a:pt x="434" y="114"/>
                    <a:pt x="754" y="114"/>
                  </a:cubicBezTo>
                  <a:cubicBezTo>
                    <a:pt x="845" y="114"/>
                    <a:pt x="959" y="137"/>
                    <a:pt x="1073" y="183"/>
                  </a:cubicBezTo>
                  <a:lnTo>
                    <a:pt x="1142" y="160"/>
                  </a:lnTo>
                  <a:lnTo>
                    <a:pt x="1119" y="92"/>
                  </a:lnTo>
                  <a:cubicBezTo>
                    <a:pt x="982" y="23"/>
                    <a:pt x="868" y="0"/>
                    <a:pt x="7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569;p59"/>
            <p:cNvSpPr/>
            <p:nvPr/>
          </p:nvSpPr>
          <p:spPr>
            <a:xfrm>
              <a:off x="3614867" y="2399088"/>
              <a:ext cx="10555" cy="4641"/>
            </a:xfrm>
            <a:custGeom>
              <a:avLst/>
              <a:gdLst/>
              <a:ahLst/>
              <a:cxnLst/>
              <a:rect l="l" t="t" r="r" b="b"/>
              <a:pathLst>
                <a:path w="937" h="412" extrusionOk="0">
                  <a:moveTo>
                    <a:pt x="617" y="1"/>
                  </a:moveTo>
                  <a:cubicBezTo>
                    <a:pt x="229" y="24"/>
                    <a:pt x="1" y="343"/>
                    <a:pt x="1" y="343"/>
                  </a:cubicBezTo>
                  <a:lnTo>
                    <a:pt x="1" y="412"/>
                  </a:lnTo>
                  <a:lnTo>
                    <a:pt x="69" y="389"/>
                  </a:lnTo>
                  <a:lnTo>
                    <a:pt x="115" y="366"/>
                  </a:lnTo>
                  <a:cubicBezTo>
                    <a:pt x="183" y="275"/>
                    <a:pt x="389" y="115"/>
                    <a:pt x="617" y="115"/>
                  </a:cubicBezTo>
                  <a:cubicBezTo>
                    <a:pt x="686" y="115"/>
                    <a:pt x="777" y="138"/>
                    <a:pt x="868" y="183"/>
                  </a:cubicBezTo>
                  <a:lnTo>
                    <a:pt x="937" y="138"/>
                  </a:lnTo>
                  <a:lnTo>
                    <a:pt x="914" y="69"/>
                  </a:lnTo>
                  <a:cubicBezTo>
                    <a:pt x="823" y="24"/>
                    <a:pt x="708" y="1"/>
                    <a:pt x="6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570;p59"/>
            <p:cNvSpPr/>
            <p:nvPr/>
          </p:nvSpPr>
          <p:spPr>
            <a:xfrm>
              <a:off x="3618213" y="2405002"/>
              <a:ext cx="10555" cy="4641"/>
            </a:xfrm>
            <a:custGeom>
              <a:avLst/>
              <a:gdLst/>
              <a:ahLst/>
              <a:cxnLst/>
              <a:rect l="l" t="t" r="r" b="b"/>
              <a:pathLst>
                <a:path w="937" h="412" extrusionOk="0">
                  <a:moveTo>
                    <a:pt x="617" y="1"/>
                  </a:moveTo>
                  <a:cubicBezTo>
                    <a:pt x="229" y="24"/>
                    <a:pt x="1" y="320"/>
                    <a:pt x="1" y="343"/>
                  </a:cubicBezTo>
                  <a:lnTo>
                    <a:pt x="1" y="412"/>
                  </a:lnTo>
                  <a:lnTo>
                    <a:pt x="69" y="389"/>
                  </a:lnTo>
                  <a:lnTo>
                    <a:pt x="115" y="343"/>
                  </a:lnTo>
                  <a:cubicBezTo>
                    <a:pt x="183" y="275"/>
                    <a:pt x="389" y="115"/>
                    <a:pt x="617" y="115"/>
                  </a:cubicBezTo>
                  <a:cubicBezTo>
                    <a:pt x="708" y="115"/>
                    <a:pt x="777" y="138"/>
                    <a:pt x="868" y="161"/>
                  </a:cubicBezTo>
                  <a:lnTo>
                    <a:pt x="936" y="138"/>
                  </a:lnTo>
                  <a:lnTo>
                    <a:pt x="914" y="69"/>
                  </a:lnTo>
                  <a:cubicBezTo>
                    <a:pt x="822" y="24"/>
                    <a:pt x="708" y="1"/>
                    <a:pt x="6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571;p59"/>
            <p:cNvSpPr/>
            <p:nvPr/>
          </p:nvSpPr>
          <p:spPr>
            <a:xfrm>
              <a:off x="3358791" y="2326617"/>
              <a:ext cx="59153" cy="121065"/>
            </a:xfrm>
            <a:custGeom>
              <a:avLst/>
              <a:gdLst/>
              <a:ahLst/>
              <a:cxnLst/>
              <a:rect l="l" t="t" r="r" b="b"/>
              <a:pathLst>
                <a:path w="5251" h="10747" extrusionOk="0">
                  <a:moveTo>
                    <a:pt x="3230" y="1"/>
                  </a:moveTo>
                  <a:cubicBezTo>
                    <a:pt x="3082" y="1"/>
                    <a:pt x="1882" y="717"/>
                    <a:pt x="1005" y="843"/>
                  </a:cubicBezTo>
                  <a:cubicBezTo>
                    <a:pt x="1" y="1002"/>
                    <a:pt x="275" y="2555"/>
                    <a:pt x="549" y="3878"/>
                  </a:cubicBezTo>
                  <a:cubicBezTo>
                    <a:pt x="836" y="5158"/>
                    <a:pt x="2658" y="10746"/>
                    <a:pt x="3645" y="10746"/>
                  </a:cubicBezTo>
                  <a:cubicBezTo>
                    <a:pt x="3679" y="10746"/>
                    <a:pt x="3712" y="10740"/>
                    <a:pt x="3744" y="10726"/>
                  </a:cubicBezTo>
                  <a:cubicBezTo>
                    <a:pt x="4817" y="10247"/>
                    <a:pt x="4931" y="8603"/>
                    <a:pt x="4657" y="5727"/>
                  </a:cubicBezTo>
                  <a:cubicBezTo>
                    <a:pt x="4497" y="4244"/>
                    <a:pt x="4726" y="2988"/>
                    <a:pt x="5205" y="2555"/>
                  </a:cubicBezTo>
                  <a:cubicBezTo>
                    <a:pt x="5251" y="2509"/>
                    <a:pt x="5251" y="2440"/>
                    <a:pt x="5205" y="2418"/>
                  </a:cubicBezTo>
                  <a:cubicBezTo>
                    <a:pt x="3402" y="1573"/>
                    <a:pt x="3242" y="21"/>
                    <a:pt x="3242" y="21"/>
                  </a:cubicBezTo>
                  <a:cubicBezTo>
                    <a:pt x="3248" y="7"/>
                    <a:pt x="3243" y="1"/>
                    <a:pt x="3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572;p59"/>
            <p:cNvSpPr/>
            <p:nvPr/>
          </p:nvSpPr>
          <p:spPr>
            <a:xfrm>
              <a:off x="3362136" y="2335842"/>
              <a:ext cx="42176" cy="111861"/>
            </a:xfrm>
            <a:custGeom>
              <a:avLst/>
              <a:gdLst/>
              <a:ahLst/>
              <a:cxnLst/>
              <a:rect l="l" t="t" r="r" b="b"/>
              <a:pathLst>
                <a:path w="3744" h="9930" extrusionOk="0">
                  <a:moveTo>
                    <a:pt x="891" y="1"/>
                  </a:moveTo>
                  <a:cubicBezTo>
                    <a:pt x="845" y="1"/>
                    <a:pt x="777" y="24"/>
                    <a:pt x="731" y="24"/>
                  </a:cubicBezTo>
                  <a:lnTo>
                    <a:pt x="708" y="24"/>
                  </a:lnTo>
                  <a:cubicBezTo>
                    <a:pt x="160" y="115"/>
                    <a:pt x="1" y="594"/>
                    <a:pt x="1" y="1233"/>
                  </a:cubicBezTo>
                  <a:cubicBezTo>
                    <a:pt x="1" y="1781"/>
                    <a:pt x="115" y="2443"/>
                    <a:pt x="252" y="3059"/>
                  </a:cubicBezTo>
                  <a:cubicBezTo>
                    <a:pt x="526" y="4338"/>
                    <a:pt x="2352" y="9930"/>
                    <a:pt x="3333" y="9930"/>
                  </a:cubicBezTo>
                  <a:cubicBezTo>
                    <a:pt x="3379" y="9930"/>
                    <a:pt x="3402" y="9907"/>
                    <a:pt x="3447" y="9907"/>
                  </a:cubicBezTo>
                  <a:cubicBezTo>
                    <a:pt x="3539" y="9861"/>
                    <a:pt x="3653" y="9793"/>
                    <a:pt x="3744" y="9724"/>
                  </a:cubicBezTo>
                  <a:cubicBezTo>
                    <a:pt x="2466" y="8378"/>
                    <a:pt x="1302" y="3653"/>
                    <a:pt x="1096" y="2512"/>
                  </a:cubicBezTo>
                  <a:cubicBezTo>
                    <a:pt x="845" y="1302"/>
                    <a:pt x="891" y="46"/>
                    <a:pt x="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573;p59"/>
            <p:cNvSpPr/>
            <p:nvPr/>
          </p:nvSpPr>
          <p:spPr>
            <a:xfrm>
              <a:off x="3399161" y="2365410"/>
              <a:ext cx="12865" cy="4900"/>
            </a:xfrm>
            <a:custGeom>
              <a:avLst/>
              <a:gdLst/>
              <a:ahLst/>
              <a:cxnLst/>
              <a:rect l="l" t="t" r="r" b="b"/>
              <a:pathLst>
                <a:path w="1142" h="435" extrusionOk="0">
                  <a:moveTo>
                    <a:pt x="457" y="1"/>
                  </a:moveTo>
                  <a:cubicBezTo>
                    <a:pt x="206" y="1"/>
                    <a:pt x="23" y="69"/>
                    <a:pt x="23" y="69"/>
                  </a:cubicBezTo>
                  <a:lnTo>
                    <a:pt x="0" y="160"/>
                  </a:lnTo>
                  <a:lnTo>
                    <a:pt x="69" y="183"/>
                  </a:lnTo>
                  <a:lnTo>
                    <a:pt x="115" y="183"/>
                  </a:lnTo>
                  <a:cubicBezTo>
                    <a:pt x="160" y="160"/>
                    <a:pt x="297" y="115"/>
                    <a:pt x="457" y="115"/>
                  </a:cubicBezTo>
                  <a:cubicBezTo>
                    <a:pt x="640" y="115"/>
                    <a:pt x="868" y="183"/>
                    <a:pt x="1050" y="412"/>
                  </a:cubicBezTo>
                  <a:lnTo>
                    <a:pt x="1142" y="434"/>
                  </a:lnTo>
                  <a:lnTo>
                    <a:pt x="1142" y="343"/>
                  </a:lnTo>
                  <a:cubicBezTo>
                    <a:pt x="936" y="69"/>
                    <a:pt x="662" y="1"/>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574;p59"/>
            <p:cNvSpPr/>
            <p:nvPr/>
          </p:nvSpPr>
          <p:spPr>
            <a:xfrm>
              <a:off x="3400704" y="2373384"/>
              <a:ext cx="10814" cy="4123"/>
            </a:xfrm>
            <a:custGeom>
              <a:avLst/>
              <a:gdLst/>
              <a:ahLst/>
              <a:cxnLst/>
              <a:rect l="l" t="t" r="r" b="b"/>
              <a:pathLst>
                <a:path w="960" h="366" extrusionOk="0">
                  <a:moveTo>
                    <a:pt x="388" y="0"/>
                  </a:moveTo>
                  <a:cubicBezTo>
                    <a:pt x="183" y="0"/>
                    <a:pt x="46" y="69"/>
                    <a:pt x="23" y="69"/>
                  </a:cubicBezTo>
                  <a:lnTo>
                    <a:pt x="0" y="137"/>
                  </a:lnTo>
                  <a:lnTo>
                    <a:pt x="69" y="160"/>
                  </a:lnTo>
                  <a:lnTo>
                    <a:pt x="92" y="160"/>
                  </a:lnTo>
                  <a:cubicBezTo>
                    <a:pt x="137" y="137"/>
                    <a:pt x="251" y="92"/>
                    <a:pt x="388" y="92"/>
                  </a:cubicBezTo>
                  <a:cubicBezTo>
                    <a:pt x="548" y="92"/>
                    <a:pt x="731" y="160"/>
                    <a:pt x="891" y="343"/>
                  </a:cubicBezTo>
                  <a:lnTo>
                    <a:pt x="959" y="365"/>
                  </a:lnTo>
                  <a:lnTo>
                    <a:pt x="959" y="297"/>
                  </a:lnTo>
                  <a:cubicBezTo>
                    <a:pt x="799" y="69"/>
                    <a:pt x="571" y="0"/>
                    <a:pt x="3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575;p59"/>
            <p:cNvSpPr/>
            <p:nvPr/>
          </p:nvSpPr>
          <p:spPr>
            <a:xfrm>
              <a:off x="3400964" y="2380064"/>
              <a:ext cx="10803" cy="4123"/>
            </a:xfrm>
            <a:custGeom>
              <a:avLst/>
              <a:gdLst/>
              <a:ahLst/>
              <a:cxnLst/>
              <a:rect l="l" t="t" r="r" b="b"/>
              <a:pathLst>
                <a:path w="959" h="366" extrusionOk="0">
                  <a:moveTo>
                    <a:pt x="365" y="1"/>
                  </a:moveTo>
                  <a:cubicBezTo>
                    <a:pt x="183" y="1"/>
                    <a:pt x="23" y="69"/>
                    <a:pt x="23" y="69"/>
                  </a:cubicBezTo>
                  <a:lnTo>
                    <a:pt x="0" y="138"/>
                  </a:lnTo>
                  <a:lnTo>
                    <a:pt x="69" y="161"/>
                  </a:lnTo>
                  <a:lnTo>
                    <a:pt x="92" y="161"/>
                  </a:lnTo>
                  <a:cubicBezTo>
                    <a:pt x="137" y="138"/>
                    <a:pt x="251" y="115"/>
                    <a:pt x="365" y="115"/>
                  </a:cubicBezTo>
                  <a:cubicBezTo>
                    <a:pt x="525" y="115"/>
                    <a:pt x="731" y="161"/>
                    <a:pt x="868" y="366"/>
                  </a:cubicBezTo>
                  <a:lnTo>
                    <a:pt x="936" y="366"/>
                  </a:lnTo>
                  <a:lnTo>
                    <a:pt x="959" y="297"/>
                  </a:lnTo>
                  <a:cubicBezTo>
                    <a:pt x="776" y="69"/>
                    <a:pt x="548" y="1"/>
                    <a:pt x="3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576;p59"/>
            <p:cNvSpPr/>
            <p:nvPr/>
          </p:nvSpPr>
          <p:spPr>
            <a:xfrm>
              <a:off x="3572706" y="1929883"/>
              <a:ext cx="149915" cy="460018"/>
            </a:xfrm>
            <a:custGeom>
              <a:avLst/>
              <a:gdLst/>
              <a:ahLst/>
              <a:cxnLst/>
              <a:rect l="l" t="t" r="r" b="b"/>
              <a:pathLst>
                <a:path w="13308" h="40836" extrusionOk="0">
                  <a:moveTo>
                    <a:pt x="2740" y="1"/>
                  </a:moveTo>
                  <a:cubicBezTo>
                    <a:pt x="2740" y="1"/>
                    <a:pt x="1119" y="3835"/>
                    <a:pt x="1119" y="5205"/>
                  </a:cubicBezTo>
                  <a:cubicBezTo>
                    <a:pt x="1165" y="9154"/>
                    <a:pt x="6141" y="20178"/>
                    <a:pt x="6141" y="20178"/>
                  </a:cubicBezTo>
                  <a:cubicBezTo>
                    <a:pt x="6141" y="20178"/>
                    <a:pt x="4086" y="21822"/>
                    <a:pt x="2740" y="24994"/>
                  </a:cubicBezTo>
                  <a:cubicBezTo>
                    <a:pt x="1370" y="28167"/>
                    <a:pt x="1" y="39237"/>
                    <a:pt x="1" y="39237"/>
                  </a:cubicBezTo>
                  <a:lnTo>
                    <a:pt x="4817" y="40835"/>
                  </a:lnTo>
                  <a:cubicBezTo>
                    <a:pt x="4817" y="40835"/>
                    <a:pt x="13308" y="23168"/>
                    <a:pt x="13285" y="20977"/>
                  </a:cubicBezTo>
                  <a:cubicBezTo>
                    <a:pt x="13239" y="16823"/>
                    <a:pt x="8971" y="1096"/>
                    <a:pt x="8971" y="1096"/>
                  </a:cubicBezTo>
                  <a:lnTo>
                    <a:pt x="27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577;p59"/>
            <p:cNvSpPr/>
            <p:nvPr/>
          </p:nvSpPr>
          <p:spPr>
            <a:xfrm>
              <a:off x="3597151" y="1665686"/>
              <a:ext cx="15" cy="344"/>
            </a:xfrm>
            <a:custGeom>
              <a:avLst/>
              <a:gdLst/>
              <a:ahLst/>
              <a:cxnLst/>
              <a:rect l="l" t="t" r="r" b="b"/>
              <a:pathLst>
                <a:path w="1" h="23" extrusionOk="0">
                  <a:moveTo>
                    <a:pt x="0" y="23"/>
                  </a:moveTo>
                  <a:cubicBezTo>
                    <a:pt x="0" y="23"/>
                    <a:pt x="0" y="23"/>
                    <a:pt x="0" y="23"/>
                  </a:cubicBezTo>
                  <a:cubicBezTo>
                    <a:pt x="0" y="23"/>
                    <a:pt x="0" y="0"/>
                    <a:pt x="0" y="0"/>
                  </a:cubicBezTo>
                  <a:cubicBezTo>
                    <a:pt x="0" y="0"/>
                    <a:pt x="0" y="23"/>
                    <a:pt x="0" y="23"/>
                  </a:cubicBezTo>
                </a:path>
              </a:pathLst>
            </a:custGeom>
            <a:solidFill>
              <a:srgbClr val="FCD6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578;p59"/>
            <p:cNvSpPr/>
            <p:nvPr/>
          </p:nvSpPr>
          <p:spPr>
            <a:xfrm>
              <a:off x="3444668" y="1447669"/>
              <a:ext cx="144260" cy="328521"/>
            </a:xfrm>
            <a:custGeom>
              <a:avLst/>
              <a:gdLst/>
              <a:ahLst/>
              <a:cxnLst/>
              <a:rect l="l" t="t" r="r" b="b"/>
              <a:pathLst>
                <a:path w="12806" h="29163" extrusionOk="0">
                  <a:moveTo>
                    <a:pt x="810" y="0"/>
                  </a:moveTo>
                  <a:cubicBezTo>
                    <a:pt x="537" y="0"/>
                    <a:pt x="385" y="44"/>
                    <a:pt x="434" y="151"/>
                  </a:cubicBezTo>
                  <a:cubicBezTo>
                    <a:pt x="1073" y="1589"/>
                    <a:pt x="480" y="5858"/>
                    <a:pt x="480" y="5858"/>
                  </a:cubicBezTo>
                  <a:cubicBezTo>
                    <a:pt x="480" y="5858"/>
                    <a:pt x="1" y="13481"/>
                    <a:pt x="662" y="15832"/>
                  </a:cubicBezTo>
                  <a:cubicBezTo>
                    <a:pt x="1324" y="18183"/>
                    <a:pt x="9838" y="29162"/>
                    <a:pt x="9838" y="29162"/>
                  </a:cubicBezTo>
                  <a:lnTo>
                    <a:pt x="12806" y="22748"/>
                  </a:lnTo>
                  <a:lnTo>
                    <a:pt x="11915" y="21196"/>
                  </a:lnTo>
                  <a:lnTo>
                    <a:pt x="5319" y="14417"/>
                  </a:lnTo>
                  <a:cubicBezTo>
                    <a:pt x="5319" y="14417"/>
                    <a:pt x="3607" y="5880"/>
                    <a:pt x="3790" y="3689"/>
                  </a:cubicBezTo>
                  <a:cubicBezTo>
                    <a:pt x="3949" y="1521"/>
                    <a:pt x="4223" y="1247"/>
                    <a:pt x="4703" y="973"/>
                  </a:cubicBezTo>
                  <a:cubicBezTo>
                    <a:pt x="5107" y="753"/>
                    <a:pt x="1934" y="0"/>
                    <a:pt x="810" y="0"/>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579;p59"/>
            <p:cNvSpPr/>
            <p:nvPr/>
          </p:nvSpPr>
          <p:spPr>
            <a:xfrm>
              <a:off x="3601756" y="1683623"/>
              <a:ext cx="279000" cy="184938"/>
            </a:xfrm>
            <a:custGeom>
              <a:avLst/>
              <a:gdLst/>
              <a:ahLst/>
              <a:cxnLst/>
              <a:rect l="l" t="t" r="r" b="b"/>
              <a:pathLst>
                <a:path w="24767" h="16417" extrusionOk="0">
                  <a:moveTo>
                    <a:pt x="21949" y="0"/>
                  </a:moveTo>
                  <a:cubicBezTo>
                    <a:pt x="21704" y="0"/>
                    <a:pt x="21458" y="117"/>
                    <a:pt x="21274" y="317"/>
                  </a:cubicBezTo>
                  <a:lnTo>
                    <a:pt x="20932" y="728"/>
                  </a:lnTo>
                  <a:lnTo>
                    <a:pt x="20133" y="248"/>
                  </a:lnTo>
                  <a:cubicBezTo>
                    <a:pt x="20029" y="190"/>
                    <a:pt x="19918" y="163"/>
                    <a:pt x="19809" y="163"/>
                  </a:cubicBezTo>
                  <a:cubicBezTo>
                    <a:pt x="19534" y="163"/>
                    <a:pt x="19272" y="335"/>
                    <a:pt x="19174" y="613"/>
                  </a:cubicBezTo>
                  <a:lnTo>
                    <a:pt x="18786" y="1777"/>
                  </a:lnTo>
                  <a:cubicBezTo>
                    <a:pt x="18718" y="1983"/>
                    <a:pt x="18718" y="2211"/>
                    <a:pt x="18786" y="2417"/>
                  </a:cubicBezTo>
                  <a:lnTo>
                    <a:pt x="19014" y="3193"/>
                  </a:lnTo>
                  <a:cubicBezTo>
                    <a:pt x="19151" y="3604"/>
                    <a:pt x="19037" y="4014"/>
                    <a:pt x="18740" y="4311"/>
                  </a:cubicBezTo>
                  <a:cubicBezTo>
                    <a:pt x="18033" y="5019"/>
                    <a:pt x="16709" y="6343"/>
                    <a:pt x="15682" y="7141"/>
                  </a:cubicBezTo>
                  <a:cubicBezTo>
                    <a:pt x="14244" y="8283"/>
                    <a:pt x="11573" y="10497"/>
                    <a:pt x="11573" y="10497"/>
                  </a:cubicBezTo>
                  <a:cubicBezTo>
                    <a:pt x="11573" y="10497"/>
                    <a:pt x="6826" y="4220"/>
                    <a:pt x="4931" y="3033"/>
                  </a:cubicBezTo>
                  <a:cubicBezTo>
                    <a:pt x="4736" y="2913"/>
                    <a:pt x="4431" y="2865"/>
                    <a:pt x="4065" y="2865"/>
                  </a:cubicBezTo>
                  <a:cubicBezTo>
                    <a:pt x="2550" y="2865"/>
                    <a:pt x="1" y="3695"/>
                    <a:pt x="1" y="3695"/>
                  </a:cubicBezTo>
                  <a:lnTo>
                    <a:pt x="526" y="7141"/>
                  </a:lnTo>
                  <a:cubicBezTo>
                    <a:pt x="526" y="7141"/>
                    <a:pt x="6864" y="16416"/>
                    <a:pt x="12111" y="16416"/>
                  </a:cubicBezTo>
                  <a:cubicBezTo>
                    <a:pt x="12198" y="16416"/>
                    <a:pt x="12285" y="16414"/>
                    <a:pt x="12372" y="16408"/>
                  </a:cubicBezTo>
                  <a:cubicBezTo>
                    <a:pt x="15248" y="16249"/>
                    <a:pt x="20041" y="7301"/>
                    <a:pt x="20041" y="7301"/>
                  </a:cubicBezTo>
                  <a:lnTo>
                    <a:pt x="22141" y="4562"/>
                  </a:lnTo>
                  <a:cubicBezTo>
                    <a:pt x="22141" y="4562"/>
                    <a:pt x="24766" y="3238"/>
                    <a:pt x="24127" y="1777"/>
                  </a:cubicBezTo>
                  <a:cubicBezTo>
                    <a:pt x="23739" y="864"/>
                    <a:pt x="22895" y="339"/>
                    <a:pt x="22301" y="88"/>
                  </a:cubicBezTo>
                  <a:cubicBezTo>
                    <a:pt x="22189" y="28"/>
                    <a:pt x="22069" y="0"/>
                    <a:pt x="21949" y="0"/>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580;p59"/>
            <p:cNvSpPr/>
            <p:nvPr/>
          </p:nvSpPr>
          <p:spPr>
            <a:xfrm>
              <a:off x="3434643" y="1401701"/>
              <a:ext cx="77661" cy="75859"/>
            </a:xfrm>
            <a:custGeom>
              <a:avLst/>
              <a:gdLst/>
              <a:ahLst/>
              <a:cxnLst/>
              <a:rect l="l" t="t" r="r" b="b"/>
              <a:pathLst>
                <a:path w="6894" h="6734" extrusionOk="0">
                  <a:moveTo>
                    <a:pt x="2782" y="0"/>
                  </a:moveTo>
                  <a:cubicBezTo>
                    <a:pt x="2394" y="0"/>
                    <a:pt x="1996" y="69"/>
                    <a:pt x="1621" y="261"/>
                  </a:cubicBezTo>
                  <a:cubicBezTo>
                    <a:pt x="0" y="1037"/>
                    <a:pt x="1324" y="4232"/>
                    <a:pt x="1324" y="4232"/>
                  </a:cubicBezTo>
                  <a:cubicBezTo>
                    <a:pt x="1324" y="4232"/>
                    <a:pt x="3656" y="6733"/>
                    <a:pt x="4249" y="6733"/>
                  </a:cubicBezTo>
                  <a:cubicBezTo>
                    <a:pt x="4345" y="6733"/>
                    <a:pt x="4396" y="6668"/>
                    <a:pt x="4383" y="6515"/>
                  </a:cubicBezTo>
                  <a:cubicBezTo>
                    <a:pt x="4360" y="6035"/>
                    <a:pt x="4565" y="5602"/>
                    <a:pt x="4953" y="5351"/>
                  </a:cubicBezTo>
                  <a:lnTo>
                    <a:pt x="5752" y="4849"/>
                  </a:lnTo>
                  <a:cubicBezTo>
                    <a:pt x="5958" y="4734"/>
                    <a:pt x="6095" y="4529"/>
                    <a:pt x="6186" y="4324"/>
                  </a:cubicBezTo>
                  <a:lnTo>
                    <a:pt x="6711" y="3045"/>
                  </a:lnTo>
                  <a:cubicBezTo>
                    <a:pt x="6894" y="2612"/>
                    <a:pt x="6620" y="2110"/>
                    <a:pt x="6140" y="2041"/>
                  </a:cubicBezTo>
                  <a:lnTo>
                    <a:pt x="5136" y="1858"/>
                  </a:lnTo>
                  <a:lnTo>
                    <a:pt x="5136" y="1242"/>
                  </a:lnTo>
                  <a:cubicBezTo>
                    <a:pt x="5136" y="809"/>
                    <a:pt x="4839" y="420"/>
                    <a:pt x="4428" y="306"/>
                  </a:cubicBezTo>
                  <a:cubicBezTo>
                    <a:pt x="4005" y="179"/>
                    <a:pt x="3408" y="0"/>
                    <a:pt x="2782" y="0"/>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581;p59"/>
            <p:cNvSpPr/>
            <p:nvPr/>
          </p:nvSpPr>
          <p:spPr>
            <a:xfrm>
              <a:off x="3444668" y="1402050"/>
              <a:ext cx="16976" cy="32173"/>
            </a:xfrm>
            <a:custGeom>
              <a:avLst/>
              <a:gdLst/>
              <a:ahLst/>
              <a:cxnLst/>
              <a:rect l="l" t="t" r="r" b="b"/>
              <a:pathLst>
                <a:path w="1507" h="2856" extrusionOk="0">
                  <a:moveTo>
                    <a:pt x="825" y="1"/>
                  </a:moveTo>
                  <a:cubicBezTo>
                    <a:pt x="466" y="1"/>
                    <a:pt x="91" y="608"/>
                    <a:pt x="46" y="1348"/>
                  </a:cubicBezTo>
                  <a:cubicBezTo>
                    <a:pt x="1" y="2079"/>
                    <a:pt x="366" y="2832"/>
                    <a:pt x="731" y="2855"/>
                  </a:cubicBezTo>
                  <a:cubicBezTo>
                    <a:pt x="737" y="2855"/>
                    <a:pt x="742" y="2855"/>
                    <a:pt x="748" y="2855"/>
                  </a:cubicBezTo>
                  <a:cubicBezTo>
                    <a:pt x="1128" y="2855"/>
                    <a:pt x="1416" y="2113"/>
                    <a:pt x="1461" y="1371"/>
                  </a:cubicBezTo>
                  <a:cubicBezTo>
                    <a:pt x="1507" y="641"/>
                    <a:pt x="1233" y="24"/>
                    <a:pt x="845" y="1"/>
                  </a:cubicBezTo>
                  <a:cubicBezTo>
                    <a:pt x="838" y="1"/>
                    <a:pt x="832" y="1"/>
                    <a:pt x="825" y="1"/>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582;p59"/>
            <p:cNvSpPr/>
            <p:nvPr/>
          </p:nvSpPr>
          <p:spPr>
            <a:xfrm>
              <a:off x="3454952" y="1397939"/>
              <a:ext cx="16210" cy="34989"/>
            </a:xfrm>
            <a:custGeom>
              <a:avLst/>
              <a:gdLst/>
              <a:ahLst/>
              <a:cxnLst/>
              <a:rect l="l" t="t" r="r" b="b"/>
              <a:pathLst>
                <a:path w="1439" h="3106" extrusionOk="0">
                  <a:moveTo>
                    <a:pt x="777" y="1"/>
                  </a:moveTo>
                  <a:cubicBezTo>
                    <a:pt x="399" y="1"/>
                    <a:pt x="91" y="564"/>
                    <a:pt x="46" y="1302"/>
                  </a:cubicBezTo>
                  <a:cubicBezTo>
                    <a:pt x="1" y="2033"/>
                    <a:pt x="274" y="3083"/>
                    <a:pt x="640" y="3105"/>
                  </a:cubicBezTo>
                  <a:cubicBezTo>
                    <a:pt x="644" y="3106"/>
                    <a:pt x="648" y="3106"/>
                    <a:pt x="652" y="3106"/>
                  </a:cubicBezTo>
                  <a:cubicBezTo>
                    <a:pt x="1012" y="3106"/>
                    <a:pt x="1348" y="2116"/>
                    <a:pt x="1393" y="1371"/>
                  </a:cubicBezTo>
                  <a:cubicBezTo>
                    <a:pt x="1439" y="640"/>
                    <a:pt x="1165" y="24"/>
                    <a:pt x="799" y="1"/>
                  </a:cubicBezTo>
                  <a:cubicBezTo>
                    <a:pt x="792" y="1"/>
                    <a:pt x="784" y="1"/>
                    <a:pt x="777" y="1"/>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583;p59"/>
            <p:cNvSpPr/>
            <p:nvPr/>
          </p:nvSpPr>
          <p:spPr>
            <a:xfrm>
              <a:off x="3466013" y="1395371"/>
              <a:ext cx="16458" cy="39878"/>
            </a:xfrm>
            <a:custGeom>
              <a:avLst/>
              <a:gdLst/>
              <a:ahLst/>
              <a:cxnLst/>
              <a:rect l="l" t="t" r="r" b="b"/>
              <a:pathLst>
                <a:path w="1461" h="3540" extrusionOk="0">
                  <a:moveTo>
                    <a:pt x="800" y="0"/>
                  </a:moveTo>
                  <a:cubicBezTo>
                    <a:pt x="421" y="0"/>
                    <a:pt x="90" y="585"/>
                    <a:pt x="46" y="1302"/>
                  </a:cubicBezTo>
                  <a:cubicBezTo>
                    <a:pt x="0" y="2055"/>
                    <a:pt x="274" y="3516"/>
                    <a:pt x="662" y="3539"/>
                  </a:cubicBezTo>
                  <a:cubicBezTo>
                    <a:pt x="665" y="3539"/>
                    <a:pt x="668" y="3539"/>
                    <a:pt x="671" y="3539"/>
                  </a:cubicBezTo>
                  <a:cubicBezTo>
                    <a:pt x="1033" y="3539"/>
                    <a:pt x="1370" y="2118"/>
                    <a:pt x="1415" y="1393"/>
                  </a:cubicBezTo>
                  <a:cubicBezTo>
                    <a:pt x="1461" y="640"/>
                    <a:pt x="1187" y="24"/>
                    <a:pt x="822" y="1"/>
                  </a:cubicBezTo>
                  <a:cubicBezTo>
                    <a:pt x="814" y="1"/>
                    <a:pt x="807" y="0"/>
                    <a:pt x="800" y="0"/>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584;p59"/>
            <p:cNvSpPr/>
            <p:nvPr/>
          </p:nvSpPr>
          <p:spPr>
            <a:xfrm>
              <a:off x="3475779" y="1395889"/>
              <a:ext cx="16469" cy="35496"/>
            </a:xfrm>
            <a:custGeom>
              <a:avLst/>
              <a:gdLst/>
              <a:ahLst/>
              <a:cxnLst/>
              <a:rect l="l" t="t" r="r" b="b"/>
              <a:pathLst>
                <a:path w="1462" h="3151" extrusionOk="0">
                  <a:moveTo>
                    <a:pt x="779" y="0"/>
                  </a:moveTo>
                  <a:cubicBezTo>
                    <a:pt x="421" y="0"/>
                    <a:pt x="91" y="585"/>
                    <a:pt x="46" y="1302"/>
                  </a:cubicBezTo>
                  <a:cubicBezTo>
                    <a:pt x="0" y="2055"/>
                    <a:pt x="274" y="3128"/>
                    <a:pt x="662" y="3151"/>
                  </a:cubicBezTo>
                  <a:cubicBezTo>
                    <a:pt x="666" y="3151"/>
                    <a:pt x="670" y="3151"/>
                    <a:pt x="674" y="3151"/>
                  </a:cubicBezTo>
                  <a:cubicBezTo>
                    <a:pt x="1035" y="3151"/>
                    <a:pt x="1370" y="2116"/>
                    <a:pt x="1416" y="1393"/>
                  </a:cubicBezTo>
                  <a:cubicBezTo>
                    <a:pt x="1461" y="640"/>
                    <a:pt x="1187" y="23"/>
                    <a:pt x="799" y="1"/>
                  </a:cubicBezTo>
                  <a:cubicBezTo>
                    <a:pt x="792" y="0"/>
                    <a:pt x="786" y="0"/>
                    <a:pt x="779" y="0"/>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585;p59"/>
            <p:cNvSpPr/>
            <p:nvPr/>
          </p:nvSpPr>
          <p:spPr>
            <a:xfrm>
              <a:off x="3469607" y="1420827"/>
              <a:ext cx="7987" cy="13642"/>
            </a:xfrm>
            <a:custGeom>
              <a:avLst/>
              <a:gdLst/>
              <a:ahLst/>
              <a:cxnLst/>
              <a:rect l="l" t="t" r="r" b="b"/>
              <a:pathLst>
                <a:path w="709" h="1211" extrusionOk="0">
                  <a:moveTo>
                    <a:pt x="343" y="1"/>
                  </a:moveTo>
                  <a:cubicBezTo>
                    <a:pt x="46" y="1"/>
                    <a:pt x="1" y="526"/>
                    <a:pt x="183" y="868"/>
                  </a:cubicBezTo>
                  <a:cubicBezTo>
                    <a:pt x="252" y="982"/>
                    <a:pt x="343" y="1096"/>
                    <a:pt x="480" y="1210"/>
                  </a:cubicBezTo>
                  <a:cubicBezTo>
                    <a:pt x="526" y="1188"/>
                    <a:pt x="571" y="1119"/>
                    <a:pt x="617" y="1028"/>
                  </a:cubicBezTo>
                  <a:cubicBezTo>
                    <a:pt x="411" y="777"/>
                    <a:pt x="274" y="480"/>
                    <a:pt x="389" y="320"/>
                  </a:cubicBezTo>
                  <a:cubicBezTo>
                    <a:pt x="434" y="252"/>
                    <a:pt x="548" y="206"/>
                    <a:pt x="708" y="183"/>
                  </a:cubicBezTo>
                  <a:cubicBezTo>
                    <a:pt x="708" y="138"/>
                    <a:pt x="685" y="92"/>
                    <a:pt x="685" y="24"/>
                  </a:cubicBezTo>
                  <a:cubicBezTo>
                    <a:pt x="548" y="24"/>
                    <a:pt x="434" y="1"/>
                    <a:pt x="366" y="1"/>
                  </a:cubicBezTo>
                  <a:close/>
                </a:path>
              </a:pathLst>
            </a:custGeom>
            <a:solidFill>
              <a:srgbClr val="F364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586;p59"/>
            <p:cNvSpPr/>
            <p:nvPr/>
          </p:nvSpPr>
          <p:spPr>
            <a:xfrm>
              <a:off x="3589303" y="1487607"/>
              <a:ext cx="168290" cy="221094"/>
            </a:xfrm>
            <a:custGeom>
              <a:avLst/>
              <a:gdLst/>
              <a:ahLst/>
              <a:cxnLst/>
              <a:rect l="l" t="t" r="r" b="b"/>
              <a:pathLst>
                <a:path w="7518" h="9878" extrusionOk="0">
                  <a:moveTo>
                    <a:pt x="4304" y="1"/>
                  </a:moveTo>
                  <a:cubicBezTo>
                    <a:pt x="4173" y="1"/>
                    <a:pt x="4042" y="6"/>
                    <a:pt x="3911" y="15"/>
                  </a:cubicBezTo>
                  <a:cubicBezTo>
                    <a:pt x="1629" y="198"/>
                    <a:pt x="122" y="2252"/>
                    <a:pt x="54" y="5037"/>
                  </a:cubicBezTo>
                  <a:cubicBezTo>
                    <a:pt x="0" y="6978"/>
                    <a:pt x="2322" y="9877"/>
                    <a:pt x="4311" y="9877"/>
                  </a:cubicBezTo>
                  <a:cubicBezTo>
                    <a:pt x="4871" y="9877"/>
                    <a:pt x="5405" y="9647"/>
                    <a:pt x="5851" y="9100"/>
                  </a:cubicBezTo>
                  <a:cubicBezTo>
                    <a:pt x="6559" y="8233"/>
                    <a:pt x="7381" y="7319"/>
                    <a:pt x="7449" y="6155"/>
                  </a:cubicBezTo>
                  <a:cubicBezTo>
                    <a:pt x="7449" y="5950"/>
                    <a:pt x="7449" y="5745"/>
                    <a:pt x="7426" y="5539"/>
                  </a:cubicBezTo>
                  <a:cubicBezTo>
                    <a:pt x="7404" y="5083"/>
                    <a:pt x="7312" y="4626"/>
                    <a:pt x="7312" y="4170"/>
                  </a:cubicBezTo>
                  <a:cubicBezTo>
                    <a:pt x="7312" y="3508"/>
                    <a:pt x="7518" y="2869"/>
                    <a:pt x="7358" y="2207"/>
                  </a:cubicBezTo>
                  <a:cubicBezTo>
                    <a:pt x="7221" y="1659"/>
                    <a:pt x="6970" y="1134"/>
                    <a:pt x="6536" y="746"/>
                  </a:cubicBezTo>
                  <a:cubicBezTo>
                    <a:pt x="5927" y="196"/>
                    <a:pt x="5115" y="1"/>
                    <a:pt x="4304" y="1"/>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587;p59"/>
            <p:cNvSpPr/>
            <p:nvPr/>
          </p:nvSpPr>
          <p:spPr>
            <a:xfrm>
              <a:off x="3673243" y="1693997"/>
              <a:ext cx="4611" cy="1052"/>
            </a:xfrm>
            <a:custGeom>
              <a:avLst/>
              <a:gdLst/>
              <a:ahLst/>
              <a:cxnLst/>
              <a:rect l="l" t="t" r="r" b="b"/>
              <a:pathLst>
                <a:path w="206" h="47" extrusionOk="0">
                  <a:moveTo>
                    <a:pt x="206" y="46"/>
                  </a:moveTo>
                  <a:cubicBezTo>
                    <a:pt x="137" y="46"/>
                    <a:pt x="69" y="23"/>
                    <a:pt x="0" y="1"/>
                  </a:cubicBezTo>
                  <a:cubicBezTo>
                    <a:pt x="0" y="1"/>
                    <a:pt x="0" y="1"/>
                    <a:pt x="0" y="1"/>
                  </a:cubicBezTo>
                  <a:cubicBezTo>
                    <a:pt x="69" y="23"/>
                    <a:pt x="137" y="46"/>
                    <a:pt x="206" y="46"/>
                  </a:cubicBezTo>
                  <a:close/>
                </a:path>
              </a:pathLst>
            </a:custGeom>
            <a:solidFill>
              <a:srgbClr val="FCD8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588;p59"/>
            <p:cNvSpPr/>
            <p:nvPr/>
          </p:nvSpPr>
          <p:spPr>
            <a:xfrm>
              <a:off x="3604764" y="1631167"/>
              <a:ext cx="537" cy="515"/>
            </a:xfrm>
            <a:custGeom>
              <a:avLst/>
              <a:gdLst/>
              <a:ahLst/>
              <a:cxnLst/>
              <a:rect l="l" t="t" r="r" b="b"/>
              <a:pathLst>
                <a:path w="24" h="23" extrusionOk="0">
                  <a:moveTo>
                    <a:pt x="24" y="0"/>
                  </a:moveTo>
                  <a:cubicBezTo>
                    <a:pt x="24" y="23"/>
                    <a:pt x="1" y="23"/>
                    <a:pt x="1" y="23"/>
                  </a:cubicBezTo>
                  <a:cubicBezTo>
                    <a:pt x="24" y="23"/>
                    <a:pt x="24" y="23"/>
                    <a:pt x="24" y="0"/>
                  </a:cubicBezTo>
                  <a:close/>
                </a:path>
              </a:pathLst>
            </a:custGeom>
            <a:solidFill>
              <a:srgbClr val="F68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589;p59"/>
            <p:cNvSpPr/>
            <p:nvPr/>
          </p:nvSpPr>
          <p:spPr>
            <a:xfrm>
              <a:off x="3604764" y="1631167"/>
              <a:ext cx="68498" cy="62850"/>
            </a:xfrm>
            <a:custGeom>
              <a:avLst/>
              <a:gdLst/>
              <a:ahLst/>
              <a:cxnLst/>
              <a:rect l="l" t="t" r="r" b="b"/>
              <a:pathLst>
                <a:path w="3060" h="2808" extrusionOk="0">
                  <a:moveTo>
                    <a:pt x="24" y="0"/>
                  </a:moveTo>
                  <a:cubicBezTo>
                    <a:pt x="24" y="23"/>
                    <a:pt x="24" y="23"/>
                    <a:pt x="1" y="23"/>
                  </a:cubicBezTo>
                  <a:cubicBezTo>
                    <a:pt x="1" y="46"/>
                    <a:pt x="1" y="46"/>
                    <a:pt x="1" y="46"/>
                  </a:cubicBezTo>
                  <a:cubicBezTo>
                    <a:pt x="686" y="1301"/>
                    <a:pt x="1872" y="2488"/>
                    <a:pt x="3059" y="2808"/>
                  </a:cubicBezTo>
                  <a:cubicBezTo>
                    <a:pt x="1872" y="2465"/>
                    <a:pt x="686" y="1278"/>
                    <a:pt x="24" y="0"/>
                  </a:cubicBezTo>
                  <a:close/>
                </a:path>
              </a:pathLst>
            </a:custGeom>
            <a:solidFill>
              <a:srgbClr val="F46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590;p59"/>
            <p:cNvSpPr/>
            <p:nvPr/>
          </p:nvSpPr>
          <p:spPr>
            <a:xfrm>
              <a:off x="3602757" y="1526263"/>
              <a:ext cx="92517" cy="182395"/>
            </a:xfrm>
            <a:custGeom>
              <a:avLst/>
              <a:gdLst/>
              <a:ahLst/>
              <a:cxnLst/>
              <a:rect l="l" t="t" r="r" b="b"/>
              <a:pathLst>
                <a:path w="4133" h="8149" extrusionOk="0">
                  <a:moveTo>
                    <a:pt x="2192" y="0"/>
                  </a:moveTo>
                  <a:cubicBezTo>
                    <a:pt x="1667" y="92"/>
                    <a:pt x="1188" y="366"/>
                    <a:pt x="822" y="982"/>
                  </a:cubicBezTo>
                  <a:cubicBezTo>
                    <a:pt x="891" y="1073"/>
                    <a:pt x="936" y="1142"/>
                    <a:pt x="936" y="1142"/>
                  </a:cubicBezTo>
                  <a:lnTo>
                    <a:pt x="412" y="3470"/>
                  </a:lnTo>
                  <a:lnTo>
                    <a:pt x="366" y="3470"/>
                  </a:lnTo>
                  <a:cubicBezTo>
                    <a:pt x="297" y="3470"/>
                    <a:pt x="229" y="3470"/>
                    <a:pt x="160" y="3447"/>
                  </a:cubicBezTo>
                  <a:lnTo>
                    <a:pt x="160" y="3447"/>
                  </a:lnTo>
                  <a:cubicBezTo>
                    <a:pt x="138" y="4063"/>
                    <a:pt x="229" y="4406"/>
                    <a:pt x="1" y="5250"/>
                  </a:cubicBezTo>
                  <a:cubicBezTo>
                    <a:pt x="663" y="6528"/>
                    <a:pt x="1849" y="7715"/>
                    <a:pt x="3036" y="8058"/>
                  </a:cubicBezTo>
                  <a:cubicBezTo>
                    <a:pt x="3105" y="8080"/>
                    <a:pt x="3173" y="8103"/>
                    <a:pt x="3242" y="8103"/>
                  </a:cubicBezTo>
                  <a:cubicBezTo>
                    <a:pt x="3379" y="8126"/>
                    <a:pt x="3516" y="8149"/>
                    <a:pt x="3653" y="8149"/>
                  </a:cubicBezTo>
                  <a:cubicBezTo>
                    <a:pt x="3812" y="8149"/>
                    <a:pt x="3972" y="8126"/>
                    <a:pt x="4132" y="8080"/>
                  </a:cubicBezTo>
                  <a:cubicBezTo>
                    <a:pt x="2397" y="7921"/>
                    <a:pt x="1461" y="4565"/>
                    <a:pt x="1507" y="2968"/>
                  </a:cubicBezTo>
                  <a:cubicBezTo>
                    <a:pt x="1530" y="1712"/>
                    <a:pt x="1758" y="731"/>
                    <a:pt x="2192" y="0"/>
                  </a:cubicBezTo>
                  <a:close/>
                </a:path>
              </a:pathLst>
            </a:custGeom>
            <a:solidFill>
              <a:srgbClr val="F68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591;p59"/>
            <p:cNvSpPr/>
            <p:nvPr/>
          </p:nvSpPr>
          <p:spPr>
            <a:xfrm>
              <a:off x="3504661" y="1437827"/>
              <a:ext cx="288475" cy="244081"/>
            </a:xfrm>
            <a:custGeom>
              <a:avLst/>
              <a:gdLst/>
              <a:ahLst/>
              <a:cxnLst/>
              <a:rect l="l" t="t" r="r" b="b"/>
              <a:pathLst>
                <a:path w="12887" h="10905" extrusionOk="0">
                  <a:moveTo>
                    <a:pt x="7509" y="0"/>
                  </a:moveTo>
                  <a:cubicBezTo>
                    <a:pt x="7081" y="0"/>
                    <a:pt x="6568" y="154"/>
                    <a:pt x="5912" y="573"/>
                  </a:cubicBezTo>
                  <a:cubicBezTo>
                    <a:pt x="5338" y="926"/>
                    <a:pt x="4973" y="1023"/>
                    <a:pt x="4682" y="1023"/>
                  </a:cubicBezTo>
                  <a:cubicBezTo>
                    <a:pt x="4522" y="1023"/>
                    <a:pt x="4384" y="994"/>
                    <a:pt x="4246" y="961"/>
                  </a:cubicBezTo>
                  <a:cubicBezTo>
                    <a:pt x="4111" y="942"/>
                    <a:pt x="3984" y="919"/>
                    <a:pt x="3844" y="919"/>
                  </a:cubicBezTo>
                  <a:cubicBezTo>
                    <a:pt x="3651" y="919"/>
                    <a:pt x="3431" y="963"/>
                    <a:pt x="3127" y="1121"/>
                  </a:cubicBezTo>
                  <a:cubicBezTo>
                    <a:pt x="1621" y="1874"/>
                    <a:pt x="2328" y="3175"/>
                    <a:pt x="1484" y="3700"/>
                  </a:cubicBezTo>
                  <a:cubicBezTo>
                    <a:pt x="0" y="4636"/>
                    <a:pt x="480" y="6394"/>
                    <a:pt x="1073" y="7101"/>
                  </a:cubicBezTo>
                  <a:cubicBezTo>
                    <a:pt x="1986" y="8151"/>
                    <a:pt x="913" y="8882"/>
                    <a:pt x="2032" y="10183"/>
                  </a:cubicBezTo>
                  <a:cubicBezTo>
                    <a:pt x="2455" y="10675"/>
                    <a:pt x="2837" y="10904"/>
                    <a:pt x="3168" y="10904"/>
                  </a:cubicBezTo>
                  <a:cubicBezTo>
                    <a:pt x="3604" y="10904"/>
                    <a:pt x="3954" y="10508"/>
                    <a:pt x="4200" y="9795"/>
                  </a:cubicBezTo>
                  <a:cubicBezTo>
                    <a:pt x="4862" y="7832"/>
                    <a:pt x="4246" y="7969"/>
                    <a:pt x="4816" y="5891"/>
                  </a:cubicBezTo>
                  <a:cubicBezTo>
                    <a:pt x="5248" y="4306"/>
                    <a:pt x="6120" y="3899"/>
                    <a:pt x="7070" y="3899"/>
                  </a:cubicBezTo>
                  <a:cubicBezTo>
                    <a:pt x="7981" y="3899"/>
                    <a:pt x="8964" y="4272"/>
                    <a:pt x="9701" y="4339"/>
                  </a:cubicBezTo>
                  <a:cubicBezTo>
                    <a:pt x="9826" y="4350"/>
                    <a:pt x="9946" y="4355"/>
                    <a:pt x="10061" y="4355"/>
                  </a:cubicBezTo>
                  <a:cubicBezTo>
                    <a:pt x="12886" y="4355"/>
                    <a:pt x="12443" y="1233"/>
                    <a:pt x="10272" y="1189"/>
                  </a:cubicBezTo>
                  <a:cubicBezTo>
                    <a:pt x="9216" y="1173"/>
                    <a:pt x="8689" y="0"/>
                    <a:pt x="7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592;p59"/>
            <p:cNvSpPr/>
            <p:nvPr/>
          </p:nvSpPr>
          <p:spPr>
            <a:xfrm>
              <a:off x="3583810" y="1641889"/>
              <a:ext cx="17908" cy="26076"/>
            </a:xfrm>
            <a:custGeom>
              <a:avLst/>
              <a:gdLst/>
              <a:ahLst/>
              <a:cxnLst/>
              <a:rect l="l" t="t" r="r" b="b"/>
              <a:pathLst>
                <a:path w="800" h="1165" extrusionOk="0">
                  <a:moveTo>
                    <a:pt x="1" y="1165"/>
                  </a:moveTo>
                  <a:lnTo>
                    <a:pt x="1" y="1165"/>
                  </a:lnTo>
                  <a:cubicBezTo>
                    <a:pt x="321" y="1028"/>
                    <a:pt x="572" y="662"/>
                    <a:pt x="777" y="115"/>
                  </a:cubicBezTo>
                  <a:cubicBezTo>
                    <a:pt x="777" y="69"/>
                    <a:pt x="800" y="46"/>
                    <a:pt x="800" y="0"/>
                  </a:cubicBezTo>
                  <a:cubicBezTo>
                    <a:pt x="800" y="46"/>
                    <a:pt x="777" y="69"/>
                    <a:pt x="777" y="115"/>
                  </a:cubicBezTo>
                  <a:cubicBezTo>
                    <a:pt x="572" y="662"/>
                    <a:pt x="321" y="1028"/>
                    <a:pt x="1" y="1165"/>
                  </a:cubicBezTo>
                  <a:close/>
                </a:path>
              </a:pathLst>
            </a:custGeom>
            <a:solidFill>
              <a:srgbClr val="9A47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593;p59"/>
            <p:cNvSpPr/>
            <p:nvPr/>
          </p:nvSpPr>
          <p:spPr>
            <a:xfrm>
              <a:off x="3636986" y="1441453"/>
              <a:ext cx="17393" cy="9222"/>
            </a:xfrm>
            <a:custGeom>
              <a:avLst/>
              <a:gdLst/>
              <a:ahLst/>
              <a:cxnLst/>
              <a:rect l="l" t="t" r="r" b="b"/>
              <a:pathLst>
                <a:path w="777" h="412" extrusionOk="0">
                  <a:moveTo>
                    <a:pt x="1" y="411"/>
                  </a:moveTo>
                  <a:cubicBezTo>
                    <a:pt x="275" y="229"/>
                    <a:pt x="549" y="92"/>
                    <a:pt x="777" y="0"/>
                  </a:cubicBezTo>
                  <a:cubicBezTo>
                    <a:pt x="549" y="92"/>
                    <a:pt x="275" y="229"/>
                    <a:pt x="1" y="411"/>
                  </a:cubicBezTo>
                  <a:close/>
                </a:path>
              </a:pathLst>
            </a:custGeom>
            <a:solidFill>
              <a:srgbClr val="9B8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594;p59"/>
            <p:cNvSpPr/>
            <p:nvPr/>
          </p:nvSpPr>
          <p:spPr>
            <a:xfrm>
              <a:off x="3525125" y="1447675"/>
              <a:ext cx="181542" cy="240615"/>
            </a:xfrm>
            <a:custGeom>
              <a:avLst/>
              <a:gdLst/>
              <a:ahLst/>
              <a:cxnLst/>
              <a:rect l="l" t="t" r="r" b="b"/>
              <a:pathLst>
                <a:path w="7853" h="10911" extrusionOk="0">
                  <a:moveTo>
                    <a:pt x="7008" y="1"/>
                  </a:moveTo>
                  <a:cubicBezTo>
                    <a:pt x="6757" y="1"/>
                    <a:pt x="6506" y="46"/>
                    <a:pt x="6186" y="160"/>
                  </a:cubicBezTo>
                  <a:cubicBezTo>
                    <a:pt x="5958" y="252"/>
                    <a:pt x="5684" y="389"/>
                    <a:pt x="5410" y="571"/>
                  </a:cubicBezTo>
                  <a:cubicBezTo>
                    <a:pt x="4839" y="936"/>
                    <a:pt x="4451" y="1028"/>
                    <a:pt x="4177" y="1028"/>
                  </a:cubicBezTo>
                  <a:cubicBezTo>
                    <a:pt x="4018" y="1028"/>
                    <a:pt x="3881" y="1005"/>
                    <a:pt x="3744" y="959"/>
                  </a:cubicBezTo>
                  <a:cubicBezTo>
                    <a:pt x="3607" y="936"/>
                    <a:pt x="3470" y="914"/>
                    <a:pt x="3333" y="914"/>
                  </a:cubicBezTo>
                  <a:cubicBezTo>
                    <a:pt x="3127" y="914"/>
                    <a:pt x="2922" y="959"/>
                    <a:pt x="2625" y="1119"/>
                  </a:cubicBezTo>
                  <a:cubicBezTo>
                    <a:pt x="1119" y="1872"/>
                    <a:pt x="1826" y="3173"/>
                    <a:pt x="982" y="3698"/>
                  </a:cubicBezTo>
                  <a:cubicBezTo>
                    <a:pt x="251" y="4155"/>
                    <a:pt x="0" y="4817"/>
                    <a:pt x="0" y="5456"/>
                  </a:cubicBezTo>
                  <a:cubicBezTo>
                    <a:pt x="0" y="6095"/>
                    <a:pt x="274" y="6734"/>
                    <a:pt x="571" y="7099"/>
                  </a:cubicBezTo>
                  <a:cubicBezTo>
                    <a:pt x="936" y="7510"/>
                    <a:pt x="982" y="7875"/>
                    <a:pt x="982" y="8240"/>
                  </a:cubicBezTo>
                  <a:cubicBezTo>
                    <a:pt x="982" y="8377"/>
                    <a:pt x="982" y="8537"/>
                    <a:pt x="982" y="8697"/>
                  </a:cubicBezTo>
                  <a:cubicBezTo>
                    <a:pt x="982" y="9131"/>
                    <a:pt x="1027" y="9610"/>
                    <a:pt x="1530" y="10181"/>
                  </a:cubicBezTo>
                  <a:cubicBezTo>
                    <a:pt x="1940" y="10683"/>
                    <a:pt x="2329" y="10911"/>
                    <a:pt x="2648" y="10911"/>
                  </a:cubicBezTo>
                  <a:cubicBezTo>
                    <a:pt x="2739" y="10911"/>
                    <a:pt x="2808" y="10888"/>
                    <a:pt x="2876" y="10865"/>
                  </a:cubicBezTo>
                  <a:cubicBezTo>
                    <a:pt x="2899" y="10865"/>
                    <a:pt x="2922" y="10865"/>
                    <a:pt x="2922" y="10843"/>
                  </a:cubicBezTo>
                  <a:cubicBezTo>
                    <a:pt x="3242" y="10706"/>
                    <a:pt x="3493" y="10340"/>
                    <a:pt x="3698" y="9793"/>
                  </a:cubicBezTo>
                  <a:cubicBezTo>
                    <a:pt x="3698" y="9747"/>
                    <a:pt x="3721" y="9724"/>
                    <a:pt x="3721" y="9678"/>
                  </a:cubicBezTo>
                  <a:cubicBezTo>
                    <a:pt x="3789" y="9473"/>
                    <a:pt x="3858" y="9290"/>
                    <a:pt x="3903" y="9131"/>
                  </a:cubicBezTo>
                  <a:cubicBezTo>
                    <a:pt x="3812" y="9039"/>
                    <a:pt x="3744" y="8971"/>
                    <a:pt x="3630" y="8902"/>
                  </a:cubicBezTo>
                  <a:cubicBezTo>
                    <a:pt x="2968" y="8446"/>
                    <a:pt x="2192" y="7213"/>
                    <a:pt x="2694" y="6049"/>
                  </a:cubicBezTo>
                  <a:cubicBezTo>
                    <a:pt x="2671" y="5935"/>
                    <a:pt x="2671" y="5821"/>
                    <a:pt x="2671" y="5707"/>
                  </a:cubicBezTo>
                  <a:cubicBezTo>
                    <a:pt x="2671" y="5159"/>
                    <a:pt x="2899" y="4634"/>
                    <a:pt x="3287" y="4474"/>
                  </a:cubicBezTo>
                  <a:cubicBezTo>
                    <a:pt x="3310" y="4451"/>
                    <a:pt x="3356" y="4451"/>
                    <a:pt x="3378" y="4429"/>
                  </a:cubicBezTo>
                  <a:cubicBezTo>
                    <a:pt x="3356" y="3835"/>
                    <a:pt x="3242" y="3128"/>
                    <a:pt x="4063" y="2397"/>
                  </a:cubicBezTo>
                  <a:cubicBezTo>
                    <a:pt x="5068" y="1484"/>
                    <a:pt x="5364" y="2534"/>
                    <a:pt x="6688" y="1119"/>
                  </a:cubicBezTo>
                  <a:cubicBezTo>
                    <a:pt x="7122" y="640"/>
                    <a:pt x="7510" y="366"/>
                    <a:pt x="7852" y="206"/>
                  </a:cubicBezTo>
                  <a:cubicBezTo>
                    <a:pt x="7601" y="92"/>
                    <a:pt x="7327" y="1"/>
                    <a:pt x="7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595;p59"/>
            <p:cNvSpPr/>
            <p:nvPr/>
          </p:nvSpPr>
          <p:spPr>
            <a:xfrm>
              <a:off x="3568103" y="1536022"/>
              <a:ext cx="55627" cy="67909"/>
            </a:xfrm>
            <a:custGeom>
              <a:avLst/>
              <a:gdLst/>
              <a:ahLst/>
              <a:cxnLst/>
              <a:rect l="l" t="t" r="r" b="b"/>
              <a:pathLst>
                <a:path w="2485" h="3034" extrusionOk="0">
                  <a:moveTo>
                    <a:pt x="1390" y="0"/>
                  </a:moveTo>
                  <a:cubicBezTo>
                    <a:pt x="1255" y="0"/>
                    <a:pt x="1110" y="26"/>
                    <a:pt x="955" y="89"/>
                  </a:cubicBezTo>
                  <a:cubicBezTo>
                    <a:pt x="1" y="476"/>
                    <a:pt x="42" y="3034"/>
                    <a:pt x="1934" y="3034"/>
                  </a:cubicBezTo>
                  <a:cubicBezTo>
                    <a:pt x="1943" y="3034"/>
                    <a:pt x="1951" y="3034"/>
                    <a:pt x="1960" y="3034"/>
                  </a:cubicBezTo>
                  <a:lnTo>
                    <a:pt x="2484" y="706"/>
                  </a:lnTo>
                  <a:cubicBezTo>
                    <a:pt x="2484" y="706"/>
                    <a:pt x="2084" y="0"/>
                    <a:pt x="1390" y="0"/>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596;p59"/>
            <p:cNvSpPr/>
            <p:nvPr/>
          </p:nvSpPr>
          <p:spPr>
            <a:xfrm>
              <a:off x="3575670" y="1535955"/>
              <a:ext cx="48061" cy="67976"/>
            </a:xfrm>
            <a:custGeom>
              <a:avLst/>
              <a:gdLst/>
              <a:ahLst/>
              <a:cxnLst/>
              <a:rect l="l" t="t" r="r" b="b"/>
              <a:pathLst>
                <a:path w="2147" h="3037" extrusionOk="0">
                  <a:moveTo>
                    <a:pt x="1051" y="1"/>
                  </a:moveTo>
                  <a:cubicBezTo>
                    <a:pt x="914" y="1"/>
                    <a:pt x="777" y="24"/>
                    <a:pt x="617" y="92"/>
                  </a:cubicBezTo>
                  <a:cubicBezTo>
                    <a:pt x="229" y="252"/>
                    <a:pt x="1" y="777"/>
                    <a:pt x="1" y="1325"/>
                  </a:cubicBezTo>
                  <a:cubicBezTo>
                    <a:pt x="1" y="1439"/>
                    <a:pt x="1" y="1553"/>
                    <a:pt x="24" y="1667"/>
                  </a:cubicBezTo>
                  <a:cubicBezTo>
                    <a:pt x="138" y="2375"/>
                    <a:pt x="617" y="3037"/>
                    <a:pt x="1576" y="3037"/>
                  </a:cubicBezTo>
                  <a:lnTo>
                    <a:pt x="1622" y="3037"/>
                  </a:lnTo>
                  <a:lnTo>
                    <a:pt x="2146" y="709"/>
                  </a:lnTo>
                  <a:cubicBezTo>
                    <a:pt x="2146" y="709"/>
                    <a:pt x="1736" y="1"/>
                    <a:pt x="1051" y="1"/>
                  </a:cubicBezTo>
                  <a:close/>
                </a:path>
              </a:pathLst>
            </a:custGeom>
            <a:solidFill>
              <a:srgbClr val="F68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597;p59"/>
            <p:cNvSpPr/>
            <p:nvPr/>
          </p:nvSpPr>
          <p:spPr>
            <a:xfrm>
              <a:off x="3590188" y="2211422"/>
              <a:ext cx="13383" cy="50400"/>
            </a:xfrm>
            <a:custGeom>
              <a:avLst/>
              <a:gdLst/>
              <a:ahLst/>
              <a:cxnLst/>
              <a:rect l="l" t="t" r="r" b="b"/>
              <a:pathLst>
                <a:path w="1188" h="4474" extrusionOk="0">
                  <a:moveTo>
                    <a:pt x="1187" y="0"/>
                  </a:moveTo>
                  <a:cubicBezTo>
                    <a:pt x="708" y="1118"/>
                    <a:pt x="366" y="2488"/>
                    <a:pt x="1" y="4473"/>
                  </a:cubicBezTo>
                  <a:cubicBezTo>
                    <a:pt x="366" y="2602"/>
                    <a:pt x="776" y="959"/>
                    <a:pt x="1187" y="0"/>
                  </a:cubicBezTo>
                  <a:close/>
                </a:path>
              </a:pathLst>
            </a:custGeom>
            <a:solidFill>
              <a:srgbClr val="B1CD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598;p59"/>
            <p:cNvSpPr/>
            <p:nvPr/>
          </p:nvSpPr>
          <p:spPr>
            <a:xfrm>
              <a:off x="3577336" y="2016784"/>
              <a:ext cx="96947" cy="320140"/>
            </a:xfrm>
            <a:custGeom>
              <a:avLst/>
              <a:gdLst/>
              <a:ahLst/>
              <a:cxnLst/>
              <a:rect l="l" t="t" r="r" b="b"/>
              <a:pathLst>
                <a:path w="8606" h="28419" extrusionOk="0">
                  <a:moveTo>
                    <a:pt x="4839" y="1"/>
                  </a:moveTo>
                  <a:cubicBezTo>
                    <a:pt x="4634" y="2443"/>
                    <a:pt x="4337" y="5433"/>
                    <a:pt x="3926" y="8195"/>
                  </a:cubicBezTo>
                  <a:cubicBezTo>
                    <a:pt x="4885" y="10592"/>
                    <a:pt x="5707" y="12395"/>
                    <a:pt x="5730" y="12463"/>
                  </a:cubicBezTo>
                  <a:cubicBezTo>
                    <a:pt x="5730" y="12463"/>
                    <a:pt x="3675" y="14107"/>
                    <a:pt x="2329" y="17279"/>
                  </a:cubicBezTo>
                  <a:cubicBezTo>
                    <a:pt x="1918" y="18238"/>
                    <a:pt x="1507" y="19881"/>
                    <a:pt x="1142" y="21753"/>
                  </a:cubicBezTo>
                  <a:cubicBezTo>
                    <a:pt x="822" y="23465"/>
                    <a:pt x="480" y="25611"/>
                    <a:pt x="0" y="28418"/>
                  </a:cubicBezTo>
                  <a:cubicBezTo>
                    <a:pt x="69" y="28258"/>
                    <a:pt x="115" y="28030"/>
                    <a:pt x="183" y="27711"/>
                  </a:cubicBezTo>
                  <a:cubicBezTo>
                    <a:pt x="2329" y="17279"/>
                    <a:pt x="8606" y="12440"/>
                    <a:pt x="8606" y="12440"/>
                  </a:cubicBezTo>
                  <a:cubicBezTo>
                    <a:pt x="6209" y="7784"/>
                    <a:pt x="5227" y="2831"/>
                    <a:pt x="48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599;p59"/>
            <p:cNvSpPr/>
            <p:nvPr/>
          </p:nvSpPr>
          <p:spPr>
            <a:xfrm>
              <a:off x="3380902" y="1910093"/>
              <a:ext cx="255603" cy="452808"/>
            </a:xfrm>
            <a:custGeom>
              <a:avLst/>
              <a:gdLst/>
              <a:ahLst/>
              <a:cxnLst/>
              <a:rect l="l" t="t" r="r" b="b"/>
              <a:pathLst>
                <a:path w="22690" h="40196" extrusionOk="0">
                  <a:moveTo>
                    <a:pt x="17074" y="0"/>
                  </a:moveTo>
                  <a:lnTo>
                    <a:pt x="11345" y="2534"/>
                  </a:lnTo>
                  <a:cubicBezTo>
                    <a:pt x="11345" y="2534"/>
                    <a:pt x="10637" y="8400"/>
                    <a:pt x="11870" y="13490"/>
                  </a:cubicBezTo>
                  <a:cubicBezTo>
                    <a:pt x="12304" y="15270"/>
                    <a:pt x="12623" y="17096"/>
                    <a:pt x="12783" y="18466"/>
                  </a:cubicBezTo>
                  <a:cubicBezTo>
                    <a:pt x="12920" y="19584"/>
                    <a:pt x="12418" y="20680"/>
                    <a:pt x="11459" y="21296"/>
                  </a:cubicBezTo>
                  <a:cubicBezTo>
                    <a:pt x="10660" y="21775"/>
                    <a:pt x="9610" y="22506"/>
                    <a:pt x="8332" y="23556"/>
                  </a:cubicBezTo>
                  <a:cubicBezTo>
                    <a:pt x="5410" y="25930"/>
                    <a:pt x="1" y="37068"/>
                    <a:pt x="1" y="37068"/>
                  </a:cubicBezTo>
                  <a:lnTo>
                    <a:pt x="3744" y="40195"/>
                  </a:lnTo>
                  <a:cubicBezTo>
                    <a:pt x="3744" y="40195"/>
                    <a:pt x="17006" y="30221"/>
                    <a:pt x="19608" y="25291"/>
                  </a:cubicBezTo>
                  <a:cubicBezTo>
                    <a:pt x="21114" y="22415"/>
                    <a:pt x="22096" y="12189"/>
                    <a:pt x="22484" y="7144"/>
                  </a:cubicBezTo>
                  <a:cubicBezTo>
                    <a:pt x="22621" y="5410"/>
                    <a:pt x="22689" y="4291"/>
                    <a:pt x="22689" y="4291"/>
                  </a:cubicBezTo>
                  <a:lnTo>
                    <a:pt x="170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600;p59"/>
            <p:cNvSpPr/>
            <p:nvPr/>
          </p:nvSpPr>
          <p:spPr>
            <a:xfrm>
              <a:off x="3418032" y="2375770"/>
              <a:ext cx="777" cy="529"/>
            </a:xfrm>
            <a:custGeom>
              <a:avLst/>
              <a:gdLst/>
              <a:ahLst/>
              <a:cxnLst/>
              <a:rect l="l" t="t" r="r" b="b"/>
              <a:pathLst>
                <a:path w="69" h="47" extrusionOk="0">
                  <a:moveTo>
                    <a:pt x="69" y="1"/>
                  </a:moveTo>
                  <a:lnTo>
                    <a:pt x="0" y="46"/>
                  </a:lnTo>
                  <a:cubicBezTo>
                    <a:pt x="0" y="46"/>
                    <a:pt x="23" y="46"/>
                    <a:pt x="69" y="1"/>
                  </a:cubicBezTo>
                  <a:close/>
                </a:path>
              </a:pathLst>
            </a:custGeom>
            <a:solidFill>
              <a:srgbClr val="D9E9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601;p59"/>
            <p:cNvSpPr/>
            <p:nvPr/>
          </p:nvSpPr>
          <p:spPr>
            <a:xfrm>
              <a:off x="3380902" y="1938117"/>
              <a:ext cx="181547" cy="424781"/>
            </a:xfrm>
            <a:custGeom>
              <a:avLst/>
              <a:gdLst/>
              <a:ahLst/>
              <a:cxnLst/>
              <a:rect l="l" t="t" r="r" b="b"/>
              <a:pathLst>
                <a:path w="16116" h="37708" extrusionOk="0">
                  <a:moveTo>
                    <a:pt x="11436" y="0"/>
                  </a:moveTo>
                  <a:lnTo>
                    <a:pt x="11345" y="46"/>
                  </a:lnTo>
                  <a:cubicBezTo>
                    <a:pt x="11345" y="46"/>
                    <a:pt x="11140" y="1712"/>
                    <a:pt x="11140" y="4063"/>
                  </a:cubicBezTo>
                  <a:cubicBezTo>
                    <a:pt x="11140" y="6094"/>
                    <a:pt x="11299" y="8628"/>
                    <a:pt x="11870" y="11002"/>
                  </a:cubicBezTo>
                  <a:cubicBezTo>
                    <a:pt x="12304" y="12782"/>
                    <a:pt x="12623" y="14608"/>
                    <a:pt x="12783" y="15978"/>
                  </a:cubicBezTo>
                  <a:cubicBezTo>
                    <a:pt x="12806" y="16092"/>
                    <a:pt x="12806" y="16206"/>
                    <a:pt x="12806" y="16320"/>
                  </a:cubicBezTo>
                  <a:cubicBezTo>
                    <a:pt x="12806" y="17324"/>
                    <a:pt x="12304" y="18260"/>
                    <a:pt x="11459" y="18808"/>
                  </a:cubicBezTo>
                  <a:cubicBezTo>
                    <a:pt x="10660" y="19287"/>
                    <a:pt x="9610" y="20018"/>
                    <a:pt x="8332" y="21068"/>
                  </a:cubicBezTo>
                  <a:cubicBezTo>
                    <a:pt x="5410" y="23442"/>
                    <a:pt x="1" y="34580"/>
                    <a:pt x="1" y="34580"/>
                  </a:cubicBezTo>
                  <a:lnTo>
                    <a:pt x="366" y="34900"/>
                  </a:lnTo>
                  <a:lnTo>
                    <a:pt x="3128" y="37182"/>
                  </a:lnTo>
                  <a:lnTo>
                    <a:pt x="3744" y="37707"/>
                  </a:lnTo>
                  <a:cubicBezTo>
                    <a:pt x="3744" y="37707"/>
                    <a:pt x="3767" y="37707"/>
                    <a:pt x="3813" y="37662"/>
                  </a:cubicBezTo>
                  <a:lnTo>
                    <a:pt x="1325" y="35311"/>
                  </a:lnTo>
                  <a:cubicBezTo>
                    <a:pt x="1325" y="35311"/>
                    <a:pt x="7761" y="23898"/>
                    <a:pt x="11003" y="21570"/>
                  </a:cubicBezTo>
                  <a:cubicBezTo>
                    <a:pt x="12418" y="20566"/>
                    <a:pt x="13582" y="19858"/>
                    <a:pt x="14449" y="19402"/>
                  </a:cubicBezTo>
                  <a:cubicBezTo>
                    <a:pt x="15499" y="18831"/>
                    <a:pt x="16116" y="17690"/>
                    <a:pt x="16047" y="16503"/>
                  </a:cubicBezTo>
                  <a:cubicBezTo>
                    <a:pt x="15979" y="15065"/>
                    <a:pt x="15750" y="13102"/>
                    <a:pt x="15408" y="11185"/>
                  </a:cubicBezTo>
                  <a:cubicBezTo>
                    <a:pt x="14814" y="7784"/>
                    <a:pt x="15043" y="4109"/>
                    <a:pt x="15271" y="1826"/>
                  </a:cubicBezTo>
                  <a:cubicBezTo>
                    <a:pt x="13650" y="1164"/>
                    <a:pt x="12304" y="479"/>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602;p59"/>
            <p:cNvSpPr/>
            <p:nvPr/>
          </p:nvSpPr>
          <p:spPr>
            <a:xfrm>
              <a:off x="3499175" y="1672787"/>
              <a:ext cx="193116" cy="304290"/>
            </a:xfrm>
            <a:custGeom>
              <a:avLst/>
              <a:gdLst/>
              <a:ahLst/>
              <a:cxnLst/>
              <a:rect l="l" t="t" r="r" b="b"/>
              <a:pathLst>
                <a:path w="17143" h="27012" extrusionOk="0">
                  <a:moveTo>
                    <a:pt x="6020" y="0"/>
                  </a:moveTo>
                  <a:cubicBezTo>
                    <a:pt x="5501" y="0"/>
                    <a:pt x="2579" y="8433"/>
                    <a:pt x="2511" y="10934"/>
                  </a:cubicBezTo>
                  <a:cubicBezTo>
                    <a:pt x="2443" y="13445"/>
                    <a:pt x="0" y="23008"/>
                    <a:pt x="0" y="23008"/>
                  </a:cubicBezTo>
                  <a:cubicBezTo>
                    <a:pt x="0" y="23008"/>
                    <a:pt x="4451" y="25816"/>
                    <a:pt x="9290" y="26706"/>
                  </a:cubicBezTo>
                  <a:cubicBezTo>
                    <a:pt x="10635" y="26952"/>
                    <a:pt x="12662" y="27011"/>
                    <a:pt x="14320" y="27011"/>
                  </a:cubicBezTo>
                  <a:cubicBezTo>
                    <a:pt x="15899" y="27011"/>
                    <a:pt x="17142" y="26957"/>
                    <a:pt x="17142" y="26957"/>
                  </a:cubicBezTo>
                  <a:cubicBezTo>
                    <a:pt x="17142" y="26957"/>
                    <a:pt x="15590" y="17165"/>
                    <a:pt x="15271" y="14883"/>
                  </a:cubicBezTo>
                  <a:cubicBezTo>
                    <a:pt x="14951" y="12623"/>
                    <a:pt x="16572" y="6072"/>
                    <a:pt x="15271" y="4908"/>
                  </a:cubicBezTo>
                  <a:cubicBezTo>
                    <a:pt x="13992" y="3744"/>
                    <a:pt x="13011" y="3219"/>
                    <a:pt x="13011" y="3219"/>
                  </a:cubicBezTo>
                  <a:cubicBezTo>
                    <a:pt x="12938" y="3221"/>
                    <a:pt x="12866" y="3222"/>
                    <a:pt x="12795" y="3222"/>
                  </a:cubicBezTo>
                  <a:cubicBezTo>
                    <a:pt x="9249" y="3222"/>
                    <a:pt x="9359" y="457"/>
                    <a:pt x="9359" y="457"/>
                  </a:cubicBezTo>
                  <a:cubicBezTo>
                    <a:pt x="9359" y="457"/>
                    <a:pt x="6529" y="69"/>
                    <a:pt x="6026" y="0"/>
                  </a:cubicBezTo>
                  <a:cubicBezTo>
                    <a:pt x="6024" y="0"/>
                    <a:pt x="6022" y="0"/>
                    <a:pt x="6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603;p59"/>
            <p:cNvSpPr/>
            <p:nvPr/>
          </p:nvSpPr>
          <p:spPr>
            <a:xfrm>
              <a:off x="3438754" y="1533949"/>
              <a:ext cx="150174" cy="242231"/>
            </a:xfrm>
            <a:custGeom>
              <a:avLst/>
              <a:gdLst/>
              <a:ahLst/>
              <a:cxnLst/>
              <a:rect l="l" t="t" r="r" b="b"/>
              <a:pathLst>
                <a:path w="13331" h="21503" extrusionOk="0">
                  <a:moveTo>
                    <a:pt x="5091" y="1"/>
                  </a:moveTo>
                  <a:cubicBezTo>
                    <a:pt x="4225" y="166"/>
                    <a:pt x="3061" y="225"/>
                    <a:pt x="2038" y="225"/>
                  </a:cubicBezTo>
                  <a:cubicBezTo>
                    <a:pt x="1228" y="225"/>
                    <a:pt x="506" y="188"/>
                    <a:pt x="92" y="138"/>
                  </a:cubicBezTo>
                  <a:lnTo>
                    <a:pt x="92" y="138"/>
                  </a:lnTo>
                  <a:cubicBezTo>
                    <a:pt x="1" y="2557"/>
                    <a:pt x="343" y="6574"/>
                    <a:pt x="777" y="8172"/>
                  </a:cubicBezTo>
                  <a:cubicBezTo>
                    <a:pt x="1439" y="10523"/>
                    <a:pt x="10363" y="21502"/>
                    <a:pt x="10363" y="21502"/>
                  </a:cubicBezTo>
                  <a:lnTo>
                    <a:pt x="13331" y="15088"/>
                  </a:lnTo>
                  <a:lnTo>
                    <a:pt x="12395" y="12623"/>
                  </a:lnTo>
                  <a:lnTo>
                    <a:pt x="6277" y="6757"/>
                  </a:lnTo>
                  <a:cubicBezTo>
                    <a:pt x="6277" y="6757"/>
                    <a:pt x="5570" y="3128"/>
                    <a:pt x="50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604;p59"/>
            <p:cNvSpPr/>
            <p:nvPr/>
          </p:nvSpPr>
          <p:spPr>
            <a:xfrm>
              <a:off x="3601756" y="1716265"/>
              <a:ext cx="218834" cy="152292"/>
            </a:xfrm>
            <a:custGeom>
              <a:avLst/>
              <a:gdLst/>
              <a:ahLst/>
              <a:cxnLst/>
              <a:rect l="l" t="t" r="r" b="b"/>
              <a:pathLst>
                <a:path w="19426" h="13519" extrusionOk="0">
                  <a:moveTo>
                    <a:pt x="4122" y="1"/>
                  </a:moveTo>
                  <a:cubicBezTo>
                    <a:pt x="2603" y="1"/>
                    <a:pt x="1" y="797"/>
                    <a:pt x="1" y="797"/>
                  </a:cubicBezTo>
                  <a:lnTo>
                    <a:pt x="526" y="4243"/>
                  </a:lnTo>
                  <a:cubicBezTo>
                    <a:pt x="526" y="4243"/>
                    <a:pt x="6864" y="13518"/>
                    <a:pt x="12111" y="13518"/>
                  </a:cubicBezTo>
                  <a:cubicBezTo>
                    <a:pt x="12198" y="13518"/>
                    <a:pt x="12285" y="13516"/>
                    <a:pt x="12372" y="13510"/>
                  </a:cubicBezTo>
                  <a:cubicBezTo>
                    <a:pt x="14312" y="13396"/>
                    <a:pt x="17805" y="9721"/>
                    <a:pt x="19425" y="7051"/>
                  </a:cubicBezTo>
                  <a:cubicBezTo>
                    <a:pt x="18193" y="6115"/>
                    <a:pt x="16207" y="4472"/>
                    <a:pt x="15750" y="3696"/>
                  </a:cubicBezTo>
                  <a:cubicBezTo>
                    <a:pt x="15568" y="3855"/>
                    <a:pt x="15408" y="3992"/>
                    <a:pt x="15225" y="4129"/>
                  </a:cubicBezTo>
                  <a:cubicBezTo>
                    <a:pt x="13787" y="5271"/>
                    <a:pt x="11573" y="7599"/>
                    <a:pt x="11573" y="7599"/>
                  </a:cubicBezTo>
                  <a:cubicBezTo>
                    <a:pt x="11573" y="7599"/>
                    <a:pt x="7191" y="1253"/>
                    <a:pt x="4931" y="135"/>
                  </a:cubicBezTo>
                  <a:cubicBezTo>
                    <a:pt x="4741" y="40"/>
                    <a:pt x="4458" y="1"/>
                    <a:pt x="4122" y="1"/>
                  </a:cubicBezTo>
                  <a:close/>
                </a:path>
              </a:pathLst>
            </a:custGeom>
            <a:solidFill>
              <a:srgbClr val="F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605;p59"/>
            <p:cNvSpPr/>
            <p:nvPr/>
          </p:nvSpPr>
          <p:spPr>
            <a:xfrm>
              <a:off x="3601756" y="1716265"/>
              <a:ext cx="218834" cy="152292"/>
            </a:xfrm>
            <a:custGeom>
              <a:avLst/>
              <a:gdLst/>
              <a:ahLst/>
              <a:cxnLst/>
              <a:rect l="l" t="t" r="r" b="b"/>
              <a:pathLst>
                <a:path w="19426" h="13519" extrusionOk="0">
                  <a:moveTo>
                    <a:pt x="4122" y="1"/>
                  </a:moveTo>
                  <a:cubicBezTo>
                    <a:pt x="2603" y="1"/>
                    <a:pt x="1" y="797"/>
                    <a:pt x="1" y="797"/>
                  </a:cubicBezTo>
                  <a:lnTo>
                    <a:pt x="526" y="4243"/>
                  </a:lnTo>
                  <a:cubicBezTo>
                    <a:pt x="526" y="4243"/>
                    <a:pt x="6864" y="13518"/>
                    <a:pt x="12111" y="13518"/>
                  </a:cubicBezTo>
                  <a:cubicBezTo>
                    <a:pt x="12198" y="13518"/>
                    <a:pt x="12285" y="13516"/>
                    <a:pt x="12372" y="13510"/>
                  </a:cubicBezTo>
                  <a:cubicBezTo>
                    <a:pt x="14312" y="13396"/>
                    <a:pt x="17805" y="9721"/>
                    <a:pt x="19425" y="7051"/>
                  </a:cubicBezTo>
                  <a:cubicBezTo>
                    <a:pt x="18193" y="6115"/>
                    <a:pt x="16207" y="4472"/>
                    <a:pt x="15750" y="3696"/>
                  </a:cubicBezTo>
                  <a:cubicBezTo>
                    <a:pt x="15568" y="3855"/>
                    <a:pt x="15408" y="3992"/>
                    <a:pt x="15225" y="4129"/>
                  </a:cubicBezTo>
                  <a:cubicBezTo>
                    <a:pt x="13787" y="5271"/>
                    <a:pt x="11573" y="7599"/>
                    <a:pt x="11573" y="7599"/>
                  </a:cubicBezTo>
                  <a:cubicBezTo>
                    <a:pt x="11573" y="7599"/>
                    <a:pt x="7191" y="1253"/>
                    <a:pt x="4931" y="135"/>
                  </a:cubicBezTo>
                  <a:cubicBezTo>
                    <a:pt x="4741" y="40"/>
                    <a:pt x="4458" y="1"/>
                    <a:pt x="4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606;p59"/>
            <p:cNvSpPr/>
            <p:nvPr/>
          </p:nvSpPr>
          <p:spPr>
            <a:xfrm>
              <a:off x="3736744" y="1868439"/>
              <a:ext cx="1555" cy="270"/>
            </a:xfrm>
            <a:custGeom>
              <a:avLst/>
              <a:gdLst/>
              <a:ahLst/>
              <a:cxnLst/>
              <a:rect l="l" t="t" r="r" b="b"/>
              <a:pathLst>
                <a:path w="138" h="24" extrusionOk="0">
                  <a:moveTo>
                    <a:pt x="0" y="0"/>
                  </a:moveTo>
                  <a:lnTo>
                    <a:pt x="0" y="0"/>
                  </a:lnTo>
                  <a:cubicBezTo>
                    <a:pt x="46" y="1"/>
                    <a:pt x="69" y="23"/>
                    <a:pt x="114" y="23"/>
                  </a:cubicBezTo>
                  <a:lnTo>
                    <a:pt x="137" y="23"/>
                  </a:lnTo>
                  <a:cubicBezTo>
                    <a:pt x="91" y="23"/>
                    <a:pt x="46" y="1"/>
                    <a:pt x="0" y="0"/>
                  </a:cubicBezTo>
                  <a:close/>
                </a:path>
              </a:pathLst>
            </a:custGeom>
            <a:solidFill>
              <a:srgbClr val="FBD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607;p59"/>
            <p:cNvSpPr/>
            <p:nvPr/>
          </p:nvSpPr>
          <p:spPr>
            <a:xfrm>
              <a:off x="3736744" y="1868439"/>
              <a:ext cx="1555" cy="270"/>
            </a:xfrm>
            <a:custGeom>
              <a:avLst/>
              <a:gdLst/>
              <a:ahLst/>
              <a:cxnLst/>
              <a:rect l="l" t="t" r="r" b="b"/>
              <a:pathLst>
                <a:path w="138" h="24" extrusionOk="0">
                  <a:moveTo>
                    <a:pt x="137" y="23"/>
                  </a:moveTo>
                  <a:lnTo>
                    <a:pt x="137" y="23"/>
                  </a:lnTo>
                  <a:lnTo>
                    <a:pt x="137" y="23"/>
                  </a:lnTo>
                  <a:lnTo>
                    <a:pt x="137" y="23"/>
                  </a:lnTo>
                  <a:close/>
                  <a:moveTo>
                    <a:pt x="114" y="23"/>
                  </a:moveTo>
                  <a:cubicBezTo>
                    <a:pt x="69" y="23"/>
                    <a:pt x="46" y="0"/>
                    <a:pt x="0" y="0"/>
                  </a:cubicBezTo>
                  <a:lnTo>
                    <a:pt x="0" y="0"/>
                  </a:lnTo>
                  <a:cubicBezTo>
                    <a:pt x="46" y="0"/>
                    <a:pt x="69" y="23"/>
                    <a:pt x="114" y="23"/>
                  </a:cubicBezTo>
                  <a:close/>
                </a:path>
              </a:pathLst>
            </a:custGeom>
            <a:solidFill>
              <a:srgbClr val="F68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608;p59"/>
            <p:cNvSpPr/>
            <p:nvPr/>
          </p:nvSpPr>
          <p:spPr>
            <a:xfrm>
              <a:off x="3736485" y="1868439"/>
              <a:ext cx="270" cy="11"/>
            </a:xfrm>
            <a:custGeom>
              <a:avLst/>
              <a:gdLst/>
              <a:ahLst/>
              <a:cxnLst/>
              <a:rect l="l" t="t" r="r" b="b"/>
              <a:pathLst>
                <a:path w="24" h="1" extrusionOk="0">
                  <a:moveTo>
                    <a:pt x="23" y="0"/>
                  </a:moveTo>
                  <a:cubicBezTo>
                    <a:pt x="23" y="0"/>
                    <a:pt x="0" y="0"/>
                    <a:pt x="0" y="0"/>
                  </a:cubicBezTo>
                  <a:cubicBezTo>
                    <a:pt x="0" y="0"/>
                    <a:pt x="23" y="0"/>
                    <a:pt x="23" y="0"/>
                  </a:cubicBezTo>
                  <a:close/>
                </a:path>
              </a:pathLst>
            </a:custGeom>
            <a:solidFill>
              <a:srgbClr val="FBD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609;p59"/>
            <p:cNvSpPr/>
            <p:nvPr/>
          </p:nvSpPr>
          <p:spPr>
            <a:xfrm>
              <a:off x="3736485" y="1868439"/>
              <a:ext cx="270" cy="11"/>
            </a:xfrm>
            <a:custGeom>
              <a:avLst/>
              <a:gdLst/>
              <a:ahLst/>
              <a:cxnLst/>
              <a:rect l="l" t="t" r="r" b="b"/>
              <a:pathLst>
                <a:path w="24" h="1" extrusionOk="0">
                  <a:moveTo>
                    <a:pt x="23" y="0"/>
                  </a:moveTo>
                  <a:lnTo>
                    <a:pt x="23" y="0"/>
                  </a:lnTo>
                  <a:cubicBezTo>
                    <a:pt x="23" y="0"/>
                    <a:pt x="0" y="0"/>
                    <a:pt x="0" y="0"/>
                  </a:cubicBezTo>
                  <a:cubicBezTo>
                    <a:pt x="0" y="0"/>
                    <a:pt x="0" y="0"/>
                    <a:pt x="0" y="0"/>
                  </a:cubicBezTo>
                  <a:cubicBezTo>
                    <a:pt x="0" y="0"/>
                    <a:pt x="23" y="0"/>
                    <a:pt x="23" y="0"/>
                  </a:cubicBezTo>
                  <a:close/>
                </a:path>
              </a:pathLst>
            </a:custGeom>
            <a:solidFill>
              <a:srgbClr val="F68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610;p59"/>
            <p:cNvSpPr/>
            <p:nvPr/>
          </p:nvSpPr>
          <p:spPr>
            <a:xfrm>
              <a:off x="3736226" y="1868439"/>
              <a:ext cx="270" cy="11"/>
            </a:xfrm>
            <a:custGeom>
              <a:avLst/>
              <a:gdLst/>
              <a:ahLst/>
              <a:cxnLst/>
              <a:rect l="l" t="t" r="r" b="b"/>
              <a:pathLst>
                <a:path w="24" h="1" extrusionOk="0">
                  <a:moveTo>
                    <a:pt x="23" y="0"/>
                  </a:moveTo>
                  <a:cubicBezTo>
                    <a:pt x="23" y="0"/>
                    <a:pt x="0" y="0"/>
                    <a:pt x="0" y="0"/>
                  </a:cubicBezTo>
                  <a:cubicBezTo>
                    <a:pt x="0" y="0"/>
                    <a:pt x="23" y="0"/>
                    <a:pt x="23" y="0"/>
                  </a:cubicBezTo>
                  <a:close/>
                </a:path>
              </a:pathLst>
            </a:custGeom>
            <a:solidFill>
              <a:srgbClr val="FBD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611;p59"/>
            <p:cNvSpPr/>
            <p:nvPr/>
          </p:nvSpPr>
          <p:spPr>
            <a:xfrm>
              <a:off x="3736226" y="1868439"/>
              <a:ext cx="270" cy="11"/>
            </a:xfrm>
            <a:custGeom>
              <a:avLst/>
              <a:gdLst/>
              <a:ahLst/>
              <a:cxnLst/>
              <a:rect l="l" t="t" r="r" b="b"/>
              <a:pathLst>
                <a:path w="24" h="1" extrusionOk="0">
                  <a:moveTo>
                    <a:pt x="23" y="0"/>
                  </a:moveTo>
                  <a:lnTo>
                    <a:pt x="23" y="0"/>
                  </a:lnTo>
                  <a:cubicBezTo>
                    <a:pt x="23" y="0"/>
                    <a:pt x="0" y="0"/>
                    <a:pt x="0" y="0"/>
                  </a:cubicBezTo>
                  <a:lnTo>
                    <a:pt x="0" y="0"/>
                  </a:lnTo>
                  <a:cubicBezTo>
                    <a:pt x="0" y="0"/>
                    <a:pt x="23" y="0"/>
                    <a:pt x="23" y="0"/>
                  </a:cubicBezTo>
                  <a:close/>
                </a:path>
              </a:pathLst>
            </a:custGeom>
            <a:solidFill>
              <a:srgbClr val="F68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612;p59"/>
            <p:cNvSpPr/>
            <p:nvPr/>
          </p:nvSpPr>
          <p:spPr>
            <a:xfrm>
              <a:off x="3736226" y="1868439"/>
              <a:ext cx="11" cy="11"/>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BD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613;p59"/>
            <p:cNvSpPr/>
            <p:nvPr/>
          </p:nvSpPr>
          <p:spPr>
            <a:xfrm>
              <a:off x="3735967" y="1868439"/>
              <a:ext cx="270" cy="11"/>
            </a:xfrm>
            <a:custGeom>
              <a:avLst/>
              <a:gdLst/>
              <a:ahLst/>
              <a:cxnLst/>
              <a:rect l="l" t="t" r="r" b="b"/>
              <a:pathLst>
                <a:path w="24" h="1" extrusionOk="0">
                  <a:moveTo>
                    <a:pt x="23" y="0"/>
                  </a:moveTo>
                  <a:lnTo>
                    <a:pt x="23" y="0"/>
                  </a:lnTo>
                  <a:cubicBezTo>
                    <a:pt x="23" y="0"/>
                    <a:pt x="23" y="0"/>
                    <a:pt x="23" y="0"/>
                  </a:cubicBezTo>
                  <a:lnTo>
                    <a:pt x="1" y="0"/>
                  </a:lnTo>
                  <a:cubicBezTo>
                    <a:pt x="23" y="0"/>
                    <a:pt x="23" y="0"/>
                    <a:pt x="23" y="0"/>
                  </a:cubicBezTo>
                  <a:close/>
                </a:path>
              </a:pathLst>
            </a:custGeom>
            <a:solidFill>
              <a:srgbClr val="F68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614;p59"/>
            <p:cNvSpPr/>
            <p:nvPr/>
          </p:nvSpPr>
          <p:spPr>
            <a:xfrm>
              <a:off x="3735967" y="1868439"/>
              <a:ext cx="11" cy="11"/>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BD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615;p59"/>
            <p:cNvSpPr/>
            <p:nvPr/>
          </p:nvSpPr>
          <p:spPr>
            <a:xfrm>
              <a:off x="3735967" y="1868439"/>
              <a:ext cx="11" cy="11"/>
            </a:xfrm>
            <a:custGeom>
              <a:avLst/>
              <a:gdLst/>
              <a:ahLst/>
              <a:cxnLst/>
              <a:rect l="l" t="t" r="r" b="b"/>
              <a:pathLst>
                <a:path w="1" h="1" extrusionOk="0">
                  <a:moveTo>
                    <a:pt x="1" y="0"/>
                  </a:moveTo>
                  <a:lnTo>
                    <a:pt x="1" y="0"/>
                  </a:lnTo>
                  <a:cubicBezTo>
                    <a:pt x="1" y="0"/>
                    <a:pt x="1" y="0"/>
                    <a:pt x="1" y="0"/>
                  </a:cubicBezTo>
                  <a:lnTo>
                    <a:pt x="1" y="0"/>
                  </a:lnTo>
                  <a:cubicBezTo>
                    <a:pt x="1" y="0"/>
                    <a:pt x="1" y="0"/>
                    <a:pt x="1" y="0"/>
                  </a:cubicBezTo>
                  <a:close/>
                </a:path>
              </a:pathLst>
            </a:custGeom>
            <a:solidFill>
              <a:srgbClr val="F68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616;p59"/>
            <p:cNvSpPr/>
            <p:nvPr/>
          </p:nvSpPr>
          <p:spPr>
            <a:xfrm>
              <a:off x="3735708" y="1868439"/>
              <a:ext cx="270" cy="11"/>
            </a:xfrm>
            <a:custGeom>
              <a:avLst/>
              <a:gdLst/>
              <a:ahLst/>
              <a:cxnLst/>
              <a:rect l="l" t="t" r="r" b="b"/>
              <a:pathLst>
                <a:path w="24" h="1" extrusionOk="0">
                  <a:moveTo>
                    <a:pt x="24" y="0"/>
                  </a:moveTo>
                  <a:cubicBezTo>
                    <a:pt x="1" y="0"/>
                    <a:pt x="1" y="0"/>
                    <a:pt x="1" y="0"/>
                  </a:cubicBezTo>
                  <a:cubicBezTo>
                    <a:pt x="1" y="0"/>
                    <a:pt x="1" y="0"/>
                    <a:pt x="24" y="0"/>
                  </a:cubicBezTo>
                  <a:close/>
                </a:path>
              </a:pathLst>
            </a:custGeom>
            <a:solidFill>
              <a:srgbClr val="FBD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617;p59"/>
            <p:cNvSpPr/>
            <p:nvPr/>
          </p:nvSpPr>
          <p:spPr>
            <a:xfrm>
              <a:off x="3735708" y="1868439"/>
              <a:ext cx="270" cy="11"/>
            </a:xfrm>
            <a:custGeom>
              <a:avLst/>
              <a:gdLst/>
              <a:ahLst/>
              <a:cxnLst/>
              <a:rect l="l" t="t" r="r" b="b"/>
              <a:pathLst>
                <a:path w="24" h="1" extrusionOk="0">
                  <a:moveTo>
                    <a:pt x="24" y="0"/>
                  </a:moveTo>
                  <a:lnTo>
                    <a:pt x="24" y="0"/>
                  </a:lnTo>
                  <a:cubicBezTo>
                    <a:pt x="1" y="0"/>
                    <a:pt x="1" y="0"/>
                    <a:pt x="1" y="0"/>
                  </a:cubicBezTo>
                  <a:lnTo>
                    <a:pt x="1" y="0"/>
                  </a:lnTo>
                  <a:cubicBezTo>
                    <a:pt x="1" y="0"/>
                    <a:pt x="1" y="0"/>
                    <a:pt x="24" y="0"/>
                  </a:cubicBezTo>
                </a:path>
              </a:pathLst>
            </a:custGeom>
            <a:solidFill>
              <a:srgbClr val="F68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618;p59"/>
            <p:cNvSpPr/>
            <p:nvPr/>
          </p:nvSpPr>
          <p:spPr>
            <a:xfrm>
              <a:off x="3735708" y="1868439"/>
              <a:ext cx="11" cy="11"/>
            </a:xfrm>
            <a:custGeom>
              <a:avLst/>
              <a:gdLst/>
              <a:ahLst/>
              <a:cxnLst/>
              <a:rect l="l" t="t" r="r" b="b"/>
              <a:pathLst>
                <a:path w="1" h="1" extrusionOk="0">
                  <a:moveTo>
                    <a:pt x="1" y="0"/>
                  </a:moveTo>
                  <a:lnTo>
                    <a:pt x="1" y="0"/>
                  </a:lnTo>
                  <a:lnTo>
                    <a:pt x="1" y="0"/>
                  </a:lnTo>
                  <a:close/>
                </a:path>
              </a:pathLst>
            </a:custGeom>
            <a:solidFill>
              <a:srgbClr val="FBD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619;p59"/>
            <p:cNvSpPr/>
            <p:nvPr/>
          </p:nvSpPr>
          <p:spPr>
            <a:xfrm>
              <a:off x="3735708" y="1868439"/>
              <a:ext cx="11" cy="11"/>
            </a:xfrm>
            <a:custGeom>
              <a:avLst/>
              <a:gdLst/>
              <a:ahLst/>
              <a:cxnLst/>
              <a:rect l="l" t="t" r="r" b="b"/>
              <a:pathLst>
                <a:path w="1" h="1" extrusionOk="0">
                  <a:moveTo>
                    <a:pt x="1" y="0"/>
                  </a:moveTo>
                  <a:lnTo>
                    <a:pt x="1" y="0"/>
                  </a:lnTo>
                  <a:lnTo>
                    <a:pt x="1" y="0"/>
                  </a:lnTo>
                  <a:lnTo>
                    <a:pt x="1" y="0"/>
                  </a:lnTo>
                  <a:lnTo>
                    <a:pt x="1" y="0"/>
                  </a:lnTo>
                  <a:close/>
                </a:path>
              </a:pathLst>
            </a:custGeom>
            <a:solidFill>
              <a:srgbClr val="F68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620;p59"/>
            <p:cNvSpPr/>
            <p:nvPr/>
          </p:nvSpPr>
          <p:spPr>
            <a:xfrm>
              <a:off x="3735201" y="1868439"/>
              <a:ext cx="11" cy="11"/>
            </a:xfrm>
            <a:custGeom>
              <a:avLst/>
              <a:gdLst/>
              <a:ahLst/>
              <a:cxnLst/>
              <a:rect l="l" t="t" r="r" b="b"/>
              <a:pathLst>
                <a:path w="1" h="1" extrusionOk="0">
                  <a:moveTo>
                    <a:pt x="0" y="0"/>
                  </a:moveTo>
                  <a:cubicBezTo>
                    <a:pt x="0" y="0"/>
                    <a:pt x="0" y="0"/>
                    <a:pt x="0" y="0"/>
                  </a:cubicBezTo>
                  <a:lnTo>
                    <a:pt x="0" y="0"/>
                  </a:lnTo>
                  <a:close/>
                </a:path>
              </a:pathLst>
            </a:custGeom>
            <a:solidFill>
              <a:srgbClr val="FBD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621;p59"/>
            <p:cNvSpPr/>
            <p:nvPr/>
          </p:nvSpPr>
          <p:spPr>
            <a:xfrm>
              <a:off x="3735201" y="1868439"/>
              <a:ext cx="11" cy="11"/>
            </a:xfrm>
            <a:custGeom>
              <a:avLst/>
              <a:gdLst/>
              <a:ahLst/>
              <a:cxnLst/>
              <a:rect l="l" t="t" r="r" b="b"/>
              <a:pathLst>
                <a:path w="1" h="1" extrusionOk="0">
                  <a:moveTo>
                    <a:pt x="0" y="0"/>
                  </a:moveTo>
                  <a:lnTo>
                    <a:pt x="0" y="0"/>
                  </a:lnTo>
                  <a:lnTo>
                    <a:pt x="0" y="0"/>
                  </a:lnTo>
                  <a:lnTo>
                    <a:pt x="0" y="0"/>
                  </a:lnTo>
                  <a:cubicBezTo>
                    <a:pt x="0" y="0"/>
                    <a:pt x="0" y="0"/>
                    <a:pt x="0" y="0"/>
                  </a:cubicBezTo>
                </a:path>
              </a:pathLst>
            </a:custGeom>
            <a:solidFill>
              <a:srgbClr val="F68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622;p59"/>
            <p:cNvSpPr/>
            <p:nvPr/>
          </p:nvSpPr>
          <p:spPr>
            <a:xfrm>
              <a:off x="3666040" y="1776144"/>
              <a:ext cx="154545" cy="92576"/>
            </a:xfrm>
            <a:custGeom>
              <a:avLst/>
              <a:gdLst/>
              <a:ahLst/>
              <a:cxnLst/>
              <a:rect l="l" t="t" r="r" b="b"/>
              <a:pathLst>
                <a:path w="13719" h="8218" extrusionOk="0">
                  <a:moveTo>
                    <a:pt x="0" y="0"/>
                  </a:moveTo>
                  <a:lnTo>
                    <a:pt x="411" y="5250"/>
                  </a:lnTo>
                  <a:cubicBezTo>
                    <a:pt x="2214" y="6825"/>
                    <a:pt x="4246" y="8103"/>
                    <a:pt x="6140" y="8194"/>
                  </a:cubicBezTo>
                  <a:lnTo>
                    <a:pt x="6277" y="8194"/>
                  </a:lnTo>
                  <a:cubicBezTo>
                    <a:pt x="6323" y="8194"/>
                    <a:pt x="6346" y="8217"/>
                    <a:pt x="6391" y="8217"/>
                  </a:cubicBezTo>
                  <a:lnTo>
                    <a:pt x="6414" y="8217"/>
                  </a:lnTo>
                  <a:cubicBezTo>
                    <a:pt x="6482" y="8217"/>
                    <a:pt x="6574" y="8194"/>
                    <a:pt x="6665" y="8194"/>
                  </a:cubicBezTo>
                  <a:lnTo>
                    <a:pt x="6802" y="8194"/>
                  </a:lnTo>
                  <a:cubicBezTo>
                    <a:pt x="6802" y="8194"/>
                    <a:pt x="6802" y="8194"/>
                    <a:pt x="6825" y="8172"/>
                  </a:cubicBezTo>
                  <a:lnTo>
                    <a:pt x="6939" y="8172"/>
                  </a:lnTo>
                  <a:cubicBezTo>
                    <a:pt x="6939" y="8149"/>
                    <a:pt x="6939" y="8149"/>
                    <a:pt x="6962" y="8149"/>
                  </a:cubicBezTo>
                  <a:lnTo>
                    <a:pt x="7030" y="8149"/>
                  </a:lnTo>
                  <a:cubicBezTo>
                    <a:pt x="7030" y="8149"/>
                    <a:pt x="7030" y="8149"/>
                    <a:pt x="7053" y="8126"/>
                  </a:cubicBezTo>
                  <a:lnTo>
                    <a:pt x="7122" y="8126"/>
                  </a:lnTo>
                  <a:cubicBezTo>
                    <a:pt x="7122" y="8103"/>
                    <a:pt x="7122" y="8103"/>
                    <a:pt x="7122" y="8103"/>
                  </a:cubicBezTo>
                  <a:lnTo>
                    <a:pt x="7190" y="8103"/>
                  </a:lnTo>
                  <a:cubicBezTo>
                    <a:pt x="7190" y="8103"/>
                    <a:pt x="7190" y="8103"/>
                    <a:pt x="7190" y="8080"/>
                  </a:cubicBezTo>
                  <a:lnTo>
                    <a:pt x="7213" y="8080"/>
                  </a:lnTo>
                  <a:cubicBezTo>
                    <a:pt x="8902" y="7533"/>
                    <a:pt x="11299" y="5136"/>
                    <a:pt x="12896" y="2945"/>
                  </a:cubicBezTo>
                  <a:lnTo>
                    <a:pt x="13718" y="1735"/>
                  </a:lnTo>
                  <a:cubicBezTo>
                    <a:pt x="13581" y="1621"/>
                    <a:pt x="13421" y="1507"/>
                    <a:pt x="13262" y="1370"/>
                  </a:cubicBezTo>
                  <a:cubicBezTo>
                    <a:pt x="12782" y="1963"/>
                    <a:pt x="9610" y="5707"/>
                    <a:pt x="6186" y="6254"/>
                  </a:cubicBezTo>
                  <a:cubicBezTo>
                    <a:pt x="6117" y="6277"/>
                    <a:pt x="6049" y="6277"/>
                    <a:pt x="5958" y="6277"/>
                  </a:cubicBezTo>
                  <a:cubicBezTo>
                    <a:pt x="3470" y="6277"/>
                    <a:pt x="0"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623;p59"/>
            <p:cNvSpPr/>
            <p:nvPr/>
          </p:nvSpPr>
          <p:spPr>
            <a:xfrm>
              <a:off x="3441212" y="1538014"/>
              <a:ext cx="103368" cy="216772"/>
            </a:xfrm>
            <a:custGeom>
              <a:avLst/>
              <a:gdLst/>
              <a:ahLst/>
              <a:cxnLst/>
              <a:rect l="l" t="t" r="r" b="b"/>
              <a:pathLst>
                <a:path w="9176" h="19243" extrusionOk="0">
                  <a:moveTo>
                    <a:pt x="23" y="1"/>
                  </a:moveTo>
                  <a:cubicBezTo>
                    <a:pt x="0" y="252"/>
                    <a:pt x="0" y="549"/>
                    <a:pt x="0" y="845"/>
                  </a:cubicBezTo>
                  <a:cubicBezTo>
                    <a:pt x="0" y="3265"/>
                    <a:pt x="320" y="6597"/>
                    <a:pt x="708" y="8035"/>
                  </a:cubicBezTo>
                  <a:cubicBezTo>
                    <a:pt x="1004" y="9040"/>
                    <a:pt x="2739" y="11528"/>
                    <a:pt x="4634" y="14107"/>
                  </a:cubicBezTo>
                  <a:cubicBezTo>
                    <a:pt x="6026" y="15956"/>
                    <a:pt x="7510" y="17850"/>
                    <a:pt x="8605" y="19242"/>
                  </a:cubicBezTo>
                  <a:lnTo>
                    <a:pt x="9176" y="15522"/>
                  </a:lnTo>
                  <a:cubicBezTo>
                    <a:pt x="9176" y="15522"/>
                    <a:pt x="2808" y="9907"/>
                    <a:pt x="1689" y="7739"/>
                  </a:cubicBezTo>
                  <a:cubicBezTo>
                    <a:pt x="867" y="6141"/>
                    <a:pt x="365" y="46"/>
                    <a:pt x="365" y="46"/>
                  </a:cubicBezTo>
                  <a:cubicBezTo>
                    <a:pt x="365" y="46"/>
                    <a:pt x="320" y="46"/>
                    <a:pt x="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624;p59"/>
            <p:cNvSpPr/>
            <p:nvPr/>
          </p:nvSpPr>
          <p:spPr>
            <a:xfrm>
              <a:off x="3586930" y="1550772"/>
              <a:ext cx="31697" cy="37334"/>
            </a:xfrm>
            <a:custGeom>
              <a:avLst/>
              <a:gdLst/>
              <a:ahLst/>
              <a:cxnLst/>
              <a:rect l="l" t="t" r="r" b="b"/>
              <a:pathLst>
                <a:path w="1416" h="1668" extrusionOk="0">
                  <a:moveTo>
                    <a:pt x="708" y="1"/>
                  </a:moveTo>
                  <a:cubicBezTo>
                    <a:pt x="320" y="1"/>
                    <a:pt x="0" y="366"/>
                    <a:pt x="0" y="845"/>
                  </a:cubicBezTo>
                  <a:cubicBezTo>
                    <a:pt x="0" y="1302"/>
                    <a:pt x="320" y="1667"/>
                    <a:pt x="708" y="1667"/>
                  </a:cubicBezTo>
                  <a:cubicBezTo>
                    <a:pt x="1096" y="1667"/>
                    <a:pt x="1415" y="1302"/>
                    <a:pt x="1415" y="845"/>
                  </a:cubicBezTo>
                  <a:cubicBezTo>
                    <a:pt x="1415" y="366"/>
                    <a:pt x="1096" y="1"/>
                    <a:pt x="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625;p59"/>
            <p:cNvSpPr/>
            <p:nvPr/>
          </p:nvSpPr>
          <p:spPr>
            <a:xfrm rot="718261">
              <a:off x="3638021" y="1628447"/>
              <a:ext cx="110284" cy="292948"/>
            </a:xfrm>
            <a:custGeom>
              <a:avLst/>
              <a:gdLst/>
              <a:ahLst/>
              <a:cxnLst/>
              <a:rect l="l" t="t" r="r" b="b"/>
              <a:pathLst>
                <a:path w="7373" h="19585" extrusionOk="0">
                  <a:moveTo>
                    <a:pt x="6300" y="1"/>
                  </a:moveTo>
                  <a:lnTo>
                    <a:pt x="6300" y="1"/>
                  </a:lnTo>
                  <a:cubicBezTo>
                    <a:pt x="6551" y="891"/>
                    <a:pt x="6734" y="1804"/>
                    <a:pt x="6848" y="2717"/>
                  </a:cubicBezTo>
                  <a:cubicBezTo>
                    <a:pt x="6985" y="3607"/>
                    <a:pt x="7053" y="4543"/>
                    <a:pt x="7008" y="5456"/>
                  </a:cubicBezTo>
                  <a:cubicBezTo>
                    <a:pt x="6985" y="6346"/>
                    <a:pt x="6848" y="7259"/>
                    <a:pt x="6528" y="8081"/>
                  </a:cubicBezTo>
                  <a:cubicBezTo>
                    <a:pt x="6346" y="8492"/>
                    <a:pt x="6117" y="8857"/>
                    <a:pt x="5821" y="9153"/>
                  </a:cubicBezTo>
                  <a:cubicBezTo>
                    <a:pt x="5524" y="9427"/>
                    <a:pt x="5090" y="9656"/>
                    <a:pt x="4725" y="9952"/>
                  </a:cubicBezTo>
                  <a:cubicBezTo>
                    <a:pt x="3972" y="10500"/>
                    <a:pt x="3264" y="11208"/>
                    <a:pt x="2853" y="12098"/>
                  </a:cubicBezTo>
                  <a:cubicBezTo>
                    <a:pt x="2397" y="12942"/>
                    <a:pt x="2237" y="13924"/>
                    <a:pt x="2237" y="14860"/>
                  </a:cubicBezTo>
                  <a:cubicBezTo>
                    <a:pt x="2351" y="16686"/>
                    <a:pt x="1484" y="18466"/>
                    <a:pt x="0" y="19585"/>
                  </a:cubicBezTo>
                  <a:cubicBezTo>
                    <a:pt x="799" y="19128"/>
                    <a:pt x="1461" y="18420"/>
                    <a:pt x="1940" y="17599"/>
                  </a:cubicBezTo>
                  <a:cubicBezTo>
                    <a:pt x="2397" y="16777"/>
                    <a:pt x="2602" y="15796"/>
                    <a:pt x="2625" y="14860"/>
                  </a:cubicBezTo>
                  <a:cubicBezTo>
                    <a:pt x="2625" y="14426"/>
                    <a:pt x="2694" y="13970"/>
                    <a:pt x="2785" y="13536"/>
                  </a:cubicBezTo>
                  <a:cubicBezTo>
                    <a:pt x="2899" y="13102"/>
                    <a:pt x="3059" y="12691"/>
                    <a:pt x="3241" y="12303"/>
                  </a:cubicBezTo>
                  <a:cubicBezTo>
                    <a:pt x="3652" y="11504"/>
                    <a:pt x="4291" y="10865"/>
                    <a:pt x="4999" y="10318"/>
                  </a:cubicBezTo>
                  <a:cubicBezTo>
                    <a:pt x="5182" y="10181"/>
                    <a:pt x="5364" y="10066"/>
                    <a:pt x="5570" y="9929"/>
                  </a:cubicBezTo>
                  <a:cubicBezTo>
                    <a:pt x="5729" y="9815"/>
                    <a:pt x="5958" y="9656"/>
                    <a:pt x="6140" y="9496"/>
                  </a:cubicBezTo>
                  <a:cubicBezTo>
                    <a:pt x="6505" y="9131"/>
                    <a:pt x="6756" y="8697"/>
                    <a:pt x="6939" y="8240"/>
                  </a:cubicBezTo>
                  <a:cubicBezTo>
                    <a:pt x="7281" y="7350"/>
                    <a:pt x="7373" y="6392"/>
                    <a:pt x="7373" y="5456"/>
                  </a:cubicBezTo>
                  <a:cubicBezTo>
                    <a:pt x="7350" y="3584"/>
                    <a:pt x="6962" y="1735"/>
                    <a:pt x="63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626;p59"/>
            <p:cNvSpPr/>
            <p:nvPr/>
          </p:nvSpPr>
          <p:spPr>
            <a:xfrm>
              <a:off x="3530545" y="1984941"/>
              <a:ext cx="42942" cy="38797"/>
            </a:xfrm>
            <a:custGeom>
              <a:avLst/>
              <a:gdLst/>
              <a:ahLst/>
              <a:cxnLst/>
              <a:rect l="l" t="t" r="r" b="b"/>
              <a:pathLst>
                <a:path w="3812" h="3444" extrusionOk="0">
                  <a:moveTo>
                    <a:pt x="2794" y="0"/>
                  </a:moveTo>
                  <a:cubicBezTo>
                    <a:pt x="2753" y="0"/>
                    <a:pt x="2711" y="7"/>
                    <a:pt x="2671" y="20"/>
                  </a:cubicBezTo>
                  <a:lnTo>
                    <a:pt x="297" y="865"/>
                  </a:lnTo>
                  <a:cubicBezTo>
                    <a:pt x="114" y="933"/>
                    <a:pt x="0" y="1161"/>
                    <a:pt x="69" y="1367"/>
                  </a:cubicBezTo>
                  <a:lnTo>
                    <a:pt x="731" y="3444"/>
                  </a:lnTo>
                  <a:lnTo>
                    <a:pt x="3812" y="2189"/>
                  </a:lnTo>
                  <a:lnTo>
                    <a:pt x="3173" y="271"/>
                  </a:lnTo>
                  <a:cubicBezTo>
                    <a:pt x="3118" y="106"/>
                    <a:pt x="2960" y="0"/>
                    <a:pt x="2794" y="0"/>
                  </a:cubicBezTo>
                  <a:close/>
                </a:path>
              </a:pathLst>
            </a:custGeom>
            <a:solidFill>
              <a:srgbClr val="261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627;p59"/>
            <p:cNvSpPr/>
            <p:nvPr/>
          </p:nvSpPr>
          <p:spPr>
            <a:xfrm>
              <a:off x="3528225" y="1991586"/>
              <a:ext cx="56584" cy="36273"/>
            </a:xfrm>
            <a:custGeom>
              <a:avLst/>
              <a:gdLst/>
              <a:ahLst/>
              <a:cxnLst/>
              <a:rect l="l" t="t" r="r" b="b"/>
              <a:pathLst>
                <a:path w="5023" h="3220" extrusionOk="0">
                  <a:moveTo>
                    <a:pt x="5022" y="1"/>
                  </a:moveTo>
                  <a:lnTo>
                    <a:pt x="5022" y="1"/>
                  </a:lnTo>
                  <a:cubicBezTo>
                    <a:pt x="5022" y="1"/>
                    <a:pt x="3710" y="2513"/>
                    <a:pt x="298" y="2513"/>
                  </a:cubicBezTo>
                  <a:cubicBezTo>
                    <a:pt x="252" y="2513"/>
                    <a:pt x="207" y="2512"/>
                    <a:pt x="161" y="2512"/>
                  </a:cubicBezTo>
                  <a:lnTo>
                    <a:pt x="1" y="3219"/>
                  </a:lnTo>
                  <a:cubicBezTo>
                    <a:pt x="4291" y="2900"/>
                    <a:pt x="5022" y="1"/>
                    <a:pt x="5022" y="1"/>
                  </a:cubicBezTo>
                  <a:close/>
                </a:path>
              </a:pathLst>
            </a:custGeom>
            <a:solidFill>
              <a:srgbClr val="437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628;p59"/>
            <p:cNvSpPr/>
            <p:nvPr/>
          </p:nvSpPr>
          <p:spPr>
            <a:xfrm>
              <a:off x="3512125" y="1566575"/>
              <a:ext cx="129739" cy="613255"/>
            </a:xfrm>
            <a:custGeom>
              <a:avLst/>
              <a:gdLst/>
              <a:ahLst/>
              <a:cxnLst/>
              <a:rect l="l" t="t" r="r" b="b"/>
              <a:pathLst>
                <a:path w="9496" h="39584" extrusionOk="0">
                  <a:moveTo>
                    <a:pt x="297" y="32687"/>
                  </a:moveTo>
                  <a:cubicBezTo>
                    <a:pt x="229" y="32710"/>
                    <a:pt x="183" y="32755"/>
                    <a:pt x="160" y="32801"/>
                  </a:cubicBezTo>
                  <a:cubicBezTo>
                    <a:pt x="92" y="32915"/>
                    <a:pt x="46" y="33052"/>
                    <a:pt x="1" y="33189"/>
                  </a:cubicBezTo>
                  <a:cubicBezTo>
                    <a:pt x="46" y="33052"/>
                    <a:pt x="92" y="32938"/>
                    <a:pt x="160" y="32824"/>
                  </a:cubicBezTo>
                  <a:cubicBezTo>
                    <a:pt x="206" y="32755"/>
                    <a:pt x="252" y="32710"/>
                    <a:pt x="297" y="32687"/>
                  </a:cubicBezTo>
                  <a:close/>
                  <a:moveTo>
                    <a:pt x="6917" y="1"/>
                  </a:moveTo>
                  <a:cubicBezTo>
                    <a:pt x="6574" y="982"/>
                    <a:pt x="6392" y="2055"/>
                    <a:pt x="6460" y="3128"/>
                  </a:cubicBezTo>
                  <a:cubicBezTo>
                    <a:pt x="6506" y="3653"/>
                    <a:pt x="6597" y="4178"/>
                    <a:pt x="6802" y="4680"/>
                  </a:cubicBezTo>
                  <a:cubicBezTo>
                    <a:pt x="6894" y="4931"/>
                    <a:pt x="7008" y="5182"/>
                    <a:pt x="7168" y="5411"/>
                  </a:cubicBezTo>
                  <a:cubicBezTo>
                    <a:pt x="7305" y="5639"/>
                    <a:pt x="7464" y="5844"/>
                    <a:pt x="7624" y="6072"/>
                  </a:cubicBezTo>
                  <a:cubicBezTo>
                    <a:pt x="8240" y="6894"/>
                    <a:pt x="8606" y="7876"/>
                    <a:pt x="8857" y="8880"/>
                  </a:cubicBezTo>
                  <a:cubicBezTo>
                    <a:pt x="9062" y="9907"/>
                    <a:pt x="9131" y="10934"/>
                    <a:pt x="9039" y="11984"/>
                  </a:cubicBezTo>
                  <a:cubicBezTo>
                    <a:pt x="8971" y="13011"/>
                    <a:pt x="8788" y="14039"/>
                    <a:pt x="8492" y="15043"/>
                  </a:cubicBezTo>
                  <a:cubicBezTo>
                    <a:pt x="8195" y="16024"/>
                    <a:pt x="7807" y="17029"/>
                    <a:pt x="7556" y="18056"/>
                  </a:cubicBezTo>
                  <a:cubicBezTo>
                    <a:pt x="7031" y="20110"/>
                    <a:pt x="6780" y="22256"/>
                    <a:pt x="6894" y="24378"/>
                  </a:cubicBezTo>
                  <a:cubicBezTo>
                    <a:pt x="6939" y="25451"/>
                    <a:pt x="7099" y="26501"/>
                    <a:pt x="7259" y="27551"/>
                  </a:cubicBezTo>
                  <a:cubicBezTo>
                    <a:pt x="7419" y="28578"/>
                    <a:pt x="7533" y="29628"/>
                    <a:pt x="7556" y="30655"/>
                  </a:cubicBezTo>
                  <a:cubicBezTo>
                    <a:pt x="7601" y="31705"/>
                    <a:pt x="7556" y="32755"/>
                    <a:pt x="7396" y="33782"/>
                  </a:cubicBezTo>
                  <a:cubicBezTo>
                    <a:pt x="7236" y="34809"/>
                    <a:pt x="6985" y="35814"/>
                    <a:pt x="6574" y="36772"/>
                  </a:cubicBezTo>
                  <a:cubicBezTo>
                    <a:pt x="6369" y="37252"/>
                    <a:pt x="6118" y="37685"/>
                    <a:pt x="5798" y="38096"/>
                  </a:cubicBezTo>
                  <a:cubicBezTo>
                    <a:pt x="5501" y="38507"/>
                    <a:pt x="5136" y="38895"/>
                    <a:pt x="4703" y="39123"/>
                  </a:cubicBezTo>
                  <a:cubicBezTo>
                    <a:pt x="4486" y="39249"/>
                    <a:pt x="4246" y="39323"/>
                    <a:pt x="4015" y="39323"/>
                  </a:cubicBezTo>
                  <a:cubicBezTo>
                    <a:pt x="3784" y="39323"/>
                    <a:pt x="3561" y="39249"/>
                    <a:pt x="3379" y="39078"/>
                  </a:cubicBezTo>
                  <a:cubicBezTo>
                    <a:pt x="3013" y="38735"/>
                    <a:pt x="2694" y="38302"/>
                    <a:pt x="2443" y="37845"/>
                  </a:cubicBezTo>
                  <a:cubicBezTo>
                    <a:pt x="1918" y="36955"/>
                    <a:pt x="1575" y="35951"/>
                    <a:pt x="1324" y="34924"/>
                  </a:cubicBezTo>
                  <a:cubicBezTo>
                    <a:pt x="1233" y="34421"/>
                    <a:pt x="1073" y="33896"/>
                    <a:pt x="891" y="33417"/>
                  </a:cubicBezTo>
                  <a:cubicBezTo>
                    <a:pt x="777" y="33166"/>
                    <a:pt x="685" y="32915"/>
                    <a:pt x="503" y="32732"/>
                  </a:cubicBezTo>
                  <a:cubicBezTo>
                    <a:pt x="454" y="32700"/>
                    <a:pt x="406" y="32668"/>
                    <a:pt x="357" y="32668"/>
                  </a:cubicBezTo>
                  <a:cubicBezTo>
                    <a:pt x="337" y="32668"/>
                    <a:pt x="317" y="32673"/>
                    <a:pt x="297" y="32687"/>
                  </a:cubicBezTo>
                  <a:cubicBezTo>
                    <a:pt x="310" y="32683"/>
                    <a:pt x="322" y="32681"/>
                    <a:pt x="335" y="32681"/>
                  </a:cubicBezTo>
                  <a:cubicBezTo>
                    <a:pt x="390" y="32681"/>
                    <a:pt x="443" y="32718"/>
                    <a:pt x="480" y="32755"/>
                  </a:cubicBezTo>
                  <a:cubicBezTo>
                    <a:pt x="662" y="32938"/>
                    <a:pt x="754" y="33189"/>
                    <a:pt x="845" y="33440"/>
                  </a:cubicBezTo>
                  <a:cubicBezTo>
                    <a:pt x="1005" y="33919"/>
                    <a:pt x="1142" y="34444"/>
                    <a:pt x="1233" y="34946"/>
                  </a:cubicBezTo>
                  <a:cubicBezTo>
                    <a:pt x="1439" y="35996"/>
                    <a:pt x="1758" y="37001"/>
                    <a:pt x="2260" y="37959"/>
                  </a:cubicBezTo>
                  <a:cubicBezTo>
                    <a:pt x="2511" y="38416"/>
                    <a:pt x="2808" y="38872"/>
                    <a:pt x="3219" y="39260"/>
                  </a:cubicBezTo>
                  <a:cubicBezTo>
                    <a:pt x="3424" y="39466"/>
                    <a:pt x="3721" y="39580"/>
                    <a:pt x="4018" y="39580"/>
                  </a:cubicBezTo>
                  <a:cubicBezTo>
                    <a:pt x="4048" y="39582"/>
                    <a:pt x="4079" y="39583"/>
                    <a:pt x="4109" y="39583"/>
                  </a:cubicBezTo>
                  <a:cubicBezTo>
                    <a:pt x="4371" y="39583"/>
                    <a:pt x="4614" y="39497"/>
                    <a:pt x="4839" y="39375"/>
                  </a:cubicBezTo>
                  <a:cubicBezTo>
                    <a:pt x="5342" y="39123"/>
                    <a:pt x="5730" y="38713"/>
                    <a:pt x="6049" y="38302"/>
                  </a:cubicBezTo>
                  <a:cubicBezTo>
                    <a:pt x="6392" y="37868"/>
                    <a:pt x="6666" y="37389"/>
                    <a:pt x="6894" y="36909"/>
                  </a:cubicBezTo>
                  <a:cubicBezTo>
                    <a:pt x="7784" y="34946"/>
                    <a:pt x="8035" y="32778"/>
                    <a:pt x="7989" y="30655"/>
                  </a:cubicBezTo>
                  <a:cubicBezTo>
                    <a:pt x="7967" y="29583"/>
                    <a:pt x="7852" y="28533"/>
                    <a:pt x="7693" y="27483"/>
                  </a:cubicBezTo>
                  <a:cubicBezTo>
                    <a:pt x="7533" y="26433"/>
                    <a:pt x="7419" y="25405"/>
                    <a:pt x="7373" y="24356"/>
                  </a:cubicBezTo>
                  <a:cubicBezTo>
                    <a:pt x="7259" y="22278"/>
                    <a:pt x="7464" y="20201"/>
                    <a:pt x="7989" y="18170"/>
                  </a:cubicBezTo>
                  <a:cubicBezTo>
                    <a:pt x="8240" y="17143"/>
                    <a:pt x="8583" y="16184"/>
                    <a:pt x="8902" y="15157"/>
                  </a:cubicBezTo>
                  <a:cubicBezTo>
                    <a:pt x="9199" y="14130"/>
                    <a:pt x="9382" y="13080"/>
                    <a:pt x="9450" y="12007"/>
                  </a:cubicBezTo>
                  <a:cubicBezTo>
                    <a:pt x="9496" y="10934"/>
                    <a:pt x="9405" y="9861"/>
                    <a:pt x="9176" y="8812"/>
                  </a:cubicBezTo>
                  <a:cubicBezTo>
                    <a:pt x="8902" y="7784"/>
                    <a:pt x="8492" y="6757"/>
                    <a:pt x="7830" y="5913"/>
                  </a:cubicBezTo>
                  <a:cubicBezTo>
                    <a:pt x="7670" y="5684"/>
                    <a:pt x="7510" y="5502"/>
                    <a:pt x="7373" y="5274"/>
                  </a:cubicBezTo>
                  <a:cubicBezTo>
                    <a:pt x="7236" y="5068"/>
                    <a:pt x="7099" y="4840"/>
                    <a:pt x="7008" y="4612"/>
                  </a:cubicBezTo>
                  <a:cubicBezTo>
                    <a:pt x="6802" y="4132"/>
                    <a:pt x="6666" y="3630"/>
                    <a:pt x="6620" y="3105"/>
                  </a:cubicBezTo>
                  <a:cubicBezTo>
                    <a:pt x="6506" y="2078"/>
                    <a:pt x="6620" y="1005"/>
                    <a:pt x="69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3629;p59"/>
            <p:cNvGrpSpPr/>
            <p:nvPr/>
          </p:nvGrpSpPr>
          <p:grpSpPr>
            <a:xfrm rot="817820">
              <a:off x="3623191" y="1548860"/>
              <a:ext cx="129672" cy="113582"/>
              <a:chOff x="7447709" y="1935900"/>
              <a:chExt cx="170620" cy="149468"/>
            </a:xfrm>
          </p:grpSpPr>
          <p:sp>
            <p:nvSpPr>
              <p:cNvPr id="194" name="Google Shape;3630;p59"/>
              <p:cNvSpPr/>
              <p:nvPr/>
            </p:nvSpPr>
            <p:spPr>
              <a:xfrm flipH="1">
                <a:off x="7471444" y="1975641"/>
                <a:ext cx="39452" cy="20399"/>
              </a:xfrm>
              <a:custGeom>
                <a:avLst/>
                <a:gdLst/>
                <a:ahLst/>
                <a:cxnLst/>
                <a:rect l="l" t="t" r="r" b="b"/>
                <a:pathLst>
                  <a:path w="2332" h="1206" extrusionOk="0">
                    <a:moveTo>
                      <a:pt x="1171" y="0"/>
                    </a:moveTo>
                    <a:cubicBezTo>
                      <a:pt x="890" y="0"/>
                      <a:pt x="616" y="166"/>
                      <a:pt x="452" y="354"/>
                    </a:cubicBezTo>
                    <a:cubicBezTo>
                      <a:pt x="326" y="454"/>
                      <a:pt x="276" y="579"/>
                      <a:pt x="176" y="704"/>
                    </a:cubicBezTo>
                    <a:cubicBezTo>
                      <a:pt x="126" y="830"/>
                      <a:pt x="76" y="955"/>
                      <a:pt x="0" y="1080"/>
                    </a:cubicBezTo>
                    <a:cubicBezTo>
                      <a:pt x="176" y="855"/>
                      <a:pt x="326" y="629"/>
                      <a:pt x="552" y="454"/>
                    </a:cubicBezTo>
                    <a:cubicBezTo>
                      <a:pt x="712" y="293"/>
                      <a:pt x="935" y="175"/>
                      <a:pt x="1164" y="175"/>
                    </a:cubicBezTo>
                    <a:cubicBezTo>
                      <a:pt x="1186" y="175"/>
                      <a:pt x="1207" y="176"/>
                      <a:pt x="1229" y="178"/>
                    </a:cubicBezTo>
                    <a:cubicBezTo>
                      <a:pt x="1479" y="203"/>
                      <a:pt x="1705" y="354"/>
                      <a:pt x="1905" y="529"/>
                    </a:cubicBezTo>
                    <a:cubicBezTo>
                      <a:pt x="2081" y="704"/>
                      <a:pt x="2256" y="930"/>
                      <a:pt x="2306" y="1206"/>
                    </a:cubicBezTo>
                    <a:cubicBezTo>
                      <a:pt x="2331" y="930"/>
                      <a:pt x="2181" y="654"/>
                      <a:pt x="2006" y="429"/>
                    </a:cubicBezTo>
                    <a:cubicBezTo>
                      <a:pt x="1805" y="203"/>
                      <a:pt x="1554" y="28"/>
                      <a:pt x="1229" y="3"/>
                    </a:cubicBezTo>
                    <a:cubicBezTo>
                      <a:pt x="1209" y="1"/>
                      <a:pt x="1190" y="0"/>
                      <a:pt x="1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631;p59"/>
              <p:cNvSpPr/>
              <p:nvPr/>
            </p:nvSpPr>
            <p:spPr>
              <a:xfrm flipH="1">
                <a:off x="7560269" y="1958060"/>
                <a:ext cx="39452" cy="19977"/>
              </a:xfrm>
              <a:custGeom>
                <a:avLst/>
                <a:gdLst/>
                <a:ahLst/>
                <a:cxnLst/>
                <a:rect l="l" t="t" r="r" b="b"/>
                <a:pathLst>
                  <a:path w="2332" h="1181" extrusionOk="0">
                    <a:moveTo>
                      <a:pt x="1330" y="0"/>
                    </a:moveTo>
                    <a:cubicBezTo>
                      <a:pt x="1313" y="0"/>
                      <a:pt x="1296" y="1"/>
                      <a:pt x="1279" y="3"/>
                    </a:cubicBezTo>
                    <a:cubicBezTo>
                      <a:pt x="953" y="3"/>
                      <a:pt x="677" y="153"/>
                      <a:pt x="477" y="379"/>
                    </a:cubicBezTo>
                    <a:cubicBezTo>
                      <a:pt x="376" y="479"/>
                      <a:pt x="301" y="604"/>
                      <a:pt x="226" y="704"/>
                    </a:cubicBezTo>
                    <a:cubicBezTo>
                      <a:pt x="151" y="830"/>
                      <a:pt x="76" y="930"/>
                      <a:pt x="0" y="1055"/>
                    </a:cubicBezTo>
                    <a:cubicBezTo>
                      <a:pt x="201" y="855"/>
                      <a:pt x="376" y="654"/>
                      <a:pt x="577" y="479"/>
                    </a:cubicBezTo>
                    <a:cubicBezTo>
                      <a:pt x="777" y="303"/>
                      <a:pt x="1028" y="178"/>
                      <a:pt x="1279" y="178"/>
                    </a:cubicBezTo>
                    <a:cubicBezTo>
                      <a:pt x="1297" y="176"/>
                      <a:pt x="1315" y="175"/>
                      <a:pt x="1333" y="175"/>
                    </a:cubicBezTo>
                    <a:cubicBezTo>
                      <a:pt x="1562" y="175"/>
                      <a:pt x="1768" y="318"/>
                      <a:pt x="1930" y="504"/>
                    </a:cubicBezTo>
                    <a:cubicBezTo>
                      <a:pt x="2106" y="679"/>
                      <a:pt x="2256" y="930"/>
                      <a:pt x="2306" y="1181"/>
                    </a:cubicBezTo>
                    <a:cubicBezTo>
                      <a:pt x="2331" y="905"/>
                      <a:pt x="2206" y="629"/>
                      <a:pt x="2030" y="404"/>
                    </a:cubicBezTo>
                    <a:cubicBezTo>
                      <a:pt x="1865" y="191"/>
                      <a:pt x="1610" y="0"/>
                      <a:pt x="1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632;p59"/>
              <p:cNvSpPr/>
              <p:nvPr/>
            </p:nvSpPr>
            <p:spPr>
              <a:xfrm flipH="1">
                <a:off x="7588914" y="2071628"/>
                <a:ext cx="29415" cy="13740"/>
              </a:xfrm>
              <a:custGeom>
                <a:avLst/>
                <a:gdLst/>
                <a:ahLst/>
                <a:cxnLst/>
                <a:rect l="l" t="t" r="r" b="b"/>
                <a:pathLst>
                  <a:path w="1505" h="703" extrusionOk="0">
                    <a:moveTo>
                      <a:pt x="0" y="0"/>
                    </a:moveTo>
                    <a:lnTo>
                      <a:pt x="0" y="0"/>
                    </a:lnTo>
                    <a:cubicBezTo>
                      <a:pt x="25" y="151"/>
                      <a:pt x="126" y="276"/>
                      <a:pt x="226" y="376"/>
                    </a:cubicBezTo>
                    <a:cubicBezTo>
                      <a:pt x="351" y="477"/>
                      <a:pt x="477" y="552"/>
                      <a:pt x="627" y="602"/>
                    </a:cubicBezTo>
                    <a:cubicBezTo>
                      <a:pt x="777" y="652"/>
                      <a:pt x="928" y="677"/>
                      <a:pt x="1053" y="702"/>
                    </a:cubicBezTo>
                    <a:cubicBezTo>
                      <a:pt x="1203" y="702"/>
                      <a:pt x="1354" y="702"/>
                      <a:pt x="1504" y="677"/>
                    </a:cubicBezTo>
                    <a:cubicBezTo>
                      <a:pt x="1354" y="627"/>
                      <a:pt x="1229" y="602"/>
                      <a:pt x="1078" y="552"/>
                    </a:cubicBezTo>
                    <a:cubicBezTo>
                      <a:pt x="953" y="527"/>
                      <a:pt x="802" y="502"/>
                      <a:pt x="677" y="452"/>
                    </a:cubicBezTo>
                    <a:cubicBezTo>
                      <a:pt x="552" y="401"/>
                      <a:pt x="426" y="351"/>
                      <a:pt x="326" y="276"/>
                    </a:cubicBezTo>
                    <a:cubicBezTo>
                      <a:pt x="201" y="201"/>
                      <a:pt x="76" y="12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633;p59"/>
              <p:cNvSpPr/>
              <p:nvPr/>
            </p:nvSpPr>
            <p:spPr>
              <a:xfrm flipH="1">
                <a:off x="7535450" y="2014573"/>
                <a:ext cx="34359" cy="10792"/>
              </a:xfrm>
              <a:custGeom>
                <a:avLst/>
                <a:gdLst/>
                <a:ahLst/>
                <a:cxnLst/>
                <a:rect l="l" t="t" r="r" b="b"/>
                <a:pathLst>
                  <a:path w="2031" h="638" extrusionOk="0">
                    <a:moveTo>
                      <a:pt x="1" y="0"/>
                    </a:moveTo>
                    <a:lnTo>
                      <a:pt x="1" y="0"/>
                    </a:lnTo>
                    <a:cubicBezTo>
                      <a:pt x="51" y="75"/>
                      <a:pt x="126" y="151"/>
                      <a:pt x="201" y="226"/>
                    </a:cubicBezTo>
                    <a:cubicBezTo>
                      <a:pt x="276" y="276"/>
                      <a:pt x="352" y="351"/>
                      <a:pt x="427" y="401"/>
                    </a:cubicBezTo>
                    <a:cubicBezTo>
                      <a:pt x="577" y="502"/>
                      <a:pt x="778" y="577"/>
                      <a:pt x="978" y="627"/>
                    </a:cubicBezTo>
                    <a:cubicBezTo>
                      <a:pt x="1031" y="634"/>
                      <a:pt x="1086" y="637"/>
                      <a:pt x="1141" y="637"/>
                    </a:cubicBezTo>
                    <a:cubicBezTo>
                      <a:pt x="1477" y="637"/>
                      <a:pt x="1837" y="506"/>
                      <a:pt x="2031" y="226"/>
                    </a:cubicBezTo>
                    <a:lnTo>
                      <a:pt x="2031" y="226"/>
                    </a:lnTo>
                    <a:cubicBezTo>
                      <a:pt x="1778" y="381"/>
                      <a:pt x="1511" y="476"/>
                      <a:pt x="1240" y="476"/>
                    </a:cubicBezTo>
                    <a:cubicBezTo>
                      <a:pt x="1161" y="476"/>
                      <a:pt x="1082" y="468"/>
                      <a:pt x="1003" y="451"/>
                    </a:cubicBezTo>
                    <a:cubicBezTo>
                      <a:pt x="828" y="426"/>
                      <a:pt x="652" y="351"/>
                      <a:pt x="477" y="276"/>
                    </a:cubicBezTo>
                    <a:cubicBezTo>
                      <a:pt x="326" y="201"/>
                      <a:pt x="176" y="10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634;p59"/>
              <p:cNvSpPr/>
              <p:nvPr/>
            </p:nvSpPr>
            <p:spPr>
              <a:xfrm flipH="1">
                <a:off x="7447709" y="1950285"/>
                <a:ext cx="41989" cy="24983"/>
              </a:xfrm>
              <a:custGeom>
                <a:avLst/>
                <a:gdLst/>
                <a:ahLst/>
                <a:cxnLst/>
                <a:rect l="l" t="t" r="r" b="b"/>
                <a:pathLst>
                  <a:path w="2482" h="1477" extrusionOk="0">
                    <a:moveTo>
                      <a:pt x="342" y="1"/>
                    </a:moveTo>
                    <a:cubicBezTo>
                      <a:pt x="227" y="1"/>
                      <a:pt x="114" y="14"/>
                      <a:pt x="1" y="48"/>
                    </a:cubicBezTo>
                    <a:lnTo>
                      <a:pt x="1" y="73"/>
                    </a:lnTo>
                    <a:cubicBezTo>
                      <a:pt x="502" y="73"/>
                      <a:pt x="978" y="223"/>
                      <a:pt x="1404" y="474"/>
                    </a:cubicBezTo>
                    <a:cubicBezTo>
                      <a:pt x="1605" y="599"/>
                      <a:pt x="1830" y="725"/>
                      <a:pt x="2006" y="900"/>
                    </a:cubicBezTo>
                    <a:cubicBezTo>
                      <a:pt x="2181" y="1076"/>
                      <a:pt x="2331" y="1276"/>
                      <a:pt x="2482" y="1477"/>
                    </a:cubicBezTo>
                    <a:lnTo>
                      <a:pt x="2482" y="1452"/>
                    </a:lnTo>
                    <a:cubicBezTo>
                      <a:pt x="2432" y="1326"/>
                      <a:pt x="2382" y="1226"/>
                      <a:pt x="2331" y="1101"/>
                    </a:cubicBezTo>
                    <a:cubicBezTo>
                      <a:pt x="2256" y="1000"/>
                      <a:pt x="2181" y="900"/>
                      <a:pt x="2106" y="800"/>
                    </a:cubicBezTo>
                    <a:cubicBezTo>
                      <a:pt x="1930" y="599"/>
                      <a:pt x="1705" y="449"/>
                      <a:pt x="1504" y="299"/>
                    </a:cubicBezTo>
                    <a:cubicBezTo>
                      <a:pt x="1254" y="198"/>
                      <a:pt x="1028" y="98"/>
                      <a:pt x="778" y="48"/>
                    </a:cubicBezTo>
                    <a:cubicBezTo>
                      <a:pt x="626" y="21"/>
                      <a:pt x="483"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635;p59"/>
              <p:cNvSpPr/>
              <p:nvPr/>
            </p:nvSpPr>
            <p:spPr>
              <a:xfrm flipH="1">
                <a:off x="7566632" y="1935900"/>
                <a:ext cx="45813" cy="17118"/>
              </a:xfrm>
              <a:custGeom>
                <a:avLst/>
                <a:gdLst/>
                <a:ahLst/>
                <a:cxnLst/>
                <a:rect l="l" t="t" r="r" b="b"/>
                <a:pathLst>
                  <a:path w="2708" h="1012" extrusionOk="0">
                    <a:moveTo>
                      <a:pt x="2257" y="1"/>
                    </a:moveTo>
                    <a:cubicBezTo>
                      <a:pt x="1908" y="1"/>
                      <a:pt x="1562" y="62"/>
                      <a:pt x="1229" y="185"/>
                    </a:cubicBezTo>
                    <a:cubicBezTo>
                      <a:pt x="1003" y="260"/>
                      <a:pt x="777" y="385"/>
                      <a:pt x="577" y="511"/>
                    </a:cubicBezTo>
                    <a:cubicBezTo>
                      <a:pt x="351" y="661"/>
                      <a:pt x="176" y="836"/>
                      <a:pt x="1" y="1012"/>
                    </a:cubicBezTo>
                    <a:lnTo>
                      <a:pt x="26" y="1012"/>
                    </a:lnTo>
                    <a:cubicBezTo>
                      <a:pt x="251" y="887"/>
                      <a:pt x="427" y="761"/>
                      <a:pt x="652" y="636"/>
                    </a:cubicBezTo>
                    <a:cubicBezTo>
                      <a:pt x="853" y="536"/>
                      <a:pt x="1078" y="435"/>
                      <a:pt x="1304" y="360"/>
                    </a:cubicBezTo>
                    <a:cubicBezTo>
                      <a:pt x="1504" y="260"/>
                      <a:pt x="1730" y="210"/>
                      <a:pt x="1980" y="160"/>
                    </a:cubicBezTo>
                    <a:cubicBezTo>
                      <a:pt x="2206" y="110"/>
                      <a:pt x="2432" y="85"/>
                      <a:pt x="2682" y="59"/>
                    </a:cubicBezTo>
                    <a:lnTo>
                      <a:pt x="2707" y="34"/>
                    </a:lnTo>
                    <a:cubicBezTo>
                      <a:pt x="2557" y="12"/>
                      <a:pt x="2407" y="1"/>
                      <a:pt x="2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636;p59"/>
              <p:cNvSpPr/>
              <p:nvPr/>
            </p:nvSpPr>
            <p:spPr>
              <a:xfrm>
                <a:off x="7588911" y="2049731"/>
                <a:ext cx="21900" cy="21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1" name="Google Shape;3637;p59"/>
          <p:cNvGrpSpPr/>
          <p:nvPr/>
        </p:nvGrpSpPr>
        <p:grpSpPr>
          <a:xfrm>
            <a:off x="489269" y="3697339"/>
            <a:ext cx="1740898" cy="2729415"/>
            <a:chOff x="1236692" y="1337680"/>
            <a:chExt cx="708550" cy="1171172"/>
          </a:xfrm>
        </p:grpSpPr>
        <p:sp>
          <p:nvSpPr>
            <p:cNvPr id="202" name="Google Shape;3638;p59"/>
            <p:cNvSpPr/>
            <p:nvPr/>
          </p:nvSpPr>
          <p:spPr>
            <a:xfrm>
              <a:off x="1603211" y="1405476"/>
              <a:ext cx="43827" cy="102952"/>
            </a:xfrm>
            <a:custGeom>
              <a:avLst/>
              <a:gdLst/>
              <a:ahLst/>
              <a:cxnLst/>
              <a:rect l="l" t="t" r="r" b="b"/>
              <a:pathLst>
                <a:path w="1895" h="4452" extrusionOk="0">
                  <a:moveTo>
                    <a:pt x="776" y="1"/>
                  </a:moveTo>
                  <a:lnTo>
                    <a:pt x="0" y="274"/>
                  </a:lnTo>
                  <a:cubicBezTo>
                    <a:pt x="92" y="411"/>
                    <a:pt x="183" y="548"/>
                    <a:pt x="274" y="663"/>
                  </a:cubicBezTo>
                  <a:cubicBezTo>
                    <a:pt x="320" y="754"/>
                    <a:pt x="366" y="822"/>
                    <a:pt x="411" y="914"/>
                  </a:cubicBezTo>
                  <a:lnTo>
                    <a:pt x="776" y="868"/>
                  </a:lnTo>
                  <a:cubicBezTo>
                    <a:pt x="776" y="868"/>
                    <a:pt x="1461" y="1370"/>
                    <a:pt x="1826" y="3835"/>
                  </a:cubicBezTo>
                  <a:cubicBezTo>
                    <a:pt x="1849" y="4041"/>
                    <a:pt x="1872" y="4246"/>
                    <a:pt x="1895" y="4452"/>
                  </a:cubicBezTo>
                  <a:cubicBezTo>
                    <a:pt x="1872" y="4086"/>
                    <a:pt x="1849" y="3721"/>
                    <a:pt x="1781" y="3356"/>
                  </a:cubicBezTo>
                  <a:cubicBezTo>
                    <a:pt x="1416" y="868"/>
                    <a:pt x="776" y="1"/>
                    <a:pt x="7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639;p59"/>
            <p:cNvSpPr/>
            <p:nvPr/>
          </p:nvSpPr>
          <p:spPr>
            <a:xfrm>
              <a:off x="1443798" y="1425527"/>
              <a:ext cx="204840" cy="250236"/>
            </a:xfrm>
            <a:custGeom>
              <a:avLst/>
              <a:gdLst/>
              <a:ahLst/>
              <a:cxnLst/>
              <a:rect l="l" t="t" r="r" b="b"/>
              <a:pathLst>
                <a:path w="8857" h="10821" extrusionOk="0">
                  <a:moveTo>
                    <a:pt x="320" y="3744"/>
                  </a:moveTo>
                  <a:lnTo>
                    <a:pt x="0" y="4132"/>
                  </a:lnTo>
                  <a:lnTo>
                    <a:pt x="0" y="9200"/>
                  </a:lnTo>
                  <a:cubicBezTo>
                    <a:pt x="411" y="9519"/>
                    <a:pt x="845" y="9793"/>
                    <a:pt x="1278" y="10044"/>
                  </a:cubicBezTo>
                  <a:cubicBezTo>
                    <a:pt x="1301" y="10067"/>
                    <a:pt x="1324" y="10067"/>
                    <a:pt x="1347" y="10090"/>
                  </a:cubicBezTo>
                  <a:cubicBezTo>
                    <a:pt x="1529" y="10181"/>
                    <a:pt x="1712" y="10249"/>
                    <a:pt x="1895" y="10341"/>
                  </a:cubicBezTo>
                  <a:cubicBezTo>
                    <a:pt x="2123" y="9473"/>
                    <a:pt x="2123" y="8469"/>
                    <a:pt x="2100" y="7921"/>
                  </a:cubicBezTo>
                  <a:cubicBezTo>
                    <a:pt x="1986" y="7784"/>
                    <a:pt x="1872" y="7670"/>
                    <a:pt x="1758" y="7533"/>
                  </a:cubicBezTo>
                  <a:cubicBezTo>
                    <a:pt x="1096" y="6757"/>
                    <a:pt x="594" y="5821"/>
                    <a:pt x="388" y="4794"/>
                  </a:cubicBezTo>
                  <a:cubicBezTo>
                    <a:pt x="343" y="4452"/>
                    <a:pt x="274" y="4087"/>
                    <a:pt x="320" y="3744"/>
                  </a:cubicBezTo>
                  <a:close/>
                  <a:moveTo>
                    <a:pt x="7669" y="1"/>
                  </a:moveTo>
                  <a:lnTo>
                    <a:pt x="7304" y="47"/>
                  </a:lnTo>
                  <a:cubicBezTo>
                    <a:pt x="7487" y="343"/>
                    <a:pt x="7669" y="663"/>
                    <a:pt x="7784" y="982"/>
                  </a:cubicBezTo>
                  <a:cubicBezTo>
                    <a:pt x="7852" y="1211"/>
                    <a:pt x="7852" y="1462"/>
                    <a:pt x="7852" y="1690"/>
                  </a:cubicBezTo>
                  <a:cubicBezTo>
                    <a:pt x="7852" y="1758"/>
                    <a:pt x="7852" y="1804"/>
                    <a:pt x="7852" y="1873"/>
                  </a:cubicBezTo>
                  <a:cubicBezTo>
                    <a:pt x="7852" y="2010"/>
                    <a:pt x="7852" y="2124"/>
                    <a:pt x="7875" y="2261"/>
                  </a:cubicBezTo>
                  <a:cubicBezTo>
                    <a:pt x="7921" y="2557"/>
                    <a:pt x="8012" y="2854"/>
                    <a:pt x="8103" y="3128"/>
                  </a:cubicBezTo>
                  <a:cubicBezTo>
                    <a:pt x="8149" y="3311"/>
                    <a:pt x="8309" y="3493"/>
                    <a:pt x="8331" y="3676"/>
                  </a:cubicBezTo>
                  <a:cubicBezTo>
                    <a:pt x="8537" y="4817"/>
                    <a:pt x="8080" y="5844"/>
                    <a:pt x="7373" y="6826"/>
                  </a:cubicBezTo>
                  <a:cubicBezTo>
                    <a:pt x="7076" y="7282"/>
                    <a:pt x="6711" y="7693"/>
                    <a:pt x="6346" y="8058"/>
                  </a:cubicBezTo>
                  <a:cubicBezTo>
                    <a:pt x="6209" y="8789"/>
                    <a:pt x="6665" y="9861"/>
                    <a:pt x="7076" y="10638"/>
                  </a:cubicBezTo>
                  <a:cubicBezTo>
                    <a:pt x="7396" y="10638"/>
                    <a:pt x="7784" y="10683"/>
                    <a:pt x="7784" y="10683"/>
                  </a:cubicBezTo>
                  <a:cubicBezTo>
                    <a:pt x="7784" y="10683"/>
                    <a:pt x="7784" y="10706"/>
                    <a:pt x="7784" y="10729"/>
                  </a:cubicBezTo>
                  <a:cubicBezTo>
                    <a:pt x="7921" y="10752"/>
                    <a:pt x="8035" y="10774"/>
                    <a:pt x="8149" y="10820"/>
                  </a:cubicBezTo>
                  <a:cubicBezTo>
                    <a:pt x="7829" y="10044"/>
                    <a:pt x="7510" y="9405"/>
                    <a:pt x="7510" y="8880"/>
                  </a:cubicBezTo>
                  <a:cubicBezTo>
                    <a:pt x="7510" y="8675"/>
                    <a:pt x="7555" y="8492"/>
                    <a:pt x="7669" y="8332"/>
                  </a:cubicBezTo>
                  <a:cubicBezTo>
                    <a:pt x="8263" y="7488"/>
                    <a:pt x="8856" y="5639"/>
                    <a:pt x="8788" y="3585"/>
                  </a:cubicBezTo>
                  <a:cubicBezTo>
                    <a:pt x="8765" y="3379"/>
                    <a:pt x="8742" y="3174"/>
                    <a:pt x="8719" y="2968"/>
                  </a:cubicBezTo>
                  <a:cubicBezTo>
                    <a:pt x="8354" y="503"/>
                    <a:pt x="7669" y="1"/>
                    <a:pt x="7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640;p59"/>
            <p:cNvSpPr/>
            <p:nvPr/>
          </p:nvSpPr>
          <p:spPr>
            <a:xfrm>
              <a:off x="1456633" y="1541670"/>
              <a:ext cx="164552" cy="161597"/>
            </a:xfrm>
            <a:custGeom>
              <a:avLst/>
              <a:gdLst/>
              <a:ahLst/>
              <a:cxnLst/>
              <a:rect l="l" t="t" r="r" b="b"/>
              <a:pathLst>
                <a:path w="7115" h="6988" extrusionOk="0">
                  <a:moveTo>
                    <a:pt x="2892" y="1"/>
                  </a:moveTo>
                  <a:lnTo>
                    <a:pt x="1522" y="2466"/>
                  </a:lnTo>
                  <a:cubicBezTo>
                    <a:pt x="1522" y="2466"/>
                    <a:pt x="1887" y="5867"/>
                    <a:pt x="472" y="6643"/>
                  </a:cubicBezTo>
                  <a:cubicBezTo>
                    <a:pt x="1" y="6901"/>
                    <a:pt x="581" y="6988"/>
                    <a:pt x="1565" y="6988"/>
                  </a:cubicBezTo>
                  <a:cubicBezTo>
                    <a:pt x="3533" y="6988"/>
                    <a:pt x="7114" y="6643"/>
                    <a:pt x="7114" y="6643"/>
                  </a:cubicBezTo>
                  <a:cubicBezTo>
                    <a:pt x="7114" y="6643"/>
                    <a:pt x="5083" y="3630"/>
                    <a:pt x="6019" y="2557"/>
                  </a:cubicBezTo>
                  <a:cubicBezTo>
                    <a:pt x="6955" y="1461"/>
                    <a:pt x="2892" y="1"/>
                    <a:pt x="2892" y="1"/>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641;p59"/>
            <p:cNvSpPr/>
            <p:nvPr/>
          </p:nvSpPr>
          <p:spPr>
            <a:xfrm>
              <a:off x="1450134" y="1379620"/>
              <a:ext cx="190062" cy="250744"/>
            </a:xfrm>
            <a:custGeom>
              <a:avLst/>
              <a:gdLst/>
              <a:ahLst/>
              <a:cxnLst/>
              <a:rect l="l" t="t" r="r" b="b"/>
              <a:pathLst>
                <a:path w="8218" h="10843" extrusionOk="0">
                  <a:moveTo>
                    <a:pt x="3812" y="0"/>
                  </a:moveTo>
                  <a:lnTo>
                    <a:pt x="3629" y="23"/>
                  </a:lnTo>
                  <a:cubicBezTo>
                    <a:pt x="2602" y="91"/>
                    <a:pt x="1803" y="799"/>
                    <a:pt x="1233" y="1598"/>
                  </a:cubicBezTo>
                  <a:cubicBezTo>
                    <a:pt x="959" y="2009"/>
                    <a:pt x="708" y="2465"/>
                    <a:pt x="525" y="2922"/>
                  </a:cubicBezTo>
                  <a:cubicBezTo>
                    <a:pt x="411" y="3173"/>
                    <a:pt x="342" y="3424"/>
                    <a:pt x="320" y="3698"/>
                  </a:cubicBezTo>
                  <a:cubicBezTo>
                    <a:pt x="320" y="4040"/>
                    <a:pt x="411" y="4383"/>
                    <a:pt x="320" y="4702"/>
                  </a:cubicBezTo>
                  <a:cubicBezTo>
                    <a:pt x="251" y="5045"/>
                    <a:pt x="91" y="5364"/>
                    <a:pt x="46" y="5706"/>
                  </a:cubicBezTo>
                  <a:cubicBezTo>
                    <a:pt x="0" y="6049"/>
                    <a:pt x="69" y="6414"/>
                    <a:pt x="114" y="6779"/>
                  </a:cubicBezTo>
                  <a:cubicBezTo>
                    <a:pt x="320" y="7806"/>
                    <a:pt x="822" y="8742"/>
                    <a:pt x="1484" y="9518"/>
                  </a:cubicBezTo>
                  <a:cubicBezTo>
                    <a:pt x="1666" y="9724"/>
                    <a:pt x="1849" y="9929"/>
                    <a:pt x="2054" y="10135"/>
                  </a:cubicBezTo>
                  <a:cubicBezTo>
                    <a:pt x="2534" y="10568"/>
                    <a:pt x="3218" y="10842"/>
                    <a:pt x="3949" y="10842"/>
                  </a:cubicBezTo>
                  <a:lnTo>
                    <a:pt x="4109" y="10842"/>
                  </a:lnTo>
                  <a:cubicBezTo>
                    <a:pt x="4816" y="10842"/>
                    <a:pt x="5501" y="10568"/>
                    <a:pt x="5980" y="10135"/>
                  </a:cubicBezTo>
                  <a:cubicBezTo>
                    <a:pt x="7122" y="9039"/>
                    <a:pt x="8217" y="7304"/>
                    <a:pt x="7966" y="5661"/>
                  </a:cubicBezTo>
                  <a:cubicBezTo>
                    <a:pt x="7920" y="5478"/>
                    <a:pt x="7875" y="5296"/>
                    <a:pt x="7829" y="5113"/>
                  </a:cubicBezTo>
                  <a:cubicBezTo>
                    <a:pt x="7738" y="4839"/>
                    <a:pt x="7647" y="4542"/>
                    <a:pt x="7601" y="4246"/>
                  </a:cubicBezTo>
                  <a:cubicBezTo>
                    <a:pt x="7555" y="3835"/>
                    <a:pt x="7647" y="3378"/>
                    <a:pt x="7510" y="2967"/>
                  </a:cubicBezTo>
                  <a:cubicBezTo>
                    <a:pt x="7350" y="2557"/>
                    <a:pt x="7122" y="2146"/>
                    <a:pt x="6893" y="1781"/>
                  </a:cubicBezTo>
                  <a:cubicBezTo>
                    <a:pt x="6391" y="1027"/>
                    <a:pt x="5684" y="274"/>
                    <a:pt x="4771" y="46"/>
                  </a:cubicBezTo>
                  <a:cubicBezTo>
                    <a:pt x="4656" y="23"/>
                    <a:pt x="4565" y="23"/>
                    <a:pt x="4451" y="0"/>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642;p59"/>
            <p:cNvSpPr/>
            <p:nvPr/>
          </p:nvSpPr>
          <p:spPr>
            <a:xfrm>
              <a:off x="1526661" y="1613988"/>
              <a:ext cx="61797" cy="16396"/>
            </a:xfrm>
            <a:custGeom>
              <a:avLst/>
              <a:gdLst/>
              <a:ahLst/>
              <a:cxnLst/>
              <a:rect l="l" t="t" r="r" b="b"/>
              <a:pathLst>
                <a:path w="2672" h="709" extrusionOk="0">
                  <a:moveTo>
                    <a:pt x="2671" y="1"/>
                  </a:moveTo>
                  <a:lnTo>
                    <a:pt x="2671" y="1"/>
                  </a:lnTo>
                  <a:cubicBezTo>
                    <a:pt x="2580" y="92"/>
                    <a:pt x="2443" y="183"/>
                    <a:pt x="2329" y="274"/>
                  </a:cubicBezTo>
                  <a:cubicBezTo>
                    <a:pt x="2466" y="183"/>
                    <a:pt x="2580" y="92"/>
                    <a:pt x="2671" y="1"/>
                  </a:cubicBezTo>
                  <a:close/>
                  <a:moveTo>
                    <a:pt x="183" y="663"/>
                  </a:moveTo>
                  <a:cubicBezTo>
                    <a:pt x="115" y="663"/>
                    <a:pt x="46" y="685"/>
                    <a:pt x="1" y="685"/>
                  </a:cubicBezTo>
                  <a:cubicBezTo>
                    <a:pt x="161" y="708"/>
                    <a:pt x="343" y="708"/>
                    <a:pt x="503" y="708"/>
                  </a:cubicBezTo>
                  <a:cubicBezTo>
                    <a:pt x="537" y="708"/>
                    <a:pt x="571" y="708"/>
                    <a:pt x="605" y="708"/>
                  </a:cubicBezTo>
                  <a:lnTo>
                    <a:pt x="605" y="708"/>
                  </a:lnTo>
                  <a:cubicBezTo>
                    <a:pt x="457" y="705"/>
                    <a:pt x="310" y="684"/>
                    <a:pt x="183" y="663"/>
                  </a:cubicBezTo>
                  <a:close/>
                  <a:moveTo>
                    <a:pt x="914" y="685"/>
                  </a:moveTo>
                  <a:lnTo>
                    <a:pt x="914" y="685"/>
                  </a:lnTo>
                  <a:cubicBezTo>
                    <a:pt x="811" y="702"/>
                    <a:pt x="708" y="707"/>
                    <a:pt x="605" y="708"/>
                  </a:cubicBezTo>
                  <a:lnTo>
                    <a:pt x="605" y="708"/>
                  </a:lnTo>
                  <a:cubicBezTo>
                    <a:pt x="617" y="708"/>
                    <a:pt x="628" y="708"/>
                    <a:pt x="640" y="708"/>
                  </a:cubicBezTo>
                  <a:lnTo>
                    <a:pt x="800" y="708"/>
                  </a:lnTo>
                  <a:cubicBezTo>
                    <a:pt x="845" y="708"/>
                    <a:pt x="891" y="708"/>
                    <a:pt x="914" y="685"/>
                  </a:cubicBezTo>
                  <a:close/>
                </a:path>
              </a:pathLst>
            </a:custGeom>
            <a:solidFill>
              <a:srgbClr val="F689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643;p59"/>
            <p:cNvSpPr/>
            <p:nvPr/>
          </p:nvSpPr>
          <p:spPr>
            <a:xfrm>
              <a:off x="1614289" y="1497868"/>
              <a:ext cx="26944" cy="85516"/>
            </a:xfrm>
            <a:custGeom>
              <a:avLst/>
              <a:gdLst/>
              <a:ahLst/>
              <a:cxnLst/>
              <a:rect l="l" t="t" r="r" b="b"/>
              <a:pathLst>
                <a:path w="1165" h="3698" extrusionOk="0">
                  <a:moveTo>
                    <a:pt x="731" y="0"/>
                  </a:moveTo>
                  <a:lnTo>
                    <a:pt x="731" y="0"/>
                  </a:lnTo>
                  <a:cubicBezTo>
                    <a:pt x="777" y="183"/>
                    <a:pt x="822" y="365"/>
                    <a:pt x="868" y="548"/>
                  </a:cubicBezTo>
                  <a:cubicBezTo>
                    <a:pt x="1028" y="1621"/>
                    <a:pt x="617" y="2739"/>
                    <a:pt x="1" y="3698"/>
                  </a:cubicBezTo>
                  <a:cubicBezTo>
                    <a:pt x="708" y="2716"/>
                    <a:pt x="1165" y="1689"/>
                    <a:pt x="959" y="548"/>
                  </a:cubicBezTo>
                  <a:cubicBezTo>
                    <a:pt x="937" y="365"/>
                    <a:pt x="777" y="183"/>
                    <a:pt x="731" y="0"/>
                  </a:cubicBezTo>
                  <a:close/>
                </a:path>
              </a:pathLst>
            </a:custGeom>
            <a:solidFill>
              <a:srgbClr val="1D1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644;p59"/>
            <p:cNvSpPr/>
            <p:nvPr/>
          </p:nvSpPr>
          <p:spPr>
            <a:xfrm>
              <a:off x="1530893" y="1379620"/>
              <a:ext cx="107173" cy="250744"/>
            </a:xfrm>
            <a:custGeom>
              <a:avLst/>
              <a:gdLst/>
              <a:ahLst/>
              <a:cxnLst/>
              <a:rect l="l" t="t" r="r" b="b"/>
              <a:pathLst>
                <a:path w="4634" h="10843" extrusionOk="0">
                  <a:moveTo>
                    <a:pt x="754" y="0"/>
                  </a:moveTo>
                  <a:cubicBezTo>
                    <a:pt x="1050" y="685"/>
                    <a:pt x="1963" y="4086"/>
                    <a:pt x="1233" y="6209"/>
                  </a:cubicBezTo>
                  <a:cubicBezTo>
                    <a:pt x="1028" y="6779"/>
                    <a:pt x="1210" y="7190"/>
                    <a:pt x="1279" y="7510"/>
                  </a:cubicBezTo>
                  <a:cubicBezTo>
                    <a:pt x="1347" y="7738"/>
                    <a:pt x="1575" y="8012"/>
                    <a:pt x="1689" y="8172"/>
                  </a:cubicBezTo>
                  <a:cubicBezTo>
                    <a:pt x="1758" y="8240"/>
                    <a:pt x="1507" y="8765"/>
                    <a:pt x="1210" y="8834"/>
                  </a:cubicBezTo>
                  <a:cubicBezTo>
                    <a:pt x="868" y="8902"/>
                    <a:pt x="1279" y="9632"/>
                    <a:pt x="1279" y="9838"/>
                  </a:cubicBezTo>
                  <a:cubicBezTo>
                    <a:pt x="1256" y="10614"/>
                    <a:pt x="434" y="10751"/>
                    <a:pt x="0" y="10797"/>
                  </a:cubicBezTo>
                  <a:cubicBezTo>
                    <a:pt x="137" y="10819"/>
                    <a:pt x="297" y="10842"/>
                    <a:pt x="457" y="10842"/>
                  </a:cubicBezTo>
                  <a:lnTo>
                    <a:pt x="617" y="10842"/>
                  </a:lnTo>
                  <a:cubicBezTo>
                    <a:pt x="662" y="10842"/>
                    <a:pt x="708" y="10842"/>
                    <a:pt x="731" y="10819"/>
                  </a:cubicBezTo>
                  <a:cubicBezTo>
                    <a:pt x="1279" y="10774"/>
                    <a:pt x="1781" y="10614"/>
                    <a:pt x="2146" y="10408"/>
                  </a:cubicBezTo>
                  <a:cubicBezTo>
                    <a:pt x="2260" y="10317"/>
                    <a:pt x="2397" y="10226"/>
                    <a:pt x="2488" y="10135"/>
                  </a:cubicBezTo>
                  <a:cubicBezTo>
                    <a:pt x="2899" y="9701"/>
                    <a:pt x="3287" y="9244"/>
                    <a:pt x="3607" y="8811"/>
                  </a:cubicBezTo>
                  <a:cubicBezTo>
                    <a:pt x="4223" y="7852"/>
                    <a:pt x="4634" y="6734"/>
                    <a:pt x="4474" y="5661"/>
                  </a:cubicBezTo>
                  <a:cubicBezTo>
                    <a:pt x="4428" y="5478"/>
                    <a:pt x="4383" y="5296"/>
                    <a:pt x="4337" y="5113"/>
                  </a:cubicBezTo>
                  <a:cubicBezTo>
                    <a:pt x="4246" y="4839"/>
                    <a:pt x="4155" y="4542"/>
                    <a:pt x="4109" y="4246"/>
                  </a:cubicBezTo>
                  <a:cubicBezTo>
                    <a:pt x="4086" y="4109"/>
                    <a:pt x="4086" y="3995"/>
                    <a:pt x="4086" y="3858"/>
                  </a:cubicBezTo>
                  <a:cubicBezTo>
                    <a:pt x="4086" y="3789"/>
                    <a:pt x="4086" y="3743"/>
                    <a:pt x="4086" y="3675"/>
                  </a:cubicBezTo>
                  <a:cubicBezTo>
                    <a:pt x="4086" y="3447"/>
                    <a:pt x="4086" y="3196"/>
                    <a:pt x="4018" y="2967"/>
                  </a:cubicBezTo>
                  <a:cubicBezTo>
                    <a:pt x="3858" y="2557"/>
                    <a:pt x="3630" y="2146"/>
                    <a:pt x="3401" y="1781"/>
                  </a:cubicBezTo>
                  <a:cubicBezTo>
                    <a:pt x="2899" y="1027"/>
                    <a:pt x="2192" y="274"/>
                    <a:pt x="1279" y="46"/>
                  </a:cubicBezTo>
                  <a:cubicBezTo>
                    <a:pt x="1164" y="23"/>
                    <a:pt x="1073" y="23"/>
                    <a:pt x="959" y="0"/>
                  </a:cubicBezTo>
                  <a:close/>
                </a:path>
              </a:pathLst>
            </a:custGeom>
            <a:solidFill>
              <a:srgbClr val="F689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645;p59"/>
            <p:cNvSpPr/>
            <p:nvPr/>
          </p:nvSpPr>
          <p:spPr>
            <a:xfrm>
              <a:off x="1361707" y="1516028"/>
              <a:ext cx="214419" cy="231466"/>
            </a:xfrm>
            <a:custGeom>
              <a:avLst/>
              <a:gdLst/>
              <a:ahLst/>
              <a:cxnLst/>
              <a:rect l="l" t="t" r="r" b="b"/>
              <a:pathLst>
                <a:path w="16641" h="17964" extrusionOk="0">
                  <a:moveTo>
                    <a:pt x="3698" y="0"/>
                  </a:moveTo>
                  <a:lnTo>
                    <a:pt x="0" y="2716"/>
                  </a:lnTo>
                  <a:cubicBezTo>
                    <a:pt x="206" y="3401"/>
                    <a:pt x="594" y="5204"/>
                    <a:pt x="868" y="6026"/>
                  </a:cubicBezTo>
                  <a:cubicBezTo>
                    <a:pt x="2854" y="11961"/>
                    <a:pt x="12166" y="17964"/>
                    <a:pt x="12166" y="17964"/>
                  </a:cubicBezTo>
                  <a:cubicBezTo>
                    <a:pt x="12166" y="17964"/>
                    <a:pt x="16640" y="11641"/>
                    <a:pt x="15271" y="11390"/>
                  </a:cubicBezTo>
                  <a:cubicBezTo>
                    <a:pt x="11048" y="10637"/>
                    <a:pt x="5068" y="3812"/>
                    <a:pt x="5068" y="3812"/>
                  </a:cubicBezTo>
                  <a:lnTo>
                    <a:pt x="36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646;p59"/>
            <p:cNvSpPr/>
            <p:nvPr/>
          </p:nvSpPr>
          <p:spPr>
            <a:xfrm>
              <a:off x="1361707" y="1548672"/>
              <a:ext cx="125590" cy="172363"/>
            </a:xfrm>
            <a:custGeom>
              <a:avLst/>
              <a:gdLst/>
              <a:ahLst/>
              <a:cxnLst/>
              <a:rect l="l" t="t" r="r" b="b"/>
              <a:pathLst>
                <a:path w="9747" h="13377" extrusionOk="0">
                  <a:moveTo>
                    <a:pt x="252" y="1"/>
                  </a:moveTo>
                  <a:lnTo>
                    <a:pt x="0" y="183"/>
                  </a:lnTo>
                  <a:cubicBezTo>
                    <a:pt x="206" y="868"/>
                    <a:pt x="571" y="2649"/>
                    <a:pt x="868" y="3470"/>
                  </a:cubicBezTo>
                  <a:cubicBezTo>
                    <a:pt x="868" y="3493"/>
                    <a:pt x="868" y="3493"/>
                    <a:pt x="868" y="3493"/>
                  </a:cubicBezTo>
                  <a:cubicBezTo>
                    <a:pt x="868" y="3516"/>
                    <a:pt x="868" y="3516"/>
                    <a:pt x="868" y="3516"/>
                  </a:cubicBezTo>
                  <a:cubicBezTo>
                    <a:pt x="2100" y="7122"/>
                    <a:pt x="6346" y="11003"/>
                    <a:pt x="9382" y="13376"/>
                  </a:cubicBezTo>
                  <a:cubicBezTo>
                    <a:pt x="9473" y="12463"/>
                    <a:pt x="9587" y="11550"/>
                    <a:pt x="9747" y="10751"/>
                  </a:cubicBezTo>
                  <a:cubicBezTo>
                    <a:pt x="6757" y="8948"/>
                    <a:pt x="3333" y="6027"/>
                    <a:pt x="1872" y="3835"/>
                  </a:cubicBezTo>
                  <a:cubicBezTo>
                    <a:pt x="1347" y="3037"/>
                    <a:pt x="731" y="1416"/>
                    <a:pt x="2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647;p59"/>
            <p:cNvSpPr/>
            <p:nvPr/>
          </p:nvSpPr>
          <p:spPr>
            <a:xfrm>
              <a:off x="1347583" y="1393894"/>
              <a:ext cx="62956" cy="162415"/>
            </a:xfrm>
            <a:custGeom>
              <a:avLst/>
              <a:gdLst/>
              <a:ahLst/>
              <a:cxnLst/>
              <a:rect l="l" t="t" r="r" b="b"/>
              <a:pathLst>
                <a:path w="4886" h="12605" extrusionOk="0">
                  <a:moveTo>
                    <a:pt x="1077" y="0"/>
                  </a:moveTo>
                  <a:cubicBezTo>
                    <a:pt x="809" y="0"/>
                    <a:pt x="823" y="1443"/>
                    <a:pt x="823" y="1443"/>
                  </a:cubicBezTo>
                  <a:cubicBezTo>
                    <a:pt x="678" y="2254"/>
                    <a:pt x="250" y="2339"/>
                    <a:pt x="76" y="2339"/>
                  </a:cubicBezTo>
                  <a:cubicBezTo>
                    <a:pt x="29" y="2339"/>
                    <a:pt x="1" y="2333"/>
                    <a:pt x="1" y="2333"/>
                  </a:cubicBezTo>
                  <a:lnTo>
                    <a:pt x="1" y="2333"/>
                  </a:lnTo>
                  <a:cubicBezTo>
                    <a:pt x="1" y="2333"/>
                    <a:pt x="435" y="8336"/>
                    <a:pt x="1256" y="12604"/>
                  </a:cubicBezTo>
                  <a:cubicBezTo>
                    <a:pt x="2808" y="11919"/>
                    <a:pt x="3995" y="10938"/>
                    <a:pt x="4885" y="10116"/>
                  </a:cubicBezTo>
                  <a:lnTo>
                    <a:pt x="1781" y="1990"/>
                  </a:lnTo>
                  <a:cubicBezTo>
                    <a:pt x="1638" y="1312"/>
                    <a:pt x="1572" y="942"/>
                    <a:pt x="1546" y="755"/>
                  </a:cubicBezTo>
                  <a:lnTo>
                    <a:pt x="1546" y="755"/>
                  </a:lnTo>
                  <a:cubicBezTo>
                    <a:pt x="1562" y="778"/>
                    <a:pt x="1573" y="788"/>
                    <a:pt x="1579" y="788"/>
                  </a:cubicBezTo>
                  <a:cubicBezTo>
                    <a:pt x="1610" y="788"/>
                    <a:pt x="1558" y="583"/>
                    <a:pt x="1539" y="583"/>
                  </a:cubicBezTo>
                  <a:cubicBezTo>
                    <a:pt x="1530" y="583"/>
                    <a:pt x="1529" y="627"/>
                    <a:pt x="1546" y="755"/>
                  </a:cubicBezTo>
                  <a:lnTo>
                    <a:pt x="1546" y="755"/>
                  </a:lnTo>
                  <a:cubicBezTo>
                    <a:pt x="1513" y="706"/>
                    <a:pt x="1458" y="598"/>
                    <a:pt x="1370" y="393"/>
                  </a:cubicBezTo>
                  <a:cubicBezTo>
                    <a:pt x="1247" y="111"/>
                    <a:pt x="1151" y="0"/>
                    <a:pt x="1077" y="0"/>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648;p59"/>
            <p:cNvSpPr/>
            <p:nvPr/>
          </p:nvSpPr>
          <p:spPr>
            <a:xfrm>
              <a:off x="1236692" y="1884608"/>
              <a:ext cx="360587" cy="616741"/>
            </a:xfrm>
            <a:custGeom>
              <a:avLst/>
              <a:gdLst/>
              <a:ahLst/>
              <a:cxnLst/>
              <a:rect l="l" t="t" r="r" b="b"/>
              <a:pathLst>
                <a:path w="27985" h="47865" extrusionOk="0">
                  <a:moveTo>
                    <a:pt x="18238" y="0"/>
                  </a:moveTo>
                  <a:cubicBezTo>
                    <a:pt x="18238" y="0"/>
                    <a:pt x="15134" y="9747"/>
                    <a:pt x="14244" y="14837"/>
                  </a:cubicBezTo>
                  <a:cubicBezTo>
                    <a:pt x="13353" y="19927"/>
                    <a:pt x="11368" y="21273"/>
                    <a:pt x="8925" y="23921"/>
                  </a:cubicBezTo>
                  <a:cubicBezTo>
                    <a:pt x="4999" y="28212"/>
                    <a:pt x="4999" y="34900"/>
                    <a:pt x="4474" y="40196"/>
                  </a:cubicBezTo>
                  <a:cubicBezTo>
                    <a:pt x="4406" y="40812"/>
                    <a:pt x="3676" y="41656"/>
                    <a:pt x="3036" y="42295"/>
                  </a:cubicBezTo>
                  <a:cubicBezTo>
                    <a:pt x="2101" y="43254"/>
                    <a:pt x="1347" y="44395"/>
                    <a:pt x="868" y="45651"/>
                  </a:cubicBezTo>
                  <a:cubicBezTo>
                    <a:pt x="1" y="47865"/>
                    <a:pt x="959" y="47865"/>
                    <a:pt x="959" y="47865"/>
                  </a:cubicBezTo>
                  <a:lnTo>
                    <a:pt x="6049" y="47865"/>
                  </a:lnTo>
                  <a:cubicBezTo>
                    <a:pt x="8492" y="47865"/>
                    <a:pt x="8035" y="40332"/>
                    <a:pt x="8035" y="40332"/>
                  </a:cubicBezTo>
                  <a:lnTo>
                    <a:pt x="16914" y="25473"/>
                  </a:lnTo>
                  <a:lnTo>
                    <a:pt x="27985" y="7738"/>
                  </a:lnTo>
                  <a:lnTo>
                    <a:pt x="25565" y="0"/>
                  </a:ln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649;p59"/>
            <p:cNvSpPr/>
            <p:nvPr/>
          </p:nvSpPr>
          <p:spPr>
            <a:xfrm>
              <a:off x="1340238" y="2404383"/>
              <a:ext cx="593" cy="7950"/>
            </a:xfrm>
            <a:custGeom>
              <a:avLst/>
              <a:gdLst/>
              <a:ahLst/>
              <a:cxnLst/>
              <a:rect l="l" t="t" r="r" b="b"/>
              <a:pathLst>
                <a:path w="46" h="617" extrusionOk="0">
                  <a:moveTo>
                    <a:pt x="46" y="617"/>
                  </a:moveTo>
                  <a:lnTo>
                    <a:pt x="46" y="617"/>
                  </a:lnTo>
                  <a:lnTo>
                    <a:pt x="46" y="617"/>
                  </a:lnTo>
                  <a:close/>
                  <a:moveTo>
                    <a:pt x="23" y="503"/>
                  </a:moveTo>
                  <a:cubicBezTo>
                    <a:pt x="23" y="503"/>
                    <a:pt x="23" y="503"/>
                    <a:pt x="23" y="503"/>
                  </a:cubicBezTo>
                  <a:cubicBezTo>
                    <a:pt x="23" y="503"/>
                    <a:pt x="23" y="503"/>
                    <a:pt x="23" y="503"/>
                  </a:cubicBezTo>
                  <a:close/>
                  <a:moveTo>
                    <a:pt x="23" y="434"/>
                  </a:moveTo>
                  <a:lnTo>
                    <a:pt x="23" y="434"/>
                  </a:lnTo>
                  <a:lnTo>
                    <a:pt x="23" y="434"/>
                  </a:lnTo>
                  <a:close/>
                  <a:moveTo>
                    <a:pt x="23" y="411"/>
                  </a:moveTo>
                  <a:lnTo>
                    <a:pt x="23" y="411"/>
                  </a:lnTo>
                  <a:lnTo>
                    <a:pt x="23" y="411"/>
                  </a:lnTo>
                  <a:close/>
                  <a:moveTo>
                    <a:pt x="23" y="343"/>
                  </a:moveTo>
                  <a:lnTo>
                    <a:pt x="23" y="343"/>
                  </a:lnTo>
                  <a:lnTo>
                    <a:pt x="23" y="343"/>
                  </a:lnTo>
                  <a:close/>
                  <a:moveTo>
                    <a:pt x="23" y="297"/>
                  </a:moveTo>
                  <a:lnTo>
                    <a:pt x="23" y="297"/>
                  </a:lnTo>
                  <a:lnTo>
                    <a:pt x="23" y="297"/>
                  </a:lnTo>
                  <a:close/>
                  <a:moveTo>
                    <a:pt x="23" y="252"/>
                  </a:moveTo>
                  <a:lnTo>
                    <a:pt x="23" y="252"/>
                  </a:lnTo>
                  <a:lnTo>
                    <a:pt x="23" y="252"/>
                  </a:lnTo>
                  <a:close/>
                  <a:moveTo>
                    <a:pt x="23" y="229"/>
                  </a:moveTo>
                  <a:cubicBezTo>
                    <a:pt x="23" y="229"/>
                    <a:pt x="23" y="229"/>
                    <a:pt x="23" y="229"/>
                  </a:cubicBezTo>
                  <a:cubicBezTo>
                    <a:pt x="23" y="229"/>
                    <a:pt x="23" y="229"/>
                    <a:pt x="23" y="229"/>
                  </a:cubicBezTo>
                  <a:close/>
                  <a:moveTo>
                    <a:pt x="23" y="206"/>
                  </a:moveTo>
                  <a:cubicBezTo>
                    <a:pt x="23" y="206"/>
                    <a:pt x="23" y="206"/>
                    <a:pt x="23" y="206"/>
                  </a:cubicBezTo>
                  <a:cubicBezTo>
                    <a:pt x="23" y="206"/>
                    <a:pt x="23" y="206"/>
                    <a:pt x="23" y="206"/>
                  </a:cubicBezTo>
                  <a:close/>
                  <a:moveTo>
                    <a:pt x="23" y="206"/>
                  </a:moveTo>
                  <a:cubicBezTo>
                    <a:pt x="23" y="206"/>
                    <a:pt x="23" y="206"/>
                    <a:pt x="23" y="206"/>
                  </a:cubicBezTo>
                  <a:cubicBezTo>
                    <a:pt x="23" y="206"/>
                    <a:pt x="23" y="206"/>
                    <a:pt x="23" y="206"/>
                  </a:cubicBezTo>
                  <a:close/>
                  <a:moveTo>
                    <a:pt x="23" y="206"/>
                  </a:moveTo>
                  <a:lnTo>
                    <a:pt x="23" y="183"/>
                  </a:lnTo>
                  <a:lnTo>
                    <a:pt x="23" y="206"/>
                  </a:lnTo>
                  <a:close/>
                  <a:moveTo>
                    <a:pt x="23" y="183"/>
                  </a:moveTo>
                  <a:lnTo>
                    <a:pt x="23" y="183"/>
                  </a:lnTo>
                  <a:lnTo>
                    <a:pt x="23" y="183"/>
                  </a:lnTo>
                  <a:close/>
                  <a:moveTo>
                    <a:pt x="23" y="183"/>
                  </a:moveTo>
                  <a:cubicBezTo>
                    <a:pt x="23" y="183"/>
                    <a:pt x="23" y="183"/>
                    <a:pt x="23" y="183"/>
                  </a:cubicBezTo>
                  <a:cubicBezTo>
                    <a:pt x="23" y="183"/>
                    <a:pt x="23" y="183"/>
                    <a:pt x="23" y="183"/>
                  </a:cubicBezTo>
                  <a:close/>
                  <a:moveTo>
                    <a:pt x="23" y="183"/>
                  </a:moveTo>
                  <a:cubicBezTo>
                    <a:pt x="23" y="160"/>
                    <a:pt x="23" y="160"/>
                    <a:pt x="23" y="160"/>
                  </a:cubicBezTo>
                  <a:cubicBezTo>
                    <a:pt x="23" y="160"/>
                    <a:pt x="23" y="160"/>
                    <a:pt x="23" y="183"/>
                  </a:cubicBezTo>
                  <a:close/>
                  <a:moveTo>
                    <a:pt x="23" y="160"/>
                  </a:moveTo>
                  <a:cubicBezTo>
                    <a:pt x="23" y="160"/>
                    <a:pt x="23" y="160"/>
                    <a:pt x="23" y="160"/>
                  </a:cubicBezTo>
                  <a:cubicBezTo>
                    <a:pt x="23" y="160"/>
                    <a:pt x="23" y="160"/>
                    <a:pt x="23" y="160"/>
                  </a:cubicBezTo>
                  <a:close/>
                  <a:moveTo>
                    <a:pt x="23" y="160"/>
                  </a:moveTo>
                  <a:lnTo>
                    <a:pt x="23" y="160"/>
                  </a:lnTo>
                  <a:lnTo>
                    <a:pt x="23" y="160"/>
                  </a:lnTo>
                  <a:close/>
                  <a:moveTo>
                    <a:pt x="23" y="160"/>
                  </a:moveTo>
                  <a:cubicBezTo>
                    <a:pt x="23" y="160"/>
                    <a:pt x="23" y="160"/>
                    <a:pt x="23" y="137"/>
                  </a:cubicBezTo>
                  <a:cubicBezTo>
                    <a:pt x="23" y="160"/>
                    <a:pt x="23" y="160"/>
                    <a:pt x="23" y="160"/>
                  </a:cubicBezTo>
                  <a:close/>
                  <a:moveTo>
                    <a:pt x="23" y="137"/>
                  </a:moveTo>
                  <a:cubicBezTo>
                    <a:pt x="23" y="137"/>
                    <a:pt x="23" y="137"/>
                    <a:pt x="23" y="137"/>
                  </a:cubicBezTo>
                  <a:cubicBezTo>
                    <a:pt x="23" y="137"/>
                    <a:pt x="23" y="137"/>
                    <a:pt x="23" y="137"/>
                  </a:cubicBezTo>
                  <a:close/>
                  <a:moveTo>
                    <a:pt x="23" y="137"/>
                  </a:moveTo>
                  <a:cubicBezTo>
                    <a:pt x="23" y="137"/>
                    <a:pt x="23" y="137"/>
                    <a:pt x="23" y="137"/>
                  </a:cubicBezTo>
                  <a:cubicBezTo>
                    <a:pt x="23" y="137"/>
                    <a:pt x="23" y="137"/>
                    <a:pt x="23" y="137"/>
                  </a:cubicBezTo>
                  <a:close/>
                  <a:moveTo>
                    <a:pt x="23" y="115"/>
                  </a:moveTo>
                  <a:cubicBezTo>
                    <a:pt x="23" y="115"/>
                    <a:pt x="23" y="115"/>
                    <a:pt x="23" y="115"/>
                  </a:cubicBezTo>
                  <a:cubicBezTo>
                    <a:pt x="23" y="115"/>
                    <a:pt x="23" y="115"/>
                    <a:pt x="23" y="115"/>
                  </a:cubicBezTo>
                  <a:close/>
                  <a:moveTo>
                    <a:pt x="23" y="115"/>
                  </a:moveTo>
                  <a:lnTo>
                    <a:pt x="23" y="92"/>
                  </a:lnTo>
                  <a:lnTo>
                    <a:pt x="23" y="115"/>
                  </a:lnTo>
                  <a:close/>
                  <a:moveTo>
                    <a:pt x="23" y="92"/>
                  </a:moveTo>
                  <a:cubicBezTo>
                    <a:pt x="23" y="92"/>
                    <a:pt x="23" y="92"/>
                    <a:pt x="23" y="92"/>
                  </a:cubicBezTo>
                  <a:cubicBezTo>
                    <a:pt x="23" y="92"/>
                    <a:pt x="23" y="92"/>
                    <a:pt x="23" y="92"/>
                  </a:cubicBezTo>
                  <a:close/>
                  <a:moveTo>
                    <a:pt x="23" y="92"/>
                  </a:moveTo>
                  <a:cubicBezTo>
                    <a:pt x="23" y="92"/>
                    <a:pt x="23" y="92"/>
                    <a:pt x="23" y="92"/>
                  </a:cubicBezTo>
                  <a:cubicBezTo>
                    <a:pt x="23" y="92"/>
                    <a:pt x="23" y="92"/>
                    <a:pt x="23" y="92"/>
                  </a:cubicBezTo>
                  <a:close/>
                  <a:moveTo>
                    <a:pt x="23" y="92"/>
                  </a:moveTo>
                  <a:cubicBezTo>
                    <a:pt x="23" y="92"/>
                    <a:pt x="23" y="92"/>
                    <a:pt x="23" y="92"/>
                  </a:cubicBezTo>
                  <a:cubicBezTo>
                    <a:pt x="23" y="92"/>
                    <a:pt x="23" y="92"/>
                    <a:pt x="23" y="92"/>
                  </a:cubicBezTo>
                  <a:close/>
                  <a:moveTo>
                    <a:pt x="23" y="69"/>
                  </a:moveTo>
                  <a:cubicBezTo>
                    <a:pt x="23" y="69"/>
                    <a:pt x="23" y="69"/>
                    <a:pt x="23" y="69"/>
                  </a:cubicBezTo>
                  <a:cubicBezTo>
                    <a:pt x="23" y="69"/>
                    <a:pt x="23" y="69"/>
                    <a:pt x="23" y="69"/>
                  </a:cubicBezTo>
                  <a:close/>
                  <a:moveTo>
                    <a:pt x="23" y="69"/>
                  </a:moveTo>
                  <a:cubicBezTo>
                    <a:pt x="23" y="69"/>
                    <a:pt x="23" y="69"/>
                    <a:pt x="23" y="69"/>
                  </a:cubicBezTo>
                  <a:cubicBezTo>
                    <a:pt x="23" y="69"/>
                    <a:pt x="23" y="69"/>
                    <a:pt x="23" y="69"/>
                  </a:cubicBezTo>
                  <a:close/>
                  <a:moveTo>
                    <a:pt x="23" y="69"/>
                  </a:moveTo>
                  <a:lnTo>
                    <a:pt x="23" y="46"/>
                  </a:lnTo>
                  <a:lnTo>
                    <a:pt x="23" y="69"/>
                  </a:lnTo>
                  <a:close/>
                  <a:moveTo>
                    <a:pt x="23" y="46"/>
                  </a:moveTo>
                  <a:cubicBezTo>
                    <a:pt x="23" y="46"/>
                    <a:pt x="23" y="46"/>
                    <a:pt x="23" y="46"/>
                  </a:cubicBezTo>
                  <a:cubicBezTo>
                    <a:pt x="23" y="46"/>
                    <a:pt x="23" y="46"/>
                    <a:pt x="23" y="46"/>
                  </a:cubicBezTo>
                  <a:close/>
                  <a:moveTo>
                    <a:pt x="23" y="46"/>
                  </a:moveTo>
                  <a:lnTo>
                    <a:pt x="23" y="23"/>
                  </a:lnTo>
                  <a:lnTo>
                    <a:pt x="23" y="46"/>
                  </a:lnTo>
                  <a:close/>
                  <a:moveTo>
                    <a:pt x="23" y="23"/>
                  </a:moveTo>
                  <a:lnTo>
                    <a:pt x="23" y="23"/>
                  </a:lnTo>
                  <a:lnTo>
                    <a:pt x="23" y="23"/>
                  </a:lnTo>
                  <a:close/>
                  <a:moveTo>
                    <a:pt x="23" y="23"/>
                  </a:moveTo>
                  <a:cubicBezTo>
                    <a:pt x="23" y="23"/>
                    <a:pt x="23" y="23"/>
                    <a:pt x="23" y="23"/>
                  </a:cubicBezTo>
                  <a:cubicBezTo>
                    <a:pt x="23" y="23"/>
                    <a:pt x="23" y="23"/>
                    <a:pt x="23" y="23"/>
                  </a:cubicBezTo>
                  <a:close/>
                  <a:moveTo>
                    <a:pt x="23" y="23"/>
                  </a:moveTo>
                  <a:cubicBezTo>
                    <a:pt x="23" y="23"/>
                    <a:pt x="23" y="23"/>
                    <a:pt x="23" y="23"/>
                  </a:cubicBezTo>
                  <a:cubicBezTo>
                    <a:pt x="23" y="23"/>
                    <a:pt x="23" y="23"/>
                    <a:pt x="23" y="23"/>
                  </a:cubicBezTo>
                  <a:close/>
                  <a:moveTo>
                    <a:pt x="23" y="0"/>
                  </a:moveTo>
                  <a:lnTo>
                    <a:pt x="23" y="0"/>
                  </a:lnTo>
                  <a:lnTo>
                    <a:pt x="23" y="0"/>
                  </a:lnTo>
                  <a:close/>
                  <a:moveTo>
                    <a:pt x="23" y="0"/>
                  </a:moveTo>
                  <a:lnTo>
                    <a:pt x="23" y="0"/>
                  </a:lnTo>
                  <a:lnTo>
                    <a:pt x="23" y="0"/>
                  </a:lnTo>
                  <a:close/>
                  <a:moveTo>
                    <a:pt x="23" y="0"/>
                  </a:moveTo>
                  <a:cubicBezTo>
                    <a:pt x="23" y="0"/>
                    <a:pt x="23" y="0"/>
                    <a:pt x="23" y="0"/>
                  </a:cubicBezTo>
                  <a:cubicBezTo>
                    <a:pt x="23" y="0"/>
                    <a:pt x="23" y="0"/>
                    <a:pt x="23" y="0"/>
                  </a:cubicBezTo>
                  <a:close/>
                  <a:moveTo>
                    <a:pt x="23" y="0"/>
                  </a:moveTo>
                  <a:lnTo>
                    <a:pt x="23" y="0"/>
                  </a:lnTo>
                  <a:lnTo>
                    <a:pt x="23" y="0"/>
                  </a:lnTo>
                  <a:close/>
                  <a:moveTo>
                    <a:pt x="23" y="0"/>
                  </a:moveTo>
                  <a:cubicBezTo>
                    <a:pt x="23" y="0"/>
                    <a:pt x="23" y="0"/>
                    <a:pt x="23" y="0"/>
                  </a:cubicBezTo>
                  <a:cubicBezTo>
                    <a:pt x="23" y="0"/>
                    <a:pt x="23" y="0"/>
                    <a:pt x="23" y="0"/>
                  </a:cubicBezTo>
                  <a:close/>
                  <a:moveTo>
                    <a:pt x="23" y="0"/>
                  </a:moveTo>
                  <a:lnTo>
                    <a:pt x="23" y="0"/>
                  </a:lnTo>
                  <a:lnTo>
                    <a:pt x="23" y="0"/>
                  </a:lnTo>
                  <a:close/>
                  <a:moveTo>
                    <a:pt x="23" y="0"/>
                  </a:moveTo>
                  <a:cubicBezTo>
                    <a:pt x="0" y="0"/>
                    <a:pt x="0" y="0"/>
                    <a:pt x="0" y="0"/>
                  </a:cubicBezTo>
                  <a:cubicBezTo>
                    <a:pt x="0" y="0"/>
                    <a:pt x="0" y="0"/>
                    <a:pt x="23" y="0"/>
                  </a:cubicBezTo>
                  <a:close/>
                  <a:moveTo>
                    <a:pt x="0" y="0"/>
                  </a:moveTo>
                  <a:lnTo>
                    <a:pt x="0" y="0"/>
                  </a:lnTo>
                  <a:lnTo>
                    <a:pt x="0" y="0"/>
                  </a:lnTo>
                  <a:close/>
                  <a:moveTo>
                    <a:pt x="0" y="0"/>
                  </a:moveTo>
                  <a:lnTo>
                    <a:pt x="0" y="0"/>
                  </a:lnTo>
                  <a:lnTo>
                    <a:pt x="0" y="0"/>
                  </a:lnTo>
                  <a:close/>
                </a:path>
              </a:pathLst>
            </a:custGeom>
            <a:solidFill>
              <a:srgbClr val="FCDB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650;p59"/>
            <p:cNvSpPr/>
            <p:nvPr/>
          </p:nvSpPr>
          <p:spPr>
            <a:xfrm>
              <a:off x="1328768" y="2094634"/>
              <a:ext cx="195002" cy="337935"/>
            </a:xfrm>
            <a:custGeom>
              <a:avLst/>
              <a:gdLst/>
              <a:ahLst/>
              <a:cxnLst/>
              <a:rect l="l" t="t" r="r" b="b"/>
              <a:pathLst>
                <a:path w="15134" h="26227" extrusionOk="0">
                  <a:moveTo>
                    <a:pt x="11595" y="0"/>
                  </a:moveTo>
                  <a:lnTo>
                    <a:pt x="7327" y="8651"/>
                  </a:lnTo>
                  <a:lnTo>
                    <a:pt x="0" y="24309"/>
                  </a:lnTo>
                  <a:cubicBezTo>
                    <a:pt x="0" y="24309"/>
                    <a:pt x="137" y="25131"/>
                    <a:pt x="228" y="26227"/>
                  </a:cubicBezTo>
                  <a:cubicBezTo>
                    <a:pt x="685" y="25519"/>
                    <a:pt x="845" y="24720"/>
                    <a:pt x="890" y="24309"/>
                  </a:cubicBezTo>
                  <a:cubicBezTo>
                    <a:pt x="890" y="24127"/>
                    <a:pt x="890" y="24035"/>
                    <a:pt x="890" y="24035"/>
                  </a:cubicBezTo>
                  <a:lnTo>
                    <a:pt x="9769" y="9176"/>
                  </a:lnTo>
                  <a:lnTo>
                    <a:pt x="15133" y="617"/>
                  </a:lnTo>
                  <a:lnTo>
                    <a:pt x="11595" y="0"/>
                  </a:lnTo>
                  <a:close/>
                </a:path>
              </a:pathLst>
            </a:custGeom>
            <a:solidFill>
              <a:srgbClr val="F689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651;p59"/>
            <p:cNvSpPr/>
            <p:nvPr/>
          </p:nvSpPr>
          <p:spPr>
            <a:xfrm>
              <a:off x="1518488" y="1884918"/>
              <a:ext cx="226763" cy="623840"/>
            </a:xfrm>
            <a:custGeom>
              <a:avLst/>
              <a:gdLst/>
              <a:ahLst/>
              <a:cxnLst/>
              <a:rect l="l" t="t" r="r" b="b"/>
              <a:pathLst>
                <a:path w="17599" h="48416" extrusionOk="0">
                  <a:moveTo>
                    <a:pt x="6841" y="1"/>
                  </a:moveTo>
                  <a:cubicBezTo>
                    <a:pt x="4624" y="1"/>
                    <a:pt x="2648" y="478"/>
                    <a:pt x="2648" y="478"/>
                  </a:cubicBezTo>
                  <a:lnTo>
                    <a:pt x="0" y="6459"/>
                  </a:lnTo>
                  <a:lnTo>
                    <a:pt x="3584" y="10658"/>
                  </a:lnTo>
                  <a:lnTo>
                    <a:pt x="7966" y="25974"/>
                  </a:lnTo>
                  <a:lnTo>
                    <a:pt x="11527" y="39053"/>
                  </a:lnTo>
                  <a:cubicBezTo>
                    <a:pt x="11527" y="39053"/>
                    <a:pt x="10637" y="45581"/>
                    <a:pt x="10637" y="46426"/>
                  </a:cubicBezTo>
                  <a:cubicBezTo>
                    <a:pt x="10637" y="47270"/>
                    <a:pt x="10317" y="48274"/>
                    <a:pt x="12417" y="48366"/>
                  </a:cubicBezTo>
                  <a:cubicBezTo>
                    <a:pt x="13022" y="48385"/>
                    <a:pt x="13711" y="48416"/>
                    <a:pt x="14379" y="48416"/>
                  </a:cubicBezTo>
                  <a:cubicBezTo>
                    <a:pt x="16054" y="48416"/>
                    <a:pt x="17599" y="48223"/>
                    <a:pt x="17370" y="47179"/>
                  </a:cubicBezTo>
                  <a:cubicBezTo>
                    <a:pt x="17051" y="45695"/>
                    <a:pt x="15362" y="42020"/>
                    <a:pt x="15362" y="40537"/>
                  </a:cubicBezTo>
                  <a:cubicBezTo>
                    <a:pt x="15362" y="39076"/>
                    <a:pt x="15590" y="37067"/>
                    <a:pt x="15910" y="34648"/>
                  </a:cubicBezTo>
                  <a:cubicBezTo>
                    <a:pt x="16206" y="32228"/>
                    <a:pt x="15590" y="26020"/>
                    <a:pt x="13787" y="23806"/>
                  </a:cubicBezTo>
                  <a:cubicBezTo>
                    <a:pt x="13787" y="23806"/>
                    <a:pt x="13901" y="19492"/>
                    <a:pt x="13901" y="16342"/>
                  </a:cubicBezTo>
                  <a:cubicBezTo>
                    <a:pt x="13901" y="13169"/>
                    <a:pt x="14220" y="7075"/>
                    <a:pt x="12646" y="2761"/>
                  </a:cubicBezTo>
                  <a:cubicBezTo>
                    <a:pt x="11823" y="539"/>
                    <a:pt x="9196" y="1"/>
                    <a:pt x="6841" y="1"/>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652;p59"/>
            <p:cNvSpPr/>
            <p:nvPr/>
          </p:nvSpPr>
          <p:spPr>
            <a:xfrm>
              <a:off x="1716442" y="2407321"/>
              <a:ext cx="309" cy="3247"/>
            </a:xfrm>
            <a:custGeom>
              <a:avLst/>
              <a:gdLst/>
              <a:ahLst/>
              <a:cxnLst/>
              <a:rect l="l" t="t" r="r" b="b"/>
              <a:pathLst>
                <a:path w="24" h="252" extrusionOk="0">
                  <a:moveTo>
                    <a:pt x="24" y="252"/>
                  </a:moveTo>
                  <a:cubicBezTo>
                    <a:pt x="24" y="160"/>
                    <a:pt x="1" y="92"/>
                    <a:pt x="1" y="1"/>
                  </a:cubicBezTo>
                  <a:lnTo>
                    <a:pt x="1" y="1"/>
                  </a:lnTo>
                  <a:lnTo>
                    <a:pt x="1" y="1"/>
                  </a:lnTo>
                  <a:cubicBezTo>
                    <a:pt x="1" y="92"/>
                    <a:pt x="24" y="160"/>
                    <a:pt x="24" y="252"/>
                  </a:cubicBezTo>
                  <a:lnTo>
                    <a:pt x="24" y="252"/>
                  </a:lnTo>
                  <a:close/>
                </a:path>
              </a:pathLst>
            </a:custGeom>
            <a:solidFill>
              <a:srgbClr val="FCDB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653;p59"/>
            <p:cNvSpPr/>
            <p:nvPr/>
          </p:nvSpPr>
          <p:spPr>
            <a:xfrm>
              <a:off x="1650849" y="2093462"/>
              <a:ext cx="73548" cy="354402"/>
            </a:xfrm>
            <a:custGeom>
              <a:avLst/>
              <a:gdLst/>
              <a:ahLst/>
              <a:cxnLst/>
              <a:rect l="l" t="t" r="r" b="b"/>
              <a:pathLst>
                <a:path w="5708" h="27505" extrusionOk="0">
                  <a:moveTo>
                    <a:pt x="3630" y="0"/>
                  </a:moveTo>
                  <a:lnTo>
                    <a:pt x="1" y="1370"/>
                  </a:lnTo>
                  <a:cubicBezTo>
                    <a:pt x="1279" y="3880"/>
                    <a:pt x="1439" y="8149"/>
                    <a:pt x="1439" y="8149"/>
                  </a:cubicBezTo>
                  <a:cubicBezTo>
                    <a:pt x="3219" y="10363"/>
                    <a:pt x="3858" y="16571"/>
                    <a:pt x="3539" y="18991"/>
                  </a:cubicBezTo>
                  <a:cubicBezTo>
                    <a:pt x="3219" y="21410"/>
                    <a:pt x="3014" y="23396"/>
                    <a:pt x="3014" y="24880"/>
                  </a:cubicBezTo>
                  <a:cubicBezTo>
                    <a:pt x="3014" y="25473"/>
                    <a:pt x="3310" y="26455"/>
                    <a:pt x="3653" y="27505"/>
                  </a:cubicBezTo>
                  <a:cubicBezTo>
                    <a:pt x="5045" y="27071"/>
                    <a:pt x="5136" y="25268"/>
                    <a:pt x="5114" y="24606"/>
                  </a:cubicBezTo>
                  <a:cubicBezTo>
                    <a:pt x="5114" y="24514"/>
                    <a:pt x="5091" y="24446"/>
                    <a:pt x="5091" y="24355"/>
                  </a:cubicBezTo>
                  <a:cubicBezTo>
                    <a:pt x="5091" y="22894"/>
                    <a:pt x="5319" y="20885"/>
                    <a:pt x="5639" y="18466"/>
                  </a:cubicBezTo>
                  <a:cubicBezTo>
                    <a:pt x="5684" y="18078"/>
                    <a:pt x="5707" y="17576"/>
                    <a:pt x="5707" y="17005"/>
                  </a:cubicBezTo>
                  <a:cubicBezTo>
                    <a:pt x="5707" y="14106"/>
                    <a:pt x="5022" y="9473"/>
                    <a:pt x="3516" y="7624"/>
                  </a:cubicBezTo>
                  <a:cubicBezTo>
                    <a:pt x="3516" y="7624"/>
                    <a:pt x="3630" y="3310"/>
                    <a:pt x="3630" y="160"/>
                  </a:cubicBezTo>
                  <a:lnTo>
                    <a:pt x="3630" y="0"/>
                  </a:lnTo>
                  <a:close/>
                </a:path>
              </a:pathLst>
            </a:custGeom>
            <a:solidFill>
              <a:srgbClr val="F689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654;p59"/>
            <p:cNvSpPr/>
            <p:nvPr/>
          </p:nvSpPr>
          <p:spPr>
            <a:xfrm>
              <a:off x="1518488" y="1884918"/>
              <a:ext cx="182941" cy="219986"/>
            </a:xfrm>
            <a:custGeom>
              <a:avLst/>
              <a:gdLst/>
              <a:ahLst/>
              <a:cxnLst/>
              <a:rect l="l" t="t" r="r" b="b"/>
              <a:pathLst>
                <a:path w="14198" h="17073" extrusionOk="0">
                  <a:moveTo>
                    <a:pt x="6841" y="1"/>
                  </a:moveTo>
                  <a:cubicBezTo>
                    <a:pt x="4624" y="1"/>
                    <a:pt x="2648" y="478"/>
                    <a:pt x="2648" y="478"/>
                  </a:cubicBezTo>
                  <a:lnTo>
                    <a:pt x="0" y="6459"/>
                  </a:lnTo>
                  <a:lnTo>
                    <a:pt x="3584" y="10658"/>
                  </a:lnTo>
                  <a:lnTo>
                    <a:pt x="5433" y="17072"/>
                  </a:lnTo>
                  <a:lnTo>
                    <a:pt x="13901" y="16182"/>
                  </a:lnTo>
                  <a:cubicBezTo>
                    <a:pt x="13901" y="12987"/>
                    <a:pt x="14198" y="7006"/>
                    <a:pt x="12646" y="2761"/>
                  </a:cubicBezTo>
                  <a:cubicBezTo>
                    <a:pt x="11823" y="539"/>
                    <a:pt x="9196" y="1"/>
                    <a:pt x="6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655;p59"/>
            <p:cNvSpPr/>
            <p:nvPr/>
          </p:nvSpPr>
          <p:spPr>
            <a:xfrm>
              <a:off x="1418474" y="1884608"/>
              <a:ext cx="178831" cy="217937"/>
            </a:xfrm>
            <a:custGeom>
              <a:avLst/>
              <a:gdLst/>
              <a:ahLst/>
              <a:cxnLst/>
              <a:rect l="l" t="t" r="r" b="b"/>
              <a:pathLst>
                <a:path w="13879" h="16914" extrusionOk="0">
                  <a:moveTo>
                    <a:pt x="4132" y="0"/>
                  </a:moveTo>
                  <a:cubicBezTo>
                    <a:pt x="4132" y="0"/>
                    <a:pt x="1028" y="9747"/>
                    <a:pt x="138" y="14837"/>
                  </a:cubicBezTo>
                  <a:cubicBezTo>
                    <a:pt x="92" y="15065"/>
                    <a:pt x="46" y="15293"/>
                    <a:pt x="1" y="15499"/>
                  </a:cubicBezTo>
                  <a:lnTo>
                    <a:pt x="8172" y="16914"/>
                  </a:lnTo>
                  <a:lnTo>
                    <a:pt x="13879" y="7738"/>
                  </a:lnTo>
                  <a:lnTo>
                    <a:pt x="114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656;p59"/>
            <p:cNvSpPr/>
            <p:nvPr/>
          </p:nvSpPr>
          <p:spPr>
            <a:xfrm>
              <a:off x="1733208" y="1879312"/>
              <a:ext cx="158833" cy="68213"/>
            </a:xfrm>
            <a:custGeom>
              <a:avLst/>
              <a:gdLst/>
              <a:ahLst/>
              <a:cxnLst/>
              <a:rect l="l" t="t" r="r" b="b"/>
              <a:pathLst>
                <a:path w="12327" h="5294" extrusionOk="0">
                  <a:moveTo>
                    <a:pt x="3014" y="0"/>
                  </a:moveTo>
                  <a:cubicBezTo>
                    <a:pt x="2329" y="868"/>
                    <a:pt x="1347" y="1963"/>
                    <a:pt x="1" y="3059"/>
                  </a:cubicBezTo>
                  <a:cubicBezTo>
                    <a:pt x="3265" y="3789"/>
                    <a:pt x="6392" y="4474"/>
                    <a:pt x="7236" y="4771"/>
                  </a:cubicBezTo>
                  <a:cubicBezTo>
                    <a:pt x="8299" y="5118"/>
                    <a:pt x="8731" y="5293"/>
                    <a:pt x="9015" y="5293"/>
                  </a:cubicBezTo>
                  <a:cubicBezTo>
                    <a:pt x="9384" y="5293"/>
                    <a:pt x="9504" y="4999"/>
                    <a:pt x="10432" y="4406"/>
                  </a:cubicBezTo>
                  <a:cubicBezTo>
                    <a:pt x="11254" y="3881"/>
                    <a:pt x="12326" y="3812"/>
                    <a:pt x="10866" y="3721"/>
                  </a:cubicBezTo>
                  <a:cubicBezTo>
                    <a:pt x="9405" y="3607"/>
                    <a:pt x="8058" y="2899"/>
                    <a:pt x="4292" y="731"/>
                  </a:cubicBezTo>
                  <a:cubicBezTo>
                    <a:pt x="3835" y="480"/>
                    <a:pt x="3425" y="251"/>
                    <a:pt x="3014" y="0"/>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657;p59"/>
            <p:cNvSpPr/>
            <p:nvPr/>
          </p:nvSpPr>
          <p:spPr>
            <a:xfrm>
              <a:off x="1816367" y="1912200"/>
              <a:ext cx="128876" cy="51244"/>
            </a:xfrm>
            <a:custGeom>
              <a:avLst/>
              <a:gdLst/>
              <a:ahLst/>
              <a:cxnLst/>
              <a:rect l="l" t="t" r="r" b="b"/>
              <a:pathLst>
                <a:path w="10002" h="3977" extrusionOk="0">
                  <a:moveTo>
                    <a:pt x="910" y="0"/>
                  </a:moveTo>
                  <a:cubicBezTo>
                    <a:pt x="1" y="0"/>
                    <a:pt x="1464" y="2482"/>
                    <a:pt x="1902" y="2607"/>
                  </a:cubicBezTo>
                  <a:cubicBezTo>
                    <a:pt x="3927" y="3214"/>
                    <a:pt x="4621" y="3977"/>
                    <a:pt x="5733" y="3977"/>
                  </a:cubicBezTo>
                  <a:cubicBezTo>
                    <a:pt x="5749" y="3977"/>
                    <a:pt x="5766" y="3977"/>
                    <a:pt x="5782" y="3976"/>
                  </a:cubicBezTo>
                  <a:cubicBezTo>
                    <a:pt x="5942" y="3976"/>
                    <a:pt x="6695" y="3680"/>
                    <a:pt x="5919" y="3451"/>
                  </a:cubicBezTo>
                  <a:cubicBezTo>
                    <a:pt x="5189" y="3246"/>
                    <a:pt x="4892" y="2812"/>
                    <a:pt x="5097" y="2584"/>
                  </a:cubicBezTo>
                  <a:cubicBezTo>
                    <a:pt x="5150" y="2531"/>
                    <a:pt x="5230" y="2509"/>
                    <a:pt x="5332" y="2509"/>
                  </a:cubicBezTo>
                  <a:cubicBezTo>
                    <a:pt x="5843" y="2509"/>
                    <a:pt x="6907" y="3075"/>
                    <a:pt x="7859" y="3132"/>
                  </a:cubicBezTo>
                  <a:cubicBezTo>
                    <a:pt x="8009" y="3141"/>
                    <a:pt x="8156" y="3145"/>
                    <a:pt x="8297" y="3145"/>
                  </a:cubicBezTo>
                  <a:cubicBezTo>
                    <a:pt x="9275" y="3145"/>
                    <a:pt x="10002" y="2940"/>
                    <a:pt x="9822" y="2561"/>
                  </a:cubicBezTo>
                  <a:cubicBezTo>
                    <a:pt x="9822" y="2538"/>
                    <a:pt x="9777" y="2516"/>
                    <a:pt x="9754" y="2516"/>
                  </a:cubicBezTo>
                  <a:cubicBezTo>
                    <a:pt x="9617" y="2493"/>
                    <a:pt x="8932" y="2424"/>
                    <a:pt x="8133" y="2105"/>
                  </a:cubicBezTo>
                  <a:lnTo>
                    <a:pt x="8133" y="2105"/>
                  </a:lnTo>
                  <a:cubicBezTo>
                    <a:pt x="8133" y="2105"/>
                    <a:pt x="8382" y="2127"/>
                    <a:pt x="8685" y="2127"/>
                  </a:cubicBezTo>
                  <a:cubicBezTo>
                    <a:pt x="9141" y="2127"/>
                    <a:pt x="9722" y="2077"/>
                    <a:pt x="9777" y="1831"/>
                  </a:cubicBezTo>
                  <a:cubicBezTo>
                    <a:pt x="9845" y="1420"/>
                    <a:pt x="8886" y="1671"/>
                    <a:pt x="7836" y="1374"/>
                  </a:cubicBezTo>
                  <a:cubicBezTo>
                    <a:pt x="7836" y="1374"/>
                    <a:pt x="8886" y="1169"/>
                    <a:pt x="8590" y="918"/>
                  </a:cubicBezTo>
                  <a:cubicBezTo>
                    <a:pt x="8564" y="896"/>
                    <a:pt x="8521" y="887"/>
                    <a:pt x="8456" y="887"/>
                  </a:cubicBezTo>
                  <a:cubicBezTo>
                    <a:pt x="8124" y="887"/>
                    <a:pt x="7238" y="1124"/>
                    <a:pt x="5420" y="1124"/>
                  </a:cubicBezTo>
                  <a:cubicBezTo>
                    <a:pt x="5352" y="1124"/>
                    <a:pt x="5282" y="1124"/>
                    <a:pt x="5212" y="1123"/>
                  </a:cubicBezTo>
                  <a:cubicBezTo>
                    <a:pt x="3020" y="1123"/>
                    <a:pt x="2039" y="370"/>
                    <a:pt x="1240" y="73"/>
                  </a:cubicBezTo>
                  <a:cubicBezTo>
                    <a:pt x="1106" y="23"/>
                    <a:pt x="997" y="0"/>
                    <a:pt x="910" y="0"/>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658;p59"/>
            <p:cNvSpPr/>
            <p:nvPr/>
          </p:nvSpPr>
          <p:spPr>
            <a:xfrm>
              <a:off x="1588786" y="1655754"/>
              <a:ext cx="243527" cy="264697"/>
            </a:xfrm>
            <a:custGeom>
              <a:avLst/>
              <a:gdLst/>
              <a:ahLst/>
              <a:cxnLst/>
              <a:rect l="l" t="t" r="r" b="b"/>
              <a:pathLst>
                <a:path w="18900" h="20543" extrusionOk="0">
                  <a:moveTo>
                    <a:pt x="663" y="0"/>
                  </a:moveTo>
                  <a:cubicBezTo>
                    <a:pt x="1" y="0"/>
                    <a:pt x="1051" y="3355"/>
                    <a:pt x="4269" y="12143"/>
                  </a:cubicBezTo>
                  <a:cubicBezTo>
                    <a:pt x="4885" y="13809"/>
                    <a:pt x="7898" y="19402"/>
                    <a:pt x="7898" y="19402"/>
                  </a:cubicBezTo>
                  <a:lnTo>
                    <a:pt x="11778" y="20543"/>
                  </a:lnTo>
                  <a:lnTo>
                    <a:pt x="16343" y="20543"/>
                  </a:lnTo>
                  <a:lnTo>
                    <a:pt x="18900" y="19972"/>
                  </a:lnTo>
                  <a:lnTo>
                    <a:pt x="14221" y="17347"/>
                  </a:lnTo>
                  <a:lnTo>
                    <a:pt x="9199" y="14449"/>
                  </a:lnTo>
                  <a:cubicBezTo>
                    <a:pt x="9199" y="14449"/>
                    <a:pt x="5684" y="4748"/>
                    <a:pt x="5479" y="4337"/>
                  </a:cubicBezTo>
                  <a:cubicBezTo>
                    <a:pt x="3744" y="1141"/>
                    <a:pt x="2192" y="23"/>
                    <a:pt x="663" y="0"/>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659;p59"/>
            <p:cNvSpPr/>
            <p:nvPr/>
          </p:nvSpPr>
          <p:spPr>
            <a:xfrm>
              <a:off x="1697615" y="2088461"/>
              <a:ext cx="13" cy="5012"/>
            </a:xfrm>
            <a:custGeom>
              <a:avLst/>
              <a:gdLst/>
              <a:ahLst/>
              <a:cxnLst/>
              <a:rect l="l" t="t" r="r" b="b"/>
              <a:pathLst>
                <a:path w="1" h="389" extrusionOk="0">
                  <a:moveTo>
                    <a:pt x="1" y="388"/>
                  </a:moveTo>
                  <a:lnTo>
                    <a:pt x="1" y="388"/>
                  </a:lnTo>
                  <a:lnTo>
                    <a:pt x="1" y="388"/>
                  </a:lnTo>
                  <a:cubicBezTo>
                    <a:pt x="1" y="251"/>
                    <a:pt x="1" y="137"/>
                    <a:pt x="1" y="0"/>
                  </a:cubicBezTo>
                  <a:cubicBezTo>
                    <a:pt x="1" y="137"/>
                    <a:pt x="1" y="251"/>
                    <a:pt x="1" y="388"/>
                  </a:cubicBezTo>
                  <a:lnTo>
                    <a:pt x="1" y="388"/>
                  </a:lnTo>
                  <a:close/>
                </a:path>
              </a:pathLst>
            </a:custGeom>
            <a:solidFill>
              <a:srgbClr val="C9EC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660;p59"/>
            <p:cNvSpPr/>
            <p:nvPr/>
          </p:nvSpPr>
          <p:spPr>
            <a:xfrm>
              <a:off x="1630552" y="2099042"/>
              <a:ext cx="20307" cy="19431"/>
            </a:xfrm>
            <a:custGeom>
              <a:avLst/>
              <a:gdLst/>
              <a:ahLst/>
              <a:cxnLst/>
              <a:rect l="l" t="t" r="r" b="b"/>
              <a:pathLst>
                <a:path w="1576" h="1508" extrusionOk="0">
                  <a:moveTo>
                    <a:pt x="982" y="1"/>
                  </a:moveTo>
                  <a:lnTo>
                    <a:pt x="161" y="92"/>
                  </a:lnTo>
                  <a:cubicBezTo>
                    <a:pt x="69" y="617"/>
                    <a:pt x="1" y="1096"/>
                    <a:pt x="1" y="1507"/>
                  </a:cubicBezTo>
                  <a:lnTo>
                    <a:pt x="1576" y="937"/>
                  </a:lnTo>
                  <a:cubicBezTo>
                    <a:pt x="1416" y="617"/>
                    <a:pt x="1233" y="320"/>
                    <a:pt x="1051" y="92"/>
                  </a:cubicBezTo>
                  <a:cubicBezTo>
                    <a:pt x="1028" y="46"/>
                    <a:pt x="1005" y="24"/>
                    <a:pt x="982" y="1"/>
                  </a:cubicBezTo>
                  <a:close/>
                </a:path>
              </a:pathLst>
            </a:custGeom>
            <a:solidFill>
              <a:srgbClr val="C19B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661;p59"/>
            <p:cNvSpPr/>
            <p:nvPr/>
          </p:nvSpPr>
          <p:spPr>
            <a:xfrm>
              <a:off x="1643207" y="2093462"/>
              <a:ext cx="54413" cy="17652"/>
            </a:xfrm>
            <a:custGeom>
              <a:avLst/>
              <a:gdLst/>
              <a:ahLst/>
              <a:cxnLst/>
              <a:rect l="l" t="t" r="r" b="b"/>
              <a:pathLst>
                <a:path w="4223" h="1370" extrusionOk="0">
                  <a:moveTo>
                    <a:pt x="4223" y="0"/>
                  </a:moveTo>
                  <a:lnTo>
                    <a:pt x="0" y="434"/>
                  </a:lnTo>
                  <a:cubicBezTo>
                    <a:pt x="23" y="457"/>
                    <a:pt x="46" y="479"/>
                    <a:pt x="69" y="525"/>
                  </a:cubicBezTo>
                  <a:cubicBezTo>
                    <a:pt x="251" y="753"/>
                    <a:pt x="434" y="1050"/>
                    <a:pt x="594" y="1370"/>
                  </a:cubicBezTo>
                  <a:lnTo>
                    <a:pt x="4223" y="0"/>
                  </a:lnTo>
                  <a:close/>
                </a:path>
              </a:pathLst>
            </a:custGeom>
            <a:solidFill>
              <a:srgbClr val="BF8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662;p59"/>
            <p:cNvSpPr/>
            <p:nvPr/>
          </p:nvSpPr>
          <p:spPr>
            <a:xfrm>
              <a:off x="1632614" y="1927549"/>
              <a:ext cx="65301" cy="172659"/>
            </a:xfrm>
            <a:custGeom>
              <a:avLst/>
              <a:gdLst/>
              <a:ahLst/>
              <a:cxnLst/>
              <a:rect l="l" t="t" r="r" b="b"/>
              <a:pathLst>
                <a:path w="5068" h="13400" extrusionOk="0">
                  <a:moveTo>
                    <a:pt x="2740" y="1"/>
                  </a:moveTo>
                  <a:cubicBezTo>
                    <a:pt x="2420" y="1"/>
                    <a:pt x="2078" y="24"/>
                    <a:pt x="1712" y="69"/>
                  </a:cubicBezTo>
                  <a:cubicBezTo>
                    <a:pt x="2854" y="4611"/>
                    <a:pt x="617" y="9953"/>
                    <a:pt x="1" y="13399"/>
                  </a:cubicBezTo>
                  <a:lnTo>
                    <a:pt x="822" y="13308"/>
                  </a:lnTo>
                  <a:lnTo>
                    <a:pt x="5045" y="12874"/>
                  </a:lnTo>
                  <a:cubicBezTo>
                    <a:pt x="5045" y="12737"/>
                    <a:pt x="5045" y="12623"/>
                    <a:pt x="5045" y="12486"/>
                  </a:cubicBezTo>
                  <a:cubicBezTo>
                    <a:pt x="5045" y="11596"/>
                    <a:pt x="5068" y="10569"/>
                    <a:pt x="5068" y="9405"/>
                  </a:cubicBezTo>
                  <a:lnTo>
                    <a:pt x="5068" y="9336"/>
                  </a:lnTo>
                  <a:cubicBezTo>
                    <a:pt x="5068" y="9108"/>
                    <a:pt x="5068" y="8857"/>
                    <a:pt x="5068" y="8629"/>
                  </a:cubicBezTo>
                  <a:cubicBezTo>
                    <a:pt x="5068" y="8560"/>
                    <a:pt x="5068" y="8515"/>
                    <a:pt x="5068" y="8469"/>
                  </a:cubicBezTo>
                  <a:cubicBezTo>
                    <a:pt x="5045" y="8218"/>
                    <a:pt x="5045" y="7990"/>
                    <a:pt x="5045" y="7761"/>
                  </a:cubicBezTo>
                  <a:cubicBezTo>
                    <a:pt x="5045" y="7693"/>
                    <a:pt x="5045" y="7624"/>
                    <a:pt x="5045" y="7556"/>
                  </a:cubicBezTo>
                  <a:cubicBezTo>
                    <a:pt x="5022" y="7328"/>
                    <a:pt x="5022" y="7099"/>
                    <a:pt x="5022" y="6871"/>
                  </a:cubicBezTo>
                  <a:cubicBezTo>
                    <a:pt x="4999" y="6803"/>
                    <a:pt x="4999" y="6734"/>
                    <a:pt x="4999" y="6643"/>
                  </a:cubicBezTo>
                  <a:cubicBezTo>
                    <a:pt x="4999" y="6415"/>
                    <a:pt x="4976" y="6209"/>
                    <a:pt x="4954" y="5981"/>
                  </a:cubicBezTo>
                  <a:cubicBezTo>
                    <a:pt x="4954" y="5890"/>
                    <a:pt x="4954" y="5798"/>
                    <a:pt x="4954" y="5730"/>
                  </a:cubicBezTo>
                  <a:cubicBezTo>
                    <a:pt x="4931" y="5502"/>
                    <a:pt x="4908" y="5273"/>
                    <a:pt x="4885" y="5068"/>
                  </a:cubicBezTo>
                  <a:cubicBezTo>
                    <a:pt x="4885" y="4977"/>
                    <a:pt x="4885" y="4885"/>
                    <a:pt x="4862" y="4794"/>
                  </a:cubicBezTo>
                  <a:cubicBezTo>
                    <a:pt x="4840" y="4566"/>
                    <a:pt x="4817" y="4360"/>
                    <a:pt x="4794" y="4132"/>
                  </a:cubicBezTo>
                  <a:cubicBezTo>
                    <a:pt x="4794" y="4041"/>
                    <a:pt x="4771" y="3949"/>
                    <a:pt x="4771" y="3858"/>
                  </a:cubicBezTo>
                  <a:cubicBezTo>
                    <a:pt x="4748" y="3653"/>
                    <a:pt x="4703" y="3447"/>
                    <a:pt x="4680" y="3219"/>
                  </a:cubicBezTo>
                  <a:cubicBezTo>
                    <a:pt x="4657" y="3128"/>
                    <a:pt x="4657" y="3036"/>
                    <a:pt x="4634" y="2922"/>
                  </a:cubicBezTo>
                  <a:cubicBezTo>
                    <a:pt x="4611" y="2717"/>
                    <a:pt x="4566" y="2534"/>
                    <a:pt x="4543" y="2329"/>
                  </a:cubicBezTo>
                  <a:cubicBezTo>
                    <a:pt x="4520" y="2215"/>
                    <a:pt x="4497" y="2123"/>
                    <a:pt x="4474" y="2032"/>
                  </a:cubicBezTo>
                  <a:cubicBezTo>
                    <a:pt x="4451" y="1827"/>
                    <a:pt x="4406" y="1621"/>
                    <a:pt x="4360" y="1439"/>
                  </a:cubicBezTo>
                  <a:cubicBezTo>
                    <a:pt x="4337" y="1347"/>
                    <a:pt x="4315" y="1233"/>
                    <a:pt x="4292" y="1142"/>
                  </a:cubicBezTo>
                  <a:cubicBezTo>
                    <a:pt x="4246" y="937"/>
                    <a:pt x="4178" y="731"/>
                    <a:pt x="4132" y="549"/>
                  </a:cubicBezTo>
                  <a:cubicBezTo>
                    <a:pt x="4109" y="457"/>
                    <a:pt x="4086" y="366"/>
                    <a:pt x="4063" y="275"/>
                  </a:cubicBezTo>
                  <a:lnTo>
                    <a:pt x="4018" y="183"/>
                  </a:lnTo>
                  <a:cubicBezTo>
                    <a:pt x="3630" y="46"/>
                    <a:pt x="3219" y="1"/>
                    <a:pt x="2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663;p59"/>
            <p:cNvSpPr/>
            <p:nvPr/>
          </p:nvSpPr>
          <p:spPr>
            <a:xfrm>
              <a:off x="1420239" y="1645689"/>
              <a:ext cx="277066" cy="302797"/>
            </a:xfrm>
            <a:custGeom>
              <a:avLst/>
              <a:gdLst/>
              <a:ahLst/>
              <a:cxnLst/>
              <a:rect l="l" t="t" r="r" b="b"/>
              <a:pathLst>
                <a:path w="21503" h="23500" extrusionOk="0">
                  <a:moveTo>
                    <a:pt x="7214" y="0"/>
                  </a:moveTo>
                  <a:cubicBezTo>
                    <a:pt x="4101" y="0"/>
                    <a:pt x="5077" y="11807"/>
                    <a:pt x="3607" y="14065"/>
                  </a:cubicBezTo>
                  <a:cubicBezTo>
                    <a:pt x="2032" y="16485"/>
                    <a:pt x="1" y="20685"/>
                    <a:pt x="1" y="20685"/>
                  </a:cubicBezTo>
                  <a:cubicBezTo>
                    <a:pt x="1" y="20685"/>
                    <a:pt x="2298" y="23499"/>
                    <a:pt x="7788" y="23499"/>
                  </a:cubicBezTo>
                  <a:cubicBezTo>
                    <a:pt x="8292" y="23499"/>
                    <a:pt x="8823" y="23476"/>
                    <a:pt x="9382" y="23424"/>
                  </a:cubicBezTo>
                  <a:cubicBezTo>
                    <a:pt x="13999" y="22995"/>
                    <a:pt x="17083" y="21861"/>
                    <a:pt x="19209" y="21861"/>
                  </a:cubicBezTo>
                  <a:cubicBezTo>
                    <a:pt x="20142" y="21861"/>
                    <a:pt x="20890" y="22079"/>
                    <a:pt x="21502" y="22671"/>
                  </a:cubicBezTo>
                  <a:cubicBezTo>
                    <a:pt x="21502" y="22671"/>
                    <a:pt x="20361" y="17352"/>
                    <a:pt x="19745" y="15321"/>
                  </a:cubicBezTo>
                  <a:cubicBezTo>
                    <a:pt x="19402" y="14202"/>
                    <a:pt x="17850" y="10003"/>
                    <a:pt x="16503" y="6419"/>
                  </a:cubicBezTo>
                  <a:cubicBezTo>
                    <a:pt x="15362" y="3383"/>
                    <a:pt x="14381" y="781"/>
                    <a:pt x="14381" y="781"/>
                  </a:cubicBezTo>
                  <a:cubicBezTo>
                    <a:pt x="14381" y="781"/>
                    <a:pt x="13975" y="741"/>
                    <a:pt x="13616" y="741"/>
                  </a:cubicBezTo>
                  <a:cubicBezTo>
                    <a:pt x="13437" y="741"/>
                    <a:pt x="13270" y="751"/>
                    <a:pt x="13171" y="781"/>
                  </a:cubicBezTo>
                  <a:cubicBezTo>
                    <a:pt x="12476" y="990"/>
                    <a:pt x="11857" y="1099"/>
                    <a:pt x="11241" y="1099"/>
                  </a:cubicBezTo>
                  <a:cubicBezTo>
                    <a:pt x="10239" y="1099"/>
                    <a:pt x="9244" y="810"/>
                    <a:pt x="7944" y="188"/>
                  </a:cubicBezTo>
                  <a:cubicBezTo>
                    <a:pt x="7678" y="60"/>
                    <a:pt x="7436" y="0"/>
                    <a:pt x="7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664;p59"/>
            <p:cNvSpPr/>
            <p:nvPr/>
          </p:nvSpPr>
          <p:spPr>
            <a:xfrm>
              <a:off x="1588786" y="1655754"/>
              <a:ext cx="160302" cy="252649"/>
            </a:xfrm>
            <a:custGeom>
              <a:avLst/>
              <a:gdLst/>
              <a:ahLst/>
              <a:cxnLst/>
              <a:rect l="l" t="t" r="r" b="b"/>
              <a:pathLst>
                <a:path w="12441" h="19608" extrusionOk="0">
                  <a:moveTo>
                    <a:pt x="663" y="0"/>
                  </a:moveTo>
                  <a:cubicBezTo>
                    <a:pt x="1" y="0"/>
                    <a:pt x="1051" y="3355"/>
                    <a:pt x="4269" y="12143"/>
                  </a:cubicBezTo>
                  <a:cubicBezTo>
                    <a:pt x="4885" y="13809"/>
                    <a:pt x="7898" y="19402"/>
                    <a:pt x="7898" y="19402"/>
                  </a:cubicBezTo>
                  <a:lnTo>
                    <a:pt x="8606" y="19607"/>
                  </a:lnTo>
                  <a:lnTo>
                    <a:pt x="12440" y="16343"/>
                  </a:lnTo>
                  <a:lnTo>
                    <a:pt x="9199" y="14449"/>
                  </a:lnTo>
                  <a:cubicBezTo>
                    <a:pt x="9199" y="14449"/>
                    <a:pt x="5661" y="4748"/>
                    <a:pt x="5479" y="4337"/>
                  </a:cubicBezTo>
                  <a:cubicBezTo>
                    <a:pt x="3927" y="753"/>
                    <a:pt x="2192" y="23"/>
                    <a:pt x="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665;p59"/>
            <p:cNvSpPr/>
            <p:nvPr/>
          </p:nvSpPr>
          <p:spPr>
            <a:xfrm>
              <a:off x="1487895" y="1981380"/>
              <a:ext cx="78830" cy="121183"/>
            </a:xfrm>
            <a:custGeom>
              <a:avLst/>
              <a:gdLst/>
              <a:ahLst/>
              <a:cxnLst/>
              <a:rect l="l" t="t" r="r" b="b"/>
              <a:pathLst>
                <a:path w="6118" h="9405" extrusionOk="0">
                  <a:moveTo>
                    <a:pt x="4771" y="1"/>
                  </a:moveTo>
                  <a:lnTo>
                    <a:pt x="0" y="8925"/>
                  </a:lnTo>
                  <a:lnTo>
                    <a:pt x="2785" y="9405"/>
                  </a:lnTo>
                  <a:lnTo>
                    <a:pt x="6118" y="4041"/>
                  </a:lnTo>
                  <a:lnTo>
                    <a:pt x="47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666;p59"/>
            <p:cNvSpPr/>
            <p:nvPr/>
          </p:nvSpPr>
          <p:spPr>
            <a:xfrm>
              <a:off x="1581724" y="2081335"/>
              <a:ext cx="119715" cy="41322"/>
            </a:xfrm>
            <a:custGeom>
              <a:avLst/>
              <a:gdLst/>
              <a:ahLst/>
              <a:cxnLst/>
              <a:rect l="l" t="t" r="r" b="b"/>
              <a:pathLst>
                <a:path w="9291" h="3207" extrusionOk="0">
                  <a:moveTo>
                    <a:pt x="8593" y="1"/>
                  </a:moveTo>
                  <a:cubicBezTo>
                    <a:pt x="8567" y="1"/>
                    <a:pt x="8541" y="2"/>
                    <a:pt x="8515" y="5"/>
                  </a:cubicBezTo>
                  <a:lnTo>
                    <a:pt x="663" y="987"/>
                  </a:lnTo>
                  <a:cubicBezTo>
                    <a:pt x="275" y="1032"/>
                    <a:pt x="1" y="1398"/>
                    <a:pt x="69" y="1786"/>
                  </a:cubicBezTo>
                  <a:lnTo>
                    <a:pt x="206" y="2630"/>
                  </a:lnTo>
                  <a:cubicBezTo>
                    <a:pt x="269" y="2967"/>
                    <a:pt x="545" y="3206"/>
                    <a:pt x="874" y="3206"/>
                  </a:cubicBezTo>
                  <a:cubicBezTo>
                    <a:pt x="902" y="3206"/>
                    <a:pt x="931" y="3204"/>
                    <a:pt x="959" y="3201"/>
                  </a:cubicBezTo>
                  <a:lnTo>
                    <a:pt x="8674" y="2356"/>
                  </a:lnTo>
                  <a:cubicBezTo>
                    <a:pt x="9040" y="2334"/>
                    <a:pt x="9291" y="2037"/>
                    <a:pt x="9291" y="1672"/>
                  </a:cubicBezTo>
                  <a:lnTo>
                    <a:pt x="9291" y="690"/>
                  </a:lnTo>
                  <a:cubicBezTo>
                    <a:pt x="9291" y="306"/>
                    <a:pt x="8971" y="1"/>
                    <a:pt x="85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667;p59"/>
            <p:cNvSpPr/>
            <p:nvPr/>
          </p:nvSpPr>
          <p:spPr>
            <a:xfrm>
              <a:off x="1409646" y="2074672"/>
              <a:ext cx="120900" cy="56179"/>
            </a:xfrm>
            <a:custGeom>
              <a:avLst/>
              <a:gdLst/>
              <a:ahLst/>
              <a:cxnLst/>
              <a:rect l="l" t="t" r="r" b="b"/>
              <a:pathLst>
                <a:path w="9383" h="4360" extrusionOk="0">
                  <a:moveTo>
                    <a:pt x="948" y="0"/>
                  </a:moveTo>
                  <a:cubicBezTo>
                    <a:pt x="623" y="0"/>
                    <a:pt x="330" y="215"/>
                    <a:pt x="252" y="545"/>
                  </a:cubicBezTo>
                  <a:lnTo>
                    <a:pt x="69" y="1367"/>
                  </a:lnTo>
                  <a:cubicBezTo>
                    <a:pt x="1" y="1732"/>
                    <a:pt x="206" y="2097"/>
                    <a:pt x="572" y="2189"/>
                  </a:cubicBezTo>
                  <a:lnTo>
                    <a:pt x="8013" y="4334"/>
                  </a:lnTo>
                  <a:cubicBezTo>
                    <a:pt x="8077" y="4351"/>
                    <a:pt x="8141" y="4359"/>
                    <a:pt x="8205" y="4359"/>
                  </a:cubicBezTo>
                  <a:cubicBezTo>
                    <a:pt x="8483" y="4359"/>
                    <a:pt x="8746" y="4202"/>
                    <a:pt x="8857" y="3923"/>
                  </a:cubicBezTo>
                  <a:lnTo>
                    <a:pt x="9222" y="3033"/>
                  </a:lnTo>
                  <a:cubicBezTo>
                    <a:pt x="9382" y="2645"/>
                    <a:pt x="9154" y="2211"/>
                    <a:pt x="8766" y="2097"/>
                  </a:cubicBezTo>
                  <a:lnTo>
                    <a:pt x="1119" y="20"/>
                  </a:lnTo>
                  <a:cubicBezTo>
                    <a:pt x="1062" y="7"/>
                    <a:pt x="1004" y="0"/>
                    <a:pt x="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668;p59"/>
            <p:cNvSpPr/>
            <p:nvPr/>
          </p:nvSpPr>
          <p:spPr>
            <a:xfrm>
              <a:off x="1326410" y="1337680"/>
              <a:ext cx="57622" cy="136259"/>
            </a:xfrm>
            <a:custGeom>
              <a:avLst/>
              <a:gdLst/>
              <a:ahLst/>
              <a:cxnLst/>
              <a:rect l="l" t="t" r="r" b="b"/>
              <a:pathLst>
                <a:path w="4472" h="10575" extrusionOk="0">
                  <a:moveTo>
                    <a:pt x="1483" y="1"/>
                  </a:moveTo>
                  <a:cubicBezTo>
                    <a:pt x="1324" y="1"/>
                    <a:pt x="1206" y="225"/>
                    <a:pt x="1164" y="829"/>
                  </a:cubicBezTo>
                  <a:cubicBezTo>
                    <a:pt x="1119" y="1491"/>
                    <a:pt x="1507" y="2997"/>
                    <a:pt x="1301" y="3043"/>
                  </a:cubicBezTo>
                  <a:cubicBezTo>
                    <a:pt x="1299" y="3043"/>
                    <a:pt x="1296" y="3044"/>
                    <a:pt x="1293" y="3044"/>
                  </a:cubicBezTo>
                  <a:cubicBezTo>
                    <a:pt x="1114" y="3044"/>
                    <a:pt x="937" y="1554"/>
                    <a:pt x="959" y="1240"/>
                  </a:cubicBezTo>
                  <a:cubicBezTo>
                    <a:pt x="959" y="1073"/>
                    <a:pt x="897" y="957"/>
                    <a:pt x="819" y="957"/>
                  </a:cubicBezTo>
                  <a:cubicBezTo>
                    <a:pt x="746" y="957"/>
                    <a:pt x="660" y="1056"/>
                    <a:pt x="594" y="1308"/>
                  </a:cubicBezTo>
                  <a:cubicBezTo>
                    <a:pt x="457" y="1856"/>
                    <a:pt x="640" y="2563"/>
                    <a:pt x="754" y="3134"/>
                  </a:cubicBezTo>
                  <a:cubicBezTo>
                    <a:pt x="868" y="3705"/>
                    <a:pt x="1028" y="3956"/>
                    <a:pt x="891" y="4047"/>
                  </a:cubicBezTo>
                  <a:cubicBezTo>
                    <a:pt x="878" y="4054"/>
                    <a:pt x="864" y="4057"/>
                    <a:pt x="851" y="4057"/>
                  </a:cubicBezTo>
                  <a:cubicBezTo>
                    <a:pt x="724" y="4057"/>
                    <a:pt x="590" y="3769"/>
                    <a:pt x="548" y="3294"/>
                  </a:cubicBezTo>
                  <a:cubicBezTo>
                    <a:pt x="508" y="2812"/>
                    <a:pt x="503" y="2330"/>
                    <a:pt x="363" y="2330"/>
                  </a:cubicBezTo>
                  <a:cubicBezTo>
                    <a:pt x="344" y="2330"/>
                    <a:pt x="322" y="2339"/>
                    <a:pt x="297" y="2358"/>
                  </a:cubicBezTo>
                  <a:cubicBezTo>
                    <a:pt x="92" y="2541"/>
                    <a:pt x="0" y="3317"/>
                    <a:pt x="206" y="4230"/>
                  </a:cubicBezTo>
                  <a:cubicBezTo>
                    <a:pt x="434" y="5166"/>
                    <a:pt x="1028" y="6307"/>
                    <a:pt x="1712" y="6809"/>
                  </a:cubicBezTo>
                  <a:cubicBezTo>
                    <a:pt x="1712" y="6809"/>
                    <a:pt x="2443" y="9457"/>
                    <a:pt x="2283" y="10164"/>
                  </a:cubicBezTo>
                  <a:lnTo>
                    <a:pt x="3470" y="10552"/>
                  </a:lnTo>
                  <a:cubicBezTo>
                    <a:pt x="3522" y="10567"/>
                    <a:pt x="3573" y="10575"/>
                    <a:pt x="3623" y="10575"/>
                  </a:cubicBezTo>
                  <a:cubicBezTo>
                    <a:pt x="4102" y="10575"/>
                    <a:pt x="4471" y="9923"/>
                    <a:pt x="4223" y="9365"/>
                  </a:cubicBezTo>
                  <a:cubicBezTo>
                    <a:pt x="3744" y="8201"/>
                    <a:pt x="3242" y="6809"/>
                    <a:pt x="3424" y="6467"/>
                  </a:cubicBezTo>
                  <a:cubicBezTo>
                    <a:pt x="3721" y="5919"/>
                    <a:pt x="3652" y="4390"/>
                    <a:pt x="3538" y="3705"/>
                  </a:cubicBezTo>
                  <a:cubicBezTo>
                    <a:pt x="3515" y="3499"/>
                    <a:pt x="3424" y="3020"/>
                    <a:pt x="3584" y="2632"/>
                  </a:cubicBezTo>
                  <a:cubicBezTo>
                    <a:pt x="3665" y="2371"/>
                    <a:pt x="3642" y="2146"/>
                    <a:pt x="3523" y="2146"/>
                  </a:cubicBezTo>
                  <a:cubicBezTo>
                    <a:pt x="3475" y="2146"/>
                    <a:pt x="3411" y="2182"/>
                    <a:pt x="3333" y="2267"/>
                  </a:cubicBezTo>
                  <a:cubicBezTo>
                    <a:pt x="3059" y="2541"/>
                    <a:pt x="3013" y="2792"/>
                    <a:pt x="2945" y="3431"/>
                  </a:cubicBezTo>
                  <a:cubicBezTo>
                    <a:pt x="2922" y="3728"/>
                    <a:pt x="2876" y="3956"/>
                    <a:pt x="2808" y="3956"/>
                  </a:cubicBezTo>
                  <a:cubicBezTo>
                    <a:pt x="2806" y="3956"/>
                    <a:pt x="2805" y="3956"/>
                    <a:pt x="2803" y="3956"/>
                  </a:cubicBezTo>
                  <a:cubicBezTo>
                    <a:pt x="2690" y="3956"/>
                    <a:pt x="2556" y="3123"/>
                    <a:pt x="2511" y="2312"/>
                  </a:cubicBezTo>
                  <a:cubicBezTo>
                    <a:pt x="2466" y="1491"/>
                    <a:pt x="2397" y="555"/>
                    <a:pt x="2214" y="327"/>
                  </a:cubicBezTo>
                  <a:cubicBezTo>
                    <a:pt x="2185" y="293"/>
                    <a:pt x="2156" y="277"/>
                    <a:pt x="2129" y="277"/>
                  </a:cubicBezTo>
                  <a:cubicBezTo>
                    <a:pt x="2009" y="277"/>
                    <a:pt x="1918" y="587"/>
                    <a:pt x="1918" y="1034"/>
                  </a:cubicBezTo>
                  <a:cubicBezTo>
                    <a:pt x="1918" y="1582"/>
                    <a:pt x="2192" y="2678"/>
                    <a:pt x="1986" y="2792"/>
                  </a:cubicBezTo>
                  <a:cubicBezTo>
                    <a:pt x="1976" y="2799"/>
                    <a:pt x="1965" y="2802"/>
                    <a:pt x="1956" y="2802"/>
                  </a:cubicBezTo>
                  <a:cubicBezTo>
                    <a:pt x="1772" y="2802"/>
                    <a:pt x="1688" y="1648"/>
                    <a:pt x="1667" y="1171"/>
                  </a:cubicBezTo>
                  <a:cubicBezTo>
                    <a:pt x="1644" y="669"/>
                    <a:pt x="1826" y="53"/>
                    <a:pt x="1530" y="7"/>
                  </a:cubicBezTo>
                  <a:cubicBezTo>
                    <a:pt x="1514" y="3"/>
                    <a:pt x="1498" y="1"/>
                    <a:pt x="1483" y="1"/>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669;p59"/>
            <p:cNvSpPr/>
            <p:nvPr/>
          </p:nvSpPr>
          <p:spPr>
            <a:xfrm>
              <a:off x="1366184" y="1368751"/>
              <a:ext cx="277183" cy="488585"/>
            </a:xfrm>
            <a:custGeom>
              <a:avLst/>
              <a:gdLst/>
              <a:ahLst/>
              <a:cxnLst/>
              <a:rect l="l" t="t" r="r" b="b"/>
              <a:pathLst>
                <a:path w="11985" h="21128" extrusionOk="0">
                  <a:moveTo>
                    <a:pt x="7703" y="0"/>
                  </a:moveTo>
                  <a:cubicBezTo>
                    <a:pt x="3687" y="0"/>
                    <a:pt x="1069" y="5142"/>
                    <a:pt x="594" y="8139"/>
                  </a:cubicBezTo>
                  <a:cubicBezTo>
                    <a:pt x="1" y="11906"/>
                    <a:pt x="1758" y="15900"/>
                    <a:pt x="3105" y="17315"/>
                  </a:cubicBezTo>
                  <a:cubicBezTo>
                    <a:pt x="4475" y="18753"/>
                    <a:pt x="4201" y="21127"/>
                    <a:pt x="4201" y="21127"/>
                  </a:cubicBezTo>
                  <a:cubicBezTo>
                    <a:pt x="7168" y="20442"/>
                    <a:pt x="9359" y="16950"/>
                    <a:pt x="6940" y="13960"/>
                  </a:cubicBezTo>
                  <a:cubicBezTo>
                    <a:pt x="4520" y="10970"/>
                    <a:pt x="3653" y="7158"/>
                    <a:pt x="7510" y="6656"/>
                  </a:cubicBezTo>
                  <a:cubicBezTo>
                    <a:pt x="11596" y="6131"/>
                    <a:pt x="11984" y="1589"/>
                    <a:pt x="10318" y="698"/>
                  </a:cubicBezTo>
                  <a:cubicBezTo>
                    <a:pt x="9393" y="213"/>
                    <a:pt x="8519" y="0"/>
                    <a:pt x="7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670;p59"/>
            <p:cNvSpPr/>
            <p:nvPr/>
          </p:nvSpPr>
          <p:spPr>
            <a:xfrm>
              <a:off x="1628026" y="1472868"/>
              <a:ext cx="44359" cy="111578"/>
            </a:xfrm>
            <a:custGeom>
              <a:avLst/>
              <a:gdLst/>
              <a:ahLst/>
              <a:cxnLst/>
              <a:rect l="l" t="t" r="r" b="b"/>
              <a:pathLst>
                <a:path w="1918" h="4825" extrusionOk="0">
                  <a:moveTo>
                    <a:pt x="243" y="1"/>
                  </a:moveTo>
                  <a:cubicBezTo>
                    <a:pt x="163" y="1"/>
                    <a:pt x="114" y="8"/>
                    <a:pt x="114" y="8"/>
                  </a:cubicBezTo>
                  <a:cubicBezTo>
                    <a:pt x="114" y="8"/>
                    <a:pt x="753" y="921"/>
                    <a:pt x="571" y="2679"/>
                  </a:cubicBezTo>
                  <a:cubicBezTo>
                    <a:pt x="502" y="3227"/>
                    <a:pt x="0" y="4824"/>
                    <a:pt x="0" y="4824"/>
                  </a:cubicBezTo>
                  <a:cubicBezTo>
                    <a:pt x="0" y="4824"/>
                    <a:pt x="776" y="4756"/>
                    <a:pt x="1187" y="4322"/>
                  </a:cubicBezTo>
                  <a:cubicBezTo>
                    <a:pt x="1918" y="3546"/>
                    <a:pt x="1872" y="1583"/>
                    <a:pt x="1461" y="784"/>
                  </a:cubicBezTo>
                  <a:cubicBezTo>
                    <a:pt x="1127" y="82"/>
                    <a:pt x="510" y="1"/>
                    <a:pt x="243" y="1"/>
                  </a:cubicBezTo>
                  <a:close/>
                </a:path>
              </a:pathLst>
            </a:custGeom>
            <a:solidFill>
              <a:srgbClr val="F03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671;p59"/>
            <p:cNvSpPr/>
            <p:nvPr/>
          </p:nvSpPr>
          <p:spPr>
            <a:xfrm>
              <a:off x="1453811" y="1405476"/>
              <a:ext cx="196931" cy="88708"/>
            </a:xfrm>
            <a:custGeom>
              <a:avLst/>
              <a:gdLst/>
              <a:ahLst/>
              <a:cxnLst/>
              <a:rect l="l" t="t" r="r" b="b"/>
              <a:pathLst>
                <a:path w="8515" h="3836" extrusionOk="0">
                  <a:moveTo>
                    <a:pt x="4520" y="1"/>
                  </a:moveTo>
                  <a:cubicBezTo>
                    <a:pt x="1462" y="1"/>
                    <a:pt x="1" y="2762"/>
                    <a:pt x="1" y="2762"/>
                  </a:cubicBezTo>
                  <a:lnTo>
                    <a:pt x="366" y="3835"/>
                  </a:lnTo>
                  <a:cubicBezTo>
                    <a:pt x="366" y="3835"/>
                    <a:pt x="2225" y="1053"/>
                    <a:pt x="4545" y="1053"/>
                  </a:cubicBezTo>
                  <a:cubicBezTo>
                    <a:pt x="5567" y="1053"/>
                    <a:pt x="6679" y="1593"/>
                    <a:pt x="7761" y="3150"/>
                  </a:cubicBezTo>
                  <a:lnTo>
                    <a:pt x="8515" y="3265"/>
                  </a:lnTo>
                  <a:cubicBezTo>
                    <a:pt x="8515" y="3265"/>
                    <a:pt x="7533" y="1"/>
                    <a:pt x="45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672;p59"/>
            <p:cNvSpPr/>
            <p:nvPr/>
          </p:nvSpPr>
          <p:spPr>
            <a:xfrm>
              <a:off x="1628026" y="1483599"/>
              <a:ext cx="44359" cy="100848"/>
            </a:xfrm>
            <a:custGeom>
              <a:avLst/>
              <a:gdLst/>
              <a:ahLst/>
              <a:cxnLst/>
              <a:rect l="l" t="t" r="r" b="b"/>
              <a:pathLst>
                <a:path w="1918" h="4361" extrusionOk="0">
                  <a:moveTo>
                    <a:pt x="1256" y="1"/>
                  </a:moveTo>
                  <a:cubicBezTo>
                    <a:pt x="1575" y="891"/>
                    <a:pt x="1552" y="2580"/>
                    <a:pt x="890" y="3310"/>
                  </a:cubicBezTo>
                  <a:cubicBezTo>
                    <a:pt x="708" y="3516"/>
                    <a:pt x="434" y="3630"/>
                    <a:pt x="206" y="3698"/>
                  </a:cubicBezTo>
                  <a:cubicBezTo>
                    <a:pt x="92" y="4064"/>
                    <a:pt x="0" y="4360"/>
                    <a:pt x="0" y="4360"/>
                  </a:cubicBezTo>
                  <a:cubicBezTo>
                    <a:pt x="0" y="4360"/>
                    <a:pt x="776" y="4292"/>
                    <a:pt x="1187" y="3858"/>
                  </a:cubicBezTo>
                  <a:cubicBezTo>
                    <a:pt x="1918" y="3082"/>
                    <a:pt x="1872" y="1119"/>
                    <a:pt x="1461" y="320"/>
                  </a:cubicBezTo>
                  <a:cubicBezTo>
                    <a:pt x="1415" y="183"/>
                    <a:pt x="1324" y="92"/>
                    <a:pt x="1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673;p59"/>
            <p:cNvSpPr/>
            <p:nvPr/>
          </p:nvSpPr>
          <p:spPr>
            <a:xfrm>
              <a:off x="1622021" y="1710461"/>
              <a:ext cx="56488" cy="143243"/>
            </a:xfrm>
            <a:custGeom>
              <a:avLst/>
              <a:gdLst/>
              <a:ahLst/>
              <a:cxnLst/>
              <a:rect l="l" t="t" r="r" b="b"/>
              <a:pathLst>
                <a:path w="4384" h="11117" extrusionOk="0">
                  <a:moveTo>
                    <a:pt x="1" y="1"/>
                  </a:moveTo>
                  <a:lnTo>
                    <a:pt x="4383" y="11117"/>
                  </a:lnTo>
                  <a:lnTo>
                    <a:pt x="1690" y="1735"/>
                  </a:lnTo>
                  <a:cubicBezTo>
                    <a:pt x="1576" y="1370"/>
                    <a:pt x="1348" y="1028"/>
                    <a:pt x="1028" y="777"/>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674;p59"/>
            <p:cNvSpPr/>
            <p:nvPr/>
          </p:nvSpPr>
          <p:spPr>
            <a:xfrm>
              <a:off x="1651441" y="2388209"/>
              <a:ext cx="93829" cy="120642"/>
            </a:xfrm>
            <a:custGeom>
              <a:avLst/>
              <a:gdLst/>
              <a:ahLst/>
              <a:cxnLst/>
              <a:rect l="l" t="t" r="r" b="b"/>
              <a:pathLst>
                <a:path w="7282" h="9363" extrusionOk="0">
                  <a:moveTo>
                    <a:pt x="1210" y="0"/>
                  </a:moveTo>
                  <a:cubicBezTo>
                    <a:pt x="1210" y="0"/>
                    <a:pt x="1155" y="291"/>
                    <a:pt x="1112" y="729"/>
                  </a:cubicBezTo>
                  <a:lnTo>
                    <a:pt x="1112" y="729"/>
                  </a:lnTo>
                  <a:cubicBezTo>
                    <a:pt x="1172" y="279"/>
                    <a:pt x="1210" y="0"/>
                    <a:pt x="1210" y="0"/>
                  </a:cubicBezTo>
                  <a:close/>
                  <a:moveTo>
                    <a:pt x="5045" y="1484"/>
                  </a:moveTo>
                  <a:cubicBezTo>
                    <a:pt x="5045" y="1567"/>
                    <a:pt x="5050" y="1657"/>
                    <a:pt x="5060" y="1752"/>
                  </a:cubicBezTo>
                  <a:lnTo>
                    <a:pt x="5060" y="1752"/>
                  </a:lnTo>
                  <a:cubicBezTo>
                    <a:pt x="5056" y="1585"/>
                    <a:pt x="5045" y="1484"/>
                    <a:pt x="5045" y="1484"/>
                  </a:cubicBezTo>
                  <a:close/>
                  <a:moveTo>
                    <a:pt x="1112" y="729"/>
                  </a:moveTo>
                  <a:lnTo>
                    <a:pt x="1112" y="729"/>
                  </a:lnTo>
                  <a:cubicBezTo>
                    <a:pt x="880" y="2456"/>
                    <a:pt x="320" y="6703"/>
                    <a:pt x="320" y="7373"/>
                  </a:cubicBezTo>
                  <a:cubicBezTo>
                    <a:pt x="320" y="8217"/>
                    <a:pt x="0" y="9221"/>
                    <a:pt x="2100" y="9313"/>
                  </a:cubicBezTo>
                  <a:cubicBezTo>
                    <a:pt x="2705" y="9332"/>
                    <a:pt x="3394" y="9363"/>
                    <a:pt x="4062" y="9363"/>
                  </a:cubicBezTo>
                  <a:cubicBezTo>
                    <a:pt x="5737" y="9363"/>
                    <a:pt x="7282" y="9170"/>
                    <a:pt x="7053" y="8126"/>
                  </a:cubicBezTo>
                  <a:cubicBezTo>
                    <a:pt x="6752" y="6725"/>
                    <a:pt x="5229" y="3372"/>
                    <a:pt x="5060" y="1752"/>
                  </a:cubicBezTo>
                  <a:lnTo>
                    <a:pt x="5060" y="1752"/>
                  </a:lnTo>
                  <a:cubicBezTo>
                    <a:pt x="5081" y="2523"/>
                    <a:pt x="4964" y="4687"/>
                    <a:pt x="3013" y="4725"/>
                  </a:cubicBezTo>
                  <a:cubicBezTo>
                    <a:pt x="2994" y="4725"/>
                    <a:pt x="2975" y="4726"/>
                    <a:pt x="2956" y="4726"/>
                  </a:cubicBezTo>
                  <a:cubicBezTo>
                    <a:pt x="967" y="4726"/>
                    <a:pt x="982" y="2055"/>
                    <a:pt x="1112" y="72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675;p59"/>
            <p:cNvSpPr/>
            <p:nvPr/>
          </p:nvSpPr>
          <p:spPr>
            <a:xfrm>
              <a:off x="1236692" y="2404383"/>
              <a:ext cx="109419" cy="97063"/>
            </a:xfrm>
            <a:custGeom>
              <a:avLst/>
              <a:gdLst/>
              <a:ahLst/>
              <a:cxnLst/>
              <a:rect l="l" t="t" r="r" b="b"/>
              <a:pathLst>
                <a:path w="8492" h="7533" extrusionOk="0">
                  <a:moveTo>
                    <a:pt x="8035" y="0"/>
                  </a:moveTo>
                  <a:lnTo>
                    <a:pt x="8035" y="0"/>
                  </a:lnTo>
                  <a:cubicBezTo>
                    <a:pt x="8035" y="1"/>
                    <a:pt x="7989" y="3424"/>
                    <a:pt x="4931" y="3424"/>
                  </a:cubicBezTo>
                  <a:cubicBezTo>
                    <a:pt x="2717" y="3424"/>
                    <a:pt x="4223" y="891"/>
                    <a:pt x="4406" y="115"/>
                  </a:cubicBezTo>
                  <a:lnTo>
                    <a:pt x="4406" y="115"/>
                  </a:lnTo>
                  <a:cubicBezTo>
                    <a:pt x="4223" y="662"/>
                    <a:pt x="3630" y="1347"/>
                    <a:pt x="3105" y="1918"/>
                  </a:cubicBezTo>
                  <a:cubicBezTo>
                    <a:pt x="2146" y="2876"/>
                    <a:pt x="1347" y="4018"/>
                    <a:pt x="868" y="5296"/>
                  </a:cubicBezTo>
                  <a:cubicBezTo>
                    <a:pt x="1" y="7533"/>
                    <a:pt x="959" y="7533"/>
                    <a:pt x="959" y="7533"/>
                  </a:cubicBezTo>
                  <a:lnTo>
                    <a:pt x="6049" y="7533"/>
                  </a:lnTo>
                  <a:cubicBezTo>
                    <a:pt x="8492" y="7533"/>
                    <a:pt x="8035" y="1"/>
                    <a:pt x="80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676;p59"/>
            <p:cNvSpPr/>
            <p:nvPr/>
          </p:nvSpPr>
          <p:spPr>
            <a:xfrm>
              <a:off x="1340238" y="2404383"/>
              <a:ext cx="13" cy="3543"/>
            </a:xfrm>
            <a:custGeom>
              <a:avLst/>
              <a:gdLst/>
              <a:ahLst/>
              <a:cxnLst/>
              <a:rect l="l" t="t" r="r" b="b"/>
              <a:pathLst>
                <a:path w="1" h="275" extrusionOk="0">
                  <a:moveTo>
                    <a:pt x="0" y="274"/>
                  </a:moveTo>
                  <a:cubicBezTo>
                    <a:pt x="0" y="92"/>
                    <a:pt x="0" y="0"/>
                    <a:pt x="0" y="0"/>
                  </a:cubicBezTo>
                  <a:cubicBezTo>
                    <a:pt x="0" y="0"/>
                    <a:pt x="0" y="92"/>
                    <a:pt x="0" y="274"/>
                  </a:cubicBezTo>
                  <a:lnTo>
                    <a:pt x="0" y="274"/>
                  </a:lnTo>
                </a:path>
              </a:pathLst>
            </a:custGeom>
            <a:solidFill>
              <a:srgbClr val="F57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677;p59"/>
            <p:cNvSpPr/>
            <p:nvPr/>
          </p:nvSpPr>
          <p:spPr>
            <a:xfrm>
              <a:off x="1340238" y="2404383"/>
              <a:ext cx="309" cy="3543"/>
            </a:xfrm>
            <a:custGeom>
              <a:avLst/>
              <a:gdLst/>
              <a:ahLst/>
              <a:cxnLst/>
              <a:rect l="l" t="t" r="r" b="b"/>
              <a:pathLst>
                <a:path w="24" h="275" extrusionOk="0">
                  <a:moveTo>
                    <a:pt x="0" y="0"/>
                  </a:moveTo>
                  <a:cubicBezTo>
                    <a:pt x="0" y="0"/>
                    <a:pt x="0" y="92"/>
                    <a:pt x="0" y="274"/>
                  </a:cubicBezTo>
                  <a:lnTo>
                    <a:pt x="23" y="183"/>
                  </a:lnTo>
                  <a:cubicBezTo>
                    <a:pt x="23" y="69"/>
                    <a:pt x="0" y="0"/>
                    <a:pt x="0" y="0"/>
                  </a:cubicBezTo>
                  <a:close/>
                </a:path>
              </a:pathLst>
            </a:custGeom>
            <a:solidFill>
              <a:srgbClr val="F9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678;p59"/>
            <p:cNvSpPr/>
            <p:nvPr/>
          </p:nvSpPr>
          <p:spPr>
            <a:xfrm>
              <a:off x="1339052" y="2424977"/>
              <a:ext cx="1778" cy="30602"/>
            </a:xfrm>
            <a:custGeom>
              <a:avLst/>
              <a:gdLst/>
              <a:ahLst/>
              <a:cxnLst/>
              <a:rect l="l" t="t" r="r" b="b"/>
              <a:pathLst>
                <a:path w="138" h="2375" extrusionOk="0">
                  <a:moveTo>
                    <a:pt x="138" y="0"/>
                  </a:moveTo>
                  <a:cubicBezTo>
                    <a:pt x="138" y="141"/>
                    <a:pt x="136" y="285"/>
                    <a:pt x="132" y="434"/>
                  </a:cubicBezTo>
                  <a:lnTo>
                    <a:pt x="138" y="434"/>
                  </a:lnTo>
                  <a:cubicBezTo>
                    <a:pt x="138" y="434"/>
                    <a:pt x="138" y="411"/>
                    <a:pt x="138" y="411"/>
                  </a:cubicBezTo>
                  <a:cubicBezTo>
                    <a:pt x="138" y="411"/>
                    <a:pt x="138" y="411"/>
                    <a:pt x="138" y="388"/>
                  </a:cubicBezTo>
                  <a:cubicBezTo>
                    <a:pt x="138" y="365"/>
                    <a:pt x="138" y="365"/>
                    <a:pt x="138" y="365"/>
                  </a:cubicBezTo>
                  <a:cubicBezTo>
                    <a:pt x="138" y="343"/>
                    <a:pt x="138" y="343"/>
                    <a:pt x="138" y="343"/>
                  </a:cubicBezTo>
                  <a:cubicBezTo>
                    <a:pt x="138" y="320"/>
                    <a:pt x="138" y="320"/>
                    <a:pt x="138" y="320"/>
                  </a:cubicBezTo>
                  <a:cubicBezTo>
                    <a:pt x="138" y="320"/>
                    <a:pt x="138" y="320"/>
                    <a:pt x="138" y="297"/>
                  </a:cubicBezTo>
                  <a:cubicBezTo>
                    <a:pt x="138" y="297"/>
                    <a:pt x="138" y="297"/>
                    <a:pt x="138" y="274"/>
                  </a:cubicBezTo>
                  <a:cubicBezTo>
                    <a:pt x="138" y="274"/>
                    <a:pt x="138" y="274"/>
                    <a:pt x="138" y="251"/>
                  </a:cubicBezTo>
                  <a:cubicBezTo>
                    <a:pt x="138" y="251"/>
                    <a:pt x="138" y="251"/>
                    <a:pt x="138" y="228"/>
                  </a:cubicBezTo>
                  <a:cubicBezTo>
                    <a:pt x="138" y="206"/>
                    <a:pt x="138" y="206"/>
                    <a:pt x="138" y="206"/>
                  </a:cubicBezTo>
                  <a:cubicBezTo>
                    <a:pt x="138" y="183"/>
                    <a:pt x="138" y="183"/>
                    <a:pt x="138" y="160"/>
                  </a:cubicBezTo>
                  <a:cubicBezTo>
                    <a:pt x="138" y="137"/>
                    <a:pt x="138" y="137"/>
                    <a:pt x="138" y="137"/>
                  </a:cubicBezTo>
                  <a:lnTo>
                    <a:pt x="138" y="114"/>
                  </a:lnTo>
                  <a:lnTo>
                    <a:pt x="138" y="92"/>
                  </a:lnTo>
                  <a:lnTo>
                    <a:pt x="138" y="69"/>
                  </a:lnTo>
                  <a:lnTo>
                    <a:pt x="138" y="46"/>
                  </a:lnTo>
                  <a:cubicBezTo>
                    <a:pt x="138" y="46"/>
                    <a:pt x="138" y="23"/>
                    <a:pt x="138" y="0"/>
                  </a:cubicBezTo>
                  <a:close/>
                  <a:moveTo>
                    <a:pt x="115" y="434"/>
                  </a:moveTo>
                  <a:cubicBezTo>
                    <a:pt x="115" y="434"/>
                    <a:pt x="115" y="457"/>
                    <a:pt x="115" y="457"/>
                  </a:cubicBezTo>
                  <a:cubicBezTo>
                    <a:pt x="115" y="457"/>
                    <a:pt x="115" y="457"/>
                    <a:pt x="115" y="480"/>
                  </a:cubicBezTo>
                  <a:cubicBezTo>
                    <a:pt x="115" y="480"/>
                    <a:pt x="115" y="480"/>
                    <a:pt x="115" y="502"/>
                  </a:cubicBezTo>
                  <a:lnTo>
                    <a:pt x="115" y="525"/>
                  </a:lnTo>
                  <a:lnTo>
                    <a:pt x="115" y="548"/>
                  </a:lnTo>
                  <a:cubicBezTo>
                    <a:pt x="115" y="548"/>
                    <a:pt x="115" y="571"/>
                    <a:pt x="115" y="594"/>
                  </a:cubicBezTo>
                  <a:cubicBezTo>
                    <a:pt x="115" y="594"/>
                    <a:pt x="115" y="617"/>
                    <a:pt x="115" y="617"/>
                  </a:cubicBezTo>
                  <a:cubicBezTo>
                    <a:pt x="115" y="617"/>
                    <a:pt x="115" y="639"/>
                    <a:pt x="115" y="639"/>
                  </a:cubicBezTo>
                  <a:cubicBezTo>
                    <a:pt x="115" y="662"/>
                    <a:pt x="115" y="662"/>
                    <a:pt x="115" y="685"/>
                  </a:cubicBezTo>
                  <a:cubicBezTo>
                    <a:pt x="115" y="685"/>
                    <a:pt x="115" y="685"/>
                    <a:pt x="115" y="708"/>
                  </a:cubicBezTo>
                  <a:cubicBezTo>
                    <a:pt x="115" y="708"/>
                    <a:pt x="115" y="731"/>
                    <a:pt x="115" y="731"/>
                  </a:cubicBezTo>
                  <a:lnTo>
                    <a:pt x="115" y="753"/>
                  </a:lnTo>
                  <a:cubicBezTo>
                    <a:pt x="115" y="753"/>
                    <a:pt x="115" y="776"/>
                    <a:pt x="115" y="776"/>
                  </a:cubicBezTo>
                  <a:cubicBezTo>
                    <a:pt x="115" y="799"/>
                    <a:pt x="115" y="799"/>
                    <a:pt x="115" y="799"/>
                  </a:cubicBezTo>
                  <a:cubicBezTo>
                    <a:pt x="115" y="845"/>
                    <a:pt x="115" y="868"/>
                    <a:pt x="115" y="913"/>
                  </a:cubicBezTo>
                  <a:cubicBezTo>
                    <a:pt x="92" y="1393"/>
                    <a:pt x="47" y="1872"/>
                    <a:pt x="1" y="2374"/>
                  </a:cubicBezTo>
                  <a:cubicBezTo>
                    <a:pt x="74" y="1697"/>
                    <a:pt x="118" y="1035"/>
                    <a:pt x="132" y="434"/>
                  </a:cubicBezTo>
                  <a:close/>
                </a:path>
              </a:pathLst>
            </a:custGeom>
            <a:solidFill>
              <a:srgbClr val="FCE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679;p59"/>
            <p:cNvSpPr/>
            <p:nvPr/>
          </p:nvSpPr>
          <p:spPr>
            <a:xfrm>
              <a:off x="1316410" y="2455572"/>
              <a:ext cx="22652" cy="45883"/>
            </a:xfrm>
            <a:custGeom>
              <a:avLst/>
              <a:gdLst/>
              <a:ahLst/>
              <a:cxnLst/>
              <a:rect l="l" t="t" r="r" b="b"/>
              <a:pathLst>
                <a:path w="1758" h="3561" extrusionOk="0">
                  <a:moveTo>
                    <a:pt x="1758" y="0"/>
                  </a:moveTo>
                  <a:cubicBezTo>
                    <a:pt x="1621" y="1073"/>
                    <a:pt x="1393" y="2123"/>
                    <a:pt x="982" y="2808"/>
                  </a:cubicBezTo>
                  <a:cubicBezTo>
                    <a:pt x="982" y="2812"/>
                    <a:pt x="982" y="2815"/>
                    <a:pt x="982" y="2818"/>
                  </a:cubicBezTo>
                  <a:lnTo>
                    <a:pt x="982" y="2818"/>
                  </a:lnTo>
                  <a:cubicBezTo>
                    <a:pt x="1397" y="2137"/>
                    <a:pt x="1630" y="1077"/>
                    <a:pt x="1758" y="0"/>
                  </a:cubicBezTo>
                  <a:close/>
                  <a:moveTo>
                    <a:pt x="982" y="2818"/>
                  </a:moveTo>
                  <a:lnTo>
                    <a:pt x="982" y="2818"/>
                  </a:lnTo>
                  <a:cubicBezTo>
                    <a:pt x="979" y="2822"/>
                    <a:pt x="977" y="2826"/>
                    <a:pt x="974" y="2830"/>
                  </a:cubicBezTo>
                  <a:lnTo>
                    <a:pt x="982" y="2830"/>
                  </a:lnTo>
                  <a:cubicBezTo>
                    <a:pt x="982" y="2830"/>
                    <a:pt x="982" y="2830"/>
                    <a:pt x="982" y="2818"/>
                  </a:cubicBezTo>
                  <a:close/>
                  <a:moveTo>
                    <a:pt x="959" y="2830"/>
                  </a:moveTo>
                  <a:cubicBezTo>
                    <a:pt x="959" y="2853"/>
                    <a:pt x="959" y="2853"/>
                    <a:pt x="959" y="2853"/>
                  </a:cubicBezTo>
                  <a:cubicBezTo>
                    <a:pt x="959" y="2854"/>
                    <a:pt x="959" y="2854"/>
                    <a:pt x="959" y="2855"/>
                  </a:cubicBezTo>
                  <a:lnTo>
                    <a:pt x="959" y="2855"/>
                  </a:lnTo>
                  <a:cubicBezTo>
                    <a:pt x="964" y="2847"/>
                    <a:pt x="969" y="2839"/>
                    <a:pt x="974" y="2830"/>
                  </a:cubicBezTo>
                  <a:close/>
                  <a:moveTo>
                    <a:pt x="959" y="2855"/>
                  </a:moveTo>
                  <a:cubicBezTo>
                    <a:pt x="955" y="2862"/>
                    <a:pt x="950" y="2869"/>
                    <a:pt x="946" y="2876"/>
                  </a:cubicBezTo>
                  <a:lnTo>
                    <a:pt x="959" y="2876"/>
                  </a:lnTo>
                  <a:cubicBezTo>
                    <a:pt x="959" y="2876"/>
                    <a:pt x="959" y="2876"/>
                    <a:pt x="959" y="2855"/>
                  </a:cubicBezTo>
                  <a:close/>
                  <a:moveTo>
                    <a:pt x="936" y="2876"/>
                  </a:moveTo>
                  <a:cubicBezTo>
                    <a:pt x="936" y="2882"/>
                    <a:pt x="936" y="2887"/>
                    <a:pt x="936" y="2890"/>
                  </a:cubicBezTo>
                  <a:lnTo>
                    <a:pt x="936" y="2890"/>
                  </a:lnTo>
                  <a:cubicBezTo>
                    <a:pt x="939" y="2886"/>
                    <a:pt x="942" y="2881"/>
                    <a:pt x="946" y="2876"/>
                  </a:cubicBezTo>
                  <a:close/>
                  <a:moveTo>
                    <a:pt x="936" y="2890"/>
                  </a:moveTo>
                  <a:cubicBezTo>
                    <a:pt x="934" y="2893"/>
                    <a:pt x="932" y="2896"/>
                    <a:pt x="930" y="2899"/>
                  </a:cubicBezTo>
                  <a:lnTo>
                    <a:pt x="930" y="2899"/>
                  </a:lnTo>
                  <a:cubicBezTo>
                    <a:pt x="932" y="2899"/>
                    <a:pt x="934" y="2899"/>
                    <a:pt x="936" y="2899"/>
                  </a:cubicBezTo>
                  <a:cubicBezTo>
                    <a:pt x="936" y="2899"/>
                    <a:pt x="936" y="2899"/>
                    <a:pt x="936" y="2890"/>
                  </a:cubicBezTo>
                  <a:close/>
                  <a:moveTo>
                    <a:pt x="930" y="2899"/>
                  </a:moveTo>
                  <a:cubicBezTo>
                    <a:pt x="913" y="2903"/>
                    <a:pt x="913" y="2922"/>
                    <a:pt x="913" y="2922"/>
                  </a:cubicBezTo>
                  <a:cubicBezTo>
                    <a:pt x="913" y="2923"/>
                    <a:pt x="913" y="2924"/>
                    <a:pt x="913" y="2925"/>
                  </a:cubicBezTo>
                  <a:lnTo>
                    <a:pt x="913" y="2925"/>
                  </a:lnTo>
                  <a:cubicBezTo>
                    <a:pt x="919" y="2916"/>
                    <a:pt x="925" y="2908"/>
                    <a:pt x="930" y="2899"/>
                  </a:cubicBezTo>
                  <a:close/>
                  <a:moveTo>
                    <a:pt x="913" y="2925"/>
                  </a:moveTo>
                  <a:cubicBezTo>
                    <a:pt x="909" y="2931"/>
                    <a:pt x="905" y="2936"/>
                    <a:pt x="901" y="2942"/>
                  </a:cubicBezTo>
                  <a:lnTo>
                    <a:pt x="901" y="2942"/>
                  </a:lnTo>
                  <a:cubicBezTo>
                    <a:pt x="907" y="2939"/>
                    <a:pt x="912" y="2934"/>
                    <a:pt x="913" y="2925"/>
                  </a:cubicBezTo>
                  <a:close/>
                  <a:moveTo>
                    <a:pt x="901" y="2942"/>
                  </a:moveTo>
                  <a:cubicBezTo>
                    <a:pt x="896" y="2945"/>
                    <a:pt x="891" y="2945"/>
                    <a:pt x="891" y="2945"/>
                  </a:cubicBezTo>
                  <a:cubicBezTo>
                    <a:pt x="757" y="3145"/>
                    <a:pt x="600" y="3306"/>
                    <a:pt x="420" y="3415"/>
                  </a:cubicBezTo>
                  <a:lnTo>
                    <a:pt x="420" y="3415"/>
                  </a:lnTo>
                  <a:cubicBezTo>
                    <a:pt x="601" y="3306"/>
                    <a:pt x="761" y="3145"/>
                    <a:pt x="901" y="2942"/>
                  </a:cubicBezTo>
                  <a:close/>
                  <a:moveTo>
                    <a:pt x="420" y="3415"/>
                  </a:moveTo>
                  <a:cubicBezTo>
                    <a:pt x="291" y="3491"/>
                    <a:pt x="152" y="3541"/>
                    <a:pt x="0" y="3561"/>
                  </a:cubicBezTo>
                  <a:cubicBezTo>
                    <a:pt x="152" y="3542"/>
                    <a:pt x="292" y="3491"/>
                    <a:pt x="420" y="3415"/>
                  </a:cubicBezTo>
                  <a:close/>
                </a:path>
              </a:pathLst>
            </a:custGeom>
            <a:solidFill>
              <a:srgbClr val="F4C9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680;p59"/>
            <p:cNvSpPr/>
            <p:nvPr/>
          </p:nvSpPr>
          <p:spPr>
            <a:xfrm>
              <a:off x="1339052" y="2436743"/>
              <a:ext cx="1495" cy="18838"/>
            </a:xfrm>
            <a:custGeom>
              <a:avLst/>
              <a:gdLst/>
              <a:ahLst/>
              <a:cxnLst/>
              <a:rect l="l" t="t" r="r" b="b"/>
              <a:pathLst>
                <a:path w="116" h="1462" extrusionOk="0">
                  <a:moveTo>
                    <a:pt x="1" y="1461"/>
                  </a:moveTo>
                  <a:cubicBezTo>
                    <a:pt x="47" y="959"/>
                    <a:pt x="92" y="480"/>
                    <a:pt x="115" y="0"/>
                  </a:cubicBezTo>
                  <a:cubicBezTo>
                    <a:pt x="92" y="480"/>
                    <a:pt x="47" y="959"/>
                    <a:pt x="1" y="1461"/>
                  </a:cubicBezTo>
                  <a:lnTo>
                    <a:pt x="1" y="1461"/>
                  </a:lnTo>
                  <a:close/>
                </a:path>
              </a:pathLst>
            </a:custGeom>
            <a:solidFill>
              <a:srgbClr val="FBC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681;p59"/>
            <p:cNvSpPr/>
            <p:nvPr/>
          </p:nvSpPr>
          <p:spPr>
            <a:xfrm>
              <a:off x="1329052" y="2455572"/>
              <a:ext cx="10012" cy="36181"/>
            </a:xfrm>
            <a:custGeom>
              <a:avLst/>
              <a:gdLst/>
              <a:ahLst/>
              <a:cxnLst/>
              <a:rect l="l" t="t" r="r" b="b"/>
              <a:pathLst>
                <a:path w="777" h="2808" extrusionOk="0">
                  <a:moveTo>
                    <a:pt x="1" y="2808"/>
                  </a:moveTo>
                  <a:cubicBezTo>
                    <a:pt x="412" y="2123"/>
                    <a:pt x="640" y="1073"/>
                    <a:pt x="777" y="0"/>
                  </a:cubicBezTo>
                  <a:lnTo>
                    <a:pt x="777" y="0"/>
                  </a:lnTo>
                  <a:cubicBezTo>
                    <a:pt x="640" y="1073"/>
                    <a:pt x="412" y="2123"/>
                    <a:pt x="1" y="2808"/>
                  </a:cubicBezTo>
                  <a:close/>
                </a:path>
              </a:pathLst>
            </a:custGeom>
            <a:solidFill>
              <a:srgbClr val="F3A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682;p59"/>
            <p:cNvSpPr/>
            <p:nvPr/>
          </p:nvSpPr>
          <p:spPr>
            <a:xfrm>
              <a:off x="1340534" y="2425557"/>
              <a:ext cx="296" cy="11197"/>
            </a:xfrm>
            <a:custGeom>
              <a:avLst/>
              <a:gdLst/>
              <a:ahLst/>
              <a:cxnLst/>
              <a:rect l="l" t="t" r="r" b="b"/>
              <a:pathLst>
                <a:path w="23" h="869" extrusionOk="0">
                  <a:moveTo>
                    <a:pt x="0" y="868"/>
                  </a:moveTo>
                  <a:cubicBezTo>
                    <a:pt x="0" y="823"/>
                    <a:pt x="0" y="800"/>
                    <a:pt x="0" y="754"/>
                  </a:cubicBezTo>
                  <a:cubicBezTo>
                    <a:pt x="0" y="800"/>
                    <a:pt x="0" y="823"/>
                    <a:pt x="0" y="868"/>
                  </a:cubicBezTo>
                  <a:close/>
                  <a:moveTo>
                    <a:pt x="0" y="754"/>
                  </a:moveTo>
                  <a:cubicBezTo>
                    <a:pt x="0" y="754"/>
                    <a:pt x="0" y="754"/>
                    <a:pt x="0" y="731"/>
                  </a:cubicBezTo>
                  <a:cubicBezTo>
                    <a:pt x="0" y="754"/>
                    <a:pt x="0" y="754"/>
                    <a:pt x="0" y="754"/>
                  </a:cubicBezTo>
                  <a:close/>
                  <a:moveTo>
                    <a:pt x="0" y="731"/>
                  </a:moveTo>
                  <a:cubicBezTo>
                    <a:pt x="0" y="731"/>
                    <a:pt x="0" y="731"/>
                    <a:pt x="0" y="731"/>
                  </a:cubicBezTo>
                  <a:cubicBezTo>
                    <a:pt x="0" y="731"/>
                    <a:pt x="0" y="731"/>
                    <a:pt x="0" y="731"/>
                  </a:cubicBezTo>
                  <a:close/>
                  <a:moveTo>
                    <a:pt x="0" y="731"/>
                  </a:moveTo>
                  <a:cubicBezTo>
                    <a:pt x="0" y="731"/>
                    <a:pt x="0" y="708"/>
                    <a:pt x="0" y="708"/>
                  </a:cubicBezTo>
                  <a:cubicBezTo>
                    <a:pt x="0" y="708"/>
                    <a:pt x="0" y="731"/>
                    <a:pt x="0" y="731"/>
                  </a:cubicBezTo>
                  <a:close/>
                  <a:moveTo>
                    <a:pt x="0" y="708"/>
                  </a:moveTo>
                  <a:cubicBezTo>
                    <a:pt x="0" y="708"/>
                    <a:pt x="0" y="708"/>
                    <a:pt x="0" y="708"/>
                  </a:cubicBezTo>
                  <a:cubicBezTo>
                    <a:pt x="0" y="708"/>
                    <a:pt x="0" y="708"/>
                    <a:pt x="0" y="708"/>
                  </a:cubicBezTo>
                  <a:close/>
                  <a:moveTo>
                    <a:pt x="0" y="708"/>
                  </a:moveTo>
                  <a:cubicBezTo>
                    <a:pt x="0" y="708"/>
                    <a:pt x="0" y="708"/>
                    <a:pt x="0" y="686"/>
                  </a:cubicBezTo>
                  <a:lnTo>
                    <a:pt x="0" y="708"/>
                  </a:lnTo>
                  <a:close/>
                  <a:moveTo>
                    <a:pt x="0" y="686"/>
                  </a:moveTo>
                  <a:cubicBezTo>
                    <a:pt x="0" y="686"/>
                    <a:pt x="0" y="663"/>
                    <a:pt x="0" y="663"/>
                  </a:cubicBezTo>
                  <a:cubicBezTo>
                    <a:pt x="0" y="663"/>
                    <a:pt x="0" y="686"/>
                    <a:pt x="0" y="686"/>
                  </a:cubicBezTo>
                  <a:close/>
                  <a:moveTo>
                    <a:pt x="0" y="663"/>
                  </a:moveTo>
                  <a:cubicBezTo>
                    <a:pt x="0" y="640"/>
                    <a:pt x="0" y="640"/>
                    <a:pt x="0" y="640"/>
                  </a:cubicBezTo>
                  <a:cubicBezTo>
                    <a:pt x="0" y="640"/>
                    <a:pt x="0" y="640"/>
                    <a:pt x="0" y="663"/>
                  </a:cubicBezTo>
                  <a:close/>
                  <a:moveTo>
                    <a:pt x="0" y="640"/>
                  </a:moveTo>
                  <a:cubicBezTo>
                    <a:pt x="0" y="640"/>
                    <a:pt x="0" y="640"/>
                    <a:pt x="0" y="640"/>
                  </a:cubicBezTo>
                  <a:cubicBezTo>
                    <a:pt x="0" y="640"/>
                    <a:pt x="0" y="640"/>
                    <a:pt x="0" y="640"/>
                  </a:cubicBezTo>
                  <a:close/>
                  <a:moveTo>
                    <a:pt x="0" y="640"/>
                  </a:moveTo>
                  <a:cubicBezTo>
                    <a:pt x="0" y="617"/>
                    <a:pt x="0" y="617"/>
                    <a:pt x="0" y="594"/>
                  </a:cubicBezTo>
                  <a:cubicBezTo>
                    <a:pt x="0" y="617"/>
                    <a:pt x="0" y="617"/>
                    <a:pt x="0" y="640"/>
                  </a:cubicBezTo>
                  <a:close/>
                  <a:moveTo>
                    <a:pt x="0" y="594"/>
                  </a:moveTo>
                  <a:cubicBezTo>
                    <a:pt x="0" y="594"/>
                    <a:pt x="0" y="572"/>
                    <a:pt x="0" y="572"/>
                  </a:cubicBezTo>
                  <a:cubicBezTo>
                    <a:pt x="0" y="572"/>
                    <a:pt x="0" y="594"/>
                    <a:pt x="0" y="594"/>
                  </a:cubicBezTo>
                  <a:close/>
                  <a:moveTo>
                    <a:pt x="0" y="572"/>
                  </a:moveTo>
                  <a:cubicBezTo>
                    <a:pt x="0" y="572"/>
                    <a:pt x="0" y="549"/>
                    <a:pt x="0" y="549"/>
                  </a:cubicBezTo>
                  <a:cubicBezTo>
                    <a:pt x="0" y="549"/>
                    <a:pt x="0" y="572"/>
                    <a:pt x="0" y="572"/>
                  </a:cubicBezTo>
                  <a:close/>
                  <a:moveTo>
                    <a:pt x="0" y="549"/>
                  </a:moveTo>
                  <a:cubicBezTo>
                    <a:pt x="0" y="526"/>
                    <a:pt x="0" y="503"/>
                    <a:pt x="0" y="503"/>
                  </a:cubicBezTo>
                  <a:cubicBezTo>
                    <a:pt x="0" y="503"/>
                    <a:pt x="0" y="526"/>
                    <a:pt x="0" y="549"/>
                  </a:cubicBezTo>
                  <a:close/>
                  <a:moveTo>
                    <a:pt x="0" y="480"/>
                  </a:moveTo>
                  <a:cubicBezTo>
                    <a:pt x="0" y="480"/>
                    <a:pt x="0" y="480"/>
                    <a:pt x="0" y="480"/>
                  </a:cubicBezTo>
                  <a:cubicBezTo>
                    <a:pt x="0" y="480"/>
                    <a:pt x="0" y="480"/>
                    <a:pt x="0" y="480"/>
                  </a:cubicBezTo>
                  <a:close/>
                  <a:moveTo>
                    <a:pt x="0" y="480"/>
                  </a:moveTo>
                  <a:cubicBezTo>
                    <a:pt x="0" y="480"/>
                    <a:pt x="0" y="480"/>
                    <a:pt x="0" y="480"/>
                  </a:cubicBezTo>
                  <a:cubicBezTo>
                    <a:pt x="0" y="480"/>
                    <a:pt x="0" y="480"/>
                    <a:pt x="0" y="480"/>
                  </a:cubicBezTo>
                  <a:close/>
                  <a:moveTo>
                    <a:pt x="0" y="480"/>
                  </a:moveTo>
                  <a:lnTo>
                    <a:pt x="0" y="457"/>
                  </a:lnTo>
                  <a:lnTo>
                    <a:pt x="0" y="480"/>
                  </a:lnTo>
                  <a:close/>
                  <a:moveTo>
                    <a:pt x="0" y="457"/>
                  </a:moveTo>
                  <a:cubicBezTo>
                    <a:pt x="0" y="435"/>
                    <a:pt x="0" y="435"/>
                    <a:pt x="0" y="435"/>
                  </a:cubicBezTo>
                  <a:cubicBezTo>
                    <a:pt x="0" y="435"/>
                    <a:pt x="0" y="435"/>
                    <a:pt x="0" y="457"/>
                  </a:cubicBezTo>
                  <a:close/>
                  <a:moveTo>
                    <a:pt x="0" y="435"/>
                  </a:moveTo>
                  <a:cubicBezTo>
                    <a:pt x="0" y="435"/>
                    <a:pt x="0" y="435"/>
                    <a:pt x="0" y="435"/>
                  </a:cubicBezTo>
                  <a:cubicBezTo>
                    <a:pt x="0" y="435"/>
                    <a:pt x="0" y="435"/>
                    <a:pt x="0" y="435"/>
                  </a:cubicBezTo>
                  <a:close/>
                  <a:moveTo>
                    <a:pt x="0" y="435"/>
                  </a:moveTo>
                  <a:lnTo>
                    <a:pt x="0" y="435"/>
                  </a:lnTo>
                  <a:lnTo>
                    <a:pt x="0" y="435"/>
                  </a:lnTo>
                  <a:close/>
                  <a:moveTo>
                    <a:pt x="0" y="412"/>
                  </a:moveTo>
                  <a:cubicBezTo>
                    <a:pt x="0" y="412"/>
                    <a:pt x="0" y="412"/>
                    <a:pt x="0" y="412"/>
                  </a:cubicBezTo>
                  <a:cubicBezTo>
                    <a:pt x="0" y="412"/>
                    <a:pt x="0" y="412"/>
                    <a:pt x="0" y="412"/>
                  </a:cubicBezTo>
                  <a:close/>
                  <a:moveTo>
                    <a:pt x="0" y="412"/>
                  </a:moveTo>
                  <a:cubicBezTo>
                    <a:pt x="0" y="412"/>
                    <a:pt x="0" y="389"/>
                    <a:pt x="0" y="389"/>
                  </a:cubicBezTo>
                  <a:cubicBezTo>
                    <a:pt x="0" y="389"/>
                    <a:pt x="0" y="412"/>
                    <a:pt x="0" y="412"/>
                  </a:cubicBezTo>
                  <a:close/>
                  <a:moveTo>
                    <a:pt x="0" y="389"/>
                  </a:moveTo>
                  <a:cubicBezTo>
                    <a:pt x="0" y="389"/>
                    <a:pt x="0" y="389"/>
                    <a:pt x="23" y="389"/>
                  </a:cubicBezTo>
                  <a:cubicBezTo>
                    <a:pt x="0" y="389"/>
                    <a:pt x="0" y="389"/>
                    <a:pt x="0" y="389"/>
                  </a:cubicBezTo>
                  <a:close/>
                  <a:moveTo>
                    <a:pt x="23" y="389"/>
                  </a:moveTo>
                  <a:cubicBezTo>
                    <a:pt x="23" y="389"/>
                    <a:pt x="23" y="366"/>
                    <a:pt x="23" y="366"/>
                  </a:cubicBezTo>
                  <a:cubicBezTo>
                    <a:pt x="23" y="366"/>
                    <a:pt x="23" y="389"/>
                    <a:pt x="23" y="389"/>
                  </a:cubicBezTo>
                  <a:close/>
                  <a:moveTo>
                    <a:pt x="23" y="366"/>
                  </a:moveTo>
                  <a:cubicBezTo>
                    <a:pt x="23" y="366"/>
                    <a:pt x="23" y="366"/>
                    <a:pt x="23" y="366"/>
                  </a:cubicBezTo>
                  <a:cubicBezTo>
                    <a:pt x="23" y="366"/>
                    <a:pt x="23" y="366"/>
                    <a:pt x="23" y="366"/>
                  </a:cubicBezTo>
                  <a:close/>
                  <a:moveTo>
                    <a:pt x="23" y="366"/>
                  </a:moveTo>
                  <a:cubicBezTo>
                    <a:pt x="23" y="366"/>
                    <a:pt x="23" y="366"/>
                    <a:pt x="23" y="343"/>
                  </a:cubicBezTo>
                  <a:cubicBezTo>
                    <a:pt x="23" y="366"/>
                    <a:pt x="23" y="366"/>
                    <a:pt x="23" y="366"/>
                  </a:cubicBezTo>
                  <a:close/>
                  <a:moveTo>
                    <a:pt x="23" y="343"/>
                  </a:moveTo>
                  <a:cubicBezTo>
                    <a:pt x="23" y="343"/>
                    <a:pt x="23" y="343"/>
                    <a:pt x="23" y="343"/>
                  </a:cubicBezTo>
                  <a:cubicBezTo>
                    <a:pt x="23" y="343"/>
                    <a:pt x="23" y="343"/>
                    <a:pt x="23" y="343"/>
                  </a:cubicBezTo>
                  <a:close/>
                  <a:moveTo>
                    <a:pt x="23" y="343"/>
                  </a:moveTo>
                  <a:cubicBezTo>
                    <a:pt x="23" y="343"/>
                    <a:pt x="23" y="343"/>
                    <a:pt x="23" y="343"/>
                  </a:cubicBezTo>
                  <a:cubicBezTo>
                    <a:pt x="23" y="343"/>
                    <a:pt x="23" y="343"/>
                    <a:pt x="23" y="343"/>
                  </a:cubicBezTo>
                  <a:close/>
                  <a:moveTo>
                    <a:pt x="23" y="320"/>
                  </a:moveTo>
                  <a:cubicBezTo>
                    <a:pt x="23" y="320"/>
                    <a:pt x="23" y="320"/>
                    <a:pt x="23" y="320"/>
                  </a:cubicBezTo>
                  <a:cubicBezTo>
                    <a:pt x="23" y="320"/>
                    <a:pt x="23" y="320"/>
                    <a:pt x="23" y="320"/>
                  </a:cubicBezTo>
                  <a:close/>
                  <a:moveTo>
                    <a:pt x="23" y="320"/>
                  </a:moveTo>
                  <a:cubicBezTo>
                    <a:pt x="23" y="320"/>
                    <a:pt x="23" y="320"/>
                    <a:pt x="23" y="320"/>
                  </a:cubicBezTo>
                  <a:cubicBezTo>
                    <a:pt x="23" y="320"/>
                    <a:pt x="23" y="320"/>
                    <a:pt x="23" y="320"/>
                  </a:cubicBezTo>
                  <a:close/>
                  <a:moveTo>
                    <a:pt x="23" y="320"/>
                  </a:moveTo>
                  <a:cubicBezTo>
                    <a:pt x="23" y="298"/>
                    <a:pt x="23" y="298"/>
                    <a:pt x="23" y="298"/>
                  </a:cubicBezTo>
                  <a:cubicBezTo>
                    <a:pt x="23" y="298"/>
                    <a:pt x="23" y="298"/>
                    <a:pt x="23" y="320"/>
                  </a:cubicBezTo>
                  <a:close/>
                  <a:moveTo>
                    <a:pt x="23" y="298"/>
                  </a:moveTo>
                  <a:cubicBezTo>
                    <a:pt x="23" y="275"/>
                    <a:pt x="23" y="275"/>
                    <a:pt x="23" y="275"/>
                  </a:cubicBezTo>
                  <a:cubicBezTo>
                    <a:pt x="23" y="275"/>
                    <a:pt x="23" y="275"/>
                    <a:pt x="23" y="298"/>
                  </a:cubicBezTo>
                  <a:close/>
                  <a:moveTo>
                    <a:pt x="23" y="275"/>
                  </a:moveTo>
                  <a:cubicBezTo>
                    <a:pt x="23" y="275"/>
                    <a:pt x="23" y="275"/>
                    <a:pt x="23" y="252"/>
                  </a:cubicBezTo>
                  <a:cubicBezTo>
                    <a:pt x="23" y="275"/>
                    <a:pt x="23" y="275"/>
                    <a:pt x="23" y="275"/>
                  </a:cubicBezTo>
                  <a:close/>
                  <a:moveTo>
                    <a:pt x="23" y="252"/>
                  </a:moveTo>
                  <a:lnTo>
                    <a:pt x="23" y="252"/>
                  </a:lnTo>
                  <a:lnTo>
                    <a:pt x="23" y="252"/>
                  </a:lnTo>
                  <a:close/>
                  <a:moveTo>
                    <a:pt x="23" y="229"/>
                  </a:moveTo>
                  <a:cubicBezTo>
                    <a:pt x="23" y="229"/>
                    <a:pt x="23" y="229"/>
                    <a:pt x="23" y="229"/>
                  </a:cubicBezTo>
                  <a:cubicBezTo>
                    <a:pt x="23" y="229"/>
                    <a:pt x="23" y="229"/>
                    <a:pt x="23" y="229"/>
                  </a:cubicBezTo>
                  <a:close/>
                  <a:moveTo>
                    <a:pt x="23" y="229"/>
                  </a:moveTo>
                  <a:cubicBezTo>
                    <a:pt x="23" y="229"/>
                    <a:pt x="23" y="229"/>
                    <a:pt x="23" y="229"/>
                  </a:cubicBezTo>
                  <a:cubicBezTo>
                    <a:pt x="23" y="229"/>
                    <a:pt x="23" y="229"/>
                    <a:pt x="23" y="229"/>
                  </a:cubicBezTo>
                  <a:close/>
                  <a:moveTo>
                    <a:pt x="23" y="229"/>
                  </a:moveTo>
                  <a:cubicBezTo>
                    <a:pt x="23" y="229"/>
                    <a:pt x="23" y="229"/>
                    <a:pt x="23" y="206"/>
                  </a:cubicBezTo>
                  <a:cubicBezTo>
                    <a:pt x="23" y="229"/>
                    <a:pt x="23" y="229"/>
                    <a:pt x="23" y="229"/>
                  </a:cubicBezTo>
                  <a:close/>
                  <a:moveTo>
                    <a:pt x="23" y="206"/>
                  </a:moveTo>
                  <a:cubicBezTo>
                    <a:pt x="23" y="206"/>
                    <a:pt x="23" y="206"/>
                    <a:pt x="23" y="206"/>
                  </a:cubicBezTo>
                  <a:cubicBezTo>
                    <a:pt x="23" y="206"/>
                    <a:pt x="23" y="206"/>
                    <a:pt x="23" y="206"/>
                  </a:cubicBezTo>
                  <a:close/>
                  <a:moveTo>
                    <a:pt x="23" y="183"/>
                  </a:moveTo>
                  <a:cubicBezTo>
                    <a:pt x="23" y="183"/>
                    <a:pt x="23" y="183"/>
                    <a:pt x="23" y="183"/>
                  </a:cubicBezTo>
                  <a:cubicBezTo>
                    <a:pt x="23" y="183"/>
                    <a:pt x="23" y="183"/>
                    <a:pt x="23" y="183"/>
                  </a:cubicBezTo>
                  <a:close/>
                  <a:moveTo>
                    <a:pt x="23" y="183"/>
                  </a:moveTo>
                  <a:cubicBezTo>
                    <a:pt x="23" y="161"/>
                    <a:pt x="23" y="161"/>
                    <a:pt x="23" y="161"/>
                  </a:cubicBezTo>
                  <a:cubicBezTo>
                    <a:pt x="23" y="161"/>
                    <a:pt x="23" y="161"/>
                    <a:pt x="23" y="183"/>
                  </a:cubicBezTo>
                  <a:close/>
                  <a:moveTo>
                    <a:pt x="23" y="161"/>
                  </a:moveTo>
                  <a:cubicBezTo>
                    <a:pt x="23" y="161"/>
                    <a:pt x="23" y="161"/>
                    <a:pt x="23" y="161"/>
                  </a:cubicBezTo>
                  <a:cubicBezTo>
                    <a:pt x="23" y="161"/>
                    <a:pt x="23" y="161"/>
                    <a:pt x="23" y="161"/>
                  </a:cubicBezTo>
                  <a:close/>
                  <a:moveTo>
                    <a:pt x="23" y="161"/>
                  </a:moveTo>
                  <a:cubicBezTo>
                    <a:pt x="23" y="138"/>
                    <a:pt x="23" y="138"/>
                    <a:pt x="23" y="115"/>
                  </a:cubicBezTo>
                  <a:cubicBezTo>
                    <a:pt x="23" y="138"/>
                    <a:pt x="23" y="138"/>
                    <a:pt x="23" y="161"/>
                  </a:cubicBezTo>
                  <a:close/>
                  <a:moveTo>
                    <a:pt x="23" y="115"/>
                  </a:moveTo>
                  <a:lnTo>
                    <a:pt x="23" y="115"/>
                  </a:lnTo>
                  <a:lnTo>
                    <a:pt x="23" y="115"/>
                  </a:lnTo>
                  <a:close/>
                  <a:moveTo>
                    <a:pt x="23" y="115"/>
                  </a:moveTo>
                  <a:cubicBezTo>
                    <a:pt x="23" y="115"/>
                    <a:pt x="23" y="115"/>
                    <a:pt x="23" y="115"/>
                  </a:cubicBezTo>
                  <a:cubicBezTo>
                    <a:pt x="23" y="115"/>
                    <a:pt x="23" y="115"/>
                    <a:pt x="23" y="115"/>
                  </a:cubicBezTo>
                  <a:close/>
                  <a:moveTo>
                    <a:pt x="23" y="92"/>
                  </a:moveTo>
                  <a:cubicBezTo>
                    <a:pt x="23" y="92"/>
                    <a:pt x="23" y="92"/>
                    <a:pt x="23" y="92"/>
                  </a:cubicBezTo>
                  <a:cubicBezTo>
                    <a:pt x="23" y="92"/>
                    <a:pt x="23" y="92"/>
                    <a:pt x="23" y="92"/>
                  </a:cubicBezTo>
                  <a:close/>
                  <a:moveTo>
                    <a:pt x="23" y="69"/>
                  </a:moveTo>
                  <a:cubicBezTo>
                    <a:pt x="23" y="69"/>
                    <a:pt x="23" y="69"/>
                    <a:pt x="23" y="69"/>
                  </a:cubicBezTo>
                  <a:cubicBezTo>
                    <a:pt x="23" y="69"/>
                    <a:pt x="23" y="69"/>
                    <a:pt x="23" y="69"/>
                  </a:cubicBezTo>
                  <a:close/>
                  <a:moveTo>
                    <a:pt x="23" y="69"/>
                  </a:moveTo>
                  <a:cubicBezTo>
                    <a:pt x="23" y="69"/>
                    <a:pt x="23" y="69"/>
                    <a:pt x="23" y="69"/>
                  </a:cubicBezTo>
                  <a:cubicBezTo>
                    <a:pt x="23" y="69"/>
                    <a:pt x="23" y="69"/>
                    <a:pt x="23" y="69"/>
                  </a:cubicBezTo>
                  <a:close/>
                  <a:moveTo>
                    <a:pt x="23" y="69"/>
                  </a:moveTo>
                  <a:lnTo>
                    <a:pt x="23" y="47"/>
                  </a:lnTo>
                  <a:lnTo>
                    <a:pt x="23" y="69"/>
                  </a:lnTo>
                  <a:close/>
                  <a:moveTo>
                    <a:pt x="23" y="47"/>
                  </a:moveTo>
                  <a:lnTo>
                    <a:pt x="23" y="24"/>
                  </a:lnTo>
                  <a:lnTo>
                    <a:pt x="23" y="47"/>
                  </a:lnTo>
                  <a:close/>
                  <a:moveTo>
                    <a:pt x="23" y="24"/>
                  </a:moveTo>
                  <a:lnTo>
                    <a:pt x="23" y="24"/>
                  </a:lnTo>
                  <a:lnTo>
                    <a:pt x="23" y="24"/>
                  </a:lnTo>
                  <a:close/>
                  <a:moveTo>
                    <a:pt x="23" y="24"/>
                  </a:moveTo>
                  <a:lnTo>
                    <a:pt x="23" y="1"/>
                  </a:lnTo>
                  <a:lnTo>
                    <a:pt x="23" y="24"/>
                  </a:lnTo>
                  <a:close/>
                </a:path>
              </a:pathLst>
            </a:custGeom>
            <a:solidFill>
              <a:srgbClr val="FBC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683;p59"/>
            <p:cNvSpPr/>
            <p:nvPr/>
          </p:nvSpPr>
          <p:spPr>
            <a:xfrm>
              <a:off x="1238754" y="2411149"/>
              <a:ext cx="102062" cy="90298"/>
            </a:xfrm>
            <a:custGeom>
              <a:avLst/>
              <a:gdLst/>
              <a:ahLst/>
              <a:cxnLst/>
              <a:rect l="l" t="t" r="r" b="b"/>
              <a:pathLst>
                <a:path w="7921" h="7008" extrusionOk="0">
                  <a:moveTo>
                    <a:pt x="7898" y="0"/>
                  </a:moveTo>
                  <a:cubicBezTo>
                    <a:pt x="7533" y="1918"/>
                    <a:pt x="6437" y="5821"/>
                    <a:pt x="4520" y="6118"/>
                  </a:cubicBezTo>
                  <a:cubicBezTo>
                    <a:pt x="3858" y="6232"/>
                    <a:pt x="3287" y="6277"/>
                    <a:pt x="2831" y="6277"/>
                  </a:cubicBezTo>
                  <a:cubicBezTo>
                    <a:pt x="1553" y="6277"/>
                    <a:pt x="913" y="5912"/>
                    <a:pt x="525" y="5273"/>
                  </a:cubicBezTo>
                  <a:lnTo>
                    <a:pt x="525" y="5273"/>
                  </a:lnTo>
                  <a:cubicBezTo>
                    <a:pt x="0" y="7008"/>
                    <a:pt x="799" y="7008"/>
                    <a:pt x="799" y="7008"/>
                  </a:cubicBezTo>
                  <a:lnTo>
                    <a:pt x="6026" y="7008"/>
                  </a:lnTo>
                  <a:cubicBezTo>
                    <a:pt x="6392" y="6962"/>
                    <a:pt x="6688" y="6734"/>
                    <a:pt x="6917" y="6392"/>
                  </a:cubicBezTo>
                  <a:cubicBezTo>
                    <a:pt x="6917" y="6392"/>
                    <a:pt x="6939" y="6392"/>
                    <a:pt x="6939" y="6369"/>
                  </a:cubicBezTo>
                  <a:cubicBezTo>
                    <a:pt x="6939" y="6369"/>
                    <a:pt x="6939" y="6346"/>
                    <a:pt x="6962" y="6346"/>
                  </a:cubicBezTo>
                  <a:cubicBezTo>
                    <a:pt x="6962" y="6346"/>
                    <a:pt x="6962" y="6346"/>
                    <a:pt x="6962" y="6323"/>
                  </a:cubicBezTo>
                  <a:lnTo>
                    <a:pt x="6985" y="6323"/>
                  </a:lnTo>
                  <a:cubicBezTo>
                    <a:pt x="6985" y="6323"/>
                    <a:pt x="6985" y="6323"/>
                    <a:pt x="6985" y="6300"/>
                  </a:cubicBezTo>
                  <a:cubicBezTo>
                    <a:pt x="6985" y="6300"/>
                    <a:pt x="6985" y="6300"/>
                    <a:pt x="6985" y="6277"/>
                  </a:cubicBezTo>
                  <a:lnTo>
                    <a:pt x="7008" y="6277"/>
                  </a:lnTo>
                  <a:cubicBezTo>
                    <a:pt x="7008" y="6277"/>
                    <a:pt x="7008" y="6277"/>
                    <a:pt x="7008" y="6255"/>
                  </a:cubicBezTo>
                  <a:cubicBezTo>
                    <a:pt x="7419" y="5570"/>
                    <a:pt x="7647" y="4520"/>
                    <a:pt x="7784" y="3447"/>
                  </a:cubicBezTo>
                  <a:cubicBezTo>
                    <a:pt x="7830" y="2945"/>
                    <a:pt x="7875" y="2466"/>
                    <a:pt x="7898" y="1986"/>
                  </a:cubicBezTo>
                  <a:cubicBezTo>
                    <a:pt x="7898" y="1941"/>
                    <a:pt x="7898" y="1918"/>
                    <a:pt x="7898" y="1872"/>
                  </a:cubicBezTo>
                  <a:cubicBezTo>
                    <a:pt x="7898" y="1872"/>
                    <a:pt x="7898" y="1872"/>
                    <a:pt x="7898" y="1849"/>
                  </a:cubicBezTo>
                  <a:cubicBezTo>
                    <a:pt x="7898" y="1849"/>
                    <a:pt x="7898" y="1826"/>
                    <a:pt x="7898" y="1826"/>
                  </a:cubicBezTo>
                  <a:cubicBezTo>
                    <a:pt x="7898" y="1826"/>
                    <a:pt x="7898" y="1826"/>
                    <a:pt x="7898" y="1804"/>
                  </a:cubicBezTo>
                  <a:cubicBezTo>
                    <a:pt x="7898" y="1804"/>
                    <a:pt x="7898" y="1781"/>
                    <a:pt x="7898" y="1781"/>
                  </a:cubicBezTo>
                  <a:cubicBezTo>
                    <a:pt x="7898" y="1758"/>
                    <a:pt x="7898" y="1758"/>
                    <a:pt x="7898" y="1758"/>
                  </a:cubicBezTo>
                  <a:cubicBezTo>
                    <a:pt x="7898" y="1735"/>
                    <a:pt x="7898" y="1735"/>
                    <a:pt x="7898" y="1712"/>
                  </a:cubicBezTo>
                  <a:cubicBezTo>
                    <a:pt x="7898" y="1712"/>
                    <a:pt x="7898" y="1690"/>
                    <a:pt x="7898" y="1690"/>
                  </a:cubicBezTo>
                  <a:cubicBezTo>
                    <a:pt x="7898" y="1690"/>
                    <a:pt x="7898" y="1667"/>
                    <a:pt x="7898" y="1667"/>
                  </a:cubicBezTo>
                  <a:cubicBezTo>
                    <a:pt x="7898" y="1644"/>
                    <a:pt x="7898" y="1621"/>
                    <a:pt x="7898" y="1621"/>
                  </a:cubicBezTo>
                  <a:lnTo>
                    <a:pt x="7898" y="1598"/>
                  </a:lnTo>
                  <a:lnTo>
                    <a:pt x="7898" y="1575"/>
                  </a:lnTo>
                  <a:cubicBezTo>
                    <a:pt x="7898" y="1553"/>
                    <a:pt x="7898" y="1553"/>
                    <a:pt x="7898" y="1553"/>
                  </a:cubicBezTo>
                  <a:cubicBezTo>
                    <a:pt x="7898" y="1530"/>
                    <a:pt x="7898" y="1530"/>
                    <a:pt x="7898" y="1530"/>
                  </a:cubicBezTo>
                  <a:cubicBezTo>
                    <a:pt x="7898" y="1530"/>
                    <a:pt x="7898" y="1507"/>
                    <a:pt x="7898" y="1507"/>
                  </a:cubicBezTo>
                  <a:lnTo>
                    <a:pt x="7921" y="1507"/>
                  </a:lnTo>
                  <a:cubicBezTo>
                    <a:pt x="7921" y="1507"/>
                    <a:pt x="7921" y="1484"/>
                    <a:pt x="7921" y="1484"/>
                  </a:cubicBezTo>
                  <a:cubicBezTo>
                    <a:pt x="7921" y="1484"/>
                    <a:pt x="7921" y="1484"/>
                    <a:pt x="7921" y="1461"/>
                  </a:cubicBezTo>
                  <a:cubicBezTo>
                    <a:pt x="7921" y="1438"/>
                    <a:pt x="7921" y="1438"/>
                    <a:pt x="7921" y="1438"/>
                  </a:cubicBezTo>
                  <a:cubicBezTo>
                    <a:pt x="7921" y="1416"/>
                    <a:pt x="7921" y="1416"/>
                    <a:pt x="7921" y="1416"/>
                  </a:cubicBezTo>
                  <a:cubicBezTo>
                    <a:pt x="7921" y="1393"/>
                    <a:pt x="7921" y="1393"/>
                    <a:pt x="7921" y="1393"/>
                  </a:cubicBezTo>
                  <a:cubicBezTo>
                    <a:pt x="7921" y="1393"/>
                    <a:pt x="7921" y="1393"/>
                    <a:pt x="7921" y="1370"/>
                  </a:cubicBezTo>
                  <a:cubicBezTo>
                    <a:pt x="7921" y="1370"/>
                    <a:pt x="7921" y="1370"/>
                    <a:pt x="7921" y="1347"/>
                  </a:cubicBezTo>
                  <a:cubicBezTo>
                    <a:pt x="7921" y="1347"/>
                    <a:pt x="7921" y="1347"/>
                    <a:pt x="7921" y="1324"/>
                  </a:cubicBezTo>
                  <a:cubicBezTo>
                    <a:pt x="7921" y="1324"/>
                    <a:pt x="7921" y="1324"/>
                    <a:pt x="7921" y="1301"/>
                  </a:cubicBezTo>
                  <a:cubicBezTo>
                    <a:pt x="7921" y="1279"/>
                    <a:pt x="7921" y="1279"/>
                    <a:pt x="7921" y="1279"/>
                  </a:cubicBezTo>
                  <a:cubicBezTo>
                    <a:pt x="7921" y="1256"/>
                    <a:pt x="7921" y="1256"/>
                    <a:pt x="7921" y="1233"/>
                  </a:cubicBezTo>
                  <a:cubicBezTo>
                    <a:pt x="7921" y="1210"/>
                    <a:pt x="7921" y="1210"/>
                    <a:pt x="7921" y="1210"/>
                  </a:cubicBezTo>
                  <a:lnTo>
                    <a:pt x="7921" y="1187"/>
                  </a:lnTo>
                  <a:lnTo>
                    <a:pt x="7921" y="1165"/>
                  </a:lnTo>
                  <a:lnTo>
                    <a:pt x="7921" y="1142"/>
                  </a:lnTo>
                  <a:lnTo>
                    <a:pt x="7921" y="1119"/>
                  </a:lnTo>
                  <a:cubicBezTo>
                    <a:pt x="7921" y="1119"/>
                    <a:pt x="7921" y="1096"/>
                    <a:pt x="7921" y="1073"/>
                  </a:cubicBezTo>
                  <a:cubicBezTo>
                    <a:pt x="7921" y="662"/>
                    <a:pt x="7921" y="274"/>
                    <a:pt x="78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684;p59"/>
            <p:cNvSpPr/>
            <p:nvPr/>
          </p:nvSpPr>
          <p:spPr>
            <a:xfrm>
              <a:off x="1663800" y="2397914"/>
              <a:ext cx="1765" cy="13542"/>
            </a:xfrm>
            <a:custGeom>
              <a:avLst/>
              <a:gdLst/>
              <a:ahLst/>
              <a:cxnLst/>
              <a:rect l="l" t="t" r="r" b="b"/>
              <a:pathLst>
                <a:path w="137" h="1051" extrusionOk="0">
                  <a:moveTo>
                    <a:pt x="137" y="0"/>
                  </a:moveTo>
                  <a:cubicBezTo>
                    <a:pt x="133" y="45"/>
                    <a:pt x="128" y="91"/>
                    <a:pt x="124" y="139"/>
                  </a:cubicBezTo>
                  <a:lnTo>
                    <a:pt x="124" y="139"/>
                  </a:lnTo>
                  <a:cubicBezTo>
                    <a:pt x="129" y="91"/>
                    <a:pt x="134" y="45"/>
                    <a:pt x="137" y="0"/>
                  </a:cubicBezTo>
                  <a:close/>
                  <a:moveTo>
                    <a:pt x="124" y="139"/>
                  </a:moveTo>
                  <a:cubicBezTo>
                    <a:pt x="94" y="408"/>
                    <a:pt x="39" y="721"/>
                    <a:pt x="0" y="1050"/>
                  </a:cubicBezTo>
                  <a:cubicBezTo>
                    <a:pt x="23" y="982"/>
                    <a:pt x="69" y="890"/>
                    <a:pt x="91" y="799"/>
                  </a:cubicBezTo>
                  <a:cubicBezTo>
                    <a:pt x="91" y="560"/>
                    <a:pt x="106" y="336"/>
                    <a:pt x="124" y="139"/>
                  </a:cubicBezTo>
                  <a:close/>
                </a:path>
              </a:pathLst>
            </a:custGeom>
            <a:solidFill>
              <a:srgbClr val="F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685;p59"/>
            <p:cNvSpPr/>
            <p:nvPr/>
          </p:nvSpPr>
          <p:spPr>
            <a:xfrm>
              <a:off x="1716442" y="2407321"/>
              <a:ext cx="309" cy="2074"/>
            </a:xfrm>
            <a:custGeom>
              <a:avLst/>
              <a:gdLst/>
              <a:ahLst/>
              <a:cxnLst/>
              <a:rect l="l" t="t" r="r" b="b"/>
              <a:pathLst>
                <a:path w="24" h="161" extrusionOk="0">
                  <a:moveTo>
                    <a:pt x="1" y="1"/>
                  </a:moveTo>
                  <a:cubicBezTo>
                    <a:pt x="1" y="46"/>
                    <a:pt x="24" y="115"/>
                    <a:pt x="24" y="160"/>
                  </a:cubicBezTo>
                  <a:cubicBezTo>
                    <a:pt x="24" y="69"/>
                    <a:pt x="1" y="1"/>
                    <a:pt x="1" y="1"/>
                  </a:cubicBezTo>
                  <a:close/>
                </a:path>
              </a:pathLst>
            </a:custGeom>
            <a:solidFill>
              <a:srgbClr val="F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686;p59"/>
            <p:cNvSpPr/>
            <p:nvPr/>
          </p:nvSpPr>
          <p:spPr>
            <a:xfrm>
              <a:off x="1716739" y="2409383"/>
              <a:ext cx="606" cy="7950"/>
            </a:xfrm>
            <a:custGeom>
              <a:avLst/>
              <a:gdLst/>
              <a:ahLst/>
              <a:cxnLst/>
              <a:rect l="l" t="t" r="r" b="b"/>
              <a:pathLst>
                <a:path w="47" h="617" extrusionOk="0">
                  <a:moveTo>
                    <a:pt x="1" y="0"/>
                  </a:moveTo>
                  <a:cubicBezTo>
                    <a:pt x="1" y="137"/>
                    <a:pt x="1" y="343"/>
                    <a:pt x="1" y="617"/>
                  </a:cubicBezTo>
                  <a:cubicBezTo>
                    <a:pt x="1" y="548"/>
                    <a:pt x="23" y="503"/>
                    <a:pt x="46" y="457"/>
                  </a:cubicBezTo>
                  <a:cubicBezTo>
                    <a:pt x="23" y="274"/>
                    <a:pt x="1" y="137"/>
                    <a:pt x="1" y="0"/>
                  </a:cubicBezTo>
                  <a:close/>
                </a:path>
              </a:pathLst>
            </a:custGeom>
            <a:solidFill>
              <a:srgbClr val="F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687;p59"/>
            <p:cNvSpPr/>
            <p:nvPr/>
          </p:nvSpPr>
          <p:spPr>
            <a:xfrm>
              <a:off x="1723801" y="2438213"/>
              <a:ext cx="9419" cy="26479"/>
            </a:xfrm>
            <a:custGeom>
              <a:avLst/>
              <a:gdLst/>
              <a:ahLst/>
              <a:cxnLst/>
              <a:rect l="l" t="t" r="r" b="b"/>
              <a:pathLst>
                <a:path w="731" h="2055" extrusionOk="0">
                  <a:moveTo>
                    <a:pt x="731" y="2055"/>
                  </a:moveTo>
                  <a:lnTo>
                    <a:pt x="731" y="2055"/>
                  </a:lnTo>
                  <a:cubicBezTo>
                    <a:pt x="480" y="1393"/>
                    <a:pt x="229" y="662"/>
                    <a:pt x="0" y="0"/>
                  </a:cubicBezTo>
                  <a:lnTo>
                    <a:pt x="0" y="0"/>
                  </a:lnTo>
                  <a:cubicBezTo>
                    <a:pt x="229" y="662"/>
                    <a:pt x="480" y="1393"/>
                    <a:pt x="731" y="2055"/>
                  </a:cubicBezTo>
                  <a:close/>
                </a:path>
              </a:pathLst>
            </a:custGeom>
            <a:solidFill>
              <a:srgbClr val="FCE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688;p59"/>
            <p:cNvSpPr/>
            <p:nvPr/>
          </p:nvSpPr>
          <p:spPr>
            <a:xfrm>
              <a:off x="1733208" y="2464683"/>
              <a:ext cx="9135" cy="27664"/>
            </a:xfrm>
            <a:custGeom>
              <a:avLst/>
              <a:gdLst/>
              <a:ahLst/>
              <a:cxnLst/>
              <a:rect l="l" t="t" r="r" b="b"/>
              <a:pathLst>
                <a:path w="709" h="2147" extrusionOk="0">
                  <a:moveTo>
                    <a:pt x="708" y="2146"/>
                  </a:moveTo>
                  <a:cubicBezTo>
                    <a:pt x="594" y="1621"/>
                    <a:pt x="320" y="845"/>
                    <a:pt x="1" y="1"/>
                  </a:cubicBezTo>
                  <a:lnTo>
                    <a:pt x="1" y="1"/>
                  </a:lnTo>
                  <a:cubicBezTo>
                    <a:pt x="320" y="845"/>
                    <a:pt x="594" y="1621"/>
                    <a:pt x="708" y="2146"/>
                  </a:cubicBezTo>
                  <a:close/>
                </a:path>
              </a:pathLst>
            </a:custGeom>
            <a:solidFill>
              <a:srgbClr val="F4C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689;p59"/>
            <p:cNvSpPr/>
            <p:nvPr/>
          </p:nvSpPr>
          <p:spPr>
            <a:xfrm>
              <a:off x="1655849" y="2438213"/>
              <a:ext cx="86780" cy="70597"/>
            </a:xfrm>
            <a:custGeom>
              <a:avLst/>
              <a:gdLst/>
              <a:ahLst/>
              <a:cxnLst/>
              <a:rect l="l" t="t" r="r" b="b"/>
              <a:pathLst>
                <a:path w="6735" h="5479" extrusionOk="0">
                  <a:moveTo>
                    <a:pt x="5273" y="0"/>
                  </a:moveTo>
                  <a:lnTo>
                    <a:pt x="5273" y="0"/>
                  </a:lnTo>
                  <a:cubicBezTo>
                    <a:pt x="5479" y="1096"/>
                    <a:pt x="5707" y="2214"/>
                    <a:pt x="5684" y="2945"/>
                  </a:cubicBezTo>
                  <a:cubicBezTo>
                    <a:pt x="5684" y="4063"/>
                    <a:pt x="3333" y="4611"/>
                    <a:pt x="1279" y="4611"/>
                  </a:cubicBezTo>
                  <a:cubicBezTo>
                    <a:pt x="845" y="4611"/>
                    <a:pt x="412" y="4588"/>
                    <a:pt x="1" y="4543"/>
                  </a:cubicBezTo>
                  <a:lnTo>
                    <a:pt x="1" y="4543"/>
                  </a:lnTo>
                  <a:cubicBezTo>
                    <a:pt x="138" y="4999"/>
                    <a:pt x="526" y="5364"/>
                    <a:pt x="1735" y="5410"/>
                  </a:cubicBezTo>
                  <a:lnTo>
                    <a:pt x="1758" y="5410"/>
                  </a:lnTo>
                  <a:cubicBezTo>
                    <a:pt x="1758" y="5410"/>
                    <a:pt x="1758" y="5433"/>
                    <a:pt x="1758" y="5433"/>
                  </a:cubicBezTo>
                  <a:cubicBezTo>
                    <a:pt x="2375" y="5456"/>
                    <a:pt x="3082" y="5478"/>
                    <a:pt x="3767" y="5478"/>
                  </a:cubicBezTo>
                  <a:cubicBezTo>
                    <a:pt x="5273" y="5478"/>
                    <a:pt x="6666" y="5319"/>
                    <a:pt x="6734" y="4497"/>
                  </a:cubicBezTo>
                  <a:cubicBezTo>
                    <a:pt x="6734" y="4474"/>
                    <a:pt x="6734" y="4451"/>
                    <a:pt x="6734" y="4428"/>
                  </a:cubicBezTo>
                  <a:cubicBezTo>
                    <a:pt x="6734" y="4383"/>
                    <a:pt x="6734" y="4314"/>
                    <a:pt x="6711" y="4246"/>
                  </a:cubicBezTo>
                  <a:cubicBezTo>
                    <a:pt x="6711" y="4246"/>
                    <a:pt x="6711" y="4223"/>
                    <a:pt x="6711" y="4223"/>
                  </a:cubicBezTo>
                  <a:cubicBezTo>
                    <a:pt x="6711" y="4223"/>
                    <a:pt x="6711" y="4200"/>
                    <a:pt x="6711" y="4200"/>
                  </a:cubicBezTo>
                  <a:cubicBezTo>
                    <a:pt x="6506" y="3287"/>
                    <a:pt x="5776" y="1530"/>
                    <a:pt x="5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690;p59"/>
            <p:cNvSpPr/>
            <p:nvPr/>
          </p:nvSpPr>
          <p:spPr>
            <a:xfrm>
              <a:off x="1665552" y="2388209"/>
              <a:ext cx="1495" cy="9715"/>
            </a:xfrm>
            <a:custGeom>
              <a:avLst/>
              <a:gdLst/>
              <a:ahLst/>
              <a:cxnLst/>
              <a:rect l="l" t="t" r="r" b="b"/>
              <a:pathLst>
                <a:path w="116" h="754" extrusionOk="0">
                  <a:moveTo>
                    <a:pt x="115" y="0"/>
                  </a:moveTo>
                  <a:cubicBezTo>
                    <a:pt x="115" y="0"/>
                    <a:pt x="47" y="297"/>
                    <a:pt x="1" y="753"/>
                  </a:cubicBezTo>
                  <a:cubicBezTo>
                    <a:pt x="69" y="274"/>
                    <a:pt x="115" y="0"/>
                    <a:pt x="115" y="0"/>
                  </a:cubicBezTo>
                  <a:close/>
                </a:path>
              </a:pathLst>
            </a:custGeom>
            <a:solidFill>
              <a:srgbClr val="F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691;p59"/>
            <p:cNvSpPr/>
            <p:nvPr/>
          </p:nvSpPr>
          <p:spPr>
            <a:xfrm flipH="1">
              <a:off x="1580136" y="1527477"/>
              <a:ext cx="32123" cy="16094"/>
            </a:xfrm>
            <a:custGeom>
              <a:avLst/>
              <a:gdLst/>
              <a:ahLst/>
              <a:cxnLst/>
              <a:rect l="l" t="t" r="r" b="b"/>
              <a:pathLst>
                <a:path w="2307" h="1156" extrusionOk="0">
                  <a:moveTo>
                    <a:pt x="1266" y="1"/>
                  </a:moveTo>
                  <a:cubicBezTo>
                    <a:pt x="1245" y="1"/>
                    <a:pt x="1225" y="1"/>
                    <a:pt x="1204" y="3"/>
                  </a:cubicBezTo>
                  <a:cubicBezTo>
                    <a:pt x="903" y="28"/>
                    <a:pt x="627" y="204"/>
                    <a:pt x="452" y="404"/>
                  </a:cubicBezTo>
                  <a:cubicBezTo>
                    <a:pt x="352" y="504"/>
                    <a:pt x="276" y="630"/>
                    <a:pt x="201" y="730"/>
                  </a:cubicBezTo>
                  <a:cubicBezTo>
                    <a:pt x="126" y="855"/>
                    <a:pt x="76" y="980"/>
                    <a:pt x="1" y="1106"/>
                  </a:cubicBezTo>
                  <a:cubicBezTo>
                    <a:pt x="201" y="905"/>
                    <a:pt x="352" y="680"/>
                    <a:pt x="552" y="504"/>
                  </a:cubicBezTo>
                  <a:cubicBezTo>
                    <a:pt x="753" y="329"/>
                    <a:pt x="978" y="204"/>
                    <a:pt x="1229" y="178"/>
                  </a:cubicBezTo>
                  <a:cubicBezTo>
                    <a:pt x="1245" y="177"/>
                    <a:pt x="1262" y="176"/>
                    <a:pt x="1279" y="176"/>
                  </a:cubicBezTo>
                  <a:cubicBezTo>
                    <a:pt x="1491" y="176"/>
                    <a:pt x="1718" y="317"/>
                    <a:pt x="1880" y="479"/>
                  </a:cubicBezTo>
                  <a:cubicBezTo>
                    <a:pt x="2081" y="655"/>
                    <a:pt x="2231" y="880"/>
                    <a:pt x="2281" y="1156"/>
                  </a:cubicBezTo>
                  <a:cubicBezTo>
                    <a:pt x="2307" y="855"/>
                    <a:pt x="2181" y="605"/>
                    <a:pt x="1981" y="379"/>
                  </a:cubicBezTo>
                  <a:cubicBezTo>
                    <a:pt x="1817" y="168"/>
                    <a:pt x="1565" y="1"/>
                    <a:pt x="1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692;p59"/>
            <p:cNvSpPr/>
            <p:nvPr/>
          </p:nvSpPr>
          <p:spPr>
            <a:xfrm flipH="1">
              <a:off x="1532319" y="1597995"/>
              <a:ext cx="50976" cy="11528"/>
            </a:xfrm>
            <a:custGeom>
              <a:avLst/>
              <a:gdLst/>
              <a:ahLst/>
              <a:cxnLst/>
              <a:rect l="l" t="t" r="r" b="b"/>
              <a:pathLst>
                <a:path w="3661" h="828" extrusionOk="0">
                  <a:moveTo>
                    <a:pt x="1" y="1"/>
                  </a:moveTo>
                  <a:lnTo>
                    <a:pt x="1" y="1"/>
                  </a:lnTo>
                  <a:cubicBezTo>
                    <a:pt x="227" y="251"/>
                    <a:pt x="502" y="427"/>
                    <a:pt x="803" y="577"/>
                  </a:cubicBezTo>
                  <a:cubicBezTo>
                    <a:pt x="1104" y="702"/>
                    <a:pt x="1430" y="778"/>
                    <a:pt x="1755" y="828"/>
                  </a:cubicBezTo>
                  <a:cubicBezTo>
                    <a:pt x="2106" y="828"/>
                    <a:pt x="2432" y="828"/>
                    <a:pt x="2758" y="753"/>
                  </a:cubicBezTo>
                  <a:cubicBezTo>
                    <a:pt x="2908" y="728"/>
                    <a:pt x="3059" y="652"/>
                    <a:pt x="3209" y="602"/>
                  </a:cubicBezTo>
                  <a:cubicBezTo>
                    <a:pt x="3359" y="552"/>
                    <a:pt x="3510" y="477"/>
                    <a:pt x="3660" y="427"/>
                  </a:cubicBezTo>
                  <a:lnTo>
                    <a:pt x="3660" y="427"/>
                  </a:lnTo>
                  <a:cubicBezTo>
                    <a:pt x="3359" y="502"/>
                    <a:pt x="3034" y="577"/>
                    <a:pt x="2733" y="627"/>
                  </a:cubicBezTo>
                  <a:cubicBezTo>
                    <a:pt x="2502" y="645"/>
                    <a:pt x="2272" y="663"/>
                    <a:pt x="2051" y="663"/>
                  </a:cubicBezTo>
                  <a:cubicBezTo>
                    <a:pt x="1959" y="663"/>
                    <a:pt x="1869" y="660"/>
                    <a:pt x="1780" y="652"/>
                  </a:cubicBezTo>
                  <a:cubicBezTo>
                    <a:pt x="1455" y="627"/>
                    <a:pt x="1154" y="552"/>
                    <a:pt x="853" y="452"/>
                  </a:cubicBezTo>
                  <a:cubicBezTo>
                    <a:pt x="552" y="352"/>
                    <a:pt x="277" y="2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693;p59"/>
            <p:cNvSpPr/>
            <p:nvPr/>
          </p:nvSpPr>
          <p:spPr>
            <a:xfrm flipH="1">
              <a:off x="1550128" y="1614048"/>
              <a:ext cx="20942" cy="8743"/>
            </a:xfrm>
            <a:custGeom>
              <a:avLst/>
              <a:gdLst/>
              <a:ahLst/>
              <a:cxnLst/>
              <a:rect l="l" t="t" r="r" b="b"/>
              <a:pathLst>
                <a:path w="1504" h="628" extrusionOk="0">
                  <a:moveTo>
                    <a:pt x="0" y="1"/>
                  </a:moveTo>
                  <a:lnTo>
                    <a:pt x="0" y="1"/>
                  </a:lnTo>
                  <a:cubicBezTo>
                    <a:pt x="25" y="126"/>
                    <a:pt x="126" y="251"/>
                    <a:pt x="251" y="351"/>
                  </a:cubicBezTo>
                  <a:cubicBezTo>
                    <a:pt x="351" y="452"/>
                    <a:pt x="501" y="502"/>
                    <a:pt x="652" y="552"/>
                  </a:cubicBezTo>
                  <a:cubicBezTo>
                    <a:pt x="777" y="602"/>
                    <a:pt x="928" y="627"/>
                    <a:pt x="1078" y="627"/>
                  </a:cubicBezTo>
                  <a:cubicBezTo>
                    <a:pt x="1228" y="627"/>
                    <a:pt x="1354" y="627"/>
                    <a:pt x="1504" y="577"/>
                  </a:cubicBezTo>
                  <a:cubicBezTo>
                    <a:pt x="1354" y="552"/>
                    <a:pt x="1228" y="527"/>
                    <a:pt x="1078" y="502"/>
                  </a:cubicBezTo>
                  <a:cubicBezTo>
                    <a:pt x="953" y="477"/>
                    <a:pt x="827" y="452"/>
                    <a:pt x="702" y="402"/>
                  </a:cubicBezTo>
                  <a:cubicBezTo>
                    <a:pt x="552" y="351"/>
                    <a:pt x="426" y="301"/>
                    <a:pt x="326" y="251"/>
                  </a:cubicBezTo>
                  <a:cubicBezTo>
                    <a:pt x="201" y="176"/>
                    <a:pt x="100"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694;p59"/>
            <p:cNvSpPr/>
            <p:nvPr/>
          </p:nvSpPr>
          <p:spPr>
            <a:xfrm flipH="1">
              <a:off x="1537902" y="1573923"/>
              <a:ext cx="27584" cy="8423"/>
            </a:xfrm>
            <a:custGeom>
              <a:avLst/>
              <a:gdLst/>
              <a:ahLst/>
              <a:cxnLst/>
              <a:rect l="l" t="t" r="r" b="b"/>
              <a:pathLst>
                <a:path w="1981" h="605" extrusionOk="0">
                  <a:moveTo>
                    <a:pt x="0" y="0"/>
                  </a:moveTo>
                  <a:lnTo>
                    <a:pt x="0" y="0"/>
                  </a:lnTo>
                  <a:cubicBezTo>
                    <a:pt x="50" y="76"/>
                    <a:pt x="126" y="151"/>
                    <a:pt x="176" y="226"/>
                  </a:cubicBezTo>
                  <a:cubicBezTo>
                    <a:pt x="251" y="276"/>
                    <a:pt x="326" y="326"/>
                    <a:pt x="426" y="376"/>
                  </a:cubicBezTo>
                  <a:cubicBezTo>
                    <a:pt x="577" y="477"/>
                    <a:pt x="777" y="552"/>
                    <a:pt x="953" y="602"/>
                  </a:cubicBezTo>
                  <a:cubicBezTo>
                    <a:pt x="981" y="604"/>
                    <a:pt x="1010" y="605"/>
                    <a:pt x="1039" y="605"/>
                  </a:cubicBezTo>
                  <a:cubicBezTo>
                    <a:pt x="1413" y="605"/>
                    <a:pt x="1794" y="453"/>
                    <a:pt x="1980" y="151"/>
                  </a:cubicBezTo>
                  <a:lnTo>
                    <a:pt x="1980" y="151"/>
                  </a:lnTo>
                  <a:cubicBezTo>
                    <a:pt x="1730" y="338"/>
                    <a:pt x="1446" y="439"/>
                    <a:pt x="1155" y="439"/>
                  </a:cubicBezTo>
                  <a:cubicBezTo>
                    <a:pt x="1096" y="439"/>
                    <a:pt x="1037" y="435"/>
                    <a:pt x="978" y="426"/>
                  </a:cubicBezTo>
                  <a:cubicBezTo>
                    <a:pt x="802" y="401"/>
                    <a:pt x="652" y="351"/>
                    <a:pt x="476" y="276"/>
                  </a:cubicBezTo>
                  <a:cubicBezTo>
                    <a:pt x="326" y="201"/>
                    <a:pt x="151" y="10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695;p59"/>
            <p:cNvSpPr/>
            <p:nvPr/>
          </p:nvSpPr>
          <p:spPr>
            <a:xfrm flipH="1">
              <a:off x="1586764" y="1509503"/>
              <a:ext cx="36314" cy="15231"/>
            </a:xfrm>
            <a:custGeom>
              <a:avLst/>
              <a:gdLst/>
              <a:ahLst/>
              <a:cxnLst/>
              <a:rect l="l" t="t" r="r" b="b"/>
              <a:pathLst>
                <a:path w="2608" h="1094" extrusionOk="0">
                  <a:moveTo>
                    <a:pt x="2313" y="1"/>
                  </a:moveTo>
                  <a:cubicBezTo>
                    <a:pt x="1929" y="1"/>
                    <a:pt x="1538" y="77"/>
                    <a:pt x="1179" y="216"/>
                  </a:cubicBezTo>
                  <a:cubicBezTo>
                    <a:pt x="953" y="317"/>
                    <a:pt x="728" y="417"/>
                    <a:pt x="527" y="567"/>
                  </a:cubicBezTo>
                  <a:cubicBezTo>
                    <a:pt x="327" y="718"/>
                    <a:pt x="151" y="893"/>
                    <a:pt x="1" y="1068"/>
                  </a:cubicBezTo>
                  <a:lnTo>
                    <a:pt x="1" y="1094"/>
                  </a:lnTo>
                  <a:cubicBezTo>
                    <a:pt x="226" y="943"/>
                    <a:pt x="402" y="818"/>
                    <a:pt x="627" y="692"/>
                  </a:cubicBezTo>
                  <a:cubicBezTo>
                    <a:pt x="828" y="567"/>
                    <a:pt x="1028" y="467"/>
                    <a:pt x="1229" y="392"/>
                  </a:cubicBezTo>
                  <a:cubicBezTo>
                    <a:pt x="1454" y="291"/>
                    <a:pt x="1680" y="241"/>
                    <a:pt x="1906" y="166"/>
                  </a:cubicBezTo>
                  <a:cubicBezTo>
                    <a:pt x="2131" y="116"/>
                    <a:pt x="2357" y="91"/>
                    <a:pt x="2607" y="41"/>
                  </a:cubicBezTo>
                  <a:lnTo>
                    <a:pt x="2607" y="16"/>
                  </a:lnTo>
                  <a:cubicBezTo>
                    <a:pt x="2510" y="6"/>
                    <a:pt x="2412" y="1"/>
                    <a:pt x="2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3696;p59"/>
          <p:cNvGrpSpPr/>
          <p:nvPr/>
        </p:nvGrpSpPr>
        <p:grpSpPr>
          <a:xfrm>
            <a:off x="10164769" y="3861232"/>
            <a:ext cx="1042335" cy="2565443"/>
            <a:chOff x="7327996" y="1295537"/>
            <a:chExt cx="382699" cy="992974"/>
          </a:xfrm>
        </p:grpSpPr>
        <p:sp>
          <p:nvSpPr>
            <p:cNvPr id="261" name="Google Shape;3697;p59"/>
            <p:cNvSpPr/>
            <p:nvPr/>
          </p:nvSpPr>
          <p:spPr>
            <a:xfrm rot="346503" flipH="1">
              <a:off x="7476953" y="1452531"/>
              <a:ext cx="95313" cy="159284"/>
            </a:xfrm>
            <a:custGeom>
              <a:avLst/>
              <a:gdLst/>
              <a:ahLst/>
              <a:cxnLst/>
              <a:rect l="l" t="t" r="r" b="b"/>
              <a:pathLst>
                <a:path w="5388" h="7533" extrusionOk="0">
                  <a:moveTo>
                    <a:pt x="1918" y="0"/>
                  </a:moveTo>
                  <a:cubicBezTo>
                    <a:pt x="1918" y="0"/>
                    <a:pt x="1826" y="4771"/>
                    <a:pt x="0" y="5364"/>
                  </a:cubicBezTo>
                  <a:cubicBezTo>
                    <a:pt x="388" y="5547"/>
                    <a:pt x="594" y="5707"/>
                    <a:pt x="594" y="5707"/>
                  </a:cubicBezTo>
                  <a:cubicBezTo>
                    <a:pt x="1758" y="7122"/>
                    <a:pt x="2945" y="7533"/>
                    <a:pt x="3926" y="7533"/>
                  </a:cubicBezTo>
                  <a:lnTo>
                    <a:pt x="3949" y="7533"/>
                  </a:lnTo>
                  <a:cubicBezTo>
                    <a:pt x="4565" y="7533"/>
                    <a:pt x="5136" y="7145"/>
                    <a:pt x="5319" y="6551"/>
                  </a:cubicBezTo>
                  <a:lnTo>
                    <a:pt x="5341" y="6551"/>
                  </a:lnTo>
                  <a:cubicBezTo>
                    <a:pt x="5341" y="6323"/>
                    <a:pt x="5341" y="6049"/>
                    <a:pt x="5387" y="5752"/>
                  </a:cubicBezTo>
                  <a:cubicBezTo>
                    <a:pt x="5364" y="5729"/>
                    <a:pt x="5341" y="5729"/>
                    <a:pt x="5319" y="5707"/>
                  </a:cubicBezTo>
                  <a:cubicBezTo>
                    <a:pt x="3675" y="4839"/>
                    <a:pt x="2580" y="1872"/>
                    <a:pt x="3105" y="183"/>
                  </a:cubicBezTo>
                  <a:lnTo>
                    <a:pt x="1918" y="0"/>
                  </a:lnTo>
                  <a:close/>
                </a:path>
              </a:pathLst>
            </a:custGeom>
            <a:solidFill>
              <a:srgbClr val="F68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698;p59"/>
            <p:cNvSpPr/>
            <p:nvPr/>
          </p:nvSpPr>
          <p:spPr>
            <a:xfrm rot="346478" flipH="1">
              <a:off x="7378109" y="1307066"/>
              <a:ext cx="241347" cy="241445"/>
            </a:xfrm>
            <a:custGeom>
              <a:avLst/>
              <a:gdLst/>
              <a:ahLst/>
              <a:cxnLst/>
              <a:rect l="l" t="t" r="r" b="b"/>
              <a:pathLst>
                <a:path w="11414" h="11420" extrusionOk="0">
                  <a:moveTo>
                    <a:pt x="7278" y="1"/>
                  </a:moveTo>
                  <a:cubicBezTo>
                    <a:pt x="7039" y="1"/>
                    <a:pt x="6800" y="49"/>
                    <a:pt x="6574" y="159"/>
                  </a:cubicBezTo>
                  <a:cubicBezTo>
                    <a:pt x="5453" y="730"/>
                    <a:pt x="5469" y="1125"/>
                    <a:pt x="4659" y="1125"/>
                  </a:cubicBezTo>
                  <a:cubicBezTo>
                    <a:pt x="4595" y="1125"/>
                    <a:pt x="4527" y="1123"/>
                    <a:pt x="4452" y="1118"/>
                  </a:cubicBezTo>
                  <a:cubicBezTo>
                    <a:pt x="3910" y="1079"/>
                    <a:pt x="3340" y="844"/>
                    <a:pt x="2838" y="844"/>
                  </a:cubicBezTo>
                  <a:cubicBezTo>
                    <a:pt x="2452" y="844"/>
                    <a:pt x="2108" y="983"/>
                    <a:pt x="1850" y="1460"/>
                  </a:cubicBezTo>
                  <a:cubicBezTo>
                    <a:pt x="1393" y="2328"/>
                    <a:pt x="2009" y="2853"/>
                    <a:pt x="1005" y="3560"/>
                  </a:cubicBezTo>
                  <a:cubicBezTo>
                    <a:pt x="115" y="4199"/>
                    <a:pt x="1" y="5295"/>
                    <a:pt x="663" y="6322"/>
                  </a:cubicBezTo>
                  <a:cubicBezTo>
                    <a:pt x="1325" y="7349"/>
                    <a:pt x="1279" y="7646"/>
                    <a:pt x="868" y="8604"/>
                  </a:cubicBezTo>
                  <a:cubicBezTo>
                    <a:pt x="401" y="9666"/>
                    <a:pt x="1198" y="11420"/>
                    <a:pt x="3058" y="11420"/>
                  </a:cubicBezTo>
                  <a:cubicBezTo>
                    <a:pt x="3197" y="11420"/>
                    <a:pt x="3342" y="11410"/>
                    <a:pt x="3493" y="11389"/>
                  </a:cubicBezTo>
                  <a:cubicBezTo>
                    <a:pt x="5661" y="11070"/>
                    <a:pt x="7122" y="7167"/>
                    <a:pt x="7122" y="7167"/>
                  </a:cubicBezTo>
                  <a:lnTo>
                    <a:pt x="11413" y="3560"/>
                  </a:lnTo>
                  <a:cubicBezTo>
                    <a:pt x="11413" y="3560"/>
                    <a:pt x="9359" y="2282"/>
                    <a:pt x="9382" y="1529"/>
                  </a:cubicBezTo>
                  <a:cubicBezTo>
                    <a:pt x="9382" y="916"/>
                    <a:pt x="8324" y="1"/>
                    <a:pt x="7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699;p59"/>
            <p:cNvSpPr/>
            <p:nvPr/>
          </p:nvSpPr>
          <p:spPr>
            <a:xfrm flipH="1">
              <a:off x="7474279" y="1572762"/>
              <a:ext cx="1202" cy="14317"/>
            </a:xfrm>
            <a:custGeom>
              <a:avLst/>
              <a:gdLst/>
              <a:ahLst/>
              <a:cxnLst/>
              <a:rect l="l" t="t" r="r" b="b"/>
              <a:pathLst>
                <a:path w="69" h="822" extrusionOk="0">
                  <a:moveTo>
                    <a:pt x="46" y="0"/>
                  </a:moveTo>
                  <a:cubicBezTo>
                    <a:pt x="0" y="297"/>
                    <a:pt x="0" y="571"/>
                    <a:pt x="0" y="799"/>
                  </a:cubicBezTo>
                  <a:cubicBezTo>
                    <a:pt x="0" y="799"/>
                    <a:pt x="0" y="799"/>
                    <a:pt x="23" y="822"/>
                  </a:cubicBezTo>
                  <a:cubicBezTo>
                    <a:pt x="23" y="571"/>
                    <a:pt x="23" y="297"/>
                    <a:pt x="69" y="0"/>
                  </a:cubicBezTo>
                  <a:close/>
                </a:path>
              </a:pathLst>
            </a:custGeom>
            <a:solidFill>
              <a:srgbClr val="FC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700;p59"/>
            <p:cNvSpPr/>
            <p:nvPr/>
          </p:nvSpPr>
          <p:spPr>
            <a:xfrm flipH="1">
              <a:off x="7417271" y="1762337"/>
              <a:ext cx="168870" cy="388466"/>
            </a:xfrm>
            <a:custGeom>
              <a:avLst/>
              <a:gdLst/>
              <a:ahLst/>
              <a:cxnLst/>
              <a:rect l="l" t="t" r="r" b="b"/>
              <a:pathLst>
                <a:path w="15317" h="35243" extrusionOk="0">
                  <a:moveTo>
                    <a:pt x="4520" y="1"/>
                  </a:moveTo>
                  <a:lnTo>
                    <a:pt x="0" y="3470"/>
                  </a:lnTo>
                  <a:cubicBezTo>
                    <a:pt x="0" y="3470"/>
                    <a:pt x="2899" y="13285"/>
                    <a:pt x="4086" y="14632"/>
                  </a:cubicBezTo>
                  <a:cubicBezTo>
                    <a:pt x="6711" y="17599"/>
                    <a:pt x="8971" y="19288"/>
                    <a:pt x="8971" y="19288"/>
                  </a:cubicBezTo>
                  <a:cubicBezTo>
                    <a:pt x="6369" y="20087"/>
                    <a:pt x="5364" y="22255"/>
                    <a:pt x="4314" y="23967"/>
                  </a:cubicBezTo>
                  <a:cubicBezTo>
                    <a:pt x="2808" y="26410"/>
                    <a:pt x="1393" y="32321"/>
                    <a:pt x="1393" y="32321"/>
                  </a:cubicBezTo>
                  <a:lnTo>
                    <a:pt x="2694" y="35243"/>
                  </a:lnTo>
                  <a:cubicBezTo>
                    <a:pt x="6551" y="30541"/>
                    <a:pt x="15316" y="24698"/>
                    <a:pt x="15316" y="20292"/>
                  </a:cubicBezTo>
                  <a:cubicBezTo>
                    <a:pt x="15316" y="15910"/>
                    <a:pt x="8742" y="754"/>
                    <a:pt x="8742" y="754"/>
                  </a:cubicBezTo>
                  <a:lnTo>
                    <a:pt x="4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701;p59"/>
            <p:cNvSpPr/>
            <p:nvPr/>
          </p:nvSpPr>
          <p:spPr>
            <a:xfrm flipH="1">
              <a:off x="7486891" y="2240122"/>
              <a:ext cx="122146" cy="48389"/>
            </a:xfrm>
            <a:custGeom>
              <a:avLst/>
              <a:gdLst/>
              <a:ahLst/>
              <a:cxnLst/>
              <a:rect l="l" t="t" r="r" b="b"/>
              <a:pathLst>
                <a:path w="11079" h="4390" extrusionOk="0">
                  <a:moveTo>
                    <a:pt x="1712" y="1"/>
                  </a:moveTo>
                  <a:cubicBezTo>
                    <a:pt x="1712" y="1"/>
                    <a:pt x="0" y="2146"/>
                    <a:pt x="1164" y="3311"/>
                  </a:cubicBezTo>
                  <a:cubicBezTo>
                    <a:pt x="1807" y="3940"/>
                    <a:pt x="4992" y="4389"/>
                    <a:pt x="7485" y="4389"/>
                  </a:cubicBezTo>
                  <a:cubicBezTo>
                    <a:pt x="9510" y="4389"/>
                    <a:pt x="11078" y="4093"/>
                    <a:pt x="10454" y="3356"/>
                  </a:cubicBezTo>
                  <a:cubicBezTo>
                    <a:pt x="9473" y="2146"/>
                    <a:pt x="4543" y="47"/>
                    <a:pt x="4543" y="47"/>
                  </a:cubicBezTo>
                  <a:lnTo>
                    <a:pt x="17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702;p59"/>
            <p:cNvSpPr/>
            <p:nvPr/>
          </p:nvSpPr>
          <p:spPr>
            <a:xfrm flipH="1">
              <a:off x="7539829" y="2248180"/>
              <a:ext cx="17629" cy="7804"/>
            </a:xfrm>
            <a:custGeom>
              <a:avLst/>
              <a:gdLst/>
              <a:ahLst/>
              <a:cxnLst/>
              <a:rect l="l" t="t" r="r" b="b"/>
              <a:pathLst>
                <a:path w="1599" h="708" extrusionOk="0">
                  <a:moveTo>
                    <a:pt x="1210" y="0"/>
                  </a:moveTo>
                  <a:cubicBezTo>
                    <a:pt x="731" y="0"/>
                    <a:pt x="480" y="525"/>
                    <a:pt x="0" y="708"/>
                  </a:cubicBezTo>
                  <a:lnTo>
                    <a:pt x="1598" y="114"/>
                  </a:lnTo>
                  <a:cubicBezTo>
                    <a:pt x="1461" y="23"/>
                    <a:pt x="1324" y="0"/>
                    <a:pt x="1210" y="0"/>
                  </a:cubicBezTo>
                  <a:close/>
                </a:path>
              </a:pathLst>
            </a:custGeom>
            <a:solidFill>
              <a:srgbClr val="3154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703;p59"/>
            <p:cNvSpPr/>
            <p:nvPr/>
          </p:nvSpPr>
          <p:spPr>
            <a:xfrm flipH="1">
              <a:off x="7532279" y="2251950"/>
              <a:ext cx="12602" cy="6305"/>
            </a:xfrm>
            <a:custGeom>
              <a:avLst/>
              <a:gdLst/>
              <a:ahLst/>
              <a:cxnLst/>
              <a:rect l="l" t="t" r="r" b="b"/>
              <a:pathLst>
                <a:path w="1143" h="572" extrusionOk="0">
                  <a:moveTo>
                    <a:pt x="845" y="1"/>
                  </a:moveTo>
                  <a:cubicBezTo>
                    <a:pt x="526" y="1"/>
                    <a:pt x="366" y="412"/>
                    <a:pt x="1" y="571"/>
                  </a:cubicBezTo>
                  <a:lnTo>
                    <a:pt x="1142" y="115"/>
                  </a:lnTo>
                  <a:cubicBezTo>
                    <a:pt x="1028" y="23"/>
                    <a:pt x="937" y="1"/>
                    <a:pt x="845" y="1"/>
                  </a:cubicBezTo>
                  <a:close/>
                </a:path>
              </a:pathLst>
            </a:custGeom>
            <a:solidFill>
              <a:srgbClr val="3154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704;p59"/>
            <p:cNvSpPr/>
            <p:nvPr/>
          </p:nvSpPr>
          <p:spPr>
            <a:xfrm flipH="1">
              <a:off x="7524741" y="2255731"/>
              <a:ext cx="2018" cy="1014"/>
            </a:xfrm>
            <a:custGeom>
              <a:avLst/>
              <a:gdLst/>
              <a:ahLst/>
              <a:cxnLst/>
              <a:rect l="l" t="t" r="r" b="b"/>
              <a:pathLst>
                <a:path w="183" h="92" extrusionOk="0">
                  <a:moveTo>
                    <a:pt x="0" y="0"/>
                  </a:moveTo>
                  <a:cubicBezTo>
                    <a:pt x="69" y="23"/>
                    <a:pt x="137" y="69"/>
                    <a:pt x="183" y="91"/>
                  </a:cubicBezTo>
                  <a:cubicBezTo>
                    <a:pt x="114" y="46"/>
                    <a:pt x="69" y="23"/>
                    <a:pt x="0" y="0"/>
                  </a:cubicBezTo>
                  <a:close/>
                </a:path>
              </a:pathLst>
            </a:custGeom>
            <a:solidFill>
              <a:srgbClr val="95BA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705;p59"/>
            <p:cNvSpPr/>
            <p:nvPr/>
          </p:nvSpPr>
          <p:spPr>
            <a:xfrm flipH="1">
              <a:off x="7524739" y="2255477"/>
              <a:ext cx="11587" cy="6040"/>
            </a:xfrm>
            <a:custGeom>
              <a:avLst/>
              <a:gdLst/>
              <a:ahLst/>
              <a:cxnLst/>
              <a:rect l="l" t="t" r="r" b="b"/>
              <a:pathLst>
                <a:path w="1051" h="548" extrusionOk="0">
                  <a:moveTo>
                    <a:pt x="754" y="0"/>
                  </a:moveTo>
                  <a:cubicBezTo>
                    <a:pt x="480" y="0"/>
                    <a:pt x="320" y="343"/>
                    <a:pt x="1" y="548"/>
                  </a:cubicBezTo>
                  <a:lnTo>
                    <a:pt x="1051" y="114"/>
                  </a:lnTo>
                  <a:cubicBezTo>
                    <a:pt x="1005" y="92"/>
                    <a:pt x="937" y="46"/>
                    <a:pt x="868" y="23"/>
                  </a:cubicBezTo>
                  <a:cubicBezTo>
                    <a:pt x="823" y="23"/>
                    <a:pt x="800" y="0"/>
                    <a:pt x="754" y="0"/>
                  </a:cubicBezTo>
                  <a:close/>
                </a:path>
              </a:pathLst>
            </a:custGeom>
            <a:solidFill>
              <a:srgbClr val="3154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706;p59"/>
            <p:cNvSpPr/>
            <p:nvPr/>
          </p:nvSpPr>
          <p:spPr>
            <a:xfrm flipH="1">
              <a:off x="7537486" y="2133443"/>
              <a:ext cx="64761" cy="94749"/>
            </a:xfrm>
            <a:custGeom>
              <a:avLst/>
              <a:gdLst/>
              <a:ahLst/>
              <a:cxnLst/>
              <a:rect l="l" t="t" r="r" b="b"/>
              <a:pathLst>
                <a:path w="5874" h="8596" extrusionOk="0">
                  <a:moveTo>
                    <a:pt x="2146" y="1"/>
                  </a:moveTo>
                  <a:cubicBezTo>
                    <a:pt x="2146" y="1"/>
                    <a:pt x="1" y="823"/>
                    <a:pt x="92" y="2443"/>
                  </a:cubicBezTo>
                  <a:cubicBezTo>
                    <a:pt x="170" y="3849"/>
                    <a:pt x="4474" y="8595"/>
                    <a:pt x="5588" y="8595"/>
                  </a:cubicBezTo>
                  <a:cubicBezTo>
                    <a:pt x="5776" y="8595"/>
                    <a:pt x="5874" y="8460"/>
                    <a:pt x="5844" y="8150"/>
                  </a:cubicBezTo>
                  <a:cubicBezTo>
                    <a:pt x="5638" y="6004"/>
                    <a:pt x="3607" y="1370"/>
                    <a:pt x="3607" y="1370"/>
                  </a:cubicBezTo>
                  <a:lnTo>
                    <a:pt x="21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707;p59"/>
            <p:cNvSpPr/>
            <p:nvPr/>
          </p:nvSpPr>
          <p:spPr>
            <a:xfrm flipH="1">
              <a:off x="7340292" y="1487604"/>
              <a:ext cx="112753" cy="139380"/>
            </a:xfrm>
            <a:custGeom>
              <a:avLst/>
              <a:gdLst/>
              <a:ahLst/>
              <a:cxnLst/>
              <a:rect l="l" t="t" r="r" b="b"/>
              <a:pathLst>
                <a:path w="10227" h="12645" extrusionOk="0">
                  <a:moveTo>
                    <a:pt x="2314" y="1"/>
                  </a:moveTo>
                  <a:cubicBezTo>
                    <a:pt x="2264" y="1"/>
                    <a:pt x="2216" y="8"/>
                    <a:pt x="2169" y="22"/>
                  </a:cubicBezTo>
                  <a:cubicBezTo>
                    <a:pt x="1439" y="273"/>
                    <a:pt x="1" y="1643"/>
                    <a:pt x="1" y="1643"/>
                  </a:cubicBezTo>
                  <a:cubicBezTo>
                    <a:pt x="1" y="1643"/>
                    <a:pt x="2261" y="2807"/>
                    <a:pt x="2968" y="3172"/>
                  </a:cubicBezTo>
                  <a:cubicBezTo>
                    <a:pt x="3676" y="3515"/>
                    <a:pt x="4498" y="4405"/>
                    <a:pt x="4680" y="5866"/>
                  </a:cubicBezTo>
                  <a:cubicBezTo>
                    <a:pt x="4886" y="7304"/>
                    <a:pt x="5456" y="11503"/>
                    <a:pt x="6118" y="11755"/>
                  </a:cubicBezTo>
                  <a:cubicBezTo>
                    <a:pt x="6803" y="12006"/>
                    <a:pt x="10227" y="12645"/>
                    <a:pt x="10227" y="12645"/>
                  </a:cubicBezTo>
                  <a:cubicBezTo>
                    <a:pt x="10227" y="12645"/>
                    <a:pt x="9998" y="9974"/>
                    <a:pt x="8629" y="7692"/>
                  </a:cubicBezTo>
                  <a:cubicBezTo>
                    <a:pt x="7259" y="5432"/>
                    <a:pt x="5388" y="3104"/>
                    <a:pt x="4726" y="2282"/>
                  </a:cubicBezTo>
                  <a:cubicBezTo>
                    <a:pt x="4106" y="1491"/>
                    <a:pt x="3046" y="1"/>
                    <a:pt x="2314" y="1"/>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708;p59"/>
            <p:cNvSpPr/>
            <p:nvPr/>
          </p:nvSpPr>
          <p:spPr>
            <a:xfrm flipH="1">
              <a:off x="7340549" y="1487593"/>
              <a:ext cx="88332" cy="136624"/>
            </a:xfrm>
            <a:custGeom>
              <a:avLst/>
              <a:gdLst/>
              <a:ahLst/>
              <a:cxnLst/>
              <a:rect l="l" t="t" r="r" b="b"/>
              <a:pathLst>
                <a:path w="8012" h="12395" extrusionOk="0">
                  <a:moveTo>
                    <a:pt x="137" y="1"/>
                  </a:moveTo>
                  <a:cubicBezTo>
                    <a:pt x="92" y="1"/>
                    <a:pt x="46" y="23"/>
                    <a:pt x="0" y="23"/>
                  </a:cubicBezTo>
                  <a:cubicBezTo>
                    <a:pt x="23" y="69"/>
                    <a:pt x="69" y="115"/>
                    <a:pt x="92" y="160"/>
                  </a:cubicBezTo>
                  <a:cubicBezTo>
                    <a:pt x="365" y="640"/>
                    <a:pt x="457" y="1187"/>
                    <a:pt x="411" y="1758"/>
                  </a:cubicBezTo>
                  <a:cubicBezTo>
                    <a:pt x="388" y="2123"/>
                    <a:pt x="251" y="2488"/>
                    <a:pt x="114" y="2831"/>
                  </a:cubicBezTo>
                  <a:cubicBezTo>
                    <a:pt x="388" y="2968"/>
                    <a:pt x="617" y="3082"/>
                    <a:pt x="776" y="3173"/>
                  </a:cubicBezTo>
                  <a:cubicBezTo>
                    <a:pt x="1484" y="3516"/>
                    <a:pt x="2306" y="4406"/>
                    <a:pt x="2488" y="5867"/>
                  </a:cubicBezTo>
                  <a:cubicBezTo>
                    <a:pt x="2625" y="6848"/>
                    <a:pt x="2945" y="9153"/>
                    <a:pt x="3333" y="10569"/>
                  </a:cubicBezTo>
                  <a:cubicBezTo>
                    <a:pt x="3447" y="10546"/>
                    <a:pt x="3561" y="10546"/>
                    <a:pt x="3675" y="10546"/>
                  </a:cubicBezTo>
                  <a:cubicBezTo>
                    <a:pt x="3949" y="10523"/>
                    <a:pt x="4223" y="10500"/>
                    <a:pt x="4474" y="10500"/>
                  </a:cubicBezTo>
                  <a:cubicBezTo>
                    <a:pt x="6871" y="10500"/>
                    <a:pt x="7829" y="11619"/>
                    <a:pt x="8012" y="12395"/>
                  </a:cubicBezTo>
                  <a:cubicBezTo>
                    <a:pt x="7921" y="11664"/>
                    <a:pt x="7555" y="9541"/>
                    <a:pt x="6437" y="7693"/>
                  </a:cubicBezTo>
                  <a:cubicBezTo>
                    <a:pt x="5067" y="5433"/>
                    <a:pt x="3196" y="3105"/>
                    <a:pt x="2534" y="2283"/>
                  </a:cubicBezTo>
                  <a:cubicBezTo>
                    <a:pt x="1918" y="1484"/>
                    <a:pt x="868" y="1"/>
                    <a:pt x="137" y="1"/>
                  </a:cubicBezTo>
                  <a:close/>
                </a:path>
              </a:pathLst>
            </a:custGeom>
            <a:solidFill>
              <a:srgbClr val="F685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709;p59"/>
            <p:cNvSpPr/>
            <p:nvPr/>
          </p:nvSpPr>
          <p:spPr>
            <a:xfrm rot="346478" flipH="1">
              <a:off x="7362955" y="1375208"/>
              <a:ext cx="175713" cy="200408"/>
            </a:xfrm>
            <a:custGeom>
              <a:avLst/>
              <a:gdLst/>
              <a:ahLst/>
              <a:cxnLst/>
              <a:rect l="l" t="t" r="r" b="b"/>
              <a:pathLst>
                <a:path w="8310" h="9479" extrusionOk="0">
                  <a:moveTo>
                    <a:pt x="4871" y="0"/>
                  </a:moveTo>
                  <a:cubicBezTo>
                    <a:pt x="3035" y="0"/>
                    <a:pt x="1418" y="1415"/>
                    <a:pt x="663" y="3658"/>
                  </a:cubicBezTo>
                  <a:cubicBezTo>
                    <a:pt x="0" y="5627"/>
                    <a:pt x="1652" y="9478"/>
                    <a:pt x="3784" y="9478"/>
                  </a:cubicBezTo>
                  <a:cubicBezTo>
                    <a:pt x="4148" y="9478"/>
                    <a:pt x="4526" y="9366"/>
                    <a:pt x="4909" y="9113"/>
                  </a:cubicBezTo>
                  <a:cubicBezTo>
                    <a:pt x="5799" y="8497"/>
                    <a:pt x="6826" y="7881"/>
                    <a:pt x="7237" y="6808"/>
                  </a:cubicBezTo>
                  <a:cubicBezTo>
                    <a:pt x="7305" y="6625"/>
                    <a:pt x="7351" y="6443"/>
                    <a:pt x="7397" y="6237"/>
                  </a:cubicBezTo>
                  <a:cubicBezTo>
                    <a:pt x="7488" y="5804"/>
                    <a:pt x="7534" y="5347"/>
                    <a:pt x="7671" y="4913"/>
                  </a:cubicBezTo>
                  <a:cubicBezTo>
                    <a:pt x="7876" y="4320"/>
                    <a:pt x="8241" y="3772"/>
                    <a:pt x="8264" y="3133"/>
                  </a:cubicBezTo>
                  <a:cubicBezTo>
                    <a:pt x="8310" y="2562"/>
                    <a:pt x="8218" y="2015"/>
                    <a:pt x="7945" y="1535"/>
                  </a:cubicBezTo>
                  <a:cubicBezTo>
                    <a:pt x="7465" y="736"/>
                    <a:pt x="6575" y="303"/>
                    <a:pt x="5708" y="97"/>
                  </a:cubicBezTo>
                  <a:cubicBezTo>
                    <a:pt x="5425" y="32"/>
                    <a:pt x="5146" y="0"/>
                    <a:pt x="4871" y="0"/>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710;p59"/>
            <p:cNvSpPr/>
            <p:nvPr/>
          </p:nvSpPr>
          <p:spPr>
            <a:xfrm flipH="1">
              <a:off x="7475859" y="1475745"/>
              <a:ext cx="47730" cy="96231"/>
            </a:xfrm>
            <a:custGeom>
              <a:avLst/>
              <a:gdLst/>
              <a:ahLst/>
              <a:cxnLst/>
              <a:rect l="l" t="t" r="r" b="b"/>
              <a:pathLst>
                <a:path w="2740" h="5525" extrusionOk="0">
                  <a:moveTo>
                    <a:pt x="526" y="1"/>
                  </a:moveTo>
                  <a:lnTo>
                    <a:pt x="526" y="1"/>
                  </a:lnTo>
                  <a:cubicBezTo>
                    <a:pt x="1" y="1690"/>
                    <a:pt x="1096" y="4657"/>
                    <a:pt x="2740" y="5525"/>
                  </a:cubicBezTo>
                  <a:cubicBezTo>
                    <a:pt x="1119" y="4634"/>
                    <a:pt x="23" y="1667"/>
                    <a:pt x="571" y="24"/>
                  </a:cubicBezTo>
                  <a:lnTo>
                    <a:pt x="526" y="1"/>
                  </a:lnTo>
                  <a:close/>
                </a:path>
              </a:pathLst>
            </a:custGeom>
            <a:solidFill>
              <a:srgbClr val="F471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711;p59"/>
            <p:cNvSpPr/>
            <p:nvPr/>
          </p:nvSpPr>
          <p:spPr>
            <a:xfrm rot="346478" flipH="1">
              <a:off x="7386561" y="1376381"/>
              <a:ext cx="149642" cy="199816"/>
            </a:xfrm>
            <a:custGeom>
              <a:avLst/>
              <a:gdLst/>
              <a:ahLst/>
              <a:cxnLst/>
              <a:rect l="l" t="t" r="r" b="b"/>
              <a:pathLst>
                <a:path w="7077" h="9451" extrusionOk="0">
                  <a:moveTo>
                    <a:pt x="4771" y="1"/>
                  </a:moveTo>
                  <a:cubicBezTo>
                    <a:pt x="2922" y="1"/>
                    <a:pt x="1301" y="1416"/>
                    <a:pt x="548" y="3653"/>
                  </a:cubicBezTo>
                  <a:cubicBezTo>
                    <a:pt x="548" y="3676"/>
                    <a:pt x="548" y="3676"/>
                    <a:pt x="548" y="3699"/>
                  </a:cubicBezTo>
                  <a:cubicBezTo>
                    <a:pt x="0" y="5342"/>
                    <a:pt x="1096" y="8309"/>
                    <a:pt x="2717" y="9200"/>
                  </a:cubicBezTo>
                  <a:cubicBezTo>
                    <a:pt x="2968" y="9337"/>
                    <a:pt x="3242" y="9428"/>
                    <a:pt x="3538" y="9451"/>
                  </a:cubicBezTo>
                  <a:cubicBezTo>
                    <a:pt x="1986" y="8789"/>
                    <a:pt x="2078" y="5388"/>
                    <a:pt x="2557" y="3927"/>
                  </a:cubicBezTo>
                  <a:cubicBezTo>
                    <a:pt x="3287" y="1736"/>
                    <a:pt x="4360" y="594"/>
                    <a:pt x="6003" y="594"/>
                  </a:cubicBezTo>
                  <a:cubicBezTo>
                    <a:pt x="6300" y="594"/>
                    <a:pt x="6620" y="640"/>
                    <a:pt x="6939" y="709"/>
                  </a:cubicBezTo>
                  <a:cubicBezTo>
                    <a:pt x="6985" y="709"/>
                    <a:pt x="7031" y="731"/>
                    <a:pt x="7076" y="731"/>
                  </a:cubicBezTo>
                  <a:cubicBezTo>
                    <a:pt x="6917" y="617"/>
                    <a:pt x="6757" y="526"/>
                    <a:pt x="6597" y="435"/>
                  </a:cubicBezTo>
                  <a:cubicBezTo>
                    <a:pt x="6277" y="275"/>
                    <a:pt x="5935" y="161"/>
                    <a:pt x="5593" y="92"/>
                  </a:cubicBezTo>
                  <a:cubicBezTo>
                    <a:pt x="5319" y="24"/>
                    <a:pt x="5022" y="1"/>
                    <a:pt x="4771" y="1"/>
                  </a:cubicBezTo>
                  <a:close/>
                </a:path>
              </a:pathLst>
            </a:custGeom>
            <a:solidFill>
              <a:srgbClr val="F68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712;p59"/>
            <p:cNvSpPr/>
            <p:nvPr/>
          </p:nvSpPr>
          <p:spPr>
            <a:xfrm rot="346478" flipH="1">
              <a:off x="7332223" y="1344339"/>
              <a:ext cx="199840" cy="94083"/>
            </a:xfrm>
            <a:custGeom>
              <a:avLst/>
              <a:gdLst/>
              <a:ahLst/>
              <a:cxnLst/>
              <a:rect l="l" t="t" r="r" b="b"/>
              <a:pathLst>
                <a:path w="9451" h="4450" extrusionOk="0">
                  <a:moveTo>
                    <a:pt x="4234" y="0"/>
                  </a:moveTo>
                  <a:cubicBezTo>
                    <a:pt x="1572" y="0"/>
                    <a:pt x="1" y="3617"/>
                    <a:pt x="1" y="3617"/>
                  </a:cubicBezTo>
                  <a:cubicBezTo>
                    <a:pt x="1" y="3617"/>
                    <a:pt x="1393" y="2704"/>
                    <a:pt x="2557" y="2544"/>
                  </a:cubicBezTo>
                  <a:cubicBezTo>
                    <a:pt x="2625" y="2534"/>
                    <a:pt x="2692" y="2529"/>
                    <a:pt x="2760" y="2529"/>
                  </a:cubicBezTo>
                  <a:cubicBezTo>
                    <a:pt x="4134" y="2529"/>
                    <a:pt x="5533" y="4450"/>
                    <a:pt x="6914" y="4450"/>
                  </a:cubicBezTo>
                  <a:cubicBezTo>
                    <a:pt x="7213" y="4450"/>
                    <a:pt x="7511" y="4360"/>
                    <a:pt x="7807" y="4142"/>
                  </a:cubicBezTo>
                  <a:cubicBezTo>
                    <a:pt x="9451" y="2955"/>
                    <a:pt x="8058" y="307"/>
                    <a:pt x="4475" y="10"/>
                  </a:cubicBezTo>
                  <a:cubicBezTo>
                    <a:pt x="4394" y="4"/>
                    <a:pt x="4313" y="0"/>
                    <a:pt x="4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713;p59"/>
            <p:cNvSpPr/>
            <p:nvPr/>
          </p:nvSpPr>
          <p:spPr>
            <a:xfrm rot="346478" flipH="1">
              <a:off x="7421250" y="1336665"/>
              <a:ext cx="176453" cy="208484"/>
            </a:xfrm>
            <a:custGeom>
              <a:avLst/>
              <a:gdLst/>
              <a:ahLst/>
              <a:cxnLst/>
              <a:rect l="l" t="t" r="r" b="b"/>
              <a:pathLst>
                <a:path w="8345" h="9861" extrusionOk="0">
                  <a:moveTo>
                    <a:pt x="5103" y="0"/>
                  </a:moveTo>
                  <a:lnTo>
                    <a:pt x="1337" y="2168"/>
                  </a:lnTo>
                  <a:lnTo>
                    <a:pt x="881" y="6026"/>
                  </a:lnTo>
                  <a:cubicBezTo>
                    <a:pt x="881" y="6026"/>
                    <a:pt x="1" y="9860"/>
                    <a:pt x="1091" y="9860"/>
                  </a:cubicBezTo>
                  <a:cubicBezTo>
                    <a:pt x="1139" y="9860"/>
                    <a:pt x="1190" y="9853"/>
                    <a:pt x="1246" y="9838"/>
                  </a:cubicBezTo>
                  <a:cubicBezTo>
                    <a:pt x="4419" y="8948"/>
                    <a:pt x="1725" y="3538"/>
                    <a:pt x="5697" y="3196"/>
                  </a:cubicBezTo>
                  <a:cubicBezTo>
                    <a:pt x="8116" y="2990"/>
                    <a:pt x="8230" y="2830"/>
                    <a:pt x="8276" y="1529"/>
                  </a:cubicBezTo>
                  <a:cubicBezTo>
                    <a:pt x="8344" y="228"/>
                    <a:pt x="5103" y="0"/>
                    <a:pt x="5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714;p59"/>
            <p:cNvSpPr/>
            <p:nvPr/>
          </p:nvSpPr>
          <p:spPr>
            <a:xfrm rot="346478" flipH="1">
              <a:off x="7408262" y="1340821"/>
              <a:ext cx="135094" cy="90743"/>
            </a:xfrm>
            <a:custGeom>
              <a:avLst/>
              <a:gdLst/>
              <a:ahLst/>
              <a:cxnLst/>
              <a:rect l="l" t="t" r="r" b="b"/>
              <a:pathLst>
                <a:path w="6389" h="4292" extrusionOk="0">
                  <a:moveTo>
                    <a:pt x="4728" y="0"/>
                  </a:moveTo>
                  <a:cubicBezTo>
                    <a:pt x="3343" y="0"/>
                    <a:pt x="1505" y="661"/>
                    <a:pt x="500" y="2871"/>
                  </a:cubicBezTo>
                  <a:cubicBezTo>
                    <a:pt x="0" y="3960"/>
                    <a:pt x="6" y="4292"/>
                    <a:pt x="199" y="4292"/>
                  </a:cubicBezTo>
                  <a:cubicBezTo>
                    <a:pt x="500" y="4292"/>
                    <a:pt x="1253" y="3488"/>
                    <a:pt x="1253" y="3488"/>
                  </a:cubicBezTo>
                  <a:cubicBezTo>
                    <a:pt x="1253" y="3488"/>
                    <a:pt x="3228" y="660"/>
                    <a:pt x="5988" y="660"/>
                  </a:cubicBezTo>
                  <a:cubicBezTo>
                    <a:pt x="6120" y="660"/>
                    <a:pt x="6253" y="666"/>
                    <a:pt x="6389" y="680"/>
                  </a:cubicBezTo>
                  <a:cubicBezTo>
                    <a:pt x="6389" y="680"/>
                    <a:pt x="6298" y="269"/>
                    <a:pt x="5658" y="109"/>
                  </a:cubicBezTo>
                  <a:cubicBezTo>
                    <a:pt x="5390" y="41"/>
                    <a:pt x="5073"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715;p59"/>
            <p:cNvSpPr/>
            <p:nvPr/>
          </p:nvSpPr>
          <p:spPr>
            <a:xfrm rot="346478" flipH="1">
              <a:off x="7490747" y="1401583"/>
              <a:ext cx="72400" cy="90278"/>
            </a:xfrm>
            <a:custGeom>
              <a:avLst/>
              <a:gdLst/>
              <a:ahLst/>
              <a:cxnLst/>
              <a:rect l="l" t="t" r="r" b="b"/>
              <a:pathLst>
                <a:path w="3424" h="4270" extrusionOk="0">
                  <a:moveTo>
                    <a:pt x="1938" y="1"/>
                  </a:moveTo>
                  <a:cubicBezTo>
                    <a:pt x="1213" y="1"/>
                    <a:pt x="501" y="755"/>
                    <a:pt x="274" y="1807"/>
                  </a:cubicBezTo>
                  <a:cubicBezTo>
                    <a:pt x="0" y="2971"/>
                    <a:pt x="434" y="4067"/>
                    <a:pt x="1233" y="4250"/>
                  </a:cubicBezTo>
                  <a:cubicBezTo>
                    <a:pt x="1301" y="4263"/>
                    <a:pt x="1370" y="4270"/>
                    <a:pt x="1439" y="4270"/>
                  </a:cubicBezTo>
                  <a:cubicBezTo>
                    <a:pt x="2175" y="4270"/>
                    <a:pt x="2920" y="3511"/>
                    <a:pt x="3150" y="2446"/>
                  </a:cubicBezTo>
                  <a:cubicBezTo>
                    <a:pt x="3424" y="1282"/>
                    <a:pt x="2967" y="187"/>
                    <a:pt x="2168" y="27"/>
                  </a:cubicBezTo>
                  <a:cubicBezTo>
                    <a:pt x="2092" y="9"/>
                    <a:pt x="2015" y="1"/>
                    <a:pt x="19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716;p59"/>
            <p:cNvSpPr/>
            <p:nvPr/>
          </p:nvSpPr>
          <p:spPr>
            <a:xfrm rot="346478" flipH="1">
              <a:off x="7494512" y="1401270"/>
              <a:ext cx="66627" cy="82984"/>
            </a:xfrm>
            <a:custGeom>
              <a:avLst/>
              <a:gdLst/>
              <a:ahLst/>
              <a:cxnLst/>
              <a:rect l="l" t="t" r="r" b="b"/>
              <a:pathLst>
                <a:path w="3151" h="3925" extrusionOk="0">
                  <a:moveTo>
                    <a:pt x="1805" y="0"/>
                  </a:moveTo>
                  <a:cubicBezTo>
                    <a:pt x="1136" y="0"/>
                    <a:pt x="458" y="692"/>
                    <a:pt x="251" y="1666"/>
                  </a:cubicBezTo>
                  <a:cubicBezTo>
                    <a:pt x="0" y="2738"/>
                    <a:pt x="411" y="3743"/>
                    <a:pt x="1141" y="3902"/>
                  </a:cubicBezTo>
                  <a:cubicBezTo>
                    <a:pt x="1209" y="3917"/>
                    <a:pt x="1277" y="3924"/>
                    <a:pt x="1345" y="3924"/>
                  </a:cubicBezTo>
                  <a:cubicBezTo>
                    <a:pt x="2015" y="3924"/>
                    <a:pt x="2692" y="3233"/>
                    <a:pt x="2899" y="2259"/>
                  </a:cubicBezTo>
                  <a:cubicBezTo>
                    <a:pt x="3150" y="1186"/>
                    <a:pt x="2739" y="182"/>
                    <a:pt x="2009" y="22"/>
                  </a:cubicBezTo>
                  <a:cubicBezTo>
                    <a:pt x="1941" y="7"/>
                    <a:pt x="1873" y="0"/>
                    <a:pt x="1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717;p59"/>
            <p:cNvSpPr/>
            <p:nvPr/>
          </p:nvSpPr>
          <p:spPr>
            <a:xfrm flipH="1">
              <a:off x="7340255" y="1564466"/>
              <a:ext cx="370440" cy="90307"/>
            </a:xfrm>
            <a:custGeom>
              <a:avLst/>
              <a:gdLst/>
              <a:ahLst/>
              <a:cxnLst/>
              <a:rect l="l" t="t" r="r" b="b"/>
              <a:pathLst>
                <a:path w="33600" h="8193" extrusionOk="0">
                  <a:moveTo>
                    <a:pt x="12786" y="0"/>
                  </a:moveTo>
                  <a:cubicBezTo>
                    <a:pt x="12482" y="0"/>
                    <a:pt x="12160" y="24"/>
                    <a:pt x="11824" y="80"/>
                  </a:cubicBezTo>
                  <a:cubicBezTo>
                    <a:pt x="9496" y="468"/>
                    <a:pt x="6255" y="1198"/>
                    <a:pt x="4383" y="2042"/>
                  </a:cubicBezTo>
                  <a:cubicBezTo>
                    <a:pt x="2489" y="2887"/>
                    <a:pt x="1" y="4508"/>
                    <a:pt x="2717" y="5124"/>
                  </a:cubicBezTo>
                  <a:cubicBezTo>
                    <a:pt x="4956" y="5632"/>
                    <a:pt x="6621" y="6295"/>
                    <a:pt x="9592" y="6295"/>
                  </a:cubicBezTo>
                  <a:cubicBezTo>
                    <a:pt x="10225" y="6295"/>
                    <a:pt x="10917" y="6265"/>
                    <a:pt x="11687" y="6197"/>
                  </a:cubicBezTo>
                  <a:cubicBezTo>
                    <a:pt x="13810" y="6014"/>
                    <a:pt x="15157" y="5512"/>
                    <a:pt x="15979" y="5055"/>
                  </a:cubicBezTo>
                  <a:lnTo>
                    <a:pt x="17394" y="5558"/>
                  </a:lnTo>
                  <a:lnTo>
                    <a:pt x="19060" y="8091"/>
                  </a:lnTo>
                  <a:cubicBezTo>
                    <a:pt x="19060" y="8091"/>
                    <a:pt x="20105" y="8193"/>
                    <a:pt x="22587" y="8193"/>
                  </a:cubicBezTo>
                  <a:cubicBezTo>
                    <a:pt x="23828" y="8193"/>
                    <a:pt x="25428" y="8167"/>
                    <a:pt x="27437" y="8091"/>
                  </a:cubicBezTo>
                  <a:cubicBezTo>
                    <a:pt x="33463" y="7863"/>
                    <a:pt x="33600" y="6493"/>
                    <a:pt x="33600" y="5672"/>
                  </a:cubicBezTo>
                  <a:cubicBezTo>
                    <a:pt x="33600" y="4919"/>
                    <a:pt x="32719" y="3535"/>
                    <a:pt x="30029" y="3535"/>
                  </a:cubicBezTo>
                  <a:cubicBezTo>
                    <a:pt x="29782" y="3535"/>
                    <a:pt x="29519" y="3547"/>
                    <a:pt x="29240" y="3572"/>
                  </a:cubicBezTo>
                  <a:cubicBezTo>
                    <a:pt x="29028" y="3591"/>
                    <a:pt x="28808" y="3600"/>
                    <a:pt x="28581" y="3600"/>
                  </a:cubicBezTo>
                  <a:cubicBezTo>
                    <a:pt x="25263" y="3600"/>
                    <a:pt x="20544" y="1700"/>
                    <a:pt x="20544" y="1700"/>
                  </a:cubicBezTo>
                  <a:cubicBezTo>
                    <a:pt x="20344" y="2278"/>
                    <a:pt x="19819" y="2682"/>
                    <a:pt x="19202" y="2682"/>
                  </a:cubicBezTo>
                  <a:cubicBezTo>
                    <a:pt x="19185" y="2682"/>
                    <a:pt x="19168" y="2682"/>
                    <a:pt x="19151" y="2682"/>
                  </a:cubicBezTo>
                  <a:cubicBezTo>
                    <a:pt x="18170" y="2682"/>
                    <a:pt x="16983" y="2271"/>
                    <a:pt x="15819" y="856"/>
                  </a:cubicBezTo>
                  <a:cubicBezTo>
                    <a:pt x="15819" y="856"/>
                    <a:pt x="14611" y="0"/>
                    <a:pt x="127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718;p59"/>
            <p:cNvSpPr/>
            <p:nvPr/>
          </p:nvSpPr>
          <p:spPr>
            <a:xfrm flipH="1">
              <a:off x="7548372" y="1407215"/>
              <a:ext cx="96149" cy="125745"/>
            </a:xfrm>
            <a:custGeom>
              <a:avLst/>
              <a:gdLst/>
              <a:ahLst/>
              <a:cxnLst/>
              <a:rect l="l" t="t" r="r" b="b"/>
              <a:pathLst>
                <a:path w="8721" h="11408" extrusionOk="0">
                  <a:moveTo>
                    <a:pt x="8292" y="1"/>
                  </a:moveTo>
                  <a:cubicBezTo>
                    <a:pt x="8148" y="1"/>
                    <a:pt x="7928" y="127"/>
                    <a:pt x="7602" y="422"/>
                  </a:cubicBezTo>
                  <a:cubicBezTo>
                    <a:pt x="7138" y="864"/>
                    <a:pt x="6417" y="2161"/>
                    <a:pt x="6227" y="2161"/>
                  </a:cubicBezTo>
                  <a:cubicBezTo>
                    <a:pt x="6220" y="2161"/>
                    <a:pt x="6215" y="2160"/>
                    <a:pt x="6209" y="2157"/>
                  </a:cubicBezTo>
                  <a:cubicBezTo>
                    <a:pt x="6027" y="2043"/>
                    <a:pt x="6963" y="810"/>
                    <a:pt x="7168" y="582"/>
                  </a:cubicBezTo>
                  <a:cubicBezTo>
                    <a:pt x="7322" y="428"/>
                    <a:pt x="7341" y="264"/>
                    <a:pt x="7197" y="264"/>
                  </a:cubicBezTo>
                  <a:cubicBezTo>
                    <a:pt x="7128" y="264"/>
                    <a:pt x="7020" y="302"/>
                    <a:pt x="6871" y="399"/>
                  </a:cubicBezTo>
                  <a:cubicBezTo>
                    <a:pt x="6392" y="696"/>
                    <a:pt x="6050" y="1335"/>
                    <a:pt x="5730" y="1837"/>
                  </a:cubicBezTo>
                  <a:cubicBezTo>
                    <a:pt x="5453" y="2305"/>
                    <a:pt x="5375" y="2595"/>
                    <a:pt x="5255" y="2595"/>
                  </a:cubicBezTo>
                  <a:cubicBezTo>
                    <a:pt x="5246" y="2595"/>
                    <a:pt x="5237" y="2594"/>
                    <a:pt x="5228" y="2590"/>
                  </a:cubicBezTo>
                  <a:cubicBezTo>
                    <a:pt x="5068" y="2568"/>
                    <a:pt x="5137" y="2225"/>
                    <a:pt x="5479" y="1814"/>
                  </a:cubicBezTo>
                  <a:cubicBezTo>
                    <a:pt x="5821" y="1404"/>
                    <a:pt x="6187" y="970"/>
                    <a:pt x="5913" y="970"/>
                  </a:cubicBezTo>
                  <a:cubicBezTo>
                    <a:pt x="5907" y="969"/>
                    <a:pt x="5901" y="969"/>
                    <a:pt x="5894" y="969"/>
                  </a:cubicBezTo>
                  <a:cubicBezTo>
                    <a:pt x="5613" y="969"/>
                    <a:pt x="5035" y="1467"/>
                    <a:pt x="4589" y="2271"/>
                  </a:cubicBezTo>
                  <a:cubicBezTo>
                    <a:pt x="4109" y="3093"/>
                    <a:pt x="3767" y="4325"/>
                    <a:pt x="3927" y="5193"/>
                  </a:cubicBezTo>
                  <a:cubicBezTo>
                    <a:pt x="3927" y="5193"/>
                    <a:pt x="594" y="9438"/>
                    <a:pt x="1" y="9849"/>
                  </a:cubicBezTo>
                  <a:lnTo>
                    <a:pt x="2443" y="10397"/>
                  </a:lnTo>
                  <a:cubicBezTo>
                    <a:pt x="2503" y="11129"/>
                    <a:pt x="2625" y="11407"/>
                    <a:pt x="2776" y="11407"/>
                  </a:cubicBezTo>
                  <a:cubicBezTo>
                    <a:pt x="3198" y="11407"/>
                    <a:pt x="3850" y="9230"/>
                    <a:pt x="4018" y="8776"/>
                  </a:cubicBezTo>
                  <a:cubicBezTo>
                    <a:pt x="4452" y="7589"/>
                    <a:pt x="5045" y="6243"/>
                    <a:pt x="5411" y="6106"/>
                  </a:cubicBezTo>
                  <a:cubicBezTo>
                    <a:pt x="6004" y="5900"/>
                    <a:pt x="6985" y="4736"/>
                    <a:pt x="7374" y="4165"/>
                  </a:cubicBezTo>
                  <a:cubicBezTo>
                    <a:pt x="7488" y="3983"/>
                    <a:pt x="7762" y="3572"/>
                    <a:pt x="8150" y="3389"/>
                  </a:cubicBezTo>
                  <a:cubicBezTo>
                    <a:pt x="8479" y="3235"/>
                    <a:pt x="8597" y="2954"/>
                    <a:pt x="8259" y="2954"/>
                  </a:cubicBezTo>
                  <a:cubicBezTo>
                    <a:pt x="8246" y="2954"/>
                    <a:pt x="8232" y="2955"/>
                    <a:pt x="8218" y="2956"/>
                  </a:cubicBezTo>
                  <a:cubicBezTo>
                    <a:pt x="7830" y="2979"/>
                    <a:pt x="7602" y="3138"/>
                    <a:pt x="7145" y="3549"/>
                  </a:cubicBezTo>
                  <a:cubicBezTo>
                    <a:pt x="6947" y="3728"/>
                    <a:pt x="6783" y="3855"/>
                    <a:pt x="6698" y="3855"/>
                  </a:cubicBezTo>
                  <a:cubicBezTo>
                    <a:pt x="6686" y="3855"/>
                    <a:pt x="6675" y="3852"/>
                    <a:pt x="6666" y="3846"/>
                  </a:cubicBezTo>
                  <a:cubicBezTo>
                    <a:pt x="6575" y="3777"/>
                    <a:pt x="7054" y="3047"/>
                    <a:pt x="7579" y="2431"/>
                  </a:cubicBezTo>
                  <a:cubicBezTo>
                    <a:pt x="8104" y="1792"/>
                    <a:pt x="8720" y="1084"/>
                    <a:pt x="8720" y="787"/>
                  </a:cubicBezTo>
                  <a:cubicBezTo>
                    <a:pt x="8720" y="705"/>
                    <a:pt x="8685" y="666"/>
                    <a:pt x="8626" y="666"/>
                  </a:cubicBezTo>
                  <a:cubicBezTo>
                    <a:pt x="8505" y="666"/>
                    <a:pt x="8280" y="824"/>
                    <a:pt x="8035" y="1084"/>
                  </a:cubicBezTo>
                  <a:cubicBezTo>
                    <a:pt x="7656" y="1486"/>
                    <a:pt x="7124" y="2432"/>
                    <a:pt x="6887" y="2432"/>
                  </a:cubicBezTo>
                  <a:cubicBezTo>
                    <a:pt x="6882" y="2432"/>
                    <a:pt x="6877" y="2432"/>
                    <a:pt x="6871" y="2431"/>
                  </a:cubicBezTo>
                  <a:cubicBezTo>
                    <a:pt x="6620" y="2385"/>
                    <a:pt x="7419" y="1404"/>
                    <a:pt x="7739" y="1016"/>
                  </a:cubicBezTo>
                  <a:cubicBezTo>
                    <a:pt x="8081" y="650"/>
                    <a:pt x="8606" y="331"/>
                    <a:pt x="8446" y="80"/>
                  </a:cubicBezTo>
                  <a:cubicBezTo>
                    <a:pt x="8410" y="29"/>
                    <a:pt x="8359" y="1"/>
                    <a:pt x="8292" y="1"/>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719;p59"/>
            <p:cNvSpPr/>
            <p:nvPr/>
          </p:nvSpPr>
          <p:spPr>
            <a:xfrm flipH="1">
              <a:off x="7340300" y="1554524"/>
              <a:ext cx="58642" cy="72462"/>
            </a:xfrm>
            <a:custGeom>
              <a:avLst/>
              <a:gdLst/>
              <a:ahLst/>
              <a:cxnLst/>
              <a:rect l="l" t="t" r="r" b="b"/>
              <a:pathLst>
                <a:path w="5319" h="6574" extrusionOk="0">
                  <a:moveTo>
                    <a:pt x="2671" y="0"/>
                  </a:moveTo>
                  <a:cubicBezTo>
                    <a:pt x="2032" y="525"/>
                    <a:pt x="1142" y="1118"/>
                    <a:pt x="0" y="1392"/>
                  </a:cubicBezTo>
                  <a:cubicBezTo>
                    <a:pt x="297" y="3196"/>
                    <a:pt x="731" y="5501"/>
                    <a:pt x="1210" y="5684"/>
                  </a:cubicBezTo>
                  <a:cubicBezTo>
                    <a:pt x="1895" y="5935"/>
                    <a:pt x="5319" y="6574"/>
                    <a:pt x="5319" y="6574"/>
                  </a:cubicBezTo>
                  <a:cubicBezTo>
                    <a:pt x="5319" y="6574"/>
                    <a:pt x="5090" y="3903"/>
                    <a:pt x="3721" y="1621"/>
                  </a:cubicBezTo>
                  <a:cubicBezTo>
                    <a:pt x="3401" y="1073"/>
                    <a:pt x="3036" y="525"/>
                    <a:pt x="2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720;p59"/>
            <p:cNvSpPr/>
            <p:nvPr/>
          </p:nvSpPr>
          <p:spPr>
            <a:xfrm flipH="1">
              <a:off x="7603986" y="1498164"/>
              <a:ext cx="95377" cy="119010"/>
            </a:xfrm>
            <a:custGeom>
              <a:avLst/>
              <a:gdLst/>
              <a:ahLst/>
              <a:cxnLst/>
              <a:rect l="l" t="t" r="r" b="b"/>
              <a:pathLst>
                <a:path w="8651" h="10797" extrusionOk="0">
                  <a:moveTo>
                    <a:pt x="6323" y="0"/>
                  </a:moveTo>
                  <a:cubicBezTo>
                    <a:pt x="4154" y="2511"/>
                    <a:pt x="1255" y="6095"/>
                    <a:pt x="753" y="7738"/>
                  </a:cubicBezTo>
                  <a:cubicBezTo>
                    <a:pt x="0" y="10157"/>
                    <a:pt x="753" y="10797"/>
                    <a:pt x="753" y="10797"/>
                  </a:cubicBezTo>
                  <a:lnTo>
                    <a:pt x="4907" y="8674"/>
                  </a:lnTo>
                  <a:cubicBezTo>
                    <a:pt x="7350" y="6962"/>
                    <a:pt x="7966" y="3652"/>
                    <a:pt x="8651" y="1781"/>
                  </a:cubicBezTo>
                  <a:cubicBezTo>
                    <a:pt x="7715" y="1324"/>
                    <a:pt x="6688" y="525"/>
                    <a:pt x="6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721;p59"/>
            <p:cNvSpPr/>
            <p:nvPr/>
          </p:nvSpPr>
          <p:spPr>
            <a:xfrm flipH="1">
              <a:off x="7458556" y="1816184"/>
              <a:ext cx="78024" cy="206815"/>
            </a:xfrm>
            <a:custGeom>
              <a:avLst/>
              <a:gdLst/>
              <a:ahLst/>
              <a:cxnLst/>
              <a:rect l="l" t="t" r="r" b="b"/>
              <a:pathLst>
                <a:path w="7077" h="18763" extrusionOk="0">
                  <a:moveTo>
                    <a:pt x="47" y="0"/>
                  </a:moveTo>
                  <a:lnTo>
                    <a:pt x="1" y="46"/>
                  </a:lnTo>
                  <a:cubicBezTo>
                    <a:pt x="229" y="1986"/>
                    <a:pt x="731" y="7076"/>
                    <a:pt x="1119" y="11390"/>
                  </a:cubicBezTo>
                  <a:cubicBezTo>
                    <a:pt x="3037" y="13330"/>
                    <a:pt x="4475" y="14403"/>
                    <a:pt x="4475" y="14403"/>
                  </a:cubicBezTo>
                  <a:cubicBezTo>
                    <a:pt x="3197" y="14814"/>
                    <a:pt x="2306" y="15521"/>
                    <a:pt x="1599" y="16366"/>
                  </a:cubicBezTo>
                  <a:cubicBezTo>
                    <a:pt x="1690" y="17576"/>
                    <a:pt x="1759" y="18329"/>
                    <a:pt x="1759" y="18329"/>
                  </a:cubicBezTo>
                  <a:lnTo>
                    <a:pt x="1713" y="18763"/>
                  </a:lnTo>
                  <a:cubicBezTo>
                    <a:pt x="4110" y="16526"/>
                    <a:pt x="7077" y="16115"/>
                    <a:pt x="5799" y="14083"/>
                  </a:cubicBezTo>
                  <a:cubicBezTo>
                    <a:pt x="2580" y="8971"/>
                    <a:pt x="47"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722;p59"/>
            <p:cNvSpPr/>
            <p:nvPr/>
          </p:nvSpPr>
          <p:spPr>
            <a:xfrm flipH="1">
              <a:off x="7517173" y="1772401"/>
              <a:ext cx="121308" cy="472502"/>
            </a:xfrm>
            <a:custGeom>
              <a:avLst/>
              <a:gdLst/>
              <a:ahLst/>
              <a:cxnLst/>
              <a:rect l="l" t="t" r="r" b="b"/>
              <a:pathLst>
                <a:path w="11003" h="42867" extrusionOk="0">
                  <a:moveTo>
                    <a:pt x="5136" y="1"/>
                  </a:moveTo>
                  <a:lnTo>
                    <a:pt x="389" y="3082"/>
                  </a:lnTo>
                  <a:cubicBezTo>
                    <a:pt x="389" y="3082"/>
                    <a:pt x="1" y="5958"/>
                    <a:pt x="754" y="8971"/>
                  </a:cubicBezTo>
                  <a:cubicBezTo>
                    <a:pt x="1507" y="11984"/>
                    <a:pt x="3995" y="18010"/>
                    <a:pt x="3995" y="19745"/>
                  </a:cubicBezTo>
                  <a:cubicBezTo>
                    <a:pt x="3995" y="21479"/>
                    <a:pt x="2260" y="23282"/>
                    <a:pt x="1667" y="25611"/>
                  </a:cubicBezTo>
                  <a:cubicBezTo>
                    <a:pt x="1074" y="27939"/>
                    <a:pt x="2032" y="32390"/>
                    <a:pt x="2717" y="35106"/>
                  </a:cubicBezTo>
                  <a:cubicBezTo>
                    <a:pt x="3402" y="37822"/>
                    <a:pt x="4155" y="42867"/>
                    <a:pt x="4155" y="42867"/>
                  </a:cubicBezTo>
                  <a:lnTo>
                    <a:pt x="8081" y="42867"/>
                  </a:lnTo>
                  <a:lnTo>
                    <a:pt x="11003" y="22301"/>
                  </a:lnTo>
                  <a:cubicBezTo>
                    <a:pt x="11003" y="22301"/>
                    <a:pt x="9587" y="6597"/>
                    <a:pt x="9199" y="3698"/>
                  </a:cubicBezTo>
                  <a:cubicBezTo>
                    <a:pt x="8811" y="777"/>
                    <a:pt x="5136" y="1"/>
                    <a:pt x="5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723;p59"/>
            <p:cNvSpPr/>
            <p:nvPr/>
          </p:nvSpPr>
          <p:spPr>
            <a:xfrm flipH="1">
              <a:off x="7592916" y="2065267"/>
              <a:ext cx="31223" cy="178642"/>
            </a:xfrm>
            <a:custGeom>
              <a:avLst/>
              <a:gdLst/>
              <a:ahLst/>
              <a:cxnLst/>
              <a:rect l="l" t="t" r="r" b="b"/>
              <a:pathLst>
                <a:path w="2832" h="16207" extrusionOk="0">
                  <a:moveTo>
                    <a:pt x="2831" y="16206"/>
                  </a:moveTo>
                  <a:cubicBezTo>
                    <a:pt x="2740" y="15476"/>
                    <a:pt x="2032" y="11025"/>
                    <a:pt x="1416" y="8537"/>
                  </a:cubicBezTo>
                  <a:cubicBezTo>
                    <a:pt x="800" y="6163"/>
                    <a:pt x="1" y="2443"/>
                    <a:pt x="206" y="0"/>
                  </a:cubicBezTo>
                  <a:cubicBezTo>
                    <a:pt x="1" y="2443"/>
                    <a:pt x="800" y="6163"/>
                    <a:pt x="1416" y="8537"/>
                  </a:cubicBezTo>
                  <a:cubicBezTo>
                    <a:pt x="2032" y="11025"/>
                    <a:pt x="2740" y="15476"/>
                    <a:pt x="2831" y="16206"/>
                  </a:cubicBezTo>
                  <a:lnTo>
                    <a:pt x="2831" y="16206"/>
                  </a:lnTo>
                </a:path>
              </a:pathLst>
            </a:custGeom>
            <a:solidFill>
              <a:srgbClr val="E1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724;p59"/>
            <p:cNvSpPr/>
            <p:nvPr/>
          </p:nvSpPr>
          <p:spPr>
            <a:xfrm flipH="1">
              <a:off x="7568759" y="1799330"/>
              <a:ext cx="66448" cy="445574"/>
            </a:xfrm>
            <a:custGeom>
              <a:avLst/>
              <a:gdLst/>
              <a:ahLst/>
              <a:cxnLst/>
              <a:rect l="l" t="t" r="r" b="b"/>
              <a:pathLst>
                <a:path w="6027" h="40424" extrusionOk="0">
                  <a:moveTo>
                    <a:pt x="2831" y="0"/>
                  </a:moveTo>
                  <a:cubicBezTo>
                    <a:pt x="1804" y="434"/>
                    <a:pt x="936" y="730"/>
                    <a:pt x="274" y="730"/>
                  </a:cubicBezTo>
                  <a:lnTo>
                    <a:pt x="92" y="730"/>
                  </a:lnTo>
                  <a:cubicBezTo>
                    <a:pt x="46" y="936"/>
                    <a:pt x="0" y="1575"/>
                    <a:pt x="0" y="2442"/>
                  </a:cubicBezTo>
                  <a:cubicBezTo>
                    <a:pt x="0" y="3538"/>
                    <a:pt x="92" y="5022"/>
                    <a:pt x="457" y="6528"/>
                  </a:cubicBezTo>
                  <a:cubicBezTo>
                    <a:pt x="1210" y="9541"/>
                    <a:pt x="3698" y="15567"/>
                    <a:pt x="3698" y="17302"/>
                  </a:cubicBezTo>
                  <a:cubicBezTo>
                    <a:pt x="3698" y="19036"/>
                    <a:pt x="1963" y="20839"/>
                    <a:pt x="1370" y="23168"/>
                  </a:cubicBezTo>
                  <a:cubicBezTo>
                    <a:pt x="1302" y="23464"/>
                    <a:pt x="1256" y="23784"/>
                    <a:pt x="1210" y="24126"/>
                  </a:cubicBezTo>
                  <a:cubicBezTo>
                    <a:pt x="1005" y="26569"/>
                    <a:pt x="1804" y="30289"/>
                    <a:pt x="2420" y="32663"/>
                  </a:cubicBezTo>
                  <a:cubicBezTo>
                    <a:pt x="3036" y="35151"/>
                    <a:pt x="3744" y="39602"/>
                    <a:pt x="3835" y="40332"/>
                  </a:cubicBezTo>
                  <a:cubicBezTo>
                    <a:pt x="3858" y="40401"/>
                    <a:pt x="3858" y="40424"/>
                    <a:pt x="3858" y="40424"/>
                  </a:cubicBezTo>
                  <a:lnTo>
                    <a:pt x="5958" y="40424"/>
                  </a:lnTo>
                  <a:lnTo>
                    <a:pt x="5091" y="40378"/>
                  </a:lnTo>
                  <a:cubicBezTo>
                    <a:pt x="5091" y="40378"/>
                    <a:pt x="4543" y="35128"/>
                    <a:pt x="3949" y="32298"/>
                  </a:cubicBezTo>
                  <a:cubicBezTo>
                    <a:pt x="3356" y="29467"/>
                    <a:pt x="2557" y="24834"/>
                    <a:pt x="3287" y="22437"/>
                  </a:cubicBezTo>
                  <a:cubicBezTo>
                    <a:pt x="4018" y="20063"/>
                    <a:pt x="5889" y="18260"/>
                    <a:pt x="5958" y="16480"/>
                  </a:cubicBezTo>
                  <a:cubicBezTo>
                    <a:pt x="6026" y="14677"/>
                    <a:pt x="3721" y="8331"/>
                    <a:pt x="3082" y="5181"/>
                  </a:cubicBezTo>
                  <a:cubicBezTo>
                    <a:pt x="2648" y="3104"/>
                    <a:pt x="2740" y="1118"/>
                    <a:pt x="2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725;p59"/>
            <p:cNvSpPr/>
            <p:nvPr/>
          </p:nvSpPr>
          <p:spPr>
            <a:xfrm flipH="1">
              <a:off x="7464945" y="1600754"/>
              <a:ext cx="185110" cy="206650"/>
            </a:xfrm>
            <a:custGeom>
              <a:avLst/>
              <a:gdLst/>
              <a:ahLst/>
              <a:cxnLst/>
              <a:rect l="l" t="t" r="r" b="b"/>
              <a:pathLst>
                <a:path w="16790" h="18748" extrusionOk="0">
                  <a:moveTo>
                    <a:pt x="12357" y="1"/>
                  </a:moveTo>
                  <a:cubicBezTo>
                    <a:pt x="11322" y="1"/>
                    <a:pt x="10478" y="120"/>
                    <a:pt x="10478" y="120"/>
                  </a:cubicBezTo>
                  <a:lnTo>
                    <a:pt x="5502" y="1832"/>
                  </a:lnTo>
                  <a:cubicBezTo>
                    <a:pt x="5502" y="1832"/>
                    <a:pt x="3539" y="6077"/>
                    <a:pt x="2489" y="10369"/>
                  </a:cubicBezTo>
                  <a:cubicBezTo>
                    <a:pt x="1439" y="14660"/>
                    <a:pt x="1" y="18289"/>
                    <a:pt x="1051" y="18654"/>
                  </a:cubicBezTo>
                  <a:cubicBezTo>
                    <a:pt x="1223" y="18718"/>
                    <a:pt x="1414" y="18747"/>
                    <a:pt x="1623" y="18747"/>
                  </a:cubicBezTo>
                  <a:cubicBezTo>
                    <a:pt x="2688" y="18747"/>
                    <a:pt x="4232" y="17987"/>
                    <a:pt x="6255" y="17148"/>
                  </a:cubicBezTo>
                  <a:cubicBezTo>
                    <a:pt x="7853" y="16479"/>
                    <a:pt x="9341" y="16301"/>
                    <a:pt x="10634" y="16301"/>
                  </a:cubicBezTo>
                  <a:cubicBezTo>
                    <a:pt x="11373" y="16301"/>
                    <a:pt x="12049" y="16359"/>
                    <a:pt x="12646" y="16417"/>
                  </a:cubicBezTo>
                  <a:cubicBezTo>
                    <a:pt x="13243" y="16478"/>
                    <a:pt x="13760" y="16534"/>
                    <a:pt x="14183" y="16534"/>
                  </a:cubicBezTo>
                  <a:cubicBezTo>
                    <a:pt x="14715" y="16534"/>
                    <a:pt x="15101" y="16446"/>
                    <a:pt x="15317" y="16166"/>
                  </a:cubicBezTo>
                  <a:cubicBezTo>
                    <a:pt x="16161" y="15048"/>
                    <a:pt x="14632" y="6214"/>
                    <a:pt x="15933" y="2676"/>
                  </a:cubicBezTo>
                  <a:cubicBezTo>
                    <a:pt x="16789" y="402"/>
                    <a:pt x="14253" y="1"/>
                    <a:pt x="12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3726;p59"/>
            <p:cNvSpPr/>
            <p:nvPr/>
          </p:nvSpPr>
          <p:spPr>
            <a:xfrm flipH="1">
              <a:off x="7577307" y="1600809"/>
              <a:ext cx="113260" cy="32968"/>
            </a:xfrm>
            <a:custGeom>
              <a:avLst/>
              <a:gdLst/>
              <a:ahLst/>
              <a:cxnLst/>
              <a:rect l="l" t="t" r="r" b="b"/>
              <a:pathLst>
                <a:path w="10273" h="2991" extrusionOk="0">
                  <a:moveTo>
                    <a:pt x="10272" y="1"/>
                  </a:moveTo>
                  <a:lnTo>
                    <a:pt x="10272" y="1"/>
                  </a:lnTo>
                  <a:cubicBezTo>
                    <a:pt x="8172" y="1370"/>
                    <a:pt x="5159" y="1667"/>
                    <a:pt x="2945" y="1667"/>
                  </a:cubicBezTo>
                  <a:cubicBezTo>
                    <a:pt x="1416" y="1667"/>
                    <a:pt x="252" y="1530"/>
                    <a:pt x="1" y="1485"/>
                  </a:cubicBezTo>
                  <a:lnTo>
                    <a:pt x="1" y="1485"/>
                  </a:lnTo>
                  <a:lnTo>
                    <a:pt x="92" y="1553"/>
                  </a:lnTo>
                  <a:lnTo>
                    <a:pt x="457" y="1713"/>
                  </a:lnTo>
                  <a:cubicBezTo>
                    <a:pt x="572" y="1758"/>
                    <a:pt x="686" y="1781"/>
                    <a:pt x="823" y="1827"/>
                  </a:cubicBezTo>
                  <a:lnTo>
                    <a:pt x="891" y="1827"/>
                  </a:lnTo>
                  <a:cubicBezTo>
                    <a:pt x="960" y="1850"/>
                    <a:pt x="1028" y="1873"/>
                    <a:pt x="1074" y="1873"/>
                  </a:cubicBezTo>
                  <a:cubicBezTo>
                    <a:pt x="3219" y="2375"/>
                    <a:pt x="4886" y="2991"/>
                    <a:pt x="7784" y="2991"/>
                  </a:cubicBezTo>
                  <a:cubicBezTo>
                    <a:pt x="8081" y="2991"/>
                    <a:pt x="8378" y="2991"/>
                    <a:pt x="8675" y="2968"/>
                  </a:cubicBezTo>
                  <a:cubicBezTo>
                    <a:pt x="8994" y="2261"/>
                    <a:pt x="9177" y="1827"/>
                    <a:pt x="9177" y="1827"/>
                  </a:cubicBezTo>
                  <a:lnTo>
                    <a:pt x="9428" y="1758"/>
                  </a:lnTo>
                  <a:lnTo>
                    <a:pt x="102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3727;p59"/>
            <p:cNvSpPr/>
            <p:nvPr/>
          </p:nvSpPr>
          <p:spPr>
            <a:xfrm flipH="1">
              <a:off x="7586636" y="1620187"/>
              <a:ext cx="8313" cy="13348"/>
            </a:xfrm>
            <a:custGeom>
              <a:avLst/>
              <a:gdLst/>
              <a:ahLst/>
              <a:cxnLst/>
              <a:rect l="l" t="t" r="r" b="b"/>
              <a:pathLst>
                <a:path w="754" h="1211" extrusionOk="0">
                  <a:moveTo>
                    <a:pt x="754" y="0"/>
                  </a:moveTo>
                  <a:lnTo>
                    <a:pt x="503" y="69"/>
                  </a:lnTo>
                  <a:cubicBezTo>
                    <a:pt x="503" y="69"/>
                    <a:pt x="320" y="503"/>
                    <a:pt x="1" y="1210"/>
                  </a:cubicBezTo>
                  <a:lnTo>
                    <a:pt x="160" y="1210"/>
                  </a:lnTo>
                  <a:lnTo>
                    <a:pt x="754" y="0"/>
                  </a:lnTo>
                  <a:close/>
                </a:path>
              </a:pathLst>
            </a:custGeom>
            <a:solidFill>
              <a:srgbClr val="F68B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3728;p59"/>
            <p:cNvSpPr/>
            <p:nvPr/>
          </p:nvSpPr>
          <p:spPr>
            <a:xfrm flipH="1">
              <a:off x="7408238" y="1653652"/>
              <a:ext cx="51343" cy="1014"/>
            </a:xfrm>
            <a:custGeom>
              <a:avLst/>
              <a:gdLst/>
              <a:ahLst/>
              <a:cxnLst/>
              <a:rect l="l" t="t" r="r" b="b"/>
              <a:pathLst>
                <a:path w="4657" h="92" extrusionOk="0">
                  <a:moveTo>
                    <a:pt x="4657" y="0"/>
                  </a:moveTo>
                  <a:lnTo>
                    <a:pt x="4657" y="0"/>
                  </a:lnTo>
                  <a:cubicBezTo>
                    <a:pt x="3567" y="37"/>
                    <a:pt x="2652" y="61"/>
                    <a:pt x="1868" y="75"/>
                  </a:cubicBezTo>
                  <a:lnTo>
                    <a:pt x="1868" y="75"/>
                  </a:lnTo>
                  <a:cubicBezTo>
                    <a:pt x="2691" y="61"/>
                    <a:pt x="3617" y="37"/>
                    <a:pt x="4657" y="0"/>
                  </a:cubicBezTo>
                  <a:close/>
                  <a:moveTo>
                    <a:pt x="1868" y="75"/>
                  </a:moveTo>
                  <a:lnTo>
                    <a:pt x="1868" y="75"/>
                  </a:lnTo>
                  <a:cubicBezTo>
                    <a:pt x="1174" y="87"/>
                    <a:pt x="554" y="91"/>
                    <a:pt x="1" y="91"/>
                  </a:cubicBezTo>
                  <a:lnTo>
                    <a:pt x="137" y="91"/>
                  </a:lnTo>
                  <a:cubicBezTo>
                    <a:pt x="639" y="91"/>
                    <a:pt x="1207" y="87"/>
                    <a:pt x="1868" y="75"/>
                  </a:cubicBezTo>
                  <a:close/>
                </a:path>
              </a:pathLst>
            </a:custGeom>
            <a:solidFill>
              <a:srgbClr val="F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3729;p59"/>
            <p:cNvSpPr/>
            <p:nvPr/>
          </p:nvSpPr>
          <p:spPr>
            <a:xfrm flipH="1">
              <a:off x="7358402" y="1631761"/>
              <a:ext cx="120801" cy="22905"/>
            </a:xfrm>
            <a:custGeom>
              <a:avLst/>
              <a:gdLst/>
              <a:ahLst/>
              <a:cxnLst/>
              <a:rect l="l" t="t" r="r" b="b"/>
              <a:pathLst>
                <a:path w="10957" h="2078" extrusionOk="0">
                  <a:moveTo>
                    <a:pt x="388" y="0"/>
                  </a:moveTo>
                  <a:cubicBezTo>
                    <a:pt x="206" y="548"/>
                    <a:pt x="91" y="1210"/>
                    <a:pt x="0" y="1941"/>
                  </a:cubicBezTo>
                  <a:cubicBezTo>
                    <a:pt x="0" y="1986"/>
                    <a:pt x="0" y="2009"/>
                    <a:pt x="0" y="2055"/>
                  </a:cubicBezTo>
                  <a:cubicBezTo>
                    <a:pt x="502" y="2077"/>
                    <a:pt x="1073" y="2077"/>
                    <a:pt x="1781" y="2077"/>
                  </a:cubicBezTo>
                  <a:cubicBezTo>
                    <a:pt x="2990" y="2077"/>
                    <a:pt x="4520" y="2055"/>
                    <a:pt x="6437" y="1986"/>
                  </a:cubicBezTo>
                  <a:lnTo>
                    <a:pt x="6597" y="1986"/>
                  </a:lnTo>
                  <a:cubicBezTo>
                    <a:pt x="6597" y="1986"/>
                    <a:pt x="6597" y="1963"/>
                    <a:pt x="6597" y="1963"/>
                  </a:cubicBezTo>
                  <a:lnTo>
                    <a:pt x="6734" y="1963"/>
                  </a:lnTo>
                  <a:cubicBezTo>
                    <a:pt x="8765" y="1872"/>
                    <a:pt x="10089" y="1644"/>
                    <a:pt x="10956" y="1370"/>
                  </a:cubicBezTo>
                  <a:lnTo>
                    <a:pt x="10956" y="1370"/>
                  </a:lnTo>
                  <a:cubicBezTo>
                    <a:pt x="9861" y="1461"/>
                    <a:pt x="8856" y="1507"/>
                    <a:pt x="7943" y="1507"/>
                  </a:cubicBezTo>
                  <a:cubicBezTo>
                    <a:pt x="3470" y="1507"/>
                    <a:pt x="1210" y="480"/>
                    <a:pt x="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3730;p59"/>
            <p:cNvSpPr/>
            <p:nvPr/>
          </p:nvSpPr>
          <p:spPr>
            <a:xfrm flipH="1">
              <a:off x="7474914" y="1629248"/>
              <a:ext cx="4289" cy="23908"/>
            </a:xfrm>
            <a:custGeom>
              <a:avLst/>
              <a:gdLst/>
              <a:ahLst/>
              <a:cxnLst/>
              <a:rect l="l" t="t" r="r" b="b"/>
              <a:pathLst>
                <a:path w="389" h="2169" extrusionOk="0">
                  <a:moveTo>
                    <a:pt x="46" y="0"/>
                  </a:moveTo>
                  <a:cubicBezTo>
                    <a:pt x="46" y="0"/>
                    <a:pt x="23" y="776"/>
                    <a:pt x="0" y="2169"/>
                  </a:cubicBezTo>
                  <a:cubicBezTo>
                    <a:pt x="91" y="1438"/>
                    <a:pt x="206" y="776"/>
                    <a:pt x="388" y="228"/>
                  </a:cubicBezTo>
                  <a:cubicBezTo>
                    <a:pt x="160" y="91"/>
                    <a:pt x="46" y="0"/>
                    <a:pt x="46" y="0"/>
                  </a:cubicBezTo>
                  <a:close/>
                </a:path>
              </a:pathLst>
            </a:custGeom>
            <a:solidFill>
              <a:srgbClr val="F68B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3731;p59"/>
            <p:cNvSpPr/>
            <p:nvPr/>
          </p:nvSpPr>
          <p:spPr>
            <a:xfrm flipH="1">
              <a:off x="7567000" y="2275858"/>
              <a:ext cx="29966" cy="9568"/>
            </a:xfrm>
            <a:custGeom>
              <a:avLst/>
              <a:gdLst/>
              <a:ahLst/>
              <a:cxnLst/>
              <a:rect l="l" t="t" r="r" b="b"/>
              <a:pathLst>
                <a:path w="2718" h="868" extrusionOk="0">
                  <a:moveTo>
                    <a:pt x="2717" y="867"/>
                  </a:moveTo>
                  <a:lnTo>
                    <a:pt x="2717" y="867"/>
                  </a:lnTo>
                  <a:lnTo>
                    <a:pt x="2717" y="867"/>
                  </a:lnTo>
                  <a:close/>
                  <a:moveTo>
                    <a:pt x="2717" y="867"/>
                  </a:moveTo>
                  <a:cubicBezTo>
                    <a:pt x="1439" y="685"/>
                    <a:pt x="389" y="388"/>
                    <a:pt x="69" y="69"/>
                  </a:cubicBezTo>
                  <a:lnTo>
                    <a:pt x="47" y="69"/>
                  </a:lnTo>
                  <a:lnTo>
                    <a:pt x="69" y="69"/>
                  </a:lnTo>
                  <a:cubicBezTo>
                    <a:pt x="389" y="388"/>
                    <a:pt x="1439" y="685"/>
                    <a:pt x="2717" y="867"/>
                  </a:cubicBezTo>
                  <a:close/>
                  <a:moveTo>
                    <a:pt x="47" y="46"/>
                  </a:moveTo>
                  <a:cubicBezTo>
                    <a:pt x="47" y="46"/>
                    <a:pt x="47" y="46"/>
                    <a:pt x="47" y="46"/>
                  </a:cubicBezTo>
                  <a:cubicBezTo>
                    <a:pt x="47" y="46"/>
                    <a:pt x="47" y="46"/>
                    <a:pt x="47" y="46"/>
                  </a:cubicBezTo>
                  <a:close/>
                  <a:moveTo>
                    <a:pt x="47" y="46"/>
                  </a:moveTo>
                  <a:cubicBezTo>
                    <a:pt x="47" y="46"/>
                    <a:pt x="47" y="46"/>
                    <a:pt x="47" y="46"/>
                  </a:cubicBezTo>
                  <a:cubicBezTo>
                    <a:pt x="47" y="46"/>
                    <a:pt x="47" y="46"/>
                    <a:pt x="47" y="46"/>
                  </a:cubicBezTo>
                  <a:close/>
                  <a:moveTo>
                    <a:pt x="47" y="46"/>
                  </a:moveTo>
                  <a:lnTo>
                    <a:pt x="47" y="46"/>
                  </a:lnTo>
                  <a:lnTo>
                    <a:pt x="47" y="46"/>
                  </a:lnTo>
                  <a:close/>
                  <a:moveTo>
                    <a:pt x="24" y="46"/>
                  </a:moveTo>
                  <a:lnTo>
                    <a:pt x="24" y="23"/>
                  </a:lnTo>
                  <a:lnTo>
                    <a:pt x="24" y="46"/>
                  </a:lnTo>
                  <a:close/>
                  <a:moveTo>
                    <a:pt x="24" y="23"/>
                  </a:moveTo>
                  <a:cubicBezTo>
                    <a:pt x="24" y="23"/>
                    <a:pt x="24" y="23"/>
                    <a:pt x="24" y="23"/>
                  </a:cubicBezTo>
                  <a:lnTo>
                    <a:pt x="24" y="23"/>
                  </a:lnTo>
                  <a:close/>
                  <a:moveTo>
                    <a:pt x="24" y="23"/>
                  </a:moveTo>
                  <a:lnTo>
                    <a:pt x="24" y="23"/>
                  </a:lnTo>
                  <a:lnTo>
                    <a:pt x="24" y="23"/>
                  </a:lnTo>
                  <a:close/>
                  <a:moveTo>
                    <a:pt x="24" y="23"/>
                  </a:moveTo>
                  <a:cubicBezTo>
                    <a:pt x="24" y="23"/>
                    <a:pt x="24" y="23"/>
                    <a:pt x="24" y="23"/>
                  </a:cubicBezTo>
                  <a:cubicBezTo>
                    <a:pt x="24" y="23"/>
                    <a:pt x="24" y="23"/>
                    <a:pt x="24" y="23"/>
                  </a:cubicBezTo>
                  <a:close/>
                  <a:moveTo>
                    <a:pt x="1" y="0"/>
                  </a:moveTo>
                  <a:lnTo>
                    <a:pt x="1" y="0"/>
                  </a:lnTo>
                  <a:lnTo>
                    <a:pt x="1" y="0"/>
                  </a:lnTo>
                  <a:close/>
                  <a:moveTo>
                    <a:pt x="1" y="0"/>
                  </a:moveTo>
                  <a:lnTo>
                    <a:pt x="1" y="0"/>
                  </a:lnTo>
                  <a:lnTo>
                    <a:pt x="1" y="0"/>
                  </a:lnTo>
                  <a:close/>
                </a:path>
              </a:pathLst>
            </a:custGeom>
            <a:solidFill>
              <a:srgbClr val="85A6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3732;p59"/>
            <p:cNvSpPr/>
            <p:nvPr/>
          </p:nvSpPr>
          <p:spPr>
            <a:xfrm flipH="1">
              <a:off x="7491258" y="2255224"/>
              <a:ext cx="110989" cy="33222"/>
            </a:xfrm>
            <a:custGeom>
              <a:avLst/>
              <a:gdLst/>
              <a:ahLst/>
              <a:cxnLst/>
              <a:rect l="l" t="t" r="r" b="b"/>
              <a:pathLst>
                <a:path w="10067" h="3014" extrusionOk="0">
                  <a:moveTo>
                    <a:pt x="320" y="0"/>
                  </a:moveTo>
                  <a:lnTo>
                    <a:pt x="320" y="0"/>
                  </a:lnTo>
                  <a:cubicBezTo>
                    <a:pt x="92" y="617"/>
                    <a:pt x="1" y="1347"/>
                    <a:pt x="480" y="1872"/>
                  </a:cubicBezTo>
                  <a:cubicBezTo>
                    <a:pt x="480" y="1872"/>
                    <a:pt x="480" y="1872"/>
                    <a:pt x="503" y="1895"/>
                  </a:cubicBezTo>
                  <a:lnTo>
                    <a:pt x="503" y="1918"/>
                  </a:lnTo>
                  <a:lnTo>
                    <a:pt x="526" y="1918"/>
                  </a:lnTo>
                  <a:lnTo>
                    <a:pt x="526" y="1941"/>
                  </a:lnTo>
                  <a:lnTo>
                    <a:pt x="548" y="1941"/>
                  </a:lnTo>
                  <a:cubicBezTo>
                    <a:pt x="868" y="2260"/>
                    <a:pt x="1918" y="2557"/>
                    <a:pt x="3196" y="2739"/>
                  </a:cubicBezTo>
                  <a:cubicBezTo>
                    <a:pt x="4337" y="2922"/>
                    <a:pt x="5661" y="3013"/>
                    <a:pt x="6848" y="3013"/>
                  </a:cubicBezTo>
                  <a:cubicBezTo>
                    <a:pt x="8629" y="3013"/>
                    <a:pt x="10067" y="2785"/>
                    <a:pt x="9975" y="2237"/>
                  </a:cubicBezTo>
                  <a:lnTo>
                    <a:pt x="9975" y="2237"/>
                  </a:lnTo>
                  <a:cubicBezTo>
                    <a:pt x="9679" y="2511"/>
                    <a:pt x="8788" y="2648"/>
                    <a:pt x="7670" y="2648"/>
                  </a:cubicBezTo>
                  <a:cubicBezTo>
                    <a:pt x="5113" y="2648"/>
                    <a:pt x="1347" y="2009"/>
                    <a:pt x="663" y="1279"/>
                  </a:cubicBezTo>
                  <a:cubicBezTo>
                    <a:pt x="320" y="891"/>
                    <a:pt x="252" y="434"/>
                    <a:pt x="3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3733;p59"/>
            <p:cNvSpPr/>
            <p:nvPr/>
          </p:nvSpPr>
          <p:spPr>
            <a:xfrm rot="-517957" flipH="1">
              <a:off x="7426914" y="1447385"/>
              <a:ext cx="32085" cy="16077"/>
            </a:xfrm>
            <a:custGeom>
              <a:avLst/>
              <a:gdLst/>
              <a:ahLst/>
              <a:cxnLst/>
              <a:rect l="l" t="t" r="r" b="b"/>
              <a:pathLst>
                <a:path w="2307" h="1156" extrusionOk="0">
                  <a:moveTo>
                    <a:pt x="1266" y="1"/>
                  </a:moveTo>
                  <a:cubicBezTo>
                    <a:pt x="1245" y="1"/>
                    <a:pt x="1225" y="1"/>
                    <a:pt x="1204" y="3"/>
                  </a:cubicBezTo>
                  <a:cubicBezTo>
                    <a:pt x="903" y="28"/>
                    <a:pt x="627" y="204"/>
                    <a:pt x="452" y="404"/>
                  </a:cubicBezTo>
                  <a:cubicBezTo>
                    <a:pt x="352" y="504"/>
                    <a:pt x="276" y="630"/>
                    <a:pt x="201" y="730"/>
                  </a:cubicBezTo>
                  <a:cubicBezTo>
                    <a:pt x="126" y="855"/>
                    <a:pt x="76" y="980"/>
                    <a:pt x="1" y="1106"/>
                  </a:cubicBezTo>
                  <a:cubicBezTo>
                    <a:pt x="201" y="905"/>
                    <a:pt x="352" y="680"/>
                    <a:pt x="552" y="504"/>
                  </a:cubicBezTo>
                  <a:cubicBezTo>
                    <a:pt x="753" y="329"/>
                    <a:pt x="978" y="204"/>
                    <a:pt x="1229" y="178"/>
                  </a:cubicBezTo>
                  <a:cubicBezTo>
                    <a:pt x="1245" y="177"/>
                    <a:pt x="1262" y="176"/>
                    <a:pt x="1279" y="176"/>
                  </a:cubicBezTo>
                  <a:cubicBezTo>
                    <a:pt x="1491" y="176"/>
                    <a:pt x="1718" y="317"/>
                    <a:pt x="1880" y="479"/>
                  </a:cubicBezTo>
                  <a:cubicBezTo>
                    <a:pt x="2081" y="655"/>
                    <a:pt x="2231" y="880"/>
                    <a:pt x="2281" y="1156"/>
                  </a:cubicBezTo>
                  <a:cubicBezTo>
                    <a:pt x="2307" y="855"/>
                    <a:pt x="2181" y="605"/>
                    <a:pt x="1981" y="379"/>
                  </a:cubicBezTo>
                  <a:cubicBezTo>
                    <a:pt x="1817" y="168"/>
                    <a:pt x="1565" y="1"/>
                    <a:pt x="1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3734;p59"/>
            <p:cNvSpPr/>
            <p:nvPr/>
          </p:nvSpPr>
          <p:spPr>
            <a:xfrm rot="-517957" flipH="1">
              <a:off x="7389813" y="1522807"/>
              <a:ext cx="50916" cy="11515"/>
            </a:xfrm>
            <a:custGeom>
              <a:avLst/>
              <a:gdLst/>
              <a:ahLst/>
              <a:cxnLst/>
              <a:rect l="l" t="t" r="r" b="b"/>
              <a:pathLst>
                <a:path w="3661" h="828" extrusionOk="0">
                  <a:moveTo>
                    <a:pt x="1" y="1"/>
                  </a:moveTo>
                  <a:lnTo>
                    <a:pt x="1" y="1"/>
                  </a:lnTo>
                  <a:cubicBezTo>
                    <a:pt x="227" y="251"/>
                    <a:pt x="502" y="427"/>
                    <a:pt x="803" y="577"/>
                  </a:cubicBezTo>
                  <a:cubicBezTo>
                    <a:pt x="1104" y="702"/>
                    <a:pt x="1430" y="778"/>
                    <a:pt x="1755" y="828"/>
                  </a:cubicBezTo>
                  <a:cubicBezTo>
                    <a:pt x="2106" y="828"/>
                    <a:pt x="2432" y="828"/>
                    <a:pt x="2758" y="753"/>
                  </a:cubicBezTo>
                  <a:cubicBezTo>
                    <a:pt x="2908" y="728"/>
                    <a:pt x="3059" y="652"/>
                    <a:pt x="3209" y="602"/>
                  </a:cubicBezTo>
                  <a:cubicBezTo>
                    <a:pt x="3359" y="552"/>
                    <a:pt x="3510" y="477"/>
                    <a:pt x="3660" y="427"/>
                  </a:cubicBezTo>
                  <a:lnTo>
                    <a:pt x="3660" y="427"/>
                  </a:lnTo>
                  <a:cubicBezTo>
                    <a:pt x="3359" y="502"/>
                    <a:pt x="3034" y="577"/>
                    <a:pt x="2733" y="627"/>
                  </a:cubicBezTo>
                  <a:cubicBezTo>
                    <a:pt x="2502" y="645"/>
                    <a:pt x="2272" y="663"/>
                    <a:pt x="2051" y="663"/>
                  </a:cubicBezTo>
                  <a:cubicBezTo>
                    <a:pt x="1959" y="663"/>
                    <a:pt x="1869" y="660"/>
                    <a:pt x="1780" y="652"/>
                  </a:cubicBezTo>
                  <a:cubicBezTo>
                    <a:pt x="1455" y="627"/>
                    <a:pt x="1154" y="552"/>
                    <a:pt x="853" y="452"/>
                  </a:cubicBezTo>
                  <a:cubicBezTo>
                    <a:pt x="552" y="352"/>
                    <a:pt x="277" y="2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3735;p59"/>
            <p:cNvSpPr/>
            <p:nvPr/>
          </p:nvSpPr>
          <p:spPr>
            <a:xfrm rot="-517957" flipH="1">
              <a:off x="7409765" y="1538257"/>
              <a:ext cx="20917" cy="8734"/>
            </a:xfrm>
            <a:custGeom>
              <a:avLst/>
              <a:gdLst/>
              <a:ahLst/>
              <a:cxnLst/>
              <a:rect l="l" t="t" r="r" b="b"/>
              <a:pathLst>
                <a:path w="1504" h="628" extrusionOk="0">
                  <a:moveTo>
                    <a:pt x="0" y="1"/>
                  </a:moveTo>
                  <a:lnTo>
                    <a:pt x="0" y="1"/>
                  </a:lnTo>
                  <a:cubicBezTo>
                    <a:pt x="25" y="126"/>
                    <a:pt x="126" y="251"/>
                    <a:pt x="251" y="351"/>
                  </a:cubicBezTo>
                  <a:cubicBezTo>
                    <a:pt x="351" y="452"/>
                    <a:pt x="501" y="502"/>
                    <a:pt x="652" y="552"/>
                  </a:cubicBezTo>
                  <a:cubicBezTo>
                    <a:pt x="777" y="602"/>
                    <a:pt x="928" y="627"/>
                    <a:pt x="1078" y="627"/>
                  </a:cubicBezTo>
                  <a:cubicBezTo>
                    <a:pt x="1228" y="627"/>
                    <a:pt x="1354" y="627"/>
                    <a:pt x="1504" y="577"/>
                  </a:cubicBezTo>
                  <a:cubicBezTo>
                    <a:pt x="1354" y="552"/>
                    <a:pt x="1228" y="527"/>
                    <a:pt x="1078" y="502"/>
                  </a:cubicBezTo>
                  <a:cubicBezTo>
                    <a:pt x="953" y="477"/>
                    <a:pt x="827" y="452"/>
                    <a:pt x="702" y="402"/>
                  </a:cubicBezTo>
                  <a:cubicBezTo>
                    <a:pt x="552" y="351"/>
                    <a:pt x="426" y="301"/>
                    <a:pt x="326" y="251"/>
                  </a:cubicBezTo>
                  <a:cubicBezTo>
                    <a:pt x="201" y="176"/>
                    <a:pt x="100"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736;p59"/>
            <p:cNvSpPr/>
            <p:nvPr/>
          </p:nvSpPr>
          <p:spPr>
            <a:xfrm rot="-517957" flipH="1">
              <a:off x="7430678" y="1428332"/>
              <a:ext cx="36271" cy="15215"/>
            </a:xfrm>
            <a:custGeom>
              <a:avLst/>
              <a:gdLst/>
              <a:ahLst/>
              <a:cxnLst/>
              <a:rect l="l" t="t" r="r" b="b"/>
              <a:pathLst>
                <a:path w="2608" h="1094" extrusionOk="0">
                  <a:moveTo>
                    <a:pt x="2313" y="1"/>
                  </a:moveTo>
                  <a:cubicBezTo>
                    <a:pt x="1929" y="1"/>
                    <a:pt x="1538" y="77"/>
                    <a:pt x="1179" y="216"/>
                  </a:cubicBezTo>
                  <a:cubicBezTo>
                    <a:pt x="953" y="317"/>
                    <a:pt x="728" y="417"/>
                    <a:pt x="527" y="567"/>
                  </a:cubicBezTo>
                  <a:cubicBezTo>
                    <a:pt x="327" y="718"/>
                    <a:pt x="151" y="893"/>
                    <a:pt x="1" y="1068"/>
                  </a:cubicBezTo>
                  <a:lnTo>
                    <a:pt x="1" y="1094"/>
                  </a:lnTo>
                  <a:cubicBezTo>
                    <a:pt x="226" y="943"/>
                    <a:pt x="402" y="818"/>
                    <a:pt x="627" y="692"/>
                  </a:cubicBezTo>
                  <a:cubicBezTo>
                    <a:pt x="828" y="567"/>
                    <a:pt x="1028" y="467"/>
                    <a:pt x="1229" y="392"/>
                  </a:cubicBezTo>
                  <a:cubicBezTo>
                    <a:pt x="1454" y="291"/>
                    <a:pt x="1680" y="241"/>
                    <a:pt x="1906" y="166"/>
                  </a:cubicBezTo>
                  <a:cubicBezTo>
                    <a:pt x="2131" y="116"/>
                    <a:pt x="2357" y="91"/>
                    <a:pt x="2607" y="41"/>
                  </a:cubicBezTo>
                  <a:lnTo>
                    <a:pt x="2607" y="16"/>
                  </a:lnTo>
                  <a:cubicBezTo>
                    <a:pt x="2510" y="6"/>
                    <a:pt x="2412" y="1"/>
                    <a:pt x="2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737;p59"/>
            <p:cNvSpPr/>
            <p:nvPr/>
          </p:nvSpPr>
          <p:spPr>
            <a:xfrm rot="-518515" flipH="1">
              <a:off x="7388380" y="1500535"/>
              <a:ext cx="23329" cy="5278"/>
            </a:xfrm>
            <a:custGeom>
              <a:avLst/>
              <a:gdLst/>
              <a:ahLst/>
              <a:cxnLst/>
              <a:rect l="l" t="t" r="r" b="b"/>
              <a:pathLst>
                <a:path w="3661" h="828" extrusionOk="0">
                  <a:moveTo>
                    <a:pt x="1" y="1"/>
                  </a:moveTo>
                  <a:lnTo>
                    <a:pt x="1" y="1"/>
                  </a:lnTo>
                  <a:cubicBezTo>
                    <a:pt x="227" y="251"/>
                    <a:pt x="502" y="427"/>
                    <a:pt x="803" y="577"/>
                  </a:cubicBezTo>
                  <a:cubicBezTo>
                    <a:pt x="1104" y="702"/>
                    <a:pt x="1430" y="778"/>
                    <a:pt x="1755" y="828"/>
                  </a:cubicBezTo>
                  <a:cubicBezTo>
                    <a:pt x="2106" y="828"/>
                    <a:pt x="2432" y="828"/>
                    <a:pt x="2758" y="753"/>
                  </a:cubicBezTo>
                  <a:cubicBezTo>
                    <a:pt x="2908" y="728"/>
                    <a:pt x="3059" y="652"/>
                    <a:pt x="3209" y="602"/>
                  </a:cubicBezTo>
                  <a:cubicBezTo>
                    <a:pt x="3359" y="552"/>
                    <a:pt x="3510" y="477"/>
                    <a:pt x="3660" y="427"/>
                  </a:cubicBezTo>
                  <a:lnTo>
                    <a:pt x="3660" y="427"/>
                  </a:lnTo>
                  <a:cubicBezTo>
                    <a:pt x="3359" y="502"/>
                    <a:pt x="3034" y="577"/>
                    <a:pt x="2733" y="627"/>
                  </a:cubicBezTo>
                  <a:cubicBezTo>
                    <a:pt x="2502" y="645"/>
                    <a:pt x="2272" y="663"/>
                    <a:pt x="2051" y="663"/>
                  </a:cubicBezTo>
                  <a:cubicBezTo>
                    <a:pt x="1959" y="663"/>
                    <a:pt x="1869" y="660"/>
                    <a:pt x="1780" y="652"/>
                  </a:cubicBezTo>
                  <a:cubicBezTo>
                    <a:pt x="1455" y="627"/>
                    <a:pt x="1154" y="552"/>
                    <a:pt x="853" y="452"/>
                  </a:cubicBezTo>
                  <a:cubicBezTo>
                    <a:pt x="552" y="352"/>
                    <a:pt x="277" y="2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738;p59"/>
          <p:cNvGrpSpPr/>
          <p:nvPr/>
        </p:nvGrpSpPr>
        <p:grpSpPr>
          <a:xfrm>
            <a:off x="6772190" y="3981559"/>
            <a:ext cx="1969359" cy="2565433"/>
            <a:chOff x="5230560" y="1360451"/>
            <a:chExt cx="715864" cy="983151"/>
          </a:xfrm>
        </p:grpSpPr>
        <p:sp>
          <p:nvSpPr>
            <p:cNvPr id="303" name="Google Shape;3739;p59"/>
            <p:cNvSpPr/>
            <p:nvPr/>
          </p:nvSpPr>
          <p:spPr>
            <a:xfrm>
              <a:off x="5404533" y="1392096"/>
              <a:ext cx="541891" cy="451808"/>
            </a:xfrm>
            <a:custGeom>
              <a:avLst/>
              <a:gdLst/>
              <a:ahLst/>
              <a:cxnLst/>
              <a:rect l="l" t="t" r="r" b="b"/>
              <a:pathLst>
                <a:path w="26065" h="21732" extrusionOk="0">
                  <a:moveTo>
                    <a:pt x="7701" y="0"/>
                  </a:moveTo>
                  <a:cubicBezTo>
                    <a:pt x="7503" y="0"/>
                    <a:pt x="7302" y="12"/>
                    <a:pt x="7099" y="37"/>
                  </a:cubicBezTo>
                  <a:cubicBezTo>
                    <a:pt x="5478" y="220"/>
                    <a:pt x="4292" y="3438"/>
                    <a:pt x="5227" y="3438"/>
                  </a:cubicBezTo>
                  <a:cubicBezTo>
                    <a:pt x="6186" y="3438"/>
                    <a:pt x="6255" y="4146"/>
                    <a:pt x="7190" y="4260"/>
                  </a:cubicBezTo>
                  <a:cubicBezTo>
                    <a:pt x="7231" y="4265"/>
                    <a:pt x="7271" y="4267"/>
                    <a:pt x="7311" y="4267"/>
                  </a:cubicBezTo>
                  <a:cubicBezTo>
                    <a:pt x="7448" y="4267"/>
                    <a:pt x="7583" y="4240"/>
                    <a:pt x="7714" y="4194"/>
                  </a:cubicBezTo>
                  <a:lnTo>
                    <a:pt x="7714" y="4194"/>
                  </a:lnTo>
                  <a:lnTo>
                    <a:pt x="4748" y="6702"/>
                  </a:lnTo>
                  <a:cubicBezTo>
                    <a:pt x="4748" y="6702"/>
                    <a:pt x="0" y="18800"/>
                    <a:pt x="10180" y="21311"/>
                  </a:cubicBezTo>
                  <a:cubicBezTo>
                    <a:pt x="11365" y="21599"/>
                    <a:pt x="12503" y="21731"/>
                    <a:pt x="13588" y="21731"/>
                  </a:cubicBezTo>
                  <a:cubicBezTo>
                    <a:pt x="21100" y="21731"/>
                    <a:pt x="26064" y="15383"/>
                    <a:pt x="26044" y="10377"/>
                  </a:cubicBezTo>
                  <a:cubicBezTo>
                    <a:pt x="26030" y="7987"/>
                    <a:pt x="24893" y="7239"/>
                    <a:pt x="23243" y="7239"/>
                  </a:cubicBezTo>
                  <a:cubicBezTo>
                    <a:pt x="22261" y="7239"/>
                    <a:pt x="21098" y="7503"/>
                    <a:pt x="19881" y="7844"/>
                  </a:cubicBezTo>
                  <a:cubicBezTo>
                    <a:pt x="19020" y="8084"/>
                    <a:pt x="18161" y="8219"/>
                    <a:pt x="17348" y="8219"/>
                  </a:cubicBezTo>
                  <a:cubicBezTo>
                    <a:pt x="15076" y="8219"/>
                    <a:pt x="13159" y="7171"/>
                    <a:pt x="12554" y="4466"/>
                  </a:cubicBezTo>
                  <a:cubicBezTo>
                    <a:pt x="11944" y="1709"/>
                    <a:pt x="10034" y="0"/>
                    <a:pt x="7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740;p59"/>
            <p:cNvSpPr/>
            <p:nvPr/>
          </p:nvSpPr>
          <p:spPr>
            <a:xfrm rot="-853744">
              <a:off x="5432428" y="1562975"/>
              <a:ext cx="74748" cy="85448"/>
            </a:xfrm>
            <a:custGeom>
              <a:avLst/>
              <a:gdLst/>
              <a:ahLst/>
              <a:cxnLst/>
              <a:rect l="l" t="t" r="r" b="b"/>
              <a:pathLst>
                <a:path w="5388" h="4110" extrusionOk="0">
                  <a:moveTo>
                    <a:pt x="5387" y="1"/>
                  </a:moveTo>
                  <a:cubicBezTo>
                    <a:pt x="5204" y="206"/>
                    <a:pt x="5045" y="366"/>
                    <a:pt x="4908" y="480"/>
                  </a:cubicBezTo>
                  <a:cubicBezTo>
                    <a:pt x="3926" y="1256"/>
                    <a:pt x="2580" y="1735"/>
                    <a:pt x="1415" y="1735"/>
                  </a:cubicBezTo>
                  <a:cubicBezTo>
                    <a:pt x="1096" y="1735"/>
                    <a:pt x="799" y="1713"/>
                    <a:pt x="525" y="1644"/>
                  </a:cubicBezTo>
                  <a:cubicBezTo>
                    <a:pt x="365" y="1895"/>
                    <a:pt x="206" y="2123"/>
                    <a:pt x="0" y="2352"/>
                  </a:cubicBezTo>
                  <a:cubicBezTo>
                    <a:pt x="913" y="3447"/>
                    <a:pt x="2260" y="4109"/>
                    <a:pt x="4154" y="4109"/>
                  </a:cubicBezTo>
                  <a:cubicBezTo>
                    <a:pt x="4360" y="4109"/>
                    <a:pt x="4588" y="4109"/>
                    <a:pt x="4816" y="4086"/>
                  </a:cubicBezTo>
                  <a:lnTo>
                    <a:pt x="4816" y="3972"/>
                  </a:lnTo>
                  <a:cubicBezTo>
                    <a:pt x="4816" y="2671"/>
                    <a:pt x="4908" y="868"/>
                    <a:pt x="5387" y="1"/>
                  </a:cubicBezTo>
                  <a:close/>
                </a:path>
              </a:pathLst>
            </a:custGeom>
            <a:solidFill>
              <a:srgbClr val="F68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741;p59"/>
            <p:cNvSpPr/>
            <p:nvPr/>
          </p:nvSpPr>
          <p:spPr>
            <a:xfrm>
              <a:off x="5365132" y="1399872"/>
              <a:ext cx="231122" cy="207505"/>
            </a:xfrm>
            <a:custGeom>
              <a:avLst/>
              <a:gdLst/>
              <a:ahLst/>
              <a:cxnLst/>
              <a:rect l="l" t="t" r="r" b="b"/>
              <a:pathLst>
                <a:path w="11117" h="9981" extrusionOk="0">
                  <a:moveTo>
                    <a:pt x="5517" y="1"/>
                  </a:moveTo>
                  <a:cubicBezTo>
                    <a:pt x="4510" y="1"/>
                    <a:pt x="3487" y="477"/>
                    <a:pt x="2420" y="1558"/>
                  </a:cubicBezTo>
                  <a:cubicBezTo>
                    <a:pt x="1393" y="2608"/>
                    <a:pt x="1416" y="4114"/>
                    <a:pt x="686" y="4594"/>
                  </a:cubicBezTo>
                  <a:cubicBezTo>
                    <a:pt x="206" y="4936"/>
                    <a:pt x="1" y="4753"/>
                    <a:pt x="69" y="5073"/>
                  </a:cubicBezTo>
                  <a:cubicBezTo>
                    <a:pt x="138" y="5484"/>
                    <a:pt x="549" y="5689"/>
                    <a:pt x="549" y="5689"/>
                  </a:cubicBezTo>
                  <a:cubicBezTo>
                    <a:pt x="549" y="5689"/>
                    <a:pt x="115" y="8428"/>
                    <a:pt x="1485" y="9478"/>
                  </a:cubicBezTo>
                  <a:cubicBezTo>
                    <a:pt x="1931" y="9825"/>
                    <a:pt x="2532" y="9981"/>
                    <a:pt x="3192" y="9981"/>
                  </a:cubicBezTo>
                  <a:cubicBezTo>
                    <a:pt x="4355" y="9981"/>
                    <a:pt x="5698" y="9497"/>
                    <a:pt x="6689" y="8725"/>
                  </a:cubicBezTo>
                  <a:cubicBezTo>
                    <a:pt x="7853" y="7812"/>
                    <a:pt x="11117" y="2585"/>
                    <a:pt x="7396" y="531"/>
                  </a:cubicBezTo>
                  <a:cubicBezTo>
                    <a:pt x="6772" y="188"/>
                    <a:pt x="6148" y="1"/>
                    <a:pt x="5517" y="1"/>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742;p59"/>
            <p:cNvSpPr/>
            <p:nvPr/>
          </p:nvSpPr>
          <p:spPr>
            <a:xfrm>
              <a:off x="5504346" y="1611316"/>
              <a:ext cx="670" cy="342"/>
            </a:xfrm>
            <a:custGeom>
              <a:avLst/>
              <a:gdLst/>
              <a:ahLst/>
              <a:cxnLst/>
              <a:rect l="l" t="t" r="r" b="b"/>
              <a:pathLst>
                <a:path w="47" h="24" extrusionOk="0">
                  <a:moveTo>
                    <a:pt x="46" y="24"/>
                  </a:moveTo>
                  <a:cubicBezTo>
                    <a:pt x="46" y="24"/>
                    <a:pt x="46" y="24"/>
                    <a:pt x="23" y="24"/>
                  </a:cubicBezTo>
                  <a:cubicBezTo>
                    <a:pt x="46" y="24"/>
                    <a:pt x="46" y="24"/>
                    <a:pt x="46" y="24"/>
                  </a:cubicBezTo>
                  <a:close/>
                  <a:moveTo>
                    <a:pt x="23" y="24"/>
                  </a:moveTo>
                  <a:cubicBezTo>
                    <a:pt x="23" y="24"/>
                    <a:pt x="23" y="24"/>
                    <a:pt x="23" y="24"/>
                  </a:cubicBezTo>
                  <a:cubicBezTo>
                    <a:pt x="23" y="24"/>
                    <a:pt x="23" y="24"/>
                    <a:pt x="23" y="24"/>
                  </a:cubicBezTo>
                  <a:close/>
                  <a:moveTo>
                    <a:pt x="23" y="1"/>
                  </a:moveTo>
                  <a:cubicBezTo>
                    <a:pt x="23" y="1"/>
                    <a:pt x="23" y="1"/>
                    <a:pt x="1" y="1"/>
                  </a:cubicBezTo>
                  <a:cubicBezTo>
                    <a:pt x="23" y="1"/>
                    <a:pt x="23" y="1"/>
                    <a:pt x="23" y="1"/>
                  </a:cubicBezTo>
                  <a:close/>
                </a:path>
              </a:pathLst>
            </a:custGeom>
            <a:solidFill>
              <a:srgbClr val="FCD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743;p59"/>
            <p:cNvSpPr/>
            <p:nvPr/>
          </p:nvSpPr>
          <p:spPr>
            <a:xfrm>
              <a:off x="5394095" y="1400933"/>
              <a:ext cx="160894" cy="206445"/>
            </a:xfrm>
            <a:custGeom>
              <a:avLst/>
              <a:gdLst/>
              <a:ahLst/>
              <a:cxnLst/>
              <a:rect l="l" t="t" r="r" b="b"/>
              <a:pathLst>
                <a:path w="7739" h="9930" extrusionOk="0">
                  <a:moveTo>
                    <a:pt x="4657" y="0"/>
                  </a:moveTo>
                  <a:cubicBezTo>
                    <a:pt x="6779" y="2032"/>
                    <a:pt x="4976" y="6460"/>
                    <a:pt x="4154" y="7419"/>
                  </a:cubicBezTo>
                  <a:cubicBezTo>
                    <a:pt x="3150" y="8560"/>
                    <a:pt x="1575" y="9359"/>
                    <a:pt x="274" y="9359"/>
                  </a:cubicBezTo>
                  <a:cubicBezTo>
                    <a:pt x="183" y="9359"/>
                    <a:pt x="92" y="9359"/>
                    <a:pt x="0" y="9336"/>
                  </a:cubicBezTo>
                  <a:lnTo>
                    <a:pt x="0" y="9336"/>
                  </a:lnTo>
                  <a:lnTo>
                    <a:pt x="92" y="9427"/>
                  </a:lnTo>
                  <a:cubicBezTo>
                    <a:pt x="548" y="9770"/>
                    <a:pt x="1142" y="9929"/>
                    <a:pt x="1803" y="9929"/>
                  </a:cubicBezTo>
                  <a:cubicBezTo>
                    <a:pt x="2968" y="9929"/>
                    <a:pt x="4314" y="9450"/>
                    <a:pt x="5296" y="8674"/>
                  </a:cubicBezTo>
                  <a:cubicBezTo>
                    <a:pt x="6003" y="8103"/>
                    <a:pt x="7510" y="5912"/>
                    <a:pt x="7715" y="3835"/>
                  </a:cubicBezTo>
                  <a:cubicBezTo>
                    <a:pt x="7715" y="3698"/>
                    <a:pt x="7738" y="3561"/>
                    <a:pt x="7738" y="3401"/>
                  </a:cubicBezTo>
                  <a:cubicBezTo>
                    <a:pt x="7738" y="2260"/>
                    <a:pt x="7282" y="1187"/>
                    <a:pt x="6003" y="480"/>
                  </a:cubicBezTo>
                  <a:lnTo>
                    <a:pt x="5980" y="480"/>
                  </a:lnTo>
                  <a:cubicBezTo>
                    <a:pt x="5980" y="457"/>
                    <a:pt x="5980" y="457"/>
                    <a:pt x="5980" y="457"/>
                  </a:cubicBezTo>
                  <a:lnTo>
                    <a:pt x="5958" y="457"/>
                  </a:lnTo>
                  <a:cubicBezTo>
                    <a:pt x="5524" y="229"/>
                    <a:pt x="5090" y="69"/>
                    <a:pt x="4657" y="0"/>
                  </a:cubicBezTo>
                  <a:close/>
                </a:path>
              </a:pathLst>
            </a:custGeom>
            <a:solidFill>
              <a:srgbClr val="F685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744;p59"/>
            <p:cNvSpPr/>
            <p:nvPr/>
          </p:nvSpPr>
          <p:spPr>
            <a:xfrm>
              <a:off x="5397027" y="1360451"/>
              <a:ext cx="271850" cy="153430"/>
            </a:xfrm>
            <a:custGeom>
              <a:avLst/>
              <a:gdLst/>
              <a:ahLst/>
              <a:cxnLst/>
              <a:rect l="l" t="t" r="r" b="b"/>
              <a:pathLst>
                <a:path w="13076" h="7380" extrusionOk="0">
                  <a:moveTo>
                    <a:pt x="2428" y="1"/>
                  </a:moveTo>
                  <a:cubicBezTo>
                    <a:pt x="974" y="1"/>
                    <a:pt x="0" y="1219"/>
                    <a:pt x="407" y="2472"/>
                  </a:cubicBezTo>
                  <a:cubicBezTo>
                    <a:pt x="978" y="4162"/>
                    <a:pt x="4128" y="4732"/>
                    <a:pt x="5041" y="5006"/>
                  </a:cubicBezTo>
                  <a:cubicBezTo>
                    <a:pt x="5931" y="5280"/>
                    <a:pt x="5794" y="5965"/>
                    <a:pt x="6684" y="6353"/>
                  </a:cubicBezTo>
                  <a:cubicBezTo>
                    <a:pt x="6828" y="6416"/>
                    <a:pt x="6980" y="6442"/>
                    <a:pt x="7133" y="6442"/>
                  </a:cubicBezTo>
                  <a:cubicBezTo>
                    <a:pt x="7927" y="6442"/>
                    <a:pt x="8761" y="5736"/>
                    <a:pt x="8761" y="5736"/>
                  </a:cubicBezTo>
                  <a:lnTo>
                    <a:pt x="13075" y="7380"/>
                  </a:lnTo>
                  <a:cubicBezTo>
                    <a:pt x="13075" y="4846"/>
                    <a:pt x="11409" y="2472"/>
                    <a:pt x="9880" y="1902"/>
                  </a:cubicBezTo>
                  <a:cubicBezTo>
                    <a:pt x="9109" y="1606"/>
                    <a:pt x="8550" y="1530"/>
                    <a:pt x="8084" y="1530"/>
                  </a:cubicBezTo>
                  <a:cubicBezTo>
                    <a:pt x="7578" y="1530"/>
                    <a:pt x="7183" y="1620"/>
                    <a:pt x="6745" y="1620"/>
                  </a:cubicBezTo>
                  <a:cubicBezTo>
                    <a:pt x="6151" y="1620"/>
                    <a:pt x="5480" y="1453"/>
                    <a:pt x="4356" y="669"/>
                  </a:cubicBezTo>
                  <a:cubicBezTo>
                    <a:pt x="3675" y="198"/>
                    <a:pt x="3013" y="1"/>
                    <a:pt x="2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745;p59"/>
            <p:cNvSpPr/>
            <p:nvPr/>
          </p:nvSpPr>
          <p:spPr>
            <a:xfrm>
              <a:off x="5484728" y="1476240"/>
              <a:ext cx="98732" cy="118960"/>
            </a:xfrm>
            <a:custGeom>
              <a:avLst/>
              <a:gdLst/>
              <a:ahLst/>
              <a:cxnLst/>
              <a:rect l="l" t="t" r="r" b="b"/>
              <a:pathLst>
                <a:path w="4749" h="5722" extrusionOk="0">
                  <a:moveTo>
                    <a:pt x="2618" y="0"/>
                  </a:moveTo>
                  <a:cubicBezTo>
                    <a:pt x="1578" y="0"/>
                    <a:pt x="568" y="1036"/>
                    <a:pt x="298" y="2450"/>
                  </a:cubicBezTo>
                  <a:cubicBezTo>
                    <a:pt x="1" y="4025"/>
                    <a:pt x="686" y="5463"/>
                    <a:pt x="1827" y="5691"/>
                  </a:cubicBezTo>
                  <a:cubicBezTo>
                    <a:pt x="1928" y="5711"/>
                    <a:pt x="2030" y="5721"/>
                    <a:pt x="2131" y="5721"/>
                  </a:cubicBezTo>
                  <a:cubicBezTo>
                    <a:pt x="3172" y="5721"/>
                    <a:pt x="4181" y="4686"/>
                    <a:pt x="4452" y="3272"/>
                  </a:cubicBezTo>
                  <a:cubicBezTo>
                    <a:pt x="4749" y="1697"/>
                    <a:pt x="4064" y="236"/>
                    <a:pt x="2923" y="30"/>
                  </a:cubicBezTo>
                  <a:cubicBezTo>
                    <a:pt x="2821" y="10"/>
                    <a:pt x="2719" y="0"/>
                    <a:pt x="2618" y="0"/>
                  </a:cubicBezTo>
                  <a:close/>
                </a:path>
              </a:pathLst>
            </a:custGeom>
            <a:solidFill>
              <a:srgbClr val="F03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746;p59"/>
            <p:cNvSpPr/>
            <p:nvPr/>
          </p:nvSpPr>
          <p:spPr>
            <a:xfrm>
              <a:off x="5494708" y="1477238"/>
              <a:ext cx="90644" cy="108877"/>
            </a:xfrm>
            <a:custGeom>
              <a:avLst/>
              <a:gdLst/>
              <a:ahLst/>
              <a:cxnLst/>
              <a:rect l="l" t="t" r="r" b="b"/>
              <a:pathLst>
                <a:path w="4360" h="5237" extrusionOk="0">
                  <a:moveTo>
                    <a:pt x="2391" y="1"/>
                  </a:moveTo>
                  <a:cubicBezTo>
                    <a:pt x="1436" y="1"/>
                    <a:pt x="524" y="932"/>
                    <a:pt x="274" y="2242"/>
                  </a:cubicBezTo>
                  <a:cubicBezTo>
                    <a:pt x="0" y="3680"/>
                    <a:pt x="616" y="5004"/>
                    <a:pt x="1666" y="5209"/>
                  </a:cubicBezTo>
                  <a:cubicBezTo>
                    <a:pt x="1758" y="5227"/>
                    <a:pt x="1850" y="5236"/>
                    <a:pt x="1942" y="5236"/>
                  </a:cubicBezTo>
                  <a:cubicBezTo>
                    <a:pt x="2902" y="5236"/>
                    <a:pt x="3836" y="4287"/>
                    <a:pt x="4086" y="2995"/>
                  </a:cubicBezTo>
                  <a:cubicBezTo>
                    <a:pt x="4360" y="1557"/>
                    <a:pt x="3721" y="234"/>
                    <a:pt x="2671" y="28"/>
                  </a:cubicBezTo>
                  <a:cubicBezTo>
                    <a:pt x="2577" y="10"/>
                    <a:pt x="2484" y="1"/>
                    <a:pt x="2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747;p59"/>
            <p:cNvSpPr/>
            <p:nvPr/>
          </p:nvSpPr>
          <p:spPr>
            <a:xfrm>
              <a:off x="5513691" y="1382303"/>
              <a:ext cx="69771" cy="157380"/>
            </a:xfrm>
            <a:custGeom>
              <a:avLst/>
              <a:gdLst/>
              <a:ahLst/>
              <a:cxnLst/>
              <a:rect l="l" t="t" r="r" b="b"/>
              <a:pathLst>
                <a:path w="3356" h="7570" extrusionOk="0">
                  <a:moveTo>
                    <a:pt x="852" y="0"/>
                  </a:moveTo>
                  <a:cubicBezTo>
                    <a:pt x="593" y="0"/>
                    <a:pt x="302" y="78"/>
                    <a:pt x="0" y="303"/>
                  </a:cubicBezTo>
                  <a:cubicBezTo>
                    <a:pt x="0" y="303"/>
                    <a:pt x="1575" y="1764"/>
                    <a:pt x="868" y="5758"/>
                  </a:cubicBezTo>
                  <a:cubicBezTo>
                    <a:pt x="634" y="7121"/>
                    <a:pt x="693" y="7570"/>
                    <a:pt x="871" y="7570"/>
                  </a:cubicBezTo>
                  <a:cubicBezTo>
                    <a:pt x="1216" y="7570"/>
                    <a:pt x="2009" y="5895"/>
                    <a:pt x="2009" y="5895"/>
                  </a:cubicBezTo>
                  <a:cubicBezTo>
                    <a:pt x="2009" y="5895"/>
                    <a:pt x="3356" y="2471"/>
                    <a:pt x="1849" y="394"/>
                  </a:cubicBezTo>
                  <a:cubicBezTo>
                    <a:pt x="1849" y="394"/>
                    <a:pt x="1433" y="0"/>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 name="Google Shape;3748;p59"/>
            <p:cNvGrpSpPr/>
            <p:nvPr/>
          </p:nvGrpSpPr>
          <p:grpSpPr>
            <a:xfrm rot="876816" flipH="1">
              <a:off x="5378576" y="1458254"/>
              <a:ext cx="90758" cy="113303"/>
              <a:chOff x="8308154" y="1956858"/>
              <a:chExt cx="124447" cy="155359"/>
            </a:xfrm>
          </p:grpSpPr>
          <p:sp>
            <p:nvSpPr>
              <p:cNvPr id="357" name="Google Shape;3749;p59"/>
              <p:cNvSpPr/>
              <p:nvPr/>
            </p:nvSpPr>
            <p:spPr>
              <a:xfrm>
                <a:off x="8322989" y="1981507"/>
                <a:ext cx="44046" cy="22071"/>
              </a:xfrm>
              <a:custGeom>
                <a:avLst/>
                <a:gdLst/>
                <a:ahLst/>
                <a:cxnLst/>
                <a:rect l="l" t="t" r="r" b="b"/>
                <a:pathLst>
                  <a:path w="2307" h="1156" extrusionOk="0">
                    <a:moveTo>
                      <a:pt x="1266" y="1"/>
                    </a:moveTo>
                    <a:cubicBezTo>
                      <a:pt x="1245" y="1"/>
                      <a:pt x="1225" y="1"/>
                      <a:pt x="1204" y="3"/>
                    </a:cubicBezTo>
                    <a:cubicBezTo>
                      <a:pt x="903" y="28"/>
                      <a:pt x="627" y="204"/>
                      <a:pt x="452" y="404"/>
                    </a:cubicBezTo>
                    <a:cubicBezTo>
                      <a:pt x="352" y="504"/>
                      <a:pt x="276" y="630"/>
                      <a:pt x="201" y="730"/>
                    </a:cubicBezTo>
                    <a:cubicBezTo>
                      <a:pt x="126" y="855"/>
                      <a:pt x="76" y="980"/>
                      <a:pt x="1" y="1106"/>
                    </a:cubicBezTo>
                    <a:cubicBezTo>
                      <a:pt x="201" y="905"/>
                      <a:pt x="352" y="680"/>
                      <a:pt x="552" y="504"/>
                    </a:cubicBezTo>
                    <a:cubicBezTo>
                      <a:pt x="753" y="329"/>
                      <a:pt x="978" y="204"/>
                      <a:pt x="1229" y="178"/>
                    </a:cubicBezTo>
                    <a:cubicBezTo>
                      <a:pt x="1245" y="177"/>
                      <a:pt x="1262" y="176"/>
                      <a:pt x="1279" y="176"/>
                    </a:cubicBezTo>
                    <a:cubicBezTo>
                      <a:pt x="1491" y="176"/>
                      <a:pt x="1718" y="317"/>
                      <a:pt x="1880" y="479"/>
                    </a:cubicBezTo>
                    <a:cubicBezTo>
                      <a:pt x="2081" y="655"/>
                      <a:pt x="2231" y="880"/>
                      <a:pt x="2281" y="1156"/>
                    </a:cubicBezTo>
                    <a:cubicBezTo>
                      <a:pt x="2307" y="855"/>
                      <a:pt x="2181" y="605"/>
                      <a:pt x="1981" y="379"/>
                    </a:cubicBezTo>
                    <a:cubicBezTo>
                      <a:pt x="1817" y="168"/>
                      <a:pt x="1565" y="1"/>
                      <a:pt x="1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750;p59"/>
              <p:cNvSpPr/>
              <p:nvPr/>
            </p:nvSpPr>
            <p:spPr>
              <a:xfrm>
                <a:off x="8362703" y="2078213"/>
                <a:ext cx="69898" cy="15809"/>
              </a:xfrm>
              <a:custGeom>
                <a:avLst/>
                <a:gdLst/>
                <a:ahLst/>
                <a:cxnLst/>
                <a:rect l="l" t="t" r="r" b="b"/>
                <a:pathLst>
                  <a:path w="3661" h="828" extrusionOk="0">
                    <a:moveTo>
                      <a:pt x="1" y="1"/>
                    </a:moveTo>
                    <a:lnTo>
                      <a:pt x="1" y="1"/>
                    </a:lnTo>
                    <a:cubicBezTo>
                      <a:pt x="227" y="251"/>
                      <a:pt x="502" y="427"/>
                      <a:pt x="803" y="577"/>
                    </a:cubicBezTo>
                    <a:cubicBezTo>
                      <a:pt x="1104" y="702"/>
                      <a:pt x="1430" y="778"/>
                      <a:pt x="1755" y="828"/>
                    </a:cubicBezTo>
                    <a:cubicBezTo>
                      <a:pt x="2106" y="828"/>
                      <a:pt x="2432" y="828"/>
                      <a:pt x="2758" y="753"/>
                    </a:cubicBezTo>
                    <a:cubicBezTo>
                      <a:pt x="2908" y="728"/>
                      <a:pt x="3059" y="652"/>
                      <a:pt x="3209" y="602"/>
                    </a:cubicBezTo>
                    <a:cubicBezTo>
                      <a:pt x="3359" y="552"/>
                      <a:pt x="3510" y="477"/>
                      <a:pt x="3660" y="427"/>
                    </a:cubicBezTo>
                    <a:lnTo>
                      <a:pt x="3660" y="427"/>
                    </a:lnTo>
                    <a:cubicBezTo>
                      <a:pt x="3359" y="502"/>
                      <a:pt x="3034" y="577"/>
                      <a:pt x="2733" y="627"/>
                    </a:cubicBezTo>
                    <a:cubicBezTo>
                      <a:pt x="2502" y="645"/>
                      <a:pt x="2272" y="663"/>
                      <a:pt x="2051" y="663"/>
                    </a:cubicBezTo>
                    <a:cubicBezTo>
                      <a:pt x="1959" y="663"/>
                      <a:pt x="1869" y="660"/>
                      <a:pt x="1780" y="652"/>
                    </a:cubicBezTo>
                    <a:cubicBezTo>
                      <a:pt x="1455" y="627"/>
                      <a:pt x="1154" y="552"/>
                      <a:pt x="853" y="452"/>
                    </a:cubicBezTo>
                    <a:cubicBezTo>
                      <a:pt x="552" y="352"/>
                      <a:pt x="277" y="2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751;p59"/>
              <p:cNvSpPr/>
              <p:nvPr/>
            </p:nvSpPr>
            <p:spPr>
              <a:xfrm>
                <a:off x="8379467" y="2100227"/>
                <a:ext cx="28715" cy="11990"/>
              </a:xfrm>
              <a:custGeom>
                <a:avLst/>
                <a:gdLst/>
                <a:ahLst/>
                <a:cxnLst/>
                <a:rect l="l" t="t" r="r" b="b"/>
                <a:pathLst>
                  <a:path w="1504" h="628" extrusionOk="0">
                    <a:moveTo>
                      <a:pt x="0" y="1"/>
                    </a:moveTo>
                    <a:lnTo>
                      <a:pt x="0" y="1"/>
                    </a:lnTo>
                    <a:cubicBezTo>
                      <a:pt x="25" y="126"/>
                      <a:pt x="126" y="251"/>
                      <a:pt x="251" y="351"/>
                    </a:cubicBezTo>
                    <a:cubicBezTo>
                      <a:pt x="351" y="452"/>
                      <a:pt x="501" y="502"/>
                      <a:pt x="652" y="552"/>
                    </a:cubicBezTo>
                    <a:cubicBezTo>
                      <a:pt x="777" y="602"/>
                      <a:pt x="928" y="627"/>
                      <a:pt x="1078" y="627"/>
                    </a:cubicBezTo>
                    <a:cubicBezTo>
                      <a:pt x="1228" y="627"/>
                      <a:pt x="1354" y="627"/>
                      <a:pt x="1504" y="577"/>
                    </a:cubicBezTo>
                    <a:cubicBezTo>
                      <a:pt x="1354" y="552"/>
                      <a:pt x="1228" y="527"/>
                      <a:pt x="1078" y="502"/>
                    </a:cubicBezTo>
                    <a:cubicBezTo>
                      <a:pt x="953" y="477"/>
                      <a:pt x="827" y="452"/>
                      <a:pt x="702" y="402"/>
                    </a:cubicBezTo>
                    <a:cubicBezTo>
                      <a:pt x="552" y="351"/>
                      <a:pt x="426" y="301"/>
                      <a:pt x="326" y="251"/>
                    </a:cubicBezTo>
                    <a:cubicBezTo>
                      <a:pt x="201" y="176"/>
                      <a:pt x="100"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752;p59"/>
              <p:cNvSpPr/>
              <p:nvPr/>
            </p:nvSpPr>
            <p:spPr>
              <a:xfrm>
                <a:off x="8308154" y="1956858"/>
                <a:ext cx="49793" cy="20887"/>
              </a:xfrm>
              <a:custGeom>
                <a:avLst/>
                <a:gdLst/>
                <a:ahLst/>
                <a:cxnLst/>
                <a:rect l="l" t="t" r="r" b="b"/>
                <a:pathLst>
                  <a:path w="2608" h="1094" extrusionOk="0">
                    <a:moveTo>
                      <a:pt x="2313" y="1"/>
                    </a:moveTo>
                    <a:cubicBezTo>
                      <a:pt x="1929" y="1"/>
                      <a:pt x="1538" y="77"/>
                      <a:pt x="1179" y="216"/>
                    </a:cubicBezTo>
                    <a:cubicBezTo>
                      <a:pt x="953" y="317"/>
                      <a:pt x="728" y="417"/>
                      <a:pt x="527" y="567"/>
                    </a:cubicBezTo>
                    <a:cubicBezTo>
                      <a:pt x="327" y="718"/>
                      <a:pt x="151" y="893"/>
                      <a:pt x="1" y="1068"/>
                    </a:cubicBezTo>
                    <a:lnTo>
                      <a:pt x="1" y="1094"/>
                    </a:lnTo>
                    <a:cubicBezTo>
                      <a:pt x="226" y="943"/>
                      <a:pt x="402" y="818"/>
                      <a:pt x="627" y="692"/>
                    </a:cubicBezTo>
                    <a:cubicBezTo>
                      <a:pt x="828" y="567"/>
                      <a:pt x="1028" y="467"/>
                      <a:pt x="1229" y="392"/>
                    </a:cubicBezTo>
                    <a:cubicBezTo>
                      <a:pt x="1454" y="291"/>
                      <a:pt x="1680" y="241"/>
                      <a:pt x="1906" y="166"/>
                    </a:cubicBezTo>
                    <a:cubicBezTo>
                      <a:pt x="2131" y="116"/>
                      <a:pt x="2357" y="91"/>
                      <a:pt x="2607" y="41"/>
                    </a:cubicBezTo>
                    <a:lnTo>
                      <a:pt x="2607" y="16"/>
                    </a:lnTo>
                    <a:cubicBezTo>
                      <a:pt x="2510" y="6"/>
                      <a:pt x="2412" y="1"/>
                      <a:pt x="2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753;p59"/>
            <p:cNvSpPr/>
            <p:nvPr/>
          </p:nvSpPr>
          <p:spPr>
            <a:xfrm rot="-260890">
              <a:off x="5233643" y="1471027"/>
              <a:ext cx="40920" cy="82894"/>
            </a:xfrm>
            <a:custGeom>
              <a:avLst/>
              <a:gdLst/>
              <a:ahLst/>
              <a:cxnLst/>
              <a:rect l="l" t="t" r="r" b="b"/>
              <a:pathLst>
                <a:path w="3842" h="7783" extrusionOk="0">
                  <a:moveTo>
                    <a:pt x="873" y="1"/>
                  </a:moveTo>
                  <a:cubicBezTo>
                    <a:pt x="549" y="1"/>
                    <a:pt x="460" y="797"/>
                    <a:pt x="587" y="1750"/>
                  </a:cubicBezTo>
                  <a:cubicBezTo>
                    <a:pt x="724" y="2732"/>
                    <a:pt x="1500" y="3782"/>
                    <a:pt x="1249" y="4078"/>
                  </a:cubicBezTo>
                  <a:cubicBezTo>
                    <a:pt x="1206" y="4121"/>
                    <a:pt x="1153" y="4142"/>
                    <a:pt x="1093" y="4142"/>
                  </a:cubicBezTo>
                  <a:cubicBezTo>
                    <a:pt x="893" y="4142"/>
                    <a:pt x="620" y="3907"/>
                    <a:pt x="427" y="3416"/>
                  </a:cubicBezTo>
                  <a:cubicBezTo>
                    <a:pt x="355" y="3222"/>
                    <a:pt x="286" y="3153"/>
                    <a:pt x="225" y="3153"/>
                  </a:cubicBezTo>
                  <a:cubicBezTo>
                    <a:pt x="92" y="3153"/>
                    <a:pt x="1" y="3482"/>
                    <a:pt x="16" y="3576"/>
                  </a:cubicBezTo>
                  <a:cubicBezTo>
                    <a:pt x="62" y="4558"/>
                    <a:pt x="770" y="5105"/>
                    <a:pt x="1431" y="6840"/>
                  </a:cubicBezTo>
                  <a:cubicBezTo>
                    <a:pt x="1540" y="7105"/>
                    <a:pt x="2816" y="7783"/>
                    <a:pt x="3422" y="7783"/>
                  </a:cubicBezTo>
                  <a:cubicBezTo>
                    <a:pt x="3705" y="7783"/>
                    <a:pt x="3842" y="7635"/>
                    <a:pt x="3646" y="7228"/>
                  </a:cubicBezTo>
                  <a:cubicBezTo>
                    <a:pt x="3349" y="6566"/>
                    <a:pt x="2641" y="5767"/>
                    <a:pt x="2481" y="3896"/>
                  </a:cubicBezTo>
                  <a:cubicBezTo>
                    <a:pt x="2322" y="1887"/>
                    <a:pt x="2573" y="1111"/>
                    <a:pt x="2436" y="974"/>
                  </a:cubicBezTo>
                  <a:cubicBezTo>
                    <a:pt x="2409" y="944"/>
                    <a:pt x="2384" y="931"/>
                    <a:pt x="2360" y="931"/>
                  </a:cubicBezTo>
                  <a:cubicBezTo>
                    <a:pt x="2187" y="931"/>
                    <a:pt x="2116" y="1659"/>
                    <a:pt x="2116" y="1659"/>
                  </a:cubicBezTo>
                  <a:cubicBezTo>
                    <a:pt x="1791" y="813"/>
                    <a:pt x="1919" y="9"/>
                    <a:pt x="1639" y="9"/>
                  </a:cubicBezTo>
                  <a:cubicBezTo>
                    <a:pt x="1624" y="9"/>
                    <a:pt x="1608" y="11"/>
                    <a:pt x="1591" y="15"/>
                  </a:cubicBezTo>
                  <a:cubicBezTo>
                    <a:pt x="1249" y="107"/>
                    <a:pt x="1454" y="1431"/>
                    <a:pt x="1454" y="1431"/>
                  </a:cubicBezTo>
                  <a:cubicBezTo>
                    <a:pt x="1135" y="769"/>
                    <a:pt x="1021" y="175"/>
                    <a:pt x="998" y="84"/>
                  </a:cubicBezTo>
                  <a:lnTo>
                    <a:pt x="952" y="15"/>
                  </a:lnTo>
                  <a:cubicBezTo>
                    <a:pt x="924" y="6"/>
                    <a:pt x="898" y="1"/>
                    <a:pt x="873" y="1"/>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754;p59"/>
            <p:cNvSpPr/>
            <p:nvPr/>
          </p:nvSpPr>
          <p:spPr>
            <a:xfrm rot="-260890">
              <a:off x="5645804" y="2243669"/>
              <a:ext cx="51357" cy="66417"/>
            </a:xfrm>
            <a:custGeom>
              <a:avLst/>
              <a:gdLst/>
              <a:ahLst/>
              <a:cxnLst/>
              <a:rect l="l" t="t" r="r" b="b"/>
              <a:pathLst>
                <a:path w="4822" h="6236" extrusionOk="0">
                  <a:moveTo>
                    <a:pt x="3270" y="0"/>
                  </a:moveTo>
                  <a:lnTo>
                    <a:pt x="1216" y="753"/>
                  </a:lnTo>
                  <a:lnTo>
                    <a:pt x="896" y="2602"/>
                  </a:lnTo>
                  <a:cubicBezTo>
                    <a:pt x="745" y="3509"/>
                    <a:pt x="1" y="6236"/>
                    <a:pt x="1430" y="6236"/>
                  </a:cubicBezTo>
                  <a:cubicBezTo>
                    <a:pt x="1511" y="6236"/>
                    <a:pt x="1599" y="6227"/>
                    <a:pt x="1695" y="6209"/>
                  </a:cubicBezTo>
                  <a:cubicBezTo>
                    <a:pt x="2311" y="6095"/>
                    <a:pt x="2882" y="5410"/>
                    <a:pt x="3247" y="4885"/>
                  </a:cubicBezTo>
                  <a:cubicBezTo>
                    <a:pt x="3909" y="4017"/>
                    <a:pt x="4822" y="2967"/>
                    <a:pt x="4822" y="2374"/>
                  </a:cubicBezTo>
                  <a:cubicBezTo>
                    <a:pt x="4822" y="1438"/>
                    <a:pt x="3270" y="0"/>
                    <a:pt x="3270" y="0"/>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755;p59"/>
            <p:cNvSpPr/>
            <p:nvPr/>
          </p:nvSpPr>
          <p:spPr>
            <a:xfrm rot="-260890">
              <a:off x="5371504" y="1830751"/>
              <a:ext cx="131046" cy="505150"/>
            </a:xfrm>
            <a:custGeom>
              <a:avLst/>
              <a:gdLst/>
              <a:ahLst/>
              <a:cxnLst/>
              <a:rect l="l" t="t" r="r" b="b"/>
              <a:pathLst>
                <a:path w="12304" h="47429" extrusionOk="0">
                  <a:moveTo>
                    <a:pt x="1690" y="0"/>
                  </a:moveTo>
                  <a:lnTo>
                    <a:pt x="1690" y="0"/>
                  </a:lnTo>
                  <a:cubicBezTo>
                    <a:pt x="1690" y="0"/>
                    <a:pt x="1" y="13832"/>
                    <a:pt x="1941" y="21045"/>
                  </a:cubicBezTo>
                  <a:cubicBezTo>
                    <a:pt x="3904" y="28281"/>
                    <a:pt x="7693" y="43939"/>
                    <a:pt x="7693" y="43939"/>
                  </a:cubicBezTo>
                  <a:cubicBezTo>
                    <a:pt x="7693" y="43939"/>
                    <a:pt x="845" y="46792"/>
                    <a:pt x="2603" y="47203"/>
                  </a:cubicBezTo>
                  <a:cubicBezTo>
                    <a:pt x="3319" y="47357"/>
                    <a:pt x="3930" y="47428"/>
                    <a:pt x="4602" y="47428"/>
                  </a:cubicBezTo>
                  <a:cubicBezTo>
                    <a:pt x="5622" y="47428"/>
                    <a:pt x="6780" y="47264"/>
                    <a:pt x="8652" y="46975"/>
                  </a:cubicBezTo>
                  <a:cubicBezTo>
                    <a:pt x="11779" y="46495"/>
                    <a:pt x="10820" y="45035"/>
                    <a:pt x="10683" y="44350"/>
                  </a:cubicBezTo>
                  <a:cubicBezTo>
                    <a:pt x="10204" y="41702"/>
                    <a:pt x="12304" y="31796"/>
                    <a:pt x="11117" y="25884"/>
                  </a:cubicBezTo>
                  <a:cubicBezTo>
                    <a:pt x="10341" y="22049"/>
                    <a:pt x="9063" y="21365"/>
                    <a:pt x="9063" y="19174"/>
                  </a:cubicBezTo>
                  <a:cubicBezTo>
                    <a:pt x="9063" y="16982"/>
                    <a:pt x="11094" y="13673"/>
                    <a:pt x="11094" y="13673"/>
                  </a:cubicBezTo>
                  <a:lnTo>
                    <a:pt x="9839" y="5570"/>
                  </a:lnTo>
                  <a:lnTo>
                    <a:pt x="6415" y="594"/>
                  </a:lnTo>
                  <a:lnTo>
                    <a:pt x="1690" y="0"/>
                  </a:ln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756;p59"/>
            <p:cNvSpPr/>
            <p:nvPr/>
          </p:nvSpPr>
          <p:spPr>
            <a:xfrm rot="-260890">
              <a:off x="5369471" y="1830911"/>
              <a:ext cx="128862" cy="451449"/>
            </a:xfrm>
            <a:custGeom>
              <a:avLst/>
              <a:gdLst/>
              <a:ahLst/>
              <a:cxnLst/>
              <a:rect l="l" t="t" r="r" b="b"/>
              <a:pathLst>
                <a:path w="12099" h="42387" extrusionOk="0">
                  <a:moveTo>
                    <a:pt x="1690" y="0"/>
                  </a:moveTo>
                  <a:lnTo>
                    <a:pt x="1690" y="0"/>
                  </a:lnTo>
                  <a:cubicBezTo>
                    <a:pt x="1690" y="0"/>
                    <a:pt x="1" y="13832"/>
                    <a:pt x="1941" y="21045"/>
                  </a:cubicBezTo>
                  <a:cubicBezTo>
                    <a:pt x="3539" y="26888"/>
                    <a:pt x="5456" y="38255"/>
                    <a:pt x="6460" y="42387"/>
                  </a:cubicBezTo>
                  <a:lnTo>
                    <a:pt x="11299" y="42387"/>
                  </a:lnTo>
                  <a:cubicBezTo>
                    <a:pt x="11505" y="38415"/>
                    <a:pt x="12098" y="30792"/>
                    <a:pt x="11117" y="25884"/>
                  </a:cubicBezTo>
                  <a:cubicBezTo>
                    <a:pt x="10341" y="22049"/>
                    <a:pt x="9063" y="21365"/>
                    <a:pt x="9063" y="19174"/>
                  </a:cubicBezTo>
                  <a:cubicBezTo>
                    <a:pt x="9063" y="16982"/>
                    <a:pt x="11094" y="13673"/>
                    <a:pt x="11094" y="13673"/>
                  </a:cubicBezTo>
                  <a:lnTo>
                    <a:pt x="9839" y="5570"/>
                  </a:lnTo>
                  <a:lnTo>
                    <a:pt x="6415" y="594"/>
                  </a:lnTo>
                  <a:lnTo>
                    <a:pt x="16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757;p59"/>
            <p:cNvSpPr/>
            <p:nvPr/>
          </p:nvSpPr>
          <p:spPr>
            <a:xfrm rot="-260890">
              <a:off x="5491909" y="1648765"/>
              <a:ext cx="224633" cy="151953"/>
            </a:xfrm>
            <a:custGeom>
              <a:avLst/>
              <a:gdLst/>
              <a:ahLst/>
              <a:cxnLst/>
              <a:rect l="l" t="t" r="r" b="b"/>
              <a:pathLst>
                <a:path w="21091" h="14267" extrusionOk="0">
                  <a:moveTo>
                    <a:pt x="3492" y="0"/>
                  </a:moveTo>
                  <a:lnTo>
                    <a:pt x="0" y="3584"/>
                  </a:lnTo>
                  <a:lnTo>
                    <a:pt x="0" y="5250"/>
                  </a:lnTo>
                  <a:cubicBezTo>
                    <a:pt x="0" y="5250"/>
                    <a:pt x="2554" y="14267"/>
                    <a:pt x="7189" y="14267"/>
                  </a:cubicBezTo>
                  <a:cubicBezTo>
                    <a:pt x="7212" y="14267"/>
                    <a:pt x="7235" y="14266"/>
                    <a:pt x="7259" y="14266"/>
                  </a:cubicBezTo>
                  <a:cubicBezTo>
                    <a:pt x="11961" y="14198"/>
                    <a:pt x="16503" y="7715"/>
                    <a:pt x="17735" y="6460"/>
                  </a:cubicBezTo>
                  <a:cubicBezTo>
                    <a:pt x="18808" y="5387"/>
                    <a:pt x="20611" y="4451"/>
                    <a:pt x="20132" y="4291"/>
                  </a:cubicBezTo>
                  <a:cubicBezTo>
                    <a:pt x="19653" y="4132"/>
                    <a:pt x="21091" y="3492"/>
                    <a:pt x="20862" y="3470"/>
                  </a:cubicBezTo>
                  <a:cubicBezTo>
                    <a:pt x="20694" y="3449"/>
                    <a:pt x="20542" y="3439"/>
                    <a:pt x="20401" y="3439"/>
                  </a:cubicBezTo>
                  <a:cubicBezTo>
                    <a:pt x="19299" y="3439"/>
                    <a:pt x="18898" y="4042"/>
                    <a:pt x="17096" y="4771"/>
                  </a:cubicBezTo>
                  <a:cubicBezTo>
                    <a:pt x="13718" y="6186"/>
                    <a:pt x="7875" y="9404"/>
                    <a:pt x="7875" y="9404"/>
                  </a:cubicBezTo>
                  <a:cubicBezTo>
                    <a:pt x="7875" y="9404"/>
                    <a:pt x="6688" y="6368"/>
                    <a:pt x="5798" y="4063"/>
                  </a:cubicBezTo>
                  <a:cubicBezTo>
                    <a:pt x="4930" y="1758"/>
                    <a:pt x="3492" y="0"/>
                    <a:pt x="3492" y="0"/>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758;p59"/>
            <p:cNvSpPr/>
            <p:nvPr/>
          </p:nvSpPr>
          <p:spPr>
            <a:xfrm rot="-260890">
              <a:off x="5651366" y="1650778"/>
              <a:ext cx="86281" cy="55266"/>
            </a:xfrm>
            <a:custGeom>
              <a:avLst/>
              <a:gdLst/>
              <a:ahLst/>
              <a:cxnLst/>
              <a:rect l="l" t="t" r="r" b="b"/>
              <a:pathLst>
                <a:path w="8101" h="5189" extrusionOk="0">
                  <a:moveTo>
                    <a:pt x="7120" y="1"/>
                  </a:moveTo>
                  <a:cubicBezTo>
                    <a:pt x="6889" y="1"/>
                    <a:pt x="6488" y="600"/>
                    <a:pt x="5795" y="1004"/>
                  </a:cubicBezTo>
                  <a:cubicBezTo>
                    <a:pt x="5795" y="1004"/>
                    <a:pt x="6270" y="249"/>
                    <a:pt x="5981" y="249"/>
                  </a:cubicBezTo>
                  <a:cubicBezTo>
                    <a:pt x="5973" y="249"/>
                    <a:pt x="5964" y="250"/>
                    <a:pt x="5955" y="251"/>
                  </a:cubicBezTo>
                  <a:cubicBezTo>
                    <a:pt x="5772" y="274"/>
                    <a:pt x="5475" y="1050"/>
                    <a:pt x="4083" y="2488"/>
                  </a:cubicBezTo>
                  <a:cubicBezTo>
                    <a:pt x="2759" y="3857"/>
                    <a:pt x="1709" y="4017"/>
                    <a:pt x="1070" y="4337"/>
                  </a:cubicBezTo>
                  <a:cubicBezTo>
                    <a:pt x="0" y="4824"/>
                    <a:pt x="1677" y="5189"/>
                    <a:pt x="2510" y="5189"/>
                  </a:cubicBezTo>
                  <a:cubicBezTo>
                    <a:pt x="2691" y="5189"/>
                    <a:pt x="2831" y="5172"/>
                    <a:pt x="2896" y="5135"/>
                  </a:cubicBezTo>
                  <a:cubicBezTo>
                    <a:pt x="4517" y="4222"/>
                    <a:pt x="5521" y="4542"/>
                    <a:pt x="6183" y="3834"/>
                  </a:cubicBezTo>
                  <a:cubicBezTo>
                    <a:pt x="6256" y="3743"/>
                    <a:pt x="6445" y="3333"/>
                    <a:pt x="6217" y="3333"/>
                  </a:cubicBezTo>
                  <a:cubicBezTo>
                    <a:pt x="6159" y="3333"/>
                    <a:pt x="6075" y="3359"/>
                    <a:pt x="5955" y="3424"/>
                  </a:cubicBezTo>
                  <a:cubicBezTo>
                    <a:pt x="5691" y="3582"/>
                    <a:pt x="5452" y="3647"/>
                    <a:pt x="5270" y="3647"/>
                  </a:cubicBezTo>
                  <a:cubicBezTo>
                    <a:pt x="5060" y="3647"/>
                    <a:pt x="4928" y="3559"/>
                    <a:pt x="4928" y="3424"/>
                  </a:cubicBezTo>
                  <a:cubicBezTo>
                    <a:pt x="4905" y="3036"/>
                    <a:pt x="6183" y="2716"/>
                    <a:pt x="6913" y="2031"/>
                  </a:cubicBezTo>
                  <a:cubicBezTo>
                    <a:pt x="7667" y="1346"/>
                    <a:pt x="8100" y="593"/>
                    <a:pt x="7735" y="456"/>
                  </a:cubicBezTo>
                  <a:lnTo>
                    <a:pt x="7735" y="456"/>
                  </a:lnTo>
                  <a:lnTo>
                    <a:pt x="7644" y="479"/>
                  </a:lnTo>
                  <a:cubicBezTo>
                    <a:pt x="7552" y="548"/>
                    <a:pt x="7096" y="936"/>
                    <a:pt x="6434" y="1255"/>
                  </a:cubicBezTo>
                  <a:cubicBezTo>
                    <a:pt x="6434" y="1255"/>
                    <a:pt x="7438" y="342"/>
                    <a:pt x="7233" y="68"/>
                  </a:cubicBezTo>
                  <a:cubicBezTo>
                    <a:pt x="7201" y="22"/>
                    <a:pt x="7163" y="1"/>
                    <a:pt x="7120" y="1"/>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759;p59"/>
            <p:cNvSpPr/>
            <p:nvPr/>
          </p:nvSpPr>
          <p:spPr>
            <a:xfrm rot="-260890">
              <a:off x="5242048" y="1496701"/>
              <a:ext cx="212246" cy="190412"/>
            </a:xfrm>
            <a:custGeom>
              <a:avLst/>
              <a:gdLst/>
              <a:ahLst/>
              <a:cxnLst/>
              <a:rect l="l" t="t" r="r" b="b"/>
              <a:pathLst>
                <a:path w="19928" h="17878" extrusionOk="0">
                  <a:moveTo>
                    <a:pt x="1903" y="0"/>
                  </a:moveTo>
                  <a:cubicBezTo>
                    <a:pt x="1783" y="0"/>
                    <a:pt x="1719" y="397"/>
                    <a:pt x="1804" y="1066"/>
                  </a:cubicBezTo>
                  <a:cubicBezTo>
                    <a:pt x="1873" y="1545"/>
                    <a:pt x="1" y="1066"/>
                    <a:pt x="754" y="2550"/>
                  </a:cubicBezTo>
                  <a:cubicBezTo>
                    <a:pt x="1370" y="3759"/>
                    <a:pt x="3402" y="13666"/>
                    <a:pt x="4840" y="15035"/>
                  </a:cubicBezTo>
                  <a:cubicBezTo>
                    <a:pt x="6059" y="16178"/>
                    <a:pt x="9171" y="17878"/>
                    <a:pt x="12913" y="17878"/>
                  </a:cubicBezTo>
                  <a:cubicBezTo>
                    <a:pt x="13655" y="17878"/>
                    <a:pt x="14421" y="17811"/>
                    <a:pt x="15203" y="17660"/>
                  </a:cubicBezTo>
                  <a:cubicBezTo>
                    <a:pt x="19927" y="16747"/>
                    <a:pt x="17417" y="13232"/>
                    <a:pt x="17417" y="13232"/>
                  </a:cubicBezTo>
                  <a:lnTo>
                    <a:pt x="16207" y="11634"/>
                  </a:lnTo>
                  <a:lnTo>
                    <a:pt x="7716" y="12068"/>
                  </a:lnTo>
                  <a:cubicBezTo>
                    <a:pt x="7716" y="12068"/>
                    <a:pt x="5000" y="6247"/>
                    <a:pt x="3858" y="4695"/>
                  </a:cubicBezTo>
                  <a:cubicBezTo>
                    <a:pt x="2032" y="2184"/>
                    <a:pt x="2443" y="1888"/>
                    <a:pt x="2283" y="998"/>
                  </a:cubicBezTo>
                  <a:cubicBezTo>
                    <a:pt x="2156" y="305"/>
                    <a:pt x="2008" y="0"/>
                    <a:pt x="1903" y="0"/>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760;p59"/>
            <p:cNvSpPr/>
            <p:nvPr/>
          </p:nvSpPr>
          <p:spPr>
            <a:xfrm rot="-260890">
              <a:off x="5435793" y="1822902"/>
              <a:ext cx="238745" cy="450235"/>
            </a:xfrm>
            <a:custGeom>
              <a:avLst/>
              <a:gdLst/>
              <a:ahLst/>
              <a:cxnLst/>
              <a:rect l="l" t="t" r="r" b="b"/>
              <a:pathLst>
                <a:path w="22416" h="42273" extrusionOk="0">
                  <a:moveTo>
                    <a:pt x="3425" y="0"/>
                  </a:moveTo>
                  <a:cubicBezTo>
                    <a:pt x="3425" y="0"/>
                    <a:pt x="1" y="2192"/>
                    <a:pt x="846" y="6734"/>
                  </a:cubicBezTo>
                  <a:cubicBezTo>
                    <a:pt x="1690" y="11253"/>
                    <a:pt x="7237" y="23031"/>
                    <a:pt x="7237" y="23031"/>
                  </a:cubicBezTo>
                  <a:lnTo>
                    <a:pt x="18672" y="42273"/>
                  </a:lnTo>
                  <a:lnTo>
                    <a:pt x="22415" y="40333"/>
                  </a:lnTo>
                  <a:cubicBezTo>
                    <a:pt x="22415" y="40333"/>
                    <a:pt x="19311" y="31134"/>
                    <a:pt x="18033" y="26797"/>
                  </a:cubicBezTo>
                  <a:cubicBezTo>
                    <a:pt x="16755" y="22438"/>
                    <a:pt x="15294" y="22164"/>
                    <a:pt x="13833" y="21091"/>
                  </a:cubicBezTo>
                  <a:cubicBezTo>
                    <a:pt x="12372" y="20018"/>
                    <a:pt x="11984" y="16001"/>
                    <a:pt x="11710" y="10820"/>
                  </a:cubicBezTo>
                  <a:cubicBezTo>
                    <a:pt x="11459" y="5661"/>
                    <a:pt x="9268" y="1941"/>
                    <a:pt x="9268" y="1941"/>
                  </a:cubicBezTo>
                  <a:lnTo>
                    <a:pt x="34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761;p59"/>
            <p:cNvSpPr/>
            <p:nvPr/>
          </p:nvSpPr>
          <p:spPr>
            <a:xfrm rot="-260890">
              <a:off x="5522461" y="1844609"/>
              <a:ext cx="25775" cy="89955"/>
            </a:xfrm>
            <a:custGeom>
              <a:avLst/>
              <a:gdLst/>
              <a:ahLst/>
              <a:cxnLst/>
              <a:rect l="l" t="t" r="r" b="b"/>
              <a:pathLst>
                <a:path w="2420" h="8446" extrusionOk="0">
                  <a:moveTo>
                    <a:pt x="2420" y="8446"/>
                  </a:moveTo>
                  <a:cubicBezTo>
                    <a:pt x="2077" y="3493"/>
                    <a:pt x="0" y="1"/>
                    <a:pt x="0" y="1"/>
                  </a:cubicBezTo>
                  <a:lnTo>
                    <a:pt x="0" y="1"/>
                  </a:lnTo>
                  <a:lnTo>
                    <a:pt x="0" y="1"/>
                  </a:lnTo>
                  <a:lnTo>
                    <a:pt x="0" y="1"/>
                  </a:lnTo>
                  <a:cubicBezTo>
                    <a:pt x="0" y="1"/>
                    <a:pt x="2077" y="3493"/>
                    <a:pt x="2420" y="8446"/>
                  </a:cubicBezTo>
                  <a:close/>
                </a:path>
              </a:pathLst>
            </a:custGeom>
            <a:solidFill>
              <a:srgbClr val="FD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762;p59"/>
            <p:cNvSpPr/>
            <p:nvPr/>
          </p:nvSpPr>
          <p:spPr>
            <a:xfrm rot="-260890">
              <a:off x="5503525" y="1840993"/>
              <a:ext cx="171156" cy="414747"/>
            </a:xfrm>
            <a:custGeom>
              <a:avLst/>
              <a:gdLst/>
              <a:ahLst/>
              <a:cxnLst/>
              <a:rect l="l" t="t" r="r" b="b"/>
              <a:pathLst>
                <a:path w="16070" h="38941" extrusionOk="0">
                  <a:moveTo>
                    <a:pt x="2922" y="1"/>
                  </a:moveTo>
                  <a:cubicBezTo>
                    <a:pt x="2922" y="1"/>
                    <a:pt x="1963" y="1073"/>
                    <a:pt x="0" y="1416"/>
                  </a:cubicBezTo>
                  <a:cubicBezTo>
                    <a:pt x="343" y="1895"/>
                    <a:pt x="617" y="2397"/>
                    <a:pt x="822" y="2945"/>
                  </a:cubicBezTo>
                  <a:cubicBezTo>
                    <a:pt x="1416" y="4451"/>
                    <a:pt x="1963" y="6392"/>
                    <a:pt x="2192" y="8606"/>
                  </a:cubicBezTo>
                  <a:cubicBezTo>
                    <a:pt x="2717" y="13901"/>
                    <a:pt x="3789" y="18512"/>
                    <a:pt x="6140" y="20361"/>
                  </a:cubicBezTo>
                  <a:cubicBezTo>
                    <a:pt x="7601" y="21525"/>
                    <a:pt x="9404" y="22095"/>
                    <a:pt x="10934" y="26478"/>
                  </a:cubicBezTo>
                  <a:cubicBezTo>
                    <a:pt x="12372" y="30655"/>
                    <a:pt x="14609" y="37982"/>
                    <a:pt x="14997" y="38940"/>
                  </a:cubicBezTo>
                  <a:lnTo>
                    <a:pt x="16069" y="38393"/>
                  </a:lnTo>
                  <a:cubicBezTo>
                    <a:pt x="16069" y="38393"/>
                    <a:pt x="12965" y="29194"/>
                    <a:pt x="11687" y="24857"/>
                  </a:cubicBezTo>
                  <a:cubicBezTo>
                    <a:pt x="10409" y="20498"/>
                    <a:pt x="8948" y="20224"/>
                    <a:pt x="7487" y="19151"/>
                  </a:cubicBezTo>
                  <a:cubicBezTo>
                    <a:pt x="6026" y="18078"/>
                    <a:pt x="5638" y="14061"/>
                    <a:pt x="5364" y="8880"/>
                  </a:cubicBezTo>
                  <a:cubicBezTo>
                    <a:pt x="5364" y="8743"/>
                    <a:pt x="5364" y="8583"/>
                    <a:pt x="5342" y="8446"/>
                  </a:cubicBezTo>
                  <a:cubicBezTo>
                    <a:pt x="4999" y="3493"/>
                    <a:pt x="2922" y="1"/>
                    <a:pt x="29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763;p59"/>
            <p:cNvSpPr/>
            <p:nvPr/>
          </p:nvSpPr>
          <p:spPr>
            <a:xfrm rot="-260890">
              <a:off x="5363454" y="1612406"/>
              <a:ext cx="177972" cy="254093"/>
            </a:xfrm>
            <a:custGeom>
              <a:avLst/>
              <a:gdLst/>
              <a:ahLst/>
              <a:cxnLst/>
              <a:rect l="l" t="t" r="r" b="b"/>
              <a:pathLst>
                <a:path w="16710" h="23857" extrusionOk="0">
                  <a:moveTo>
                    <a:pt x="5988" y="0"/>
                  </a:moveTo>
                  <a:cubicBezTo>
                    <a:pt x="5925" y="0"/>
                    <a:pt x="5890" y="2"/>
                    <a:pt x="5890" y="2"/>
                  </a:cubicBezTo>
                  <a:cubicBezTo>
                    <a:pt x="5890" y="2"/>
                    <a:pt x="5023" y="1189"/>
                    <a:pt x="3311" y="5708"/>
                  </a:cubicBezTo>
                  <a:cubicBezTo>
                    <a:pt x="1622" y="10227"/>
                    <a:pt x="1" y="21069"/>
                    <a:pt x="1" y="21069"/>
                  </a:cubicBezTo>
                  <a:cubicBezTo>
                    <a:pt x="1" y="21069"/>
                    <a:pt x="3653" y="22690"/>
                    <a:pt x="7784" y="23626"/>
                  </a:cubicBezTo>
                  <a:cubicBezTo>
                    <a:pt x="8501" y="23789"/>
                    <a:pt x="9152" y="23856"/>
                    <a:pt x="9738" y="23856"/>
                  </a:cubicBezTo>
                  <a:cubicBezTo>
                    <a:pt x="12511" y="23856"/>
                    <a:pt x="13833" y="22348"/>
                    <a:pt x="13833" y="22348"/>
                  </a:cubicBezTo>
                  <a:cubicBezTo>
                    <a:pt x="12304" y="20225"/>
                    <a:pt x="12874" y="16550"/>
                    <a:pt x="13833" y="14085"/>
                  </a:cubicBezTo>
                  <a:cubicBezTo>
                    <a:pt x="14792" y="11597"/>
                    <a:pt x="16709" y="6301"/>
                    <a:pt x="16207" y="5114"/>
                  </a:cubicBezTo>
                  <a:cubicBezTo>
                    <a:pt x="15682" y="3928"/>
                    <a:pt x="13787" y="2900"/>
                    <a:pt x="13787" y="2900"/>
                  </a:cubicBezTo>
                  <a:cubicBezTo>
                    <a:pt x="13567" y="2916"/>
                    <a:pt x="13353" y="2924"/>
                    <a:pt x="13145" y="2924"/>
                  </a:cubicBezTo>
                  <a:cubicBezTo>
                    <a:pt x="11246" y="2924"/>
                    <a:pt x="9877" y="2275"/>
                    <a:pt x="8971" y="1143"/>
                  </a:cubicBezTo>
                  <a:cubicBezTo>
                    <a:pt x="8116" y="69"/>
                    <a:pt x="6413" y="0"/>
                    <a:pt x="59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764;p59"/>
            <p:cNvSpPr/>
            <p:nvPr/>
          </p:nvSpPr>
          <p:spPr>
            <a:xfrm rot="-260890">
              <a:off x="5462812" y="1993510"/>
              <a:ext cx="11194" cy="38907"/>
            </a:xfrm>
            <a:custGeom>
              <a:avLst/>
              <a:gdLst/>
              <a:ahLst/>
              <a:cxnLst/>
              <a:rect l="l" t="t" r="r" b="b"/>
              <a:pathLst>
                <a:path w="1051" h="3653" extrusionOk="0">
                  <a:moveTo>
                    <a:pt x="1" y="3653"/>
                  </a:moveTo>
                  <a:lnTo>
                    <a:pt x="1" y="3653"/>
                  </a:lnTo>
                  <a:lnTo>
                    <a:pt x="1" y="3653"/>
                  </a:lnTo>
                  <a:lnTo>
                    <a:pt x="1" y="3653"/>
                  </a:lnTo>
                  <a:close/>
                  <a:moveTo>
                    <a:pt x="1" y="3630"/>
                  </a:moveTo>
                  <a:lnTo>
                    <a:pt x="1" y="3630"/>
                  </a:lnTo>
                  <a:lnTo>
                    <a:pt x="1" y="3630"/>
                  </a:lnTo>
                  <a:close/>
                  <a:moveTo>
                    <a:pt x="1" y="3630"/>
                  </a:moveTo>
                  <a:lnTo>
                    <a:pt x="1" y="3607"/>
                  </a:lnTo>
                  <a:lnTo>
                    <a:pt x="1" y="3630"/>
                  </a:lnTo>
                  <a:close/>
                  <a:moveTo>
                    <a:pt x="1" y="3607"/>
                  </a:moveTo>
                  <a:cubicBezTo>
                    <a:pt x="1" y="3607"/>
                    <a:pt x="1" y="3607"/>
                    <a:pt x="1" y="3607"/>
                  </a:cubicBezTo>
                  <a:cubicBezTo>
                    <a:pt x="1" y="3607"/>
                    <a:pt x="1" y="3607"/>
                    <a:pt x="1" y="3607"/>
                  </a:cubicBezTo>
                  <a:close/>
                  <a:moveTo>
                    <a:pt x="1" y="3607"/>
                  </a:moveTo>
                  <a:lnTo>
                    <a:pt x="1" y="3584"/>
                  </a:lnTo>
                  <a:lnTo>
                    <a:pt x="1" y="3607"/>
                  </a:lnTo>
                  <a:close/>
                  <a:moveTo>
                    <a:pt x="1" y="3584"/>
                  </a:moveTo>
                  <a:cubicBezTo>
                    <a:pt x="1" y="3584"/>
                    <a:pt x="1" y="3584"/>
                    <a:pt x="1" y="3584"/>
                  </a:cubicBezTo>
                  <a:cubicBezTo>
                    <a:pt x="1" y="3584"/>
                    <a:pt x="1" y="3584"/>
                    <a:pt x="1" y="3584"/>
                  </a:cubicBezTo>
                  <a:close/>
                  <a:moveTo>
                    <a:pt x="1" y="3584"/>
                  </a:moveTo>
                  <a:cubicBezTo>
                    <a:pt x="1" y="3561"/>
                    <a:pt x="1" y="3561"/>
                    <a:pt x="1" y="3561"/>
                  </a:cubicBezTo>
                  <a:cubicBezTo>
                    <a:pt x="1" y="3561"/>
                    <a:pt x="1" y="3561"/>
                    <a:pt x="1" y="3584"/>
                  </a:cubicBezTo>
                  <a:close/>
                  <a:moveTo>
                    <a:pt x="1" y="3561"/>
                  </a:moveTo>
                  <a:cubicBezTo>
                    <a:pt x="1" y="3561"/>
                    <a:pt x="1" y="3561"/>
                    <a:pt x="1" y="3538"/>
                  </a:cubicBezTo>
                  <a:cubicBezTo>
                    <a:pt x="1" y="3561"/>
                    <a:pt x="1" y="3561"/>
                    <a:pt x="1" y="3561"/>
                  </a:cubicBezTo>
                  <a:close/>
                  <a:moveTo>
                    <a:pt x="1" y="3538"/>
                  </a:moveTo>
                  <a:cubicBezTo>
                    <a:pt x="1" y="3538"/>
                    <a:pt x="1" y="3538"/>
                    <a:pt x="1" y="3538"/>
                  </a:cubicBezTo>
                  <a:cubicBezTo>
                    <a:pt x="1" y="3538"/>
                    <a:pt x="1" y="3538"/>
                    <a:pt x="1" y="3538"/>
                  </a:cubicBezTo>
                  <a:close/>
                  <a:moveTo>
                    <a:pt x="1" y="3538"/>
                  </a:moveTo>
                  <a:cubicBezTo>
                    <a:pt x="1" y="3538"/>
                    <a:pt x="1" y="3516"/>
                    <a:pt x="1" y="3516"/>
                  </a:cubicBezTo>
                  <a:cubicBezTo>
                    <a:pt x="1" y="3516"/>
                    <a:pt x="1" y="3538"/>
                    <a:pt x="1" y="3538"/>
                  </a:cubicBezTo>
                  <a:close/>
                  <a:moveTo>
                    <a:pt x="1" y="3516"/>
                  </a:moveTo>
                  <a:cubicBezTo>
                    <a:pt x="1" y="3516"/>
                    <a:pt x="1" y="3516"/>
                    <a:pt x="1" y="3516"/>
                  </a:cubicBezTo>
                  <a:cubicBezTo>
                    <a:pt x="1" y="3516"/>
                    <a:pt x="1" y="3516"/>
                    <a:pt x="1" y="3516"/>
                  </a:cubicBezTo>
                  <a:close/>
                  <a:moveTo>
                    <a:pt x="23" y="3516"/>
                  </a:moveTo>
                  <a:cubicBezTo>
                    <a:pt x="23" y="3493"/>
                    <a:pt x="23" y="3493"/>
                    <a:pt x="23" y="3493"/>
                  </a:cubicBezTo>
                  <a:cubicBezTo>
                    <a:pt x="23" y="3493"/>
                    <a:pt x="23" y="3493"/>
                    <a:pt x="23" y="3516"/>
                  </a:cubicBezTo>
                  <a:close/>
                  <a:moveTo>
                    <a:pt x="23" y="3493"/>
                  </a:moveTo>
                  <a:cubicBezTo>
                    <a:pt x="23" y="3493"/>
                    <a:pt x="23" y="3493"/>
                    <a:pt x="23" y="3493"/>
                  </a:cubicBezTo>
                  <a:cubicBezTo>
                    <a:pt x="23" y="3493"/>
                    <a:pt x="23" y="3493"/>
                    <a:pt x="23" y="3493"/>
                  </a:cubicBezTo>
                  <a:close/>
                  <a:moveTo>
                    <a:pt x="23" y="3470"/>
                  </a:moveTo>
                  <a:cubicBezTo>
                    <a:pt x="23" y="3470"/>
                    <a:pt x="23" y="3470"/>
                    <a:pt x="23" y="3470"/>
                  </a:cubicBezTo>
                  <a:cubicBezTo>
                    <a:pt x="23" y="3470"/>
                    <a:pt x="23" y="3470"/>
                    <a:pt x="23" y="3470"/>
                  </a:cubicBezTo>
                  <a:close/>
                  <a:moveTo>
                    <a:pt x="23" y="3470"/>
                  </a:moveTo>
                  <a:cubicBezTo>
                    <a:pt x="23" y="3470"/>
                    <a:pt x="23" y="3470"/>
                    <a:pt x="23" y="3447"/>
                  </a:cubicBezTo>
                  <a:cubicBezTo>
                    <a:pt x="23" y="3470"/>
                    <a:pt x="23" y="3470"/>
                    <a:pt x="23" y="3470"/>
                  </a:cubicBezTo>
                  <a:close/>
                  <a:moveTo>
                    <a:pt x="23" y="3447"/>
                  </a:moveTo>
                  <a:cubicBezTo>
                    <a:pt x="23" y="3447"/>
                    <a:pt x="23" y="3447"/>
                    <a:pt x="23" y="3447"/>
                  </a:cubicBezTo>
                  <a:cubicBezTo>
                    <a:pt x="23" y="3447"/>
                    <a:pt x="23" y="3447"/>
                    <a:pt x="23" y="3447"/>
                  </a:cubicBezTo>
                  <a:close/>
                  <a:moveTo>
                    <a:pt x="23" y="3447"/>
                  </a:moveTo>
                  <a:cubicBezTo>
                    <a:pt x="23" y="3447"/>
                    <a:pt x="23" y="3424"/>
                    <a:pt x="23" y="3424"/>
                  </a:cubicBezTo>
                  <a:cubicBezTo>
                    <a:pt x="23" y="3424"/>
                    <a:pt x="23" y="3447"/>
                    <a:pt x="23" y="3447"/>
                  </a:cubicBezTo>
                  <a:close/>
                  <a:moveTo>
                    <a:pt x="23" y="3424"/>
                  </a:moveTo>
                  <a:cubicBezTo>
                    <a:pt x="23" y="3424"/>
                    <a:pt x="23" y="3424"/>
                    <a:pt x="23" y="3424"/>
                  </a:cubicBezTo>
                  <a:cubicBezTo>
                    <a:pt x="23" y="3424"/>
                    <a:pt x="23" y="3424"/>
                    <a:pt x="23" y="3424"/>
                  </a:cubicBezTo>
                  <a:close/>
                  <a:moveTo>
                    <a:pt x="23" y="3424"/>
                  </a:moveTo>
                  <a:cubicBezTo>
                    <a:pt x="23" y="3401"/>
                    <a:pt x="23" y="3401"/>
                    <a:pt x="23" y="3401"/>
                  </a:cubicBezTo>
                  <a:cubicBezTo>
                    <a:pt x="23" y="3401"/>
                    <a:pt x="23" y="3401"/>
                    <a:pt x="23" y="3424"/>
                  </a:cubicBezTo>
                  <a:close/>
                  <a:moveTo>
                    <a:pt x="23" y="3401"/>
                  </a:moveTo>
                  <a:cubicBezTo>
                    <a:pt x="23" y="3401"/>
                    <a:pt x="23" y="3401"/>
                    <a:pt x="23" y="3379"/>
                  </a:cubicBezTo>
                  <a:cubicBezTo>
                    <a:pt x="23" y="3401"/>
                    <a:pt x="23" y="3401"/>
                    <a:pt x="23" y="3401"/>
                  </a:cubicBezTo>
                  <a:close/>
                  <a:moveTo>
                    <a:pt x="23" y="3379"/>
                  </a:moveTo>
                  <a:cubicBezTo>
                    <a:pt x="23" y="3379"/>
                    <a:pt x="23" y="3379"/>
                    <a:pt x="23" y="3379"/>
                  </a:cubicBezTo>
                  <a:cubicBezTo>
                    <a:pt x="23" y="3379"/>
                    <a:pt x="23" y="3379"/>
                    <a:pt x="23" y="3379"/>
                  </a:cubicBezTo>
                  <a:close/>
                  <a:moveTo>
                    <a:pt x="23" y="3379"/>
                  </a:moveTo>
                  <a:cubicBezTo>
                    <a:pt x="23" y="3379"/>
                    <a:pt x="23" y="3356"/>
                    <a:pt x="23" y="3356"/>
                  </a:cubicBezTo>
                  <a:cubicBezTo>
                    <a:pt x="23" y="3356"/>
                    <a:pt x="23" y="3379"/>
                    <a:pt x="23" y="3379"/>
                  </a:cubicBezTo>
                  <a:close/>
                  <a:moveTo>
                    <a:pt x="23" y="3356"/>
                  </a:moveTo>
                  <a:cubicBezTo>
                    <a:pt x="23" y="3356"/>
                    <a:pt x="23" y="3356"/>
                    <a:pt x="23" y="3356"/>
                  </a:cubicBezTo>
                  <a:cubicBezTo>
                    <a:pt x="23" y="3356"/>
                    <a:pt x="23" y="3356"/>
                    <a:pt x="23" y="3356"/>
                  </a:cubicBezTo>
                  <a:close/>
                  <a:moveTo>
                    <a:pt x="23" y="3333"/>
                  </a:moveTo>
                  <a:cubicBezTo>
                    <a:pt x="23" y="3333"/>
                    <a:pt x="23" y="3333"/>
                    <a:pt x="23" y="3333"/>
                  </a:cubicBezTo>
                  <a:cubicBezTo>
                    <a:pt x="23" y="3333"/>
                    <a:pt x="23" y="3333"/>
                    <a:pt x="23" y="3333"/>
                  </a:cubicBezTo>
                  <a:close/>
                  <a:moveTo>
                    <a:pt x="23" y="3333"/>
                  </a:moveTo>
                  <a:cubicBezTo>
                    <a:pt x="23" y="3333"/>
                    <a:pt x="23" y="3333"/>
                    <a:pt x="23" y="3310"/>
                  </a:cubicBezTo>
                  <a:cubicBezTo>
                    <a:pt x="23" y="3333"/>
                    <a:pt x="23" y="3333"/>
                    <a:pt x="23" y="3333"/>
                  </a:cubicBezTo>
                  <a:close/>
                  <a:moveTo>
                    <a:pt x="23" y="3310"/>
                  </a:moveTo>
                  <a:cubicBezTo>
                    <a:pt x="23" y="3310"/>
                    <a:pt x="23" y="3310"/>
                    <a:pt x="23" y="3310"/>
                  </a:cubicBezTo>
                  <a:cubicBezTo>
                    <a:pt x="23" y="3310"/>
                    <a:pt x="23" y="3310"/>
                    <a:pt x="23" y="3310"/>
                  </a:cubicBezTo>
                  <a:close/>
                  <a:moveTo>
                    <a:pt x="23" y="3310"/>
                  </a:moveTo>
                  <a:cubicBezTo>
                    <a:pt x="23" y="3310"/>
                    <a:pt x="23" y="3287"/>
                    <a:pt x="23" y="3287"/>
                  </a:cubicBezTo>
                  <a:cubicBezTo>
                    <a:pt x="23" y="3287"/>
                    <a:pt x="23" y="3310"/>
                    <a:pt x="23" y="3310"/>
                  </a:cubicBezTo>
                  <a:close/>
                  <a:moveTo>
                    <a:pt x="23" y="3287"/>
                  </a:moveTo>
                  <a:lnTo>
                    <a:pt x="23" y="3287"/>
                  </a:lnTo>
                  <a:lnTo>
                    <a:pt x="23" y="3287"/>
                  </a:lnTo>
                  <a:close/>
                  <a:moveTo>
                    <a:pt x="23" y="3264"/>
                  </a:moveTo>
                  <a:cubicBezTo>
                    <a:pt x="23" y="3264"/>
                    <a:pt x="23" y="3264"/>
                    <a:pt x="23" y="3264"/>
                  </a:cubicBezTo>
                  <a:cubicBezTo>
                    <a:pt x="23" y="3264"/>
                    <a:pt x="23" y="3264"/>
                    <a:pt x="23" y="3264"/>
                  </a:cubicBezTo>
                  <a:close/>
                  <a:moveTo>
                    <a:pt x="23" y="3264"/>
                  </a:moveTo>
                  <a:lnTo>
                    <a:pt x="23" y="3242"/>
                  </a:lnTo>
                  <a:lnTo>
                    <a:pt x="23" y="3264"/>
                  </a:lnTo>
                  <a:close/>
                  <a:moveTo>
                    <a:pt x="23" y="3242"/>
                  </a:moveTo>
                  <a:lnTo>
                    <a:pt x="23" y="3242"/>
                  </a:lnTo>
                  <a:lnTo>
                    <a:pt x="23" y="3242"/>
                  </a:lnTo>
                  <a:close/>
                  <a:moveTo>
                    <a:pt x="23" y="3242"/>
                  </a:moveTo>
                  <a:cubicBezTo>
                    <a:pt x="23" y="3219"/>
                    <a:pt x="23" y="3219"/>
                    <a:pt x="23" y="3219"/>
                  </a:cubicBezTo>
                  <a:cubicBezTo>
                    <a:pt x="23" y="3219"/>
                    <a:pt x="23" y="3219"/>
                    <a:pt x="23" y="3242"/>
                  </a:cubicBezTo>
                  <a:close/>
                  <a:moveTo>
                    <a:pt x="23" y="3219"/>
                  </a:moveTo>
                  <a:cubicBezTo>
                    <a:pt x="23" y="3219"/>
                    <a:pt x="23" y="3219"/>
                    <a:pt x="23" y="3219"/>
                  </a:cubicBezTo>
                  <a:cubicBezTo>
                    <a:pt x="23" y="3219"/>
                    <a:pt x="23" y="3219"/>
                    <a:pt x="23" y="3219"/>
                  </a:cubicBezTo>
                  <a:close/>
                  <a:moveTo>
                    <a:pt x="23" y="3196"/>
                  </a:moveTo>
                  <a:cubicBezTo>
                    <a:pt x="46" y="3196"/>
                    <a:pt x="46" y="3196"/>
                    <a:pt x="46" y="3196"/>
                  </a:cubicBezTo>
                  <a:cubicBezTo>
                    <a:pt x="46" y="3196"/>
                    <a:pt x="46" y="3196"/>
                    <a:pt x="23" y="3196"/>
                  </a:cubicBezTo>
                  <a:close/>
                  <a:moveTo>
                    <a:pt x="46" y="3196"/>
                  </a:moveTo>
                  <a:cubicBezTo>
                    <a:pt x="46" y="3196"/>
                    <a:pt x="46" y="3173"/>
                    <a:pt x="46" y="3173"/>
                  </a:cubicBezTo>
                  <a:cubicBezTo>
                    <a:pt x="46" y="3173"/>
                    <a:pt x="46" y="3196"/>
                    <a:pt x="46" y="3196"/>
                  </a:cubicBezTo>
                  <a:close/>
                  <a:moveTo>
                    <a:pt x="46" y="3173"/>
                  </a:moveTo>
                  <a:cubicBezTo>
                    <a:pt x="160" y="2146"/>
                    <a:pt x="617" y="959"/>
                    <a:pt x="1050" y="0"/>
                  </a:cubicBezTo>
                  <a:lnTo>
                    <a:pt x="1050" y="0"/>
                  </a:lnTo>
                  <a:lnTo>
                    <a:pt x="1050" y="0"/>
                  </a:lnTo>
                  <a:cubicBezTo>
                    <a:pt x="617" y="959"/>
                    <a:pt x="160" y="2146"/>
                    <a:pt x="46" y="3173"/>
                  </a:cubicBezTo>
                  <a:close/>
                </a:path>
              </a:pathLst>
            </a:custGeom>
            <a:solidFill>
              <a:srgbClr val="F89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765;p59"/>
            <p:cNvSpPr/>
            <p:nvPr/>
          </p:nvSpPr>
          <p:spPr>
            <a:xfrm rot="-260890">
              <a:off x="5426862" y="1894793"/>
              <a:ext cx="69293" cy="385575"/>
            </a:xfrm>
            <a:custGeom>
              <a:avLst/>
              <a:gdLst/>
              <a:ahLst/>
              <a:cxnLst/>
              <a:rect l="l" t="t" r="r" b="b"/>
              <a:pathLst>
                <a:path w="6506" h="36202" extrusionOk="0">
                  <a:moveTo>
                    <a:pt x="0" y="1"/>
                  </a:moveTo>
                  <a:lnTo>
                    <a:pt x="0" y="1"/>
                  </a:lnTo>
                  <a:cubicBezTo>
                    <a:pt x="913" y="5844"/>
                    <a:pt x="1073" y="11299"/>
                    <a:pt x="3401" y="17531"/>
                  </a:cubicBezTo>
                  <a:cubicBezTo>
                    <a:pt x="4771" y="21183"/>
                    <a:pt x="5889" y="30701"/>
                    <a:pt x="5205" y="36202"/>
                  </a:cubicBezTo>
                  <a:lnTo>
                    <a:pt x="6140" y="36202"/>
                  </a:lnTo>
                  <a:cubicBezTo>
                    <a:pt x="6255" y="33919"/>
                    <a:pt x="6506" y="30427"/>
                    <a:pt x="6506" y="26935"/>
                  </a:cubicBezTo>
                  <a:cubicBezTo>
                    <a:pt x="6506" y="24355"/>
                    <a:pt x="6369" y="21776"/>
                    <a:pt x="5958" y="19699"/>
                  </a:cubicBezTo>
                  <a:cubicBezTo>
                    <a:pt x="5182" y="15864"/>
                    <a:pt x="3904" y="15180"/>
                    <a:pt x="3904" y="12989"/>
                  </a:cubicBezTo>
                  <a:lnTo>
                    <a:pt x="3904" y="12966"/>
                  </a:lnTo>
                  <a:lnTo>
                    <a:pt x="3904" y="12943"/>
                  </a:lnTo>
                  <a:lnTo>
                    <a:pt x="3904" y="12920"/>
                  </a:lnTo>
                  <a:cubicBezTo>
                    <a:pt x="3904" y="12897"/>
                    <a:pt x="3904" y="12897"/>
                    <a:pt x="3904" y="12897"/>
                  </a:cubicBezTo>
                  <a:cubicBezTo>
                    <a:pt x="3904" y="12897"/>
                    <a:pt x="3904" y="12897"/>
                    <a:pt x="3904" y="12874"/>
                  </a:cubicBezTo>
                  <a:cubicBezTo>
                    <a:pt x="3904" y="12874"/>
                    <a:pt x="3904" y="12852"/>
                    <a:pt x="3904" y="12852"/>
                  </a:cubicBezTo>
                  <a:lnTo>
                    <a:pt x="3926" y="12852"/>
                  </a:lnTo>
                  <a:cubicBezTo>
                    <a:pt x="3926" y="12829"/>
                    <a:pt x="3926" y="12829"/>
                    <a:pt x="3926" y="12829"/>
                  </a:cubicBezTo>
                  <a:cubicBezTo>
                    <a:pt x="3926" y="12829"/>
                    <a:pt x="3926" y="12806"/>
                    <a:pt x="3926" y="12806"/>
                  </a:cubicBezTo>
                  <a:cubicBezTo>
                    <a:pt x="3926" y="12806"/>
                    <a:pt x="3926" y="12806"/>
                    <a:pt x="3926" y="12783"/>
                  </a:cubicBezTo>
                  <a:cubicBezTo>
                    <a:pt x="3926" y="12783"/>
                    <a:pt x="3926" y="12760"/>
                    <a:pt x="3926" y="12760"/>
                  </a:cubicBezTo>
                  <a:cubicBezTo>
                    <a:pt x="3926" y="12737"/>
                    <a:pt x="3926" y="12737"/>
                    <a:pt x="3926" y="12737"/>
                  </a:cubicBezTo>
                  <a:cubicBezTo>
                    <a:pt x="3926" y="12737"/>
                    <a:pt x="3926" y="12737"/>
                    <a:pt x="3926" y="12715"/>
                  </a:cubicBezTo>
                  <a:cubicBezTo>
                    <a:pt x="3926" y="12715"/>
                    <a:pt x="3926" y="12692"/>
                    <a:pt x="3926" y="12692"/>
                  </a:cubicBezTo>
                  <a:cubicBezTo>
                    <a:pt x="3926" y="12692"/>
                    <a:pt x="3926" y="12692"/>
                    <a:pt x="3926" y="12669"/>
                  </a:cubicBezTo>
                  <a:cubicBezTo>
                    <a:pt x="3926" y="12669"/>
                    <a:pt x="3926" y="12669"/>
                    <a:pt x="3926" y="12646"/>
                  </a:cubicBezTo>
                  <a:cubicBezTo>
                    <a:pt x="3926" y="12646"/>
                    <a:pt x="3926" y="12623"/>
                    <a:pt x="3926" y="12623"/>
                  </a:cubicBezTo>
                  <a:lnTo>
                    <a:pt x="3926" y="12600"/>
                  </a:lnTo>
                  <a:lnTo>
                    <a:pt x="3926" y="12578"/>
                  </a:lnTo>
                  <a:cubicBezTo>
                    <a:pt x="3926" y="12555"/>
                    <a:pt x="3926" y="12555"/>
                    <a:pt x="3926" y="12555"/>
                  </a:cubicBezTo>
                  <a:cubicBezTo>
                    <a:pt x="3926" y="12532"/>
                    <a:pt x="3926" y="12532"/>
                    <a:pt x="3926" y="12532"/>
                  </a:cubicBezTo>
                  <a:lnTo>
                    <a:pt x="3949" y="12532"/>
                  </a:lnTo>
                  <a:cubicBezTo>
                    <a:pt x="3949" y="12532"/>
                    <a:pt x="3949" y="12509"/>
                    <a:pt x="3949" y="12509"/>
                  </a:cubicBezTo>
                  <a:cubicBezTo>
                    <a:pt x="4063" y="11482"/>
                    <a:pt x="4520" y="10295"/>
                    <a:pt x="4953" y="9336"/>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766;p59"/>
            <p:cNvSpPr/>
            <p:nvPr/>
          </p:nvSpPr>
          <p:spPr>
            <a:xfrm rot="-260890">
              <a:off x="5472508" y="1993141"/>
              <a:ext cx="11" cy="11"/>
            </a:xfrm>
            <a:custGeom>
              <a:avLst/>
              <a:gdLst/>
              <a:ahLst/>
              <a:cxnLst/>
              <a:rect l="l" t="t" r="r" b="b"/>
              <a:pathLst>
                <a:path w="1" h="1" extrusionOk="0">
                  <a:moveTo>
                    <a:pt x="0" y="0"/>
                  </a:moveTo>
                  <a:lnTo>
                    <a:pt x="0" y="0"/>
                  </a:lnTo>
                  <a:lnTo>
                    <a:pt x="0" y="0"/>
                  </a:lnTo>
                  <a:lnTo>
                    <a:pt x="0" y="0"/>
                  </a:lnTo>
                  <a:close/>
                </a:path>
              </a:pathLst>
            </a:custGeom>
            <a:solidFill>
              <a:srgbClr val="EA2B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767;p59"/>
            <p:cNvSpPr/>
            <p:nvPr/>
          </p:nvSpPr>
          <p:spPr>
            <a:xfrm rot="-260890">
              <a:off x="5490998" y="1654438"/>
              <a:ext cx="76099" cy="122291"/>
            </a:xfrm>
            <a:custGeom>
              <a:avLst/>
              <a:gdLst/>
              <a:ahLst/>
              <a:cxnLst/>
              <a:rect l="l" t="t" r="r" b="b"/>
              <a:pathLst>
                <a:path w="7145" h="11482" extrusionOk="0">
                  <a:moveTo>
                    <a:pt x="3492" y="0"/>
                  </a:moveTo>
                  <a:lnTo>
                    <a:pt x="0" y="3584"/>
                  </a:lnTo>
                  <a:lnTo>
                    <a:pt x="0" y="5250"/>
                  </a:lnTo>
                  <a:cubicBezTo>
                    <a:pt x="0" y="5250"/>
                    <a:pt x="1004" y="8834"/>
                    <a:pt x="2922" y="11481"/>
                  </a:cubicBezTo>
                  <a:cubicBezTo>
                    <a:pt x="4200" y="9313"/>
                    <a:pt x="6026" y="8126"/>
                    <a:pt x="7144" y="7555"/>
                  </a:cubicBezTo>
                  <a:cubicBezTo>
                    <a:pt x="6734" y="6505"/>
                    <a:pt x="6231" y="5204"/>
                    <a:pt x="5798" y="4063"/>
                  </a:cubicBezTo>
                  <a:cubicBezTo>
                    <a:pt x="4930" y="1758"/>
                    <a:pt x="3492" y="0"/>
                    <a:pt x="34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768;p59"/>
            <p:cNvSpPr/>
            <p:nvPr/>
          </p:nvSpPr>
          <p:spPr>
            <a:xfrm rot="-260890">
              <a:off x="5340811" y="1617880"/>
              <a:ext cx="91905" cy="67578"/>
            </a:xfrm>
            <a:custGeom>
              <a:avLst/>
              <a:gdLst/>
              <a:ahLst/>
              <a:cxnLst/>
              <a:rect l="l" t="t" r="r" b="b"/>
              <a:pathLst>
                <a:path w="8629" h="6345" extrusionOk="0">
                  <a:moveTo>
                    <a:pt x="7373" y="0"/>
                  </a:moveTo>
                  <a:lnTo>
                    <a:pt x="1461" y="320"/>
                  </a:lnTo>
                  <a:cubicBezTo>
                    <a:pt x="1438" y="1780"/>
                    <a:pt x="1301" y="4314"/>
                    <a:pt x="0" y="5569"/>
                  </a:cubicBezTo>
                  <a:cubicBezTo>
                    <a:pt x="1151" y="5943"/>
                    <a:pt x="2510" y="6345"/>
                    <a:pt x="3906" y="6345"/>
                  </a:cubicBezTo>
                  <a:cubicBezTo>
                    <a:pt x="4726" y="6345"/>
                    <a:pt x="5558" y="6206"/>
                    <a:pt x="6369" y="5843"/>
                  </a:cubicBezTo>
                  <a:cubicBezTo>
                    <a:pt x="8628" y="4862"/>
                    <a:pt x="8583" y="1598"/>
                    <a:pt x="8583" y="1598"/>
                  </a:cubicBezTo>
                  <a:lnTo>
                    <a:pt x="73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769;p59"/>
            <p:cNvSpPr/>
            <p:nvPr/>
          </p:nvSpPr>
          <p:spPr>
            <a:xfrm rot="-260890">
              <a:off x="5255828" y="1553766"/>
              <a:ext cx="17265" cy="61028"/>
            </a:xfrm>
            <a:custGeom>
              <a:avLst/>
              <a:gdLst/>
              <a:ahLst/>
              <a:cxnLst/>
              <a:rect l="l" t="t" r="r" b="b"/>
              <a:pathLst>
                <a:path w="1621" h="5730" extrusionOk="0">
                  <a:moveTo>
                    <a:pt x="0" y="1"/>
                  </a:moveTo>
                  <a:lnTo>
                    <a:pt x="0" y="1"/>
                  </a:lnTo>
                  <a:cubicBezTo>
                    <a:pt x="480" y="1644"/>
                    <a:pt x="1050" y="3813"/>
                    <a:pt x="1621" y="5730"/>
                  </a:cubicBezTo>
                  <a:cubicBezTo>
                    <a:pt x="1187" y="4246"/>
                    <a:pt x="754" y="2626"/>
                    <a:pt x="388" y="1233"/>
                  </a:cubicBezTo>
                  <a:cubicBezTo>
                    <a:pt x="160" y="480"/>
                    <a:pt x="1" y="1"/>
                    <a:pt x="0" y="1"/>
                  </a:cubicBezTo>
                  <a:close/>
                </a:path>
              </a:pathLst>
            </a:custGeom>
            <a:solidFill>
              <a:srgbClr val="FAC0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770;p59"/>
            <p:cNvSpPr/>
            <p:nvPr/>
          </p:nvSpPr>
          <p:spPr>
            <a:xfrm rot="-260890">
              <a:off x="5263056" y="1563793"/>
              <a:ext cx="87772" cy="119373"/>
            </a:xfrm>
            <a:custGeom>
              <a:avLst/>
              <a:gdLst/>
              <a:ahLst/>
              <a:cxnLst/>
              <a:rect l="l" t="t" r="r" b="b"/>
              <a:pathLst>
                <a:path w="8241" h="11208" extrusionOk="0">
                  <a:moveTo>
                    <a:pt x="0" y="0"/>
                  </a:moveTo>
                  <a:cubicBezTo>
                    <a:pt x="366" y="1393"/>
                    <a:pt x="799" y="3013"/>
                    <a:pt x="1233" y="4497"/>
                  </a:cubicBezTo>
                  <a:cubicBezTo>
                    <a:pt x="1872" y="6642"/>
                    <a:pt x="2534" y="8491"/>
                    <a:pt x="3082" y="9016"/>
                  </a:cubicBezTo>
                  <a:cubicBezTo>
                    <a:pt x="3082" y="9039"/>
                    <a:pt x="3082" y="9039"/>
                    <a:pt x="3082" y="9039"/>
                  </a:cubicBezTo>
                  <a:lnTo>
                    <a:pt x="3105" y="9039"/>
                  </a:lnTo>
                  <a:cubicBezTo>
                    <a:pt x="3105" y="9062"/>
                    <a:pt x="3128" y="9062"/>
                    <a:pt x="3128" y="9062"/>
                  </a:cubicBezTo>
                  <a:cubicBezTo>
                    <a:pt x="3881" y="9769"/>
                    <a:pt x="5273" y="10637"/>
                    <a:pt x="7076" y="11207"/>
                  </a:cubicBezTo>
                  <a:cubicBezTo>
                    <a:pt x="7670" y="10637"/>
                    <a:pt x="8035" y="9792"/>
                    <a:pt x="8240" y="8902"/>
                  </a:cubicBezTo>
                  <a:cubicBezTo>
                    <a:pt x="6574" y="8742"/>
                    <a:pt x="4817" y="8400"/>
                    <a:pt x="3652" y="7647"/>
                  </a:cubicBezTo>
                  <a:cubicBezTo>
                    <a:pt x="2306" y="6757"/>
                    <a:pt x="731" y="2214"/>
                    <a:pt x="0" y="0"/>
                  </a:cubicBezTo>
                  <a:close/>
                </a:path>
              </a:pathLst>
            </a:custGeom>
            <a:solidFill>
              <a:srgbClr val="F57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771;p59"/>
            <p:cNvSpPr/>
            <p:nvPr/>
          </p:nvSpPr>
          <p:spPr>
            <a:xfrm rot="-260890">
              <a:off x="5342133" y="1653820"/>
              <a:ext cx="59814" cy="31611"/>
            </a:xfrm>
            <a:custGeom>
              <a:avLst/>
              <a:gdLst/>
              <a:ahLst/>
              <a:cxnLst/>
              <a:rect l="l" t="t" r="r" b="b"/>
              <a:pathLst>
                <a:path w="5616" h="2968" extrusionOk="0">
                  <a:moveTo>
                    <a:pt x="1164" y="0"/>
                  </a:moveTo>
                  <a:cubicBezTo>
                    <a:pt x="959" y="890"/>
                    <a:pt x="594" y="1735"/>
                    <a:pt x="0" y="2305"/>
                  </a:cubicBezTo>
                  <a:cubicBezTo>
                    <a:pt x="1210" y="2716"/>
                    <a:pt x="2602" y="2967"/>
                    <a:pt x="4063" y="2967"/>
                  </a:cubicBezTo>
                  <a:lnTo>
                    <a:pt x="4702" y="2967"/>
                  </a:lnTo>
                  <a:lnTo>
                    <a:pt x="5615" y="46"/>
                  </a:lnTo>
                  <a:lnTo>
                    <a:pt x="5615" y="46"/>
                  </a:lnTo>
                  <a:cubicBezTo>
                    <a:pt x="5615" y="46"/>
                    <a:pt x="4816" y="114"/>
                    <a:pt x="3675" y="114"/>
                  </a:cubicBezTo>
                  <a:cubicBezTo>
                    <a:pt x="2945" y="114"/>
                    <a:pt x="2055" y="91"/>
                    <a:pt x="1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772;p59"/>
            <p:cNvSpPr/>
            <p:nvPr/>
          </p:nvSpPr>
          <p:spPr>
            <a:xfrm rot="-260890">
              <a:off x="5663117" y="1738673"/>
              <a:ext cx="11" cy="11"/>
            </a:xfrm>
            <a:custGeom>
              <a:avLst/>
              <a:gdLst/>
              <a:ahLst/>
              <a:cxnLst/>
              <a:rect l="l" t="t" r="r" b="b"/>
              <a:pathLst>
                <a:path w="1" h="1" extrusionOk="0">
                  <a:moveTo>
                    <a:pt x="0" y="0"/>
                  </a:moveTo>
                  <a:lnTo>
                    <a:pt x="0" y="0"/>
                  </a:lnTo>
                  <a:lnTo>
                    <a:pt x="0" y="0"/>
                  </a:ln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773;p59"/>
            <p:cNvSpPr/>
            <p:nvPr/>
          </p:nvSpPr>
          <p:spPr>
            <a:xfrm rot="-260890">
              <a:off x="5568777" y="1802913"/>
              <a:ext cx="6571" cy="490"/>
            </a:xfrm>
            <a:custGeom>
              <a:avLst/>
              <a:gdLst/>
              <a:ahLst/>
              <a:cxnLst/>
              <a:rect l="l" t="t" r="r" b="b"/>
              <a:pathLst>
                <a:path w="617" h="46" extrusionOk="0">
                  <a:moveTo>
                    <a:pt x="548" y="46"/>
                  </a:moveTo>
                  <a:lnTo>
                    <a:pt x="525" y="46"/>
                  </a:lnTo>
                  <a:lnTo>
                    <a:pt x="548" y="46"/>
                  </a:lnTo>
                  <a:cubicBezTo>
                    <a:pt x="571" y="46"/>
                    <a:pt x="571" y="46"/>
                    <a:pt x="594" y="46"/>
                  </a:cubicBezTo>
                  <a:cubicBezTo>
                    <a:pt x="616" y="46"/>
                    <a:pt x="616" y="46"/>
                    <a:pt x="616" y="46"/>
                  </a:cubicBezTo>
                  <a:cubicBezTo>
                    <a:pt x="616" y="46"/>
                    <a:pt x="616" y="46"/>
                    <a:pt x="594" y="46"/>
                  </a:cubicBezTo>
                  <a:cubicBezTo>
                    <a:pt x="571" y="46"/>
                    <a:pt x="571" y="46"/>
                    <a:pt x="548" y="46"/>
                  </a:cubicBezTo>
                  <a:close/>
                  <a:moveTo>
                    <a:pt x="525" y="46"/>
                  </a:moveTo>
                  <a:lnTo>
                    <a:pt x="525" y="46"/>
                  </a:lnTo>
                  <a:lnTo>
                    <a:pt x="525" y="46"/>
                  </a:lnTo>
                  <a:close/>
                  <a:moveTo>
                    <a:pt x="502" y="46"/>
                  </a:moveTo>
                  <a:lnTo>
                    <a:pt x="502" y="46"/>
                  </a:lnTo>
                  <a:lnTo>
                    <a:pt x="502" y="46"/>
                  </a:lnTo>
                  <a:close/>
                  <a:moveTo>
                    <a:pt x="502" y="46"/>
                  </a:moveTo>
                  <a:cubicBezTo>
                    <a:pt x="502" y="46"/>
                    <a:pt x="502" y="46"/>
                    <a:pt x="479" y="46"/>
                  </a:cubicBezTo>
                  <a:cubicBezTo>
                    <a:pt x="502" y="46"/>
                    <a:pt x="502" y="46"/>
                    <a:pt x="502" y="46"/>
                  </a:cubicBezTo>
                  <a:close/>
                  <a:moveTo>
                    <a:pt x="479" y="46"/>
                  </a:moveTo>
                  <a:lnTo>
                    <a:pt x="479" y="46"/>
                  </a:lnTo>
                  <a:lnTo>
                    <a:pt x="479" y="46"/>
                  </a:lnTo>
                  <a:close/>
                  <a:moveTo>
                    <a:pt x="479" y="46"/>
                  </a:moveTo>
                  <a:cubicBezTo>
                    <a:pt x="479" y="46"/>
                    <a:pt x="457" y="46"/>
                    <a:pt x="457" y="46"/>
                  </a:cubicBezTo>
                  <a:cubicBezTo>
                    <a:pt x="457" y="46"/>
                    <a:pt x="479" y="46"/>
                    <a:pt x="479" y="46"/>
                  </a:cubicBezTo>
                  <a:close/>
                  <a:moveTo>
                    <a:pt x="616" y="46"/>
                  </a:moveTo>
                  <a:lnTo>
                    <a:pt x="616" y="46"/>
                  </a:lnTo>
                  <a:lnTo>
                    <a:pt x="616" y="46"/>
                  </a:lnTo>
                  <a:close/>
                  <a:moveTo>
                    <a:pt x="457" y="46"/>
                  </a:moveTo>
                  <a:cubicBezTo>
                    <a:pt x="457" y="46"/>
                    <a:pt x="457" y="46"/>
                    <a:pt x="457" y="46"/>
                  </a:cubicBezTo>
                  <a:cubicBezTo>
                    <a:pt x="457" y="46"/>
                    <a:pt x="457" y="46"/>
                    <a:pt x="457" y="46"/>
                  </a:cubicBezTo>
                  <a:close/>
                  <a:moveTo>
                    <a:pt x="434" y="46"/>
                  </a:moveTo>
                  <a:cubicBezTo>
                    <a:pt x="434" y="46"/>
                    <a:pt x="434" y="46"/>
                    <a:pt x="434" y="46"/>
                  </a:cubicBezTo>
                  <a:cubicBezTo>
                    <a:pt x="434" y="46"/>
                    <a:pt x="434" y="46"/>
                    <a:pt x="434" y="46"/>
                  </a:cubicBezTo>
                  <a:close/>
                  <a:moveTo>
                    <a:pt x="434" y="46"/>
                  </a:moveTo>
                  <a:cubicBezTo>
                    <a:pt x="434" y="46"/>
                    <a:pt x="434" y="46"/>
                    <a:pt x="411" y="46"/>
                  </a:cubicBezTo>
                  <a:cubicBezTo>
                    <a:pt x="434" y="46"/>
                    <a:pt x="434" y="46"/>
                    <a:pt x="434" y="46"/>
                  </a:cubicBezTo>
                  <a:close/>
                  <a:moveTo>
                    <a:pt x="411" y="46"/>
                  </a:moveTo>
                  <a:cubicBezTo>
                    <a:pt x="411" y="46"/>
                    <a:pt x="411" y="46"/>
                    <a:pt x="411" y="46"/>
                  </a:cubicBezTo>
                  <a:cubicBezTo>
                    <a:pt x="411" y="46"/>
                    <a:pt x="411" y="46"/>
                    <a:pt x="411" y="46"/>
                  </a:cubicBezTo>
                  <a:close/>
                  <a:moveTo>
                    <a:pt x="411" y="46"/>
                  </a:moveTo>
                  <a:cubicBezTo>
                    <a:pt x="411" y="46"/>
                    <a:pt x="388" y="46"/>
                    <a:pt x="388" y="46"/>
                  </a:cubicBezTo>
                  <a:cubicBezTo>
                    <a:pt x="388" y="46"/>
                    <a:pt x="411" y="46"/>
                    <a:pt x="411" y="46"/>
                  </a:cubicBezTo>
                  <a:close/>
                  <a:moveTo>
                    <a:pt x="388" y="46"/>
                  </a:moveTo>
                  <a:cubicBezTo>
                    <a:pt x="388" y="46"/>
                    <a:pt x="388" y="46"/>
                    <a:pt x="388" y="46"/>
                  </a:cubicBezTo>
                  <a:cubicBezTo>
                    <a:pt x="388" y="46"/>
                    <a:pt x="388" y="46"/>
                    <a:pt x="388" y="46"/>
                  </a:cubicBezTo>
                  <a:close/>
                  <a:moveTo>
                    <a:pt x="365" y="46"/>
                  </a:moveTo>
                  <a:cubicBezTo>
                    <a:pt x="365" y="46"/>
                    <a:pt x="365" y="46"/>
                    <a:pt x="365" y="46"/>
                  </a:cubicBezTo>
                  <a:cubicBezTo>
                    <a:pt x="365" y="46"/>
                    <a:pt x="365" y="46"/>
                    <a:pt x="365" y="46"/>
                  </a:cubicBezTo>
                  <a:close/>
                  <a:moveTo>
                    <a:pt x="365" y="46"/>
                  </a:moveTo>
                  <a:cubicBezTo>
                    <a:pt x="365" y="46"/>
                    <a:pt x="365" y="46"/>
                    <a:pt x="343" y="46"/>
                  </a:cubicBezTo>
                  <a:cubicBezTo>
                    <a:pt x="365" y="46"/>
                    <a:pt x="365" y="46"/>
                    <a:pt x="365" y="46"/>
                  </a:cubicBezTo>
                  <a:close/>
                  <a:moveTo>
                    <a:pt x="343" y="46"/>
                  </a:moveTo>
                  <a:cubicBezTo>
                    <a:pt x="343" y="46"/>
                    <a:pt x="343" y="46"/>
                    <a:pt x="343" y="46"/>
                  </a:cubicBezTo>
                  <a:cubicBezTo>
                    <a:pt x="343" y="46"/>
                    <a:pt x="343" y="46"/>
                    <a:pt x="343" y="46"/>
                  </a:cubicBezTo>
                  <a:close/>
                  <a:moveTo>
                    <a:pt x="343" y="46"/>
                  </a:moveTo>
                  <a:cubicBezTo>
                    <a:pt x="343" y="46"/>
                    <a:pt x="320" y="46"/>
                    <a:pt x="320" y="46"/>
                  </a:cubicBezTo>
                  <a:cubicBezTo>
                    <a:pt x="320" y="46"/>
                    <a:pt x="343" y="46"/>
                    <a:pt x="343" y="46"/>
                  </a:cubicBezTo>
                  <a:close/>
                  <a:moveTo>
                    <a:pt x="320" y="46"/>
                  </a:moveTo>
                  <a:cubicBezTo>
                    <a:pt x="320" y="46"/>
                    <a:pt x="320" y="46"/>
                    <a:pt x="320" y="46"/>
                  </a:cubicBezTo>
                  <a:cubicBezTo>
                    <a:pt x="320" y="46"/>
                    <a:pt x="320" y="46"/>
                    <a:pt x="320" y="46"/>
                  </a:cubicBezTo>
                  <a:close/>
                  <a:moveTo>
                    <a:pt x="297" y="46"/>
                  </a:moveTo>
                  <a:cubicBezTo>
                    <a:pt x="297" y="46"/>
                    <a:pt x="297" y="46"/>
                    <a:pt x="297" y="46"/>
                  </a:cubicBezTo>
                  <a:cubicBezTo>
                    <a:pt x="297" y="46"/>
                    <a:pt x="297" y="46"/>
                    <a:pt x="297" y="46"/>
                  </a:cubicBezTo>
                  <a:close/>
                  <a:moveTo>
                    <a:pt x="297" y="46"/>
                  </a:moveTo>
                  <a:cubicBezTo>
                    <a:pt x="297" y="46"/>
                    <a:pt x="297" y="46"/>
                    <a:pt x="274" y="46"/>
                  </a:cubicBezTo>
                  <a:cubicBezTo>
                    <a:pt x="297" y="46"/>
                    <a:pt x="297" y="46"/>
                    <a:pt x="297" y="46"/>
                  </a:cubicBezTo>
                  <a:close/>
                  <a:moveTo>
                    <a:pt x="274" y="46"/>
                  </a:moveTo>
                  <a:cubicBezTo>
                    <a:pt x="274" y="46"/>
                    <a:pt x="274" y="46"/>
                    <a:pt x="274" y="46"/>
                  </a:cubicBezTo>
                  <a:cubicBezTo>
                    <a:pt x="274" y="46"/>
                    <a:pt x="274" y="46"/>
                    <a:pt x="274" y="46"/>
                  </a:cubicBezTo>
                  <a:close/>
                  <a:moveTo>
                    <a:pt x="274" y="46"/>
                  </a:moveTo>
                  <a:cubicBezTo>
                    <a:pt x="274" y="46"/>
                    <a:pt x="251" y="46"/>
                    <a:pt x="251" y="46"/>
                  </a:cubicBezTo>
                  <a:cubicBezTo>
                    <a:pt x="251" y="46"/>
                    <a:pt x="274" y="46"/>
                    <a:pt x="274" y="46"/>
                  </a:cubicBezTo>
                  <a:close/>
                  <a:moveTo>
                    <a:pt x="251" y="46"/>
                  </a:moveTo>
                  <a:cubicBezTo>
                    <a:pt x="251" y="46"/>
                    <a:pt x="251" y="46"/>
                    <a:pt x="251" y="46"/>
                  </a:cubicBezTo>
                  <a:cubicBezTo>
                    <a:pt x="251" y="46"/>
                    <a:pt x="251" y="46"/>
                    <a:pt x="251" y="46"/>
                  </a:cubicBezTo>
                  <a:close/>
                  <a:moveTo>
                    <a:pt x="228" y="46"/>
                  </a:moveTo>
                  <a:cubicBezTo>
                    <a:pt x="228" y="46"/>
                    <a:pt x="228" y="46"/>
                    <a:pt x="228" y="46"/>
                  </a:cubicBezTo>
                  <a:cubicBezTo>
                    <a:pt x="228" y="46"/>
                    <a:pt x="228" y="46"/>
                    <a:pt x="228" y="46"/>
                  </a:cubicBezTo>
                  <a:close/>
                  <a:moveTo>
                    <a:pt x="206" y="46"/>
                  </a:moveTo>
                  <a:cubicBezTo>
                    <a:pt x="206" y="46"/>
                    <a:pt x="206" y="46"/>
                    <a:pt x="206" y="46"/>
                  </a:cubicBezTo>
                  <a:cubicBezTo>
                    <a:pt x="206" y="46"/>
                    <a:pt x="206" y="46"/>
                    <a:pt x="206" y="46"/>
                  </a:cubicBezTo>
                  <a:close/>
                  <a:moveTo>
                    <a:pt x="206" y="46"/>
                  </a:moveTo>
                  <a:cubicBezTo>
                    <a:pt x="206" y="46"/>
                    <a:pt x="206" y="46"/>
                    <a:pt x="206" y="46"/>
                  </a:cubicBezTo>
                  <a:cubicBezTo>
                    <a:pt x="206" y="46"/>
                    <a:pt x="206" y="46"/>
                    <a:pt x="206" y="46"/>
                  </a:cubicBezTo>
                  <a:close/>
                  <a:moveTo>
                    <a:pt x="183" y="46"/>
                  </a:moveTo>
                  <a:cubicBezTo>
                    <a:pt x="183" y="46"/>
                    <a:pt x="183" y="23"/>
                    <a:pt x="183" y="23"/>
                  </a:cubicBezTo>
                  <a:cubicBezTo>
                    <a:pt x="183" y="23"/>
                    <a:pt x="183" y="46"/>
                    <a:pt x="183" y="46"/>
                  </a:cubicBezTo>
                  <a:close/>
                  <a:moveTo>
                    <a:pt x="183" y="23"/>
                  </a:moveTo>
                  <a:cubicBezTo>
                    <a:pt x="183" y="23"/>
                    <a:pt x="183" y="23"/>
                    <a:pt x="160" y="23"/>
                  </a:cubicBezTo>
                  <a:cubicBezTo>
                    <a:pt x="183" y="23"/>
                    <a:pt x="183" y="23"/>
                    <a:pt x="183" y="23"/>
                  </a:cubicBezTo>
                  <a:close/>
                  <a:moveTo>
                    <a:pt x="160" y="23"/>
                  </a:moveTo>
                  <a:cubicBezTo>
                    <a:pt x="160" y="23"/>
                    <a:pt x="160" y="23"/>
                    <a:pt x="160" y="23"/>
                  </a:cubicBezTo>
                  <a:cubicBezTo>
                    <a:pt x="160" y="23"/>
                    <a:pt x="160" y="23"/>
                    <a:pt x="160" y="23"/>
                  </a:cubicBezTo>
                  <a:close/>
                  <a:moveTo>
                    <a:pt x="137" y="23"/>
                  </a:moveTo>
                  <a:cubicBezTo>
                    <a:pt x="137" y="23"/>
                    <a:pt x="137" y="23"/>
                    <a:pt x="137" y="23"/>
                  </a:cubicBezTo>
                  <a:cubicBezTo>
                    <a:pt x="137" y="23"/>
                    <a:pt x="137" y="23"/>
                    <a:pt x="137" y="23"/>
                  </a:cubicBezTo>
                  <a:close/>
                  <a:moveTo>
                    <a:pt x="137" y="23"/>
                  </a:moveTo>
                  <a:cubicBezTo>
                    <a:pt x="137" y="23"/>
                    <a:pt x="137" y="23"/>
                    <a:pt x="137" y="23"/>
                  </a:cubicBezTo>
                  <a:cubicBezTo>
                    <a:pt x="137" y="23"/>
                    <a:pt x="137" y="23"/>
                    <a:pt x="137" y="23"/>
                  </a:cubicBezTo>
                  <a:close/>
                  <a:moveTo>
                    <a:pt x="114" y="23"/>
                  </a:moveTo>
                  <a:cubicBezTo>
                    <a:pt x="114" y="23"/>
                    <a:pt x="114" y="23"/>
                    <a:pt x="114" y="23"/>
                  </a:cubicBezTo>
                  <a:cubicBezTo>
                    <a:pt x="114" y="23"/>
                    <a:pt x="114" y="23"/>
                    <a:pt x="114" y="23"/>
                  </a:cubicBezTo>
                  <a:close/>
                  <a:moveTo>
                    <a:pt x="114" y="23"/>
                  </a:moveTo>
                  <a:cubicBezTo>
                    <a:pt x="114" y="23"/>
                    <a:pt x="114" y="23"/>
                    <a:pt x="91" y="23"/>
                  </a:cubicBezTo>
                  <a:cubicBezTo>
                    <a:pt x="114" y="23"/>
                    <a:pt x="114" y="23"/>
                    <a:pt x="114" y="23"/>
                  </a:cubicBezTo>
                  <a:close/>
                  <a:moveTo>
                    <a:pt x="91" y="23"/>
                  </a:moveTo>
                  <a:cubicBezTo>
                    <a:pt x="91" y="23"/>
                    <a:pt x="91" y="23"/>
                    <a:pt x="91" y="23"/>
                  </a:cubicBezTo>
                  <a:cubicBezTo>
                    <a:pt x="91" y="23"/>
                    <a:pt x="91" y="23"/>
                    <a:pt x="91" y="23"/>
                  </a:cubicBezTo>
                  <a:close/>
                  <a:moveTo>
                    <a:pt x="69" y="23"/>
                  </a:moveTo>
                  <a:cubicBezTo>
                    <a:pt x="69" y="23"/>
                    <a:pt x="69" y="23"/>
                    <a:pt x="69" y="23"/>
                  </a:cubicBezTo>
                  <a:cubicBezTo>
                    <a:pt x="69" y="23"/>
                    <a:pt x="69" y="23"/>
                    <a:pt x="69" y="23"/>
                  </a:cubicBezTo>
                  <a:close/>
                  <a:moveTo>
                    <a:pt x="69" y="23"/>
                  </a:moveTo>
                  <a:cubicBezTo>
                    <a:pt x="69" y="23"/>
                    <a:pt x="69" y="23"/>
                    <a:pt x="69" y="23"/>
                  </a:cubicBezTo>
                  <a:cubicBezTo>
                    <a:pt x="69" y="23"/>
                    <a:pt x="69" y="23"/>
                    <a:pt x="69" y="23"/>
                  </a:cubicBezTo>
                  <a:close/>
                  <a:moveTo>
                    <a:pt x="46" y="23"/>
                  </a:moveTo>
                  <a:cubicBezTo>
                    <a:pt x="46" y="23"/>
                    <a:pt x="46" y="23"/>
                    <a:pt x="46" y="23"/>
                  </a:cubicBezTo>
                  <a:cubicBezTo>
                    <a:pt x="46" y="23"/>
                    <a:pt x="46" y="23"/>
                    <a:pt x="46" y="23"/>
                  </a:cubicBezTo>
                  <a:close/>
                  <a:moveTo>
                    <a:pt x="46" y="23"/>
                  </a:moveTo>
                  <a:cubicBezTo>
                    <a:pt x="46" y="23"/>
                    <a:pt x="46" y="23"/>
                    <a:pt x="46" y="23"/>
                  </a:cubicBezTo>
                  <a:cubicBezTo>
                    <a:pt x="46" y="23"/>
                    <a:pt x="46" y="23"/>
                    <a:pt x="46" y="23"/>
                  </a:cubicBezTo>
                  <a:close/>
                  <a:moveTo>
                    <a:pt x="23" y="23"/>
                  </a:moveTo>
                  <a:cubicBezTo>
                    <a:pt x="23" y="23"/>
                    <a:pt x="23" y="23"/>
                    <a:pt x="23" y="23"/>
                  </a:cubicBezTo>
                  <a:cubicBezTo>
                    <a:pt x="23" y="23"/>
                    <a:pt x="23" y="23"/>
                    <a:pt x="23" y="23"/>
                  </a:cubicBezTo>
                  <a:close/>
                  <a:moveTo>
                    <a:pt x="0" y="23"/>
                  </a:moveTo>
                  <a:cubicBezTo>
                    <a:pt x="0" y="23"/>
                    <a:pt x="0" y="23"/>
                    <a:pt x="0" y="23"/>
                  </a:cubicBezTo>
                  <a:cubicBezTo>
                    <a:pt x="0" y="23"/>
                    <a:pt x="0" y="23"/>
                    <a:pt x="0" y="23"/>
                  </a:cubicBezTo>
                  <a:close/>
                  <a:moveTo>
                    <a:pt x="0" y="0"/>
                  </a:moveTo>
                  <a:lnTo>
                    <a:pt x="0" y="0"/>
                  </a:lnTo>
                  <a:lnTo>
                    <a:pt x="0" y="0"/>
                  </a:lnTo>
                  <a:close/>
                </a:path>
              </a:pathLst>
            </a:custGeom>
            <a:solidFill>
              <a:srgbClr val="FAC0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774;p59"/>
            <p:cNvSpPr/>
            <p:nvPr/>
          </p:nvSpPr>
          <p:spPr>
            <a:xfrm rot="-260890">
              <a:off x="5526631" y="1743504"/>
              <a:ext cx="135423" cy="58110"/>
            </a:xfrm>
            <a:custGeom>
              <a:avLst/>
              <a:gdLst/>
              <a:ahLst/>
              <a:cxnLst/>
              <a:rect l="l" t="t" r="r" b="b"/>
              <a:pathLst>
                <a:path w="12715" h="5456" extrusionOk="0">
                  <a:moveTo>
                    <a:pt x="12715" y="1"/>
                  </a:moveTo>
                  <a:cubicBezTo>
                    <a:pt x="11801" y="982"/>
                    <a:pt x="8401" y="3493"/>
                    <a:pt x="5616" y="3493"/>
                  </a:cubicBezTo>
                  <a:cubicBezTo>
                    <a:pt x="4748" y="3493"/>
                    <a:pt x="3950" y="3265"/>
                    <a:pt x="3310" y="2671"/>
                  </a:cubicBezTo>
                  <a:cubicBezTo>
                    <a:pt x="2854" y="2260"/>
                    <a:pt x="2329" y="1393"/>
                    <a:pt x="1850" y="389"/>
                  </a:cubicBezTo>
                  <a:cubicBezTo>
                    <a:pt x="1211" y="982"/>
                    <a:pt x="549" y="1735"/>
                    <a:pt x="1" y="2671"/>
                  </a:cubicBezTo>
                  <a:cubicBezTo>
                    <a:pt x="1005" y="4064"/>
                    <a:pt x="2261" y="5182"/>
                    <a:pt x="3744" y="5410"/>
                  </a:cubicBezTo>
                  <a:cubicBezTo>
                    <a:pt x="3744" y="5410"/>
                    <a:pt x="3744" y="5410"/>
                    <a:pt x="3744" y="5433"/>
                  </a:cubicBezTo>
                  <a:lnTo>
                    <a:pt x="3927" y="5433"/>
                  </a:lnTo>
                  <a:cubicBezTo>
                    <a:pt x="3927" y="5433"/>
                    <a:pt x="3927" y="5456"/>
                    <a:pt x="3927" y="5456"/>
                  </a:cubicBezTo>
                  <a:lnTo>
                    <a:pt x="4360" y="5456"/>
                  </a:lnTo>
                  <a:cubicBezTo>
                    <a:pt x="7510" y="5388"/>
                    <a:pt x="10660" y="2238"/>
                    <a:pt x="12715" y="1"/>
                  </a:cubicBezTo>
                  <a:close/>
                </a:path>
              </a:pathLst>
            </a:custGeom>
            <a:solidFill>
              <a:srgbClr val="F57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775;p59"/>
            <p:cNvSpPr/>
            <p:nvPr/>
          </p:nvSpPr>
          <p:spPr>
            <a:xfrm rot="-260890">
              <a:off x="5510804" y="1702062"/>
              <a:ext cx="32825" cy="74885"/>
            </a:xfrm>
            <a:custGeom>
              <a:avLst/>
              <a:gdLst/>
              <a:ahLst/>
              <a:cxnLst/>
              <a:rect l="l" t="t" r="r" b="b"/>
              <a:pathLst>
                <a:path w="3082" h="7031" extrusionOk="0">
                  <a:moveTo>
                    <a:pt x="1187" y="0"/>
                  </a:moveTo>
                  <a:cubicBezTo>
                    <a:pt x="1187" y="0"/>
                    <a:pt x="708" y="2830"/>
                    <a:pt x="0" y="5022"/>
                  </a:cubicBezTo>
                  <a:cubicBezTo>
                    <a:pt x="365" y="5706"/>
                    <a:pt x="776" y="6391"/>
                    <a:pt x="1233" y="7030"/>
                  </a:cubicBezTo>
                  <a:cubicBezTo>
                    <a:pt x="1781" y="6094"/>
                    <a:pt x="2443" y="5341"/>
                    <a:pt x="3082" y="4748"/>
                  </a:cubicBezTo>
                  <a:cubicBezTo>
                    <a:pt x="2077" y="2648"/>
                    <a:pt x="1187" y="0"/>
                    <a:pt x="1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776;p59"/>
            <p:cNvSpPr/>
            <p:nvPr/>
          </p:nvSpPr>
          <p:spPr>
            <a:xfrm rot="-260890">
              <a:off x="5384552" y="2298426"/>
              <a:ext cx="133474" cy="40174"/>
            </a:xfrm>
            <a:custGeom>
              <a:avLst/>
              <a:gdLst/>
              <a:ahLst/>
              <a:cxnLst/>
              <a:rect l="l" t="t" r="r" b="b"/>
              <a:pathLst>
                <a:path w="12532" h="3772" extrusionOk="0">
                  <a:moveTo>
                    <a:pt x="8149" y="1"/>
                  </a:moveTo>
                  <a:cubicBezTo>
                    <a:pt x="1256" y="1188"/>
                    <a:pt x="0" y="3174"/>
                    <a:pt x="1461" y="3493"/>
                  </a:cubicBezTo>
                  <a:cubicBezTo>
                    <a:pt x="2299" y="3684"/>
                    <a:pt x="3334" y="3771"/>
                    <a:pt x="4515" y="3771"/>
                  </a:cubicBezTo>
                  <a:cubicBezTo>
                    <a:pt x="5877" y="3771"/>
                    <a:pt x="7433" y="3655"/>
                    <a:pt x="9108" y="3448"/>
                  </a:cubicBezTo>
                  <a:cubicBezTo>
                    <a:pt x="12531" y="3037"/>
                    <a:pt x="11230" y="709"/>
                    <a:pt x="11093" y="1"/>
                  </a:cubicBezTo>
                  <a:lnTo>
                    <a:pt x="11093" y="1"/>
                  </a:lnTo>
                  <a:cubicBezTo>
                    <a:pt x="11093" y="1"/>
                    <a:pt x="10606" y="574"/>
                    <a:pt x="9735" y="574"/>
                  </a:cubicBezTo>
                  <a:cubicBezTo>
                    <a:pt x="9506" y="574"/>
                    <a:pt x="9251" y="534"/>
                    <a:pt x="8971" y="435"/>
                  </a:cubicBezTo>
                  <a:cubicBezTo>
                    <a:pt x="8879" y="412"/>
                    <a:pt x="8811" y="389"/>
                    <a:pt x="8742" y="343"/>
                  </a:cubicBezTo>
                  <a:cubicBezTo>
                    <a:pt x="8537" y="252"/>
                    <a:pt x="8354" y="161"/>
                    <a:pt x="8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777;p59"/>
            <p:cNvSpPr/>
            <p:nvPr/>
          </p:nvSpPr>
          <p:spPr>
            <a:xfrm rot="-260890">
              <a:off x="5618875" y="2253218"/>
              <a:ext cx="84705" cy="63616"/>
            </a:xfrm>
            <a:custGeom>
              <a:avLst/>
              <a:gdLst/>
              <a:ahLst/>
              <a:cxnLst/>
              <a:rect l="l" t="t" r="r" b="b"/>
              <a:pathLst>
                <a:path w="7953" h="5973" extrusionOk="0">
                  <a:moveTo>
                    <a:pt x="6629" y="1"/>
                  </a:moveTo>
                  <a:cubicBezTo>
                    <a:pt x="6520" y="948"/>
                    <a:pt x="5728" y="1473"/>
                    <a:pt x="4531" y="1473"/>
                  </a:cubicBezTo>
                  <a:cubicBezTo>
                    <a:pt x="4228" y="1473"/>
                    <a:pt x="3898" y="1440"/>
                    <a:pt x="3547" y="1370"/>
                  </a:cubicBezTo>
                  <a:lnTo>
                    <a:pt x="3479" y="1781"/>
                  </a:lnTo>
                  <a:cubicBezTo>
                    <a:pt x="3319" y="2740"/>
                    <a:pt x="2680" y="3699"/>
                    <a:pt x="1813" y="4087"/>
                  </a:cubicBezTo>
                  <a:cubicBezTo>
                    <a:pt x="626" y="4612"/>
                    <a:pt x="124" y="4954"/>
                    <a:pt x="55" y="5456"/>
                  </a:cubicBezTo>
                  <a:cubicBezTo>
                    <a:pt x="0" y="5813"/>
                    <a:pt x="897" y="5972"/>
                    <a:pt x="2008" y="5972"/>
                  </a:cubicBezTo>
                  <a:cubicBezTo>
                    <a:pt x="2742" y="5972"/>
                    <a:pt x="3569" y="5903"/>
                    <a:pt x="4278" y="5776"/>
                  </a:cubicBezTo>
                  <a:cubicBezTo>
                    <a:pt x="4894" y="5662"/>
                    <a:pt x="7953" y="2694"/>
                    <a:pt x="7953" y="1485"/>
                  </a:cubicBezTo>
                  <a:cubicBezTo>
                    <a:pt x="7953" y="1005"/>
                    <a:pt x="7108" y="1"/>
                    <a:pt x="6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778;p59"/>
            <p:cNvSpPr/>
            <p:nvPr/>
          </p:nvSpPr>
          <p:spPr>
            <a:xfrm rot="-260890">
              <a:off x="5653902" y="2276063"/>
              <a:ext cx="13867" cy="2705"/>
            </a:xfrm>
            <a:custGeom>
              <a:avLst/>
              <a:gdLst/>
              <a:ahLst/>
              <a:cxnLst/>
              <a:rect l="l" t="t" r="r" b="b"/>
              <a:pathLst>
                <a:path w="1302" h="254" extrusionOk="0">
                  <a:moveTo>
                    <a:pt x="606" y="1"/>
                  </a:moveTo>
                  <a:cubicBezTo>
                    <a:pt x="429" y="1"/>
                    <a:pt x="225" y="43"/>
                    <a:pt x="0" y="162"/>
                  </a:cubicBezTo>
                  <a:lnTo>
                    <a:pt x="1301" y="254"/>
                  </a:lnTo>
                  <a:cubicBezTo>
                    <a:pt x="1301" y="254"/>
                    <a:pt x="1037" y="1"/>
                    <a:pt x="606" y="1"/>
                  </a:cubicBezTo>
                  <a:close/>
                </a:path>
              </a:pathLst>
            </a:custGeom>
            <a:solidFill>
              <a:srgbClr val="437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779;p59"/>
            <p:cNvSpPr/>
            <p:nvPr/>
          </p:nvSpPr>
          <p:spPr>
            <a:xfrm rot="-260890">
              <a:off x="5651913" y="2282070"/>
              <a:ext cx="13867" cy="2705"/>
            </a:xfrm>
            <a:custGeom>
              <a:avLst/>
              <a:gdLst/>
              <a:ahLst/>
              <a:cxnLst/>
              <a:rect l="l" t="t" r="r" b="b"/>
              <a:pathLst>
                <a:path w="1302" h="254" extrusionOk="0">
                  <a:moveTo>
                    <a:pt x="607" y="0"/>
                  </a:moveTo>
                  <a:cubicBezTo>
                    <a:pt x="430" y="0"/>
                    <a:pt x="226" y="43"/>
                    <a:pt x="1" y="162"/>
                  </a:cubicBezTo>
                  <a:lnTo>
                    <a:pt x="1302" y="253"/>
                  </a:lnTo>
                  <a:cubicBezTo>
                    <a:pt x="1302" y="253"/>
                    <a:pt x="1037" y="0"/>
                    <a:pt x="607" y="0"/>
                  </a:cubicBezTo>
                  <a:close/>
                </a:path>
              </a:pathLst>
            </a:custGeom>
            <a:solidFill>
              <a:srgbClr val="437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780;p59"/>
            <p:cNvSpPr/>
            <p:nvPr/>
          </p:nvSpPr>
          <p:spPr>
            <a:xfrm rot="-260890">
              <a:off x="5648689" y="2287529"/>
              <a:ext cx="13867" cy="3099"/>
            </a:xfrm>
            <a:custGeom>
              <a:avLst/>
              <a:gdLst/>
              <a:ahLst/>
              <a:cxnLst/>
              <a:rect l="l" t="t" r="r" b="b"/>
              <a:pathLst>
                <a:path w="1302" h="291" extrusionOk="0">
                  <a:moveTo>
                    <a:pt x="574" y="1"/>
                  </a:moveTo>
                  <a:cubicBezTo>
                    <a:pt x="405" y="1"/>
                    <a:pt x="212" y="41"/>
                    <a:pt x="0" y="153"/>
                  </a:cubicBezTo>
                  <a:lnTo>
                    <a:pt x="1301" y="290"/>
                  </a:lnTo>
                  <a:cubicBezTo>
                    <a:pt x="1301" y="290"/>
                    <a:pt x="1024" y="1"/>
                    <a:pt x="574" y="1"/>
                  </a:cubicBezTo>
                  <a:close/>
                </a:path>
              </a:pathLst>
            </a:custGeom>
            <a:solidFill>
              <a:srgbClr val="437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781;p59"/>
            <p:cNvSpPr/>
            <p:nvPr/>
          </p:nvSpPr>
          <p:spPr>
            <a:xfrm rot="-260890">
              <a:off x="5643769" y="2293679"/>
              <a:ext cx="13132" cy="2471"/>
            </a:xfrm>
            <a:custGeom>
              <a:avLst/>
              <a:gdLst/>
              <a:ahLst/>
              <a:cxnLst/>
              <a:rect l="l" t="t" r="r" b="b"/>
              <a:pathLst>
                <a:path w="1233" h="232" extrusionOk="0">
                  <a:moveTo>
                    <a:pt x="545" y="0"/>
                  </a:moveTo>
                  <a:cubicBezTo>
                    <a:pt x="386" y="0"/>
                    <a:pt x="203" y="31"/>
                    <a:pt x="0" y="118"/>
                  </a:cubicBezTo>
                  <a:lnTo>
                    <a:pt x="1233" y="232"/>
                  </a:lnTo>
                  <a:cubicBezTo>
                    <a:pt x="1233" y="232"/>
                    <a:pt x="977" y="0"/>
                    <a:pt x="545" y="0"/>
                  </a:cubicBezTo>
                  <a:close/>
                </a:path>
              </a:pathLst>
            </a:custGeom>
            <a:solidFill>
              <a:srgbClr val="437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782;p59"/>
            <p:cNvSpPr/>
            <p:nvPr/>
          </p:nvSpPr>
          <p:spPr>
            <a:xfrm rot="-260890">
              <a:off x="5518206" y="1724354"/>
              <a:ext cx="55437" cy="57460"/>
            </a:xfrm>
            <a:custGeom>
              <a:avLst/>
              <a:gdLst/>
              <a:ahLst/>
              <a:cxnLst/>
              <a:rect l="l" t="t" r="r" b="b"/>
              <a:pathLst>
                <a:path w="5205" h="5395" extrusionOk="0">
                  <a:moveTo>
                    <a:pt x="4276" y="1"/>
                  </a:moveTo>
                  <a:cubicBezTo>
                    <a:pt x="4122" y="1"/>
                    <a:pt x="4018" y="61"/>
                    <a:pt x="4018" y="61"/>
                  </a:cubicBezTo>
                  <a:cubicBezTo>
                    <a:pt x="4018" y="61"/>
                    <a:pt x="1" y="3325"/>
                    <a:pt x="1" y="4375"/>
                  </a:cubicBezTo>
                  <a:cubicBezTo>
                    <a:pt x="1" y="4717"/>
                    <a:pt x="252" y="5014"/>
                    <a:pt x="526" y="5242"/>
                  </a:cubicBezTo>
                  <a:cubicBezTo>
                    <a:pt x="657" y="5345"/>
                    <a:pt x="811" y="5394"/>
                    <a:pt x="964" y="5394"/>
                  </a:cubicBezTo>
                  <a:cubicBezTo>
                    <a:pt x="1182" y="5394"/>
                    <a:pt x="1396" y="5293"/>
                    <a:pt x="1530" y="5105"/>
                  </a:cubicBezTo>
                  <a:cubicBezTo>
                    <a:pt x="2192" y="4169"/>
                    <a:pt x="3676" y="2252"/>
                    <a:pt x="5159" y="1636"/>
                  </a:cubicBezTo>
                  <a:cubicBezTo>
                    <a:pt x="5159" y="1636"/>
                    <a:pt x="5205" y="745"/>
                    <a:pt x="4862" y="335"/>
                  </a:cubicBezTo>
                  <a:cubicBezTo>
                    <a:pt x="4652" y="66"/>
                    <a:pt x="4437" y="1"/>
                    <a:pt x="4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783;p59"/>
            <p:cNvSpPr/>
            <p:nvPr/>
          </p:nvSpPr>
          <p:spPr>
            <a:xfrm rot="-260890">
              <a:off x="5328086" y="1620216"/>
              <a:ext cx="38907" cy="63776"/>
            </a:xfrm>
            <a:custGeom>
              <a:avLst/>
              <a:gdLst/>
              <a:ahLst/>
              <a:cxnLst/>
              <a:rect l="l" t="t" r="r" b="b"/>
              <a:pathLst>
                <a:path w="3653" h="5988" extrusionOk="0">
                  <a:moveTo>
                    <a:pt x="2417" y="1"/>
                  </a:moveTo>
                  <a:cubicBezTo>
                    <a:pt x="2267" y="1"/>
                    <a:pt x="2100" y="36"/>
                    <a:pt x="1941" y="83"/>
                  </a:cubicBezTo>
                  <a:cubicBezTo>
                    <a:pt x="1575" y="197"/>
                    <a:pt x="1324" y="539"/>
                    <a:pt x="1324" y="927"/>
                  </a:cubicBezTo>
                  <a:cubicBezTo>
                    <a:pt x="1324" y="1818"/>
                    <a:pt x="1210" y="3644"/>
                    <a:pt x="183" y="4990"/>
                  </a:cubicBezTo>
                  <a:cubicBezTo>
                    <a:pt x="0" y="5219"/>
                    <a:pt x="137" y="5561"/>
                    <a:pt x="411" y="5675"/>
                  </a:cubicBezTo>
                  <a:cubicBezTo>
                    <a:pt x="617" y="5766"/>
                    <a:pt x="845" y="5835"/>
                    <a:pt x="1050" y="5881"/>
                  </a:cubicBezTo>
                  <a:cubicBezTo>
                    <a:pt x="1336" y="5952"/>
                    <a:pt x="1630" y="5988"/>
                    <a:pt x="1816" y="5988"/>
                  </a:cubicBezTo>
                  <a:cubicBezTo>
                    <a:pt x="1928" y="5988"/>
                    <a:pt x="2000" y="5975"/>
                    <a:pt x="2009" y="5949"/>
                  </a:cubicBezTo>
                  <a:cubicBezTo>
                    <a:pt x="2009" y="5949"/>
                    <a:pt x="3652" y="2845"/>
                    <a:pt x="2876" y="288"/>
                  </a:cubicBezTo>
                  <a:cubicBezTo>
                    <a:pt x="2809" y="73"/>
                    <a:pt x="2631" y="1"/>
                    <a:pt x="2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784;p59"/>
            <p:cNvSpPr/>
            <p:nvPr/>
          </p:nvSpPr>
          <p:spPr>
            <a:xfrm rot="-260890">
              <a:off x="5348727" y="1616095"/>
              <a:ext cx="111353" cy="278621"/>
            </a:xfrm>
            <a:custGeom>
              <a:avLst/>
              <a:gdLst/>
              <a:ahLst/>
              <a:cxnLst/>
              <a:rect l="l" t="t" r="r" b="b"/>
              <a:pathLst>
                <a:path w="10455" h="26160" extrusionOk="0">
                  <a:moveTo>
                    <a:pt x="7471" y="0"/>
                  </a:moveTo>
                  <a:cubicBezTo>
                    <a:pt x="7408" y="0"/>
                    <a:pt x="7373" y="2"/>
                    <a:pt x="7373" y="2"/>
                  </a:cubicBezTo>
                  <a:cubicBezTo>
                    <a:pt x="7373" y="2"/>
                    <a:pt x="6506" y="1189"/>
                    <a:pt x="4794" y="5708"/>
                  </a:cubicBezTo>
                  <a:cubicBezTo>
                    <a:pt x="3105" y="10227"/>
                    <a:pt x="0" y="22096"/>
                    <a:pt x="0" y="22096"/>
                  </a:cubicBezTo>
                  <a:cubicBezTo>
                    <a:pt x="0" y="22096"/>
                    <a:pt x="1027" y="25246"/>
                    <a:pt x="5981" y="26159"/>
                  </a:cubicBezTo>
                  <a:cubicBezTo>
                    <a:pt x="6300" y="23352"/>
                    <a:pt x="6848" y="12852"/>
                    <a:pt x="7145" y="10981"/>
                  </a:cubicBezTo>
                  <a:cubicBezTo>
                    <a:pt x="8583" y="1668"/>
                    <a:pt x="10454" y="1143"/>
                    <a:pt x="10454" y="1143"/>
                  </a:cubicBezTo>
                  <a:cubicBezTo>
                    <a:pt x="9599" y="69"/>
                    <a:pt x="7896" y="0"/>
                    <a:pt x="7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785;p59"/>
            <p:cNvSpPr/>
            <p:nvPr/>
          </p:nvSpPr>
          <p:spPr>
            <a:xfrm rot="-260890">
              <a:off x="5455501" y="1639394"/>
              <a:ext cx="88507" cy="263945"/>
            </a:xfrm>
            <a:custGeom>
              <a:avLst/>
              <a:gdLst/>
              <a:ahLst/>
              <a:cxnLst/>
              <a:rect l="l" t="t" r="r" b="b"/>
              <a:pathLst>
                <a:path w="8310" h="24782" extrusionOk="0">
                  <a:moveTo>
                    <a:pt x="5359" y="1"/>
                  </a:moveTo>
                  <a:cubicBezTo>
                    <a:pt x="5074" y="1"/>
                    <a:pt x="2750" y="2853"/>
                    <a:pt x="2215" y="6087"/>
                  </a:cubicBezTo>
                  <a:cubicBezTo>
                    <a:pt x="115" y="18618"/>
                    <a:pt x="1" y="21745"/>
                    <a:pt x="1393" y="24781"/>
                  </a:cubicBezTo>
                  <a:cubicBezTo>
                    <a:pt x="4155" y="24781"/>
                    <a:pt x="7716" y="21814"/>
                    <a:pt x="7716" y="21814"/>
                  </a:cubicBezTo>
                  <a:cubicBezTo>
                    <a:pt x="6209" y="19691"/>
                    <a:pt x="4474" y="13688"/>
                    <a:pt x="5433" y="11223"/>
                  </a:cubicBezTo>
                  <a:cubicBezTo>
                    <a:pt x="6392" y="8735"/>
                    <a:pt x="8309" y="3439"/>
                    <a:pt x="7807" y="2252"/>
                  </a:cubicBezTo>
                  <a:cubicBezTo>
                    <a:pt x="7282" y="1066"/>
                    <a:pt x="5387" y="38"/>
                    <a:pt x="5387" y="38"/>
                  </a:cubicBezTo>
                  <a:cubicBezTo>
                    <a:pt x="5387" y="13"/>
                    <a:pt x="5378" y="1"/>
                    <a:pt x="5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786;p59"/>
            <p:cNvSpPr/>
            <p:nvPr/>
          </p:nvSpPr>
          <p:spPr>
            <a:xfrm rot="-260890">
              <a:off x="5402730" y="1799653"/>
              <a:ext cx="14346" cy="13899"/>
            </a:xfrm>
            <a:custGeom>
              <a:avLst/>
              <a:gdLst/>
              <a:ahLst/>
              <a:cxnLst/>
              <a:rect l="l" t="t" r="r" b="b"/>
              <a:pathLst>
                <a:path w="1347" h="1305" extrusionOk="0">
                  <a:moveTo>
                    <a:pt x="688" y="0"/>
                  </a:moveTo>
                  <a:cubicBezTo>
                    <a:pt x="341" y="0"/>
                    <a:pt x="45" y="267"/>
                    <a:pt x="23" y="618"/>
                  </a:cubicBezTo>
                  <a:cubicBezTo>
                    <a:pt x="0" y="960"/>
                    <a:pt x="274" y="1280"/>
                    <a:pt x="617" y="1303"/>
                  </a:cubicBezTo>
                  <a:cubicBezTo>
                    <a:pt x="632" y="1304"/>
                    <a:pt x="647" y="1304"/>
                    <a:pt x="663" y="1304"/>
                  </a:cubicBezTo>
                  <a:cubicBezTo>
                    <a:pt x="1008" y="1304"/>
                    <a:pt x="1302" y="1059"/>
                    <a:pt x="1324" y="709"/>
                  </a:cubicBezTo>
                  <a:cubicBezTo>
                    <a:pt x="1347" y="344"/>
                    <a:pt x="1073" y="24"/>
                    <a:pt x="731" y="2"/>
                  </a:cubicBezTo>
                  <a:cubicBezTo>
                    <a:pt x="716" y="1"/>
                    <a:pt x="702" y="0"/>
                    <a:pt x="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787;p59"/>
            <p:cNvSpPr/>
            <p:nvPr/>
          </p:nvSpPr>
          <p:spPr>
            <a:xfrm rot="-260890">
              <a:off x="5400126" y="1829595"/>
              <a:ext cx="14357" cy="13899"/>
            </a:xfrm>
            <a:custGeom>
              <a:avLst/>
              <a:gdLst/>
              <a:ahLst/>
              <a:cxnLst/>
              <a:rect l="l" t="t" r="r" b="b"/>
              <a:pathLst>
                <a:path w="1348" h="1305" extrusionOk="0">
                  <a:moveTo>
                    <a:pt x="689" y="1"/>
                  </a:moveTo>
                  <a:cubicBezTo>
                    <a:pt x="342" y="1"/>
                    <a:pt x="46" y="268"/>
                    <a:pt x="24" y="618"/>
                  </a:cubicBezTo>
                  <a:cubicBezTo>
                    <a:pt x="1" y="961"/>
                    <a:pt x="275" y="1280"/>
                    <a:pt x="617" y="1303"/>
                  </a:cubicBezTo>
                  <a:cubicBezTo>
                    <a:pt x="632" y="1304"/>
                    <a:pt x="648" y="1305"/>
                    <a:pt x="663" y="1305"/>
                  </a:cubicBezTo>
                  <a:cubicBezTo>
                    <a:pt x="1009" y="1305"/>
                    <a:pt x="1303" y="1060"/>
                    <a:pt x="1325" y="710"/>
                  </a:cubicBezTo>
                  <a:cubicBezTo>
                    <a:pt x="1347" y="345"/>
                    <a:pt x="1074" y="25"/>
                    <a:pt x="731" y="2"/>
                  </a:cubicBezTo>
                  <a:cubicBezTo>
                    <a:pt x="717" y="1"/>
                    <a:pt x="703" y="1"/>
                    <a:pt x="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788;p59"/>
            <p:cNvSpPr/>
            <p:nvPr/>
          </p:nvSpPr>
          <p:spPr>
            <a:xfrm rot="-260890">
              <a:off x="5397535" y="1859548"/>
              <a:ext cx="14346" cy="13931"/>
            </a:xfrm>
            <a:custGeom>
              <a:avLst/>
              <a:gdLst/>
              <a:ahLst/>
              <a:cxnLst/>
              <a:rect l="l" t="t" r="r" b="b"/>
              <a:pathLst>
                <a:path w="1347" h="1308" extrusionOk="0">
                  <a:moveTo>
                    <a:pt x="688" y="1"/>
                  </a:moveTo>
                  <a:cubicBezTo>
                    <a:pt x="341" y="1"/>
                    <a:pt x="45" y="267"/>
                    <a:pt x="23" y="618"/>
                  </a:cubicBezTo>
                  <a:cubicBezTo>
                    <a:pt x="0" y="961"/>
                    <a:pt x="274" y="1280"/>
                    <a:pt x="617" y="1303"/>
                  </a:cubicBezTo>
                  <a:cubicBezTo>
                    <a:pt x="643" y="1306"/>
                    <a:pt x="670" y="1308"/>
                    <a:pt x="696" y="1308"/>
                  </a:cubicBezTo>
                  <a:cubicBezTo>
                    <a:pt x="1027" y="1308"/>
                    <a:pt x="1303" y="1048"/>
                    <a:pt x="1324" y="709"/>
                  </a:cubicBezTo>
                  <a:cubicBezTo>
                    <a:pt x="1347" y="344"/>
                    <a:pt x="1073" y="25"/>
                    <a:pt x="731" y="2"/>
                  </a:cubicBezTo>
                  <a:cubicBezTo>
                    <a:pt x="716" y="1"/>
                    <a:pt x="702" y="1"/>
                    <a:pt x="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789;p59"/>
            <p:cNvSpPr/>
            <p:nvPr/>
          </p:nvSpPr>
          <p:spPr>
            <a:xfrm rot="-260890">
              <a:off x="5457883" y="2299885"/>
              <a:ext cx="11439" cy="8031"/>
            </a:xfrm>
            <a:custGeom>
              <a:avLst/>
              <a:gdLst/>
              <a:ahLst/>
              <a:cxnLst/>
              <a:rect l="l" t="t" r="r" b="b"/>
              <a:pathLst>
                <a:path w="1074" h="754" extrusionOk="0">
                  <a:moveTo>
                    <a:pt x="1" y="0"/>
                  </a:moveTo>
                  <a:lnTo>
                    <a:pt x="1074" y="753"/>
                  </a:lnTo>
                  <a:cubicBezTo>
                    <a:pt x="1074" y="753"/>
                    <a:pt x="868" y="46"/>
                    <a:pt x="1" y="0"/>
                  </a:cubicBezTo>
                  <a:close/>
                </a:path>
              </a:pathLst>
            </a:custGeom>
            <a:solidFill>
              <a:srgbClr val="437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790;p59"/>
            <p:cNvSpPr/>
            <p:nvPr/>
          </p:nvSpPr>
          <p:spPr>
            <a:xfrm rot="-260890">
              <a:off x="5446661" y="2302930"/>
              <a:ext cx="11428" cy="8031"/>
            </a:xfrm>
            <a:custGeom>
              <a:avLst/>
              <a:gdLst/>
              <a:ahLst/>
              <a:cxnLst/>
              <a:rect l="l" t="t" r="r" b="b"/>
              <a:pathLst>
                <a:path w="1073" h="754" extrusionOk="0">
                  <a:moveTo>
                    <a:pt x="0" y="1"/>
                  </a:moveTo>
                  <a:lnTo>
                    <a:pt x="1073" y="754"/>
                  </a:lnTo>
                  <a:cubicBezTo>
                    <a:pt x="1073" y="754"/>
                    <a:pt x="867" y="46"/>
                    <a:pt x="0" y="1"/>
                  </a:cubicBezTo>
                  <a:close/>
                </a:path>
              </a:pathLst>
            </a:custGeom>
            <a:solidFill>
              <a:srgbClr val="437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791;p59"/>
            <p:cNvSpPr/>
            <p:nvPr/>
          </p:nvSpPr>
          <p:spPr>
            <a:xfrm rot="-260890">
              <a:off x="5435457" y="2306463"/>
              <a:ext cx="11439" cy="7796"/>
            </a:xfrm>
            <a:custGeom>
              <a:avLst/>
              <a:gdLst/>
              <a:ahLst/>
              <a:cxnLst/>
              <a:rect l="l" t="t" r="r" b="b"/>
              <a:pathLst>
                <a:path w="1074" h="732" extrusionOk="0">
                  <a:moveTo>
                    <a:pt x="0" y="1"/>
                  </a:moveTo>
                  <a:lnTo>
                    <a:pt x="1073" y="731"/>
                  </a:lnTo>
                  <a:cubicBezTo>
                    <a:pt x="1073" y="731"/>
                    <a:pt x="891" y="46"/>
                    <a:pt x="0" y="1"/>
                  </a:cubicBezTo>
                  <a:close/>
                </a:path>
              </a:pathLst>
            </a:custGeom>
            <a:solidFill>
              <a:srgbClr val="437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792;p59"/>
            <p:cNvSpPr/>
            <p:nvPr/>
          </p:nvSpPr>
          <p:spPr>
            <a:xfrm rot="-260890">
              <a:off x="5425992" y="2311146"/>
              <a:ext cx="9735" cy="6092"/>
            </a:xfrm>
            <a:custGeom>
              <a:avLst/>
              <a:gdLst/>
              <a:ahLst/>
              <a:cxnLst/>
              <a:rect l="l" t="t" r="r" b="b"/>
              <a:pathLst>
                <a:path w="914" h="572" extrusionOk="0">
                  <a:moveTo>
                    <a:pt x="0" y="1"/>
                  </a:moveTo>
                  <a:lnTo>
                    <a:pt x="913" y="572"/>
                  </a:lnTo>
                  <a:cubicBezTo>
                    <a:pt x="913" y="572"/>
                    <a:pt x="890" y="47"/>
                    <a:pt x="0" y="1"/>
                  </a:cubicBezTo>
                  <a:close/>
                </a:path>
              </a:pathLst>
            </a:custGeom>
            <a:solidFill>
              <a:srgbClr val="437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793;p59"/>
            <p:cNvSpPr/>
            <p:nvPr/>
          </p:nvSpPr>
          <p:spPr>
            <a:xfrm rot="-260890">
              <a:off x="5482992" y="2332732"/>
              <a:ext cx="1225" cy="11"/>
            </a:xfrm>
            <a:custGeom>
              <a:avLst/>
              <a:gdLst/>
              <a:ahLst/>
              <a:cxnLst/>
              <a:rect l="l" t="t" r="r" b="b"/>
              <a:pathLst>
                <a:path w="115" h="1" extrusionOk="0">
                  <a:moveTo>
                    <a:pt x="0" y="1"/>
                  </a:moveTo>
                  <a:lnTo>
                    <a:pt x="0" y="1"/>
                  </a:lnTo>
                  <a:lnTo>
                    <a:pt x="0" y="1"/>
                  </a:lnTo>
                  <a:close/>
                  <a:moveTo>
                    <a:pt x="0" y="1"/>
                  </a:moveTo>
                  <a:cubicBezTo>
                    <a:pt x="0" y="1"/>
                    <a:pt x="0" y="1"/>
                    <a:pt x="0" y="1"/>
                  </a:cubicBezTo>
                  <a:cubicBezTo>
                    <a:pt x="0" y="1"/>
                    <a:pt x="0" y="1"/>
                    <a:pt x="0" y="1"/>
                  </a:cubicBezTo>
                  <a:close/>
                  <a:moveTo>
                    <a:pt x="23" y="1"/>
                  </a:moveTo>
                  <a:lnTo>
                    <a:pt x="23" y="1"/>
                  </a:lnTo>
                  <a:lnTo>
                    <a:pt x="23" y="1"/>
                  </a:lnTo>
                  <a:close/>
                  <a:moveTo>
                    <a:pt x="23" y="1"/>
                  </a:moveTo>
                  <a:cubicBezTo>
                    <a:pt x="23" y="1"/>
                    <a:pt x="23" y="1"/>
                    <a:pt x="23" y="1"/>
                  </a:cubicBezTo>
                  <a:cubicBezTo>
                    <a:pt x="23" y="1"/>
                    <a:pt x="23" y="1"/>
                    <a:pt x="23" y="1"/>
                  </a:cubicBezTo>
                  <a:close/>
                  <a:moveTo>
                    <a:pt x="46" y="1"/>
                  </a:moveTo>
                  <a:cubicBezTo>
                    <a:pt x="46" y="1"/>
                    <a:pt x="46" y="1"/>
                    <a:pt x="46" y="1"/>
                  </a:cubicBezTo>
                  <a:cubicBezTo>
                    <a:pt x="46" y="1"/>
                    <a:pt x="46" y="1"/>
                    <a:pt x="46" y="1"/>
                  </a:cubicBezTo>
                  <a:close/>
                  <a:moveTo>
                    <a:pt x="46" y="1"/>
                  </a:moveTo>
                  <a:cubicBezTo>
                    <a:pt x="46" y="1"/>
                    <a:pt x="46" y="1"/>
                    <a:pt x="46" y="1"/>
                  </a:cubicBezTo>
                  <a:cubicBezTo>
                    <a:pt x="46" y="1"/>
                    <a:pt x="46" y="1"/>
                    <a:pt x="46" y="1"/>
                  </a:cubicBezTo>
                  <a:close/>
                  <a:moveTo>
                    <a:pt x="69" y="1"/>
                  </a:moveTo>
                  <a:cubicBezTo>
                    <a:pt x="69" y="1"/>
                    <a:pt x="69" y="1"/>
                    <a:pt x="69" y="1"/>
                  </a:cubicBezTo>
                  <a:cubicBezTo>
                    <a:pt x="69" y="1"/>
                    <a:pt x="69" y="1"/>
                    <a:pt x="69" y="1"/>
                  </a:cubicBezTo>
                  <a:close/>
                  <a:moveTo>
                    <a:pt x="69" y="1"/>
                  </a:moveTo>
                  <a:lnTo>
                    <a:pt x="69" y="1"/>
                  </a:lnTo>
                  <a:lnTo>
                    <a:pt x="69" y="1"/>
                  </a:lnTo>
                  <a:close/>
                  <a:moveTo>
                    <a:pt x="92" y="1"/>
                  </a:moveTo>
                  <a:lnTo>
                    <a:pt x="92" y="1"/>
                  </a:lnTo>
                  <a:lnTo>
                    <a:pt x="92" y="1"/>
                  </a:lnTo>
                  <a:close/>
                  <a:moveTo>
                    <a:pt x="115" y="1"/>
                  </a:moveTo>
                  <a:lnTo>
                    <a:pt x="115" y="1"/>
                  </a:lnTo>
                  <a:lnTo>
                    <a:pt x="115" y="1"/>
                  </a:lnTo>
                  <a:close/>
                </a:path>
              </a:pathLst>
            </a:custGeom>
            <a:solidFill>
              <a:srgbClr val="6BB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794;p59"/>
            <p:cNvSpPr/>
            <p:nvPr/>
          </p:nvSpPr>
          <p:spPr>
            <a:xfrm rot="-260890">
              <a:off x="5394747" y="2317210"/>
              <a:ext cx="112322" cy="21408"/>
            </a:xfrm>
            <a:custGeom>
              <a:avLst/>
              <a:gdLst/>
              <a:ahLst/>
              <a:cxnLst/>
              <a:rect l="l" t="t" r="r" b="b"/>
              <a:pathLst>
                <a:path w="10546" h="2010" extrusionOk="0">
                  <a:moveTo>
                    <a:pt x="10546" y="0"/>
                  </a:moveTo>
                  <a:lnTo>
                    <a:pt x="10546" y="0"/>
                  </a:lnTo>
                  <a:cubicBezTo>
                    <a:pt x="10249" y="457"/>
                    <a:pt x="9633" y="845"/>
                    <a:pt x="8492" y="1050"/>
                  </a:cubicBezTo>
                  <a:cubicBezTo>
                    <a:pt x="6278" y="1416"/>
                    <a:pt x="4269" y="1644"/>
                    <a:pt x="2603" y="1644"/>
                  </a:cubicBezTo>
                  <a:cubicBezTo>
                    <a:pt x="1849" y="1644"/>
                    <a:pt x="1165" y="1598"/>
                    <a:pt x="548" y="1507"/>
                  </a:cubicBezTo>
                  <a:cubicBezTo>
                    <a:pt x="297" y="1461"/>
                    <a:pt x="115" y="1347"/>
                    <a:pt x="23" y="1210"/>
                  </a:cubicBezTo>
                  <a:lnTo>
                    <a:pt x="23" y="1210"/>
                  </a:lnTo>
                  <a:cubicBezTo>
                    <a:pt x="1" y="1461"/>
                    <a:pt x="206" y="1644"/>
                    <a:pt x="571" y="1735"/>
                  </a:cubicBezTo>
                  <a:cubicBezTo>
                    <a:pt x="1416" y="1918"/>
                    <a:pt x="2443" y="2009"/>
                    <a:pt x="3630" y="2009"/>
                  </a:cubicBezTo>
                  <a:cubicBezTo>
                    <a:pt x="4999" y="2009"/>
                    <a:pt x="6551" y="1895"/>
                    <a:pt x="8218" y="1690"/>
                  </a:cubicBezTo>
                  <a:lnTo>
                    <a:pt x="8355" y="1690"/>
                  </a:lnTo>
                  <a:cubicBezTo>
                    <a:pt x="10021" y="1461"/>
                    <a:pt x="10500" y="731"/>
                    <a:pt x="105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795;p59"/>
            <p:cNvSpPr/>
            <p:nvPr/>
          </p:nvSpPr>
          <p:spPr>
            <a:xfrm rot="-260890">
              <a:off x="5702248" y="2265610"/>
              <a:ext cx="11" cy="256"/>
            </a:xfrm>
            <a:custGeom>
              <a:avLst/>
              <a:gdLst/>
              <a:ahLst/>
              <a:cxnLst/>
              <a:rect l="l" t="t" r="r" b="b"/>
              <a:pathLst>
                <a:path w="1" h="24" extrusionOk="0">
                  <a:moveTo>
                    <a:pt x="1" y="24"/>
                  </a:moveTo>
                  <a:cubicBezTo>
                    <a:pt x="1" y="24"/>
                    <a:pt x="1" y="24"/>
                    <a:pt x="1" y="24"/>
                  </a:cubicBezTo>
                  <a:cubicBezTo>
                    <a:pt x="1" y="24"/>
                    <a:pt x="1" y="24"/>
                    <a:pt x="1" y="24"/>
                  </a:cubicBezTo>
                  <a:close/>
                  <a:moveTo>
                    <a:pt x="1" y="1"/>
                  </a:moveTo>
                  <a:lnTo>
                    <a:pt x="1" y="1"/>
                  </a:lnTo>
                  <a:lnTo>
                    <a:pt x="1" y="1"/>
                  </a:lnTo>
                  <a:close/>
                  <a:moveTo>
                    <a:pt x="1" y="1"/>
                  </a:moveTo>
                  <a:lnTo>
                    <a:pt x="1" y="1"/>
                  </a:lnTo>
                  <a:lnTo>
                    <a:pt x="1" y="1"/>
                  </a:lnTo>
                  <a:close/>
                </a:path>
              </a:pathLst>
            </a:custGeom>
            <a:solidFill>
              <a:srgbClr val="7FC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796;p59"/>
            <p:cNvSpPr/>
            <p:nvPr/>
          </p:nvSpPr>
          <p:spPr>
            <a:xfrm rot="-260890">
              <a:off x="5619298" y="2261713"/>
              <a:ext cx="84609" cy="55202"/>
            </a:xfrm>
            <a:custGeom>
              <a:avLst/>
              <a:gdLst/>
              <a:ahLst/>
              <a:cxnLst/>
              <a:rect l="l" t="t" r="r" b="b"/>
              <a:pathLst>
                <a:path w="7944" h="5183" extrusionOk="0">
                  <a:moveTo>
                    <a:pt x="7624" y="1"/>
                  </a:moveTo>
                  <a:cubicBezTo>
                    <a:pt x="7647" y="46"/>
                    <a:pt x="7647" y="92"/>
                    <a:pt x="7670" y="115"/>
                  </a:cubicBezTo>
                  <a:cubicBezTo>
                    <a:pt x="7716" y="1325"/>
                    <a:pt x="4840" y="4452"/>
                    <a:pt x="4223" y="4611"/>
                  </a:cubicBezTo>
                  <a:cubicBezTo>
                    <a:pt x="3356" y="4817"/>
                    <a:pt x="2283" y="4954"/>
                    <a:pt x="1439" y="4954"/>
                  </a:cubicBezTo>
                  <a:cubicBezTo>
                    <a:pt x="754" y="4954"/>
                    <a:pt x="206" y="4863"/>
                    <a:pt x="46" y="4657"/>
                  </a:cubicBezTo>
                  <a:lnTo>
                    <a:pt x="46" y="4657"/>
                  </a:lnTo>
                  <a:cubicBezTo>
                    <a:pt x="1" y="5022"/>
                    <a:pt x="891" y="5182"/>
                    <a:pt x="1986" y="5182"/>
                  </a:cubicBezTo>
                  <a:cubicBezTo>
                    <a:pt x="2717" y="5182"/>
                    <a:pt x="3561" y="5114"/>
                    <a:pt x="4269" y="4977"/>
                  </a:cubicBezTo>
                  <a:cubicBezTo>
                    <a:pt x="4885" y="4863"/>
                    <a:pt x="7944" y="1895"/>
                    <a:pt x="7944" y="686"/>
                  </a:cubicBezTo>
                  <a:lnTo>
                    <a:pt x="7944" y="663"/>
                  </a:lnTo>
                  <a:cubicBezTo>
                    <a:pt x="7921" y="480"/>
                    <a:pt x="7807" y="229"/>
                    <a:pt x="7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73051" y="0"/>
            <a:ext cx="12192000" cy="6858000"/>
            <a:chOff x="0" y="0"/>
            <a:chExt cx="12192000" cy="6858000"/>
          </a:xfrm>
        </p:grpSpPr>
        <p:pic>
          <p:nvPicPr>
            <p:cNvPr id="36" name="图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7" name="组合 36"/>
            <p:cNvGrpSpPr/>
            <p:nvPr/>
          </p:nvGrpSpPr>
          <p:grpSpPr>
            <a:xfrm>
              <a:off x="215900" y="214361"/>
              <a:ext cx="11760200" cy="6429277"/>
              <a:chOff x="215900" y="214361"/>
              <a:chExt cx="11760200" cy="6429277"/>
            </a:xfrm>
          </p:grpSpPr>
          <p:sp>
            <p:nvSpPr>
              <p:cNvPr id="41" name="矩形 40"/>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latin typeface="Montserrat SemiBold" panose="00000700000000000000" pitchFamily="2" charset="0"/>
                </a:endParaRPr>
              </a:p>
            </p:txBody>
          </p:sp>
          <p:cxnSp>
            <p:nvCxnSpPr>
              <p:cNvPr id="40" name="直接连接符 39"/>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21" name="Freeform 182"/>
          <p:cNvSpPr>
            <a:spLocks noEditPoints="1"/>
          </p:cNvSpPr>
          <p:nvPr/>
        </p:nvSpPr>
        <p:spPr bwMode="auto">
          <a:xfrm>
            <a:off x="2230167" y="4577493"/>
            <a:ext cx="606294" cy="566463"/>
          </a:xfrm>
          <a:custGeom>
            <a:avLst/>
            <a:gdLst/>
            <a:ahLst/>
            <a:cxnLst>
              <a:cxn ang="0">
                <a:pos x="70" y="24"/>
              </a:cxn>
              <a:cxn ang="0">
                <a:pos x="29" y="50"/>
              </a:cxn>
              <a:cxn ang="0">
                <a:pos x="0" y="26"/>
              </a:cxn>
              <a:cxn ang="0">
                <a:pos x="42" y="0"/>
              </a:cxn>
              <a:cxn ang="0">
                <a:pos x="70" y="24"/>
              </a:cxn>
              <a:cxn ang="0">
                <a:pos x="70" y="74"/>
              </a:cxn>
              <a:cxn ang="0">
                <a:pos x="42" y="98"/>
              </a:cxn>
              <a:cxn ang="0">
                <a:pos x="0" y="72"/>
              </a:cxn>
              <a:cxn ang="0">
                <a:pos x="29" y="50"/>
              </a:cxn>
              <a:cxn ang="0">
                <a:pos x="70" y="74"/>
              </a:cxn>
              <a:cxn ang="0">
                <a:pos x="109" y="104"/>
              </a:cxn>
              <a:cxn ang="0">
                <a:pos x="70" y="128"/>
              </a:cxn>
              <a:cxn ang="0">
                <a:pos x="70" y="128"/>
              </a:cxn>
              <a:cxn ang="0">
                <a:pos x="70" y="128"/>
              </a:cxn>
              <a:cxn ang="0">
                <a:pos x="70" y="128"/>
              </a:cxn>
              <a:cxn ang="0">
                <a:pos x="70" y="128"/>
              </a:cxn>
              <a:cxn ang="0">
                <a:pos x="29" y="104"/>
              </a:cxn>
              <a:cxn ang="0">
                <a:pos x="29" y="95"/>
              </a:cxn>
              <a:cxn ang="0">
                <a:pos x="42" y="102"/>
              </a:cxn>
              <a:cxn ang="0">
                <a:pos x="70" y="78"/>
              </a:cxn>
              <a:cxn ang="0">
                <a:pos x="70" y="78"/>
              </a:cxn>
              <a:cxn ang="0">
                <a:pos x="70" y="78"/>
              </a:cxn>
              <a:cxn ang="0">
                <a:pos x="70" y="78"/>
              </a:cxn>
              <a:cxn ang="0">
                <a:pos x="70" y="78"/>
              </a:cxn>
              <a:cxn ang="0">
                <a:pos x="98" y="102"/>
              </a:cxn>
              <a:cxn ang="0">
                <a:pos x="109" y="95"/>
              </a:cxn>
              <a:cxn ang="0">
                <a:pos x="109" y="104"/>
              </a:cxn>
              <a:cxn ang="0">
                <a:pos x="137" y="26"/>
              </a:cxn>
              <a:cxn ang="0">
                <a:pos x="111" y="50"/>
              </a:cxn>
              <a:cxn ang="0">
                <a:pos x="70" y="24"/>
              </a:cxn>
              <a:cxn ang="0">
                <a:pos x="98" y="0"/>
              </a:cxn>
              <a:cxn ang="0">
                <a:pos x="137" y="26"/>
              </a:cxn>
              <a:cxn ang="0">
                <a:pos x="137" y="72"/>
              </a:cxn>
              <a:cxn ang="0">
                <a:pos x="98" y="98"/>
              </a:cxn>
              <a:cxn ang="0">
                <a:pos x="70" y="74"/>
              </a:cxn>
              <a:cxn ang="0">
                <a:pos x="111" y="50"/>
              </a:cxn>
              <a:cxn ang="0">
                <a:pos x="137" y="72"/>
              </a:cxn>
            </a:cxnLst>
            <a:rect l="0" t="0" r="r" b="b"/>
            <a:pathLst>
              <a:path w="137" h="128">
                <a:moveTo>
                  <a:pt x="70" y="24"/>
                </a:moveTo>
                <a:lnTo>
                  <a:pt x="29" y="50"/>
                </a:lnTo>
                <a:lnTo>
                  <a:pt x="0" y="26"/>
                </a:lnTo>
                <a:lnTo>
                  <a:pt x="42" y="0"/>
                </a:lnTo>
                <a:lnTo>
                  <a:pt x="70" y="24"/>
                </a:lnTo>
                <a:close/>
                <a:moveTo>
                  <a:pt x="70" y="74"/>
                </a:moveTo>
                <a:lnTo>
                  <a:pt x="42" y="98"/>
                </a:lnTo>
                <a:lnTo>
                  <a:pt x="0" y="72"/>
                </a:lnTo>
                <a:lnTo>
                  <a:pt x="29" y="50"/>
                </a:lnTo>
                <a:lnTo>
                  <a:pt x="70" y="74"/>
                </a:lnTo>
                <a:close/>
                <a:moveTo>
                  <a:pt x="109" y="104"/>
                </a:moveTo>
                <a:lnTo>
                  <a:pt x="70" y="128"/>
                </a:lnTo>
                <a:lnTo>
                  <a:pt x="70" y="128"/>
                </a:lnTo>
                <a:lnTo>
                  <a:pt x="70" y="128"/>
                </a:lnTo>
                <a:lnTo>
                  <a:pt x="70" y="128"/>
                </a:lnTo>
                <a:lnTo>
                  <a:pt x="70" y="128"/>
                </a:lnTo>
                <a:lnTo>
                  <a:pt x="29" y="104"/>
                </a:lnTo>
                <a:lnTo>
                  <a:pt x="29" y="95"/>
                </a:lnTo>
                <a:lnTo>
                  <a:pt x="42" y="102"/>
                </a:lnTo>
                <a:lnTo>
                  <a:pt x="70" y="78"/>
                </a:lnTo>
                <a:lnTo>
                  <a:pt x="70" y="78"/>
                </a:lnTo>
                <a:lnTo>
                  <a:pt x="70" y="78"/>
                </a:lnTo>
                <a:lnTo>
                  <a:pt x="70" y="78"/>
                </a:lnTo>
                <a:lnTo>
                  <a:pt x="70" y="78"/>
                </a:lnTo>
                <a:lnTo>
                  <a:pt x="98" y="102"/>
                </a:lnTo>
                <a:lnTo>
                  <a:pt x="109" y="95"/>
                </a:lnTo>
                <a:lnTo>
                  <a:pt x="109" y="104"/>
                </a:lnTo>
                <a:close/>
                <a:moveTo>
                  <a:pt x="137" y="26"/>
                </a:moveTo>
                <a:lnTo>
                  <a:pt x="111" y="50"/>
                </a:lnTo>
                <a:lnTo>
                  <a:pt x="70" y="24"/>
                </a:lnTo>
                <a:lnTo>
                  <a:pt x="98" y="0"/>
                </a:lnTo>
                <a:lnTo>
                  <a:pt x="137" y="26"/>
                </a:lnTo>
                <a:close/>
                <a:moveTo>
                  <a:pt x="137" y="72"/>
                </a:moveTo>
                <a:lnTo>
                  <a:pt x="98" y="98"/>
                </a:lnTo>
                <a:lnTo>
                  <a:pt x="70" y="74"/>
                </a:lnTo>
                <a:lnTo>
                  <a:pt x="111" y="50"/>
                </a:lnTo>
                <a:lnTo>
                  <a:pt x="137" y="72"/>
                </a:ln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28" name="Freeform 172"/>
          <p:cNvSpPr>
            <a:spLocks noEditPoints="1"/>
          </p:cNvSpPr>
          <p:nvPr/>
        </p:nvSpPr>
        <p:spPr bwMode="auto">
          <a:xfrm>
            <a:off x="4667864" y="4704713"/>
            <a:ext cx="603478" cy="439241"/>
          </a:xfrm>
          <a:custGeom>
            <a:avLst/>
            <a:gdLst/>
            <a:ahLst/>
            <a:cxnLst>
              <a:cxn ang="0">
                <a:pos x="59" y="53"/>
              </a:cxn>
              <a:cxn ang="0">
                <a:pos x="17" y="53"/>
              </a:cxn>
              <a:cxn ang="0">
                <a:pos x="0" y="36"/>
              </a:cxn>
              <a:cxn ang="0">
                <a:pos x="10" y="21"/>
              </a:cxn>
              <a:cxn ang="0">
                <a:pos x="10" y="19"/>
              </a:cxn>
              <a:cxn ang="0">
                <a:pos x="30" y="0"/>
              </a:cxn>
              <a:cxn ang="0">
                <a:pos x="48" y="12"/>
              </a:cxn>
              <a:cxn ang="0">
                <a:pos x="54" y="9"/>
              </a:cxn>
              <a:cxn ang="0">
                <a:pos x="64" y="19"/>
              </a:cxn>
              <a:cxn ang="0">
                <a:pos x="62" y="24"/>
              </a:cxn>
              <a:cxn ang="0">
                <a:pos x="73" y="38"/>
              </a:cxn>
              <a:cxn ang="0">
                <a:pos x="59" y="53"/>
              </a:cxn>
              <a:cxn ang="0">
                <a:pos x="49" y="27"/>
              </a:cxn>
              <a:cxn ang="0">
                <a:pos x="35" y="13"/>
              </a:cxn>
              <a:cxn ang="0">
                <a:pos x="34" y="13"/>
              </a:cxn>
              <a:cxn ang="0">
                <a:pos x="34" y="13"/>
              </a:cxn>
              <a:cxn ang="0">
                <a:pos x="20" y="27"/>
              </a:cxn>
              <a:cxn ang="0">
                <a:pos x="20" y="27"/>
              </a:cxn>
              <a:cxn ang="0">
                <a:pos x="21" y="29"/>
              </a:cxn>
              <a:cxn ang="0">
                <a:pos x="30" y="29"/>
              </a:cxn>
              <a:cxn ang="0">
                <a:pos x="30" y="42"/>
              </a:cxn>
              <a:cxn ang="0">
                <a:pos x="31" y="43"/>
              </a:cxn>
              <a:cxn ang="0">
                <a:pos x="38" y="43"/>
              </a:cxn>
              <a:cxn ang="0">
                <a:pos x="39" y="42"/>
              </a:cxn>
              <a:cxn ang="0">
                <a:pos x="39" y="29"/>
              </a:cxn>
              <a:cxn ang="0">
                <a:pos x="48" y="29"/>
              </a:cxn>
              <a:cxn ang="0">
                <a:pos x="49" y="27"/>
              </a:cxn>
              <a:cxn ang="0">
                <a:pos x="49" y="27"/>
              </a:cxn>
            </a:cxnLst>
            <a:rect l="0" t="0" r="r" b="b"/>
            <a:pathLst>
              <a:path w="73" h="53">
                <a:moveTo>
                  <a:pt x="59" y="53"/>
                </a:moveTo>
                <a:cubicBezTo>
                  <a:pt x="17" y="53"/>
                  <a:pt x="17" y="53"/>
                  <a:pt x="17" y="53"/>
                </a:cubicBezTo>
                <a:cubicBezTo>
                  <a:pt x="8" y="53"/>
                  <a:pt x="0" y="45"/>
                  <a:pt x="0" y="36"/>
                </a:cubicBezTo>
                <a:cubicBezTo>
                  <a:pt x="0" y="29"/>
                  <a:pt x="4" y="23"/>
                  <a:pt x="10" y="21"/>
                </a:cubicBezTo>
                <a:cubicBezTo>
                  <a:pt x="10" y="20"/>
                  <a:pt x="10" y="20"/>
                  <a:pt x="10" y="19"/>
                </a:cubicBezTo>
                <a:cubicBezTo>
                  <a:pt x="10" y="8"/>
                  <a:pt x="19" y="0"/>
                  <a:pt x="30" y="0"/>
                </a:cubicBezTo>
                <a:cubicBezTo>
                  <a:pt x="37" y="0"/>
                  <a:pt x="45" y="4"/>
                  <a:pt x="48" y="12"/>
                </a:cubicBezTo>
                <a:cubicBezTo>
                  <a:pt x="49" y="10"/>
                  <a:pt x="52" y="9"/>
                  <a:pt x="54" y="9"/>
                </a:cubicBezTo>
                <a:cubicBezTo>
                  <a:pt x="59" y="9"/>
                  <a:pt x="64" y="14"/>
                  <a:pt x="64" y="19"/>
                </a:cubicBezTo>
                <a:cubicBezTo>
                  <a:pt x="64" y="21"/>
                  <a:pt x="63" y="23"/>
                  <a:pt x="62" y="24"/>
                </a:cubicBezTo>
                <a:cubicBezTo>
                  <a:pt x="69" y="26"/>
                  <a:pt x="73" y="32"/>
                  <a:pt x="73" y="38"/>
                </a:cubicBezTo>
                <a:cubicBezTo>
                  <a:pt x="73" y="46"/>
                  <a:pt x="67" y="53"/>
                  <a:pt x="59" y="53"/>
                </a:cubicBezTo>
                <a:close/>
                <a:moveTo>
                  <a:pt x="49" y="27"/>
                </a:moveTo>
                <a:cubicBezTo>
                  <a:pt x="35" y="13"/>
                  <a:pt x="35" y="13"/>
                  <a:pt x="35" y="13"/>
                </a:cubicBezTo>
                <a:cubicBezTo>
                  <a:pt x="35" y="13"/>
                  <a:pt x="35" y="13"/>
                  <a:pt x="34" y="13"/>
                </a:cubicBezTo>
                <a:cubicBezTo>
                  <a:pt x="34" y="13"/>
                  <a:pt x="34" y="13"/>
                  <a:pt x="34" y="13"/>
                </a:cubicBezTo>
                <a:cubicBezTo>
                  <a:pt x="20" y="27"/>
                  <a:pt x="20" y="27"/>
                  <a:pt x="20" y="27"/>
                </a:cubicBezTo>
                <a:cubicBezTo>
                  <a:pt x="20" y="27"/>
                  <a:pt x="20" y="27"/>
                  <a:pt x="20" y="27"/>
                </a:cubicBezTo>
                <a:cubicBezTo>
                  <a:pt x="20" y="28"/>
                  <a:pt x="20" y="29"/>
                  <a:pt x="21" y="29"/>
                </a:cubicBezTo>
                <a:cubicBezTo>
                  <a:pt x="30" y="29"/>
                  <a:pt x="30" y="29"/>
                  <a:pt x="30" y="29"/>
                </a:cubicBezTo>
                <a:cubicBezTo>
                  <a:pt x="30" y="42"/>
                  <a:pt x="30" y="42"/>
                  <a:pt x="30" y="42"/>
                </a:cubicBezTo>
                <a:cubicBezTo>
                  <a:pt x="30" y="43"/>
                  <a:pt x="30" y="43"/>
                  <a:pt x="31" y="43"/>
                </a:cubicBezTo>
                <a:cubicBezTo>
                  <a:pt x="38" y="43"/>
                  <a:pt x="38" y="43"/>
                  <a:pt x="38" y="43"/>
                </a:cubicBezTo>
                <a:cubicBezTo>
                  <a:pt x="39" y="43"/>
                  <a:pt x="39" y="43"/>
                  <a:pt x="39" y="42"/>
                </a:cubicBezTo>
                <a:cubicBezTo>
                  <a:pt x="39" y="29"/>
                  <a:pt x="39" y="29"/>
                  <a:pt x="39" y="29"/>
                </a:cubicBezTo>
                <a:cubicBezTo>
                  <a:pt x="48" y="29"/>
                  <a:pt x="48" y="29"/>
                  <a:pt x="48" y="29"/>
                </a:cubicBezTo>
                <a:cubicBezTo>
                  <a:pt x="49" y="29"/>
                  <a:pt x="49" y="28"/>
                  <a:pt x="49" y="27"/>
                </a:cubicBezTo>
                <a:cubicBezTo>
                  <a:pt x="49" y="27"/>
                  <a:pt x="49" y="27"/>
                  <a:pt x="49" y="27"/>
                </a:cubicBez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29" name="Freeform 122"/>
          <p:cNvSpPr>
            <a:spLocks noEditPoints="1"/>
          </p:cNvSpPr>
          <p:nvPr/>
        </p:nvSpPr>
        <p:spPr bwMode="auto">
          <a:xfrm>
            <a:off x="7208163" y="4631904"/>
            <a:ext cx="376122" cy="540938"/>
          </a:xfrm>
          <a:custGeom>
            <a:avLst/>
            <a:gdLst/>
            <a:ahLst/>
            <a:cxnLst>
              <a:cxn ang="0">
                <a:pos x="41" y="29"/>
              </a:cxn>
              <a:cxn ang="0">
                <a:pos x="23" y="50"/>
              </a:cxn>
              <a:cxn ang="0">
                <a:pos x="23" y="55"/>
              </a:cxn>
              <a:cxn ang="0">
                <a:pos x="32" y="55"/>
              </a:cxn>
              <a:cxn ang="0">
                <a:pos x="34" y="57"/>
              </a:cxn>
              <a:cxn ang="0">
                <a:pos x="32" y="59"/>
              </a:cxn>
              <a:cxn ang="0">
                <a:pos x="9" y="59"/>
              </a:cxn>
              <a:cxn ang="0">
                <a:pos x="7" y="57"/>
              </a:cxn>
              <a:cxn ang="0">
                <a:pos x="9" y="55"/>
              </a:cxn>
              <a:cxn ang="0">
                <a:pos x="18" y="55"/>
              </a:cxn>
              <a:cxn ang="0">
                <a:pos x="18" y="50"/>
              </a:cxn>
              <a:cxn ang="0">
                <a:pos x="0" y="29"/>
              </a:cxn>
              <a:cxn ang="0">
                <a:pos x="0" y="25"/>
              </a:cxn>
              <a:cxn ang="0">
                <a:pos x="2" y="23"/>
              </a:cxn>
              <a:cxn ang="0">
                <a:pos x="4" y="25"/>
              </a:cxn>
              <a:cxn ang="0">
                <a:pos x="4" y="29"/>
              </a:cxn>
              <a:cxn ang="0">
                <a:pos x="20" y="45"/>
              </a:cxn>
              <a:cxn ang="0">
                <a:pos x="36" y="29"/>
              </a:cxn>
              <a:cxn ang="0">
                <a:pos x="36" y="25"/>
              </a:cxn>
              <a:cxn ang="0">
                <a:pos x="39" y="23"/>
              </a:cxn>
              <a:cxn ang="0">
                <a:pos x="41" y="25"/>
              </a:cxn>
              <a:cxn ang="0">
                <a:pos x="41" y="29"/>
              </a:cxn>
              <a:cxn ang="0">
                <a:pos x="32" y="29"/>
              </a:cxn>
              <a:cxn ang="0">
                <a:pos x="20" y="41"/>
              </a:cxn>
              <a:cxn ang="0">
                <a:pos x="9" y="29"/>
              </a:cxn>
              <a:cxn ang="0">
                <a:pos x="9" y="11"/>
              </a:cxn>
              <a:cxn ang="0">
                <a:pos x="20" y="0"/>
              </a:cxn>
              <a:cxn ang="0">
                <a:pos x="32" y="11"/>
              </a:cxn>
              <a:cxn ang="0">
                <a:pos x="32" y="29"/>
              </a:cxn>
            </a:cxnLst>
            <a:rect l="0" t="0" r="r" b="b"/>
            <a:pathLst>
              <a:path w="41" h="59">
                <a:moveTo>
                  <a:pt x="41" y="29"/>
                </a:moveTo>
                <a:cubicBezTo>
                  <a:pt x="41" y="40"/>
                  <a:pt x="33" y="49"/>
                  <a:pt x="23" y="50"/>
                </a:cubicBezTo>
                <a:cubicBezTo>
                  <a:pt x="23" y="55"/>
                  <a:pt x="23" y="55"/>
                  <a:pt x="23" y="55"/>
                </a:cubicBezTo>
                <a:cubicBezTo>
                  <a:pt x="32" y="55"/>
                  <a:pt x="32" y="55"/>
                  <a:pt x="32" y="55"/>
                </a:cubicBezTo>
                <a:cubicBezTo>
                  <a:pt x="33" y="55"/>
                  <a:pt x="34" y="56"/>
                  <a:pt x="34" y="57"/>
                </a:cubicBezTo>
                <a:cubicBezTo>
                  <a:pt x="34" y="58"/>
                  <a:pt x="33" y="59"/>
                  <a:pt x="32" y="59"/>
                </a:cubicBezTo>
                <a:cubicBezTo>
                  <a:pt x="9" y="59"/>
                  <a:pt x="9" y="59"/>
                  <a:pt x="9" y="59"/>
                </a:cubicBezTo>
                <a:cubicBezTo>
                  <a:pt x="8" y="59"/>
                  <a:pt x="7" y="58"/>
                  <a:pt x="7" y="57"/>
                </a:cubicBezTo>
                <a:cubicBezTo>
                  <a:pt x="7" y="56"/>
                  <a:pt x="8" y="55"/>
                  <a:pt x="9" y="55"/>
                </a:cubicBezTo>
                <a:cubicBezTo>
                  <a:pt x="18" y="55"/>
                  <a:pt x="18" y="55"/>
                  <a:pt x="18" y="55"/>
                </a:cubicBezTo>
                <a:cubicBezTo>
                  <a:pt x="18" y="50"/>
                  <a:pt x="18" y="50"/>
                  <a:pt x="18" y="50"/>
                </a:cubicBezTo>
                <a:cubicBezTo>
                  <a:pt x="8" y="49"/>
                  <a:pt x="0" y="40"/>
                  <a:pt x="0" y="29"/>
                </a:cubicBezTo>
                <a:cubicBezTo>
                  <a:pt x="0" y="25"/>
                  <a:pt x="0" y="25"/>
                  <a:pt x="0" y="25"/>
                </a:cubicBezTo>
                <a:cubicBezTo>
                  <a:pt x="0" y="24"/>
                  <a:pt x="1" y="23"/>
                  <a:pt x="2" y="23"/>
                </a:cubicBezTo>
                <a:cubicBezTo>
                  <a:pt x="3" y="23"/>
                  <a:pt x="4" y="24"/>
                  <a:pt x="4" y="25"/>
                </a:cubicBezTo>
                <a:cubicBezTo>
                  <a:pt x="4" y="29"/>
                  <a:pt x="4" y="29"/>
                  <a:pt x="4" y="29"/>
                </a:cubicBezTo>
                <a:cubicBezTo>
                  <a:pt x="4" y="38"/>
                  <a:pt x="12" y="45"/>
                  <a:pt x="20" y="45"/>
                </a:cubicBezTo>
                <a:cubicBezTo>
                  <a:pt x="29" y="45"/>
                  <a:pt x="36" y="38"/>
                  <a:pt x="36" y="29"/>
                </a:cubicBezTo>
                <a:cubicBezTo>
                  <a:pt x="36" y="25"/>
                  <a:pt x="36" y="25"/>
                  <a:pt x="36" y="25"/>
                </a:cubicBezTo>
                <a:cubicBezTo>
                  <a:pt x="36" y="24"/>
                  <a:pt x="37" y="23"/>
                  <a:pt x="39" y="23"/>
                </a:cubicBezTo>
                <a:cubicBezTo>
                  <a:pt x="40" y="23"/>
                  <a:pt x="41" y="24"/>
                  <a:pt x="41" y="25"/>
                </a:cubicBezTo>
                <a:lnTo>
                  <a:pt x="41" y="29"/>
                </a:lnTo>
                <a:close/>
                <a:moveTo>
                  <a:pt x="32" y="29"/>
                </a:moveTo>
                <a:cubicBezTo>
                  <a:pt x="32" y="36"/>
                  <a:pt x="27" y="41"/>
                  <a:pt x="20" y="41"/>
                </a:cubicBezTo>
                <a:cubicBezTo>
                  <a:pt x="14" y="41"/>
                  <a:pt x="9" y="36"/>
                  <a:pt x="9" y="29"/>
                </a:cubicBezTo>
                <a:cubicBezTo>
                  <a:pt x="9" y="11"/>
                  <a:pt x="9" y="11"/>
                  <a:pt x="9" y="11"/>
                </a:cubicBezTo>
                <a:cubicBezTo>
                  <a:pt x="9" y="5"/>
                  <a:pt x="14" y="0"/>
                  <a:pt x="20" y="0"/>
                </a:cubicBezTo>
                <a:cubicBezTo>
                  <a:pt x="27" y="0"/>
                  <a:pt x="32" y="5"/>
                  <a:pt x="32" y="11"/>
                </a:cubicBezTo>
                <a:lnTo>
                  <a:pt x="32" y="29"/>
                </a:ln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30" name="Freeform 66"/>
          <p:cNvSpPr>
            <a:spLocks noEditPoints="1"/>
          </p:cNvSpPr>
          <p:nvPr/>
        </p:nvSpPr>
        <p:spPr bwMode="auto">
          <a:xfrm>
            <a:off x="9542941" y="4668111"/>
            <a:ext cx="621828" cy="482316"/>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34" name="TextBox 8"/>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u="none" dirty="0">
                <a:solidFill>
                  <a:srgbClr val="16727D"/>
                </a:solidFill>
                <a:latin typeface="Calibri Light" panose="020F0302020204030204" pitchFamily="34" charset="0"/>
                <a:cs typeface="Calibri Light" panose="020F0302020204030204" pitchFamily="34" charset="0"/>
              </a:rPr>
              <a:t>HỎI - ĐÁP</a:t>
            </a:r>
          </a:p>
        </p:txBody>
      </p:sp>
      <p:sp>
        <p:nvSpPr>
          <p:cNvPr id="7" name="Rectangle 6"/>
          <p:cNvSpPr/>
          <p:nvPr/>
        </p:nvSpPr>
        <p:spPr>
          <a:xfrm>
            <a:off x="6770242" y="2705833"/>
            <a:ext cx="4627440" cy="2094470"/>
          </a:xfrm>
          <a:prstGeom prst="rect">
            <a:avLst/>
          </a:prstGeom>
          <a:solidFill>
            <a:srgbClr val="167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latin typeface="Calibri" panose="020F0502020204030204" pitchFamily="34" charset="0"/>
                <a:cs typeface="Calibri" panose="020F0502020204030204" pitchFamily="34" charset="0"/>
              </a:rPr>
              <a:t>EM THÍCH NGHE NHỮNG THỂ LOẠI NHẠC NÀO? VÌ SAO?</a:t>
            </a:r>
            <a:endParaRPr lang="en-US" sz="2400">
              <a:latin typeface="Calibri" panose="020F0502020204030204" pitchFamily="34" charset="0"/>
              <a:cs typeface="Calibri" panose="020F0502020204030204" pitchFamily="34" charset="0"/>
            </a:endParaRPr>
          </a:p>
        </p:txBody>
      </p:sp>
      <p:grpSp>
        <p:nvGrpSpPr>
          <p:cNvPr id="14" name="Google Shape;2480;p41"/>
          <p:cNvGrpSpPr/>
          <p:nvPr/>
        </p:nvGrpSpPr>
        <p:grpSpPr>
          <a:xfrm flipH="1">
            <a:off x="938706" y="1978576"/>
            <a:ext cx="2967403" cy="3218488"/>
            <a:chOff x="3590095" y="2019600"/>
            <a:chExt cx="1910493" cy="2362115"/>
          </a:xfrm>
        </p:grpSpPr>
        <p:sp>
          <p:nvSpPr>
            <p:cNvPr id="15" name="Google Shape;2481;p41"/>
            <p:cNvSpPr/>
            <p:nvPr/>
          </p:nvSpPr>
          <p:spPr>
            <a:xfrm>
              <a:off x="3807457" y="2136115"/>
              <a:ext cx="1693132" cy="1337734"/>
            </a:xfrm>
            <a:custGeom>
              <a:avLst/>
              <a:gdLst/>
              <a:ahLst/>
              <a:cxnLst/>
              <a:rect l="l" t="t" r="r" b="b"/>
              <a:pathLst>
                <a:path w="53810" h="42515" extrusionOk="0">
                  <a:moveTo>
                    <a:pt x="20870" y="0"/>
                  </a:moveTo>
                  <a:cubicBezTo>
                    <a:pt x="17069" y="0"/>
                    <a:pt x="12625" y="704"/>
                    <a:pt x="10175" y="1329"/>
                  </a:cubicBezTo>
                  <a:cubicBezTo>
                    <a:pt x="8947" y="1655"/>
                    <a:pt x="7494" y="5164"/>
                    <a:pt x="7193" y="6392"/>
                  </a:cubicBezTo>
                  <a:cubicBezTo>
                    <a:pt x="6717" y="8472"/>
                    <a:pt x="6040" y="11805"/>
                    <a:pt x="5915" y="14387"/>
                  </a:cubicBezTo>
                  <a:cubicBezTo>
                    <a:pt x="5689" y="18472"/>
                    <a:pt x="0" y="27695"/>
                    <a:pt x="5063" y="32833"/>
                  </a:cubicBezTo>
                  <a:cubicBezTo>
                    <a:pt x="6310" y="34104"/>
                    <a:pt x="8063" y="34535"/>
                    <a:pt x="10074" y="34535"/>
                  </a:cubicBezTo>
                  <a:cubicBezTo>
                    <a:pt x="12185" y="34535"/>
                    <a:pt x="14580" y="34060"/>
                    <a:pt x="16968" y="33585"/>
                  </a:cubicBezTo>
                  <a:cubicBezTo>
                    <a:pt x="19344" y="33099"/>
                    <a:pt x="21714" y="32620"/>
                    <a:pt x="23777" y="32620"/>
                  </a:cubicBezTo>
                  <a:cubicBezTo>
                    <a:pt x="25653" y="32620"/>
                    <a:pt x="27276" y="33016"/>
                    <a:pt x="28421" y="34162"/>
                  </a:cubicBezTo>
                  <a:cubicBezTo>
                    <a:pt x="34636" y="40355"/>
                    <a:pt x="39740" y="42515"/>
                    <a:pt x="43671" y="42515"/>
                  </a:cubicBezTo>
                  <a:cubicBezTo>
                    <a:pt x="49300" y="42515"/>
                    <a:pt x="52524" y="38088"/>
                    <a:pt x="53158" y="34738"/>
                  </a:cubicBezTo>
                  <a:cubicBezTo>
                    <a:pt x="53810" y="31254"/>
                    <a:pt x="52983" y="24537"/>
                    <a:pt x="44512" y="21279"/>
                  </a:cubicBezTo>
                  <a:cubicBezTo>
                    <a:pt x="36040" y="18046"/>
                    <a:pt x="28747" y="5640"/>
                    <a:pt x="27619" y="2181"/>
                  </a:cubicBezTo>
                  <a:cubicBezTo>
                    <a:pt x="27079" y="548"/>
                    <a:pt x="24224" y="0"/>
                    <a:pt x="20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82;p41"/>
            <p:cNvSpPr/>
            <p:nvPr/>
          </p:nvSpPr>
          <p:spPr>
            <a:xfrm>
              <a:off x="4618127" y="3168420"/>
              <a:ext cx="312322" cy="225573"/>
            </a:xfrm>
            <a:custGeom>
              <a:avLst/>
              <a:gdLst/>
              <a:ahLst/>
              <a:cxnLst/>
              <a:rect l="l" t="t" r="r" b="b"/>
              <a:pathLst>
                <a:path w="9926" h="7169" extrusionOk="0">
                  <a:moveTo>
                    <a:pt x="1" y="0"/>
                  </a:moveTo>
                  <a:cubicBezTo>
                    <a:pt x="1" y="25"/>
                    <a:pt x="1" y="50"/>
                    <a:pt x="1" y="50"/>
                  </a:cubicBezTo>
                  <a:cubicBezTo>
                    <a:pt x="126" y="75"/>
                    <a:pt x="251" y="75"/>
                    <a:pt x="351" y="75"/>
                  </a:cubicBezTo>
                  <a:lnTo>
                    <a:pt x="376" y="75"/>
                  </a:lnTo>
                  <a:cubicBezTo>
                    <a:pt x="251" y="50"/>
                    <a:pt x="126" y="25"/>
                    <a:pt x="1" y="0"/>
                  </a:cubicBezTo>
                  <a:close/>
                  <a:moveTo>
                    <a:pt x="4938" y="3509"/>
                  </a:moveTo>
                  <a:lnTo>
                    <a:pt x="4938" y="3509"/>
                  </a:lnTo>
                  <a:cubicBezTo>
                    <a:pt x="6266" y="4887"/>
                    <a:pt x="7795" y="6341"/>
                    <a:pt x="9925" y="7168"/>
                  </a:cubicBezTo>
                  <a:cubicBezTo>
                    <a:pt x="8372" y="6241"/>
                    <a:pt x="6692" y="5038"/>
                    <a:pt x="4938" y="3509"/>
                  </a:cubicBezTo>
                  <a:close/>
                </a:path>
              </a:pathLst>
            </a:custGeom>
            <a:solidFill>
              <a:srgbClr val="F574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83;p41"/>
            <p:cNvSpPr/>
            <p:nvPr/>
          </p:nvSpPr>
          <p:spPr>
            <a:xfrm>
              <a:off x="4005373" y="2472067"/>
              <a:ext cx="1392704" cy="943981"/>
            </a:xfrm>
            <a:custGeom>
              <a:avLst/>
              <a:gdLst/>
              <a:ahLst/>
              <a:cxnLst/>
              <a:rect l="l" t="t" r="r" b="b"/>
              <a:pathLst>
                <a:path w="44262" h="30001" extrusionOk="0">
                  <a:moveTo>
                    <a:pt x="20477" y="1279"/>
                  </a:moveTo>
                  <a:cubicBezTo>
                    <a:pt x="20076" y="1605"/>
                    <a:pt x="19575" y="1705"/>
                    <a:pt x="19149" y="1705"/>
                  </a:cubicBezTo>
                  <a:cubicBezTo>
                    <a:pt x="18948" y="1705"/>
                    <a:pt x="18748" y="1680"/>
                    <a:pt x="18597" y="1630"/>
                  </a:cubicBezTo>
                  <a:lnTo>
                    <a:pt x="18572" y="1630"/>
                  </a:lnTo>
                  <a:cubicBezTo>
                    <a:pt x="18397" y="1931"/>
                    <a:pt x="18221" y="2206"/>
                    <a:pt x="18046" y="2482"/>
                  </a:cubicBezTo>
                  <a:cubicBezTo>
                    <a:pt x="16868" y="4186"/>
                    <a:pt x="15264" y="5239"/>
                    <a:pt x="13510" y="5665"/>
                  </a:cubicBezTo>
                  <a:lnTo>
                    <a:pt x="13384" y="7394"/>
                  </a:lnTo>
                  <a:cubicBezTo>
                    <a:pt x="13359" y="7845"/>
                    <a:pt x="13610" y="8271"/>
                    <a:pt x="14036" y="8422"/>
                  </a:cubicBezTo>
                  <a:cubicBezTo>
                    <a:pt x="14036" y="8397"/>
                    <a:pt x="14061" y="8372"/>
                    <a:pt x="14086" y="8372"/>
                  </a:cubicBezTo>
                  <a:cubicBezTo>
                    <a:pt x="14136" y="8397"/>
                    <a:pt x="14462" y="8447"/>
                    <a:pt x="14913" y="8497"/>
                  </a:cubicBezTo>
                  <a:cubicBezTo>
                    <a:pt x="17871" y="8021"/>
                    <a:pt x="20176" y="6692"/>
                    <a:pt x="22081" y="5264"/>
                  </a:cubicBezTo>
                  <a:cubicBezTo>
                    <a:pt x="22131" y="5364"/>
                    <a:pt x="22181" y="5439"/>
                    <a:pt x="22231" y="5514"/>
                  </a:cubicBezTo>
                  <a:lnTo>
                    <a:pt x="22282" y="5464"/>
                  </a:lnTo>
                  <a:cubicBezTo>
                    <a:pt x="21931" y="4988"/>
                    <a:pt x="21630" y="4512"/>
                    <a:pt x="21429" y="4036"/>
                  </a:cubicBezTo>
                  <a:cubicBezTo>
                    <a:pt x="21028" y="3134"/>
                    <a:pt x="20778" y="2181"/>
                    <a:pt x="20477" y="1279"/>
                  </a:cubicBezTo>
                  <a:close/>
                  <a:moveTo>
                    <a:pt x="2657" y="1"/>
                  </a:moveTo>
                  <a:cubicBezTo>
                    <a:pt x="2607" y="76"/>
                    <a:pt x="2582" y="126"/>
                    <a:pt x="2557" y="176"/>
                  </a:cubicBezTo>
                  <a:cubicBezTo>
                    <a:pt x="1154" y="2507"/>
                    <a:pt x="276" y="5840"/>
                    <a:pt x="1" y="9324"/>
                  </a:cubicBezTo>
                  <a:cubicBezTo>
                    <a:pt x="26" y="9299"/>
                    <a:pt x="26" y="9299"/>
                    <a:pt x="26" y="9299"/>
                  </a:cubicBezTo>
                  <a:cubicBezTo>
                    <a:pt x="1279" y="7996"/>
                    <a:pt x="3384" y="7570"/>
                    <a:pt x="3735" y="7494"/>
                  </a:cubicBezTo>
                  <a:cubicBezTo>
                    <a:pt x="4211" y="7319"/>
                    <a:pt x="5063" y="7244"/>
                    <a:pt x="5916" y="7244"/>
                  </a:cubicBezTo>
                  <a:cubicBezTo>
                    <a:pt x="6517" y="7244"/>
                    <a:pt x="7119" y="7294"/>
                    <a:pt x="7570" y="7394"/>
                  </a:cubicBezTo>
                  <a:cubicBezTo>
                    <a:pt x="7870" y="7219"/>
                    <a:pt x="8071" y="6918"/>
                    <a:pt x="8096" y="6567"/>
                  </a:cubicBezTo>
                  <a:lnTo>
                    <a:pt x="8146" y="5941"/>
                  </a:lnTo>
                  <a:lnTo>
                    <a:pt x="8121" y="5941"/>
                  </a:lnTo>
                  <a:lnTo>
                    <a:pt x="8196" y="5088"/>
                  </a:lnTo>
                  <a:cubicBezTo>
                    <a:pt x="6693" y="4362"/>
                    <a:pt x="5414" y="3108"/>
                    <a:pt x="4612" y="1354"/>
                  </a:cubicBezTo>
                  <a:cubicBezTo>
                    <a:pt x="4462" y="1053"/>
                    <a:pt x="4337" y="753"/>
                    <a:pt x="4236" y="452"/>
                  </a:cubicBezTo>
                  <a:lnTo>
                    <a:pt x="4011" y="452"/>
                  </a:lnTo>
                  <a:cubicBezTo>
                    <a:pt x="3610" y="452"/>
                    <a:pt x="3083" y="352"/>
                    <a:pt x="2657" y="1"/>
                  </a:cubicBezTo>
                  <a:close/>
                  <a:moveTo>
                    <a:pt x="25866" y="8647"/>
                  </a:moveTo>
                  <a:cubicBezTo>
                    <a:pt x="25790" y="8748"/>
                    <a:pt x="25715" y="8823"/>
                    <a:pt x="25665" y="8923"/>
                  </a:cubicBezTo>
                  <a:cubicBezTo>
                    <a:pt x="25765" y="8998"/>
                    <a:pt x="25840" y="9048"/>
                    <a:pt x="25840" y="9048"/>
                  </a:cubicBezTo>
                  <a:cubicBezTo>
                    <a:pt x="25840" y="9048"/>
                    <a:pt x="24011" y="11254"/>
                    <a:pt x="22708" y="12457"/>
                  </a:cubicBezTo>
                  <a:cubicBezTo>
                    <a:pt x="20602" y="14487"/>
                    <a:pt x="19249" y="16016"/>
                    <a:pt x="18221" y="16968"/>
                  </a:cubicBezTo>
                  <a:cubicBezTo>
                    <a:pt x="18372" y="17971"/>
                    <a:pt x="18597" y="19048"/>
                    <a:pt x="18898" y="20201"/>
                  </a:cubicBezTo>
                  <a:cubicBezTo>
                    <a:pt x="18898" y="20226"/>
                    <a:pt x="18898" y="20226"/>
                    <a:pt x="18898" y="20226"/>
                  </a:cubicBezTo>
                  <a:cubicBezTo>
                    <a:pt x="18898" y="20251"/>
                    <a:pt x="18898" y="20251"/>
                    <a:pt x="18898" y="20251"/>
                  </a:cubicBezTo>
                  <a:cubicBezTo>
                    <a:pt x="19048" y="20853"/>
                    <a:pt x="19249" y="21479"/>
                    <a:pt x="19475" y="22131"/>
                  </a:cubicBezTo>
                  <a:cubicBezTo>
                    <a:pt x="19600" y="22156"/>
                    <a:pt x="19725" y="22181"/>
                    <a:pt x="19850" y="22206"/>
                  </a:cubicBezTo>
                  <a:cubicBezTo>
                    <a:pt x="21505" y="22407"/>
                    <a:pt x="22808" y="23961"/>
                    <a:pt x="24412" y="25640"/>
                  </a:cubicBezTo>
                  <a:cubicBezTo>
                    <a:pt x="26166" y="27169"/>
                    <a:pt x="27846" y="28372"/>
                    <a:pt x="29399" y="29299"/>
                  </a:cubicBezTo>
                  <a:cubicBezTo>
                    <a:pt x="30477" y="29750"/>
                    <a:pt x="31730" y="30001"/>
                    <a:pt x="33184" y="30001"/>
                  </a:cubicBezTo>
                  <a:cubicBezTo>
                    <a:pt x="33359" y="30001"/>
                    <a:pt x="33585" y="30001"/>
                    <a:pt x="33785" y="29976"/>
                  </a:cubicBezTo>
                  <a:cubicBezTo>
                    <a:pt x="42257" y="29575"/>
                    <a:pt x="44262" y="16993"/>
                    <a:pt x="30076" y="10953"/>
                  </a:cubicBezTo>
                  <a:cubicBezTo>
                    <a:pt x="28848" y="10427"/>
                    <a:pt x="27319" y="9625"/>
                    <a:pt x="25866" y="864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84;p41"/>
            <p:cNvSpPr/>
            <p:nvPr/>
          </p:nvSpPr>
          <p:spPr>
            <a:xfrm>
              <a:off x="4182805" y="2502054"/>
              <a:ext cx="359645" cy="368298"/>
            </a:xfrm>
            <a:custGeom>
              <a:avLst/>
              <a:gdLst/>
              <a:ahLst/>
              <a:cxnLst/>
              <a:rect l="l" t="t" r="r" b="b"/>
              <a:pathLst>
                <a:path w="11430" h="11705" extrusionOk="0">
                  <a:moveTo>
                    <a:pt x="2858" y="0"/>
                  </a:moveTo>
                  <a:lnTo>
                    <a:pt x="2457" y="5614"/>
                  </a:lnTo>
                  <a:cubicBezTo>
                    <a:pt x="2411" y="6148"/>
                    <a:pt x="1955" y="6575"/>
                    <a:pt x="1410" y="6575"/>
                  </a:cubicBezTo>
                  <a:cubicBezTo>
                    <a:pt x="1367" y="6575"/>
                    <a:pt x="1323" y="6572"/>
                    <a:pt x="1279" y="6567"/>
                  </a:cubicBezTo>
                  <a:cubicBezTo>
                    <a:pt x="502" y="6466"/>
                    <a:pt x="1" y="6416"/>
                    <a:pt x="1" y="6416"/>
                  </a:cubicBezTo>
                  <a:lnTo>
                    <a:pt x="1" y="6416"/>
                  </a:lnTo>
                  <a:cubicBezTo>
                    <a:pt x="1" y="6416"/>
                    <a:pt x="1730" y="10702"/>
                    <a:pt x="1705" y="11028"/>
                  </a:cubicBezTo>
                  <a:cubicBezTo>
                    <a:pt x="1705" y="11353"/>
                    <a:pt x="5916" y="11704"/>
                    <a:pt x="5916" y="11704"/>
                  </a:cubicBezTo>
                  <a:cubicBezTo>
                    <a:pt x="5916" y="11704"/>
                    <a:pt x="11430" y="8271"/>
                    <a:pt x="10176" y="7870"/>
                  </a:cubicBezTo>
                  <a:cubicBezTo>
                    <a:pt x="9926" y="7770"/>
                    <a:pt x="9374" y="7669"/>
                    <a:pt x="8622" y="7544"/>
                  </a:cubicBezTo>
                  <a:cubicBezTo>
                    <a:pt x="8096" y="7469"/>
                    <a:pt x="7695" y="6968"/>
                    <a:pt x="7745" y="6441"/>
                  </a:cubicBezTo>
                  <a:lnTo>
                    <a:pt x="8196" y="376"/>
                  </a:lnTo>
                  <a:lnTo>
                    <a:pt x="2858" y="0"/>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85;p41"/>
            <p:cNvSpPr/>
            <p:nvPr/>
          </p:nvSpPr>
          <p:spPr>
            <a:xfrm>
              <a:off x="4260902" y="2632162"/>
              <a:ext cx="2391" cy="26840"/>
            </a:xfrm>
            <a:custGeom>
              <a:avLst/>
              <a:gdLst/>
              <a:ahLst/>
              <a:cxnLst/>
              <a:rect l="l" t="t" r="r" b="b"/>
              <a:pathLst>
                <a:path w="76" h="853" extrusionOk="0">
                  <a:moveTo>
                    <a:pt x="75" y="0"/>
                  </a:moveTo>
                  <a:lnTo>
                    <a:pt x="0" y="853"/>
                  </a:lnTo>
                  <a:lnTo>
                    <a:pt x="25" y="853"/>
                  </a:lnTo>
                  <a:lnTo>
                    <a:pt x="75" y="0"/>
                  </a:lnTo>
                  <a:close/>
                </a:path>
              </a:pathLst>
            </a:custGeom>
            <a:solidFill>
              <a:srgbClr val="EE2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86;p41"/>
            <p:cNvSpPr/>
            <p:nvPr/>
          </p:nvSpPr>
          <p:spPr>
            <a:xfrm>
              <a:off x="4261689" y="2632162"/>
              <a:ext cx="168778" cy="52861"/>
            </a:xfrm>
            <a:custGeom>
              <a:avLst/>
              <a:gdLst/>
              <a:ahLst/>
              <a:cxnLst/>
              <a:rect l="l" t="t" r="r" b="b"/>
              <a:pathLst>
                <a:path w="5364" h="1680" extrusionOk="0">
                  <a:moveTo>
                    <a:pt x="50" y="0"/>
                  </a:moveTo>
                  <a:lnTo>
                    <a:pt x="0" y="853"/>
                  </a:lnTo>
                  <a:cubicBezTo>
                    <a:pt x="1078" y="1404"/>
                    <a:pt x="2281" y="1680"/>
                    <a:pt x="3484" y="1680"/>
                  </a:cubicBezTo>
                  <a:cubicBezTo>
                    <a:pt x="4085" y="1680"/>
                    <a:pt x="4687" y="1629"/>
                    <a:pt x="5288" y="1479"/>
                  </a:cubicBezTo>
                  <a:lnTo>
                    <a:pt x="5364" y="577"/>
                  </a:lnTo>
                  <a:lnTo>
                    <a:pt x="5364" y="577"/>
                  </a:lnTo>
                  <a:cubicBezTo>
                    <a:pt x="4737" y="752"/>
                    <a:pt x="4110" y="827"/>
                    <a:pt x="3484" y="827"/>
                  </a:cubicBezTo>
                  <a:cubicBezTo>
                    <a:pt x="2306" y="827"/>
                    <a:pt x="1128" y="552"/>
                    <a:pt x="50" y="0"/>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7;p41"/>
            <p:cNvSpPr/>
            <p:nvPr/>
          </p:nvSpPr>
          <p:spPr>
            <a:xfrm>
              <a:off x="4636759" y="3960164"/>
              <a:ext cx="244127" cy="246534"/>
            </a:xfrm>
            <a:custGeom>
              <a:avLst/>
              <a:gdLst/>
              <a:ahLst/>
              <a:cxnLst/>
              <a:rect l="l" t="t" r="r" b="b"/>
              <a:pathLst>
                <a:path w="5445" h="5499" extrusionOk="0">
                  <a:moveTo>
                    <a:pt x="1929" y="0"/>
                  </a:moveTo>
                  <a:cubicBezTo>
                    <a:pt x="848" y="0"/>
                    <a:pt x="1" y="1257"/>
                    <a:pt x="658" y="2316"/>
                  </a:cubicBezTo>
                  <a:cubicBezTo>
                    <a:pt x="933" y="2792"/>
                    <a:pt x="1334" y="3343"/>
                    <a:pt x="1785" y="3870"/>
                  </a:cubicBezTo>
                  <a:cubicBezTo>
                    <a:pt x="2634" y="4840"/>
                    <a:pt x="3387" y="5499"/>
                    <a:pt x="4003" y="5499"/>
                  </a:cubicBezTo>
                  <a:cubicBezTo>
                    <a:pt x="4278" y="5499"/>
                    <a:pt x="4526" y="5367"/>
                    <a:pt x="4743" y="5073"/>
                  </a:cubicBezTo>
                  <a:cubicBezTo>
                    <a:pt x="5445" y="4120"/>
                    <a:pt x="4417" y="1439"/>
                    <a:pt x="2587" y="160"/>
                  </a:cubicBezTo>
                  <a:lnTo>
                    <a:pt x="2537" y="135"/>
                  </a:lnTo>
                  <a:cubicBezTo>
                    <a:pt x="2332" y="42"/>
                    <a:pt x="2126" y="0"/>
                    <a:pt x="19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88;p41"/>
            <p:cNvSpPr/>
            <p:nvPr/>
          </p:nvSpPr>
          <p:spPr>
            <a:xfrm>
              <a:off x="4274306" y="3417592"/>
              <a:ext cx="482642" cy="634460"/>
            </a:xfrm>
            <a:custGeom>
              <a:avLst/>
              <a:gdLst/>
              <a:ahLst/>
              <a:cxnLst/>
              <a:rect l="l" t="t" r="r" b="b"/>
              <a:pathLst>
                <a:path w="15339" h="20164" extrusionOk="0">
                  <a:moveTo>
                    <a:pt x="8948" y="1"/>
                  </a:moveTo>
                  <a:lnTo>
                    <a:pt x="0" y="6317"/>
                  </a:lnTo>
                  <a:cubicBezTo>
                    <a:pt x="0" y="6317"/>
                    <a:pt x="4286" y="9801"/>
                    <a:pt x="7494" y="13134"/>
                  </a:cubicBezTo>
                  <a:cubicBezTo>
                    <a:pt x="10301" y="16041"/>
                    <a:pt x="12807" y="18948"/>
                    <a:pt x="13384" y="19650"/>
                  </a:cubicBezTo>
                  <a:cubicBezTo>
                    <a:pt x="13419" y="19882"/>
                    <a:pt x="13518" y="20164"/>
                    <a:pt x="13851" y="20164"/>
                  </a:cubicBezTo>
                  <a:cubicBezTo>
                    <a:pt x="13987" y="20164"/>
                    <a:pt x="14161" y="20117"/>
                    <a:pt x="14386" y="20001"/>
                  </a:cubicBezTo>
                  <a:cubicBezTo>
                    <a:pt x="15339" y="19500"/>
                    <a:pt x="15288" y="18823"/>
                    <a:pt x="15288" y="18823"/>
                  </a:cubicBezTo>
                  <a:cubicBezTo>
                    <a:pt x="15263" y="18773"/>
                    <a:pt x="15213" y="18723"/>
                    <a:pt x="15138" y="18698"/>
                  </a:cubicBezTo>
                  <a:lnTo>
                    <a:pt x="15188" y="18673"/>
                  </a:lnTo>
                  <a:cubicBezTo>
                    <a:pt x="15188" y="18673"/>
                    <a:pt x="14085" y="12382"/>
                    <a:pt x="12080" y="6943"/>
                  </a:cubicBezTo>
                  <a:cubicBezTo>
                    <a:pt x="10075" y="1530"/>
                    <a:pt x="8948" y="1"/>
                    <a:pt x="8948"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89;p41"/>
            <p:cNvSpPr/>
            <p:nvPr/>
          </p:nvSpPr>
          <p:spPr>
            <a:xfrm>
              <a:off x="4412313" y="3700715"/>
              <a:ext cx="330445" cy="350961"/>
            </a:xfrm>
            <a:custGeom>
              <a:avLst/>
              <a:gdLst/>
              <a:ahLst/>
              <a:cxnLst/>
              <a:rect l="l" t="t" r="r" b="b"/>
              <a:pathLst>
                <a:path w="10502" h="11154" extrusionOk="0">
                  <a:moveTo>
                    <a:pt x="2632" y="0"/>
                  </a:moveTo>
                  <a:cubicBezTo>
                    <a:pt x="2532" y="51"/>
                    <a:pt x="2456" y="76"/>
                    <a:pt x="2381" y="126"/>
                  </a:cubicBezTo>
                  <a:cubicBezTo>
                    <a:pt x="1529" y="477"/>
                    <a:pt x="752" y="828"/>
                    <a:pt x="0" y="1128"/>
                  </a:cubicBezTo>
                  <a:cubicBezTo>
                    <a:pt x="1028" y="2081"/>
                    <a:pt x="2130" y="3108"/>
                    <a:pt x="3108" y="4136"/>
                  </a:cubicBezTo>
                  <a:cubicBezTo>
                    <a:pt x="5915" y="7043"/>
                    <a:pt x="8421" y="9950"/>
                    <a:pt x="8998" y="10652"/>
                  </a:cubicBezTo>
                  <a:cubicBezTo>
                    <a:pt x="9048" y="10878"/>
                    <a:pt x="9123" y="11153"/>
                    <a:pt x="9474" y="11153"/>
                  </a:cubicBezTo>
                  <a:cubicBezTo>
                    <a:pt x="9599" y="11153"/>
                    <a:pt x="9775" y="11103"/>
                    <a:pt x="10000" y="11003"/>
                  </a:cubicBezTo>
                  <a:cubicBezTo>
                    <a:pt x="10226" y="10878"/>
                    <a:pt x="10376" y="10752"/>
                    <a:pt x="10501" y="10652"/>
                  </a:cubicBezTo>
                  <a:lnTo>
                    <a:pt x="10501" y="10652"/>
                  </a:lnTo>
                  <a:cubicBezTo>
                    <a:pt x="10376" y="10677"/>
                    <a:pt x="10301" y="10677"/>
                    <a:pt x="10201" y="10677"/>
                  </a:cubicBezTo>
                  <a:cubicBezTo>
                    <a:pt x="9800" y="10677"/>
                    <a:pt x="9725" y="10376"/>
                    <a:pt x="9725" y="10101"/>
                  </a:cubicBezTo>
                  <a:cubicBezTo>
                    <a:pt x="9248" y="9349"/>
                    <a:pt x="7168" y="6091"/>
                    <a:pt x="4787" y="2833"/>
                  </a:cubicBezTo>
                  <a:cubicBezTo>
                    <a:pt x="4110" y="1880"/>
                    <a:pt x="3359" y="928"/>
                    <a:pt x="2632" y="0"/>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90;p41"/>
            <p:cNvSpPr/>
            <p:nvPr/>
          </p:nvSpPr>
          <p:spPr>
            <a:xfrm>
              <a:off x="4033523" y="4120111"/>
              <a:ext cx="161628" cy="261604"/>
            </a:xfrm>
            <a:custGeom>
              <a:avLst/>
              <a:gdLst/>
              <a:ahLst/>
              <a:cxnLst/>
              <a:rect l="l" t="t" r="r" b="b"/>
              <a:pathLst>
                <a:path w="3768" h="6098" extrusionOk="0">
                  <a:moveTo>
                    <a:pt x="2192" y="1"/>
                  </a:moveTo>
                  <a:cubicBezTo>
                    <a:pt x="1761" y="1"/>
                    <a:pt x="1329" y="185"/>
                    <a:pt x="1028" y="601"/>
                  </a:cubicBezTo>
                  <a:lnTo>
                    <a:pt x="978" y="651"/>
                  </a:lnTo>
                  <a:cubicBezTo>
                    <a:pt x="1" y="2656"/>
                    <a:pt x="427" y="5488"/>
                    <a:pt x="1504" y="5990"/>
                  </a:cubicBezTo>
                  <a:cubicBezTo>
                    <a:pt x="1670" y="6063"/>
                    <a:pt x="1822" y="6097"/>
                    <a:pt x="1962" y="6097"/>
                  </a:cubicBezTo>
                  <a:cubicBezTo>
                    <a:pt x="2740" y="6097"/>
                    <a:pt x="3166" y="5037"/>
                    <a:pt x="3484" y="3508"/>
                  </a:cubicBezTo>
                  <a:cubicBezTo>
                    <a:pt x="3635" y="2807"/>
                    <a:pt x="3710" y="2130"/>
                    <a:pt x="3735" y="1579"/>
                  </a:cubicBezTo>
                  <a:cubicBezTo>
                    <a:pt x="3768" y="622"/>
                    <a:pt x="2981" y="1"/>
                    <a:pt x="2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91;p41"/>
            <p:cNvSpPr/>
            <p:nvPr/>
          </p:nvSpPr>
          <p:spPr>
            <a:xfrm>
              <a:off x="3967520" y="3567429"/>
              <a:ext cx="350174" cy="633390"/>
            </a:xfrm>
            <a:custGeom>
              <a:avLst/>
              <a:gdLst/>
              <a:ahLst/>
              <a:cxnLst/>
              <a:rect l="l" t="t" r="r" b="b"/>
              <a:pathLst>
                <a:path w="11129" h="20130" extrusionOk="0">
                  <a:moveTo>
                    <a:pt x="251" y="1"/>
                  </a:moveTo>
                  <a:cubicBezTo>
                    <a:pt x="251" y="1"/>
                    <a:pt x="1" y="1906"/>
                    <a:pt x="878" y="7620"/>
                  </a:cubicBezTo>
                  <a:cubicBezTo>
                    <a:pt x="1780" y="13334"/>
                    <a:pt x="3885" y="19374"/>
                    <a:pt x="3885" y="19374"/>
                  </a:cubicBezTo>
                  <a:lnTo>
                    <a:pt x="3936" y="19374"/>
                  </a:lnTo>
                  <a:cubicBezTo>
                    <a:pt x="3911" y="19425"/>
                    <a:pt x="3885" y="19475"/>
                    <a:pt x="3860" y="19550"/>
                  </a:cubicBezTo>
                  <a:cubicBezTo>
                    <a:pt x="3860" y="19550"/>
                    <a:pt x="4138" y="20129"/>
                    <a:pt x="5118" y="20129"/>
                  </a:cubicBezTo>
                  <a:cubicBezTo>
                    <a:pt x="5157" y="20129"/>
                    <a:pt x="5197" y="20128"/>
                    <a:pt x="5239" y="20126"/>
                  </a:cubicBezTo>
                  <a:cubicBezTo>
                    <a:pt x="6091" y="20101"/>
                    <a:pt x="6041" y="19650"/>
                    <a:pt x="5916" y="19349"/>
                  </a:cubicBezTo>
                  <a:cubicBezTo>
                    <a:pt x="6091" y="18447"/>
                    <a:pt x="6868" y="14688"/>
                    <a:pt x="7896" y="10778"/>
                  </a:cubicBezTo>
                  <a:cubicBezTo>
                    <a:pt x="9099" y="6317"/>
                    <a:pt x="11129" y="1179"/>
                    <a:pt x="11129" y="1179"/>
                  </a:cubicBezTo>
                  <a:lnTo>
                    <a:pt x="251" y="1"/>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92;p41"/>
            <p:cNvSpPr/>
            <p:nvPr/>
          </p:nvSpPr>
          <p:spPr>
            <a:xfrm>
              <a:off x="3999867" y="3827676"/>
              <a:ext cx="122273" cy="373049"/>
            </a:xfrm>
            <a:custGeom>
              <a:avLst/>
              <a:gdLst/>
              <a:ahLst/>
              <a:cxnLst/>
              <a:rect l="l" t="t" r="r" b="b"/>
              <a:pathLst>
                <a:path w="3886" h="11856" extrusionOk="0">
                  <a:moveTo>
                    <a:pt x="1755" y="1"/>
                  </a:moveTo>
                  <a:cubicBezTo>
                    <a:pt x="1253" y="51"/>
                    <a:pt x="727" y="76"/>
                    <a:pt x="201" y="126"/>
                  </a:cubicBezTo>
                  <a:lnTo>
                    <a:pt x="0" y="126"/>
                  </a:lnTo>
                  <a:cubicBezTo>
                    <a:pt x="953" y="5615"/>
                    <a:pt x="2857" y="11103"/>
                    <a:pt x="2857" y="11103"/>
                  </a:cubicBezTo>
                  <a:lnTo>
                    <a:pt x="2908" y="11103"/>
                  </a:lnTo>
                  <a:cubicBezTo>
                    <a:pt x="2883" y="11154"/>
                    <a:pt x="2857" y="11204"/>
                    <a:pt x="2832" y="11279"/>
                  </a:cubicBezTo>
                  <a:cubicBezTo>
                    <a:pt x="2832" y="11279"/>
                    <a:pt x="3083" y="11755"/>
                    <a:pt x="3885" y="11855"/>
                  </a:cubicBezTo>
                  <a:cubicBezTo>
                    <a:pt x="3685" y="11680"/>
                    <a:pt x="3634" y="11529"/>
                    <a:pt x="3634" y="11529"/>
                  </a:cubicBezTo>
                  <a:cubicBezTo>
                    <a:pt x="3659" y="11454"/>
                    <a:pt x="3685" y="11404"/>
                    <a:pt x="3710" y="11354"/>
                  </a:cubicBezTo>
                  <a:lnTo>
                    <a:pt x="3685" y="11354"/>
                  </a:lnTo>
                  <a:cubicBezTo>
                    <a:pt x="3685" y="11354"/>
                    <a:pt x="2206" y="5590"/>
                    <a:pt x="1755" y="1"/>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93;p41"/>
            <p:cNvSpPr/>
            <p:nvPr/>
          </p:nvSpPr>
          <p:spPr>
            <a:xfrm>
              <a:off x="3590095" y="2770167"/>
              <a:ext cx="557277" cy="563035"/>
            </a:xfrm>
            <a:custGeom>
              <a:avLst/>
              <a:gdLst/>
              <a:ahLst/>
              <a:cxnLst/>
              <a:rect l="l" t="t" r="r" b="b"/>
              <a:pathLst>
                <a:path w="17711" h="17894" extrusionOk="0">
                  <a:moveTo>
                    <a:pt x="14101" y="0"/>
                  </a:moveTo>
                  <a:cubicBezTo>
                    <a:pt x="9715" y="3434"/>
                    <a:pt x="5354" y="8146"/>
                    <a:pt x="3098" y="15013"/>
                  </a:cubicBezTo>
                  <a:cubicBezTo>
                    <a:pt x="3075" y="15010"/>
                    <a:pt x="3047" y="15008"/>
                    <a:pt x="3017" y="15008"/>
                  </a:cubicBezTo>
                  <a:cubicBezTo>
                    <a:pt x="2556" y="15008"/>
                    <a:pt x="1339" y="15358"/>
                    <a:pt x="893" y="16016"/>
                  </a:cubicBezTo>
                  <a:cubicBezTo>
                    <a:pt x="1" y="17312"/>
                    <a:pt x="891" y="17761"/>
                    <a:pt x="1458" y="17761"/>
                  </a:cubicBezTo>
                  <a:cubicBezTo>
                    <a:pt x="1560" y="17761"/>
                    <a:pt x="1651" y="17747"/>
                    <a:pt x="1720" y="17720"/>
                  </a:cubicBezTo>
                  <a:cubicBezTo>
                    <a:pt x="2148" y="17553"/>
                    <a:pt x="3254" y="16912"/>
                    <a:pt x="3430" y="16912"/>
                  </a:cubicBezTo>
                  <a:cubicBezTo>
                    <a:pt x="3439" y="16912"/>
                    <a:pt x="3446" y="16914"/>
                    <a:pt x="3449" y="16918"/>
                  </a:cubicBezTo>
                  <a:cubicBezTo>
                    <a:pt x="3550" y="16993"/>
                    <a:pt x="3374" y="17469"/>
                    <a:pt x="3550" y="17745"/>
                  </a:cubicBezTo>
                  <a:cubicBezTo>
                    <a:pt x="3617" y="17851"/>
                    <a:pt x="3692" y="17894"/>
                    <a:pt x="3756" y="17894"/>
                  </a:cubicBezTo>
                  <a:cubicBezTo>
                    <a:pt x="3858" y="17894"/>
                    <a:pt x="3931" y="17783"/>
                    <a:pt x="3900" y="17645"/>
                  </a:cubicBezTo>
                  <a:cubicBezTo>
                    <a:pt x="3850" y="17419"/>
                    <a:pt x="4051" y="16943"/>
                    <a:pt x="4101" y="16642"/>
                  </a:cubicBezTo>
                  <a:cubicBezTo>
                    <a:pt x="4151" y="16341"/>
                    <a:pt x="4001" y="15865"/>
                    <a:pt x="4001" y="15865"/>
                  </a:cubicBezTo>
                  <a:cubicBezTo>
                    <a:pt x="4001" y="15865"/>
                    <a:pt x="9464" y="10051"/>
                    <a:pt x="17159" y="5840"/>
                  </a:cubicBezTo>
                  <a:cubicBezTo>
                    <a:pt x="17710" y="4061"/>
                    <a:pt x="16482" y="1354"/>
                    <a:pt x="14101"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94;p41"/>
            <p:cNvSpPr/>
            <p:nvPr/>
          </p:nvSpPr>
          <p:spPr>
            <a:xfrm>
              <a:off x="3707303" y="3023304"/>
              <a:ext cx="212924" cy="282367"/>
            </a:xfrm>
            <a:custGeom>
              <a:avLst/>
              <a:gdLst/>
              <a:ahLst/>
              <a:cxnLst/>
              <a:rect l="l" t="t" r="r" b="b"/>
              <a:pathLst>
                <a:path w="6767" h="8974" extrusionOk="0">
                  <a:moveTo>
                    <a:pt x="5489" y="1"/>
                  </a:moveTo>
                  <a:cubicBezTo>
                    <a:pt x="2005" y="3986"/>
                    <a:pt x="0" y="7219"/>
                    <a:pt x="0" y="7219"/>
                  </a:cubicBezTo>
                  <a:cubicBezTo>
                    <a:pt x="0" y="7219"/>
                    <a:pt x="226" y="7695"/>
                    <a:pt x="251" y="7971"/>
                  </a:cubicBezTo>
                  <a:cubicBezTo>
                    <a:pt x="276" y="8246"/>
                    <a:pt x="201" y="8747"/>
                    <a:pt x="276" y="8973"/>
                  </a:cubicBezTo>
                  <a:cubicBezTo>
                    <a:pt x="326" y="8823"/>
                    <a:pt x="351" y="8697"/>
                    <a:pt x="376" y="8597"/>
                  </a:cubicBezTo>
                  <a:cubicBezTo>
                    <a:pt x="376" y="8547"/>
                    <a:pt x="376" y="8497"/>
                    <a:pt x="376" y="8472"/>
                  </a:cubicBezTo>
                  <a:cubicBezTo>
                    <a:pt x="376" y="8171"/>
                    <a:pt x="276" y="7820"/>
                    <a:pt x="276" y="7820"/>
                  </a:cubicBezTo>
                  <a:cubicBezTo>
                    <a:pt x="276" y="7820"/>
                    <a:pt x="2757" y="5189"/>
                    <a:pt x="6692" y="2206"/>
                  </a:cubicBezTo>
                  <a:cubicBezTo>
                    <a:pt x="6717" y="2181"/>
                    <a:pt x="6742" y="2181"/>
                    <a:pt x="6767" y="2156"/>
                  </a:cubicBezTo>
                  <a:cubicBezTo>
                    <a:pt x="6642" y="1905"/>
                    <a:pt x="6165" y="1003"/>
                    <a:pt x="5489" y="1"/>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95;p41"/>
            <p:cNvSpPr/>
            <p:nvPr/>
          </p:nvSpPr>
          <p:spPr>
            <a:xfrm>
              <a:off x="4498276" y="2389818"/>
              <a:ext cx="564388" cy="557025"/>
            </a:xfrm>
            <a:custGeom>
              <a:avLst/>
              <a:gdLst/>
              <a:ahLst/>
              <a:cxnLst/>
              <a:rect l="l" t="t" r="r" b="b"/>
              <a:pathLst>
                <a:path w="17937" h="17703" extrusionOk="0">
                  <a:moveTo>
                    <a:pt x="14189" y="1"/>
                  </a:moveTo>
                  <a:cubicBezTo>
                    <a:pt x="14098" y="1"/>
                    <a:pt x="14030" y="100"/>
                    <a:pt x="14060" y="234"/>
                  </a:cubicBezTo>
                  <a:cubicBezTo>
                    <a:pt x="14085" y="459"/>
                    <a:pt x="13885" y="935"/>
                    <a:pt x="13835" y="1236"/>
                  </a:cubicBezTo>
                  <a:cubicBezTo>
                    <a:pt x="13785" y="1537"/>
                    <a:pt x="13910" y="2038"/>
                    <a:pt x="13910" y="2038"/>
                  </a:cubicBezTo>
                  <a:cubicBezTo>
                    <a:pt x="13910" y="2038"/>
                    <a:pt x="8346" y="7727"/>
                    <a:pt x="576" y="11813"/>
                  </a:cubicBezTo>
                  <a:cubicBezTo>
                    <a:pt x="0" y="13592"/>
                    <a:pt x="1178" y="16324"/>
                    <a:pt x="3534" y="17702"/>
                  </a:cubicBezTo>
                  <a:cubicBezTo>
                    <a:pt x="7970" y="14344"/>
                    <a:pt x="12431" y="9707"/>
                    <a:pt x="14787" y="2890"/>
                  </a:cubicBezTo>
                  <a:cubicBezTo>
                    <a:pt x="14812" y="2894"/>
                    <a:pt x="14842" y="2895"/>
                    <a:pt x="14875" y="2895"/>
                  </a:cubicBezTo>
                  <a:cubicBezTo>
                    <a:pt x="15340" y="2895"/>
                    <a:pt x="16550" y="2569"/>
                    <a:pt x="17018" y="1938"/>
                  </a:cubicBezTo>
                  <a:cubicBezTo>
                    <a:pt x="17937" y="634"/>
                    <a:pt x="17033" y="169"/>
                    <a:pt x="16467" y="169"/>
                  </a:cubicBezTo>
                  <a:cubicBezTo>
                    <a:pt x="16370" y="169"/>
                    <a:pt x="16282" y="183"/>
                    <a:pt x="16216" y="209"/>
                  </a:cubicBezTo>
                  <a:cubicBezTo>
                    <a:pt x="15787" y="351"/>
                    <a:pt x="14659" y="991"/>
                    <a:pt x="14481" y="991"/>
                  </a:cubicBezTo>
                  <a:cubicBezTo>
                    <a:pt x="14472" y="991"/>
                    <a:pt x="14465" y="989"/>
                    <a:pt x="14461" y="986"/>
                  </a:cubicBezTo>
                  <a:cubicBezTo>
                    <a:pt x="14386" y="885"/>
                    <a:pt x="14561" y="409"/>
                    <a:pt x="14386" y="159"/>
                  </a:cubicBezTo>
                  <a:cubicBezTo>
                    <a:pt x="14325" y="47"/>
                    <a:pt x="14252" y="1"/>
                    <a:pt x="14189"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96;p41"/>
            <p:cNvSpPr/>
            <p:nvPr/>
          </p:nvSpPr>
          <p:spPr>
            <a:xfrm>
              <a:off x="4741156" y="2398722"/>
              <a:ext cx="313895" cy="354139"/>
            </a:xfrm>
            <a:custGeom>
              <a:avLst/>
              <a:gdLst/>
              <a:ahLst/>
              <a:cxnLst/>
              <a:rect l="l" t="t" r="r" b="b"/>
              <a:pathLst>
                <a:path w="9976" h="11255" extrusionOk="0">
                  <a:moveTo>
                    <a:pt x="9249" y="1"/>
                  </a:moveTo>
                  <a:lnTo>
                    <a:pt x="9249" y="1"/>
                  </a:lnTo>
                  <a:cubicBezTo>
                    <a:pt x="9499" y="277"/>
                    <a:pt x="9524" y="753"/>
                    <a:pt x="8948" y="1454"/>
                  </a:cubicBezTo>
                  <a:cubicBezTo>
                    <a:pt x="8472" y="2031"/>
                    <a:pt x="7369" y="2282"/>
                    <a:pt x="6842" y="2282"/>
                  </a:cubicBezTo>
                  <a:cubicBezTo>
                    <a:pt x="6767" y="2282"/>
                    <a:pt x="6717" y="2256"/>
                    <a:pt x="6667" y="2256"/>
                  </a:cubicBezTo>
                  <a:cubicBezTo>
                    <a:pt x="4436" y="5439"/>
                    <a:pt x="2231" y="7545"/>
                    <a:pt x="0" y="9224"/>
                  </a:cubicBezTo>
                  <a:cubicBezTo>
                    <a:pt x="928" y="10201"/>
                    <a:pt x="1880" y="10953"/>
                    <a:pt x="2281" y="11254"/>
                  </a:cubicBezTo>
                  <a:cubicBezTo>
                    <a:pt x="3534" y="9675"/>
                    <a:pt x="4687" y="7921"/>
                    <a:pt x="5665" y="5941"/>
                  </a:cubicBezTo>
                  <a:cubicBezTo>
                    <a:pt x="6191" y="4888"/>
                    <a:pt x="6667" y="3785"/>
                    <a:pt x="7068" y="2607"/>
                  </a:cubicBezTo>
                  <a:lnTo>
                    <a:pt x="7168" y="2607"/>
                  </a:lnTo>
                  <a:cubicBezTo>
                    <a:pt x="7644" y="2607"/>
                    <a:pt x="8848" y="2282"/>
                    <a:pt x="9299" y="1655"/>
                  </a:cubicBezTo>
                  <a:cubicBezTo>
                    <a:pt x="9299" y="1655"/>
                    <a:pt x="9299" y="1630"/>
                    <a:pt x="9299" y="1630"/>
                  </a:cubicBezTo>
                  <a:cubicBezTo>
                    <a:pt x="9975" y="678"/>
                    <a:pt x="9675" y="176"/>
                    <a:pt x="9249" y="1"/>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97;p41"/>
            <p:cNvSpPr/>
            <p:nvPr/>
          </p:nvSpPr>
          <p:spPr>
            <a:xfrm>
              <a:off x="3749089" y="2699906"/>
              <a:ext cx="1067010" cy="1132992"/>
            </a:xfrm>
            <a:custGeom>
              <a:avLst/>
              <a:gdLst/>
              <a:ahLst/>
              <a:cxnLst/>
              <a:rect l="l" t="t" r="r" b="b"/>
              <a:pathLst>
                <a:path w="33911" h="36008" extrusionOk="0">
                  <a:moveTo>
                    <a:pt x="14007" y="0"/>
                  </a:moveTo>
                  <a:cubicBezTo>
                    <a:pt x="12951" y="0"/>
                    <a:pt x="11901" y="145"/>
                    <a:pt x="11554" y="429"/>
                  </a:cubicBezTo>
                  <a:cubicBezTo>
                    <a:pt x="11003" y="855"/>
                    <a:pt x="10827" y="3537"/>
                    <a:pt x="10226" y="6218"/>
                  </a:cubicBezTo>
                  <a:cubicBezTo>
                    <a:pt x="9624" y="9025"/>
                    <a:pt x="8020" y="11682"/>
                    <a:pt x="6767" y="14238"/>
                  </a:cubicBezTo>
                  <a:cubicBezTo>
                    <a:pt x="4687" y="18574"/>
                    <a:pt x="2507" y="22860"/>
                    <a:pt x="1529" y="27597"/>
                  </a:cubicBezTo>
                  <a:cubicBezTo>
                    <a:pt x="1279" y="28750"/>
                    <a:pt x="0" y="33136"/>
                    <a:pt x="878" y="34214"/>
                  </a:cubicBezTo>
                  <a:cubicBezTo>
                    <a:pt x="878" y="34237"/>
                    <a:pt x="2327" y="36008"/>
                    <a:pt x="6937" y="36008"/>
                  </a:cubicBezTo>
                  <a:cubicBezTo>
                    <a:pt x="7325" y="36008"/>
                    <a:pt x="7736" y="35995"/>
                    <a:pt x="8171" y="35968"/>
                  </a:cubicBezTo>
                  <a:cubicBezTo>
                    <a:pt x="13785" y="35617"/>
                    <a:pt x="17294" y="34640"/>
                    <a:pt x="23459" y="31933"/>
                  </a:cubicBezTo>
                  <a:cubicBezTo>
                    <a:pt x="29193" y="29422"/>
                    <a:pt x="31832" y="28943"/>
                    <a:pt x="33011" y="28943"/>
                  </a:cubicBezTo>
                  <a:cubicBezTo>
                    <a:pt x="33739" y="28943"/>
                    <a:pt x="33910" y="29126"/>
                    <a:pt x="33910" y="29126"/>
                  </a:cubicBezTo>
                  <a:cubicBezTo>
                    <a:pt x="33910" y="29126"/>
                    <a:pt x="28572" y="18825"/>
                    <a:pt x="27043" y="13010"/>
                  </a:cubicBezTo>
                  <a:cubicBezTo>
                    <a:pt x="25514" y="7196"/>
                    <a:pt x="26266" y="3311"/>
                    <a:pt x="25790" y="2359"/>
                  </a:cubicBezTo>
                  <a:cubicBezTo>
                    <a:pt x="25339" y="1431"/>
                    <a:pt x="22381" y="1206"/>
                    <a:pt x="22231" y="1131"/>
                  </a:cubicBezTo>
                  <a:cubicBezTo>
                    <a:pt x="22229" y="1130"/>
                    <a:pt x="22228" y="1130"/>
                    <a:pt x="22226" y="1130"/>
                  </a:cubicBezTo>
                  <a:cubicBezTo>
                    <a:pt x="22148" y="1130"/>
                    <a:pt x="21971" y="1669"/>
                    <a:pt x="21529" y="2208"/>
                  </a:cubicBezTo>
                  <a:cubicBezTo>
                    <a:pt x="21094" y="2747"/>
                    <a:pt x="20384" y="3286"/>
                    <a:pt x="19230" y="3286"/>
                  </a:cubicBezTo>
                  <a:cubicBezTo>
                    <a:pt x="18989" y="3286"/>
                    <a:pt x="18728" y="3263"/>
                    <a:pt x="18447" y="3211"/>
                  </a:cubicBezTo>
                  <a:cubicBezTo>
                    <a:pt x="15464" y="2685"/>
                    <a:pt x="15740" y="153"/>
                    <a:pt x="15740" y="153"/>
                  </a:cubicBezTo>
                  <a:cubicBezTo>
                    <a:pt x="15256" y="51"/>
                    <a:pt x="14630" y="0"/>
                    <a:pt x="14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98;p41"/>
            <p:cNvSpPr/>
            <p:nvPr/>
          </p:nvSpPr>
          <p:spPr>
            <a:xfrm>
              <a:off x="4402842" y="2637668"/>
              <a:ext cx="415621" cy="399952"/>
            </a:xfrm>
            <a:custGeom>
              <a:avLst/>
              <a:gdLst/>
              <a:ahLst/>
              <a:cxnLst/>
              <a:rect l="l" t="t" r="r" b="b"/>
              <a:pathLst>
                <a:path w="13209" h="12711" extrusionOk="0">
                  <a:moveTo>
                    <a:pt x="9449" y="1"/>
                  </a:moveTo>
                  <a:cubicBezTo>
                    <a:pt x="7544" y="1429"/>
                    <a:pt x="5239" y="2758"/>
                    <a:pt x="2281" y="3234"/>
                  </a:cubicBezTo>
                  <a:cubicBezTo>
                    <a:pt x="351" y="3560"/>
                    <a:pt x="0" y="7971"/>
                    <a:pt x="0" y="7971"/>
                  </a:cubicBezTo>
                  <a:cubicBezTo>
                    <a:pt x="1935" y="11271"/>
                    <a:pt x="2826" y="12711"/>
                    <a:pt x="3841" y="12711"/>
                  </a:cubicBezTo>
                  <a:cubicBezTo>
                    <a:pt x="5062" y="12711"/>
                    <a:pt x="6463" y="10628"/>
                    <a:pt x="10076" y="7194"/>
                  </a:cubicBezTo>
                  <a:cubicBezTo>
                    <a:pt x="11379" y="5991"/>
                    <a:pt x="13208" y="3785"/>
                    <a:pt x="13208" y="3785"/>
                  </a:cubicBezTo>
                  <a:cubicBezTo>
                    <a:pt x="13208" y="3785"/>
                    <a:pt x="10727" y="2006"/>
                    <a:pt x="9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99;p41"/>
            <p:cNvSpPr/>
            <p:nvPr/>
          </p:nvSpPr>
          <p:spPr>
            <a:xfrm>
              <a:off x="3824794" y="2707866"/>
              <a:ext cx="368298" cy="384880"/>
            </a:xfrm>
            <a:custGeom>
              <a:avLst/>
              <a:gdLst/>
              <a:ahLst/>
              <a:cxnLst/>
              <a:rect l="l" t="t" r="r" b="b"/>
              <a:pathLst>
                <a:path w="11705" h="12232" extrusionOk="0">
                  <a:moveTo>
                    <a:pt x="9499" y="0"/>
                  </a:moveTo>
                  <a:cubicBezTo>
                    <a:pt x="9499" y="0"/>
                    <a:pt x="7143" y="402"/>
                    <a:pt x="5765" y="1805"/>
                  </a:cubicBezTo>
                  <a:cubicBezTo>
                    <a:pt x="4411" y="3208"/>
                    <a:pt x="1730" y="6266"/>
                    <a:pt x="0" y="7870"/>
                  </a:cubicBezTo>
                  <a:cubicBezTo>
                    <a:pt x="1730" y="9474"/>
                    <a:pt x="3058" y="12231"/>
                    <a:pt x="3058" y="12231"/>
                  </a:cubicBezTo>
                  <a:cubicBezTo>
                    <a:pt x="3058" y="12231"/>
                    <a:pt x="5589" y="10903"/>
                    <a:pt x="6968" y="9775"/>
                  </a:cubicBezTo>
                  <a:cubicBezTo>
                    <a:pt x="8346" y="8672"/>
                    <a:pt x="11705" y="3158"/>
                    <a:pt x="94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00;p41"/>
            <p:cNvSpPr/>
            <p:nvPr/>
          </p:nvSpPr>
          <p:spPr>
            <a:xfrm>
              <a:off x="4059997" y="2082499"/>
              <a:ext cx="623605" cy="575275"/>
            </a:xfrm>
            <a:custGeom>
              <a:avLst/>
              <a:gdLst/>
              <a:ahLst/>
              <a:cxnLst/>
              <a:rect l="l" t="t" r="r" b="b"/>
              <a:pathLst>
                <a:path w="19819" h="18283" extrusionOk="0">
                  <a:moveTo>
                    <a:pt x="9690" y="1"/>
                  </a:moveTo>
                  <a:cubicBezTo>
                    <a:pt x="5461" y="1"/>
                    <a:pt x="2034" y="3489"/>
                    <a:pt x="1849" y="8321"/>
                  </a:cubicBezTo>
                  <a:cubicBezTo>
                    <a:pt x="1824" y="8572"/>
                    <a:pt x="1824" y="8848"/>
                    <a:pt x="1824" y="9098"/>
                  </a:cubicBezTo>
                  <a:cubicBezTo>
                    <a:pt x="1673" y="9048"/>
                    <a:pt x="1498" y="9023"/>
                    <a:pt x="1247" y="8998"/>
                  </a:cubicBezTo>
                  <a:cubicBezTo>
                    <a:pt x="1215" y="8995"/>
                    <a:pt x="1183" y="8993"/>
                    <a:pt x="1152" y="8993"/>
                  </a:cubicBezTo>
                  <a:cubicBezTo>
                    <a:pt x="496" y="8993"/>
                    <a:pt x="1" y="9735"/>
                    <a:pt x="144" y="10978"/>
                  </a:cubicBezTo>
                  <a:cubicBezTo>
                    <a:pt x="329" y="12428"/>
                    <a:pt x="1527" y="12842"/>
                    <a:pt x="2284" y="12842"/>
                  </a:cubicBezTo>
                  <a:cubicBezTo>
                    <a:pt x="2352" y="12842"/>
                    <a:pt x="2416" y="12839"/>
                    <a:pt x="2475" y="12833"/>
                  </a:cubicBezTo>
                  <a:lnTo>
                    <a:pt x="2500" y="12833"/>
                  </a:lnTo>
                  <a:cubicBezTo>
                    <a:pt x="2601" y="13134"/>
                    <a:pt x="2726" y="13434"/>
                    <a:pt x="2876" y="13735"/>
                  </a:cubicBezTo>
                  <a:cubicBezTo>
                    <a:pt x="4245" y="16731"/>
                    <a:pt x="7059" y="18282"/>
                    <a:pt x="9897" y="18282"/>
                  </a:cubicBezTo>
                  <a:cubicBezTo>
                    <a:pt x="12306" y="18282"/>
                    <a:pt x="14733" y="17164"/>
                    <a:pt x="16310" y="14863"/>
                  </a:cubicBezTo>
                  <a:cubicBezTo>
                    <a:pt x="16485" y="14587"/>
                    <a:pt x="16661" y="14312"/>
                    <a:pt x="16836" y="14011"/>
                  </a:cubicBezTo>
                  <a:lnTo>
                    <a:pt x="16861" y="14011"/>
                  </a:lnTo>
                  <a:cubicBezTo>
                    <a:pt x="17014" y="14056"/>
                    <a:pt x="17206" y="14085"/>
                    <a:pt x="17417" y="14085"/>
                  </a:cubicBezTo>
                  <a:cubicBezTo>
                    <a:pt x="18143" y="14085"/>
                    <a:pt x="19093" y="13747"/>
                    <a:pt x="19443" y="12582"/>
                  </a:cubicBezTo>
                  <a:cubicBezTo>
                    <a:pt x="19819" y="11304"/>
                    <a:pt x="19393" y="10477"/>
                    <a:pt x="18666" y="10452"/>
                  </a:cubicBezTo>
                  <a:cubicBezTo>
                    <a:pt x="18553" y="10439"/>
                    <a:pt x="18453" y="10433"/>
                    <a:pt x="18359" y="10433"/>
                  </a:cubicBezTo>
                  <a:cubicBezTo>
                    <a:pt x="18265" y="10433"/>
                    <a:pt x="18177" y="10439"/>
                    <a:pt x="18089" y="10452"/>
                  </a:cubicBezTo>
                  <a:cubicBezTo>
                    <a:pt x="18140" y="10201"/>
                    <a:pt x="18190" y="9926"/>
                    <a:pt x="18215" y="9675"/>
                  </a:cubicBezTo>
                  <a:cubicBezTo>
                    <a:pt x="18866" y="4487"/>
                    <a:pt x="15508" y="201"/>
                    <a:pt x="10771" y="76"/>
                  </a:cubicBezTo>
                  <a:cubicBezTo>
                    <a:pt x="10406" y="25"/>
                    <a:pt x="10045" y="1"/>
                    <a:pt x="9690"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01;p41"/>
            <p:cNvSpPr/>
            <p:nvPr/>
          </p:nvSpPr>
          <p:spPr>
            <a:xfrm>
              <a:off x="4649686" y="2476819"/>
              <a:ext cx="22875" cy="35493"/>
            </a:xfrm>
            <a:custGeom>
              <a:avLst/>
              <a:gdLst/>
              <a:ahLst/>
              <a:cxnLst/>
              <a:rect l="l" t="t" r="r" b="b"/>
              <a:pathLst>
                <a:path w="727" h="1128" extrusionOk="0">
                  <a:moveTo>
                    <a:pt x="0" y="1128"/>
                  </a:moveTo>
                  <a:lnTo>
                    <a:pt x="0" y="1128"/>
                  </a:lnTo>
                  <a:cubicBezTo>
                    <a:pt x="301" y="877"/>
                    <a:pt x="551" y="551"/>
                    <a:pt x="702" y="50"/>
                  </a:cubicBezTo>
                  <a:cubicBezTo>
                    <a:pt x="702" y="25"/>
                    <a:pt x="702" y="0"/>
                    <a:pt x="727" y="0"/>
                  </a:cubicBezTo>
                  <a:cubicBezTo>
                    <a:pt x="702" y="0"/>
                    <a:pt x="702" y="25"/>
                    <a:pt x="702" y="50"/>
                  </a:cubicBezTo>
                  <a:cubicBezTo>
                    <a:pt x="551" y="551"/>
                    <a:pt x="301" y="877"/>
                    <a:pt x="0" y="1128"/>
                  </a:cubicBezTo>
                  <a:close/>
                </a:path>
              </a:pathLst>
            </a:custGeom>
            <a:solidFill>
              <a:srgbClr val="EE2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02;p41"/>
            <p:cNvSpPr/>
            <p:nvPr/>
          </p:nvSpPr>
          <p:spPr>
            <a:xfrm>
              <a:off x="4672530" y="2476001"/>
              <a:ext cx="31" cy="850"/>
            </a:xfrm>
            <a:custGeom>
              <a:avLst/>
              <a:gdLst/>
              <a:ahLst/>
              <a:cxnLst/>
              <a:rect l="l" t="t" r="r" b="b"/>
              <a:pathLst>
                <a:path w="1" h="27" extrusionOk="0">
                  <a:moveTo>
                    <a:pt x="1" y="26"/>
                  </a:moveTo>
                  <a:cubicBezTo>
                    <a:pt x="1" y="1"/>
                    <a:pt x="1" y="1"/>
                    <a:pt x="1" y="1"/>
                  </a:cubicBezTo>
                  <a:cubicBezTo>
                    <a:pt x="1" y="1"/>
                    <a:pt x="1" y="1"/>
                    <a:pt x="1" y="26"/>
                  </a:cubicBezTo>
                  <a:close/>
                  <a:moveTo>
                    <a:pt x="1" y="1"/>
                  </a:moveTo>
                  <a:cubicBezTo>
                    <a:pt x="1" y="1"/>
                    <a:pt x="1" y="1"/>
                    <a:pt x="1" y="1"/>
                  </a:cubicBezTo>
                  <a:cubicBezTo>
                    <a:pt x="1" y="1"/>
                    <a:pt x="1" y="1"/>
                    <a:pt x="1" y="1"/>
                  </a:cubicBezTo>
                  <a:close/>
                  <a:moveTo>
                    <a:pt x="1" y="1"/>
                  </a:moveTo>
                  <a:lnTo>
                    <a:pt x="1" y="1"/>
                  </a:lnTo>
                  <a:lnTo>
                    <a:pt x="1" y="1"/>
                  </a:lnTo>
                  <a:close/>
                </a:path>
              </a:pathLst>
            </a:custGeom>
            <a:solidFill>
              <a:srgbClr val="EE2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03;p41"/>
            <p:cNvSpPr/>
            <p:nvPr/>
          </p:nvSpPr>
          <p:spPr>
            <a:xfrm>
              <a:off x="4062954" y="2387678"/>
              <a:ext cx="614354" cy="270536"/>
            </a:xfrm>
            <a:custGeom>
              <a:avLst/>
              <a:gdLst/>
              <a:ahLst/>
              <a:cxnLst/>
              <a:rect l="l" t="t" r="r" b="b"/>
              <a:pathLst>
                <a:path w="19525" h="8598" extrusionOk="0">
                  <a:moveTo>
                    <a:pt x="176" y="1"/>
                  </a:moveTo>
                  <a:cubicBezTo>
                    <a:pt x="50" y="327"/>
                    <a:pt x="0" y="753"/>
                    <a:pt x="50" y="1279"/>
                  </a:cubicBezTo>
                  <a:cubicBezTo>
                    <a:pt x="226" y="2733"/>
                    <a:pt x="1454" y="3134"/>
                    <a:pt x="2181" y="3134"/>
                  </a:cubicBezTo>
                  <a:lnTo>
                    <a:pt x="2406" y="3134"/>
                  </a:lnTo>
                  <a:cubicBezTo>
                    <a:pt x="2507" y="3435"/>
                    <a:pt x="2632" y="3735"/>
                    <a:pt x="2782" y="4036"/>
                  </a:cubicBezTo>
                  <a:cubicBezTo>
                    <a:pt x="4161" y="7044"/>
                    <a:pt x="6968" y="8597"/>
                    <a:pt x="9800" y="8597"/>
                  </a:cubicBezTo>
                  <a:cubicBezTo>
                    <a:pt x="12206" y="8597"/>
                    <a:pt x="14637" y="7470"/>
                    <a:pt x="16216" y="5164"/>
                  </a:cubicBezTo>
                  <a:cubicBezTo>
                    <a:pt x="16391" y="4888"/>
                    <a:pt x="16567" y="4613"/>
                    <a:pt x="16742" y="4312"/>
                  </a:cubicBezTo>
                  <a:lnTo>
                    <a:pt x="16767" y="4312"/>
                  </a:lnTo>
                  <a:cubicBezTo>
                    <a:pt x="16918" y="4362"/>
                    <a:pt x="17118" y="4387"/>
                    <a:pt x="17319" y="4387"/>
                  </a:cubicBezTo>
                  <a:cubicBezTo>
                    <a:pt x="17745" y="4387"/>
                    <a:pt x="18246" y="4287"/>
                    <a:pt x="18647" y="3961"/>
                  </a:cubicBezTo>
                  <a:cubicBezTo>
                    <a:pt x="18948" y="3710"/>
                    <a:pt x="19198" y="3384"/>
                    <a:pt x="19349" y="2883"/>
                  </a:cubicBezTo>
                  <a:cubicBezTo>
                    <a:pt x="19349" y="2858"/>
                    <a:pt x="19349" y="2833"/>
                    <a:pt x="19374" y="2833"/>
                  </a:cubicBezTo>
                  <a:cubicBezTo>
                    <a:pt x="19374" y="2808"/>
                    <a:pt x="19374" y="2808"/>
                    <a:pt x="19374" y="2808"/>
                  </a:cubicBezTo>
                  <a:cubicBezTo>
                    <a:pt x="19524" y="2232"/>
                    <a:pt x="19524" y="1755"/>
                    <a:pt x="19399" y="1404"/>
                  </a:cubicBezTo>
                  <a:lnTo>
                    <a:pt x="19399" y="1404"/>
                  </a:lnTo>
                  <a:cubicBezTo>
                    <a:pt x="19023" y="2507"/>
                    <a:pt x="18096" y="2833"/>
                    <a:pt x="17369" y="2833"/>
                  </a:cubicBezTo>
                  <a:cubicBezTo>
                    <a:pt x="17168" y="2833"/>
                    <a:pt x="16993" y="2808"/>
                    <a:pt x="16817" y="2758"/>
                  </a:cubicBezTo>
                  <a:lnTo>
                    <a:pt x="16792" y="2758"/>
                  </a:lnTo>
                  <a:cubicBezTo>
                    <a:pt x="16642" y="3059"/>
                    <a:pt x="16467" y="3334"/>
                    <a:pt x="16266" y="3610"/>
                  </a:cubicBezTo>
                  <a:cubicBezTo>
                    <a:pt x="14712" y="5916"/>
                    <a:pt x="12281" y="7019"/>
                    <a:pt x="9875" y="7019"/>
                  </a:cubicBezTo>
                  <a:cubicBezTo>
                    <a:pt x="7043" y="7019"/>
                    <a:pt x="4211" y="5490"/>
                    <a:pt x="2858" y="2482"/>
                  </a:cubicBezTo>
                  <a:cubicBezTo>
                    <a:pt x="2707" y="2181"/>
                    <a:pt x="2582" y="1881"/>
                    <a:pt x="2482" y="1580"/>
                  </a:cubicBezTo>
                  <a:lnTo>
                    <a:pt x="2256" y="1580"/>
                  </a:lnTo>
                  <a:cubicBezTo>
                    <a:pt x="1554" y="1580"/>
                    <a:pt x="451" y="1229"/>
                    <a:pt x="176" y="1"/>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04;p41"/>
            <p:cNvSpPr/>
            <p:nvPr/>
          </p:nvSpPr>
          <p:spPr>
            <a:xfrm>
              <a:off x="4456458" y="2393940"/>
              <a:ext cx="72590" cy="35587"/>
            </a:xfrm>
            <a:custGeom>
              <a:avLst/>
              <a:gdLst/>
              <a:ahLst/>
              <a:cxnLst/>
              <a:rect l="l" t="t" r="r" b="b"/>
              <a:pathLst>
                <a:path w="2307" h="1131" extrusionOk="0">
                  <a:moveTo>
                    <a:pt x="1121" y="0"/>
                  </a:moveTo>
                  <a:cubicBezTo>
                    <a:pt x="843" y="0"/>
                    <a:pt x="589" y="167"/>
                    <a:pt x="402" y="378"/>
                  </a:cubicBezTo>
                  <a:cubicBezTo>
                    <a:pt x="301" y="479"/>
                    <a:pt x="251" y="604"/>
                    <a:pt x="176" y="704"/>
                  </a:cubicBezTo>
                  <a:cubicBezTo>
                    <a:pt x="101" y="830"/>
                    <a:pt x="51" y="980"/>
                    <a:pt x="1" y="1105"/>
                  </a:cubicBezTo>
                  <a:cubicBezTo>
                    <a:pt x="176" y="880"/>
                    <a:pt x="326" y="629"/>
                    <a:pt x="502" y="479"/>
                  </a:cubicBezTo>
                  <a:cubicBezTo>
                    <a:pt x="685" y="295"/>
                    <a:pt x="890" y="175"/>
                    <a:pt x="1115" y="175"/>
                  </a:cubicBezTo>
                  <a:cubicBezTo>
                    <a:pt x="1136" y="175"/>
                    <a:pt x="1157" y="176"/>
                    <a:pt x="1179" y="178"/>
                  </a:cubicBezTo>
                  <a:cubicBezTo>
                    <a:pt x="1429" y="178"/>
                    <a:pt x="1655" y="303"/>
                    <a:pt x="1855" y="479"/>
                  </a:cubicBezTo>
                  <a:cubicBezTo>
                    <a:pt x="2056" y="654"/>
                    <a:pt x="2231" y="880"/>
                    <a:pt x="2281" y="1130"/>
                  </a:cubicBezTo>
                  <a:cubicBezTo>
                    <a:pt x="2306" y="855"/>
                    <a:pt x="2131" y="579"/>
                    <a:pt x="1956" y="378"/>
                  </a:cubicBezTo>
                  <a:cubicBezTo>
                    <a:pt x="1755" y="178"/>
                    <a:pt x="1479" y="2"/>
                    <a:pt x="1179" y="2"/>
                  </a:cubicBezTo>
                  <a:cubicBezTo>
                    <a:pt x="1159" y="1"/>
                    <a:pt x="1140" y="0"/>
                    <a:pt x="1121" y="0"/>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05;p41"/>
            <p:cNvSpPr/>
            <p:nvPr/>
          </p:nvSpPr>
          <p:spPr>
            <a:xfrm>
              <a:off x="4231702" y="2375784"/>
              <a:ext cx="72590" cy="36374"/>
            </a:xfrm>
            <a:custGeom>
              <a:avLst/>
              <a:gdLst/>
              <a:ahLst/>
              <a:cxnLst/>
              <a:rect l="l" t="t" r="r" b="b"/>
              <a:pathLst>
                <a:path w="2307" h="1156" extrusionOk="0">
                  <a:moveTo>
                    <a:pt x="1266" y="1"/>
                  </a:moveTo>
                  <a:cubicBezTo>
                    <a:pt x="1245" y="1"/>
                    <a:pt x="1225" y="1"/>
                    <a:pt x="1204" y="3"/>
                  </a:cubicBezTo>
                  <a:cubicBezTo>
                    <a:pt x="903" y="28"/>
                    <a:pt x="627" y="204"/>
                    <a:pt x="452" y="404"/>
                  </a:cubicBezTo>
                  <a:cubicBezTo>
                    <a:pt x="352" y="504"/>
                    <a:pt x="276" y="630"/>
                    <a:pt x="201" y="730"/>
                  </a:cubicBezTo>
                  <a:cubicBezTo>
                    <a:pt x="126" y="855"/>
                    <a:pt x="76" y="980"/>
                    <a:pt x="1" y="1106"/>
                  </a:cubicBezTo>
                  <a:cubicBezTo>
                    <a:pt x="201" y="905"/>
                    <a:pt x="352" y="680"/>
                    <a:pt x="552" y="504"/>
                  </a:cubicBezTo>
                  <a:cubicBezTo>
                    <a:pt x="753" y="329"/>
                    <a:pt x="978" y="204"/>
                    <a:pt x="1229" y="178"/>
                  </a:cubicBezTo>
                  <a:cubicBezTo>
                    <a:pt x="1245" y="177"/>
                    <a:pt x="1262" y="176"/>
                    <a:pt x="1279" y="176"/>
                  </a:cubicBezTo>
                  <a:cubicBezTo>
                    <a:pt x="1491" y="176"/>
                    <a:pt x="1718" y="317"/>
                    <a:pt x="1880" y="479"/>
                  </a:cubicBezTo>
                  <a:cubicBezTo>
                    <a:pt x="2081" y="655"/>
                    <a:pt x="2231" y="880"/>
                    <a:pt x="2281" y="1156"/>
                  </a:cubicBezTo>
                  <a:cubicBezTo>
                    <a:pt x="2307" y="855"/>
                    <a:pt x="2181" y="605"/>
                    <a:pt x="1981" y="379"/>
                  </a:cubicBezTo>
                  <a:cubicBezTo>
                    <a:pt x="1817" y="168"/>
                    <a:pt x="1565" y="1"/>
                    <a:pt x="1266" y="1"/>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06;p41"/>
            <p:cNvSpPr/>
            <p:nvPr/>
          </p:nvSpPr>
          <p:spPr>
            <a:xfrm>
              <a:off x="4297150" y="2535155"/>
              <a:ext cx="115193" cy="26053"/>
            </a:xfrm>
            <a:custGeom>
              <a:avLst/>
              <a:gdLst/>
              <a:ahLst/>
              <a:cxnLst/>
              <a:rect l="l" t="t" r="r" b="b"/>
              <a:pathLst>
                <a:path w="3661" h="828" extrusionOk="0">
                  <a:moveTo>
                    <a:pt x="1" y="1"/>
                  </a:moveTo>
                  <a:lnTo>
                    <a:pt x="1" y="1"/>
                  </a:lnTo>
                  <a:cubicBezTo>
                    <a:pt x="227" y="251"/>
                    <a:pt x="502" y="427"/>
                    <a:pt x="803" y="577"/>
                  </a:cubicBezTo>
                  <a:cubicBezTo>
                    <a:pt x="1104" y="702"/>
                    <a:pt x="1430" y="778"/>
                    <a:pt x="1755" y="828"/>
                  </a:cubicBezTo>
                  <a:cubicBezTo>
                    <a:pt x="2106" y="828"/>
                    <a:pt x="2432" y="828"/>
                    <a:pt x="2758" y="753"/>
                  </a:cubicBezTo>
                  <a:cubicBezTo>
                    <a:pt x="2908" y="728"/>
                    <a:pt x="3059" y="652"/>
                    <a:pt x="3209" y="602"/>
                  </a:cubicBezTo>
                  <a:cubicBezTo>
                    <a:pt x="3359" y="552"/>
                    <a:pt x="3510" y="477"/>
                    <a:pt x="3660" y="427"/>
                  </a:cubicBezTo>
                  <a:lnTo>
                    <a:pt x="3660" y="427"/>
                  </a:lnTo>
                  <a:cubicBezTo>
                    <a:pt x="3359" y="502"/>
                    <a:pt x="3034" y="577"/>
                    <a:pt x="2733" y="627"/>
                  </a:cubicBezTo>
                  <a:cubicBezTo>
                    <a:pt x="2502" y="645"/>
                    <a:pt x="2272" y="663"/>
                    <a:pt x="2051" y="663"/>
                  </a:cubicBezTo>
                  <a:cubicBezTo>
                    <a:pt x="1959" y="663"/>
                    <a:pt x="1869" y="660"/>
                    <a:pt x="1780" y="652"/>
                  </a:cubicBezTo>
                  <a:cubicBezTo>
                    <a:pt x="1455" y="627"/>
                    <a:pt x="1154" y="552"/>
                    <a:pt x="853" y="452"/>
                  </a:cubicBezTo>
                  <a:cubicBezTo>
                    <a:pt x="552" y="352"/>
                    <a:pt x="277" y="201"/>
                    <a:pt x="1" y="1"/>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07;p41"/>
            <p:cNvSpPr/>
            <p:nvPr/>
          </p:nvSpPr>
          <p:spPr>
            <a:xfrm>
              <a:off x="4324776" y="2571434"/>
              <a:ext cx="47323" cy="19760"/>
            </a:xfrm>
            <a:custGeom>
              <a:avLst/>
              <a:gdLst/>
              <a:ahLst/>
              <a:cxnLst/>
              <a:rect l="l" t="t" r="r" b="b"/>
              <a:pathLst>
                <a:path w="1504" h="628" extrusionOk="0">
                  <a:moveTo>
                    <a:pt x="0" y="1"/>
                  </a:moveTo>
                  <a:lnTo>
                    <a:pt x="0" y="1"/>
                  </a:lnTo>
                  <a:cubicBezTo>
                    <a:pt x="25" y="126"/>
                    <a:pt x="126" y="251"/>
                    <a:pt x="251" y="351"/>
                  </a:cubicBezTo>
                  <a:cubicBezTo>
                    <a:pt x="351" y="452"/>
                    <a:pt x="501" y="502"/>
                    <a:pt x="652" y="552"/>
                  </a:cubicBezTo>
                  <a:cubicBezTo>
                    <a:pt x="777" y="602"/>
                    <a:pt x="928" y="627"/>
                    <a:pt x="1078" y="627"/>
                  </a:cubicBezTo>
                  <a:cubicBezTo>
                    <a:pt x="1228" y="627"/>
                    <a:pt x="1354" y="627"/>
                    <a:pt x="1504" y="577"/>
                  </a:cubicBezTo>
                  <a:cubicBezTo>
                    <a:pt x="1354" y="552"/>
                    <a:pt x="1228" y="527"/>
                    <a:pt x="1078" y="502"/>
                  </a:cubicBezTo>
                  <a:cubicBezTo>
                    <a:pt x="953" y="477"/>
                    <a:pt x="827" y="452"/>
                    <a:pt x="702" y="402"/>
                  </a:cubicBezTo>
                  <a:cubicBezTo>
                    <a:pt x="552" y="351"/>
                    <a:pt x="426" y="301"/>
                    <a:pt x="326" y="251"/>
                  </a:cubicBezTo>
                  <a:cubicBezTo>
                    <a:pt x="201" y="176"/>
                    <a:pt x="100" y="101"/>
                    <a:pt x="0" y="1"/>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08;p41"/>
            <p:cNvSpPr/>
            <p:nvPr/>
          </p:nvSpPr>
          <p:spPr>
            <a:xfrm>
              <a:off x="4337394" y="2480752"/>
              <a:ext cx="62332" cy="19036"/>
            </a:xfrm>
            <a:custGeom>
              <a:avLst/>
              <a:gdLst/>
              <a:ahLst/>
              <a:cxnLst/>
              <a:rect l="l" t="t" r="r" b="b"/>
              <a:pathLst>
                <a:path w="1981" h="605" extrusionOk="0">
                  <a:moveTo>
                    <a:pt x="0" y="0"/>
                  </a:moveTo>
                  <a:lnTo>
                    <a:pt x="0" y="0"/>
                  </a:lnTo>
                  <a:cubicBezTo>
                    <a:pt x="50" y="76"/>
                    <a:pt x="126" y="151"/>
                    <a:pt x="176" y="226"/>
                  </a:cubicBezTo>
                  <a:cubicBezTo>
                    <a:pt x="251" y="276"/>
                    <a:pt x="326" y="326"/>
                    <a:pt x="426" y="376"/>
                  </a:cubicBezTo>
                  <a:cubicBezTo>
                    <a:pt x="577" y="477"/>
                    <a:pt x="777" y="552"/>
                    <a:pt x="953" y="602"/>
                  </a:cubicBezTo>
                  <a:cubicBezTo>
                    <a:pt x="981" y="604"/>
                    <a:pt x="1010" y="605"/>
                    <a:pt x="1039" y="605"/>
                  </a:cubicBezTo>
                  <a:cubicBezTo>
                    <a:pt x="1413" y="605"/>
                    <a:pt x="1794" y="453"/>
                    <a:pt x="1980" y="151"/>
                  </a:cubicBezTo>
                  <a:lnTo>
                    <a:pt x="1980" y="151"/>
                  </a:lnTo>
                  <a:cubicBezTo>
                    <a:pt x="1730" y="338"/>
                    <a:pt x="1446" y="439"/>
                    <a:pt x="1155" y="439"/>
                  </a:cubicBezTo>
                  <a:cubicBezTo>
                    <a:pt x="1096" y="439"/>
                    <a:pt x="1037" y="435"/>
                    <a:pt x="978" y="426"/>
                  </a:cubicBezTo>
                  <a:cubicBezTo>
                    <a:pt x="802" y="401"/>
                    <a:pt x="652" y="351"/>
                    <a:pt x="476" y="276"/>
                  </a:cubicBezTo>
                  <a:cubicBezTo>
                    <a:pt x="326" y="201"/>
                    <a:pt x="151" y="101"/>
                    <a:pt x="0" y="0"/>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09;p41"/>
            <p:cNvSpPr/>
            <p:nvPr/>
          </p:nvSpPr>
          <p:spPr>
            <a:xfrm>
              <a:off x="3975418" y="2019600"/>
              <a:ext cx="595412" cy="347279"/>
            </a:xfrm>
            <a:custGeom>
              <a:avLst/>
              <a:gdLst/>
              <a:ahLst/>
              <a:cxnLst/>
              <a:rect l="l" t="t" r="r" b="b"/>
              <a:pathLst>
                <a:path w="18923" h="11037" extrusionOk="0">
                  <a:moveTo>
                    <a:pt x="13682" y="1"/>
                  </a:moveTo>
                  <a:cubicBezTo>
                    <a:pt x="11495" y="1"/>
                    <a:pt x="8926" y="741"/>
                    <a:pt x="6767" y="2476"/>
                  </a:cubicBezTo>
                  <a:cubicBezTo>
                    <a:pt x="5013" y="3879"/>
                    <a:pt x="0" y="10646"/>
                    <a:pt x="3233" y="10997"/>
                  </a:cubicBezTo>
                  <a:cubicBezTo>
                    <a:pt x="3474" y="11024"/>
                    <a:pt x="3722" y="11036"/>
                    <a:pt x="3976" y="11036"/>
                  </a:cubicBezTo>
                  <a:cubicBezTo>
                    <a:pt x="9278" y="11036"/>
                    <a:pt x="17244" y="5559"/>
                    <a:pt x="17244" y="5559"/>
                  </a:cubicBezTo>
                  <a:cubicBezTo>
                    <a:pt x="17244" y="5559"/>
                    <a:pt x="18923" y="3253"/>
                    <a:pt x="18321" y="2000"/>
                  </a:cubicBezTo>
                  <a:cubicBezTo>
                    <a:pt x="17705" y="754"/>
                    <a:pt x="15888" y="1"/>
                    <a:pt x="136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10;p41"/>
            <p:cNvSpPr/>
            <p:nvPr/>
          </p:nvSpPr>
          <p:spPr>
            <a:xfrm>
              <a:off x="4431318" y="2078597"/>
              <a:ext cx="286206" cy="332774"/>
            </a:xfrm>
            <a:custGeom>
              <a:avLst/>
              <a:gdLst/>
              <a:ahLst/>
              <a:cxnLst/>
              <a:rect l="l" t="t" r="r" b="b"/>
              <a:pathLst>
                <a:path w="9096" h="10576" extrusionOk="0">
                  <a:moveTo>
                    <a:pt x="2542" y="1"/>
                  </a:moveTo>
                  <a:cubicBezTo>
                    <a:pt x="191" y="1"/>
                    <a:pt x="1" y="1497"/>
                    <a:pt x="649" y="1929"/>
                  </a:cubicBezTo>
                  <a:cubicBezTo>
                    <a:pt x="5211" y="4887"/>
                    <a:pt x="6288" y="10576"/>
                    <a:pt x="6288" y="10576"/>
                  </a:cubicBezTo>
                  <a:lnTo>
                    <a:pt x="7792" y="10400"/>
                  </a:lnTo>
                  <a:cubicBezTo>
                    <a:pt x="7792" y="10400"/>
                    <a:pt x="9095" y="4661"/>
                    <a:pt x="6664" y="1729"/>
                  </a:cubicBezTo>
                  <a:cubicBezTo>
                    <a:pt x="6013" y="952"/>
                    <a:pt x="5110" y="350"/>
                    <a:pt x="3832" y="125"/>
                  </a:cubicBezTo>
                  <a:cubicBezTo>
                    <a:pt x="3344" y="39"/>
                    <a:pt x="2915" y="1"/>
                    <a:pt x="25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11;p41"/>
            <p:cNvSpPr/>
            <p:nvPr/>
          </p:nvSpPr>
          <p:spPr>
            <a:xfrm>
              <a:off x="4119718" y="2319871"/>
              <a:ext cx="31" cy="31"/>
            </a:xfrm>
            <a:custGeom>
              <a:avLst/>
              <a:gdLst/>
              <a:ahLst/>
              <a:cxnLst/>
              <a:rect l="l" t="t" r="r" b="b"/>
              <a:pathLst>
                <a:path w="1" h="1" extrusionOk="0">
                  <a:moveTo>
                    <a:pt x="1" y="1"/>
                  </a:moveTo>
                  <a:lnTo>
                    <a:pt x="1" y="1"/>
                  </a:lnTo>
                  <a:lnTo>
                    <a:pt x="1" y="1"/>
                  </a:lnTo>
                  <a:close/>
                </a:path>
              </a:pathLst>
            </a:custGeom>
            <a:solidFill>
              <a:srgbClr val="E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12;p41"/>
            <p:cNvSpPr/>
            <p:nvPr/>
          </p:nvSpPr>
          <p:spPr>
            <a:xfrm>
              <a:off x="4713561" y="3610032"/>
              <a:ext cx="74163" cy="11862"/>
            </a:xfrm>
            <a:custGeom>
              <a:avLst/>
              <a:gdLst/>
              <a:ahLst/>
              <a:cxnLst/>
              <a:rect l="l" t="t" r="r" b="b"/>
              <a:pathLst>
                <a:path w="2357" h="377" extrusionOk="0">
                  <a:moveTo>
                    <a:pt x="2356" y="0"/>
                  </a:moveTo>
                  <a:cubicBezTo>
                    <a:pt x="1855" y="0"/>
                    <a:pt x="1128" y="101"/>
                    <a:pt x="0" y="376"/>
                  </a:cubicBezTo>
                  <a:cubicBezTo>
                    <a:pt x="1128" y="101"/>
                    <a:pt x="1880" y="0"/>
                    <a:pt x="2356" y="0"/>
                  </a:cubicBezTo>
                  <a:close/>
                </a:path>
              </a:pathLst>
            </a:custGeom>
            <a:solidFill>
              <a:srgbClr val="70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13;p41"/>
            <p:cNvSpPr/>
            <p:nvPr/>
          </p:nvSpPr>
          <p:spPr>
            <a:xfrm>
              <a:off x="4578701" y="3005966"/>
              <a:ext cx="21333" cy="103331"/>
            </a:xfrm>
            <a:custGeom>
              <a:avLst/>
              <a:gdLst/>
              <a:ahLst/>
              <a:cxnLst/>
              <a:rect l="l" t="t" r="r" b="b"/>
              <a:pathLst>
                <a:path w="678" h="3284" extrusionOk="0">
                  <a:moveTo>
                    <a:pt x="677" y="3283"/>
                  </a:moveTo>
                  <a:cubicBezTo>
                    <a:pt x="677" y="3283"/>
                    <a:pt x="677" y="3283"/>
                    <a:pt x="677" y="3258"/>
                  </a:cubicBezTo>
                  <a:cubicBezTo>
                    <a:pt x="677" y="3283"/>
                    <a:pt x="677" y="3283"/>
                    <a:pt x="677" y="3283"/>
                  </a:cubicBezTo>
                  <a:close/>
                  <a:moveTo>
                    <a:pt x="677" y="3258"/>
                  </a:moveTo>
                  <a:cubicBezTo>
                    <a:pt x="677" y="3258"/>
                    <a:pt x="677" y="3258"/>
                    <a:pt x="677" y="3233"/>
                  </a:cubicBezTo>
                  <a:cubicBezTo>
                    <a:pt x="677" y="3258"/>
                    <a:pt x="677" y="3258"/>
                    <a:pt x="677" y="3258"/>
                  </a:cubicBezTo>
                  <a:close/>
                  <a:moveTo>
                    <a:pt x="677" y="3233"/>
                  </a:moveTo>
                  <a:cubicBezTo>
                    <a:pt x="376" y="2080"/>
                    <a:pt x="151" y="1003"/>
                    <a:pt x="0" y="0"/>
                  </a:cubicBezTo>
                  <a:lnTo>
                    <a:pt x="0" y="0"/>
                  </a:lnTo>
                  <a:cubicBezTo>
                    <a:pt x="151" y="1003"/>
                    <a:pt x="376" y="2080"/>
                    <a:pt x="677" y="3233"/>
                  </a:cubicBezTo>
                  <a:close/>
                </a:path>
              </a:pathLst>
            </a:custGeom>
            <a:solidFill>
              <a:srgbClr val="782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14;p41"/>
            <p:cNvSpPr/>
            <p:nvPr/>
          </p:nvSpPr>
          <p:spPr>
            <a:xfrm>
              <a:off x="4741156" y="2688924"/>
              <a:ext cx="31" cy="31"/>
            </a:xfrm>
            <a:custGeom>
              <a:avLst/>
              <a:gdLst/>
              <a:ahLst/>
              <a:cxnLst/>
              <a:rect l="l" t="t" r="r" b="b"/>
              <a:pathLst>
                <a:path w="1" h="1" extrusionOk="0">
                  <a:moveTo>
                    <a:pt x="0" y="1"/>
                  </a:moveTo>
                  <a:cubicBezTo>
                    <a:pt x="0" y="1"/>
                    <a:pt x="0" y="1"/>
                    <a:pt x="0" y="1"/>
                  </a:cubicBezTo>
                  <a:lnTo>
                    <a:pt x="0" y="1"/>
                  </a:lnTo>
                  <a:cubicBezTo>
                    <a:pt x="0" y="1"/>
                    <a:pt x="0" y="1"/>
                    <a:pt x="0" y="1"/>
                  </a:cubicBezTo>
                  <a:close/>
                </a:path>
              </a:pathLst>
            </a:custGeom>
            <a:solidFill>
              <a:srgbClr val="7362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15;p41"/>
            <p:cNvSpPr/>
            <p:nvPr/>
          </p:nvSpPr>
          <p:spPr>
            <a:xfrm>
              <a:off x="4434370" y="2965722"/>
              <a:ext cx="381733" cy="656171"/>
            </a:xfrm>
            <a:custGeom>
              <a:avLst/>
              <a:gdLst/>
              <a:ahLst/>
              <a:cxnLst/>
              <a:rect l="l" t="t" r="r" b="b"/>
              <a:pathLst>
                <a:path w="12132" h="20854" extrusionOk="0">
                  <a:moveTo>
                    <a:pt x="477" y="1"/>
                  </a:moveTo>
                  <a:cubicBezTo>
                    <a:pt x="51" y="1179"/>
                    <a:pt x="1" y="2482"/>
                    <a:pt x="402" y="3735"/>
                  </a:cubicBezTo>
                  <a:lnTo>
                    <a:pt x="427" y="3760"/>
                  </a:lnTo>
                  <a:cubicBezTo>
                    <a:pt x="2206" y="9199"/>
                    <a:pt x="7169" y="17946"/>
                    <a:pt x="8873" y="20853"/>
                  </a:cubicBezTo>
                  <a:cubicBezTo>
                    <a:pt x="10001" y="20578"/>
                    <a:pt x="10728" y="20477"/>
                    <a:pt x="11229" y="20477"/>
                  </a:cubicBezTo>
                  <a:cubicBezTo>
                    <a:pt x="11956" y="20477"/>
                    <a:pt x="12131" y="20678"/>
                    <a:pt x="12131" y="20678"/>
                  </a:cubicBezTo>
                  <a:cubicBezTo>
                    <a:pt x="12131" y="20678"/>
                    <a:pt x="6793" y="10377"/>
                    <a:pt x="5264" y="4562"/>
                  </a:cubicBezTo>
                  <a:cubicBezTo>
                    <a:pt x="5264" y="4562"/>
                    <a:pt x="5264" y="4562"/>
                    <a:pt x="5264" y="4537"/>
                  </a:cubicBezTo>
                  <a:cubicBezTo>
                    <a:pt x="5264" y="4537"/>
                    <a:pt x="5264" y="4537"/>
                    <a:pt x="5264" y="4512"/>
                  </a:cubicBezTo>
                  <a:cubicBezTo>
                    <a:pt x="4963" y="3359"/>
                    <a:pt x="4738" y="2282"/>
                    <a:pt x="4587" y="1279"/>
                  </a:cubicBezTo>
                  <a:cubicBezTo>
                    <a:pt x="3886" y="1931"/>
                    <a:pt x="3359" y="2282"/>
                    <a:pt x="2833" y="2282"/>
                  </a:cubicBezTo>
                  <a:cubicBezTo>
                    <a:pt x="2131" y="2282"/>
                    <a:pt x="1480" y="1580"/>
                    <a:pt x="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16;p41"/>
            <p:cNvSpPr/>
            <p:nvPr/>
          </p:nvSpPr>
          <p:spPr>
            <a:xfrm>
              <a:off x="4449379" y="2688924"/>
              <a:ext cx="369084" cy="348601"/>
            </a:xfrm>
            <a:custGeom>
              <a:avLst/>
              <a:gdLst/>
              <a:ahLst/>
              <a:cxnLst/>
              <a:rect l="l" t="t" r="r" b="b"/>
              <a:pathLst>
                <a:path w="11730" h="11079" extrusionOk="0">
                  <a:moveTo>
                    <a:pt x="9273" y="1"/>
                  </a:moveTo>
                  <a:cubicBezTo>
                    <a:pt x="9048" y="176"/>
                    <a:pt x="4687" y="3785"/>
                    <a:pt x="1679" y="6367"/>
                  </a:cubicBezTo>
                  <a:cubicBezTo>
                    <a:pt x="902" y="7044"/>
                    <a:pt x="351" y="7871"/>
                    <a:pt x="0" y="8798"/>
                  </a:cubicBezTo>
                  <a:cubicBezTo>
                    <a:pt x="1003" y="10377"/>
                    <a:pt x="1654" y="11079"/>
                    <a:pt x="2356" y="11079"/>
                  </a:cubicBezTo>
                  <a:cubicBezTo>
                    <a:pt x="2882" y="11079"/>
                    <a:pt x="3409" y="10728"/>
                    <a:pt x="4110" y="10076"/>
                  </a:cubicBezTo>
                  <a:cubicBezTo>
                    <a:pt x="5138" y="9124"/>
                    <a:pt x="6491" y="7595"/>
                    <a:pt x="8597" y="5565"/>
                  </a:cubicBezTo>
                  <a:cubicBezTo>
                    <a:pt x="9900" y="4362"/>
                    <a:pt x="11729" y="2156"/>
                    <a:pt x="11729" y="2156"/>
                  </a:cubicBezTo>
                  <a:cubicBezTo>
                    <a:pt x="11729" y="2156"/>
                    <a:pt x="10552" y="1981"/>
                    <a:pt x="9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17;p41"/>
            <p:cNvSpPr/>
            <p:nvPr/>
          </p:nvSpPr>
          <p:spPr>
            <a:xfrm>
              <a:off x="3920197" y="3091111"/>
              <a:ext cx="850" cy="1636"/>
            </a:xfrm>
            <a:custGeom>
              <a:avLst/>
              <a:gdLst/>
              <a:ahLst/>
              <a:cxnLst/>
              <a:rect l="l" t="t" r="r" b="b"/>
              <a:pathLst>
                <a:path w="27" h="52" extrusionOk="0">
                  <a:moveTo>
                    <a:pt x="26" y="51"/>
                  </a:moveTo>
                  <a:lnTo>
                    <a:pt x="26" y="51"/>
                  </a:lnTo>
                  <a:lnTo>
                    <a:pt x="26" y="51"/>
                  </a:lnTo>
                  <a:lnTo>
                    <a:pt x="26" y="51"/>
                  </a:lnTo>
                  <a:lnTo>
                    <a:pt x="26" y="51"/>
                  </a:lnTo>
                  <a:close/>
                  <a:moveTo>
                    <a:pt x="26" y="51"/>
                  </a:moveTo>
                  <a:lnTo>
                    <a:pt x="26" y="51"/>
                  </a:lnTo>
                  <a:lnTo>
                    <a:pt x="26" y="51"/>
                  </a:lnTo>
                  <a:close/>
                  <a:moveTo>
                    <a:pt x="26" y="51"/>
                  </a:moveTo>
                  <a:lnTo>
                    <a:pt x="26" y="51"/>
                  </a:lnTo>
                  <a:lnTo>
                    <a:pt x="26" y="51"/>
                  </a:lnTo>
                  <a:close/>
                  <a:moveTo>
                    <a:pt x="26" y="51"/>
                  </a:moveTo>
                  <a:cubicBezTo>
                    <a:pt x="26" y="51"/>
                    <a:pt x="26" y="26"/>
                    <a:pt x="1" y="1"/>
                  </a:cubicBezTo>
                  <a:lnTo>
                    <a:pt x="1" y="1"/>
                  </a:lnTo>
                  <a:cubicBezTo>
                    <a:pt x="26" y="26"/>
                    <a:pt x="26" y="51"/>
                    <a:pt x="26" y="51"/>
                  </a:cubicBezTo>
                  <a:close/>
                </a:path>
              </a:pathLst>
            </a:custGeom>
            <a:solidFill>
              <a:srgbClr val="7730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18;p41"/>
            <p:cNvSpPr/>
            <p:nvPr/>
          </p:nvSpPr>
          <p:spPr>
            <a:xfrm>
              <a:off x="3878411" y="3020944"/>
              <a:ext cx="1605" cy="2391"/>
            </a:xfrm>
            <a:custGeom>
              <a:avLst/>
              <a:gdLst/>
              <a:ahLst/>
              <a:cxnLst/>
              <a:rect l="l" t="t" r="r" b="b"/>
              <a:pathLst>
                <a:path w="51" h="76" extrusionOk="0">
                  <a:moveTo>
                    <a:pt x="51" y="76"/>
                  </a:moveTo>
                  <a:cubicBezTo>
                    <a:pt x="51" y="50"/>
                    <a:pt x="26" y="25"/>
                    <a:pt x="1" y="0"/>
                  </a:cubicBezTo>
                  <a:lnTo>
                    <a:pt x="1" y="0"/>
                  </a:lnTo>
                  <a:cubicBezTo>
                    <a:pt x="26" y="25"/>
                    <a:pt x="51" y="50"/>
                    <a:pt x="51" y="76"/>
                  </a:cubicBezTo>
                  <a:lnTo>
                    <a:pt x="51" y="76"/>
                  </a:lnTo>
                  <a:close/>
                </a:path>
              </a:pathLst>
            </a:custGeom>
            <a:solidFill>
              <a:srgbClr val="7362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19;p41"/>
            <p:cNvSpPr/>
            <p:nvPr/>
          </p:nvSpPr>
          <p:spPr>
            <a:xfrm>
              <a:off x="3879984" y="3023304"/>
              <a:ext cx="40244" cy="67839"/>
            </a:xfrm>
            <a:custGeom>
              <a:avLst/>
              <a:gdLst/>
              <a:ahLst/>
              <a:cxnLst/>
              <a:rect l="l" t="t" r="r" b="b"/>
              <a:pathLst>
                <a:path w="1279" h="2156" extrusionOk="0">
                  <a:moveTo>
                    <a:pt x="1279" y="2156"/>
                  </a:moveTo>
                  <a:cubicBezTo>
                    <a:pt x="1154" y="1905"/>
                    <a:pt x="677" y="1003"/>
                    <a:pt x="1" y="1"/>
                  </a:cubicBezTo>
                  <a:lnTo>
                    <a:pt x="1" y="1"/>
                  </a:lnTo>
                  <a:cubicBezTo>
                    <a:pt x="677" y="1003"/>
                    <a:pt x="1154" y="1905"/>
                    <a:pt x="1279" y="2156"/>
                  </a:cubicBezTo>
                  <a:lnTo>
                    <a:pt x="1279" y="2156"/>
                  </a:lnTo>
                </a:path>
              </a:pathLst>
            </a:custGeom>
            <a:solidFill>
              <a:srgbClr val="735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20;p41"/>
            <p:cNvSpPr/>
            <p:nvPr/>
          </p:nvSpPr>
          <p:spPr>
            <a:xfrm>
              <a:off x="3878411" y="2895555"/>
              <a:ext cx="192440" cy="197191"/>
            </a:xfrm>
            <a:custGeom>
              <a:avLst/>
              <a:gdLst/>
              <a:ahLst/>
              <a:cxnLst/>
              <a:rect l="l" t="t" r="r" b="b"/>
              <a:pathLst>
                <a:path w="6116" h="6267" extrusionOk="0">
                  <a:moveTo>
                    <a:pt x="6116" y="0"/>
                  </a:moveTo>
                  <a:cubicBezTo>
                    <a:pt x="6116" y="0"/>
                    <a:pt x="4036" y="276"/>
                    <a:pt x="477" y="3509"/>
                  </a:cubicBezTo>
                  <a:cubicBezTo>
                    <a:pt x="326" y="3660"/>
                    <a:pt x="176" y="3810"/>
                    <a:pt x="1" y="3985"/>
                  </a:cubicBezTo>
                  <a:cubicBezTo>
                    <a:pt x="26" y="4010"/>
                    <a:pt x="51" y="4035"/>
                    <a:pt x="51" y="4061"/>
                  </a:cubicBezTo>
                  <a:cubicBezTo>
                    <a:pt x="727" y="5063"/>
                    <a:pt x="1204" y="5965"/>
                    <a:pt x="1329" y="6216"/>
                  </a:cubicBezTo>
                  <a:cubicBezTo>
                    <a:pt x="1354" y="6241"/>
                    <a:pt x="1354" y="6266"/>
                    <a:pt x="1354" y="6266"/>
                  </a:cubicBezTo>
                  <a:cubicBezTo>
                    <a:pt x="1354" y="6266"/>
                    <a:pt x="1429" y="6241"/>
                    <a:pt x="1529" y="6191"/>
                  </a:cubicBezTo>
                  <a:cubicBezTo>
                    <a:pt x="3384" y="4913"/>
                    <a:pt x="4487" y="4386"/>
                    <a:pt x="4487" y="4386"/>
                  </a:cubicBezTo>
                  <a:lnTo>
                    <a:pt x="6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21;p41"/>
            <p:cNvSpPr/>
            <p:nvPr/>
          </p:nvSpPr>
          <p:spPr>
            <a:xfrm>
              <a:off x="4492738" y="2346962"/>
              <a:ext cx="78096" cy="43139"/>
            </a:xfrm>
            <a:custGeom>
              <a:avLst/>
              <a:gdLst/>
              <a:ahLst/>
              <a:cxnLst/>
              <a:rect l="l" t="t" r="r" b="b"/>
              <a:pathLst>
                <a:path w="2482" h="1371" extrusionOk="0">
                  <a:moveTo>
                    <a:pt x="433" y="0"/>
                  </a:moveTo>
                  <a:cubicBezTo>
                    <a:pt x="282" y="0"/>
                    <a:pt x="133" y="12"/>
                    <a:pt x="1" y="42"/>
                  </a:cubicBezTo>
                  <a:lnTo>
                    <a:pt x="1" y="67"/>
                  </a:lnTo>
                  <a:cubicBezTo>
                    <a:pt x="477" y="67"/>
                    <a:pt x="953" y="192"/>
                    <a:pt x="1379" y="418"/>
                  </a:cubicBezTo>
                  <a:cubicBezTo>
                    <a:pt x="1605" y="518"/>
                    <a:pt x="1805" y="668"/>
                    <a:pt x="1981" y="819"/>
                  </a:cubicBezTo>
                  <a:cubicBezTo>
                    <a:pt x="2181" y="969"/>
                    <a:pt x="2331" y="1170"/>
                    <a:pt x="2482" y="1370"/>
                  </a:cubicBezTo>
                  <a:lnTo>
                    <a:pt x="2482" y="1345"/>
                  </a:lnTo>
                  <a:cubicBezTo>
                    <a:pt x="2457" y="1245"/>
                    <a:pt x="2382" y="1120"/>
                    <a:pt x="2331" y="1019"/>
                  </a:cubicBezTo>
                  <a:cubicBezTo>
                    <a:pt x="2256" y="919"/>
                    <a:pt x="2181" y="819"/>
                    <a:pt x="2081" y="719"/>
                  </a:cubicBezTo>
                  <a:cubicBezTo>
                    <a:pt x="1905" y="518"/>
                    <a:pt x="1705" y="393"/>
                    <a:pt x="1479" y="242"/>
                  </a:cubicBezTo>
                  <a:cubicBezTo>
                    <a:pt x="1254" y="142"/>
                    <a:pt x="1003" y="42"/>
                    <a:pt x="752" y="17"/>
                  </a:cubicBezTo>
                  <a:cubicBezTo>
                    <a:pt x="649" y="6"/>
                    <a:pt x="541" y="0"/>
                    <a:pt x="433" y="0"/>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22;p41"/>
            <p:cNvSpPr/>
            <p:nvPr/>
          </p:nvSpPr>
          <p:spPr>
            <a:xfrm>
              <a:off x="4207254" y="2335163"/>
              <a:ext cx="82061" cy="34423"/>
            </a:xfrm>
            <a:custGeom>
              <a:avLst/>
              <a:gdLst/>
              <a:ahLst/>
              <a:cxnLst/>
              <a:rect l="l" t="t" r="r" b="b"/>
              <a:pathLst>
                <a:path w="2608" h="1094" extrusionOk="0">
                  <a:moveTo>
                    <a:pt x="2313" y="1"/>
                  </a:moveTo>
                  <a:cubicBezTo>
                    <a:pt x="1929" y="1"/>
                    <a:pt x="1538" y="77"/>
                    <a:pt x="1179" y="216"/>
                  </a:cubicBezTo>
                  <a:cubicBezTo>
                    <a:pt x="953" y="317"/>
                    <a:pt x="728" y="417"/>
                    <a:pt x="527" y="567"/>
                  </a:cubicBezTo>
                  <a:cubicBezTo>
                    <a:pt x="327" y="718"/>
                    <a:pt x="151" y="893"/>
                    <a:pt x="1" y="1068"/>
                  </a:cubicBezTo>
                  <a:lnTo>
                    <a:pt x="1" y="1094"/>
                  </a:lnTo>
                  <a:cubicBezTo>
                    <a:pt x="226" y="943"/>
                    <a:pt x="402" y="818"/>
                    <a:pt x="627" y="692"/>
                  </a:cubicBezTo>
                  <a:cubicBezTo>
                    <a:pt x="828" y="567"/>
                    <a:pt x="1028" y="467"/>
                    <a:pt x="1229" y="392"/>
                  </a:cubicBezTo>
                  <a:cubicBezTo>
                    <a:pt x="1454" y="291"/>
                    <a:pt x="1680" y="241"/>
                    <a:pt x="1906" y="166"/>
                  </a:cubicBezTo>
                  <a:cubicBezTo>
                    <a:pt x="2131" y="116"/>
                    <a:pt x="2357" y="91"/>
                    <a:pt x="2607" y="41"/>
                  </a:cubicBezTo>
                  <a:lnTo>
                    <a:pt x="2607" y="16"/>
                  </a:lnTo>
                  <a:cubicBezTo>
                    <a:pt x="2510" y="6"/>
                    <a:pt x="2412" y="1"/>
                    <a:pt x="2313" y="1"/>
                  </a:cubicBezTo>
                  <a:close/>
                </a:path>
              </a:pathLst>
            </a:custGeom>
            <a:solidFill>
              <a:srgbClr val="452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2525;p41"/>
          <p:cNvGrpSpPr/>
          <p:nvPr/>
        </p:nvGrpSpPr>
        <p:grpSpPr>
          <a:xfrm>
            <a:off x="2953505" y="1836464"/>
            <a:ext cx="2309166" cy="3548985"/>
            <a:chOff x="6764868" y="1405551"/>
            <a:chExt cx="1697517" cy="2974016"/>
          </a:xfrm>
        </p:grpSpPr>
        <p:sp>
          <p:nvSpPr>
            <p:cNvPr id="68" name="Google Shape;2526;p41"/>
            <p:cNvSpPr/>
            <p:nvPr/>
          </p:nvSpPr>
          <p:spPr>
            <a:xfrm>
              <a:off x="7396345" y="2375205"/>
              <a:ext cx="125852" cy="321480"/>
            </a:xfrm>
            <a:custGeom>
              <a:avLst/>
              <a:gdLst/>
              <a:ahLst/>
              <a:cxnLst/>
              <a:rect l="l" t="t" r="r" b="b"/>
              <a:pathLst>
                <a:path w="2921" h="7462" extrusionOk="0">
                  <a:moveTo>
                    <a:pt x="2212" y="0"/>
                  </a:moveTo>
                  <a:cubicBezTo>
                    <a:pt x="2212" y="0"/>
                    <a:pt x="181" y="3743"/>
                    <a:pt x="67" y="6049"/>
                  </a:cubicBezTo>
                  <a:cubicBezTo>
                    <a:pt x="0" y="7174"/>
                    <a:pt x="678" y="7462"/>
                    <a:pt x="1389" y="7462"/>
                  </a:cubicBezTo>
                  <a:cubicBezTo>
                    <a:pt x="2136" y="7462"/>
                    <a:pt x="2920" y="7144"/>
                    <a:pt x="2920" y="7144"/>
                  </a:cubicBezTo>
                  <a:lnTo>
                    <a:pt x="2920" y="1552"/>
                  </a:lnTo>
                  <a:lnTo>
                    <a:pt x="22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2527;p41"/>
            <p:cNvGrpSpPr/>
            <p:nvPr/>
          </p:nvGrpSpPr>
          <p:grpSpPr>
            <a:xfrm>
              <a:off x="7377559" y="2537341"/>
              <a:ext cx="1084825" cy="1544113"/>
              <a:chOff x="6264024" y="2543630"/>
              <a:chExt cx="963775" cy="1371813"/>
            </a:xfrm>
          </p:grpSpPr>
          <p:sp>
            <p:nvSpPr>
              <p:cNvPr id="121" name="Google Shape;2528;p41"/>
              <p:cNvSpPr/>
              <p:nvPr/>
            </p:nvSpPr>
            <p:spPr>
              <a:xfrm>
                <a:off x="6882647" y="2992835"/>
                <a:ext cx="180019" cy="283082"/>
              </a:xfrm>
              <a:custGeom>
                <a:avLst/>
                <a:gdLst/>
                <a:ahLst/>
                <a:cxnLst/>
                <a:rect l="l" t="t" r="r" b="b"/>
                <a:pathLst>
                  <a:path w="4703" h="7396" extrusionOk="0">
                    <a:moveTo>
                      <a:pt x="4177" y="0"/>
                    </a:moveTo>
                    <a:lnTo>
                      <a:pt x="2534" y="5501"/>
                    </a:lnTo>
                    <a:lnTo>
                      <a:pt x="2534" y="5524"/>
                    </a:lnTo>
                    <a:cubicBezTo>
                      <a:pt x="2534" y="5547"/>
                      <a:pt x="2442" y="5889"/>
                      <a:pt x="2191" y="6209"/>
                    </a:cubicBezTo>
                    <a:cubicBezTo>
                      <a:pt x="1917" y="6551"/>
                      <a:pt x="1484" y="6848"/>
                      <a:pt x="639" y="6871"/>
                    </a:cubicBezTo>
                    <a:cubicBezTo>
                      <a:pt x="479" y="6871"/>
                      <a:pt x="297" y="6848"/>
                      <a:pt x="91" y="6825"/>
                    </a:cubicBezTo>
                    <a:lnTo>
                      <a:pt x="0" y="7350"/>
                    </a:lnTo>
                    <a:cubicBezTo>
                      <a:pt x="228" y="7396"/>
                      <a:pt x="457" y="7396"/>
                      <a:pt x="639" y="7396"/>
                    </a:cubicBezTo>
                    <a:cubicBezTo>
                      <a:pt x="1164" y="7396"/>
                      <a:pt x="1575" y="7304"/>
                      <a:pt x="1895" y="7122"/>
                    </a:cubicBezTo>
                    <a:cubicBezTo>
                      <a:pt x="2397" y="6871"/>
                      <a:pt x="2671" y="6506"/>
                      <a:pt x="2853" y="6186"/>
                    </a:cubicBezTo>
                    <a:cubicBezTo>
                      <a:pt x="2979" y="5952"/>
                      <a:pt x="3034" y="5746"/>
                      <a:pt x="3052" y="5659"/>
                    </a:cubicBezTo>
                    <a:lnTo>
                      <a:pt x="3052" y="5659"/>
                    </a:lnTo>
                    <a:lnTo>
                      <a:pt x="3059" y="5661"/>
                    </a:lnTo>
                    <a:lnTo>
                      <a:pt x="4702" y="160"/>
                    </a:lnTo>
                    <a:lnTo>
                      <a:pt x="4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529;p41"/>
              <p:cNvSpPr/>
              <p:nvPr/>
            </p:nvSpPr>
            <p:spPr>
              <a:xfrm>
                <a:off x="6776921" y="3261936"/>
                <a:ext cx="280498" cy="653507"/>
              </a:xfrm>
              <a:custGeom>
                <a:avLst/>
                <a:gdLst/>
                <a:ahLst/>
                <a:cxnLst/>
                <a:rect l="l" t="t" r="r" b="b"/>
                <a:pathLst>
                  <a:path w="7328" h="17074" extrusionOk="0">
                    <a:moveTo>
                      <a:pt x="0" y="1"/>
                    </a:moveTo>
                    <a:lnTo>
                      <a:pt x="6003" y="17074"/>
                    </a:lnTo>
                    <a:lnTo>
                      <a:pt x="7327" y="17074"/>
                    </a:lnTo>
                    <a:lnTo>
                      <a:pt x="13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530;p41"/>
              <p:cNvSpPr/>
              <p:nvPr/>
            </p:nvSpPr>
            <p:spPr>
              <a:xfrm>
                <a:off x="6264024" y="3261936"/>
                <a:ext cx="279617" cy="653507"/>
              </a:xfrm>
              <a:custGeom>
                <a:avLst/>
                <a:gdLst/>
                <a:ahLst/>
                <a:cxnLst/>
                <a:rect l="l" t="t" r="r" b="b"/>
                <a:pathLst>
                  <a:path w="7305" h="17074" extrusionOk="0">
                    <a:moveTo>
                      <a:pt x="5981" y="1"/>
                    </a:moveTo>
                    <a:lnTo>
                      <a:pt x="1" y="17074"/>
                    </a:lnTo>
                    <a:lnTo>
                      <a:pt x="1325" y="17074"/>
                    </a:lnTo>
                    <a:lnTo>
                      <a:pt x="7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531;p41"/>
              <p:cNvSpPr/>
              <p:nvPr/>
            </p:nvSpPr>
            <p:spPr>
              <a:xfrm>
                <a:off x="6347050" y="3228748"/>
                <a:ext cx="605512" cy="70809"/>
              </a:xfrm>
              <a:custGeom>
                <a:avLst/>
                <a:gdLst/>
                <a:ahLst/>
                <a:cxnLst/>
                <a:rect l="l" t="t" r="r" b="b"/>
                <a:pathLst>
                  <a:path w="15819" h="1850" extrusionOk="0">
                    <a:moveTo>
                      <a:pt x="502" y="0"/>
                    </a:moveTo>
                    <a:cubicBezTo>
                      <a:pt x="228" y="0"/>
                      <a:pt x="0" y="228"/>
                      <a:pt x="0" y="502"/>
                    </a:cubicBezTo>
                    <a:lnTo>
                      <a:pt x="0" y="1347"/>
                    </a:lnTo>
                    <a:cubicBezTo>
                      <a:pt x="0" y="1621"/>
                      <a:pt x="228" y="1849"/>
                      <a:pt x="502" y="1849"/>
                    </a:cubicBezTo>
                    <a:lnTo>
                      <a:pt x="15316" y="1849"/>
                    </a:lnTo>
                    <a:cubicBezTo>
                      <a:pt x="15590" y="1849"/>
                      <a:pt x="15818" y="1621"/>
                      <a:pt x="15818" y="1347"/>
                    </a:cubicBezTo>
                    <a:lnTo>
                      <a:pt x="15818" y="502"/>
                    </a:lnTo>
                    <a:cubicBezTo>
                      <a:pt x="15818" y="228"/>
                      <a:pt x="15590" y="0"/>
                      <a:pt x="15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532;p41"/>
              <p:cNvSpPr/>
              <p:nvPr/>
            </p:nvSpPr>
            <p:spPr>
              <a:xfrm>
                <a:off x="6982249" y="2543630"/>
                <a:ext cx="245550" cy="588287"/>
              </a:xfrm>
              <a:custGeom>
                <a:avLst/>
                <a:gdLst/>
                <a:ahLst/>
                <a:cxnLst/>
                <a:rect l="l" t="t" r="r" b="b"/>
                <a:pathLst>
                  <a:path w="6415" h="15370" extrusionOk="0">
                    <a:moveTo>
                      <a:pt x="5032" y="0"/>
                    </a:moveTo>
                    <a:cubicBezTo>
                      <a:pt x="4824" y="0"/>
                      <a:pt x="4620" y="143"/>
                      <a:pt x="4565" y="346"/>
                    </a:cubicBezTo>
                    <a:lnTo>
                      <a:pt x="91" y="14474"/>
                    </a:lnTo>
                    <a:cubicBezTo>
                      <a:pt x="0" y="14726"/>
                      <a:pt x="160" y="15022"/>
                      <a:pt x="411" y="15091"/>
                    </a:cubicBezTo>
                    <a:lnTo>
                      <a:pt x="1233" y="15342"/>
                    </a:lnTo>
                    <a:cubicBezTo>
                      <a:pt x="1290" y="15361"/>
                      <a:pt x="1347" y="15370"/>
                      <a:pt x="1403" y="15370"/>
                    </a:cubicBezTo>
                    <a:cubicBezTo>
                      <a:pt x="1613" y="15370"/>
                      <a:pt x="1800" y="15239"/>
                      <a:pt x="1872" y="15022"/>
                    </a:cubicBezTo>
                    <a:lnTo>
                      <a:pt x="6323" y="893"/>
                    </a:lnTo>
                    <a:cubicBezTo>
                      <a:pt x="6414" y="642"/>
                      <a:pt x="6254" y="368"/>
                      <a:pt x="6003" y="277"/>
                    </a:cubicBezTo>
                    <a:lnTo>
                      <a:pt x="5181" y="26"/>
                    </a:lnTo>
                    <a:cubicBezTo>
                      <a:pt x="5133" y="8"/>
                      <a:pt x="5082" y="0"/>
                      <a:pt x="5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2533;p41"/>
            <p:cNvSpPr/>
            <p:nvPr/>
          </p:nvSpPr>
          <p:spPr>
            <a:xfrm>
              <a:off x="8214517" y="3190495"/>
              <a:ext cx="24602" cy="7884"/>
            </a:xfrm>
            <a:custGeom>
              <a:avLst/>
              <a:gdLst/>
              <a:ahLst/>
              <a:cxnLst/>
              <a:rect l="l" t="t" r="r" b="b"/>
              <a:pathLst>
                <a:path w="571" h="183" extrusionOk="0">
                  <a:moveTo>
                    <a:pt x="0" y="0"/>
                  </a:moveTo>
                  <a:cubicBezTo>
                    <a:pt x="0" y="23"/>
                    <a:pt x="0" y="23"/>
                    <a:pt x="0" y="23"/>
                  </a:cubicBezTo>
                  <a:lnTo>
                    <a:pt x="571" y="183"/>
                  </a:lnTo>
                  <a:lnTo>
                    <a:pt x="0" y="0"/>
                  </a:lnTo>
                  <a:close/>
                </a:path>
              </a:pathLst>
            </a:custGeom>
            <a:solidFill>
              <a:srgbClr val="7FA2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34;p41"/>
            <p:cNvSpPr/>
            <p:nvPr/>
          </p:nvSpPr>
          <p:spPr>
            <a:xfrm>
              <a:off x="7080564" y="2619077"/>
              <a:ext cx="318658" cy="292098"/>
            </a:xfrm>
            <a:custGeom>
              <a:avLst/>
              <a:gdLst/>
              <a:ahLst/>
              <a:cxnLst/>
              <a:rect l="l" t="t" r="r" b="b"/>
              <a:pathLst>
                <a:path w="7396" h="6780" extrusionOk="0">
                  <a:moveTo>
                    <a:pt x="0" y="1"/>
                  </a:moveTo>
                  <a:cubicBezTo>
                    <a:pt x="1" y="1"/>
                    <a:pt x="229" y="1416"/>
                    <a:pt x="366" y="1484"/>
                  </a:cubicBezTo>
                  <a:cubicBezTo>
                    <a:pt x="480" y="1576"/>
                    <a:pt x="1986" y="3173"/>
                    <a:pt x="1986" y="3173"/>
                  </a:cubicBezTo>
                  <a:lnTo>
                    <a:pt x="3516" y="4543"/>
                  </a:lnTo>
                  <a:cubicBezTo>
                    <a:pt x="4269" y="5228"/>
                    <a:pt x="5136" y="5776"/>
                    <a:pt x="6095" y="6209"/>
                  </a:cubicBezTo>
                  <a:lnTo>
                    <a:pt x="7396" y="6780"/>
                  </a:lnTo>
                  <a:lnTo>
                    <a:pt x="6095" y="3447"/>
                  </a:lnTo>
                  <a:lnTo>
                    <a:pt x="4976" y="2489"/>
                  </a:lnTo>
                  <a:lnTo>
                    <a:pt x="0" y="1"/>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35;p41"/>
            <p:cNvSpPr/>
            <p:nvPr/>
          </p:nvSpPr>
          <p:spPr>
            <a:xfrm>
              <a:off x="7112017" y="2647600"/>
              <a:ext cx="254763" cy="263578"/>
            </a:xfrm>
            <a:custGeom>
              <a:avLst/>
              <a:gdLst/>
              <a:ahLst/>
              <a:cxnLst/>
              <a:rect l="l" t="t" r="r" b="b"/>
              <a:pathLst>
                <a:path w="5913" h="6118" extrusionOk="0">
                  <a:moveTo>
                    <a:pt x="640" y="1"/>
                  </a:moveTo>
                  <a:lnTo>
                    <a:pt x="1" y="2078"/>
                  </a:lnTo>
                  <a:lnTo>
                    <a:pt x="5731" y="5994"/>
                  </a:lnTo>
                  <a:lnTo>
                    <a:pt x="5731" y="5994"/>
                  </a:lnTo>
                  <a:cubicBezTo>
                    <a:pt x="4869" y="5206"/>
                    <a:pt x="4269" y="1849"/>
                    <a:pt x="4269" y="1849"/>
                  </a:cubicBezTo>
                  <a:lnTo>
                    <a:pt x="640" y="1"/>
                  </a:lnTo>
                  <a:close/>
                  <a:moveTo>
                    <a:pt x="5731" y="5994"/>
                  </a:moveTo>
                  <a:cubicBezTo>
                    <a:pt x="5790" y="6048"/>
                    <a:pt x="5851" y="6090"/>
                    <a:pt x="5913" y="6118"/>
                  </a:cubicBezTo>
                  <a:lnTo>
                    <a:pt x="5731" y="599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36;p41"/>
            <p:cNvSpPr/>
            <p:nvPr/>
          </p:nvSpPr>
          <p:spPr>
            <a:xfrm>
              <a:off x="7600589" y="2022277"/>
              <a:ext cx="280580" cy="395578"/>
            </a:xfrm>
            <a:custGeom>
              <a:avLst/>
              <a:gdLst/>
              <a:ahLst/>
              <a:cxnLst/>
              <a:rect l="l" t="t" r="r" b="b"/>
              <a:pathLst>
                <a:path w="5662" h="7983" extrusionOk="0">
                  <a:moveTo>
                    <a:pt x="3628" y="0"/>
                  </a:moveTo>
                  <a:cubicBezTo>
                    <a:pt x="2809" y="0"/>
                    <a:pt x="275" y="2770"/>
                    <a:pt x="275" y="2770"/>
                  </a:cubicBezTo>
                  <a:cubicBezTo>
                    <a:pt x="275" y="2770"/>
                    <a:pt x="731" y="5281"/>
                    <a:pt x="526" y="5966"/>
                  </a:cubicBezTo>
                  <a:cubicBezTo>
                    <a:pt x="298" y="6651"/>
                    <a:pt x="1" y="6765"/>
                    <a:pt x="1" y="6765"/>
                  </a:cubicBezTo>
                  <a:cubicBezTo>
                    <a:pt x="1" y="6765"/>
                    <a:pt x="570" y="7983"/>
                    <a:pt x="2157" y="7983"/>
                  </a:cubicBezTo>
                  <a:cubicBezTo>
                    <a:pt x="2476" y="7983"/>
                    <a:pt x="2837" y="7933"/>
                    <a:pt x="3242" y="7815"/>
                  </a:cubicBezTo>
                  <a:cubicBezTo>
                    <a:pt x="5662" y="7130"/>
                    <a:pt x="5319" y="5532"/>
                    <a:pt x="5319" y="5395"/>
                  </a:cubicBezTo>
                  <a:cubicBezTo>
                    <a:pt x="5319" y="5258"/>
                    <a:pt x="3516" y="2679"/>
                    <a:pt x="3858" y="579"/>
                  </a:cubicBezTo>
                  <a:cubicBezTo>
                    <a:pt x="3926" y="166"/>
                    <a:pt x="3828" y="0"/>
                    <a:pt x="3628"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37;p41"/>
            <p:cNvSpPr/>
            <p:nvPr/>
          </p:nvSpPr>
          <p:spPr>
            <a:xfrm>
              <a:off x="7621302" y="2054770"/>
              <a:ext cx="155139" cy="209428"/>
            </a:xfrm>
            <a:custGeom>
              <a:avLst/>
              <a:gdLst/>
              <a:ahLst/>
              <a:cxnLst/>
              <a:rect l="l" t="t" r="r" b="b"/>
              <a:pathLst>
                <a:path w="2740" h="3699" extrusionOk="0">
                  <a:moveTo>
                    <a:pt x="1575" y="1"/>
                  </a:moveTo>
                  <a:lnTo>
                    <a:pt x="0" y="1713"/>
                  </a:lnTo>
                  <a:lnTo>
                    <a:pt x="91" y="3699"/>
                  </a:lnTo>
                  <a:lnTo>
                    <a:pt x="320" y="3699"/>
                  </a:lnTo>
                  <a:cubicBezTo>
                    <a:pt x="2100" y="3699"/>
                    <a:pt x="2739" y="1256"/>
                    <a:pt x="2739" y="1256"/>
                  </a:cubicBezTo>
                  <a:lnTo>
                    <a:pt x="1575"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38;p41"/>
            <p:cNvSpPr/>
            <p:nvPr/>
          </p:nvSpPr>
          <p:spPr>
            <a:xfrm>
              <a:off x="6963540" y="2958386"/>
              <a:ext cx="1016896" cy="367363"/>
            </a:xfrm>
            <a:custGeom>
              <a:avLst/>
              <a:gdLst/>
              <a:ahLst/>
              <a:cxnLst/>
              <a:rect l="l" t="t" r="r" b="b"/>
              <a:pathLst>
                <a:path w="23602" h="8527" extrusionOk="0">
                  <a:moveTo>
                    <a:pt x="13992" y="0"/>
                  </a:moveTo>
                  <a:cubicBezTo>
                    <a:pt x="13992" y="0"/>
                    <a:pt x="7350" y="1210"/>
                    <a:pt x="3675" y="2991"/>
                  </a:cubicBezTo>
                  <a:cubicBezTo>
                    <a:pt x="0" y="4771"/>
                    <a:pt x="2488" y="7236"/>
                    <a:pt x="4543" y="8035"/>
                  </a:cubicBezTo>
                  <a:cubicBezTo>
                    <a:pt x="5306" y="8323"/>
                    <a:pt x="7130" y="8526"/>
                    <a:pt x="9309" y="8526"/>
                  </a:cubicBezTo>
                  <a:cubicBezTo>
                    <a:pt x="12994" y="8526"/>
                    <a:pt x="17691" y="7945"/>
                    <a:pt x="19972" y="6209"/>
                  </a:cubicBezTo>
                  <a:cubicBezTo>
                    <a:pt x="23602" y="3447"/>
                    <a:pt x="21593" y="571"/>
                    <a:pt x="21593" y="571"/>
                  </a:cubicBezTo>
                  <a:lnTo>
                    <a:pt x="139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39;p41"/>
            <p:cNvSpPr/>
            <p:nvPr/>
          </p:nvSpPr>
          <p:spPr>
            <a:xfrm>
              <a:off x="7054022" y="3179594"/>
              <a:ext cx="870363" cy="987404"/>
            </a:xfrm>
            <a:custGeom>
              <a:avLst/>
              <a:gdLst/>
              <a:ahLst/>
              <a:cxnLst/>
              <a:rect l="l" t="t" r="r" b="b"/>
              <a:pathLst>
                <a:path w="20201" h="22919" extrusionOk="0">
                  <a:moveTo>
                    <a:pt x="2180" y="1"/>
                  </a:moveTo>
                  <a:cubicBezTo>
                    <a:pt x="1855" y="1"/>
                    <a:pt x="1584" y="63"/>
                    <a:pt x="1393" y="208"/>
                  </a:cubicBezTo>
                  <a:cubicBezTo>
                    <a:pt x="0" y="1235"/>
                    <a:pt x="959" y="5161"/>
                    <a:pt x="3607" y="7763"/>
                  </a:cubicBezTo>
                  <a:cubicBezTo>
                    <a:pt x="5775" y="9885"/>
                    <a:pt x="12189" y="14679"/>
                    <a:pt x="14494" y="16368"/>
                  </a:cubicBezTo>
                  <a:cubicBezTo>
                    <a:pt x="14996" y="16733"/>
                    <a:pt x="15225" y="17349"/>
                    <a:pt x="15111" y="17943"/>
                  </a:cubicBezTo>
                  <a:cubicBezTo>
                    <a:pt x="14745" y="19655"/>
                    <a:pt x="14152" y="22919"/>
                    <a:pt x="14608" y="22919"/>
                  </a:cubicBezTo>
                  <a:cubicBezTo>
                    <a:pt x="15248" y="22919"/>
                    <a:pt x="16754" y="20636"/>
                    <a:pt x="17621" y="19449"/>
                  </a:cubicBezTo>
                  <a:cubicBezTo>
                    <a:pt x="18489" y="18285"/>
                    <a:pt x="19539" y="17235"/>
                    <a:pt x="19858" y="15797"/>
                  </a:cubicBezTo>
                  <a:cubicBezTo>
                    <a:pt x="20201" y="14245"/>
                    <a:pt x="18717" y="14405"/>
                    <a:pt x="17074" y="13446"/>
                  </a:cubicBezTo>
                  <a:cubicBezTo>
                    <a:pt x="15407" y="12488"/>
                    <a:pt x="13033" y="7831"/>
                    <a:pt x="13033" y="7831"/>
                  </a:cubicBezTo>
                  <a:cubicBezTo>
                    <a:pt x="11207" y="2673"/>
                    <a:pt x="8354" y="2444"/>
                    <a:pt x="8354" y="2444"/>
                  </a:cubicBezTo>
                  <a:cubicBezTo>
                    <a:pt x="8354" y="2444"/>
                    <a:pt x="4213" y="1"/>
                    <a:pt x="2180"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40;p41"/>
            <p:cNvSpPr/>
            <p:nvPr/>
          </p:nvSpPr>
          <p:spPr>
            <a:xfrm>
              <a:off x="6787488" y="3058821"/>
              <a:ext cx="982514" cy="820029"/>
            </a:xfrm>
            <a:custGeom>
              <a:avLst/>
              <a:gdLst/>
              <a:ahLst/>
              <a:cxnLst/>
              <a:rect l="l" t="t" r="r" b="b"/>
              <a:pathLst>
                <a:path w="22804" h="19034" extrusionOk="0">
                  <a:moveTo>
                    <a:pt x="14119" y="0"/>
                  </a:moveTo>
                  <a:cubicBezTo>
                    <a:pt x="13129" y="0"/>
                    <a:pt x="11875" y="101"/>
                    <a:pt x="10295" y="340"/>
                  </a:cubicBezTo>
                  <a:cubicBezTo>
                    <a:pt x="1" y="1869"/>
                    <a:pt x="8834" y="9858"/>
                    <a:pt x="8834" y="9858"/>
                  </a:cubicBezTo>
                  <a:lnTo>
                    <a:pt x="19037" y="19034"/>
                  </a:lnTo>
                  <a:lnTo>
                    <a:pt x="22803" y="14241"/>
                  </a:lnTo>
                  <a:lnTo>
                    <a:pt x="17850" y="7553"/>
                  </a:lnTo>
                  <a:lnTo>
                    <a:pt x="17051" y="3056"/>
                  </a:lnTo>
                  <a:cubicBezTo>
                    <a:pt x="17051" y="3056"/>
                    <a:pt x="19568" y="0"/>
                    <a:pt x="14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41;p41"/>
            <p:cNvSpPr/>
            <p:nvPr/>
          </p:nvSpPr>
          <p:spPr>
            <a:xfrm>
              <a:off x="7168072" y="3483572"/>
              <a:ext cx="95434" cy="86552"/>
            </a:xfrm>
            <a:custGeom>
              <a:avLst/>
              <a:gdLst/>
              <a:ahLst/>
              <a:cxnLst/>
              <a:rect l="l" t="t" r="r" b="b"/>
              <a:pathLst>
                <a:path w="2215" h="2009" extrusionOk="0">
                  <a:moveTo>
                    <a:pt x="2215" y="2009"/>
                  </a:moveTo>
                  <a:lnTo>
                    <a:pt x="1" y="0"/>
                  </a:lnTo>
                  <a:lnTo>
                    <a:pt x="1" y="0"/>
                  </a:lnTo>
                  <a:lnTo>
                    <a:pt x="1" y="0"/>
                  </a:lnTo>
                  <a:lnTo>
                    <a:pt x="2215" y="2009"/>
                  </a:lnTo>
                  <a:lnTo>
                    <a:pt x="2215" y="2009"/>
                  </a:lnTo>
                  <a:close/>
                </a:path>
              </a:pathLst>
            </a:custGeom>
            <a:solidFill>
              <a:srgbClr val="CBD4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42;p41"/>
            <p:cNvSpPr/>
            <p:nvPr/>
          </p:nvSpPr>
          <p:spPr>
            <a:xfrm>
              <a:off x="7640172" y="3496326"/>
              <a:ext cx="131797" cy="216403"/>
            </a:xfrm>
            <a:custGeom>
              <a:avLst/>
              <a:gdLst/>
              <a:ahLst/>
              <a:cxnLst/>
              <a:rect l="l" t="t" r="r" b="b"/>
              <a:pathLst>
                <a:path w="3059" h="5023" extrusionOk="0">
                  <a:moveTo>
                    <a:pt x="0" y="1"/>
                  </a:moveTo>
                  <a:lnTo>
                    <a:pt x="3013" y="4087"/>
                  </a:lnTo>
                  <a:lnTo>
                    <a:pt x="2283" y="5022"/>
                  </a:lnTo>
                  <a:lnTo>
                    <a:pt x="2305" y="5022"/>
                  </a:lnTo>
                  <a:lnTo>
                    <a:pt x="3059" y="4087"/>
                  </a:lnTo>
                  <a:lnTo>
                    <a:pt x="0" y="1"/>
                  </a:lnTo>
                  <a:close/>
                </a:path>
              </a:pathLst>
            </a:custGeom>
            <a:solidFill>
              <a:srgbClr val="CBD4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43;p41"/>
            <p:cNvSpPr/>
            <p:nvPr/>
          </p:nvSpPr>
          <p:spPr>
            <a:xfrm>
              <a:off x="7600834" y="3444234"/>
              <a:ext cx="1982" cy="1982"/>
            </a:xfrm>
            <a:custGeom>
              <a:avLst/>
              <a:gdLst/>
              <a:ahLst/>
              <a:cxnLst/>
              <a:rect l="l" t="t" r="r" b="b"/>
              <a:pathLst>
                <a:path w="46" h="46" extrusionOk="0">
                  <a:moveTo>
                    <a:pt x="46" y="46"/>
                  </a:moveTo>
                  <a:lnTo>
                    <a:pt x="0" y="0"/>
                  </a:lnTo>
                  <a:lnTo>
                    <a:pt x="0" y="0"/>
                  </a:lnTo>
                  <a:lnTo>
                    <a:pt x="46" y="46"/>
                  </a:lnTo>
                  <a:lnTo>
                    <a:pt x="46" y="46"/>
                  </a:lnTo>
                  <a:close/>
                </a:path>
              </a:pathLst>
            </a:custGeom>
            <a:solidFill>
              <a:srgbClr val="18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44;p41"/>
            <p:cNvSpPr/>
            <p:nvPr/>
          </p:nvSpPr>
          <p:spPr>
            <a:xfrm>
              <a:off x="7634269" y="3488484"/>
              <a:ext cx="5946" cy="7884"/>
            </a:xfrm>
            <a:custGeom>
              <a:avLst/>
              <a:gdLst/>
              <a:ahLst/>
              <a:cxnLst/>
              <a:rect l="l" t="t" r="r" b="b"/>
              <a:pathLst>
                <a:path w="138" h="183" extrusionOk="0">
                  <a:moveTo>
                    <a:pt x="0" y="0"/>
                  </a:moveTo>
                  <a:lnTo>
                    <a:pt x="0" y="23"/>
                  </a:lnTo>
                  <a:lnTo>
                    <a:pt x="137" y="183"/>
                  </a:lnTo>
                  <a:lnTo>
                    <a:pt x="0" y="0"/>
                  </a:lnTo>
                  <a:close/>
                </a:path>
              </a:pathLst>
            </a:custGeom>
            <a:solidFill>
              <a:srgbClr val="141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545;p41"/>
            <p:cNvSpPr/>
            <p:nvPr/>
          </p:nvSpPr>
          <p:spPr>
            <a:xfrm>
              <a:off x="7556541" y="3384213"/>
              <a:ext cx="3016" cy="4007"/>
            </a:xfrm>
            <a:custGeom>
              <a:avLst/>
              <a:gdLst/>
              <a:ahLst/>
              <a:cxnLst/>
              <a:rect l="l" t="t" r="r" b="b"/>
              <a:pathLst>
                <a:path w="70" h="93" extrusionOk="0">
                  <a:moveTo>
                    <a:pt x="69" y="92"/>
                  </a:moveTo>
                  <a:lnTo>
                    <a:pt x="69" y="92"/>
                  </a:lnTo>
                  <a:lnTo>
                    <a:pt x="1" y="1"/>
                  </a:lnTo>
                  <a:lnTo>
                    <a:pt x="69" y="92"/>
                  </a:lnTo>
                  <a:close/>
                </a:path>
              </a:pathLst>
            </a:custGeom>
            <a:solidFill>
              <a:srgbClr val="141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46;p41"/>
            <p:cNvSpPr/>
            <p:nvPr/>
          </p:nvSpPr>
          <p:spPr>
            <a:xfrm>
              <a:off x="7545726" y="3324237"/>
              <a:ext cx="6937" cy="37395"/>
            </a:xfrm>
            <a:custGeom>
              <a:avLst/>
              <a:gdLst/>
              <a:ahLst/>
              <a:cxnLst/>
              <a:rect l="l" t="t" r="r" b="b"/>
              <a:pathLst>
                <a:path w="161" h="868" extrusionOk="0">
                  <a:moveTo>
                    <a:pt x="161" y="868"/>
                  </a:moveTo>
                  <a:lnTo>
                    <a:pt x="161" y="868"/>
                  </a:lnTo>
                  <a:lnTo>
                    <a:pt x="1" y="0"/>
                  </a:lnTo>
                  <a:lnTo>
                    <a:pt x="1" y="0"/>
                  </a:lnTo>
                  <a:lnTo>
                    <a:pt x="161" y="868"/>
                  </a:lnTo>
                  <a:close/>
                </a:path>
              </a:pathLst>
            </a:custGeom>
            <a:solidFill>
              <a:srgbClr val="18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47;p41"/>
            <p:cNvSpPr/>
            <p:nvPr/>
          </p:nvSpPr>
          <p:spPr>
            <a:xfrm>
              <a:off x="7118911" y="3087216"/>
              <a:ext cx="3016" cy="1034"/>
            </a:xfrm>
            <a:custGeom>
              <a:avLst/>
              <a:gdLst/>
              <a:ahLst/>
              <a:cxnLst/>
              <a:rect l="l" t="t" r="r" b="b"/>
              <a:pathLst>
                <a:path w="70" h="24" extrusionOk="0">
                  <a:moveTo>
                    <a:pt x="1" y="23"/>
                  </a:moveTo>
                  <a:lnTo>
                    <a:pt x="1" y="23"/>
                  </a:lnTo>
                  <a:cubicBezTo>
                    <a:pt x="24" y="23"/>
                    <a:pt x="46" y="1"/>
                    <a:pt x="69" y="1"/>
                  </a:cubicBezTo>
                  <a:cubicBezTo>
                    <a:pt x="46" y="1"/>
                    <a:pt x="24" y="23"/>
                    <a:pt x="1" y="23"/>
                  </a:cubicBezTo>
                  <a:close/>
                </a:path>
              </a:pathLst>
            </a:custGeom>
            <a:solidFill>
              <a:srgbClr val="CBD4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548;p41"/>
            <p:cNvSpPr/>
            <p:nvPr/>
          </p:nvSpPr>
          <p:spPr>
            <a:xfrm>
              <a:off x="7634269" y="3712708"/>
              <a:ext cx="105257" cy="132780"/>
            </a:xfrm>
            <a:custGeom>
              <a:avLst/>
              <a:gdLst/>
              <a:ahLst/>
              <a:cxnLst/>
              <a:rect l="l" t="t" r="r" b="b"/>
              <a:pathLst>
                <a:path w="2443" h="3082" extrusionOk="0">
                  <a:moveTo>
                    <a:pt x="2420" y="0"/>
                  </a:moveTo>
                  <a:lnTo>
                    <a:pt x="0" y="3059"/>
                  </a:lnTo>
                  <a:lnTo>
                    <a:pt x="0" y="3082"/>
                  </a:lnTo>
                  <a:lnTo>
                    <a:pt x="2442" y="0"/>
                  </a:lnTo>
                  <a:close/>
                </a:path>
              </a:pathLst>
            </a:custGeom>
            <a:solidFill>
              <a:srgbClr val="E6A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549;p41"/>
            <p:cNvSpPr/>
            <p:nvPr/>
          </p:nvSpPr>
          <p:spPr>
            <a:xfrm rot="-827001">
              <a:off x="7272991" y="1669138"/>
              <a:ext cx="122529" cy="227118"/>
            </a:xfrm>
            <a:custGeom>
              <a:avLst/>
              <a:gdLst/>
              <a:ahLst/>
              <a:cxnLst/>
              <a:rect l="l" t="t" r="r" b="b"/>
              <a:pathLst>
                <a:path w="1494" h="2769" extrusionOk="0">
                  <a:moveTo>
                    <a:pt x="1317" y="1"/>
                  </a:moveTo>
                  <a:cubicBezTo>
                    <a:pt x="1211" y="1"/>
                    <a:pt x="1037" y="94"/>
                    <a:pt x="754" y="395"/>
                  </a:cubicBezTo>
                  <a:cubicBezTo>
                    <a:pt x="0" y="1194"/>
                    <a:pt x="457" y="2769"/>
                    <a:pt x="457" y="2769"/>
                  </a:cubicBezTo>
                  <a:lnTo>
                    <a:pt x="1119" y="2381"/>
                  </a:lnTo>
                  <a:lnTo>
                    <a:pt x="1484" y="258"/>
                  </a:lnTo>
                  <a:cubicBezTo>
                    <a:pt x="1484" y="258"/>
                    <a:pt x="1493" y="1"/>
                    <a:pt x="1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550;p41"/>
            <p:cNvSpPr/>
            <p:nvPr/>
          </p:nvSpPr>
          <p:spPr>
            <a:xfrm>
              <a:off x="7440509" y="2265032"/>
              <a:ext cx="603882" cy="738561"/>
            </a:xfrm>
            <a:custGeom>
              <a:avLst/>
              <a:gdLst/>
              <a:ahLst/>
              <a:cxnLst/>
              <a:rect l="l" t="t" r="r" b="b"/>
              <a:pathLst>
                <a:path w="14016" h="17143" extrusionOk="0">
                  <a:moveTo>
                    <a:pt x="9290" y="1"/>
                  </a:moveTo>
                  <a:cubicBezTo>
                    <a:pt x="9290" y="1"/>
                    <a:pt x="7517" y="1230"/>
                    <a:pt x="5914" y="1230"/>
                  </a:cubicBezTo>
                  <a:cubicBezTo>
                    <a:pt x="5468" y="1230"/>
                    <a:pt x="5035" y="1134"/>
                    <a:pt x="4657" y="891"/>
                  </a:cubicBezTo>
                  <a:cubicBezTo>
                    <a:pt x="4657" y="891"/>
                    <a:pt x="2352" y="1279"/>
                    <a:pt x="1187" y="2557"/>
                  </a:cubicBezTo>
                  <a:cubicBezTo>
                    <a:pt x="1" y="3812"/>
                    <a:pt x="731" y="16549"/>
                    <a:pt x="731" y="16549"/>
                  </a:cubicBezTo>
                  <a:lnTo>
                    <a:pt x="13833" y="17142"/>
                  </a:lnTo>
                  <a:cubicBezTo>
                    <a:pt x="13833" y="17142"/>
                    <a:pt x="14015" y="6506"/>
                    <a:pt x="11733" y="936"/>
                  </a:cubicBezTo>
                  <a:cubicBezTo>
                    <a:pt x="11733" y="936"/>
                    <a:pt x="10934" y="297"/>
                    <a:pt x="9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551;p41"/>
            <p:cNvSpPr/>
            <p:nvPr/>
          </p:nvSpPr>
          <p:spPr>
            <a:xfrm>
              <a:off x="7954423" y="2560538"/>
              <a:ext cx="63938" cy="203607"/>
            </a:xfrm>
            <a:custGeom>
              <a:avLst/>
              <a:gdLst/>
              <a:ahLst/>
              <a:cxnLst/>
              <a:rect l="l" t="t" r="r" b="b"/>
              <a:pathLst>
                <a:path w="1484" h="4726" extrusionOk="0">
                  <a:moveTo>
                    <a:pt x="0" y="0"/>
                  </a:moveTo>
                  <a:lnTo>
                    <a:pt x="0" y="0"/>
                  </a:lnTo>
                  <a:cubicBezTo>
                    <a:pt x="69" y="731"/>
                    <a:pt x="92" y="1895"/>
                    <a:pt x="69" y="2991"/>
                  </a:cubicBezTo>
                  <a:cubicBezTo>
                    <a:pt x="594" y="3470"/>
                    <a:pt x="1027" y="4063"/>
                    <a:pt x="1324" y="4725"/>
                  </a:cubicBezTo>
                  <a:lnTo>
                    <a:pt x="1484" y="4725"/>
                  </a:lnTo>
                  <a:cubicBezTo>
                    <a:pt x="1096" y="3219"/>
                    <a:pt x="639" y="157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552;p41"/>
            <p:cNvSpPr/>
            <p:nvPr/>
          </p:nvSpPr>
          <p:spPr>
            <a:xfrm rot="-276235">
              <a:off x="7785638" y="2277154"/>
              <a:ext cx="571626" cy="682916"/>
            </a:xfrm>
            <a:custGeom>
              <a:avLst/>
              <a:gdLst/>
              <a:ahLst/>
              <a:cxnLst/>
              <a:rect l="l" t="t" r="r" b="b"/>
              <a:pathLst>
                <a:path w="13267" h="15851" extrusionOk="0">
                  <a:moveTo>
                    <a:pt x="288" y="1"/>
                  </a:moveTo>
                  <a:cubicBezTo>
                    <a:pt x="1" y="1"/>
                    <a:pt x="251" y="541"/>
                    <a:pt x="1890" y="2345"/>
                  </a:cubicBezTo>
                  <a:cubicBezTo>
                    <a:pt x="5976" y="6819"/>
                    <a:pt x="5474" y="15515"/>
                    <a:pt x="8304" y="15767"/>
                  </a:cubicBezTo>
                  <a:cubicBezTo>
                    <a:pt x="8658" y="15803"/>
                    <a:pt x="9088" y="15851"/>
                    <a:pt x="9530" y="15851"/>
                  </a:cubicBezTo>
                  <a:cubicBezTo>
                    <a:pt x="11312" y="15851"/>
                    <a:pt x="13266" y="15069"/>
                    <a:pt x="10998" y="9581"/>
                  </a:cubicBezTo>
                  <a:cubicBezTo>
                    <a:pt x="8144" y="2756"/>
                    <a:pt x="4173" y="359"/>
                    <a:pt x="4173" y="359"/>
                  </a:cubicBezTo>
                  <a:lnTo>
                    <a:pt x="2347" y="1204"/>
                  </a:lnTo>
                  <a:cubicBezTo>
                    <a:pt x="2347" y="1204"/>
                    <a:pt x="718" y="1"/>
                    <a:pt x="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553;p41"/>
            <p:cNvSpPr/>
            <p:nvPr/>
          </p:nvSpPr>
          <p:spPr>
            <a:xfrm>
              <a:off x="6764868" y="2397955"/>
              <a:ext cx="707114" cy="399158"/>
            </a:xfrm>
            <a:custGeom>
              <a:avLst/>
              <a:gdLst/>
              <a:ahLst/>
              <a:cxnLst/>
              <a:rect l="l" t="t" r="r" b="b"/>
              <a:pathLst>
                <a:path w="16412" h="9265" extrusionOk="0">
                  <a:moveTo>
                    <a:pt x="1504" y="1"/>
                  </a:moveTo>
                  <a:cubicBezTo>
                    <a:pt x="1157" y="1"/>
                    <a:pt x="816" y="196"/>
                    <a:pt x="663" y="545"/>
                  </a:cubicBezTo>
                  <a:lnTo>
                    <a:pt x="252" y="1435"/>
                  </a:lnTo>
                  <a:cubicBezTo>
                    <a:pt x="1" y="1960"/>
                    <a:pt x="320" y="2599"/>
                    <a:pt x="914" y="2713"/>
                  </a:cubicBezTo>
                  <a:lnTo>
                    <a:pt x="2899" y="2896"/>
                  </a:lnTo>
                  <a:lnTo>
                    <a:pt x="15590" y="9264"/>
                  </a:lnTo>
                  <a:lnTo>
                    <a:pt x="16412" y="6228"/>
                  </a:lnTo>
                  <a:lnTo>
                    <a:pt x="3561" y="1686"/>
                  </a:lnTo>
                  <a:lnTo>
                    <a:pt x="2123" y="248"/>
                  </a:lnTo>
                  <a:cubicBezTo>
                    <a:pt x="1946" y="80"/>
                    <a:pt x="1724" y="1"/>
                    <a:pt x="1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554;p41"/>
            <p:cNvSpPr/>
            <p:nvPr/>
          </p:nvSpPr>
          <p:spPr>
            <a:xfrm>
              <a:off x="7174966" y="2976095"/>
              <a:ext cx="1023789" cy="349355"/>
            </a:xfrm>
            <a:custGeom>
              <a:avLst/>
              <a:gdLst/>
              <a:ahLst/>
              <a:cxnLst/>
              <a:rect l="l" t="t" r="r" b="b"/>
              <a:pathLst>
                <a:path w="23762" h="8109" extrusionOk="0">
                  <a:moveTo>
                    <a:pt x="13924" y="0"/>
                  </a:moveTo>
                  <a:cubicBezTo>
                    <a:pt x="13924" y="0"/>
                    <a:pt x="7077" y="1256"/>
                    <a:pt x="3539" y="3310"/>
                  </a:cubicBezTo>
                  <a:cubicBezTo>
                    <a:pt x="1" y="5341"/>
                    <a:pt x="2626" y="7008"/>
                    <a:pt x="4726" y="7624"/>
                  </a:cubicBezTo>
                  <a:cubicBezTo>
                    <a:pt x="5567" y="7877"/>
                    <a:pt x="7656" y="8109"/>
                    <a:pt x="10084" y="8109"/>
                  </a:cubicBezTo>
                  <a:cubicBezTo>
                    <a:pt x="13783" y="8109"/>
                    <a:pt x="18271" y="7571"/>
                    <a:pt x="20338" y="5752"/>
                  </a:cubicBezTo>
                  <a:cubicBezTo>
                    <a:pt x="23762" y="2739"/>
                    <a:pt x="21548" y="0"/>
                    <a:pt x="21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555;p41"/>
            <p:cNvSpPr/>
            <p:nvPr/>
          </p:nvSpPr>
          <p:spPr>
            <a:xfrm>
              <a:off x="7114990" y="3160722"/>
              <a:ext cx="470102" cy="1021482"/>
            </a:xfrm>
            <a:custGeom>
              <a:avLst/>
              <a:gdLst/>
              <a:ahLst/>
              <a:cxnLst/>
              <a:rect l="l" t="t" r="r" b="b"/>
              <a:pathLst>
                <a:path w="10911" h="23710" extrusionOk="0">
                  <a:moveTo>
                    <a:pt x="5157" y="1"/>
                  </a:moveTo>
                  <a:cubicBezTo>
                    <a:pt x="4774" y="1"/>
                    <a:pt x="4348" y="140"/>
                    <a:pt x="3881" y="486"/>
                  </a:cubicBezTo>
                  <a:cubicBezTo>
                    <a:pt x="1530" y="2266"/>
                    <a:pt x="3242" y="8931"/>
                    <a:pt x="4383" y="13222"/>
                  </a:cubicBezTo>
                  <a:cubicBezTo>
                    <a:pt x="5524" y="17513"/>
                    <a:pt x="5730" y="18883"/>
                    <a:pt x="5182" y="20207"/>
                  </a:cubicBezTo>
                  <a:cubicBezTo>
                    <a:pt x="4862" y="21006"/>
                    <a:pt x="0" y="21690"/>
                    <a:pt x="229" y="22718"/>
                  </a:cubicBezTo>
                  <a:cubicBezTo>
                    <a:pt x="387" y="23396"/>
                    <a:pt x="2135" y="23709"/>
                    <a:pt x="3901" y="23709"/>
                  </a:cubicBezTo>
                  <a:cubicBezTo>
                    <a:pt x="4927" y="23709"/>
                    <a:pt x="5958" y="23604"/>
                    <a:pt x="6688" y="23402"/>
                  </a:cubicBezTo>
                  <a:cubicBezTo>
                    <a:pt x="7355" y="23209"/>
                    <a:pt x="7900" y="23165"/>
                    <a:pt x="8365" y="23165"/>
                  </a:cubicBezTo>
                  <a:cubicBezTo>
                    <a:pt x="8505" y="23165"/>
                    <a:pt x="8638" y="23169"/>
                    <a:pt x="8765" y="23174"/>
                  </a:cubicBezTo>
                  <a:cubicBezTo>
                    <a:pt x="9267" y="23174"/>
                    <a:pt x="9678" y="23174"/>
                    <a:pt x="10089" y="22991"/>
                  </a:cubicBezTo>
                  <a:cubicBezTo>
                    <a:pt x="10911" y="22581"/>
                    <a:pt x="9199" y="20640"/>
                    <a:pt x="9039" y="19522"/>
                  </a:cubicBezTo>
                  <a:cubicBezTo>
                    <a:pt x="8720" y="17468"/>
                    <a:pt x="9359" y="16623"/>
                    <a:pt x="9473" y="15436"/>
                  </a:cubicBezTo>
                  <a:cubicBezTo>
                    <a:pt x="9587" y="14272"/>
                    <a:pt x="9884" y="9821"/>
                    <a:pt x="9587" y="6808"/>
                  </a:cubicBezTo>
                  <a:cubicBezTo>
                    <a:pt x="9290" y="3795"/>
                    <a:pt x="7556" y="2312"/>
                    <a:pt x="7556" y="2312"/>
                  </a:cubicBezTo>
                  <a:cubicBezTo>
                    <a:pt x="7556" y="2312"/>
                    <a:pt x="6716" y="1"/>
                    <a:pt x="5157"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556;p41"/>
            <p:cNvSpPr/>
            <p:nvPr/>
          </p:nvSpPr>
          <p:spPr>
            <a:xfrm>
              <a:off x="7196596" y="3137153"/>
              <a:ext cx="388499" cy="795817"/>
            </a:xfrm>
            <a:custGeom>
              <a:avLst/>
              <a:gdLst/>
              <a:ahLst/>
              <a:cxnLst/>
              <a:rect l="l" t="t" r="r" b="b"/>
              <a:pathLst>
                <a:path w="9017" h="18472" extrusionOk="0">
                  <a:moveTo>
                    <a:pt x="2996" y="0"/>
                  </a:moveTo>
                  <a:cubicBezTo>
                    <a:pt x="2627" y="0"/>
                    <a:pt x="2228" y="141"/>
                    <a:pt x="1804" y="485"/>
                  </a:cubicBezTo>
                  <a:cubicBezTo>
                    <a:pt x="1" y="1969"/>
                    <a:pt x="526" y="9455"/>
                    <a:pt x="1667" y="13769"/>
                  </a:cubicBezTo>
                  <a:cubicBezTo>
                    <a:pt x="2169" y="15618"/>
                    <a:pt x="2375" y="17193"/>
                    <a:pt x="2420" y="18471"/>
                  </a:cubicBezTo>
                  <a:lnTo>
                    <a:pt x="7488" y="18015"/>
                  </a:lnTo>
                  <a:cubicBezTo>
                    <a:pt x="7510" y="17262"/>
                    <a:pt x="7556" y="16531"/>
                    <a:pt x="7602" y="16029"/>
                  </a:cubicBezTo>
                  <a:cubicBezTo>
                    <a:pt x="7716" y="14842"/>
                    <a:pt x="9017" y="10345"/>
                    <a:pt x="8720" y="7310"/>
                  </a:cubicBezTo>
                  <a:cubicBezTo>
                    <a:pt x="8423" y="4274"/>
                    <a:pt x="5684" y="2767"/>
                    <a:pt x="5684" y="2767"/>
                  </a:cubicBezTo>
                  <a:cubicBezTo>
                    <a:pt x="5684" y="2767"/>
                    <a:pt x="4635" y="0"/>
                    <a:pt x="29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557;p41"/>
            <p:cNvSpPr/>
            <p:nvPr/>
          </p:nvSpPr>
          <p:spPr>
            <a:xfrm>
              <a:off x="7293971" y="2595767"/>
              <a:ext cx="747269" cy="511861"/>
            </a:xfrm>
            <a:custGeom>
              <a:avLst/>
              <a:gdLst/>
              <a:ahLst/>
              <a:cxnLst/>
              <a:rect l="l" t="t" r="r" b="b"/>
              <a:pathLst>
                <a:path w="17344" h="11881" extrusionOk="0">
                  <a:moveTo>
                    <a:pt x="4692" y="1"/>
                  </a:moveTo>
                  <a:cubicBezTo>
                    <a:pt x="4568" y="1"/>
                    <a:pt x="4442" y="6"/>
                    <a:pt x="4315" y="17"/>
                  </a:cubicBezTo>
                  <a:cubicBezTo>
                    <a:pt x="2443" y="177"/>
                    <a:pt x="868" y="1592"/>
                    <a:pt x="503" y="3441"/>
                  </a:cubicBezTo>
                  <a:cubicBezTo>
                    <a:pt x="1" y="5974"/>
                    <a:pt x="1827" y="8325"/>
                    <a:pt x="4337" y="8531"/>
                  </a:cubicBezTo>
                  <a:cubicBezTo>
                    <a:pt x="4479" y="8540"/>
                    <a:pt x="4621" y="8546"/>
                    <a:pt x="4761" y="8546"/>
                  </a:cubicBezTo>
                  <a:cubicBezTo>
                    <a:pt x="4959" y="8546"/>
                    <a:pt x="5155" y="8534"/>
                    <a:pt x="5342" y="8508"/>
                  </a:cubicBezTo>
                  <a:cubicBezTo>
                    <a:pt x="5464" y="8488"/>
                    <a:pt x="5587" y="8478"/>
                    <a:pt x="5709" y="8478"/>
                  </a:cubicBezTo>
                  <a:cubicBezTo>
                    <a:pt x="6424" y="8478"/>
                    <a:pt x="7100" y="8816"/>
                    <a:pt x="7510" y="9421"/>
                  </a:cubicBezTo>
                  <a:cubicBezTo>
                    <a:pt x="8355" y="10767"/>
                    <a:pt x="9815" y="11726"/>
                    <a:pt x="11527" y="11863"/>
                  </a:cubicBezTo>
                  <a:cubicBezTo>
                    <a:pt x="11673" y="11875"/>
                    <a:pt x="11818" y="11881"/>
                    <a:pt x="11962" y="11881"/>
                  </a:cubicBezTo>
                  <a:cubicBezTo>
                    <a:pt x="14900" y="11881"/>
                    <a:pt x="17344" y="9476"/>
                    <a:pt x="17257" y="6408"/>
                  </a:cubicBezTo>
                  <a:cubicBezTo>
                    <a:pt x="17188" y="4011"/>
                    <a:pt x="15453" y="1911"/>
                    <a:pt x="13102" y="1409"/>
                  </a:cubicBezTo>
                  <a:cubicBezTo>
                    <a:pt x="12717" y="1323"/>
                    <a:pt x="12334" y="1282"/>
                    <a:pt x="11959" y="1282"/>
                  </a:cubicBezTo>
                  <a:cubicBezTo>
                    <a:pt x="11245" y="1282"/>
                    <a:pt x="10558" y="1429"/>
                    <a:pt x="9930" y="1683"/>
                  </a:cubicBezTo>
                  <a:cubicBezTo>
                    <a:pt x="9672" y="1792"/>
                    <a:pt x="9399" y="1845"/>
                    <a:pt x="9128" y="1845"/>
                  </a:cubicBezTo>
                  <a:cubicBezTo>
                    <a:pt x="8605" y="1845"/>
                    <a:pt x="8091" y="1648"/>
                    <a:pt x="7716" y="1272"/>
                  </a:cubicBezTo>
                  <a:cubicBezTo>
                    <a:pt x="6951" y="487"/>
                    <a:pt x="5886" y="1"/>
                    <a:pt x="4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558;p41"/>
            <p:cNvSpPr/>
            <p:nvPr/>
          </p:nvSpPr>
          <p:spPr>
            <a:xfrm>
              <a:off x="7323486" y="2844292"/>
              <a:ext cx="680573" cy="263578"/>
            </a:xfrm>
            <a:custGeom>
              <a:avLst/>
              <a:gdLst/>
              <a:ahLst/>
              <a:cxnLst/>
              <a:rect l="l" t="t" r="r" b="b"/>
              <a:pathLst>
                <a:path w="15796" h="6118" extrusionOk="0">
                  <a:moveTo>
                    <a:pt x="0" y="1"/>
                  </a:moveTo>
                  <a:cubicBezTo>
                    <a:pt x="114" y="275"/>
                    <a:pt x="229" y="549"/>
                    <a:pt x="388" y="777"/>
                  </a:cubicBezTo>
                  <a:cubicBezTo>
                    <a:pt x="434" y="845"/>
                    <a:pt x="457" y="891"/>
                    <a:pt x="502" y="959"/>
                  </a:cubicBezTo>
                  <a:lnTo>
                    <a:pt x="502" y="640"/>
                  </a:lnTo>
                  <a:cubicBezTo>
                    <a:pt x="320" y="434"/>
                    <a:pt x="160" y="229"/>
                    <a:pt x="0" y="1"/>
                  </a:cubicBezTo>
                  <a:close/>
                  <a:moveTo>
                    <a:pt x="1233" y="1256"/>
                  </a:moveTo>
                  <a:lnTo>
                    <a:pt x="1233" y="1758"/>
                  </a:lnTo>
                  <a:cubicBezTo>
                    <a:pt x="1895" y="2329"/>
                    <a:pt x="2739" y="2694"/>
                    <a:pt x="3652" y="2763"/>
                  </a:cubicBezTo>
                  <a:cubicBezTo>
                    <a:pt x="3767" y="2785"/>
                    <a:pt x="3881" y="2785"/>
                    <a:pt x="4018" y="2785"/>
                  </a:cubicBezTo>
                  <a:cubicBezTo>
                    <a:pt x="4223" y="2785"/>
                    <a:pt x="4451" y="2763"/>
                    <a:pt x="4657" y="2740"/>
                  </a:cubicBezTo>
                  <a:cubicBezTo>
                    <a:pt x="4771" y="2717"/>
                    <a:pt x="4908" y="2694"/>
                    <a:pt x="5022" y="2694"/>
                  </a:cubicBezTo>
                  <a:cubicBezTo>
                    <a:pt x="5570" y="2694"/>
                    <a:pt x="6095" y="2900"/>
                    <a:pt x="6483" y="3265"/>
                  </a:cubicBezTo>
                  <a:lnTo>
                    <a:pt x="6483" y="2968"/>
                  </a:lnTo>
                  <a:cubicBezTo>
                    <a:pt x="6460" y="2922"/>
                    <a:pt x="6437" y="2900"/>
                    <a:pt x="6414" y="2854"/>
                  </a:cubicBezTo>
                  <a:cubicBezTo>
                    <a:pt x="6026" y="2238"/>
                    <a:pt x="5341" y="1895"/>
                    <a:pt x="4611" y="1895"/>
                  </a:cubicBezTo>
                  <a:cubicBezTo>
                    <a:pt x="4497" y="1895"/>
                    <a:pt x="4383" y="1918"/>
                    <a:pt x="4269" y="1941"/>
                  </a:cubicBezTo>
                  <a:cubicBezTo>
                    <a:pt x="4040" y="1964"/>
                    <a:pt x="3835" y="1987"/>
                    <a:pt x="3607" y="1987"/>
                  </a:cubicBezTo>
                  <a:cubicBezTo>
                    <a:pt x="3493" y="1987"/>
                    <a:pt x="3378" y="1987"/>
                    <a:pt x="3264" y="1964"/>
                  </a:cubicBezTo>
                  <a:cubicBezTo>
                    <a:pt x="2511" y="1895"/>
                    <a:pt x="1826" y="1644"/>
                    <a:pt x="1233" y="1256"/>
                  </a:cubicBezTo>
                  <a:close/>
                  <a:moveTo>
                    <a:pt x="14905" y="3470"/>
                  </a:moveTo>
                  <a:cubicBezTo>
                    <a:pt x="14426" y="4018"/>
                    <a:pt x="13855" y="4474"/>
                    <a:pt x="13193" y="4771"/>
                  </a:cubicBezTo>
                  <a:lnTo>
                    <a:pt x="13193" y="5753"/>
                  </a:lnTo>
                  <a:cubicBezTo>
                    <a:pt x="14266" y="5342"/>
                    <a:pt x="15179" y="4589"/>
                    <a:pt x="15795" y="3607"/>
                  </a:cubicBezTo>
                  <a:cubicBezTo>
                    <a:pt x="15499" y="3561"/>
                    <a:pt x="15202" y="3516"/>
                    <a:pt x="14905" y="3470"/>
                  </a:cubicBezTo>
                  <a:close/>
                  <a:moveTo>
                    <a:pt x="7213" y="3835"/>
                  </a:moveTo>
                  <a:lnTo>
                    <a:pt x="7213" y="4201"/>
                  </a:lnTo>
                  <a:cubicBezTo>
                    <a:pt x="8103" y="5251"/>
                    <a:pt x="9382" y="5981"/>
                    <a:pt x="10842" y="6095"/>
                  </a:cubicBezTo>
                  <a:cubicBezTo>
                    <a:pt x="11002" y="6118"/>
                    <a:pt x="11139" y="6118"/>
                    <a:pt x="11276" y="6118"/>
                  </a:cubicBezTo>
                  <a:cubicBezTo>
                    <a:pt x="11687" y="6118"/>
                    <a:pt x="12075" y="6072"/>
                    <a:pt x="12463" y="5981"/>
                  </a:cubicBezTo>
                  <a:lnTo>
                    <a:pt x="12463" y="5068"/>
                  </a:lnTo>
                  <a:cubicBezTo>
                    <a:pt x="11961" y="5228"/>
                    <a:pt x="11436" y="5319"/>
                    <a:pt x="10888" y="5319"/>
                  </a:cubicBezTo>
                  <a:cubicBezTo>
                    <a:pt x="10751" y="5319"/>
                    <a:pt x="10591" y="5319"/>
                    <a:pt x="10454" y="5296"/>
                  </a:cubicBezTo>
                  <a:cubicBezTo>
                    <a:pt x="9176" y="5182"/>
                    <a:pt x="8058" y="4657"/>
                    <a:pt x="7213" y="38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559;p41"/>
            <p:cNvSpPr/>
            <p:nvPr/>
          </p:nvSpPr>
          <p:spPr>
            <a:xfrm>
              <a:off x="7277254" y="2561340"/>
              <a:ext cx="747269" cy="511861"/>
            </a:xfrm>
            <a:custGeom>
              <a:avLst/>
              <a:gdLst/>
              <a:ahLst/>
              <a:cxnLst/>
              <a:rect l="l" t="t" r="r" b="b"/>
              <a:pathLst>
                <a:path w="17344" h="11881" extrusionOk="0">
                  <a:moveTo>
                    <a:pt x="4675" y="1"/>
                  </a:moveTo>
                  <a:cubicBezTo>
                    <a:pt x="4549" y="1"/>
                    <a:pt x="4421" y="6"/>
                    <a:pt x="4292" y="17"/>
                  </a:cubicBezTo>
                  <a:cubicBezTo>
                    <a:pt x="2443" y="177"/>
                    <a:pt x="868" y="1592"/>
                    <a:pt x="503" y="3441"/>
                  </a:cubicBezTo>
                  <a:cubicBezTo>
                    <a:pt x="1" y="5974"/>
                    <a:pt x="1804" y="8325"/>
                    <a:pt x="4337" y="8531"/>
                  </a:cubicBezTo>
                  <a:cubicBezTo>
                    <a:pt x="4479" y="8540"/>
                    <a:pt x="4617" y="8546"/>
                    <a:pt x="4754" y="8546"/>
                  </a:cubicBezTo>
                  <a:cubicBezTo>
                    <a:pt x="4948" y="8546"/>
                    <a:pt x="5141" y="8535"/>
                    <a:pt x="5342" y="8508"/>
                  </a:cubicBezTo>
                  <a:cubicBezTo>
                    <a:pt x="5464" y="8488"/>
                    <a:pt x="5587" y="8478"/>
                    <a:pt x="5709" y="8478"/>
                  </a:cubicBezTo>
                  <a:cubicBezTo>
                    <a:pt x="6424" y="8478"/>
                    <a:pt x="7097" y="8816"/>
                    <a:pt x="7487" y="9421"/>
                  </a:cubicBezTo>
                  <a:cubicBezTo>
                    <a:pt x="8355" y="10768"/>
                    <a:pt x="9793" y="11726"/>
                    <a:pt x="11527" y="11863"/>
                  </a:cubicBezTo>
                  <a:cubicBezTo>
                    <a:pt x="11672" y="11875"/>
                    <a:pt x="11816" y="11881"/>
                    <a:pt x="11959" y="11881"/>
                  </a:cubicBezTo>
                  <a:cubicBezTo>
                    <a:pt x="14879" y="11881"/>
                    <a:pt x="17344" y="9476"/>
                    <a:pt x="17256" y="6408"/>
                  </a:cubicBezTo>
                  <a:cubicBezTo>
                    <a:pt x="17188" y="4011"/>
                    <a:pt x="15430" y="1911"/>
                    <a:pt x="13102" y="1409"/>
                  </a:cubicBezTo>
                  <a:cubicBezTo>
                    <a:pt x="12709" y="1323"/>
                    <a:pt x="12321" y="1282"/>
                    <a:pt x="11943" y="1282"/>
                  </a:cubicBezTo>
                  <a:cubicBezTo>
                    <a:pt x="11222" y="1282"/>
                    <a:pt x="10535" y="1429"/>
                    <a:pt x="9907" y="1683"/>
                  </a:cubicBezTo>
                  <a:cubicBezTo>
                    <a:pt x="9657" y="1792"/>
                    <a:pt x="9389" y="1846"/>
                    <a:pt x="9121" y="1846"/>
                  </a:cubicBezTo>
                  <a:cubicBezTo>
                    <a:pt x="8605" y="1846"/>
                    <a:pt x="8091" y="1648"/>
                    <a:pt x="7716" y="1272"/>
                  </a:cubicBezTo>
                  <a:cubicBezTo>
                    <a:pt x="6951" y="487"/>
                    <a:pt x="5886" y="1"/>
                    <a:pt x="4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560;p41"/>
            <p:cNvSpPr/>
            <p:nvPr/>
          </p:nvSpPr>
          <p:spPr>
            <a:xfrm>
              <a:off x="7540815" y="2839380"/>
              <a:ext cx="23654" cy="18741"/>
            </a:xfrm>
            <a:custGeom>
              <a:avLst/>
              <a:gdLst/>
              <a:ahLst/>
              <a:cxnLst/>
              <a:rect l="l" t="t" r="r" b="b"/>
              <a:pathLst>
                <a:path w="549" h="435" extrusionOk="0">
                  <a:moveTo>
                    <a:pt x="549" y="434"/>
                  </a:moveTo>
                  <a:cubicBezTo>
                    <a:pt x="343" y="320"/>
                    <a:pt x="161" y="183"/>
                    <a:pt x="1" y="1"/>
                  </a:cubicBezTo>
                  <a:lnTo>
                    <a:pt x="1" y="1"/>
                  </a:lnTo>
                  <a:cubicBezTo>
                    <a:pt x="161" y="183"/>
                    <a:pt x="343" y="320"/>
                    <a:pt x="549" y="434"/>
                  </a:cubicBezTo>
                  <a:lnTo>
                    <a:pt x="549" y="434"/>
                  </a:lnTo>
                  <a:close/>
                </a:path>
              </a:pathLst>
            </a:custGeom>
            <a:solidFill>
              <a:srgbClr val="AA5B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561;p41"/>
            <p:cNvSpPr/>
            <p:nvPr/>
          </p:nvSpPr>
          <p:spPr>
            <a:xfrm>
              <a:off x="6771762" y="2397826"/>
              <a:ext cx="146576" cy="124896"/>
            </a:xfrm>
            <a:custGeom>
              <a:avLst/>
              <a:gdLst/>
              <a:ahLst/>
              <a:cxnLst/>
              <a:rect l="l" t="t" r="r" b="b"/>
              <a:pathLst>
                <a:path w="3402" h="2899" extrusionOk="0">
                  <a:moveTo>
                    <a:pt x="1347" y="0"/>
                  </a:moveTo>
                  <a:cubicBezTo>
                    <a:pt x="1005" y="0"/>
                    <a:pt x="662" y="205"/>
                    <a:pt x="503" y="548"/>
                  </a:cubicBezTo>
                  <a:lnTo>
                    <a:pt x="92" y="1438"/>
                  </a:lnTo>
                  <a:cubicBezTo>
                    <a:pt x="46" y="1552"/>
                    <a:pt x="0" y="1689"/>
                    <a:pt x="0" y="1803"/>
                  </a:cubicBezTo>
                  <a:cubicBezTo>
                    <a:pt x="0" y="2237"/>
                    <a:pt x="297" y="2625"/>
                    <a:pt x="754" y="2716"/>
                  </a:cubicBezTo>
                  <a:lnTo>
                    <a:pt x="2739" y="2899"/>
                  </a:lnTo>
                  <a:lnTo>
                    <a:pt x="2808" y="2762"/>
                  </a:lnTo>
                  <a:lnTo>
                    <a:pt x="639" y="1826"/>
                  </a:lnTo>
                  <a:lnTo>
                    <a:pt x="662" y="1780"/>
                  </a:lnTo>
                  <a:lnTo>
                    <a:pt x="2831" y="2739"/>
                  </a:lnTo>
                  <a:lnTo>
                    <a:pt x="2922" y="2534"/>
                  </a:lnTo>
                  <a:lnTo>
                    <a:pt x="731" y="1598"/>
                  </a:lnTo>
                  <a:lnTo>
                    <a:pt x="754" y="1575"/>
                  </a:lnTo>
                  <a:lnTo>
                    <a:pt x="2945" y="2511"/>
                  </a:lnTo>
                  <a:lnTo>
                    <a:pt x="3059" y="2305"/>
                  </a:lnTo>
                  <a:lnTo>
                    <a:pt x="822" y="1392"/>
                  </a:lnTo>
                  <a:lnTo>
                    <a:pt x="822" y="1347"/>
                  </a:lnTo>
                  <a:lnTo>
                    <a:pt x="3082" y="2260"/>
                  </a:lnTo>
                  <a:lnTo>
                    <a:pt x="3196" y="2077"/>
                  </a:lnTo>
                  <a:lnTo>
                    <a:pt x="891" y="1164"/>
                  </a:lnTo>
                  <a:lnTo>
                    <a:pt x="913" y="1141"/>
                  </a:lnTo>
                  <a:lnTo>
                    <a:pt x="3196" y="2031"/>
                  </a:lnTo>
                  <a:lnTo>
                    <a:pt x="3310" y="1826"/>
                  </a:lnTo>
                  <a:lnTo>
                    <a:pt x="982" y="959"/>
                  </a:lnTo>
                  <a:lnTo>
                    <a:pt x="1005" y="913"/>
                  </a:lnTo>
                  <a:lnTo>
                    <a:pt x="3333" y="1803"/>
                  </a:lnTo>
                  <a:lnTo>
                    <a:pt x="3401" y="1689"/>
                  </a:lnTo>
                  <a:lnTo>
                    <a:pt x="1963" y="251"/>
                  </a:lnTo>
                  <a:cubicBezTo>
                    <a:pt x="1781" y="91"/>
                    <a:pt x="1552" y="0"/>
                    <a:pt x="1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62;p41"/>
            <p:cNvSpPr/>
            <p:nvPr/>
          </p:nvSpPr>
          <p:spPr>
            <a:xfrm>
              <a:off x="6814030" y="2437164"/>
              <a:ext cx="953991" cy="362883"/>
            </a:xfrm>
            <a:custGeom>
              <a:avLst/>
              <a:gdLst/>
              <a:ahLst/>
              <a:cxnLst/>
              <a:rect l="l" t="t" r="r" b="b"/>
              <a:pathLst>
                <a:path w="22142" h="8423" extrusionOk="0">
                  <a:moveTo>
                    <a:pt x="24" y="0"/>
                  </a:moveTo>
                  <a:lnTo>
                    <a:pt x="1" y="46"/>
                  </a:lnTo>
                  <a:lnTo>
                    <a:pt x="22119" y="8423"/>
                  </a:lnTo>
                  <a:lnTo>
                    <a:pt x="22141" y="8377"/>
                  </a:lnTo>
                  <a:lnTo>
                    <a:pt x="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63;p41"/>
            <p:cNvSpPr/>
            <p:nvPr/>
          </p:nvSpPr>
          <p:spPr>
            <a:xfrm>
              <a:off x="6810109" y="2446988"/>
              <a:ext cx="953001" cy="375678"/>
            </a:xfrm>
            <a:custGeom>
              <a:avLst/>
              <a:gdLst/>
              <a:ahLst/>
              <a:cxnLst/>
              <a:rect l="l" t="t" r="r" b="b"/>
              <a:pathLst>
                <a:path w="22119" h="8720" extrusionOk="0">
                  <a:moveTo>
                    <a:pt x="23" y="0"/>
                  </a:moveTo>
                  <a:lnTo>
                    <a:pt x="1" y="23"/>
                  </a:lnTo>
                  <a:lnTo>
                    <a:pt x="22095" y="8720"/>
                  </a:lnTo>
                  <a:lnTo>
                    <a:pt x="22118" y="8674"/>
                  </a:lnTo>
                  <a:lnTo>
                    <a:pt x="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64;p41"/>
            <p:cNvSpPr/>
            <p:nvPr/>
          </p:nvSpPr>
          <p:spPr>
            <a:xfrm>
              <a:off x="6807179" y="2455821"/>
              <a:ext cx="951966" cy="389464"/>
            </a:xfrm>
            <a:custGeom>
              <a:avLst/>
              <a:gdLst/>
              <a:ahLst/>
              <a:cxnLst/>
              <a:rect l="l" t="t" r="r" b="b"/>
              <a:pathLst>
                <a:path w="22095" h="9040" extrusionOk="0">
                  <a:moveTo>
                    <a:pt x="0" y="1"/>
                  </a:moveTo>
                  <a:lnTo>
                    <a:pt x="0" y="46"/>
                  </a:lnTo>
                  <a:lnTo>
                    <a:pt x="22072" y="9040"/>
                  </a:lnTo>
                  <a:lnTo>
                    <a:pt x="22095" y="9017"/>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65;p41"/>
            <p:cNvSpPr/>
            <p:nvPr/>
          </p:nvSpPr>
          <p:spPr>
            <a:xfrm>
              <a:off x="6803215" y="2465644"/>
              <a:ext cx="951019" cy="403251"/>
            </a:xfrm>
            <a:custGeom>
              <a:avLst/>
              <a:gdLst/>
              <a:ahLst/>
              <a:cxnLst/>
              <a:rect l="l" t="t" r="r" b="b"/>
              <a:pathLst>
                <a:path w="22073" h="9360" extrusionOk="0">
                  <a:moveTo>
                    <a:pt x="24" y="1"/>
                  </a:moveTo>
                  <a:lnTo>
                    <a:pt x="1" y="24"/>
                  </a:lnTo>
                  <a:lnTo>
                    <a:pt x="22050" y="9359"/>
                  </a:lnTo>
                  <a:lnTo>
                    <a:pt x="22073" y="9314"/>
                  </a:lnTo>
                  <a:lnTo>
                    <a:pt x="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66;p41"/>
            <p:cNvSpPr/>
            <p:nvPr/>
          </p:nvSpPr>
          <p:spPr>
            <a:xfrm>
              <a:off x="6799294" y="2474520"/>
              <a:ext cx="951019" cy="416994"/>
            </a:xfrm>
            <a:custGeom>
              <a:avLst/>
              <a:gdLst/>
              <a:ahLst/>
              <a:cxnLst/>
              <a:rect l="l" t="t" r="r" b="b"/>
              <a:pathLst>
                <a:path w="22073" h="9679" extrusionOk="0">
                  <a:moveTo>
                    <a:pt x="23" y="0"/>
                  </a:moveTo>
                  <a:lnTo>
                    <a:pt x="0" y="46"/>
                  </a:lnTo>
                  <a:lnTo>
                    <a:pt x="22050" y="9678"/>
                  </a:lnTo>
                  <a:lnTo>
                    <a:pt x="22073" y="9633"/>
                  </a:lnTo>
                  <a:lnTo>
                    <a:pt x="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67;p41"/>
            <p:cNvSpPr/>
            <p:nvPr/>
          </p:nvSpPr>
          <p:spPr>
            <a:xfrm rot="-256879">
              <a:off x="7581279" y="2769807"/>
              <a:ext cx="245236" cy="135147"/>
            </a:xfrm>
            <a:custGeom>
              <a:avLst/>
              <a:gdLst/>
              <a:ahLst/>
              <a:cxnLst/>
              <a:rect l="l" t="t" r="r" b="b"/>
              <a:pathLst>
                <a:path w="5692" h="3137" extrusionOk="0">
                  <a:moveTo>
                    <a:pt x="2537" y="0"/>
                  </a:moveTo>
                  <a:cubicBezTo>
                    <a:pt x="2443" y="0"/>
                    <a:pt x="2346" y="8"/>
                    <a:pt x="2245" y="24"/>
                  </a:cubicBezTo>
                  <a:cubicBezTo>
                    <a:pt x="2245" y="24"/>
                    <a:pt x="1766" y="275"/>
                    <a:pt x="2474" y="549"/>
                  </a:cubicBezTo>
                  <a:cubicBezTo>
                    <a:pt x="3158" y="823"/>
                    <a:pt x="3090" y="1120"/>
                    <a:pt x="3090" y="1120"/>
                  </a:cubicBezTo>
                  <a:cubicBezTo>
                    <a:pt x="3090" y="1120"/>
                    <a:pt x="2638" y="1237"/>
                    <a:pt x="2099" y="1237"/>
                  </a:cubicBezTo>
                  <a:cubicBezTo>
                    <a:pt x="1603" y="1237"/>
                    <a:pt x="1032" y="1137"/>
                    <a:pt x="670" y="754"/>
                  </a:cubicBezTo>
                  <a:cubicBezTo>
                    <a:pt x="546" y="619"/>
                    <a:pt x="447" y="560"/>
                    <a:pt x="373" y="560"/>
                  </a:cubicBezTo>
                  <a:cubicBezTo>
                    <a:pt x="1" y="560"/>
                    <a:pt x="270" y="2051"/>
                    <a:pt x="1127" y="2603"/>
                  </a:cubicBezTo>
                  <a:cubicBezTo>
                    <a:pt x="1709" y="3000"/>
                    <a:pt x="2513" y="3136"/>
                    <a:pt x="3206" y="3136"/>
                  </a:cubicBezTo>
                  <a:cubicBezTo>
                    <a:pt x="3710" y="3136"/>
                    <a:pt x="4155" y="3064"/>
                    <a:pt x="4414" y="2968"/>
                  </a:cubicBezTo>
                  <a:cubicBezTo>
                    <a:pt x="4678" y="2880"/>
                    <a:pt x="4950" y="2855"/>
                    <a:pt x="5176" y="2855"/>
                  </a:cubicBezTo>
                  <a:cubicBezTo>
                    <a:pt x="5476" y="2855"/>
                    <a:pt x="5692" y="2900"/>
                    <a:pt x="5692" y="2900"/>
                  </a:cubicBezTo>
                  <a:lnTo>
                    <a:pt x="5692" y="1097"/>
                  </a:lnTo>
                  <a:cubicBezTo>
                    <a:pt x="5692" y="1097"/>
                    <a:pt x="5666" y="1108"/>
                    <a:pt x="5588" y="1108"/>
                  </a:cubicBezTo>
                  <a:cubicBezTo>
                    <a:pt x="5469" y="1108"/>
                    <a:pt x="5231" y="1083"/>
                    <a:pt x="4779" y="960"/>
                  </a:cubicBezTo>
                  <a:cubicBezTo>
                    <a:pt x="4114" y="773"/>
                    <a:pt x="3487" y="0"/>
                    <a:pt x="2537"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68;p41"/>
            <p:cNvSpPr/>
            <p:nvPr/>
          </p:nvSpPr>
          <p:spPr>
            <a:xfrm rot="-256879">
              <a:off x="7803836" y="2736042"/>
              <a:ext cx="469146" cy="228849"/>
            </a:xfrm>
            <a:custGeom>
              <a:avLst/>
              <a:gdLst/>
              <a:ahLst/>
              <a:cxnLst/>
              <a:rect l="l" t="t" r="r" b="b"/>
              <a:pathLst>
                <a:path w="10889" h="5312" extrusionOk="0">
                  <a:moveTo>
                    <a:pt x="8195" y="1"/>
                  </a:moveTo>
                  <a:cubicBezTo>
                    <a:pt x="8195" y="1"/>
                    <a:pt x="6232" y="503"/>
                    <a:pt x="4680" y="731"/>
                  </a:cubicBezTo>
                  <a:cubicBezTo>
                    <a:pt x="3386" y="921"/>
                    <a:pt x="1173" y="937"/>
                    <a:pt x="472" y="937"/>
                  </a:cubicBezTo>
                  <a:cubicBezTo>
                    <a:pt x="331" y="937"/>
                    <a:pt x="251" y="937"/>
                    <a:pt x="251" y="937"/>
                  </a:cubicBezTo>
                  <a:lnTo>
                    <a:pt x="0" y="3584"/>
                  </a:lnTo>
                  <a:cubicBezTo>
                    <a:pt x="0" y="3584"/>
                    <a:pt x="3687" y="5312"/>
                    <a:pt x="7222" y="5312"/>
                  </a:cubicBezTo>
                  <a:cubicBezTo>
                    <a:pt x="8529" y="5312"/>
                    <a:pt x="9816" y="5076"/>
                    <a:pt x="10888" y="4429"/>
                  </a:cubicBezTo>
                  <a:lnTo>
                    <a:pt x="9770" y="1667"/>
                  </a:lnTo>
                  <a:lnTo>
                    <a:pt x="81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69;p41"/>
            <p:cNvSpPr/>
            <p:nvPr/>
          </p:nvSpPr>
          <p:spPr>
            <a:xfrm>
              <a:off x="7006799" y="2521916"/>
              <a:ext cx="132788" cy="189648"/>
            </a:xfrm>
            <a:custGeom>
              <a:avLst/>
              <a:gdLst/>
              <a:ahLst/>
              <a:cxnLst/>
              <a:rect l="l" t="t" r="r" b="b"/>
              <a:pathLst>
                <a:path w="3082" h="4402" extrusionOk="0">
                  <a:moveTo>
                    <a:pt x="1909" y="1"/>
                  </a:moveTo>
                  <a:cubicBezTo>
                    <a:pt x="1503" y="1"/>
                    <a:pt x="1040" y="116"/>
                    <a:pt x="685" y="247"/>
                  </a:cubicBezTo>
                  <a:cubicBezTo>
                    <a:pt x="23" y="498"/>
                    <a:pt x="1" y="1251"/>
                    <a:pt x="434" y="2279"/>
                  </a:cubicBezTo>
                  <a:cubicBezTo>
                    <a:pt x="822" y="3169"/>
                    <a:pt x="1872" y="3762"/>
                    <a:pt x="2626" y="4401"/>
                  </a:cubicBezTo>
                  <a:lnTo>
                    <a:pt x="2740" y="4036"/>
                  </a:lnTo>
                  <a:cubicBezTo>
                    <a:pt x="2374" y="3443"/>
                    <a:pt x="1986" y="2804"/>
                    <a:pt x="1986" y="2598"/>
                  </a:cubicBezTo>
                  <a:cubicBezTo>
                    <a:pt x="2009" y="2164"/>
                    <a:pt x="2443" y="1457"/>
                    <a:pt x="2443" y="1457"/>
                  </a:cubicBezTo>
                  <a:cubicBezTo>
                    <a:pt x="2443" y="1457"/>
                    <a:pt x="3082" y="681"/>
                    <a:pt x="2671" y="247"/>
                  </a:cubicBezTo>
                  <a:cubicBezTo>
                    <a:pt x="2580" y="156"/>
                    <a:pt x="2466" y="87"/>
                    <a:pt x="2329" y="64"/>
                  </a:cubicBezTo>
                  <a:lnTo>
                    <a:pt x="2260" y="42"/>
                  </a:lnTo>
                  <a:lnTo>
                    <a:pt x="2169" y="19"/>
                  </a:lnTo>
                  <a:cubicBezTo>
                    <a:pt x="2086" y="6"/>
                    <a:pt x="1999" y="1"/>
                    <a:pt x="1909"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70;p41"/>
            <p:cNvSpPr/>
            <p:nvPr/>
          </p:nvSpPr>
          <p:spPr>
            <a:xfrm>
              <a:off x="8270572" y="2813829"/>
              <a:ext cx="1982" cy="43"/>
            </a:xfrm>
            <a:custGeom>
              <a:avLst/>
              <a:gdLst/>
              <a:ahLst/>
              <a:cxnLst/>
              <a:rect l="l" t="t" r="r" b="b"/>
              <a:pathLst>
                <a:path w="46" h="1" extrusionOk="0">
                  <a:moveTo>
                    <a:pt x="46" y="0"/>
                  </a:moveTo>
                  <a:lnTo>
                    <a:pt x="0" y="0"/>
                  </a:lnTo>
                  <a:lnTo>
                    <a:pt x="0" y="0"/>
                  </a:lnTo>
                  <a:lnTo>
                    <a:pt x="0" y="0"/>
                  </a:lnTo>
                  <a:lnTo>
                    <a:pt x="46" y="0"/>
                  </a:lnTo>
                  <a:close/>
                </a:path>
              </a:pathLst>
            </a:custGeom>
            <a:solidFill>
              <a:srgbClr val="907F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71;p41"/>
            <p:cNvSpPr/>
            <p:nvPr/>
          </p:nvSpPr>
          <p:spPr>
            <a:xfrm>
              <a:off x="8253855" y="2808874"/>
              <a:ext cx="16760" cy="4998"/>
            </a:xfrm>
            <a:custGeom>
              <a:avLst/>
              <a:gdLst/>
              <a:ahLst/>
              <a:cxnLst/>
              <a:rect l="l" t="t" r="r" b="b"/>
              <a:pathLst>
                <a:path w="389" h="116" extrusionOk="0">
                  <a:moveTo>
                    <a:pt x="388" y="115"/>
                  </a:moveTo>
                  <a:lnTo>
                    <a:pt x="365" y="115"/>
                  </a:lnTo>
                  <a:lnTo>
                    <a:pt x="388" y="115"/>
                  </a:lnTo>
                  <a:close/>
                  <a:moveTo>
                    <a:pt x="365" y="115"/>
                  </a:moveTo>
                  <a:lnTo>
                    <a:pt x="365" y="115"/>
                  </a:lnTo>
                  <a:lnTo>
                    <a:pt x="365" y="115"/>
                  </a:lnTo>
                  <a:close/>
                  <a:moveTo>
                    <a:pt x="365" y="115"/>
                  </a:moveTo>
                  <a:lnTo>
                    <a:pt x="365" y="115"/>
                  </a:lnTo>
                  <a:lnTo>
                    <a:pt x="365" y="115"/>
                  </a:lnTo>
                  <a:close/>
                  <a:moveTo>
                    <a:pt x="365" y="115"/>
                  </a:moveTo>
                  <a:lnTo>
                    <a:pt x="365" y="115"/>
                  </a:lnTo>
                  <a:lnTo>
                    <a:pt x="365" y="115"/>
                  </a:lnTo>
                  <a:close/>
                  <a:moveTo>
                    <a:pt x="365" y="115"/>
                  </a:moveTo>
                  <a:lnTo>
                    <a:pt x="365" y="115"/>
                  </a:lnTo>
                  <a:lnTo>
                    <a:pt x="365" y="115"/>
                  </a:lnTo>
                  <a:close/>
                  <a:moveTo>
                    <a:pt x="365" y="115"/>
                  </a:moveTo>
                  <a:cubicBezTo>
                    <a:pt x="342" y="115"/>
                    <a:pt x="342" y="115"/>
                    <a:pt x="342" y="115"/>
                  </a:cubicBezTo>
                  <a:cubicBezTo>
                    <a:pt x="342" y="115"/>
                    <a:pt x="342" y="115"/>
                    <a:pt x="365" y="115"/>
                  </a:cubicBezTo>
                  <a:close/>
                  <a:moveTo>
                    <a:pt x="342" y="115"/>
                  </a:moveTo>
                  <a:cubicBezTo>
                    <a:pt x="342" y="115"/>
                    <a:pt x="342" y="115"/>
                    <a:pt x="342" y="115"/>
                  </a:cubicBezTo>
                  <a:cubicBezTo>
                    <a:pt x="342" y="115"/>
                    <a:pt x="342" y="115"/>
                    <a:pt x="342" y="115"/>
                  </a:cubicBezTo>
                  <a:close/>
                  <a:moveTo>
                    <a:pt x="342" y="115"/>
                  </a:moveTo>
                  <a:lnTo>
                    <a:pt x="342" y="115"/>
                  </a:lnTo>
                  <a:lnTo>
                    <a:pt x="342" y="115"/>
                  </a:lnTo>
                  <a:close/>
                  <a:moveTo>
                    <a:pt x="342" y="115"/>
                  </a:moveTo>
                  <a:lnTo>
                    <a:pt x="342" y="115"/>
                  </a:lnTo>
                  <a:lnTo>
                    <a:pt x="342" y="115"/>
                  </a:lnTo>
                  <a:close/>
                  <a:moveTo>
                    <a:pt x="342" y="115"/>
                  </a:moveTo>
                  <a:cubicBezTo>
                    <a:pt x="206" y="115"/>
                    <a:pt x="114" y="69"/>
                    <a:pt x="0" y="24"/>
                  </a:cubicBezTo>
                  <a:cubicBezTo>
                    <a:pt x="114" y="69"/>
                    <a:pt x="206" y="115"/>
                    <a:pt x="342" y="115"/>
                  </a:cubicBezTo>
                  <a:close/>
                  <a:moveTo>
                    <a:pt x="0" y="24"/>
                  </a:moveTo>
                  <a:cubicBezTo>
                    <a:pt x="0" y="1"/>
                    <a:pt x="0" y="1"/>
                    <a:pt x="0" y="1"/>
                  </a:cubicBezTo>
                  <a:cubicBezTo>
                    <a:pt x="0" y="1"/>
                    <a:pt x="0" y="1"/>
                    <a:pt x="0" y="24"/>
                  </a:cubicBezTo>
                  <a:close/>
                  <a:moveTo>
                    <a:pt x="0" y="1"/>
                  </a:moveTo>
                  <a:lnTo>
                    <a:pt x="0" y="1"/>
                  </a:lnTo>
                  <a:lnTo>
                    <a:pt x="0" y="1"/>
                  </a:lnTo>
                  <a:close/>
                </a:path>
              </a:pathLst>
            </a:custGeom>
            <a:solidFill>
              <a:srgbClr val="907F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72;p41"/>
            <p:cNvSpPr/>
            <p:nvPr/>
          </p:nvSpPr>
          <p:spPr>
            <a:xfrm>
              <a:off x="7331280" y="1475140"/>
              <a:ext cx="615895" cy="763442"/>
            </a:xfrm>
            <a:custGeom>
              <a:avLst/>
              <a:gdLst/>
              <a:ahLst/>
              <a:cxnLst/>
              <a:rect l="l" t="t" r="r" b="b"/>
              <a:pathLst>
                <a:path w="7510" h="9308" extrusionOk="0">
                  <a:moveTo>
                    <a:pt x="3399" y="0"/>
                  </a:moveTo>
                  <a:cubicBezTo>
                    <a:pt x="2280" y="0"/>
                    <a:pt x="1083" y="597"/>
                    <a:pt x="479" y="2333"/>
                  </a:cubicBezTo>
                  <a:cubicBezTo>
                    <a:pt x="343" y="2790"/>
                    <a:pt x="457" y="3269"/>
                    <a:pt x="411" y="3726"/>
                  </a:cubicBezTo>
                  <a:cubicBezTo>
                    <a:pt x="365" y="4137"/>
                    <a:pt x="297" y="4547"/>
                    <a:pt x="206" y="4958"/>
                  </a:cubicBezTo>
                  <a:cubicBezTo>
                    <a:pt x="206" y="5027"/>
                    <a:pt x="183" y="5095"/>
                    <a:pt x="183" y="5164"/>
                  </a:cubicBezTo>
                  <a:cubicBezTo>
                    <a:pt x="0" y="6351"/>
                    <a:pt x="434" y="7446"/>
                    <a:pt x="1119" y="8382"/>
                  </a:cubicBezTo>
                  <a:cubicBezTo>
                    <a:pt x="1592" y="9026"/>
                    <a:pt x="2217" y="9307"/>
                    <a:pt x="2883" y="9307"/>
                  </a:cubicBezTo>
                  <a:cubicBezTo>
                    <a:pt x="4528" y="9307"/>
                    <a:pt x="6422" y="7592"/>
                    <a:pt x="6893" y="5415"/>
                  </a:cubicBezTo>
                  <a:cubicBezTo>
                    <a:pt x="7510" y="2562"/>
                    <a:pt x="6848" y="667"/>
                    <a:pt x="4086" y="74"/>
                  </a:cubicBezTo>
                  <a:cubicBezTo>
                    <a:pt x="3864" y="26"/>
                    <a:pt x="3633" y="0"/>
                    <a:pt x="3399"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73;p41"/>
            <p:cNvSpPr/>
            <p:nvPr/>
          </p:nvSpPr>
          <p:spPr>
            <a:xfrm>
              <a:off x="7152566" y="1405551"/>
              <a:ext cx="950988" cy="797152"/>
            </a:xfrm>
            <a:custGeom>
              <a:avLst/>
              <a:gdLst/>
              <a:ahLst/>
              <a:cxnLst/>
              <a:rect l="l" t="t" r="r" b="b"/>
              <a:pathLst>
                <a:path w="11596" h="9719" extrusionOk="0">
                  <a:moveTo>
                    <a:pt x="6703" y="1"/>
                  </a:moveTo>
                  <a:cubicBezTo>
                    <a:pt x="6623" y="1"/>
                    <a:pt x="6536" y="19"/>
                    <a:pt x="6437" y="64"/>
                  </a:cubicBezTo>
                  <a:cubicBezTo>
                    <a:pt x="5951" y="272"/>
                    <a:pt x="5677" y="401"/>
                    <a:pt x="5213" y="401"/>
                  </a:cubicBezTo>
                  <a:cubicBezTo>
                    <a:pt x="5066" y="401"/>
                    <a:pt x="4900" y="388"/>
                    <a:pt x="4702" y="360"/>
                  </a:cubicBezTo>
                  <a:cubicBezTo>
                    <a:pt x="4637" y="350"/>
                    <a:pt x="4584" y="345"/>
                    <a:pt x="4539" y="345"/>
                  </a:cubicBezTo>
                  <a:cubicBezTo>
                    <a:pt x="4031" y="345"/>
                    <a:pt x="4763" y="1000"/>
                    <a:pt x="3943" y="1000"/>
                  </a:cubicBezTo>
                  <a:cubicBezTo>
                    <a:pt x="3930" y="1000"/>
                    <a:pt x="3917" y="1000"/>
                    <a:pt x="3903" y="1000"/>
                  </a:cubicBezTo>
                  <a:cubicBezTo>
                    <a:pt x="3039" y="979"/>
                    <a:pt x="2847" y="199"/>
                    <a:pt x="2612" y="199"/>
                  </a:cubicBezTo>
                  <a:cubicBezTo>
                    <a:pt x="2579" y="199"/>
                    <a:pt x="2546" y="214"/>
                    <a:pt x="2511" y="246"/>
                  </a:cubicBezTo>
                  <a:cubicBezTo>
                    <a:pt x="2191" y="497"/>
                    <a:pt x="2374" y="771"/>
                    <a:pt x="2374" y="771"/>
                  </a:cubicBezTo>
                  <a:lnTo>
                    <a:pt x="1712" y="246"/>
                  </a:lnTo>
                  <a:lnTo>
                    <a:pt x="1712" y="246"/>
                  </a:lnTo>
                  <a:cubicBezTo>
                    <a:pt x="0" y="3191"/>
                    <a:pt x="2511" y="3898"/>
                    <a:pt x="4816" y="3898"/>
                  </a:cubicBezTo>
                  <a:cubicBezTo>
                    <a:pt x="7122" y="3898"/>
                    <a:pt x="7099" y="5656"/>
                    <a:pt x="7099" y="5656"/>
                  </a:cubicBezTo>
                  <a:cubicBezTo>
                    <a:pt x="7557" y="5353"/>
                    <a:pt x="7789" y="5148"/>
                    <a:pt x="7867" y="5072"/>
                  </a:cubicBezTo>
                  <a:lnTo>
                    <a:pt x="7867" y="5072"/>
                  </a:lnTo>
                  <a:cubicBezTo>
                    <a:pt x="7779" y="5170"/>
                    <a:pt x="7516" y="5496"/>
                    <a:pt x="7213" y="6112"/>
                  </a:cubicBezTo>
                  <a:cubicBezTo>
                    <a:pt x="6551" y="7436"/>
                    <a:pt x="8126" y="8874"/>
                    <a:pt x="8263" y="9080"/>
                  </a:cubicBezTo>
                  <a:cubicBezTo>
                    <a:pt x="8377" y="9285"/>
                    <a:pt x="8879" y="9719"/>
                    <a:pt x="8879" y="9719"/>
                  </a:cubicBezTo>
                  <a:cubicBezTo>
                    <a:pt x="9975" y="9559"/>
                    <a:pt x="10317" y="8167"/>
                    <a:pt x="10317" y="7368"/>
                  </a:cubicBezTo>
                  <a:cubicBezTo>
                    <a:pt x="10317" y="6569"/>
                    <a:pt x="10545" y="6683"/>
                    <a:pt x="11025" y="6478"/>
                  </a:cubicBezTo>
                  <a:cubicBezTo>
                    <a:pt x="11481" y="6249"/>
                    <a:pt x="11595" y="5519"/>
                    <a:pt x="11185" y="4789"/>
                  </a:cubicBezTo>
                  <a:cubicBezTo>
                    <a:pt x="10797" y="4081"/>
                    <a:pt x="11025" y="4127"/>
                    <a:pt x="11025" y="3191"/>
                  </a:cubicBezTo>
                  <a:cubicBezTo>
                    <a:pt x="11025" y="2278"/>
                    <a:pt x="10568" y="2278"/>
                    <a:pt x="10135" y="1867"/>
                  </a:cubicBezTo>
                  <a:cubicBezTo>
                    <a:pt x="9724" y="1479"/>
                    <a:pt x="10066" y="885"/>
                    <a:pt x="9427" y="383"/>
                  </a:cubicBezTo>
                  <a:cubicBezTo>
                    <a:pt x="9258" y="255"/>
                    <a:pt x="9100" y="207"/>
                    <a:pt x="8951" y="207"/>
                  </a:cubicBezTo>
                  <a:cubicBezTo>
                    <a:pt x="8518" y="207"/>
                    <a:pt x="8157" y="612"/>
                    <a:pt x="7784" y="612"/>
                  </a:cubicBezTo>
                  <a:cubicBezTo>
                    <a:pt x="7337" y="612"/>
                    <a:pt x="7155" y="1"/>
                    <a:pt x="6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74;p41"/>
            <p:cNvSpPr/>
            <p:nvPr/>
          </p:nvSpPr>
          <p:spPr>
            <a:xfrm>
              <a:off x="7728612" y="1750474"/>
              <a:ext cx="191001" cy="206280"/>
            </a:xfrm>
            <a:custGeom>
              <a:avLst/>
              <a:gdLst/>
              <a:ahLst/>
              <a:cxnLst/>
              <a:rect l="l" t="t" r="r" b="b"/>
              <a:pathLst>
                <a:path w="2329" h="2515" extrusionOk="0">
                  <a:moveTo>
                    <a:pt x="732" y="0"/>
                  </a:moveTo>
                  <a:cubicBezTo>
                    <a:pt x="65" y="0"/>
                    <a:pt x="1" y="985"/>
                    <a:pt x="1" y="985"/>
                  </a:cubicBezTo>
                  <a:lnTo>
                    <a:pt x="161" y="2081"/>
                  </a:lnTo>
                  <a:cubicBezTo>
                    <a:pt x="161" y="2514"/>
                    <a:pt x="617" y="2514"/>
                    <a:pt x="617" y="2514"/>
                  </a:cubicBezTo>
                  <a:cubicBezTo>
                    <a:pt x="2329" y="2286"/>
                    <a:pt x="1530" y="72"/>
                    <a:pt x="800" y="4"/>
                  </a:cubicBezTo>
                  <a:cubicBezTo>
                    <a:pt x="777" y="1"/>
                    <a:pt x="754" y="0"/>
                    <a:pt x="732"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5;p41"/>
            <p:cNvSpPr/>
            <p:nvPr/>
          </p:nvSpPr>
          <p:spPr>
            <a:xfrm rot="-4149211">
              <a:off x="7157675" y="3919255"/>
              <a:ext cx="372793" cy="421990"/>
            </a:xfrm>
            <a:custGeom>
              <a:avLst/>
              <a:gdLst/>
              <a:ahLst/>
              <a:cxnLst/>
              <a:rect l="l" t="t" r="r" b="b"/>
              <a:pathLst>
                <a:path w="6091" h="6674" extrusionOk="0">
                  <a:moveTo>
                    <a:pt x="1412" y="1"/>
                  </a:moveTo>
                  <a:cubicBezTo>
                    <a:pt x="844" y="1"/>
                    <a:pt x="311" y="303"/>
                    <a:pt x="201" y="508"/>
                  </a:cubicBezTo>
                  <a:cubicBezTo>
                    <a:pt x="0" y="834"/>
                    <a:pt x="1930" y="5921"/>
                    <a:pt x="3183" y="6498"/>
                  </a:cubicBezTo>
                  <a:cubicBezTo>
                    <a:pt x="3473" y="6623"/>
                    <a:pt x="3759" y="6673"/>
                    <a:pt x="4029" y="6673"/>
                  </a:cubicBezTo>
                  <a:cubicBezTo>
                    <a:pt x="4948" y="6673"/>
                    <a:pt x="5676" y="6090"/>
                    <a:pt x="5714" y="5896"/>
                  </a:cubicBezTo>
                  <a:cubicBezTo>
                    <a:pt x="6090" y="3891"/>
                    <a:pt x="2381" y="407"/>
                    <a:pt x="2381" y="407"/>
                  </a:cubicBezTo>
                  <a:cubicBezTo>
                    <a:pt x="2100" y="108"/>
                    <a:pt x="1750" y="1"/>
                    <a:pt x="1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76;p41"/>
            <p:cNvSpPr/>
            <p:nvPr/>
          </p:nvSpPr>
          <p:spPr>
            <a:xfrm rot="-7204457">
              <a:off x="7605526" y="3773244"/>
              <a:ext cx="353150" cy="390080"/>
            </a:xfrm>
            <a:custGeom>
              <a:avLst/>
              <a:gdLst/>
              <a:ahLst/>
              <a:cxnLst/>
              <a:rect l="l" t="t" r="r" b="b"/>
              <a:pathLst>
                <a:path w="6091" h="6674" extrusionOk="0">
                  <a:moveTo>
                    <a:pt x="1412" y="1"/>
                  </a:moveTo>
                  <a:cubicBezTo>
                    <a:pt x="844" y="1"/>
                    <a:pt x="311" y="303"/>
                    <a:pt x="201" y="508"/>
                  </a:cubicBezTo>
                  <a:cubicBezTo>
                    <a:pt x="0" y="834"/>
                    <a:pt x="1930" y="5921"/>
                    <a:pt x="3183" y="6498"/>
                  </a:cubicBezTo>
                  <a:cubicBezTo>
                    <a:pt x="3473" y="6623"/>
                    <a:pt x="3759" y="6673"/>
                    <a:pt x="4029" y="6673"/>
                  </a:cubicBezTo>
                  <a:cubicBezTo>
                    <a:pt x="4948" y="6673"/>
                    <a:pt x="5676" y="6090"/>
                    <a:pt x="5714" y="5896"/>
                  </a:cubicBezTo>
                  <a:cubicBezTo>
                    <a:pt x="6090" y="3891"/>
                    <a:pt x="2381" y="407"/>
                    <a:pt x="2381" y="407"/>
                  </a:cubicBezTo>
                  <a:cubicBezTo>
                    <a:pt x="2100" y="108"/>
                    <a:pt x="1750" y="1"/>
                    <a:pt x="1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 name="Google Shape;2577;p41"/>
            <p:cNvGrpSpPr/>
            <p:nvPr/>
          </p:nvGrpSpPr>
          <p:grpSpPr>
            <a:xfrm rot="-817521" flipH="1">
              <a:off x="7363438" y="1836825"/>
              <a:ext cx="350150" cy="271429"/>
              <a:chOff x="7440752" y="1916264"/>
              <a:chExt cx="190322" cy="147541"/>
            </a:xfrm>
          </p:grpSpPr>
          <p:sp>
            <p:nvSpPr>
              <p:cNvPr id="115" name="Google Shape;2578;p41"/>
              <p:cNvSpPr/>
              <p:nvPr/>
            </p:nvSpPr>
            <p:spPr>
              <a:xfrm flipH="1">
                <a:off x="7468175" y="1962179"/>
                <a:ext cx="45579" cy="23571"/>
              </a:xfrm>
              <a:custGeom>
                <a:avLst/>
                <a:gdLst/>
                <a:ahLst/>
                <a:cxnLst/>
                <a:rect l="l" t="t" r="r" b="b"/>
                <a:pathLst>
                  <a:path w="2332" h="1206" extrusionOk="0">
                    <a:moveTo>
                      <a:pt x="1171" y="0"/>
                    </a:moveTo>
                    <a:cubicBezTo>
                      <a:pt x="890" y="0"/>
                      <a:pt x="616" y="166"/>
                      <a:pt x="452" y="354"/>
                    </a:cubicBezTo>
                    <a:cubicBezTo>
                      <a:pt x="326" y="454"/>
                      <a:pt x="276" y="579"/>
                      <a:pt x="176" y="704"/>
                    </a:cubicBezTo>
                    <a:cubicBezTo>
                      <a:pt x="126" y="830"/>
                      <a:pt x="76" y="955"/>
                      <a:pt x="0" y="1080"/>
                    </a:cubicBezTo>
                    <a:cubicBezTo>
                      <a:pt x="176" y="855"/>
                      <a:pt x="326" y="629"/>
                      <a:pt x="552" y="454"/>
                    </a:cubicBezTo>
                    <a:cubicBezTo>
                      <a:pt x="712" y="293"/>
                      <a:pt x="935" y="175"/>
                      <a:pt x="1164" y="175"/>
                    </a:cubicBezTo>
                    <a:cubicBezTo>
                      <a:pt x="1186" y="175"/>
                      <a:pt x="1207" y="176"/>
                      <a:pt x="1229" y="178"/>
                    </a:cubicBezTo>
                    <a:cubicBezTo>
                      <a:pt x="1479" y="203"/>
                      <a:pt x="1705" y="354"/>
                      <a:pt x="1905" y="529"/>
                    </a:cubicBezTo>
                    <a:cubicBezTo>
                      <a:pt x="2081" y="704"/>
                      <a:pt x="2256" y="930"/>
                      <a:pt x="2306" y="1206"/>
                    </a:cubicBezTo>
                    <a:cubicBezTo>
                      <a:pt x="2331" y="930"/>
                      <a:pt x="2181" y="654"/>
                      <a:pt x="2006" y="429"/>
                    </a:cubicBezTo>
                    <a:cubicBezTo>
                      <a:pt x="1805" y="203"/>
                      <a:pt x="1554" y="28"/>
                      <a:pt x="1229" y="3"/>
                    </a:cubicBezTo>
                    <a:cubicBezTo>
                      <a:pt x="1209" y="1"/>
                      <a:pt x="1190" y="0"/>
                      <a:pt x="1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579;p41"/>
              <p:cNvSpPr/>
              <p:nvPr/>
            </p:nvSpPr>
            <p:spPr>
              <a:xfrm flipH="1">
                <a:off x="7570796" y="1941869"/>
                <a:ext cx="45579" cy="23083"/>
              </a:xfrm>
              <a:custGeom>
                <a:avLst/>
                <a:gdLst/>
                <a:ahLst/>
                <a:cxnLst/>
                <a:rect l="l" t="t" r="r" b="b"/>
                <a:pathLst>
                  <a:path w="2332" h="1181" extrusionOk="0">
                    <a:moveTo>
                      <a:pt x="1330" y="0"/>
                    </a:moveTo>
                    <a:cubicBezTo>
                      <a:pt x="1313" y="0"/>
                      <a:pt x="1296" y="1"/>
                      <a:pt x="1279" y="3"/>
                    </a:cubicBezTo>
                    <a:cubicBezTo>
                      <a:pt x="953" y="3"/>
                      <a:pt x="677" y="153"/>
                      <a:pt x="477" y="379"/>
                    </a:cubicBezTo>
                    <a:cubicBezTo>
                      <a:pt x="376" y="479"/>
                      <a:pt x="301" y="604"/>
                      <a:pt x="226" y="704"/>
                    </a:cubicBezTo>
                    <a:cubicBezTo>
                      <a:pt x="151" y="830"/>
                      <a:pt x="76" y="930"/>
                      <a:pt x="0" y="1055"/>
                    </a:cubicBezTo>
                    <a:cubicBezTo>
                      <a:pt x="201" y="855"/>
                      <a:pt x="376" y="654"/>
                      <a:pt x="577" y="479"/>
                    </a:cubicBezTo>
                    <a:cubicBezTo>
                      <a:pt x="777" y="303"/>
                      <a:pt x="1028" y="178"/>
                      <a:pt x="1279" y="178"/>
                    </a:cubicBezTo>
                    <a:cubicBezTo>
                      <a:pt x="1297" y="176"/>
                      <a:pt x="1315" y="175"/>
                      <a:pt x="1333" y="175"/>
                    </a:cubicBezTo>
                    <a:cubicBezTo>
                      <a:pt x="1562" y="175"/>
                      <a:pt x="1768" y="318"/>
                      <a:pt x="1930" y="504"/>
                    </a:cubicBezTo>
                    <a:cubicBezTo>
                      <a:pt x="2106" y="679"/>
                      <a:pt x="2256" y="930"/>
                      <a:pt x="2306" y="1181"/>
                    </a:cubicBezTo>
                    <a:cubicBezTo>
                      <a:pt x="2331" y="905"/>
                      <a:pt x="2206" y="629"/>
                      <a:pt x="2030" y="404"/>
                    </a:cubicBezTo>
                    <a:cubicBezTo>
                      <a:pt x="1865" y="191"/>
                      <a:pt x="1610" y="0"/>
                      <a:pt x="1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580;p41"/>
              <p:cNvSpPr/>
              <p:nvPr/>
            </p:nvSpPr>
            <p:spPr>
              <a:xfrm flipH="1">
                <a:off x="7542124" y="2007169"/>
                <a:ext cx="39696" cy="12470"/>
              </a:xfrm>
              <a:custGeom>
                <a:avLst/>
                <a:gdLst/>
                <a:ahLst/>
                <a:cxnLst/>
                <a:rect l="l" t="t" r="r" b="b"/>
                <a:pathLst>
                  <a:path w="2031" h="638" extrusionOk="0">
                    <a:moveTo>
                      <a:pt x="1" y="0"/>
                    </a:moveTo>
                    <a:lnTo>
                      <a:pt x="1" y="0"/>
                    </a:lnTo>
                    <a:cubicBezTo>
                      <a:pt x="51" y="75"/>
                      <a:pt x="126" y="151"/>
                      <a:pt x="201" y="226"/>
                    </a:cubicBezTo>
                    <a:cubicBezTo>
                      <a:pt x="276" y="276"/>
                      <a:pt x="352" y="351"/>
                      <a:pt x="427" y="401"/>
                    </a:cubicBezTo>
                    <a:cubicBezTo>
                      <a:pt x="577" y="502"/>
                      <a:pt x="778" y="577"/>
                      <a:pt x="978" y="627"/>
                    </a:cubicBezTo>
                    <a:cubicBezTo>
                      <a:pt x="1031" y="634"/>
                      <a:pt x="1086" y="637"/>
                      <a:pt x="1141" y="637"/>
                    </a:cubicBezTo>
                    <a:cubicBezTo>
                      <a:pt x="1477" y="637"/>
                      <a:pt x="1837" y="506"/>
                      <a:pt x="2031" y="226"/>
                    </a:cubicBezTo>
                    <a:lnTo>
                      <a:pt x="2031" y="226"/>
                    </a:lnTo>
                    <a:cubicBezTo>
                      <a:pt x="1778" y="381"/>
                      <a:pt x="1511" y="476"/>
                      <a:pt x="1240" y="476"/>
                    </a:cubicBezTo>
                    <a:cubicBezTo>
                      <a:pt x="1161" y="476"/>
                      <a:pt x="1082" y="468"/>
                      <a:pt x="1003" y="451"/>
                    </a:cubicBezTo>
                    <a:cubicBezTo>
                      <a:pt x="828" y="426"/>
                      <a:pt x="652" y="351"/>
                      <a:pt x="477" y="276"/>
                    </a:cubicBezTo>
                    <a:cubicBezTo>
                      <a:pt x="326" y="201"/>
                      <a:pt x="176" y="10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581;p41"/>
              <p:cNvSpPr/>
              <p:nvPr/>
            </p:nvSpPr>
            <p:spPr>
              <a:xfrm flipH="1">
                <a:off x="7440752" y="1932881"/>
                <a:ext cx="48511" cy="28868"/>
              </a:xfrm>
              <a:custGeom>
                <a:avLst/>
                <a:gdLst/>
                <a:ahLst/>
                <a:cxnLst/>
                <a:rect l="l" t="t" r="r" b="b"/>
                <a:pathLst>
                  <a:path w="2482" h="1477" extrusionOk="0">
                    <a:moveTo>
                      <a:pt x="342" y="1"/>
                    </a:moveTo>
                    <a:cubicBezTo>
                      <a:pt x="227" y="1"/>
                      <a:pt x="114" y="14"/>
                      <a:pt x="1" y="48"/>
                    </a:cubicBezTo>
                    <a:lnTo>
                      <a:pt x="1" y="73"/>
                    </a:lnTo>
                    <a:cubicBezTo>
                      <a:pt x="502" y="73"/>
                      <a:pt x="978" y="223"/>
                      <a:pt x="1404" y="474"/>
                    </a:cubicBezTo>
                    <a:cubicBezTo>
                      <a:pt x="1605" y="599"/>
                      <a:pt x="1830" y="725"/>
                      <a:pt x="2006" y="900"/>
                    </a:cubicBezTo>
                    <a:cubicBezTo>
                      <a:pt x="2181" y="1076"/>
                      <a:pt x="2331" y="1276"/>
                      <a:pt x="2482" y="1477"/>
                    </a:cubicBezTo>
                    <a:lnTo>
                      <a:pt x="2482" y="1452"/>
                    </a:lnTo>
                    <a:cubicBezTo>
                      <a:pt x="2432" y="1326"/>
                      <a:pt x="2382" y="1226"/>
                      <a:pt x="2331" y="1101"/>
                    </a:cubicBezTo>
                    <a:cubicBezTo>
                      <a:pt x="2256" y="1000"/>
                      <a:pt x="2181" y="900"/>
                      <a:pt x="2106" y="800"/>
                    </a:cubicBezTo>
                    <a:cubicBezTo>
                      <a:pt x="1930" y="599"/>
                      <a:pt x="1705" y="449"/>
                      <a:pt x="1504" y="299"/>
                    </a:cubicBezTo>
                    <a:cubicBezTo>
                      <a:pt x="1254" y="198"/>
                      <a:pt x="1028" y="98"/>
                      <a:pt x="778" y="48"/>
                    </a:cubicBezTo>
                    <a:cubicBezTo>
                      <a:pt x="626" y="21"/>
                      <a:pt x="483"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582;p41"/>
              <p:cNvSpPr/>
              <p:nvPr/>
            </p:nvSpPr>
            <p:spPr>
              <a:xfrm flipH="1">
                <a:off x="7578146" y="1916264"/>
                <a:ext cx="52928" cy="19780"/>
              </a:xfrm>
              <a:custGeom>
                <a:avLst/>
                <a:gdLst/>
                <a:ahLst/>
                <a:cxnLst/>
                <a:rect l="l" t="t" r="r" b="b"/>
                <a:pathLst>
                  <a:path w="2708" h="1012" extrusionOk="0">
                    <a:moveTo>
                      <a:pt x="2257" y="1"/>
                    </a:moveTo>
                    <a:cubicBezTo>
                      <a:pt x="1908" y="1"/>
                      <a:pt x="1562" y="62"/>
                      <a:pt x="1229" y="185"/>
                    </a:cubicBezTo>
                    <a:cubicBezTo>
                      <a:pt x="1003" y="260"/>
                      <a:pt x="777" y="385"/>
                      <a:pt x="577" y="511"/>
                    </a:cubicBezTo>
                    <a:cubicBezTo>
                      <a:pt x="351" y="661"/>
                      <a:pt x="176" y="836"/>
                      <a:pt x="1" y="1012"/>
                    </a:cubicBezTo>
                    <a:lnTo>
                      <a:pt x="26" y="1012"/>
                    </a:lnTo>
                    <a:cubicBezTo>
                      <a:pt x="251" y="887"/>
                      <a:pt x="427" y="761"/>
                      <a:pt x="652" y="636"/>
                    </a:cubicBezTo>
                    <a:cubicBezTo>
                      <a:pt x="853" y="536"/>
                      <a:pt x="1078" y="435"/>
                      <a:pt x="1304" y="360"/>
                    </a:cubicBezTo>
                    <a:cubicBezTo>
                      <a:pt x="1504" y="260"/>
                      <a:pt x="1730" y="210"/>
                      <a:pt x="1980" y="160"/>
                    </a:cubicBezTo>
                    <a:cubicBezTo>
                      <a:pt x="2206" y="110"/>
                      <a:pt x="2432" y="85"/>
                      <a:pt x="2682" y="59"/>
                    </a:cubicBezTo>
                    <a:lnTo>
                      <a:pt x="2707" y="34"/>
                    </a:lnTo>
                    <a:cubicBezTo>
                      <a:pt x="2557" y="12"/>
                      <a:pt x="2407" y="1"/>
                      <a:pt x="2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583;p41"/>
              <p:cNvSpPr/>
              <p:nvPr/>
            </p:nvSpPr>
            <p:spPr>
              <a:xfrm>
                <a:off x="7576078" y="2041905"/>
                <a:ext cx="21900" cy="21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73051" y="10510"/>
            <a:ext cx="12192000" cy="6858000"/>
            <a:chOff x="0" y="0"/>
            <a:chExt cx="12192000" cy="6858000"/>
          </a:xfrm>
        </p:grpSpPr>
        <p:pic>
          <p:nvPicPr>
            <p:cNvPr id="36" name="图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7" name="组合 36"/>
            <p:cNvGrpSpPr/>
            <p:nvPr/>
          </p:nvGrpSpPr>
          <p:grpSpPr>
            <a:xfrm>
              <a:off x="215900" y="214361"/>
              <a:ext cx="11760200" cy="6429277"/>
              <a:chOff x="215900" y="214361"/>
              <a:chExt cx="11760200" cy="6429277"/>
            </a:xfrm>
          </p:grpSpPr>
          <p:sp>
            <p:nvSpPr>
              <p:cNvPr id="41" name="矩形 40"/>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latin typeface="Montserrat SemiBold" panose="00000700000000000000" pitchFamily="2" charset="0"/>
                </a:endParaRPr>
              </a:p>
            </p:txBody>
          </p:sp>
          <p:cxnSp>
            <p:nvCxnSpPr>
              <p:cNvPr id="40" name="直接连接符 39"/>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21" name="Freeform 182"/>
          <p:cNvSpPr>
            <a:spLocks noEditPoints="1"/>
          </p:cNvSpPr>
          <p:nvPr/>
        </p:nvSpPr>
        <p:spPr bwMode="auto">
          <a:xfrm>
            <a:off x="2230167" y="4577493"/>
            <a:ext cx="606294" cy="566463"/>
          </a:xfrm>
          <a:custGeom>
            <a:avLst/>
            <a:gdLst/>
            <a:ahLst/>
            <a:cxnLst>
              <a:cxn ang="0">
                <a:pos x="70" y="24"/>
              </a:cxn>
              <a:cxn ang="0">
                <a:pos x="29" y="50"/>
              </a:cxn>
              <a:cxn ang="0">
                <a:pos x="0" y="26"/>
              </a:cxn>
              <a:cxn ang="0">
                <a:pos x="42" y="0"/>
              </a:cxn>
              <a:cxn ang="0">
                <a:pos x="70" y="24"/>
              </a:cxn>
              <a:cxn ang="0">
                <a:pos x="70" y="74"/>
              </a:cxn>
              <a:cxn ang="0">
                <a:pos x="42" y="98"/>
              </a:cxn>
              <a:cxn ang="0">
                <a:pos x="0" y="72"/>
              </a:cxn>
              <a:cxn ang="0">
                <a:pos x="29" y="50"/>
              </a:cxn>
              <a:cxn ang="0">
                <a:pos x="70" y="74"/>
              </a:cxn>
              <a:cxn ang="0">
                <a:pos x="109" y="104"/>
              </a:cxn>
              <a:cxn ang="0">
                <a:pos x="70" y="128"/>
              </a:cxn>
              <a:cxn ang="0">
                <a:pos x="70" y="128"/>
              </a:cxn>
              <a:cxn ang="0">
                <a:pos x="70" y="128"/>
              </a:cxn>
              <a:cxn ang="0">
                <a:pos x="70" y="128"/>
              </a:cxn>
              <a:cxn ang="0">
                <a:pos x="70" y="128"/>
              </a:cxn>
              <a:cxn ang="0">
                <a:pos x="29" y="104"/>
              </a:cxn>
              <a:cxn ang="0">
                <a:pos x="29" y="95"/>
              </a:cxn>
              <a:cxn ang="0">
                <a:pos x="42" y="102"/>
              </a:cxn>
              <a:cxn ang="0">
                <a:pos x="70" y="78"/>
              </a:cxn>
              <a:cxn ang="0">
                <a:pos x="70" y="78"/>
              </a:cxn>
              <a:cxn ang="0">
                <a:pos x="70" y="78"/>
              </a:cxn>
              <a:cxn ang="0">
                <a:pos x="70" y="78"/>
              </a:cxn>
              <a:cxn ang="0">
                <a:pos x="70" y="78"/>
              </a:cxn>
              <a:cxn ang="0">
                <a:pos x="98" y="102"/>
              </a:cxn>
              <a:cxn ang="0">
                <a:pos x="109" y="95"/>
              </a:cxn>
              <a:cxn ang="0">
                <a:pos x="109" y="104"/>
              </a:cxn>
              <a:cxn ang="0">
                <a:pos x="137" y="26"/>
              </a:cxn>
              <a:cxn ang="0">
                <a:pos x="111" y="50"/>
              </a:cxn>
              <a:cxn ang="0">
                <a:pos x="70" y="24"/>
              </a:cxn>
              <a:cxn ang="0">
                <a:pos x="98" y="0"/>
              </a:cxn>
              <a:cxn ang="0">
                <a:pos x="137" y="26"/>
              </a:cxn>
              <a:cxn ang="0">
                <a:pos x="137" y="72"/>
              </a:cxn>
              <a:cxn ang="0">
                <a:pos x="98" y="98"/>
              </a:cxn>
              <a:cxn ang="0">
                <a:pos x="70" y="74"/>
              </a:cxn>
              <a:cxn ang="0">
                <a:pos x="111" y="50"/>
              </a:cxn>
              <a:cxn ang="0">
                <a:pos x="137" y="72"/>
              </a:cxn>
            </a:cxnLst>
            <a:rect l="0" t="0" r="r" b="b"/>
            <a:pathLst>
              <a:path w="137" h="128">
                <a:moveTo>
                  <a:pt x="70" y="24"/>
                </a:moveTo>
                <a:lnTo>
                  <a:pt x="29" y="50"/>
                </a:lnTo>
                <a:lnTo>
                  <a:pt x="0" y="26"/>
                </a:lnTo>
                <a:lnTo>
                  <a:pt x="42" y="0"/>
                </a:lnTo>
                <a:lnTo>
                  <a:pt x="70" y="24"/>
                </a:lnTo>
                <a:close/>
                <a:moveTo>
                  <a:pt x="70" y="74"/>
                </a:moveTo>
                <a:lnTo>
                  <a:pt x="42" y="98"/>
                </a:lnTo>
                <a:lnTo>
                  <a:pt x="0" y="72"/>
                </a:lnTo>
                <a:lnTo>
                  <a:pt x="29" y="50"/>
                </a:lnTo>
                <a:lnTo>
                  <a:pt x="70" y="74"/>
                </a:lnTo>
                <a:close/>
                <a:moveTo>
                  <a:pt x="109" y="104"/>
                </a:moveTo>
                <a:lnTo>
                  <a:pt x="70" y="128"/>
                </a:lnTo>
                <a:lnTo>
                  <a:pt x="70" y="128"/>
                </a:lnTo>
                <a:lnTo>
                  <a:pt x="70" y="128"/>
                </a:lnTo>
                <a:lnTo>
                  <a:pt x="70" y="128"/>
                </a:lnTo>
                <a:lnTo>
                  <a:pt x="70" y="128"/>
                </a:lnTo>
                <a:lnTo>
                  <a:pt x="29" y="104"/>
                </a:lnTo>
                <a:lnTo>
                  <a:pt x="29" y="95"/>
                </a:lnTo>
                <a:lnTo>
                  <a:pt x="42" y="102"/>
                </a:lnTo>
                <a:lnTo>
                  <a:pt x="70" y="78"/>
                </a:lnTo>
                <a:lnTo>
                  <a:pt x="70" y="78"/>
                </a:lnTo>
                <a:lnTo>
                  <a:pt x="70" y="78"/>
                </a:lnTo>
                <a:lnTo>
                  <a:pt x="70" y="78"/>
                </a:lnTo>
                <a:lnTo>
                  <a:pt x="70" y="78"/>
                </a:lnTo>
                <a:lnTo>
                  <a:pt x="98" y="102"/>
                </a:lnTo>
                <a:lnTo>
                  <a:pt x="109" y="95"/>
                </a:lnTo>
                <a:lnTo>
                  <a:pt x="109" y="104"/>
                </a:lnTo>
                <a:close/>
                <a:moveTo>
                  <a:pt x="137" y="26"/>
                </a:moveTo>
                <a:lnTo>
                  <a:pt x="111" y="50"/>
                </a:lnTo>
                <a:lnTo>
                  <a:pt x="70" y="24"/>
                </a:lnTo>
                <a:lnTo>
                  <a:pt x="98" y="0"/>
                </a:lnTo>
                <a:lnTo>
                  <a:pt x="137" y="26"/>
                </a:lnTo>
                <a:close/>
                <a:moveTo>
                  <a:pt x="137" y="72"/>
                </a:moveTo>
                <a:lnTo>
                  <a:pt x="98" y="98"/>
                </a:lnTo>
                <a:lnTo>
                  <a:pt x="70" y="74"/>
                </a:lnTo>
                <a:lnTo>
                  <a:pt x="111" y="50"/>
                </a:lnTo>
                <a:lnTo>
                  <a:pt x="137" y="72"/>
                </a:ln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28" name="Freeform 172"/>
          <p:cNvSpPr>
            <a:spLocks noEditPoints="1"/>
          </p:cNvSpPr>
          <p:nvPr/>
        </p:nvSpPr>
        <p:spPr bwMode="auto">
          <a:xfrm>
            <a:off x="4667864" y="4704713"/>
            <a:ext cx="603478" cy="439241"/>
          </a:xfrm>
          <a:custGeom>
            <a:avLst/>
            <a:gdLst/>
            <a:ahLst/>
            <a:cxnLst>
              <a:cxn ang="0">
                <a:pos x="59" y="53"/>
              </a:cxn>
              <a:cxn ang="0">
                <a:pos x="17" y="53"/>
              </a:cxn>
              <a:cxn ang="0">
                <a:pos x="0" y="36"/>
              </a:cxn>
              <a:cxn ang="0">
                <a:pos x="10" y="21"/>
              </a:cxn>
              <a:cxn ang="0">
                <a:pos x="10" y="19"/>
              </a:cxn>
              <a:cxn ang="0">
                <a:pos x="30" y="0"/>
              </a:cxn>
              <a:cxn ang="0">
                <a:pos x="48" y="12"/>
              </a:cxn>
              <a:cxn ang="0">
                <a:pos x="54" y="9"/>
              </a:cxn>
              <a:cxn ang="0">
                <a:pos x="64" y="19"/>
              </a:cxn>
              <a:cxn ang="0">
                <a:pos x="62" y="24"/>
              </a:cxn>
              <a:cxn ang="0">
                <a:pos x="73" y="38"/>
              </a:cxn>
              <a:cxn ang="0">
                <a:pos x="59" y="53"/>
              </a:cxn>
              <a:cxn ang="0">
                <a:pos x="49" y="27"/>
              </a:cxn>
              <a:cxn ang="0">
                <a:pos x="35" y="13"/>
              </a:cxn>
              <a:cxn ang="0">
                <a:pos x="34" y="13"/>
              </a:cxn>
              <a:cxn ang="0">
                <a:pos x="34" y="13"/>
              </a:cxn>
              <a:cxn ang="0">
                <a:pos x="20" y="27"/>
              </a:cxn>
              <a:cxn ang="0">
                <a:pos x="20" y="27"/>
              </a:cxn>
              <a:cxn ang="0">
                <a:pos x="21" y="29"/>
              </a:cxn>
              <a:cxn ang="0">
                <a:pos x="30" y="29"/>
              </a:cxn>
              <a:cxn ang="0">
                <a:pos x="30" y="42"/>
              </a:cxn>
              <a:cxn ang="0">
                <a:pos x="31" y="43"/>
              </a:cxn>
              <a:cxn ang="0">
                <a:pos x="38" y="43"/>
              </a:cxn>
              <a:cxn ang="0">
                <a:pos x="39" y="42"/>
              </a:cxn>
              <a:cxn ang="0">
                <a:pos x="39" y="29"/>
              </a:cxn>
              <a:cxn ang="0">
                <a:pos x="48" y="29"/>
              </a:cxn>
              <a:cxn ang="0">
                <a:pos x="49" y="27"/>
              </a:cxn>
              <a:cxn ang="0">
                <a:pos x="49" y="27"/>
              </a:cxn>
            </a:cxnLst>
            <a:rect l="0" t="0" r="r" b="b"/>
            <a:pathLst>
              <a:path w="73" h="53">
                <a:moveTo>
                  <a:pt x="59" y="53"/>
                </a:moveTo>
                <a:cubicBezTo>
                  <a:pt x="17" y="53"/>
                  <a:pt x="17" y="53"/>
                  <a:pt x="17" y="53"/>
                </a:cubicBezTo>
                <a:cubicBezTo>
                  <a:pt x="8" y="53"/>
                  <a:pt x="0" y="45"/>
                  <a:pt x="0" y="36"/>
                </a:cubicBezTo>
                <a:cubicBezTo>
                  <a:pt x="0" y="29"/>
                  <a:pt x="4" y="23"/>
                  <a:pt x="10" y="21"/>
                </a:cubicBezTo>
                <a:cubicBezTo>
                  <a:pt x="10" y="20"/>
                  <a:pt x="10" y="20"/>
                  <a:pt x="10" y="19"/>
                </a:cubicBezTo>
                <a:cubicBezTo>
                  <a:pt x="10" y="8"/>
                  <a:pt x="19" y="0"/>
                  <a:pt x="30" y="0"/>
                </a:cubicBezTo>
                <a:cubicBezTo>
                  <a:pt x="37" y="0"/>
                  <a:pt x="45" y="4"/>
                  <a:pt x="48" y="12"/>
                </a:cubicBezTo>
                <a:cubicBezTo>
                  <a:pt x="49" y="10"/>
                  <a:pt x="52" y="9"/>
                  <a:pt x="54" y="9"/>
                </a:cubicBezTo>
                <a:cubicBezTo>
                  <a:pt x="59" y="9"/>
                  <a:pt x="64" y="14"/>
                  <a:pt x="64" y="19"/>
                </a:cubicBezTo>
                <a:cubicBezTo>
                  <a:pt x="64" y="21"/>
                  <a:pt x="63" y="23"/>
                  <a:pt x="62" y="24"/>
                </a:cubicBezTo>
                <a:cubicBezTo>
                  <a:pt x="69" y="26"/>
                  <a:pt x="73" y="32"/>
                  <a:pt x="73" y="38"/>
                </a:cubicBezTo>
                <a:cubicBezTo>
                  <a:pt x="73" y="46"/>
                  <a:pt x="67" y="53"/>
                  <a:pt x="59" y="53"/>
                </a:cubicBezTo>
                <a:close/>
                <a:moveTo>
                  <a:pt x="49" y="27"/>
                </a:moveTo>
                <a:cubicBezTo>
                  <a:pt x="35" y="13"/>
                  <a:pt x="35" y="13"/>
                  <a:pt x="35" y="13"/>
                </a:cubicBezTo>
                <a:cubicBezTo>
                  <a:pt x="35" y="13"/>
                  <a:pt x="35" y="13"/>
                  <a:pt x="34" y="13"/>
                </a:cubicBezTo>
                <a:cubicBezTo>
                  <a:pt x="34" y="13"/>
                  <a:pt x="34" y="13"/>
                  <a:pt x="34" y="13"/>
                </a:cubicBezTo>
                <a:cubicBezTo>
                  <a:pt x="20" y="27"/>
                  <a:pt x="20" y="27"/>
                  <a:pt x="20" y="27"/>
                </a:cubicBezTo>
                <a:cubicBezTo>
                  <a:pt x="20" y="27"/>
                  <a:pt x="20" y="27"/>
                  <a:pt x="20" y="27"/>
                </a:cubicBezTo>
                <a:cubicBezTo>
                  <a:pt x="20" y="28"/>
                  <a:pt x="20" y="29"/>
                  <a:pt x="21" y="29"/>
                </a:cubicBezTo>
                <a:cubicBezTo>
                  <a:pt x="30" y="29"/>
                  <a:pt x="30" y="29"/>
                  <a:pt x="30" y="29"/>
                </a:cubicBezTo>
                <a:cubicBezTo>
                  <a:pt x="30" y="42"/>
                  <a:pt x="30" y="42"/>
                  <a:pt x="30" y="42"/>
                </a:cubicBezTo>
                <a:cubicBezTo>
                  <a:pt x="30" y="43"/>
                  <a:pt x="30" y="43"/>
                  <a:pt x="31" y="43"/>
                </a:cubicBezTo>
                <a:cubicBezTo>
                  <a:pt x="38" y="43"/>
                  <a:pt x="38" y="43"/>
                  <a:pt x="38" y="43"/>
                </a:cubicBezTo>
                <a:cubicBezTo>
                  <a:pt x="39" y="43"/>
                  <a:pt x="39" y="43"/>
                  <a:pt x="39" y="42"/>
                </a:cubicBezTo>
                <a:cubicBezTo>
                  <a:pt x="39" y="29"/>
                  <a:pt x="39" y="29"/>
                  <a:pt x="39" y="29"/>
                </a:cubicBezTo>
                <a:cubicBezTo>
                  <a:pt x="48" y="29"/>
                  <a:pt x="48" y="29"/>
                  <a:pt x="48" y="29"/>
                </a:cubicBezTo>
                <a:cubicBezTo>
                  <a:pt x="49" y="29"/>
                  <a:pt x="49" y="28"/>
                  <a:pt x="49" y="27"/>
                </a:cubicBezTo>
                <a:cubicBezTo>
                  <a:pt x="49" y="27"/>
                  <a:pt x="49" y="27"/>
                  <a:pt x="49" y="27"/>
                </a:cubicBez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29" name="Freeform 122"/>
          <p:cNvSpPr>
            <a:spLocks noEditPoints="1"/>
          </p:cNvSpPr>
          <p:nvPr/>
        </p:nvSpPr>
        <p:spPr bwMode="auto">
          <a:xfrm>
            <a:off x="7208163" y="4631904"/>
            <a:ext cx="376122" cy="540938"/>
          </a:xfrm>
          <a:custGeom>
            <a:avLst/>
            <a:gdLst/>
            <a:ahLst/>
            <a:cxnLst>
              <a:cxn ang="0">
                <a:pos x="41" y="29"/>
              </a:cxn>
              <a:cxn ang="0">
                <a:pos x="23" y="50"/>
              </a:cxn>
              <a:cxn ang="0">
                <a:pos x="23" y="55"/>
              </a:cxn>
              <a:cxn ang="0">
                <a:pos x="32" y="55"/>
              </a:cxn>
              <a:cxn ang="0">
                <a:pos x="34" y="57"/>
              </a:cxn>
              <a:cxn ang="0">
                <a:pos x="32" y="59"/>
              </a:cxn>
              <a:cxn ang="0">
                <a:pos x="9" y="59"/>
              </a:cxn>
              <a:cxn ang="0">
                <a:pos x="7" y="57"/>
              </a:cxn>
              <a:cxn ang="0">
                <a:pos x="9" y="55"/>
              </a:cxn>
              <a:cxn ang="0">
                <a:pos x="18" y="55"/>
              </a:cxn>
              <a:cxn ang="0">
                <a:pos x="18" y="50"/>
              </a:cxn>
              <a:cxn ang="0">
                <a:pos x="0" y="29"/>
              </a:cxn>
              <a:cxn ang="0">
                <a:pos x="0" y="25"/>
              </a:cxn>
              <a:cxn ang="0">
                <a:pos x="2" y="23"/>
              </a:cxn>
              <a:cxn ang="0">
                <a:pos x="4" y="25"/>
              </a:cxn>
              <a:cxn ang="0">
                <a:pos x="4" y="29"/>
              </a:cxn>
              <a:cxn ang="0">
                <a:pos x="20" y="45"/>
              </a:cxn>
              <a:cxn ang="0">
                <a:pos x="36" y="29"/>
              </a:cxn>
              <a:cxn ang="0">
                <a:pos x="36" y="25"/>
              </a:cxn>
              <a:cxn ang="0">
                <a:pos x="39" y="23"/>
              </a:cxn>
              <a:cxn ang="0">
                <a:pos x="41" y="25"/>
              </a:cxn>
              <a:cxn ang="0">
                <a:pos x="41" y="29"/>
              </a:cxn>
              <a:cxn ang="0">
                <a:pos x="32" y="29"/>
              </a:cxn>
              <a:cxn ang="0">
                <a:pos x="20" y="41"/>
              </a:cxn>
              <a:cxn ang="0">
                <a:pos x="9" y="29"/>
              </a:cxn>
              <a:cxn ang="0">
                <a:pos x="9" y="11"/>
              </a:cxn>
              <a:cxn ang="0">
                <a:pos x="20" y="0"/>
              </a:cxn>
              <a:cxn ang="0">
                <a:pos x="32" y="11"/>
              </a:cxn>
              <a:cxn ang="0">
                <a:pos x="32" y="29"/>
              </a:cxn>
            </a:cxnLst>
            <a:rect l="0" t="0" r="r" b="b"/>
            <a:pathLst>
              <a:path w="41" h="59">
                <a:moveTo>
                  <a:pt x="41" y="29"/>
                </a:moveTo>
                <a:cubicBezTo>
                  <a:pt x="41" y="40"/>
                  <a:pt x="33" y="49"/>
                  <a:pt x="23" y="50"/>
                </a:cubicBezTo>
                <a:cubicBezTo>
                  <a:pt x="23" y="55"/>
                  <a:pt x="23" y="55"/>
                  <a:pt x="23" y="55"/>
                </a:cubicBezTo>
                <a:cubicBezTo>
                  <a:pt x="32" y="55"/>
                  <a:pt x="32" y="55"/>
                  <a:pt x="32" y="55"/>
                </a:cubicBezTo>
                <a:cubicBezTo>
                  <a:pt x="33" y="55"/>
                  <a:pt x="34" y="56"/>
                  <a:pt x="34" y="57"/>
                </a:cubicBezTo>
                <a:cubicBezTo>
                  <a:pt x="34" y="58"/>
                  <a:pt x="33" y="59"/>
                  <a:pt x="32" y="59"/>
                </a:cubicBezTo>
                <a:cubicBezTo>
                  <a:pt x="9" y="59"/>
                  <a:pt x="9" y="59"/>
                  <a:pt x="9" y="59"/>
                </a:cubicBezTo>
                <a:cubicBezTo>
                  <a:pt x="8" y="59"/>
                  <a:pt x="7" y="58"/>
                  <a:pt x="7" y="57"/>
                </a:cubicBezTo>
                <a:cubicBezTo>
                  <a:pt x="7" y="56"/>
                  <a:pt x="8" y="55"/>
                  <a:pt x="9" y="55"/>
                </a:cubicBezTo>
                <a:cubicBezTo>
                  <a:pt x="18" y="55"/>
                  <a:pt x="18" y="55"/>
                  <a:pt x="18" y="55"/>
                </a:cubicBezTo>
                <a:cubicBezTo>
                  <a:pt x="18" y="50"/>
                  <a:pt x="18" y="50"/>
                  <a:pt x="18" y="50"/>
                </a:cubicBezTo>
                <a:cubicBezTo>
                  <a:pt x="8" y="49"/>
                  <a:pt x="0" y="40"/>
                  <a:pt x="0" y="29"/>
                </a:cubicBezTo>
                <a:cubicBezTo>
                  <a:pt x="0" y="25"/>
                  <a:pt x="0" y="25"/>
                  <a:pt x="0" y="25"/>
                </a:cubicBezTo>
                <a:cubicBezTo>
                  <a:pt x="0" y="24"/>
                  <a:pt x="1" y="23"/>
                  <a:pt x="2" y="23"/>
                </a:cubicBezTo>
                <a:cubicBezTo>
                  <a:pt x="3" y="23"/>
                  <a:pt x="4" y="24"/>
                  <a:pt x="4" y="25"/>
                </a:cubicBezTo>
                <a:cubicBezTo>
                  <a:pt x="4" y="29"/>
                  <a:pt x="4" y="29"/>
                  <a:pt x="4" y="29"/>
                </a:cubicBezTo>
                <a:cubicBezTo>
                  <a:pt x="4" y="38"/>
                  <a:pt x="12" y="45"/>
                  <a:pt x="20" y="45"/>
                </a:cubicBezTo>
                <a:cubicBezTo>
                  <a:pt x="29" y="45"/>
                  <a:pt x="36" y="38"/>
                  <a:pt x="36" y="29"/>
                </a:cubicBezTo>
                <a:cubicBezTo>
                  <a:pt x="36" y="25"/>
                  <a:pt x="36" y="25"/>
                  <a:pt x="36" y="25"/>
                </a:cubicBezTo>
                <a:cubicBezTo>
                  <a:pt x="36" y="24"/>
                  <a:pt x="37" y="23"/>
                  <a:pt x="39" y="23"/>
                </a:cubicBezTo>
                <a:cubicBezTo>
                  <a:pt x="40" y="23"/>
                  <a:pt x="41" y="24"/>
                  <a:pt x="41" y="25"/>
                </a:cubicBezTo>
                <a:lnTo>
                  <a:pt x="41" y="29"/>
                </a:lnTo>
                <a:close/>
                <a:moveTo>
                  <a:pt x="32" y="29"/>
                </a:moveTo>
                <a:cubicBezTo>
                  <a:pt x="32" y="36"/>
                  <a:pt x="27" y="41"/>
                  <a:pt x="20" y="41"/>
                </a:cubicBezTo>
                <a:cubicBezTo>
                  <a:pt x="14" y="41"/>
                  <a:pt x="9" y="36"/>
                  <a:pt x="9" y="29"/>
                </a:cubicBezTo>
                <a:cubicBezTo>
                  <a:pt x="9" y="11"/>
                  <a:pt x="9" y="11"/>
                  <a:pt x="9" y="11"/>
                </a:cubicBezTo>
                <a:cubicBezTo>
                  <a:pt x="9" y="5"/>
                  <a:pt x="14" y="0"/>
                  <a:pt x="20" y="0"/>
                </a:cubicBezTo>
                <a:cubicBezTo>
                  <a:pt x="27" y="0"/>
                  <a:pt x="32" y="5"/>
                  <a:pt x="32" y="11"/>
                </a:cubicBezTo>
                <a:lnTo>
                  <a:pt x="32" y="29"/>
                </a:ln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30" name="Freeform 66"/>
          <p:cNvSpPr>
            <a:spLocks noEditPoints="1"/>
          </p:cNvSpPr>
          <p:nvPr/>
        </p:nvSpPr>
        <p:spPr bwMode="auto">
          <a:xfrm>
            <a:off x="9542941" y="4668111"/>
            <a:ext cx="621828" cy="482316"/>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34" name="TextBox 8"/>
          <p:cNvSpPr txBox="1">
            <a:spLocks noChangeArrowheads="1"/>
          </p:cNvSpPr>
          <p:nvPr/>
        </p:nvSpPr>
        <p:spPr bwMode="auto">
          <a:xfrm>
            <a:off x="3614828" y="465729"/>
            <a:ext cx="47883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u="none" dirty="0">
                <a:solidFill>
                  <a:srgbClr val="16727D"/>
                </a:solidFill>
                <a:latin typeface="Calibri Light" panose="020F0302020204030204" pitchFamily="34" charset="0"/>
                <a:cs typeface="Calibri Light" panose="020F0302020204030204" pitchFamily="34" charset="0"/>
              </a:rPr>
              <a:t>CÁC HÌNH THỨC GIẢI TRÍ</a:t>
            </a:r>
          </a:p>
        </p:txBody>
      </p:sp>
      <p:sp>
        <p:nvSpPr>
          <p:cNvPr id="7" name="Rectangle 6"/>
          <p:cNvSpPr/>
          <p:nvPr/>
        </p:nvSpPr>
        <p:spPr>
          <a:xfrm>
            <a:off x="3396847" y="1593723"/>
            <a:ext cx="4627440" cy="2983769"/>
          </a:xfrm>
          <a:prstGeom prst="rect">
            <a:avLst/>
          </a:prstGeom>
          <a:solidFill>
            <a:srgbClr val="167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dirty="0">
                <a:latin typeface="Calibri" panose="020F0502020204030204" pitchFamily="34" charset="0"/>
                <a:cs typeface="Calibri" panose="020F0502020204030204" pitchFamily="34" charset="0"/>
              </a:rPr>
              <a:t>Tạo niềm vui là cách chăm sóc đời sống tinh thần rất hiệu quả. Niềm vui giống như liều thuốc bô cho tâm hồn tươi mới. Chúng ta không thể chờ ai đó tặng cho mình niềm vui mà hãy tự mình biết cách làm cho mình vui vẻ. </a:t>
            </a:r>
            <a:endParaRPr lang="en-US" sz="3200" dirty="0">
              <a:latin typeface="Calibri" panose="020F0502020204030204" pitchFamily="34" charset="0"/>
              <a:cs typeface="Calibri" panose="020F0502020204030204" pitchFamily="34" charset="0"/>
            </a:endParaRPr>
          </a:p>
        </p:txBody>
      </p:sp>
      <p:grpSp>
        <p:nvGrpSpPr>
          <p:cNvPr id="201" name="Google Shape;3637;p59"/>
          <p:cNvGrpSpPr/>
          <p:nvPr/>
        </p:nvGrpSpPr>
        <p:grpSpPr>
          <a:xfrm>
            <a:off x="489269" y="3697339"/>
            <a:ext cx="1740898" cy="2729415"/>
            <a:chOff x="1236692" y="1337680"/>
            <a:chExt cx="708550" cy="1171172"/>
          </a:xfrm>
        </p:grpSpPr>
        <p:sp>
          <p:nvSpPr>
            <p:cNvPr id="202" name="Google Shape;3638;p59"/>
            <p:cNvSpPr/>
            <p:nvPr/>
          </p:nvSpPr>
          <p:spPr>
            <a:xfrm>
              <a:off x="1603211" y="1405476"/>
              <a:ext cx="43827" cy="102952"/>
            </a:xfrm>
            <a:custGeom>
              <a:avLst/>
              <a:gdLst/>
              <a:ahLst/>
              <a:cxnLst/>
              <a:rect l="l" t="t" r="r" b="b"/>
              <a:pathLst>
                <a:path w="1895" h="4452" extrusionOk="0">
                  <a:moveTo>
                    <a:pt x="776" y="1"/>
                  </a:moveTo>
                  <a:lnTo>
                    <a:pt x="0" y="274"/>
                  </a:lnTo>
                  <a:cubicBezTo>
                    <a:pt x="92" y="411"/>
                    <a:pt x="183" y="548"/>
                    <a:pt x="274" y="663"/>
                  </a:cubicBezTo>
                  <a:cubicBezTo>
                    <a:pt x="320" y="754"/>
                    <a:pt x="366" y="822"/>
                    <a:pt x="411" y="914"/>
                  </a:cubicBezTo>
                  <a:lnTo>
                    <a:pt x="776" y="868"/>
                  </a:lnTo>
                  <a:cubicBezTo>
                    <a:pt x="776" y="868"/>
                    <a:pt x="1461" y="1370"/>
                    <a:pt x="1826" y="3835"/>
                  </a:cubicBezTo>
                  <a:cubicBezTo>
                    <a:pt x="1849" y="4041"/>
                    <a:pt x="1872" y="4246"/>
                    <a:pt x="1895" y="4452"/>
                  </a:cubicBezTo>
                  <a:cubicBezTo>
                    <a:pt x="1872" y="4086"/>
                    <a:pt x="1849" y="3721"/>
                    <a:pt x="1781" y="3356"/>
                  </a:cubicBezTo>
                  <a:cubicBezTo>
                    <a:pt x="1416" y="868"/>
                    <a:pt x="776" y="1"/>
                    <a:pt x="7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639;p59"/>
            <p:cNvSpPr/>
            <p:nvPr/>
          </p:nvSpPr>
          <p:spPr>
            <a:xfrm>
              <a:off x="1443798" y="1425527"/>
              <a:ext cx="204840" cy="250236"/>
            </a:xfrm>
            <a:custGeom>
              <a:avLst/>
              <a:gdLst/>
              <a:ahLst/>
              <a:cxnLst/>
              <a:rect l="l" t="t" r="r" b="b"/>
              <a:pathLst>
                <a:path w="8857" h="10821" extrusionOk="0">
                  <a:moveTo>
                    <a:pt x="320" y="3744"/>
                  </a:moveTo>
                  <a:lnTo>
                    <a:pt x="0" y="4132"/>
                  </a:lnTo>
                  <a:lnTo>
                    <a:pt x="0" y="9200"/>
                  </a:lnTo>
                  <a:cubicBezTo>
                    <a:pt x="411" y="9519"/>
                    <a:pt x="845" y="9793"/>
                    <a:pt x="1278" y="10044"/>
                  </a:cubicBezTo>
                  <a:cubicBezTo>
                    <a:pt x="1301" y="10067"/>
                    <a:pt x="1324" y="10067"/>
                    <a:pt x="1347" y="10090"/>
                  </a:cubicBezTo>
                  <a:cubicBezTo>
                    <a:pt x="1529" y="10181"/>
                    <a:pt x="1712" y="10249"/>
                    <a:pt x="1895" y="10341"/>
                  </a:cubicBezTo>
                  <a:cubicBezTo>
                    <a:pt x="2123" y="9473"/>
                    <a:pt x="2123" y="8469"/>
                    <a:pt x="2100" y="7921"/>
                  </a:cubicBezTo>
                  <a:cubicBezTo>
                    <a:pt x="1986" y="7784"/>
                    <a:pt x="1872" y="7670"/>
                    <a:pt x="1758" y="7533"/>
                  </a:cubicBezTo>
                  <a:cubicBezTo>
                    <a:pt x="1096" y="6757"/>
                    <a:pt x="594" y="5821"/>
                    <a:pt x="388" y="4794"/>
                  </a:cubicBezTo>
                  <a:cubicBezTo>
                    <a:pt x="343" y="4452"/>
                    <a:pt x="274" y="4087"/>
                    <a:pt x="320" y="3744"/>
                  </a:cubicBezTo>
                  <a:close/>
                  <a:moveTo>
                    <a:pt x="7669" y="1"/>
                  </a:moveTo>
                  <a:lnTo>
                    <a:pt x="7304" y="47"/>
                  </a:lnTo>
                  <a:cubicBezTo>
                    <a:pt x="7487" y="343"/>
                    <a:pt x="7669" y="663"/>
                    <a:pt x="7784" y="982"/>
                  </a:cubicBezTo>
                  <a:cubicBezTo>
                    <a:pt x="7852" y="1211"/>
                    <a:pt x="7852" y="1462"/>
                    <a:pt x="7852" y="1690"/>
                  </a:cubicBezTo>
                  <a:cubicBezTo>
                    <a:pt x="7852" y="1758"/>
                    <a:pt x="7852" y="1804"/>
                    <a:pt x="7852" y="1873"/>
                  </a:cubicBezTo>
                  <a:cubicBezTo>
                    <a:pt x="7852" y="2010"/>
                    <a:pt x="7852" y="2124"/>
                    <a:pt x="7875" y="2261"/>
                  </a:cubicBezTo>
                  <a:cubicBezTo>
                    <a:pt x="7921" y="2557"/>
                    <a:pt x="8012" y="2854"/>
                    <a:pt x="8103" y="3128"/>
                  </a:cubicBezTo>
                  <a:cubicBezTo>
                    <a:pt x="8149" y="3311"/>
                    <a:pt x="8309" y="3493"/>
                    <a:pt x="8331" y="3676"/>
                  </a:cubicBezTo>
                  <a:cubicBezTo>
                    <a:pt x="8537" y="4817"/>
                    <a:pt x="8080" y="5844"/>
                    <a:pt x="7373" y="6826"/>
                  </a:cubicBezTo>
                  <a:cubicBezTo>
                    <a:pt x="7076" y="7282"/>
                    <a:pt x="6711" y="7693"/>
                    <a:pt x="6346" y="8058"/>
                  </a:cubicBezTo>
                  <a:cubicBezTo>
                    <a:pt x="6209" y="8789"/>
                    <a:pt x="6665" y="9861"/>
                    <a:pt x="7076" y="10638"/>
                  </a:cubicBezTo>
                  <a:cubicBezTo>
                    <a:pt x="7396" y="10638"/>
                    <a:pt x="7784" y="10683"/>
                    <a:pt x="7784" y="10683"/>
                  </a:cubicBezTo>
                  <a:cubicBezTo>
                    <a:pt x="7784" y="10683"/>
                    <a:pt x="7784" y="10706"/>
                    <a:pt x="7784" y="10729"/>
                  </a:cubicBezTo>
                  <a:cubicBezTo>
                    <a:pt x="7921" y="10752"/>
                    <a:pt x="8035" y="10774"/>
                    <a:pt x="8149" y="10820"/>
                  </a:cubicBezTo>
                  <a:cubicBezTo>
                    <a:pt x="7829" y="10044"/>
                    <a:pt x="7510" y="9405"/>
                    <a:pt x="7510" y="8880"/>
                  </a:cubicBezTo>
                  <a:cubicBezTo>
                    <a:pt x="7510" y="8675"/>
                    <a:pt x="7555" y="8492"/>
                    <a:pt x="7669" y="8332"/>
                  </a:cubicBezTo>
                  <a:cubicBezTo>
                    <a:pt x="8263" y="7488"/>
                    <a:pt x="8856" y="5639"/>
                    <a:pt x="8788" y="3585"/>
                  </a:cubicBezTo>
                  <a:cubicBezTo>
                    <a:pt x="8765" y="3379"/>
                    <a:pt x="8742" y="3174"/>
                    <a:pt x="8719" y="2968"/>
                  </a:cubicBezTo>
                  <a:cubicBezTo>
                    <a:pt x="8354" y="503"/>
                    <a:pt x="7669" y="1"/>
                    <a:pt x="7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640;p59"/>
            <p:cNvSpPr/>
            <p:nvPr/>
          </p:nvSpPr>
          <p:spPr>
            <a:xfrm>
              <a:off x="1456633" y="1541670"/>
              <a:ext cx="164552" cy="161597"/>
            </a:xfrm>
            <a:custGeom>
              <a:avLst/>
              <a:gdLst/>
              <a:ahLst/>
              <a:cxnLst/>
              <a:rect l="l" t="t" r="r" b="b"/>
              <a:pathLst>
                <a:path w="7115" h="6988" extrusionOk="0">
                  <a:moveTo>
                    <a:pt x="2892" y="1"/>
                  </a:moveTo>
                  <a:lnTo>
                    <a:pt x="1522" y="2466"/>
                  </a:lnTo>
                  <a:cubicBezTo>
                    <a:pt x="1522" y="2466"/>
                    <a:pt x="1887" y="5867"/>
                    <a:pt x="472" y="6643"/>
                  </a:cubicBezTo>
                  <a:cubicBezTo>
                    <a:pt x="1" y="6901"/>
                    <a:pt x="581" y="6988"/>
                    <a:pt x="1565" y="6988"/>
                  </a:cubicBezTo>
                  <a:cubicBezTo>
                    <a:pt x="3533" y="6988"/>
                    <a:pt x="7114" y="6643"/>
                    <a:pt x="7114" y="6643"/>
                  </a:cubicBezTo>
                  <a:cubicBezTo>
                    <a:pt x="7114" y="6643"/>
                    <a:pt x="5083" y="3630"/>
                    <a:pt x="6019" y="2557"/>
                  </a:cubicBezTo>
                  <a:cubicBezTo>
                    <a:pt x="6955" y="1461"/>
                    <a:pt x="2892" y="1"/>
                    <a:pt x="2892" y="1"/>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641;p59"/>
            <p:cNvSpPr/>
            <p:nvPr/>
          </p:nvSpPr>
          <p:spPr>
            <a:xfrm>
              <a:off x="1450134" y="1379620"/>
              <a:ext cx="190062" cy="250744"/>
            </a:xfrm>
            <a:custGeom>
              <a:avLst/>
              <a:gdLst/>
              <a:ahLst/>
              <a:cxnLst/>
              <a:rect l="l" t="t" r="r" b="b"/>
              <a:pathLst>
                <a:path w="8218" h="10843" extrusionOk="0">
                  <a:moveTo>
                    <a:pt x="3812" y="0"/>
                  </a:moveTo>
                  <a:lnTo>
                    <a:pt x="3629" y="23"/>
                  </a:lnTo>
                  <a:cubicBezTo>
                    <a:pt x="2602" y="91"/>
                    <a:pt x="1803" y="799"/>
                    <a:pt x="1233" y="1598"/>
                  </a:cubicBezTo>
                  <a:cubicBezTo>
                    <a:pt x="959" y="2009"/>
                    <a:pt x="708" y="2465"/>
                    <a:pt x="525" y="2922"/>
                  </a:cubicBezTo>
                  <a:cubicBezTo>
                    <a:pt x="411" y="3173"/>
                    <a:pt x="342" y="3424"/>
                    <a:pt x="320" y="3698"/>
                  </a:cubicBezTo>
                  <a:cubicBezTo>
                    <a:pt x="320" y="4040"/>
                    <a:pt x="411" y="4383"/>
                    <a:pt x="320" y="4702"/>
                  </a:cubicBezTo>
                  <a:cubicBezTo>
                    <a:pt x="251" y="5045"/>
                    <a:pt x="91" y="5364"/>
                    <a:pt x="46" y="5706"/>
                  </a:cubicBezTo>
                  <a:cubicBezTo>
                    <a:pt x="0" y="6049"/>
                    <a:pt x="69" y="6414"/>
                    <a:pt x="114" y="6779"/>
                  </a:cubicBezTo>
                  <a:cubicBezTo>
                    <a:pt x="320" y="7806"/>
                    <a:pt x="822" y="8742"/>
                    <a:pt x="1484" y="9518"/>
                  </a:cubicBezTo>
                  <a:cubicBezTo>
                    <a:pt x="1666" y="9724"/>
                    <a:pt x="1849" y="9929"/>
                    <a:pt x="2054" y="10135"/>
                  </a:cubicBezTo>
                  <a:cubicBezTo>
                    <a:pt x="2534" y="10568"/>
                    <a:pt x="3218" y="10842"/>
                    <a:pt x="3949" y="10842"/>
                  </a:cubicBezTo>
                  <a:lnTo>
                    <a:pt x="4109" y="10842"/>
                  </a:lnTo>
                  <a:cubicBezTo>
                    <a:pt x="4816" y="10842"/>
                    <a:pt x="5501" y="10568"/>
                    <a:pt x="5980" y="10135"/>
                  </a:cubicBezTo>
                  <a:cubicBezTo>
                    <a:pt x="7122" y="9039"/>
                    <a:pt x="8217" y="7304"/>
                    <a:pt x="7966" y="5661"/>
                  </a:cubicBezTo>
                  <a:cubicBezTo>
                    <a:pt x="7920" y="5478"/>
                    <a:pt x="7875" y="5296"/>
                    <a:pt x="7829" y="5113"/>
                  </a:cubicBezTo>
                  <a:cubicBezTo>
                    <a:pt x="7738" y="4839"/>
                    <a:pt x="7647" y="4542"/>
                    <a:pt x="7601" y="4246"/>
                  </a:cubicBezTo>
                  <a:cubicBezTo>
                    <a:pt x="7555" y="3835"/>
                    <a:pt x="7647" y="3378"/>
                    <a:pt x="7510" y="2967"/>
                  </a:cubicBezTo>
                  <a:cubicBezTo>
                    <a:pt x="7350" y="2557"/>
                    <a:pt x="7122" y="2146"/>
                    <a:pt x="6893" y="1781"/>
                  </a:cubicBezTo>
                  <a:cubicBezTo>
                    <a:pt x="6391" y="1027"/>
                    <a:pt x="5684" y="274"/>
                    <a:pt x="4771" y="46"/>
                  </a:cubicBezTo>
                  <a:cubicBezTo>
                    <a:pt x="4656" y="23"/>
                    <a:pt x="4565" y="23"/>
                    <a:pt x="4451" y="0"/>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642;p59"/>
            <p:cNvSpPr/>
            <p:nvPr/>
          </p:nvSpPr>
          <p:spPr>
            <a:xfrm>
              <a:off x="1526661" y="1613988"/>
              <a:ext cx="61797" cy="16396"/>
            </a:xfrm>
            <a:custGeom>
              <a:avLst/>
              <a:gdLst/>
              <a:ahLst/>
              <a:cxnLst/>
              <a:rect l="l" t="t" r="r" b="b"/>
              <a:pathLst>
                <a:path w="2672" h="709" extrusionOk="0">
                  <a:moveTo>
                    <a:pt x="2671" y="1"/>
                  </a:moveTo>
                  <a:lnTo>
                    <a:pt x="2671" y="1"/>
                  </a:lnTo>
                  <a:cubicBezTo>
                    <a:pt x="2580" y="92"/>
                    <a:pt x="2443" y="183"/>
                    <a:pt x="2329" y="274"/>
                  </a:cubicBezTo>
                  <a:cubicBezTo>
                    <a:pt x="2466" y="183"/>
                    <a:pt x="2580" y="92"/>
                    <a:pt x="2671" y="1"/>
                  </a:cubicBezTo>
                  <a:close/>
                  <a:moveTo>
                    <a:pt x="183" y="663"/>
                  </a:moveTo>
                  <a:cubicBezTo>
                    <a:pt x="115" y="663"/>
                    <a:pt x="46" y="685"/>
                    <a:pt x="1" y="685"/>
                  </a:cubicBezTo>
                  <a:cubicBezTo>
                    <a:pt x="161" y="708"/>
                    <a:pt x="343" y="708"/>
                    <a:pt x="503" y="708"/>
                  </a:cubicBezTo>
                  <a:cubicBezTo>
                    <a:pt x="537" y="708"/>
                    <a:pt x="571" y="708"/>
                    <a:pt x="605" y="708"/>
                  </a:cubicBezTo>
                  <a:lnTo>
                    <a:pt x="605" y="708"/>
                  </a:lnTo>
                  <a:cubicBezTo>
                    <a:pt x="457" y="705"/>
                    <a:pt x="310" y="684"/>
                    <a:pt x="183" y="663"/>
                  </a:cubicBezTo>
                  <a:close/>
                  <a:moveTo>
                    <a:pt x="914" y="685"/>
                  </a:moveTo>
                  <a:lnTo>
                    <a:pt x="914" y="685"/>
                  </a:lnTo>
                  <a:cubicBezTo>
                    <a:pt x="811" y="702"/>
                    <a:pt x="708" y="707"/>
                    <a:pt x="605" y="708"/>
                  </a:cubicBezTo>
                  <a:lnTo>
                    <a:pt x="605" y="708"/>
                  </a:lnTo>
                  <a:cubicBezTo>
                    <a:pt x="617" y="708"/>
                    <a:pt x="628" y="708"/>
                    <a:pt x="640" y="708"/>
                  </a:cubicBezTo>
                  <a:lnTo>
                    <a:pt x="800" y="708"/>
                  </a:lnTo>
                  <a:cubicBezTo>
                    <a:pt x="845" y="708"/>
                    <a:pt x="891" y="708"/>
                    <a:pt x="914" y="685"/>
                  </a:cubicBezTo>
                  <a:close/>
                </a:path>
              </a:pathLst>
            </a:custGeom>
            <a:solidFill>
              <a:srgbClr val="F689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643;p59"/>
            <p:cNvSpPr/>
            <p:nvPr/>
          </p:nvSpPr>
          <p:spPr>
            <a:xfrm>
              <a:off x="1614289" y="1497868"/>
              <a:ext cx="26944" cy="85516"/>
            </a:xfrm>
            <a:custGeom>
              <a:avLst/>
              <a:gdLst/>
              <a:ahLst/>
              <a:cxnLst/>
              <a:rect l="l" t="t" r="r" b="b"/>
              <a:pathLst>
                <a:path w="1165" h="3698" extrusionOk="0">
                  <a:moveTo>
                    <a:pt x="731" y="0"/>
                  </a:moveTo>
                  <a:lnTo>
                    <a:pt x="731" y="0"/>
                  </a:lnTo>
                  <a:cubicBezTo>
                    <a:pt x="777" y="183"/>
                    <a:pt x="822" y="365"/>
                    <a:pt x="868" y="548"/>
                  </a:cubicBezTo>
                  <a:cubicBezTo>
                    <a:pt x="1028" y="1621"/>
                    <a:pt x="617" y="2739"/>
                    <a:pt x="1" y="3698"/>
                  </a:cubicBezTo>
                  <a:cubicBezTo>
                    <a:pt x="708" y="2716"/>
                    <a:pt x="1165" y="1689"/>
                    <a:pt x="959" y="548"/>
                  </a:cubicBezTo>
                  <a:cubicBezTo>
                    <a:pt x="937" y="365"/>
                    <a:pt x="777" y="183"/>
                    <a:pt x="731" y="0"/>
                  </a:cubicBezTo>
                  <a:close/>
                </a:path>
              </a:pathLst>
            </a:custGeom>
            <a:solidFill>
              <a:srgbClr val="1D1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644;p59"/>
            <p:cNvSpPr/>
            <p:nvPr/>
          </p:nvSpPr>
          <p:spPr>
            <a:xfrm>
              <a:off x="1530893" y="1379620"/>
              <a:ext cx="107173" cy="250744"/>
            </a:xfrm>
            <a:custGeom>
              <a:avLst/>
              <a:gdLst/>
              <a:ahLst/>
              <a:cxnLst/>
              <a:rect l="l" t="t" r="r" b="b"/>
              <a:pathLst>
                <a:path w="4634" h="10843" extrusionOk="0">
                  <a:moveTo>
                    <a:pt x="754" y="0"/>
                  </a:moveTo>
                  <a:cubicBezTo>
                    <a:pt x="1050" y="685"/>
                    <a:pt x="1963" y="4086"/>
                    <a:pt x="1233" y="6209"/>
                  </a:cubicBezTo>
                  <a:cubicBezTo>
                    <a:pt x="1028" y="6779"/>
                    <a:pt x="1210" y="7190"/>
                    <a:pt x="1279" y="7510"/>
                  </a:cubicBezTo>
                  <a:cubicBezTo>
                    <a:pt x="1347" y="7738"/>
                    <a:pt x="1575" y="8012"/>
                    <a:pt x="1689" y="8172"/>
                  </a:cubicBezTo>
                  <a:cubicBezTo>
                    <a:pt x="1758" y="8240"/>
                    <a:pt x="1507" y="8765"/>
                    <a:pt x="1210" y="8834"/>
                  </a:cubicBezTo>
                  <a:cubicBezTo>
                    <a:pt x="868" y="8902"/>
                    <a:pt x="1279" y="9632"/>
                    <a:pt x="1279" y="9838"/>
                  </a:cubicBezTo>
                  <a:cubicBezTo>
                    <a:pt x="1256" y="10614"/>
                    <a:pt x="434" y="10751"/>
                    <a:pt x="0" y="10797"/>
                  </a:cubicBezTo>
                  <a:cubicBezTo>
                    <a:pt x="137" y="10819"/>
                    <a:pt x="297" y="10842"/>
                    <a:pt x="457" y="10842"/>
                  </a:cubicBezTo>
                  <a:lnTo>
                    <a:pt x="617" y="10842"/>
                  </a:lnTo>
                  <a:cubicBezTo>
                    <a:pt x="662" y="10842"/>
                    <a:pt x="708" y="10842"/>
                    <a:pt x="731" y="10819"/>
                  </a:cubicBezTo>
                  <a:cubicBezTo>
                    <a:pt x="1279" y="10774"/>
                    <a:pt x="1781" y="10614"/>
                    <a:pt x="2146" y="10408"/>
                  </a:cubicBezTo>
                  <a:cubicBezTo>
                    <a:pt x="2260" y="10317"/>
                    <a:pt x="2397" y="10226"/>
                    <a:pt x="2488" y="10135"/>
                  </a:cubicBezTo>
                  <a:cubicBezTo>
                    <a:pt x="2899" y="9701"/>
                    <a:pt x="3287" y="9244"/>
                    <a:pt x="3607" y="8811"/>
                  </a:cubicBezTo>
                  <a:cubicBezTo>
                    <a:pt x="4223" y="7852"/>
                    <a:pt x="4634" y="6734"/>
                    <a:pt x="4474" y="5661"/>
                  </a:cubicBezTo>
                  <a:cubicBezTo>
                    <a:pt x="4428" y="5478"/>
                    <a:pt x="4383" y="5296"/>
                    <a:pt x="4337" y="5113"/>
                  </a:cubicBezTo>
                  <a:cubicBezTo>
                    <a:pt x="4246" y="4839"/>
                    <a:pt x="4155" y="4542"/>
                    <a:pt x="4109" y="4246"/>
                  </a:cubicBezTo>
                  <a:cubicBezTo>
                    <a:pt x="4086" y="4109"/>
                    <a:pt x="4086" y="3995"/>
                    <a:pt x="4086" y="3858"/>
                  </a:cubicBezTo>
                  <a:cubicBezTo>
                    <a:pt x="4086" y="3789"/>
                    <a:pt x="4086" y="3743"/>
                    <a:pt x="4086" y="3675"/>
                  </a:cubicBezTo>
                  <a:cubicBezTo>
                    <a:pt x="4086" y="3447"/>
                    <a:pt x="4086" y="3196"/>
                    <a:pt x="4018" y="2967"/>
                  </a:cubicBezTo>
                  <a:cubicBezTo>
                    <a:pt x="3858" y="2557"/>
                    <a:pt x="3630" y="2146"/>
                    <a:pt x="3401" y="1781"/>
                  </a:cubicBezTo>
                  <a:cubicBezTo>
                    <a:pt x="2899" y="1027"/>
                    <a:pt x="2192" y="274"/>
                    <a:pt x="1279" y="46"/>
                  </a:cubicBezTo>
                  <a:cubicBezTo>
                    <a:pt x="1164" y="23"/>
                    <a:pt x="1073" y="23"/>
                    <a:pt x="959" y="0"/>
                  </a:cubicBezTo>
                  <a:close/>
                </a:path>
              </a:pathLst>
            </a:custGeom>
            <a:solidFill>
              <a:srgbClr val="F689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645;p59"/>
            <p:cNvSpPr/>
            <p:nvPr/>
          </p:nvSpPr>
          <p:spPr>
            <a:xfrm>
              <a:off x="1361707" y="1516028"/>
              <a:ext cx="214419" cy="231466"/>
            </a:xfrm>
            <a:custGeom>
              <a:avLst/>
              <a:gdLst/>
              <a:ahLst/>
              <a:cxnLst/>
              <a:rect l="l" t="t" r="r" b="b"/>
              <a:pathLst>
                <a:path w="16641" h="17964" extrusionOk="0">
                  <a:moveTo>
                    <a:pt x="3698" y="0"/>
                  </a:moveTo>
                  <a:lnTo>
                    <a:pt x="0" y="2716"/>
                  </a:lnTo>
                  <a:cubicBezTo>
                    <a:pt x="206" y="3401"/>
                    <a:pt x="594" y="5204"/>
                    <a:pt x="868" y="6026"/>
                  </a:cubicBezTo>
                  <a:cubicBezTo>
                    <a:pt x="2854" y="11961"/>
                    <a:pt x="12166" y="17964"/>
                    <a:pt x="12166" y="17964"/>
                  </a:cubicBezTo>
                  <a:cubicBezTo>
                    <a:pt x="12166" y="17964"/>
                    <a:pt x="16640" y="11641"/>
                    <a:pt x="15271" y="11390"/>
                  </a:cubicBezTo>
                  <a:cubicBezTo>
                    <a:pt x="11048" y="10637"/>
                    <a:pt x="5068" y="3812"/>
                    <a:pt x="5068" y="3812"/>
                  </a:cubicBezTo>
                  <a:lnTo>
                    <a:pt x="36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646;p59"/>
            <p:cNvSpPr/>
            <p:nvPr/>
          </p:nvSpPr>
          <p:spPr>
            <a:xfrm>
              <a:off x="1361707" y="1548672"/>
              <a:ext cx="125590" cy="172363"/>
            </a:xfrm>
            <a:custGeom>
              <a:avLst/>
              <a:gdLst/>
              <a:ahLst/>
              <a:cxnLst/>
              <a:rect l="l" t="t" r="r" b="b"/>
              <a:pathLst>
                <a:path w="9747" h="13377" extrusionOk="0">
                  <a:moveTo>
                    <a:pt x="252" y="1"/>
                  </a:moveTo>
                  <a:lnTo>
                    <a:pt x="0" y="183"/>
                  </a:lnTo>
                  <a:cubicBezTo>
                    <a:pt x="206" y="868"/>
                    <a:pt x="571" y="2649"/>
                    <a:pt x="868" y="3470"/>
                  </a:cubicBezTo>
                  <a:cubicBezTo>
                    <a:pt x="868" y="3493"/>
                    <a:pt x="868" y="3493"/>
                    <a:pt x="868" y="3493"/>
                  </a:cubicBezTo>
                  <a:cubicBezTo>
                    <a:pt x="868" y="3516"/>
                    <a:pt x="868" y="3516"/>
                    <a:pt x="868" y="3516"/>
                  </a:cubicBezTo>
                  <a:cubicBezTo>
                    <a:pt x="2100" y="7122"/>
                    <a:pt x="6346" y="11003"/>
                    <a:pt x="9382" y="13376"/>
                  </a:cubicBezTo>
                  <a:cubicBezTo>
                    <a:pt x="9473" y="12463"/>
                    <a:pt x="9587" y="11550"/>
                    <a:pt x="9747" y="10751"/>
                  </a:cubicBezTo>
                  <a:cubicBezTo>
                    <a:pt x="6757" y="8948"/>
                    <a:pt x="3333" y="6027"/>
                    <a:pt x="1872" y="3835"/>
                  </a:cubicBezTo>
                  <a:cubicBezTo>
                    <a:pt x="1347" y="3037"/>
                    <a:pt x="731" y="1416"/>
                    <a:pt x="2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647;p59"/>
            <p:cNvSpPr/>
            <p:nvPr/>
          </p:nvSpPr>
          <p:spPr>
            <a:xfrm>
              <a:off x="1347583" y="1393894"/>
              <a:ext cx="62956" cy="162415"/>
            </a:xfrm>
            <a:custGeom>
              <a:avLst/>
              <a:gdLst/>
              <a:ahLst/>
              <a:cxnLst/>
              <a:rect l="l" t="t" r="r" b="b"/>
              <a:pathLst>
                <a:path w="4886" h="12605" extrusionOk="0">
                  <a:moveTo>
                    <a:pt x="1077" y="0"/>
                  </a:moveTo>
                  <a:cubicBezTo>
                    <a:pt x="809" y="0"/>
                    <a:pt x="823" y="1443"/>
                    <a:pt x="823" y="1443"/>
                  </a:cubicBezTo>
                  <a:cubicBezTo>
                    <a:pt x="678" y="2254"/>
                    <a:pt x="250" y="2339"/>
                    <a:pt x="76" y="2339"/>
                  </a:cubicBezTo>
                  <a:cubicBezTo>
                    <a:pt x="29" y="2339"/>
                    <a:pt x="1" y="2333"/>
                    <a:pt x="1" y="2333"/>
                  </a:cubicBezTo>
                  <a:lnTo>
                    <a:pt x="1" y="2333"/>
                  </a:lnTo>
                  <a:cubicBezTo>
                    <a:pt x="1" y="2333"/>
                    <a:pt x="435" y="8336"/>
                    <a:pt x="1256" y="12604"/>
                  </a:cubicBezTo>
                  <a:cubicBezTo>
                    <a:pt x="2808" y="11919"/>
                    <a:pt x="3995" y="10938"/>
                    <a:pt x="4885" y="10116"/>
                  </a:cubicBezTo>
                  <a:lnTo>
                    <a:pt x="1781" y="1990"/>
                  </a:lnTo>
                  <a:cubicBezTo>
                    <a:pt x="1638" y="1312"/>
                    <a:pt x="1572" y="942"/>
                    <a:pt x="1546" y="755"/>
                  </a:cubicBezTo>
                  <a:lnTo>
                    <a:pt x="1546" y="755"/>
                  </a:lnTo>
                  <a:cubicBezTo>
                    <a:pt x="1562" y="778"/>
                    <a:pt x="1573" y="788"/>
                    <a:pt x="1579" y="788"/>
                  </a:cubicBezTo>
                  <a:cubicBezTo>
                    <a:pt x="1610" y="788"/>
                    <a:pt x="1558" y="583"/>
                    <a:pt x="1539" y="583"/>
                  </a:cubicBezTo>
                  <a:cubicBezTo>
                    <a:pt x="1530" y="583"/>
                    <a:pt x="1529" y="627"/>
                    <a:pt x="1546" y="755"/>
                  </a:cubicBezTo>
                  <a:lnTo>
                    <a:pt x="1546" y="755"/>
                  </a:lnTo>
                  <a:cubicBezTo>
                    <a:pt x="1513" y="706"/>
                    <a:pt x="1458" y="598"/>
                    <a:pt x="1370" y="393"/>
                  </a:cubicBezTo>
                  <a:cubicBezTo>
                    <a:pt x="1247" y="111"/>
                    <a:pt x="1151" y="0"/>
                    <a:pt x="1077" y="0"/>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648;p59"/>
            <p:cNvSpPr/>
            <p:nvPr/>
          </p:nvSpPr>
          <p:spPr>
            <a:xfrm>
              <a:off x="1236692" y="1884608"/>
              <a:ext cx="360587" cy="616741"/>
            </a:xfrm>
            <a:custGeom>
              <a:avLst/>
              <a:gdLst/>
              <a:ahLst/>
              <a:cxnLst/>
              <a:rect l="l" t="t" r="r" b="b"/>
              <a:pathLst>
                <a:path w="27985" h="47865" extrusionOk="0">
                  <a:moveTo>
                    <a:pt x="18238" y="0"/>
                  </a:moveTo>
                  <a:cubicBezTo>
                    <a:pt x="18238" y="0"/>
                    <a:pt x="15134" y="9747"/>
                    <a:pt x="14244" y="14837"/>
                  </a:cubicBezTo>
                  <a:cubicBezTo>
                    <a:pt x="13353" y="19927"/>
                    <a:pt x="11368" y="21273"/>
                    <a:pt x="8925" y="23921"/>
                  </a:cubicBezTo>
                  <a:cubicBezTo>
                    <a:pt x="4999" y="28212"/>
                    <a:pt x="4999" y="34900"/>
                    <a:pt x="4474" y="40196"/>
                  </a:cubicBezTo>
                  <a:cubicBezTo>
                    <a:pt x="4406" y="40812"/>
                    <a:pt x="3676" y="41656"/>
                    <a:pt x="3036" y="42295"/>
                  </a:cubicBezTo>
                  <a:cubicBezTo>
                    <a:pt x="2101" y="43254"/>
                    <a:pt x="1347" y="44395"/>
                    <a:pt x="868" y="45651"/>
                  </a:cubicBezTo>
                  <a:cubicBezTo>
                    <a:pt x="1" y="47865"/>
                    <a:pt x="959" y="47865"/>
                    <a:pt x="959" y="47865"/>
                  </a:cubicBezTo>
                  <a:lnTo>
                    <a:pt x="6049" y="47865"/>
                  </a:lnTo>
                  <a:cubicBezTo>
                    <a:pt x="8492" y="47865"/>
                    <a:pt x="8035" y="40332"/>
                    <a:pt x="8035" y="40332"/>
                  </a:cubicBezTo>
                  <a:lnTo>
                    <a:pt x="16914" y="25473"/>
                  </a:lnTo>
                  <a:lnTo>
                    <a:pt x="27985" y="7738"/>
                  </a:lnTo>
                  <a:lnTo>
                    <a:pt x="25565" y="0"/>
                  </a:ln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649;p59"/>
            <p:cNvSpPr/>
            <p:nvPr/>
          </p:nvSpPr>
          <p:spPr>
            <a:xfrm>
              <a:off x="1340238" y="2404383"/>
              <a:ext cx="593" cy="7950"/>
            </a:xfrm>
            <a:custGeom>
              <a:avLst/>
              <a:gdLst/>
              <a:ahLst/>
              <a:cxnLst/>
              <a:rect l="l" t="t" r="r" b="b"/>
              <a:pathLst>
                <a:path w="46" h="617" extrusionOk="0">
                  <a:moveTo>
                    <a:pt x="46" y="617"/>
                  </a:moveTo>
                  <a:lnTo>
                    <a:pt x="46" y="617"/>
                  </a:lnTo>
                  <a:lnTo>
                    <a:pt x="46" y="617"/>
                  </a:lnTo>
                  <a:close/>
                  <a:moveTo>
                    <a:pt x="23" y="503"/>
                  </a:moveTo>
                  <a:cubicBezTo>
                    <a:pt x="23" y="503"/>
                    <a:pt x="23" y="503"/>
                    <a:pt x="23" y="503"/>
                  </a:cubicBezTo>
                  <a:cubicBezTo>
                    <a:pt x="23" y="503"/>
                    <a:pt x="23" y="503"/>
                    <a:pt x="23" y="503"/>
                  </a:cubicBezTo>
                  <a:close/>
                  <a:moveTo>
                    <a:pt x="23" y="434"/>
                  </a:moveTo>
                  <a:lnTo>
                    <a:pt x="23" y="434"/>
                  </a:lnTo>
                  <a:lnTo>
                    <a:pt x="23" y="434"/>
                  </a:lnTo>
                  <a:close/>
                  <a:moveTo>
                    <a:pt x="23" y="411"/>
                  </a:moveTo>
                  <a:lnTo>
                    <a:pt x="23" y="411"/>
                  </a:lnTo>
                  <a:lnTo>
                    <a:pt x="23" y="411"/>
                  </a:lnTo>
                  <a:close/>
                  <a:moveTo>
                    <a:pt x="23" y="343"/>
                  </a:moveTo>
                  <a:lnTo>
                    <a:pt x="23" y="343"/>
                  </a:lnTo>
                  <a:lnTo>
                    <a:pt x="23" y="343"/>
                  </a:lnTo>
                  <a:close/>
                  <a:moveTo>
                    <a:pt x="23" y="297"/>
                  </a:moveTo>
                  <a:lnTo>
                    <a:pt x="23" y="297"/>
                  </a:lnTo>
                  <a:lnTo>
                    <a:pt x="23" y="297"/>
                  </a:lnTo>
                  <a:close/>
                  <a:moveTo>
                    <a:pt x="23" y="252"/>
                  </a:moveTo>
                  <a:lnTo>
                    <a:pt x="23" y="252"/>
                  </a:lnTo>
                  <a:lnTo>
                    <a:pt x="23" y="252"/>
                  </a:lnTo>
                  <a:close/>
                  <a:moveTo>
                    <a:pt x="23" y="229"/>
                  </a:moveTo>
                  <a:cubicBezTo>
                    <a:pt x="23" y="229"/>
                    <a:pt x="23" y="229"/>
                    <a:pt x="23" y="229"/>
                  </a:cubicBezTo>
                  <a:cubicBezTo>
                    <a:pt x="23" y="229"/>
                    <a:pt x="23" y="229"/>
                    <a:pt x="23" y="229"/>
                  </a:cubicBezTo>
                  <a:close/>
                  <a:moveTo>
                    <a:pt x="23" y="206"/>
                  </a:moveTo>
                  <a:cubicBezTo>
                    <a:pt x="23" y="206"/>
                    <a:pt x="23" y="206"/>
                    <a:pt x="23" y="206"/>
                  </a:cubicBezTo>
                  <a:cubicBezTo>
                    <a:pt x="23" y="206"/>
                    <a:pt x="23" y="206"/>
                    <a:pt x="23" y="206"/>
                  </a:cubicBezTo>
                  <a:close/>
                  <a:moveTo>
                    <a:pt x="23" y="206"/>
                  </a:moveTo>
                  <a:cubicBezTo>
                    <a:pt x="23" y="206"/>
                    <a:pt x="23" y="206"/>
                    <a:pt x="23" y="206"/>
                  </a:cubicBezTo>
                  <a:cubicBezTo>
                    <a:pt x="23" y="206"/>
                    <a:pt x="23" y="206"/>
                    <a:pt x="23" y="206"/>
                  </a:cubicBezTo>
                  <a:close/>
                  <a:moveTo>
                    <a:pt x="23" y="206"/>
                  </a:moveTo>
                  <a:lnTo>
                    <a:pt x="23" y="183"/>
                  </a:lnTo>
                  <a:lnTo>
                    <a:pt x="23" y="206"/>
                  </a:lnTo>
                  <a:close/>
                  <a:moveTo>
                    <a:pt x="23" y="183"/>
                  </a:moveTo>
                  <a:lnTo>
                    <a:pt x="23" y="183"/>
                  </a:lnTo>
                  <a:lnTo>
                    <a:pt x="23" y="183"/>
                  </a:lnTo>
                  <a:close/>
                  <a:moveTo>
                    <a:pt x="23" y="183"/>
                  </a:moveTo>
                  <a:cubicBezTo>
                    <a:pt x="23" y="183"/>
                    <a:pt x="23" y="183"/>
                    <a:pt x="23" y="183"/>
                  </a:cubicBezTo>
                  <a:cubicBezTo>
                    <a:pt x="23" y="183"/>
                    <a:pt x="23" y="183"/>
                    <a:pt x="23" y="183"/>
                  </a:cubicBezTo>
                  <a:close/>
                  <a:moveTo>
                    <a:pt x="23" y="183"/>
                  </a:moveTo>
                  <a:cubicBezTo>
                    <a:pt x="23" y="160"/>
                    <a:pt x="23" y="160"/>
                    <a:pt x="23" y="160"/>
                  </a:cubicBezTo>
                  <a:cubicBezTo>
                    <a:pt x="23" y="160"/>
                    <a:pt x="23" y="160"/>
                    <a:pt x="23" y="183"/>
                  </a:cubicBezTo>
                  <a:close/>
                  <a:moveTo>
                    <a:pt x="23" y="160"/>
                  </a:moveTo>
                  <a:cubicBezTo>
                    <a:pt x="23" y="160"/>
                    <a:pt x="23" y="160"/>
                    <a:pt x="23" y="160"/>
                  </a:cubicBezTo>
                  <a:cubicBezTo>
                    <a:pt x="23" y="160"/>
                    <a:pt x="23" y="160"/>
                    <a:pt x="23" y="160"/>
                  </a:cubicBezTo>
                  <a:close/>
                  <a:moveTo>
                    <a:pt x="23" y="160"/>
                  </a:moveTo>
                  <a:lnTo>
                    <a:pt x="23" y="160"/>
                  </a:lnTo>
                  <a:lnTo>
                    <a:pt x="23" y="160"/>
                  </a:lnTo>
                  <a:close/>
                  <a:moveTo>
                    <a:pt x="23" y="160"/>
                  </a:moveTo>
                  <a:cubicBezTo>
                    <a:pt x="23" y="160"/>
                    <a:pt x="23" y="160"/>
                    <a:pt x="23" y="137"/>
                  </a:cubicBezTo>
                  <a:cubicBezTo>
                    <a:pt x="23" y="160"/>
                    <a:pt x="23" y="160"/>
                    <a:pt x="23" y="160"/>
                  </a:cubicBezTo>
                  <a:close/>
                  <a:moveTo>
                    <a:pt x="23" y="137"/>
                  </a:moveTo>
                  <a:cubicBezTo>
                    <a:pt x="23" y="137"/>
                    <a:pt x="23" y="137"/>
                    <a:pt x="23" y="137"/>
                  </a:cubicBezTo>
                  <a:cubicBezTo>
                    <a:pt x="23" y="137"/>
                    <a:pt x="23" y="137"/>
                    <a:pt x="23" y="137"/>
                  </a:cubicBezTo>
                  <a:close/>
                  <a:moveTo>
                    <a:pt x="23" y="137"/>
                  </a:moveTo>
                  <a:cubicBezTo>
                    <a:pt x="23" y="137"/>
                    <a:pt x="23" y="137"/>
                    <a:pt x="23" y="137"/>
                  </a:cubicBezTo>
                  <a:cubicBezTo>
                    <a:pt x="23" y="137"/>
                    <a:pt x="23" y="137"/>
                    <a:pt x="23" y="137"/>
                  </a:cubicBezTo>
                  <a:close/>
                  <a:moveTo>
                    <a:pt x="23" y="115"/>
                  </a:moveTo>
                  <a:cubicBezTo>
                    <a:pt x="23" y="115"/>
                    <a:pt x="23" y="115"/>
                    <a:pt x="23" y="115"/>
                  </a:cubicBezTo>
                  <a:cubicBezTo>
                    <a:pt x="23" y="115"/>
                    <a:pt x="23" y="115"/>
                    <a:pt x="23" y="115"/>
                  </a:cubicBezTo>
                  <a:close/>
                  <a:moveTo>
                    <a:pt x="23" y="115"/>
                  </a:moveTo>
                  <a:lnTo>
                    <a:pt x="23" y="92"/>
                  </a:lnTo>
                  <a:lnTo>
                    <a:pt x="23" y="115"/>
                  </a:lnTo>
                  <a:close/>
                  <a:moveTo>
                    <a:pt x="23" y="92"/>
                  </a:moveTo>
                  <a:cubicBezTo>
                    <a:pt x="23" y="92"/>
                    <a:pt x="23" y="92"/>
                    <a:pt x="23" y="92"/>
                  </a:cubicBezTo>
                  <a:cubicBezTo>
                    <a:pt x="23" y="92"/>
                    <a:pt x="23" y="92"/>
                    <a:pt x="23" y="92"/>
                  </a:cubicBezTo>
                  <a:close/>
                  <a:moveTo>
                    <a:pt x="23" y="92"/>
                  </a:moveTo>
                  <a:cubicBezTo>
                    <a:pt x="23" y="92"/>
                    <a:pt x="23" y="92"/>
                    <a:pt x="23" y="92"/>
                  </a:cubicBezTo>
                  <a:cubicBezTo>
                    <a:pt x="23" y="92"/>
                    <a:pt x="23" y="92"/>
                    <a:pt x="23" y="92"/>
                  </a:cubicBezTo>
                  <a:close/>
                  <a:moveTo>
                    <a:pt x="23" y="92"/>
                  </a:moveTo>
                  <a:cubicBezTo>
                    <a:pt x="23" y="92"/>
                    <a:pt x="23" y="92"/>
                    <a:pt x="23" y="92"/>
                  </a:cubicBezTo>
                  <a:cubicBezTo>
                    <a:pt x="23" y="92"/>
                    <a:pt x="23" y="92"/>
                    <a:pt x="23" y="92"/>
                  </a:cubicBezTo>
                  <a:close/>
                  <a:moveTo>
                    <a:pt x="23" y="69"/>
                  </a:moveTo>
                  <a:cubicBezTo>
                    <a:pt x="23" y="69"/>
                    <a:pt x="23" y="69"/>
                    <a:pt x="23" y="69"/>
                  </a:cubicBezTo>
                  <a:cubicBezTo>
                    <a:pt x="23" y="69"/>
                    <a:pt x="23" y="69"/>
                    <a:pt x="23" y="69"/>
                  </a:cubicBezTo>
                  <a:close/>
                  <a:moveTo>
                    <a:pt x="23" y="69"/>
                  </a:moveTo>
                  <a:cubicBezTo>
                    <a:pt x="23" y="69"/>
                    <a:pt x="23" y="69"/>
                    <a:pt x="23" y="69"/>
                  </a:cubicBezTo>
                  <a:cubicBezTo>
                    <a:pt x="23" y="69"/>
                    <a:pt x="23" y="69"/>
                    <a:pt x="23" y="69"/>
                  </a:cubicBezTo>
                  <a:close/>
                  <a:moveTo>
                    <a:pt x="23" y="69"/>
                  </a:moveTo>
                  <a:lnTo>
                    <a:pt x="23" y="46"/>
                  </a:lnTo>
                  <a:lnTo>
                    <a:pt x="23" y="69"/>
                  </a:lnTo>
                  <a:close/>
                  <a:moveTo>
                    <a:pt x="23" y="46"/>
                  </a:moveTo>
                  <a:cubicBezTo>
                    <a:pt x="23" y="46"/>
                    <a:pt x="23" y="46"/>
                    <a:pt x="23" y="46"/>
                  </a:cubicBezTo>
                  <a:cubicBezTo>
                    <a:pt x="23" y="46"/>
                    <a:pt x="23" y="46"/>
                    <a:pt x="23" y="46"/>
                  </a:cubicBezTo>
                  <a:close/>
                  <a:moveTo>
                    <a:pt x="23" y="46"/>
                  </a:moveTo>
                  <a:lnTo>
                    <a:pt x="23" y="23"/>
                  </a:lnTo>
                  <a:lnTo>
                    <a:pt x="23" y="46"/>
                  </a:lnTo>
                  <a:close/>
                  <a:moveTo>
                    <a:pt x="23" y="23"/>
                  </a:moveTo>
                  <a:lnTo>
                    <a:pt x="23" y="23"/>
                  </a:lnTo>
                  <a:lnTo>
                    <a:pt x="23" y="23"/>
                  </a:lnTo>
                  <a:close/>
                  <a:moveTo>
                    <a:pt x="23" y="23"/>
                  </a:moveTo>
                  <a:cubicBezTo>
                    <a:pt x="23" y="23"/>
                    <a:pt x="23" y="23"/>
                    <a:pt x="23" y="23"/>
                  </a:cubicBezTo>
                  <a:cubicBezTo>
                    <a:pt x="23" y="23"/>
                    <a:pt x="23" y="23"/>
                    <a:pt x="23" y="23"/>
                  </a:cubicBezTo>
                  <a:close/>
                  <a:moveTo>
                    <a:pt x="23" y="23"/>
                  </a:moveTo>
                  <a:cubicBezTo>
                    <a:pt x="23" y="23"/>
                    <a:pt x="23" y="23"/>
                    <a:pt x="23" y="23"/>
                  </a:cubicBezTo>
                  <a:cubicBezTo>
                    <a:pt x="23" y="23"/>
                    <a:pt x="23" y="23"/>
                    <a:pt x="23" y="23"/>
                  </a:cubicBezTo>
                  <a:close/>
                  <a:moveTo>
                    <a:pt x="23" y="0"/>
                  </a:moveTo>
                  <a:lnTo>
                    <a:pt x="23" y="0"/>
                  </a:lnTo>
                  <a:lnTo>
                    <a:pt x="23" y="0"/>
                  </a:lnTo>
                  <a:close/>
                  <a:moveTo>
                    <a:pt x="23" y="0"/>
                  </a:moveTo>
                  <a:lnTo>
                    <a:pt x="23" y="0"/>
                  </a:lnTo>
                  <a:lnTo>
                    <a:pt x="23" y="0"/>
                  </a:lnTo>
                  <a:close/>
                  <a:moveTo>
                    <a:pt x="23" y="0"/>
                  </a:moveTo>
                  <a:cubicBezTo>
                    <a:pt x="23" y="0"/>
                    <a:pt x="23" y="0"/>
                    <a:pt x="23" y="0"/>
                  </a:cubicBezTo>
                  <a:cubicBezTo>
                    <a:pt x="23" y="0"/>
                    <a:pt x="23" y="0"/>
                    <a:pt x="23" y="0"/>
                  </a:cubicBezTo>
                  <a:close/>
                  <a:moveTo>
                    <a:pt x="23" y="0"/>
                  </a:moveTo>
                  <a:lnTo>
                    <a:pt x="23" y="0"/>
                  </a:lnTo>
                  <a:lnTo>
                    <a:pt x="23" y="0"/>
                  </a:lnTo>
                  <a:close/>
                  <a:moveTo>
                    <a:pt x="23" y="0"/>
                  </a:moveTo>
                  <a:cubicBezTo>
                    <a:pt x="23" y="0"/>
                    <a:pt x="23" y="0"/>
                    <a:pt x="23" y="0"/>
                  </a:cubicBezTo>
                  <a:cubicBezTo>
                    <a:pt x="23" y="0"/>
                    <a:pt x="23" y="0"/>
                    <a:pt x="23" y="0"/>
                  </a:cubicBezTo>
                  <a:close/>
                  <a:moveTo>
                    <a:pt x="23" y="0"/>
                  </a:moveTo>
                  <a:lnTo>
                    <a:pt x="23" y="0"/>
                  </a:lnTo>
                  <a:lnTo>
                    <a:pt x="23" y="0"/>
                  </a:lnTo>
                  <a:close/>
                  <a:moveTo>
                    <a:pt x="23" y="0"/>
                  </a:moveTo>
                  <a:cubicBezTo>
                    <a:pt x="0" y="0"/>
                    <a:pt x="0" y="0"/>
                    <a:pt x="0" y="0"/>
                  </a:cubicBezTo>
                  <a:cubicBezTo>
                    <a:pt x="0" y="0"/>
                    <a:pt x="0" y="0"/>
                    <a:pt x="23" y="0"/>
                  </a:cubicBezTo>
                  <a:close/>
                  <a:moveTo>
                    <a:pt x="0" y="0"/>
                  </a:moveTo>
                  <a:lnTo>
                    <a:pt x="0" y="0"/>
                  </a:lnTo>
                  <a:lnTo>
                    <a:pt x="0" y="0"/>
                  </a:lnTo>
                  <a:close/>
                  <a:moveTo>
                    <a:pt x="0" y="0"/>
                  </a:moveTo>
                  <a:lnTo>
                    <a:pt x="0" y="0"/>
                  </a:lnTo>
                  <a:lnTo>
                    <a:pt x="0" y="0"/>
                  </a:lnTo>
                  <a:close/>
                </a:path>
              </a:pathLst>
            </a:custGeom>
            <a:solidFill>
              <a:srgbClr val="FCDB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650;p59"/>
            <p:cNvSpPr/>
            <p:nvPr/>
          </p:nvSpPr>
          <p:spPr>
            <a:xfrm>
              <a:off x="1328768" y="2094634"/>
              <a:ext cx="195002" cy="337935"/>
            </a:xfrm>
            <a:custGeom>
              <a:avLst/>
              <a:gdLst/>
              <a:ahLst/>
              <a:cxnLst/>
              <a:rect l="l" t="t" r="r" b="b"/>
              <a:pathLst>
                <a:path w="15134" h="26227" extrusionOk="0">
                  <a:moveTo>
                    <a:pt x="11595" y="0"/>
                  </a:moveTo>
                  <a:lnTo>
                    <a:pt x="7327" y="8651"/>
                  </a:lnTo>
                  <a:lnTo>
                    <a:pt x="0" y="24309"/>
                  </a:lnTo>
                  <a:cubicBezTo>
                    <a:pt x="0" y="24309"/>
                    <a:pt x="137" y="25131"/>
                    <a:pt x="228" y="26227"/>
                  </a:cubicBezTo>
                  <a:cubicBezTo>
                    <a:pt x="685" y="25519"/>
                    <a:pt x="845" y="24720"/>
                    <a:pt x="890" y="24309"/>
                  </a:cubicBezTo>
                  <a:cubicBezTo>
                    <a:pt x="890" y="24127"/>
                    <a:pt x="890" y="24035"/>
                    <a:pt x="890" y="24035"/>
                  </a:cubicBezTo>
                  <a:lnTo>
                    <a:pt x="9769" y="9176"/>
                  </a:lnTo>
                  <a:lnTo>
                    <a:pt x="15133" y="617"/>
                  </a:lnTo>
                  <a:lnTo>
                    <a:pt x="11595" y="0"/>
                  </a:lnTo>
                  <a:close/>
                </a:path>
              </a:pathLst>
            </a:custGeom>
            <a:solidFill>
              <a:srgbClr val="F689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651;p59"/>
            <p:cNvSpPr/>
            <p:nvPr/>
          </p:nvSpPr>
          <p:spPr>
            <a:xfrm>
              <a:off x="1518488" y="1884918"/>
              <a:ext cx="226763" cy="623840"/>
            </a:xfrm>
            <a:custGeom>
              <a:avLst/>
              <a:gdLst/>
              <a:ahLst/>
              <a:cxnLst/>
              <a:rect l="l" t="t" r="r" b="b"/>
              <a:pathLst>
                <a:path w="17599" h="48416" extrusionOk="0">
                  <a:moveTo>
                    <a:pt x="6841" y="1"/>
                  </a:moveTo>
                  <a:cubicBezTo>
                    <a:pt x="4624" y="1"/>
                    <a:pt x="2648" y="478"/>
                    <a:pt x="2648" y="478"/>
                  </a:cubicBezTo>
                  <a:lnTo>
                    <a:pt x="0" y="6459"/>
                  </a:lnTo>
                  <a:lnTo>
                    <a:pt x="3584" y="10658"/>
                  </a:lnTo>
                  <a:lnTo>
                    <a:pt x="7966" y="25974"/>
                  </a:lnTo>
                  <a:lnTo>
                    <a:pt x="11527" y="39053"/>
                  </a:lnTo>
                  <a:cubicBezTo>
                    <a:pt x="11527" y="39053"/>
                    <a:pt x="10637" y="45581"/>
                    <a:pt x="10637" y="46426"/>
                  </a:cubicBezTo>
                  <a:cubicBezTo>
                    <a:pt x="10637" y="47270"/>
                    <a:pt x="10317" y="48274"/>
                    <a:pt x="12417" y="48366"/>
                  </a:cubicBezTo>
                  <a:cubicBezTo>
                    <a:pt x="13022" y="48385"/>
                    <a:pt x="13711" y="48416"/>
                    <a:pt x="14379" y="48416"/>
                  </a:cubicBezTo>
                  <a:cubicBezTo>
                    <a:pt x="16054" y="48416"/>
                    <a:pt x="17599" y="48223"/>
                    <a:pt x="17370" y="47179"/>
                  </a:cubicBezTo>
                  <a:cubicBezTo>
                    <a:pt x="17051" y="45695"/>
                    <a:pt x="15362" y="42020"/>
                    <a:pt x="15362" y="40537"/>
                  </a:cubicBezTo>
                  <a:cubicBezTo>
                    <a:pt x="15362" y="39076"/>
                    <a:pt x="15590" y="37067"/>
                    <a:pt x="15910" y="34648"/>
                  </a:cubicBezTo>
                  <a:cubicBezTo>
                    <a:pt x="16206" y="32228"/>
                    <a:pt x="15590" y="26020"/>
                    <a:pt x="13787" y="23806"/>
                  </a:cubicBezTo>
                  <a:cubicBezTo>
                    <a:pt x="13787" y="23806"/>
                    <a:pt x="13901" y="19492"/>
                    <a:pt x="13901" y="16342"/>
                  </a:cubicBezTo>
                  <a:cubicBezTo>
                    <a:pt x="13901" y="13169"/>
                    <a:pt x="14220" y="7075"/>
                    <a:pt x="12646" y="2761"/>
                  </a:cubicBezTo>
                  <a:cubicBezTo>
                    <a:pt x="11823" y="539"/>
                    <a:pt x="9196" y="1"/>
                    <a:pt x="6841" y="1"/>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652;p59"/>
            <p:cNvSpPr/>
            <p:nvPr/>
          </p:nvSpPr>
          <p:spPr>
            <a:xfrm>
              <a:off x="1716442" y="2407321"/>
              <a:ext cx="309" cy="3247"/>
            </a:xfrm>
            <a:custGeom>
              <a:avLst/>
              <a:gdLst/>
              <a:ahLst/>
              <a:cxnLst/>
              <a:rect l="l" t="t" r="r" b="b"/>
              <a:pathLst>
                <a:path w="24" h="252" extrusionOk="0">
                  <a:moveTo>
                    <a:pt x="24" y="252"/>
                  </a:moveTo>
                  <a:cubicBezTo>
                    <a:pt x="24" y="160"/>
                    <a:pt x="1" y="92"/>
                    <a:pt x="1" y="1"/>
                  </a:cubicBezTo>
                  <a:lnTo>
                    <a:pt x="1" y="1"/>
                  </a:lnTo>
                  <a:lnTo>
                    <a:pt x="1" y="1"/>
                  </a:lnTo>
                  <a:cubicBezTo>
                    <a:pt x="1" y="92"/>
                    <a:pt x="24" y="160"/>
                    <a:pt x="24" y="252"/>
                  </a:cubicBezTo>
                  <a:lnTo>
                    <a:pt x="24" y="252"/>
                  </a:lnTo>
                  <a:close/>
                </a:path>
              </a:pathLst>
            </a:custGeom>
            <a:solidFill>
              <a:srgbClr val="FCDB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653;p59"/>
            <p:cNvSpPr/>
            <p:nvPr/>
          </p:nvSpPr>
          <p:spPr>
            <a:xfrm>
              <a:off x="1650849" y="2093462"/>
              <a:ext cx="73548" cy="354402"/>
            </a:xfrm>
            <a:custGeom>
              <a:avLst/>
              <a:gdLst/>
              <a:ahLst/>
              <a:cxnLst/>
              <a:rect l="l" t="t" r="r" b="b"/>
              <a:pathLst>
                <a:path w="5708" h="27505" extrusionOk="0">
                  <a:moveTo>
                    <a:pt x="3630" y="0"/>
                  </a:moveTo>
                  <a:lnTo>
                    <a:pt x="1" y="1370"/>
                  </a:lnTo>
                  <a:cubicBezTo>
                    <a:pt x="1279" y="3880"/>
                    <a:pt x="1439" y="8149"/>
                    <a:pt x="1439" y="8149"/>
                  </a:cubicBezTo>
                  <a:cubicBezTo>
                    <a:pt x="3219" y="10363"/>
                    <a:pt x="3858" y="16571"/>
                    <a:pt x="3539" y="18991"/>
                  </a:cubicBezTo>
                  <a:cubicBezTo>
                    <a:pt x="3219" y="21410"/>
                    <a:pt x="3014" y="23396"/>
                    <a:pt x="3014" y="24880"/>
                  </a:cubicBezTo>
                  <a:cubicBezTo>
                    <a:pt x="3014" y="25473"/>
                    <a:pt x="3310" y="26455"/>
                    <a:pt x="3653" y="27505"/>
                  </a:cubicBezTo>
                  <a:cubicBezTo>
                    <a:pt x="5045" y="27071"/>
                    <a:pt x="5136" y="25268"/>
                    <a:pt x="5114" y="24606"/>
                  </a:cubicBezTo>
                  <a:cubicBezTo>
                    <a:pt x="5114" y="24514"/>
                    <a:pt x="5091" y="24446"/>
                    <a:pt x="5091" y="24355"/>
                  </a:cubicBezTo>
                  <a:cubicBezTo>
                    <a:pt x="5091" y="22894"/>
                    <a:pt x="5319" y="20885"/>
                    <a:pt x="5639" y="18466"/>
                  </a:cubicBezTo>
                  <a:cubicBezTo>
                    <a:pt x="5684" y="18078"/>
                    <a:pt x="5707" y="17576"/>
                    <a:pt x="5707" y="17005"/>
                  </a:cubicBezTo>
                  <a:cubicBezTo>
                    <a:pt x="5707" y="14106"/>
                    <a:pt x="5022" y="9473"/>
                    <a:pt x="3516" y="7624"/>
                  </a:cubicBezTo>
                  <a:cubicBezTo>
                    <a:pt x="3516" y="7624"/>
                    <a:pt x="3630" y="3310"/>
                    <a:pt x="3630" y="160"/>
                  </a:cubicBezTo>
                  <a:lnTo>
                    <a:pt x="3630" y="0"/>
                  </a:lnTo>
                  <a:close/>
                </a:path>
              </a:pathLst>
            </a:custGeom>
            <a:solidFill>
              <a:srgbClr val="F689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654;p59"/>
            <p:cNvSpPr/>
            <p:nvPr/>
          </p:nvSpPr>
          <p:spPr>
            <a:xfrm>
              <a:off x="1518488" y="1884918"/>
              <a:ext cx="182941" cy="219986"/>
            </a:xfrm>
            <a:custGeom>
              <a:avLst/>
              <a:gdLst/>
              <a:ahLst/>
              <a:cxnLst/>
              <a:rect l="l" t="t" r="r" b="b"/>
              <a:pathLst>
                <a:path w="14198" h="17073" extrusionOk="0">
                  <a:moveTo>
                    <a:pt x="6841" y="1"/>
                  </a:moveTo>
                  <a:cubicBezTo>
                    <a:pt x="4624" y="1"/>
                    <a:pt x="2648" y="478"/>
                    <a:pt x="2648" y="478"/>
                  </a:cubicBezTo>
                  <a:lnTo>
                    <a:pt x="0" y="6459"/>
                  </a:lnTo>
                  <a:lnTo>
                    <a:pt x="3584" y="10658"/>
                  </a:lnTo>
                  <a:lnTo>
                    <a:pt x="5433" y="17072"/>
                  </a:lnTo>
                  <a:lnTo>
                    <a:pt x="13901" y="16182"/>
                  </a:lnTo>
                  <a:cubicBezTo>
                    <a:pt x="13901" y="12987"/>
                    <a:pt x="14198" y="7006"/>
                    <a:pt x="12646" y="2761"/>
                  </a:cubicBezTo>
                  <a:cubicBezTo>
                    <a:pt x="11823" y="539"/>
                    <a:pt x="9196" y="1"/>
                    <a:pt x="6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655;p59"/>
            <p:cNvSpPr/>
            <p:nvPr/>
          </p:nvSpPr>
          <p:spPr>
            <a:xfrm>
              <a:off x="1418474" y="1884608"/>
              <a:ext cx="178831" cy="217937"/>
            </a:xfrm>
            <a:custGeom>
              <a:avLst/>
              <a:gdLst/>
              <a:ahLst/>
              <a:cxnLst/>
              <a:rect l="l" t="t" r="r" b="b"/>
              <a:pathLst>
                <a:path w="13879" h="16914" extrusionOk="0">
                  <a:moveTo>
                    <a:pt x="4132" y="0"/>
                  </a:moveTo>
                  <a:cubicBezTo>
                    <a:pt x="4132" y="0"/>
                    <a:pt x="1028" y="9747"/>
                    <a:pt x="138" y="14837"/>
                  </a:cubicBezTo>
                  <a:cubicBezTo>
                    <a:pt x="92" y="15065"/>
                    <a:pt x="46" y="15293"/>
                    <a:pt x="1" y="15499"/>
                  </a:cubicBezTo>
                  <a:lnTo>
                    <a:pt x="8172" y="16914"/>
                  </a:lnTo>
                  <a:lnTo>
                    <a:pt x="13879" y="7738"/>
                  </a:lnTo>
                  <a:lnTo>
                    <a:pt x="114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656;p59"/>
            <p:cNvSpPr/>
            <p:nvPr/>
          </p:nvSpPr>
          <p:spPr>
            <a:xfrm>
              <a:off x="1733208" y="1879312"/>
              <a:ext cx="158833" cy="68213"/>
            </a:xfrm>
            <a:custGeom>
              <a:avLst/>
              <a:gdLst/>
              <a:ahLst/>
              <a:cxnLst/>
              <a:rect l="l" t="t" r="r" b="b"/>
              <a:pathLst>
                <a:path w="12327" h="5294" extrusionOk="0">
                  <a:moveTo>
                    <a:pt x="3014" y="0"/>
                  </a:moveTo>
                  <a:cubicBezTo>
                    <a:pt x="2329" y="868"/>
                    <a:pt x="1347" y="1963"/>
                    <a:pt x="1" y="3059"/>
                  </a:cubicBezTo>
                  <a:cubicBezTo>
                    <a:pt x="3265" y="3789"/>
                    <a:pt x="6392" y="4474"/>
                    <a:pt x="7236" y="4771"/>
                  </a:cubicBezTo>
                  <a:cubicBezTo>
                    <a:pt x="8299" y="5118"/>
                    <a:pt x="8731" y="5293"/>
                    <a:pt x="9015" y="5293"/>
                  </a:cubicBezTo>
                  <a:cubicBezTo>
                    <a:pt x="9384" y="5293"/>
                    <a:pt x="9504" y="4999"/>
                    <a:pt x="10432" y="4406"/>
                  </a:cubicBezTo>
                  <a:cubicBezTo>
                    <a:pt x="11254" y="3881"/>
                    <a:pt x="12326" y="3812"/>
                    <a:pt x="10866" y="3721"/>
                  </a:cubicBezTo>
                  <a:cubicBezTo>
                    <a:pt x="9405" y="3607"/>
                    <a:pt x="8058" y="2899"/>
                    <a:pt x="4292" y="731"/>
                  </a:cubicBezTo>
                  <a:cubicBezTo>
                    <a:pt x="3835" y="480"/>
                    <a:pt x="3425" y="251"/>
                    <a:pt x="3014" y="0"/>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657;p59"/>
            <p:cNvSpPr/>
            <p:nvPr/>
          </p:nvSpPr>
          <p:spPr>
            <a:xfrm>
              <a:off x="1816367" y="1912200"/>
              <a:ext cx="128876" cy="51244"/>
            </a:xfrm>
            <a:custGeom>
              <a:avLst/>
              <a:gdLst/>
              <a:ahLst/>
              <a:cxnLst/>
              <a:rect l="l" t="t" r="r" b="b"/>
              <a:pathLst>
                <a:path w="10002" h="3977" extrusionOk="0">
                  <a:moveTo>
                    <a:pt x="910" y="0"/>
                  </a:moveTo>
                  <a:cubicBezTo>
                    <a:pt x="1" y="0"/>
                    <a:pt x="1464" y="2482"/>
                    <a:pt x="1902" y="2607"/>
                  </a:cubicBezTo>
                  <a:cubicBezTo>
                    <a:pt x="3927" y="3214"/>
                    <a:pt x="4621" y="3977"/>
                    <a:pt x="5733" y="3977"/>
                  </a:cubicBezTo>
                  <a:cubicBezTo>
                    <a:pt x="5749" y="3977"/>
                    <a:pt x="5766" y="3977"/>
                    <a:pt x="5782" y="3976"/>
                  </a:cubicBezTo>
                  <a:cubicBezTo>
                    <a:pt x="5942" y="3976"/>
                    <a:pt x="6695" y="3680"/>
                    <a:pt x="5919" y="3451"/>
                  </a:cubicBezTo>
                  <a:cubicBezTo>
                    <a:pt x="5189" y="3246"/>
                    <a:pt x="4892" y="2812"/>
                    <a:pt x="5097" y="2584"/>
                  </a:cubicBezTo>
                  <a:cubicBezTo>
                    <a:pt x="5150" y="2531"/>
                    <a:pt x="5230" y="2509"/>
                    <a:pt x="5332" y="2509"/>
                  </a:cubicBezTo>
                  <a:cubicBezTo>
                    <a:pt x="5843" y="2509"/>
                    <a:pt x="6907" y="3075"/>
                    <a:pt x="7859" y="3132"/>
                  </a:cubicBezTo>
                  <a:cubicBezTo>
                    <a:pt x="8009" y="3141"/>
                    <a:pt x="8156" y="3145"/>
                    <a:pt x="8297" y="3145"/>
                  </a:cubicBezTo>
                  <a:cubicBezTo>
                    <a:pt x="9275" y="3145"/>
                    <a:pt x="10002" y="2940"/>
                    <a:pt x="9822" y="2561"/>
                  </a:cubicBezTo>
                  <a:cubicBezTo>
                    <a:pt x="9822" y="2538"/>
                    <a:pt x="9777" y="2516"/>
                    <a:pt x="9754" y="2516"/>
                  </a:cubicBezTo>
                  <a:cubicBezTo>
                    <a:pt x="9617" y="2493"/>
                    <a:pt x="8932" y="2424"/>
                    <a:pt x="8133" y="2105"/>
                  </a:cubicBezTo>
                  <a:lnTo>
                    <a:pt x="8133" y="2105"/>
                  </a:lnTo>
                  <a:cubicBezTo>
                    <a:pt x="8133" y="2105"/>
                    <a:pt x="8382" y="2127"/>
                    <a:pt x="8685" y="2127"/>
                  </a:cubicBezTo>
                  <a:cubicBezTo>
                    <a:pt x="9141" y="2127"/>
                    <a:pt x="9722" y="2077"/>
                    <a:pt x="9777" y="1831"/>
                  </a:cubicBezTo>
                  <a:cubicBezTo>
                    <a:pt x="9845" y="1420"/>
                    <a:pt x="8886" y="1671"/>
                    <a:pt x="7836" y="1374"/>
                  </a:cubicBezTo>
                  <a:cubicBezTo>
                    <a:pt x="7836" y="1374"/>
                    <a:pt x="8886" y="1169"/>
                    <a:pt x="8590" y="918"/>
                  </a:cubicBezTo>
                  <a:cubicBezTo>
                    <a:pt x="8564" y="896"/>
                    <a:pt x="8521" y="887"/>
                    <a:pt x="8456" y="887"/>
                  </a:cubicBezTo>
                  <a:cubicBezTo>
                    <a:pt x="8124" y="887"/>
                    <a:pt x="7238" y="1124"/>
                    <a:pt x="5420" y="1124"/>
                  </a:cubicBezTo>
                  <a:cubicBezTo>
                    <a:pt x="5352" y="1124"/>
                    <a:pt x="5282" y="1124"/>
                    <a:pt x="5212" y="1123"/>
                  </a:cubicBezTo>
                  <a:cubicBezTo>
                    <a:pt x="3020" y="1123"/>
                    <a:pt x="2039" y="370"/>
                    <a:pt x="1240" y="73"/>
                  </a:cubicBezTo>
                  <a:cubicBezTo>
                    <a:pt x="1106" y="23"/>
                    <a:pt x="997" y="0"/>
                    <a:pt x="910" y="0"/>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658;p59"/>
            <p:cNvSpPr/>
            <p:nvPr/>
          </p:nvSpPr>
          <p:spPr>
            <a:xfrm>
              <a:off x="1588786" y="1655754"/>
              <a:ext cx="243527" cy="264697"/>
            </a:xfrm>
            <a:custGeom>
              <a:avLst/>
              <a:gdLst/>
              <a:ahLst/>
              <a:cxnLst/>
              <a:rect l="l" t="t" r="r" b="b"/>
              <a:pathLst>
                <a:path w="18900" h="20543" extrusionOk="0">
                  <a:moveTo>
                    <a:pt x="663" y="0"/>
                  </a:moveTo>
                  <a:cubicBezTo>
                    <a:pt x="1" y="0"/>
                    <a:pt x="1051" y="3355"/>
                    <a:pt x="4269" y="12143"/>
                  </a:cubicBezTo>
                  <a:cubicBezTo>
                    <a:pt x="4885" y="13809"/>
                    <a:pt x="7898" y="19402"/>
                    <a:pt x="7898" y="19402"/>
                  </a:cubicBezTo>
                  <a:lnTo>
                    <a:pt x="11778" y="20543"/>
                  </a:lnTo>
                  <a:lnTo>
                    <a:pt x="16343" y="20543"/>
                  </a:lnTo>
                  <a:lnTo>
                    <a:pt x="18900" y="19972"/>
                  </a:lnTo>
                  <a:lnTo>
                    <a:pt x="14221" y="17347"/>
                  </a:lnTo>
                  <a:lnTo>
                    <a:pt x="9199" y="14449"/>
                  </a:lnTo>
                  <a:cubicBezTo>
                    <a:pt x="9199" y="14449"/>
                    <a:pt x="5684" y="4748"/>
                    <a:pt x="5479" y="4337"/>
                  </a:cubicBezTo>
                  <a:cubicBezTo>
                    <a:pt x="3744" y="1141"/>
                    <a:pt x="2192" y="23"/>
                    <a:pt x="663" y="0"/>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659;p59"/>
            <p:cNvSpPr/>
            <p:nvPr/>
          </p:nvSpPr>
          <p:spPr>
            <a:xfrm>
              <a:off x="1697615" y="2088461"/>
              <a:ext cx="13" cy="5012"/>
            </a:xfrm>
            <a:custGeom>
              <a:avLst/>
              <a:gdLst/>
              <a:ahLst/>
              <a:cxnLst/>
              <a:rect l="l" t="t" r="r" b="b"/>
              <a:pathLst>
                <a:path w="1" h="389" extrusionOk="0">
                  <a:moveTo>
                    <a:pt x="1" y="388"/>
                  </a:moveTo>
                  <a:lnTo>
                    <a:pt x="1" y="388"/>
                  </a:lnTo>
                  <a:lnTo>
                    <a:pt x="1" y="388"/>
                  </a:lnTo>
                  <a:cubicBezTo>
                    <a:pt x="1" y="251"/>
                    <a:pt x="1" y="137"/>
                    <a:pt x="1" y="0"/>
                  </a:cubicBezTo>
                  <a:cubicBezTo>
                    <a:pt x="1" y="137"/>
                    <a:pt x="1" y="251"/>
                    <a:pt x="1" y="388"/>
                  </a:cubicBezTo>
                  <a:lnTo>
                    <a:pt x="1" y="388"/>
                  </a:lnTo>
                  <a:close/>
                </a:path>
              </a:pathLst>
            </a:custGeom>
            <a:solidFill>
              <a:srgbClr val="C9EC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660;p59"/>
            <p:cNvSpPr/>
            <p:nvPr/>
          </p:nvSpPr>
          <p:spPr>
            <a:xfrm>
              <a:off x="1630552" y="2099042"/>
              <a:ext cx="20307" cy="19431"/>
            </a:xfrm>
            <a:custGeom>
              <a:avLst/>
              <a:gdLst/>
              <a:ahLst/>
              <a:cxnLst/>
              <a:rect l="l" t="t" r="r" b="b"/>
              <a:pathLst>
                <a:path w="1576" h="1508" extrusionOk="0">
                  <a:moveTo>
                    <a:pt x="982" y="1"/>
                  </a:moveTo>
                  <a:lnTo>
                    <a:pt x="161" y="92"/>
                  </a:lnTo>
                  <a:cubicBezTo>
                    <a:pt x="69" y="617"/>
                    <a:pt x="1" y="1096"/>
                    <a:pt x="1" y="1507"/>
                  </a:cubicBezTo>
                  <a:lnTo>
                    <a:pt x="1576" y="937"/>
                  </a:lnTo>
                  <a:cubicBezTo>
                    <a:pt x="1416" y="617"/>
                    <a:pt x="1233" y="320"/>
                    <a:pt x="1051" y="92"/>
                  </a:cubicBezTo>
                  <a:cubicBezTo>
                    <a:pt x="1028" y="46"/>
                    <a:pt x="1005" y="24"/>
                    <a:pt x="982" y="1"/>
                  </a:cubicBezTo>
                  <a:close/>
                </a:path>
              </a:pathLst>
            </a:custGeom>
            <a:solidFill>
              <a:srgbClr val="C19B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661;p59"/>
            <p:cNvSpPr/>
            <p:nvPr/>
          </p:nvSpPr>
          <p:spPr>
            <a:xfrm>
              <a:off x="1643207" y="2093462"/>
              <a:ext cx="54413" cy="17652"/>
            </a:xfrm>
            <a:custGeom>
              <a:avLst/>
              <a:gdLst/>
              <a:ahLst/>
              <a:cxnLst/>
              <a:rect l="l" t="t" r="r" b="b"/>
              <a:pathLst>
                <a:path w="4223" h="1370" extrusionOk="0">
                  <a:moveTo>
                    <a:pt x="4223" y="0"/>
                  </a:moveTo>
                  <a:lnTo>
                    <a:pt x="0" y="434"/>
                  </a:lnTo>
                  <a:cubicBezTo>
                    <a:pt x="23" y="457"/>
                    <a:pt x="46" y="479"/>
                    <a:pt x="69" y="525"/>
                  </a:cubicBezTo>
                  <a:cubicBezTo>
                    <a:pt x="251" y="753"/>
                    <a:pt x="434" y="1050"/>
                    <a:pt x="594" y="1370"/>
                  </a:cubicBezTo>
                  <a:lnTo>
                    <a:pt x="4223" y="0"/>
                  </a:lnTo>
                  <a:close/>
                </a:path>
              </a:pathLst>
            </a:custGeom>
            <a:solidFill>
              <a:srgbClr val="BF8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662;p59"/>
            <p:cNvSpPr/>
            <p:nvPr/>
          </p:nvSpPr>
          <p:spPr>
            <a:xfrm>
              <a:off x="1632614" y="1927549"/>
              <a:ext cx="65301" cy="172659"/>
            </a:xfrm>
            <a:custGeom>
              <a:avLst/>
              <a:gdLst/>
              <a:ahLst/>
              <a:cxnLst/>
              <a:rect l="l" t="t" r="r" b="b"/>
              <a:pathLst>
                <a:path w="5068" h="13400" extrusionOk="0">
                  <a:moveTo>
                    <a:pt x="2740" y="1"/>
                  </a:moveTo>
                  <a:cubicBezTo>
                    <a:pt x="2420" y="1"/>
                    <a:pt x="2078" y="24"/>
                    <a:pt x="1712" y="69"/>
                  </a:cubicBezTo>
                  <a:cubicBezTo>
                    <a:pt x="2854" y="4611"/>
                    <a:pt x="617" y="9953"/>
                    <a:pt x="1" y="13399"/>
                  </a:cubicBezTo>
                  <a:lnTo>
                    <a:pt x="822" y="13308"/>
                  </a:lnTo>
                  <a:lnTo>
                    <a:pt x="5045" y="12874"/>
                  </a:lnTo>
                  <a:cubicBezTo>
                    <a:pt x="5045" y="12737"/>
                    <a:pt x="5045" y="12623"/>
                    <a:pt x="5045" y="12486"/>
                  </a:cubicBezTo>
                  <a:cubicBezTo>
                    <a:pt x="5045" y="11596"/>
                    <a:pt x="5068" y="10569"/>
                    <a:pt x="5068" y="9405"/>
                  </a:cubicBezTo>
                  <a:lnTo>
                    <a:pt x="5068" y="9336"/>
                  </a:lnTo>
                  <a:cubicBezTo>
                    <a:pt x="5068" y="9108"/>
                    <a:pt x="5068" y="8857"/>
                    <a:pt x="5068" y="8629"/>
                  </a:cubicBezTo>
                  <a:cubicBezTo>
                    <a:pt x="5068" y="8560"/>
                    <a:pt x="5068" y="8515"/>
                    <a:pt x="5068" y="8469"/>
                  </a:cubicBezTo>
                  <a:cubicBezTo>
                    <a:pt x="5045" y="8218"/>
                    <a:pt x="5045" y="7990"/>
                    <a:pt x="5045" y="7761"/>
                  </a:cubicBezTo>
                  <a:cubicBezTo>
                    <a:pt x="5045" y="7693"/>
                    <a:pt x="5045" y="7624"/>
                    <a:pt x="5045" y="7556"/>
                  </a:cubicBezTo>
                  <a:cubicBezTo>
                    <a:pt x="5022" y="7328"/>
                    <a:pt x="5022" y="7099"/>
                    <a:pt x="5022" y="6871"/>
                  </a:cubicBezTo>
                  <a:cubicBezTo>
                    <a:pt x="4999" y="6803"/>
                    <a:pt x="4999" y="6734"/>
                    <a:pt x="4999" y="6643"/>
                  </a:cubicBezTo>
                  <a:cubicBezTo>
                    <a:pt x="4999" y="6415"/>
                    <a:pt x="4976" y="6209"/>
                    <a:pt x="4954" y="5981"/>
                  </a:cubicBezTo>
                  <a:cubicBezTo>
                    <a:pt x="4954" y="5890"/>
                    <a:pt x="4954" y="5798"/>
                    <a:pt x="4954" y="5730"/>
                  </a:cubicBezTo>
                  <a:cubicBezTo>
                    <a:pt x="4931" y="5502"/>
                    <a:pt x="4908" y="5273"/>
                    <a:pt x="4885" y="5068"/>
                  </a:cubicBezTo>
                  <a:cubicBezTo>
                    <a:pt x="4885" y="4977"/>
                    <a:pt x="4885" y="4885"/>
                    <a:pt x="4862" y="4794"/>
                  </a:cubicBezTo>
                  <a:cubicBezTo>
                    <a:pt x="4840" y="4566"/>
                    <a:pt x="4817" y="4360"/>
                    <a:pt x="4794" y="4132"/>
                  </a:cubicBezTo>
                  <a:cubicBezTo>
                    <a:pt x="4794" y="4041"/>
                    <a:pt x="4771" y="3949"/>
                    <a:pt x="4771" y="3858"/>
                  </a:cubicBezTo>
                  <a:cubicBezTo>
                    <a:pt x="4748" y="3653"/>
                    <a:pt x="4703" y="3447"/>
                    <a:pt x="4680" y="3219"/>
                  </a:cubicBezTo>
                  <a:cubicBezTo>
                    <a:pt x="4657" y="3128"/>
                    <a:pt x="4657" y="3036"/>
                    <a:pt x="4634" y="2922"/>
                  </a:cubicBezTo>
                  <a:cubicBezTo>
                    <a:pt x="4611" y="2717"/>
                    <a:pt x="4566" y="2534"/>
                    <a:pt x="4543" y="2329"/>
                  </a:cubicBezTo>
                  <a:cubicBezTo>
                    <a:pt x="4520" y="2215"/>
                    <a:pt x="4497" y="2123"/>
                    <a:pt x="4474" y="2032"/>
                  </a:cubicBezTo>
                  <a:cubicBezTo>
                    <a:pt x="4451" y="1827"/>
                    <a:pt x="4406" y="1621"/>
                    <a:pt x="4360" y="1439"/>
                  </a:cubicBezTo>
                  <a:cubicBezTo>
                    <a:pt x="4337" y="1347"/>
                    <a:pt x="4315" y="1233"/>
                    <a:pt x="4292" y="1142"/>
                  </a:cubicBezTo>
                  <a:cubicBezTo>
                    <a:pt x="4246" y="937"/>
                    <a:pt x="4178" y="731"/>
                    <a:pt x="4132" y="549"/>
                  </a:cubicBezTo>
                  <a:cubicBezTo>
                    <a:pt x="4109" y="457"/>
                    <a:pt x="4086" y="366"/>
                    <a:pt x="4063" y="275"/>
                  </a:cubicBezTo>
                  <a:lnTo>
                    <a:pt x="4018" y="183"/>
                  </a:lnTo>
                  <a:cubicBezTo>
                    <a:pt x="3630" y="46"/>
                    <a:pt x="3219" y="1"/>
                    <a:pt x="2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663;p59"/>
            <p:cNvSpPr/>
            <p:nvPr/>
          </p:nvSpPr>
          <p:spPr>
            <a:xfrm>
              <a:off x="1420239" y="1645689"/>
              <a:ext cx="277066" cy="302797"/>
            </a:xfrm>
            <a:custGeom>
              <a:avLst/>
              <a:gdLst/>
              <a:ahLst/>
              <a:cxnLst/>
              <a:rect l="l" t="t" r="r" b="b"/>
              <a:pathLst>
                <a:path w="21503" h="23500" extrusionOk="0">
                  <a:moveTo>
                    <a:pt x="7214" y="0"/>
                  </a:moveTo>
                  <a:cubicBezTo>
                    <a:pt x="4101" y="0"/>
                    <a:pt x="5077" y="11807"/>
                    <a:pt x="3607" y="14065"/>
                  </a:cubicBezTo>
                  <a:cubicBezTo>
                    <a:pt x="2032" y="16485"/>
                    <a:pt x="1" y="20685"/>
                    <a:pt x="1" y="20685"/>
                  </a:cubicBezTo>
                  <a:cubicBezTo>
                    <a:pt x="1" y="20685"/>
                    <a:pt x="2298" y="23499"/>
                    <a:pt x="7788" y="23499"/>
                  </a:cubicBezTo>
                  <a:cubicBezTo>
                    <a:pt x="8292" y="23499"/>
                    <a:pt x="8823" y="23476"/>
                    <a:pt x="9382" y="23424"/>
                  </a:cubicBezTo>
                  <a:cubicBezTo>
                    <a:pt x="13999" y="22995"/>
                    <a:pt x="17083" y="21861"/>
                    <a:pt x="19209" y="21861"/>
                  </a:cubicBezTo>
                  <a:cubicBezTo>
                    <a:pt x="20142" y="21861"/>
                    <a:pt x="20890" y="22079"/>
                    <a:pt x="21502" y="22671"/>
                  </a:cubicBezTo>
                  <a:cubicBezTo>
                    <a:pt x="21502" y="22671"/>
                    <a:pt x="20361" y="17352"/>
                    <a:pt x="19745" y="15321"/>
                  </a:cubicBezTo>
                  <a:cubicBezTo>
                    <a:pt x="19402" y="14202"/>
                    <a:pt x="17850" y="10003"/>
                    <a:pt x="16503" y="6419"/>
                  </a:cubicBezTo>
                  <a:cubicBezTo>
                    <a:pt x="15362" y="3383"/>
                    <a:pt x="14381" y="781"/>
                    <a:pt x="14381" y="781"/>
                  </a:cubicBezTo>
                  <a:cubicBezTo>
                    <a:pt x="14381" y="781"/>
                    <a:pt x="13975" y="741"/>
                    <a:pt x="13616" y="741"/>
                  </a:cubicBezTo>
                  <a:cubicBezTo>
                    <a:pt x="13437" y="741"/>
                    <a:pt x="13270" y="751"/>
                    <a:pt x="13171" y="781"/>
                  </a:cubicBezTo>
                  <a:cubicBezTo>
                    <a:pt x="12476" y="990"/>
                    <a:pt x="11857" y="1099"/>
                    <a:pt x="11241" y="1099"/>
                  </a:cubicBezTo>
                  <a:cubicBezTo>
                    <a:pt x="10239" y="1099"/>
                    <a:pt x="9244" y="810"/>
                    <a:pt x="7944" y="188"/>
                  </a:cubicBezTo>
                  <a:cubicBezTo>
                    <a:pt x="7678" y="60"/>
                    <a:pt x="7436" y="0"/>
                    <a:pt x="7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664;p59"/>
            <p:cNvSpPr/>
            <p:nvPr/>
          </p:nvSpPr>
          <p:spPr>
            <a:xfrm>
              <a:off x="1588786" y="1655754"/>
              <a:ext cx="160302" cy="252649"/>
            </a:xfrm>
            <a:custGeom>
              <a:avLst/>
              <a:gdLst/>
              <a:ahLst/>
              <a:cxnLst/>
              <a:rect l="l" t="t" r="r" b="b"/>
              <a:pathLst>
                <a:path w="12441" h="19608" extrusionOk="0">
                  <a:moveTo>
                    <a:pt x="663" y="0"/>
                  </a:moveTo>
                  <a:cubicBezTo>
                    <a:pt x="1" y="0"/>
                    <a:pt x="1051" y="3355"/>
                    <a:pt x="4269" y="12143"/>
                  </a:cubicBezTo>
                  <a:cubicBezTo>
                    <a:pt x="4885" y="13809"/>
                    <a:pt x="7898" y="19402"/>
                    <a:pt x="7898" y="19402"/>
                  </a:cubicBezTo>
                  <a:lnTo>
                    <a:pt x="8606" y="19607"/>
                  </a:lnTo>
                  <a:lnTo>
                    <a:pt x="12440" y="16343"/>
                  </a:lnTo>
                  <a:lnTo>
                    <a:pt x="9199" y="14449"/>
                  </a:lnTo>
                  <a:cubicBezTo>
                    <a:pt x="9199" y="14449"/>
                    <a:pt x="5661" y="4748"/>
                    <a:pt x="5479" y="4337"/>
                  </a:cubicBezTo>
                  <a:cubicBezTo>
                    <a:pt x="3927" y="753"/>
                    <a:pt x="2192" y="23"/>
                    <a:pt x="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665;p59"/>
            <p:cNvSpPr/>
            <p:nvPr/>
          </p:nvSpPr>
          <p:spPr>
            <a:xfrm>
              <a:off x="1487895" y="1981380"/>
              <a:ext cx="78830" cy="121183"/>
            </a:xfrm>
            <a:custGeom>
              <a:avLst/>
              <a:gdLst/>
              <a:ahLst/>
              <a:cxnLst/>
              <a:rect l="l" t="t" r="r" b="b"/>
              <a:pathLst>
                <a:path w="6118" h="9405" extrusionOk="0">
                  <a:moveTo>
                    <a:pt x="4771" y="1"/>
                  </a:moveTo>
                  <a:lnTo>
                    <a:pt x="0" y="8925"/>
                  </a:lnTo>
                  <a:lnTo>
                    <a:pt x="2785" y="9405"/>
                  </a:lnTo>
                  <a:lnTo>
                    <a:pt x="6118" y="4041"/>
                  </a:lnTo>
                  <a:lnTo>
                    <a:pt x="47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666;p59"/>
            <p:cNvSpPr/>
            <p:nvPr/>
          </p:nvSpPr>
          <p:spPr>
            <a:xfrm>
              <a:off x="1581724" y="2081335"/>
              <a:ext cx="119715" cy="41322"/>
            </a:xfrm>
            <a:custGeom>
              <a:avLst/>
              <a:gdLst/>
              <a:ahLst/>
              <a:cxnLst/>
              <a:rect l="l" t="t" r="r" b="b"/>
              <a:pathLst>
                <a:path w="9291" h="3207" extrusionOk="0">
                  <a:moveTo>
                    <a:pt x="8593" y="1"/>
                  </a:moveTo>
                  <a:cubicBezTo>
                    <a:pt x="8567" y="1"/>
                    <a:pt x="8541" y="2"/>
                    <a:pt x="8515" y="5"/>
                  </a:cubicBezTo>
                  <a:lnTo>
                    <a:pt x="663" y="987"/>
                  </a:lnTo>
                  <a:cubicBezTo>
                    <a:pt x="275" y="1032"/>
                    <a:pt x="1" y="1398"/>
                    <a:pt x="69" y="1786"/>
                  </a:cubicBezTo>
                  <a:lnTo>
                    <a:pt x="206" y="2630"/>
                  </a:lnTo>
                  <a:cubicBezTo>
                    <a:pt x="269" y="2967"/>
                    <a:pt x="545" y="3206"/>
                    <a:pt x="874" y="3206"/>
                  </a:cubicBezTo>
                  <a:cubicBezTo>
                    <a:pt x="902" y="3206"/>
                    <a:pt x="931" y="3204"/>
                    <a:pt x="959" y="3201"/>
                  </a:cubicBezTo>
                  <a:lnTo>
                    <a:pt x="8674" y="2356"/>
                  </a:lnTo>
                  <a:cubicBezTo>
                    <a:pt x="9040" y="2334"/>
                    <a:pt x="9291" y="2037"/>
                    <a:pt x="9291" y="1672"/>
                  </a:cubicBezTo>
                  <a:lnTo>
                    <a:pt x="9291" y="690"/>
                  </a:lnTo>
                  <a:cubicBezTo>
                    <a:pt x="9291" y="306"/>
                    <a:pt x="8971" y="1"/>
                    <a:pt x="85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667;p59"/>
            <p:cNvSpPr/>
            <p:nvPr/>
          </p:nvSpPr>
          <p:spPr>
            <a:xfrm>
              <a:off x="1409646" y="2074672"/>
              <a:ext cx="120900" cy="56179"/>
            </a:xfrm>
            <a:custGeom>
              <a:avLst/>
              <a:gdLst/>
              <a:ahLst/>
              <a:cxnLst/>
              <a:rect l="l" t="t" r="r" b="b"/>
              <a:pathLst>
                <a:path w="9383" h="4360" extrusionOk="0">
                  <a:moveTo>
                    <a:pt x="948" y="0"/>
                  </a:moveTo>
                  <a:cubicBezTo>
                    <a:pt x="623" y="0"/>
                    <a:pt x="330" y="215"/>
                    <a:pt x="252" y="545"/>
                  </a:cubicBezTo>
                  <a:lnTo>
                    <a:pt x="69" y="1367"/>
                  </a:lnTo>
                  <a:cubicBezTo>
                    <a:pt x="1" y="1732"/>
                    <a:pt x="206" y="2097"/>
                    <a:pt x="572" y="2189"/>
                  </a:cubicBezTo>
                  <a:lnTo>
                    <a:pt x="8013" y="4334"/>
                  </a:lnTo>
                  <a:cubicBezTo>
                    <a:pt x="8077" y="4351"/>
                    <a:pt x="8141" y="4359"/>
                    <a:pt x="8205" y="4359"/>
                  </a:cubicBezTo>
                  <a:cubicBezTo>
                    <a:pt x="8483" y="4359"/>
                    <a:pt x="8746" y="4202"/>
                    <a:pt x="8857" y="3923"/>
                  </a:cubicBezTo>
                  <a:lnTo>
                    <a:pt x="9222" y="3033"/>
                  </a:lnTo>
                  <a:cubicBezTo>
                    <a:pt x="9382" y="2645"/>
                    <a:pt x="9154" y="2211"/>
                    <a:pt x="8766" y="2097"/>
                  </a:cubicBezTo>
                  <a:lnTo>
                    <a:pt x="1119" y="20"/>
                  </a:lnTo>
                  <a:cubicBezTo>
                    <a:pt x="1062" y="7"/>
                    <a:pt x="1004" y="0"/>
                    <a:pt x="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668;p59"/>
            <p:cNvSpPr/>
            <p:nvPr/>
          </p:nvSpPr>
          <p:spPr>
            <a:xfrm>
              <a:off x="1326410" y="1337680"/>
              <a:ext cx="57622" cy="136259"/>
            </a:xfrm>
            <a:custGeom>
              <a:avLst/>
              <a:gdLst/>
              <a:ahLst/>
              <a:cxnLst/>
              <a:rect l="l" t="t" r="r" b="b"/>
              <a:pathLst>
                <a:path w="4472" h="10575" extrusionOk="0">
                  <a:moveTo>
                    <a:pt x="1483" y="1"/>
                  </a:moveTo>
                  <a:cubicBezTo>
                    <a:pt x="1324" y="1"/>
                    <a:pt x="1206" y="225"/>
                    <a:pt x="1164" y="829"/>
                  </a:cubicBezTo>
                  <a:cubicBezTo>
                    <a:pt x="1119" y="1491"/>
                    <a:pt x="1507" y="2997"/>
                    <a:pt x="1301" y="3043"/>
                  </a:cubicBezTo>
                  <a:cubicBezTo>
                    <a:pt x="1299" y="3043"/>
                    <a:pt x="1296" y="3044"/>
                    <a:pt x="1293" y="3044"/>
                  </a:cubicBezTo>
                  <a:cubicBezTo>
                    <a:pt x="1114" y="3044"/>
                    <a:pt x="937" y="1554"/>
                    <a:pt x="959" y="1240"/>
                  </a:cubicBezTo>
                  <a:cubicBezTo>
                    <a:pt x="959" y="1073"/>
                    <a:pt x="897" y="957"/>
                    <a:pt x="819" y="957"/>
                  </a:cubicBezTo>
                  <a:cubicBezTo>
                    <a:pt x="746" y="957"/>
                    <a:pt x="660" y="1056"/>
                    <a:pt x="594" y="1308"/>
                  </a:cubicBezTo>
                  <a:cubicBezTo>
                    <a:pt x="457" y="1856"/>
                    <a:pt x="640" y="2563"/>
                    <a:pt x="754" y="3134"/>
                  </a:cubicBezTo>
                  <a:cubicBezTo>
                    <a:pt x="868" y="3705"/>
                    <a:pt x="1028" y="3956"/>
                    <a:pt x="891" y="4047"/>
                  </a:cubicBezTo>
                  <a:cubicBezTo>
                    <a:pt x="878" y="4054"/>
                    <a:pt x="864" y="4057"/>
                    <a:pt x="851" y="4057"/>
                  </a:cubicBezTo>
                  <a:cubicBezTo>
                    <a:pt x="724" y="4057"/>
                    <a:pt x="590" y="3769"/>
                    <a:pt x="548" y="3294"/>
                  </a:cubicBezTo>
                  <a:cubicBezTo>
                    <a:pt x="508" y="2812"/>
                    <a:pt x="503" y="2330"/>
                    <a:pt x="363" y="2330"/>
                  </a:cubicBezTo>
                  <a:cubicBezTo>
                    <a:pt x="344" y="2330"/>
                    <a:pt x="322" y="2339"/>
                    <a:pt x="297" y="2358"/>
                  </a:cubicBezTo>
                  <a:cubicBezTo>
                    <a:pt x="92" y="2541"/>
                    <a:pt x="0" y="3317"/>
                    <a:pt x="206" y="4230"/>
                  </a:cubicBezTo>
                  <a:cubicBezTo>
                    <a:pt x="434" y="5166"/>
                    <a:pt x="1028" y="6307"/>
                    <a:pt x="1712" y="6809"/>
                  </a:cubicBezTo>
                  <a:cubicBezTo>
                    <a:pt x="1712" y="6809"/>
                    <a:pt x="2443" y="9457"/>
                    <a:pt x="2283" y="10164"/>
                  </a:cubicBezTo>
                  <a:lnTo>
                    <a:pt x="3470" y="10552"/>
                  </a:lnTo>
                  <a:cubicBezTo>
                    <a:pt x="3522" y="10567"/>
                    <a:pt x="3573" y="10575"/>
                    <a:pt x="3623" y="10575"/>
                  </a:cubicBezTo>
                  <a:cubicBezTo>
                    <a:pt x="4102" y="10575"/>
                    <a:pt x="4471" y="9923"/>
                    <a:pt x="4223" y="9365"/>
                  </a:cubicBezTo>
                  <a:cubicBezTo>
                    <a:pt x="3744" y="8201"/>
                    <a:pt x="3242" y="6809"/>
                    <a:pt x="3424" y="6467"/>
                  </a:cubicBezTo>
                  <a:cubicBezTo>
                    <a:pt x="3721" y="5919"/>
                    <a:pt x="3652" y="4390"/>
                    <a:pt x="3538" y="3705"/>
                  </a:cubicBezTo>
                  <a:cubicBezTo>
                    <a:pt x="3515" y="3499"/>
                    <a:pt x="3424" y="3020"/>
                    <a:pt x="3584" y="2632"/>
                  </a:cubicBezTo>
                  <a:cubicBezTo>
                    <a:pt x="3665" y="2371"/>
                    <a:pt x="3642" y="2146"/>
                    <a:pt x="3523" y="2146"/>
                  </a:cubicBezTo>
                  <a:cubicBezTo>
                    <a:pt x="3475" y="2146"/>
                    <a:pt x="3411" y="2182"/>
                    <a:pt x="3333" y="2267"/>
                  </a:cubicBezTo>
                  <a:cubicBezTo>
                    <a:pt x="3059" y="2541"/>
                    <a:pt x="3013" y="2792"/>
                    <a:pt x="2945" y="3431"/>
                  </a:cubicBezTo>
                  <a:cubicBezTo>
                    <a:pt x="2922" y="3728"/>
                    <a:pt x="2876" y="3956"/>
                    <a:pt x="2808" y="3956"/>
                  </a:cubicBezTo>
                  <a:cubicBezTo>
                    <a:pt x="2806" y="3956"/>
                    <a:pt x="2805" y="3956"/>
                    <a:pt x="2803" y="3956"/>
                  </a:cubicBezTo>
                  <a:cubicBezTo>
                    <a:pt x="2690" y="3956"/>
                    <a:pt x="2556" y="3123"/>
                    <a:pt x="2511" y="2312"/>
                  </a:cubicBezTo>
                  <a:cubicBezTo>
                    <a:pt x="2466" y="1491"/>
                    <a:pt x="2397" y="555"/>
                    <a:pt x="2214" y="327"/>
                  </a:cubicBezTo>
                  <a:cubicBezTo>
                    <a:pt x="2185" y="293"/>
                    <a:pt x="2156" y="277"/>
                    <a:pt x="2129" y="277"/>
                  </a:cubicBezTo>
                  <a:cubicBezTo>
                    <a:pt x="2009" y="277"/>
                    <a:pt x="1918" y="587"/>
                    <a:pt x="1918" y="1034"/>
                  </a:cubicBezTo>
                  <a:cubicBezTo>
                    <a:pt x="1918" y="1582"/>
                    <a:pt x="2192" y="2678"/>
                    <a:pt x="1986" y="2792"/>
                  </a:cubicBezTo>
                  <a:cubicBezTo>
                    <a:pt x="1976" y="2799"/>
                    <a:pt x="1965" y="2802"/>
                    <a:pt x="1956" y="2802"/>
                  </a:cubicBezTo>
                  <a:cubicBezTo>
                    <a:pt x="1772" y="2802"/>
                    <a:pt x="1688" y="1648"/>
                    <a:pt x="1667" y="1171"/>
                  </a:cubicBezTo>
                  <a:cubicBezTo>
                    <a:pt x="1644" y="669"/>
                    <a:pt x="1826" y="53"/>
                    <a:pt x="1530" y="7"/>
                  </a:cubicBezTo>
                  <a:cubicBezTo>
                    <a:pt x="1514" y="3"/>
                    <a:pt x="1498" y="1"/>
                    <a:pt x="1483" y="1"/>
                  </a:cubicBezTo>
                  <a:close/>
                </a:path>
              </a:pathLst>
            </a:custGeom>
            <a:solidFill>
              <a:srgbClr val="F8A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669;p59"/>
            <p:cNvSpPr/>
            <p:nvPr/>
          </p:nvSpPr>
          <p:spPr>
            <a:xfrm>
              <a:off x="1366184" y="1368751"/>
              <a:ext cx="277183" cy="488585"/>
            </a:xfrm>
            <a:custGeom>
              <a:avLst/>
              <a:gdLst/>
              <a:ahLst/>
              <a:cxnLst/>
              <a:rect l="l" t="t" r="r" b="b"/>
              <a:pathLst>
                <a:path w="11985" h="21128" extrusionOk="0">
                  <a:moveTo>
                    <a:pt x="7703" y="0"/>
                  </a:moveTo>
                  <a:cubicBezTo>
                    <a:pt x="3687" y="0"/>
                    <a:pt x="1069" y="5142"/>
                    <a:pt x="594" y="8139"/>
                  </a:cubicBezTo>
                  <a:cubicBezTo>
                    <a:pt x="1" y="11906"/>
                    <a:pt x="1758" y="15900"/>
                    <a:pt x="3105" y="17315"/>
                  </a:cubicBezTo>
                  <a:cubicBezTo>
                    <a:pt x="4475" y="18753"/>
                    <a:pt x="4201" y="21127"/>
                    <a:pt x="4201" y="21127"/>
                  </a:cubicBezTo>
                  <a:cubicBezTo>
                    <a:pt x="7168" y="20442"/>
                    <a:pt x="9359" y="16950"/>
                    <a:pt x="6940" y="13960"/>
                  </a:cubicBezTo>
                  <a:cubicBezTo>
                    <a:pt x="4520" y="10970"/>
                    <a:pt x="3653" y="7158"/>
                    <a:pt x="7510" y="6656"/>
                  </a:cubicBezTo>
                  <a:cubicBezTo>
                    <a:pt x="11596" y="6131"/>
                    <a:pt x="11984" y="1589"/>
                    <a:pt x="10318" y="698"/>
                  </a:cubicBezTo>
                  <a:cubicBezTo>
                    <a:pt x="9393" y="213"/>
                    <a:pt x="8519" y="0"/>
                    <a:pt x="7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670;p59"/>
            <p:cNvSpPr/>
            <p:nvPr/>
          </p:nvSpPr>
          <p:spPr>
            <a:xfrm>
              <a:off x="1628026" y="1472868"/>
              <a:ext cx="44359" cy="111578"/>
            </a:xfrm>
            <a:custGeom>
              <a:avLst/>
              <a:gdLst/>
              <a:ahLst/>
              <a:cxnLst/>
              <a:rect l="l" t="t" r="r" b="b"/>
              <a:pathLst>
                <a:path w="1918" h="4825" extrusionOk="0">
                  <a:moveTo>
                    <a:pt x="243" y="1"/>
                  </a:moveTo>
                  <a:cubicBezTo>
                    <a:pt x="163" y="1"/>
                    <a:pt x="114" y="8"/>
                    <a:pt x="114" y="8"/>
                  </a:cubicBezTo>
                  <a:cubicBezTo>
                    <a:pt x="114" y="8"/>
                    <a:pt x="753" y="921"/>
                    <a:pt x="571" y="2679"/>
                  </a:cubicBezTo>
                  <a:cubicBezTo>
                    <a:pt x="502" y="3227"/>
                    <a:pt x="0" y="4824"/>
                    <a:pt x="0" y="4824"/>
                  </a:cubicBezTo>
                  <a:cubicBezTo>
                    <a:pt x="0" y="4824"/>
                    <a:pt x="776" y="4756"/>
                    <a:pt x="1187" y="4322"/>
                  </a:cubicBezTo>
                  <a:cubicBezTo>
                    <a:pt x="1918" y="3546"/>
                    <a:pt x="1872" y="1583"/>
                    <a:pt x="1461" y="784"/>
                  </a:cubicBezTo>
                  <a:cubicBezTo>
                    <a:pt x="1127" y="82"/>
                    <a:pt x="510" y="1"/>
                    <a:pt x="243" y="1"/>
                  </a:cubicBezTo>
                  <a:close/>
                </a:path>
              </a:pathLst>
            </a:custGeom>
            <a:solidFill>
              <a:srgbClr val="F03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671;p59"/>
            <p:cNvSpPr/>
            <p:nvPr/>
          </p:nvSpPr>
          <p:spPr>
            <a:xfrm>
              <a:off x="1453811" y="1405476"/>
              <a:ext cx="196931" cy="88708"/>
            </a:xfrm>
            <a:custGeom>
              <a:avLst/>
              <a:gdLst/>
              <a:ahLst/>
              <a:cxnLst/>
              <a:rect l="l" t="t" r="r" b="b"/>
              <a:pathLst>
                <a:path w="8515" h="3836" extrusionOk="0">
                  <a:moveTo>
                    <a:pt x="4520" y="1"/>
                  </a:moveTo>
                  <a:cubicBezTo>
                    <a:pt x="1462" y="1"/>
                    <a:pt x="1" y="2762"/>
                    <a:pt x="1" y="2762"/>
                  </a:cubicBezTo>
                  <a:lnTo>
                    <a:pt x="366" y="3835"/>
                  </a:lnTo>
                  <a:cubicBezTo>
                    <a:pt x="366" y="3835"/>
                    <a:pt x="2225" y="1053"/>
                    <a:pt x="4545" y="1053"/>
                  </a:cubicBezTo>
                  <a:cubicBezTo>
                    <a:pt x="5567" y="1053"/>
                    <a:pt x="6679" y="1593"/>
                    <a:pt x="7761" y="3150"/>
                  </a:cubicBezTo>
                  <a:lnTo>
                    <a:pt x="8515" y="3265"/>
                  </a:lnTo>
                  <a:cubicBezTo>
                    <a:pt x="8515" y="3265"/>
                    <a:pt x="7533" y="1"/>
                    <a:pt x="45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672;p59"/>
            <p:cNvSpPr/>
            <p:nvPr/>
          </p:nvSpPr>
          <p:spPr>
            <a:xfrm>
              <a:off x="1628026" y="1483599"/>
              <a:ext cx="44359" cy="100848"/>
            </a:xfrm>
            <a:custGeom>
              <a:avLst/>
              <a:gdLst/>
              <a:ahLst/>
              <a:cxnLst/>
              <a:rect l="l" t="t" r="r" b="b"/>
              <a:pathLst>
                <a:path w="1918" h="4361" extrusionOk="0">
                  <a:moveTo>
                    <a:pt x="1256" y="1"/>
                  </a:moveTo>
                  <a:cubicBezTo>
                    <a:pt x="1575" y="891"/>
                    <a:pt x="1552" y="2580"/>
                    <a:pt x="890" y="3310"/>
                  </a:cubicBezTo>
                  <a:cubicBezTo>
                    <a:pt x="708" y="3516"/>
                    <a:pt x="434" y="3630"/>
                    <a:pt x="206" y="3698"/>
                  </a:cubicBezTo>
                  <a:cubicBezTo>
                    <a:pt x="92" y="4064"/>
                    <a:pt x="0" y="4360"/>
                    <a:pt x="0" y="4360"/>
                  </a:cubicBezTo>
                  <a:cubicBezTo>
                    <a:pt x="0" y="4360"/>
                    <a:pt x="776" y="4292"/>
                    <a:pt x="1187" y="3858"/>
                  </a:cubicBezTo>
                  <a:cubicBezTo>
                    <a:pt x="1918" y="3082"/>
                    <a:pt x="1872" y="1119"/>
                    <a:pt x="1461" y="320"/>
                  </a:cubicBezTo>
                  <a:cubicBezTo>
                    <a:pt x="1415" y="183"/>
                    <a:pt x="1324" y="92"/>
                    <a:pt x="1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673;p59"/>
            <p:cNvSpPr/>
            <p:nvPr/>
          </p:nvSpPr>
          <p:spPr>
            <a:xfrm>
              <a:off x="1622021" y="1710461"/>
              <a:ext cx="56488" cy="143243"/>
            </a:xfrm>
            <a:custGeom>
              <a:avLst/>
              <a:gdLst/>
              <a:ahLst/>
              <a:cxnLst/>
              <a:rect l="l" t="t" r="r" b="b"/>
              <a:pathLst>
                <a:path w="4384" h="11117" extrusionOk="0">
                  <a:moveTo>
                    <a:pt x="1" y="1"/>
                  </a:moveTo>
                  <a:lnTo>
                    <a:pt x="4383" y="11117"/>
                  </a:lnTo>
                  <a:lnTo>
                    <a:pt x="1690" y="1735"/>
                  </a:lnTo>
                  <a:cubicBezTo>
                    <a:pt x="1576" y="1370"/>
                    <a:pt x="1348" y="1028"/>
                    <a:pt x="1028" y="777"/>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674;p59"/>
            <p:cNvSpPr/>
            <p:nvPr/>
          </p:nvSpPr>
          <p:spPr>
            <a:xfrm>
              <a:off x="1651441" y="2388209"/>
              <a:ext cx="93829" cy="120642"/>
            </a:xfrm>
            <a:custGeom>
              <a:avLst/>
              <a:gdLst/>
              <a:ahLst/>
              <a:cxnLst/>
              <a:rect l="l" t="t" r="r" b="b"/>
              <a:pathLst>
                <a:path w="7282" h="9363" extrusionOk="0">
                  <a:moveTo>
                    <a:pt x="1210" y="0"/>
                  </a:moveTo>
                  <a:cubicBezTo>
                    <a:pt x="1210" y="0"/>
                    <a:pt x="1155" y="291"/>
                    <a:pt x="1112" y="729"/>
                  </a:cubicBezTo>
                  <a:lnTo>
                    <a:pt x="1112" y="729"/>
                  </a:lnTo>
                  <a:cubicBezTo>
                    <a:pt x="1172" y="279"/>
                    <a:pt x="1210" y="0"/>
                    <a:pt x="1210" y="0"/>
                  </a:cubicBezTo>
                  <a:close/>
                  <a:moveTo>
                    <a:pt x="5045" y="1484"/>
                  </a:moveTo>
                  <a:cubicBezTo>
                    <a:pt x="5045" y="1567"/>
                    <a:pt x="5050" y="1657"/>
                    <a:pt x="5060" y="1752"/>
                  </a:cubicBezTo>
                  <a:lnTo>
                    <a:pt x="5060" y="1752"/>
                  </a:lnTo>
                  <a:cubicBezTo>
                    <a:pt x="5056" y="1585"/>
                    <a:pt x="5045" y="1484"/>
                    <a:pt x="5045" y="1484"/>
                  </a:cubicBezTo>
                  <a:close/>
                  <a:moveTo>
                    <a:pt x="1112" y="729"/>
                  </a:moveTo>
                  <a:lnTo>
                    <a:pt x="1112" y="729"/>
                  </a:lnTo>
                  <a:cubicBezTo>
                    <a:pt x="880" y="2456"/>
                    <a:pt x="320" y="6703"/>
                    <a:pt x="320" y="7373"/>
                  </a:cubicBezTo>
                  <a:cubicBezTo>
                    <a:pt x="320" y="8217"/>
                    <a:pt x="0" y="9221"/>
                    <a:pt x="2100" y="9313"/>
                  </a:cubicBezTo>
                  <a:cubicBezTo>
                    <a:pt x="2705" y="9332"/>
                    <a:pt x="3394" y="9363"/>
                    <a:pt x="4062" y="9363"/>
                  </a:cubicBezTo>
                  <a:cubicBezTo>
                    <a:pt x="5737" y="9363"/>
                    <a:pt x="7282" y="9170"/>
                    <a:pt x="7053" y="8126"/>
                  </a:cubicBezTo>
                  <a:cubicBezTo>
                    <a:pt x="6752" y="6725"/>
                    <a:pt x="5229" y="3372"/>
                    <a:pt x="5060" y="1752"/>
                  </a:cubicBezTo>
                  <a:lnTo>
                    <a:pt x="5060" y="1752"/>
                  </a:lnTo>
                  <a:cubicBezTo>
                    <a:pt x="5081" y="2523"/>
                    <a:pt x="4964" y="4687"/>
                    <a:pt x="3013" y="4725"/>
                  </a:cubicBezTo>
                  <a:cubicBezTo>
                    <a:pt x="2994" y="4725"/>
                    <a:pt x="2975" y="4726"/>
                    <a:pt x="2956" y="4726"/>
                  </a:cubicBezTo>
                  <a:cubicBezTo>
                    <a:pt x="967" y="4726"/>
                    <a:pt x="982" y="2055"/>
                    <a:pt x="1112" y="72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675;p59"/>
            <p:cNvSpPr/>
            <p:nvPr/>
          </p:nvSpPr>
          <p:spPr>
            <a:xfrm>
              <a:off x="1236692" y="2404383"/>
              <a:ext cx="109419" cy="97063"/>
            </a:xfrm>
            <a:custGeom>
              <a:avLst/>
              <a:gdLst/>
              <a:ahLst/>
              <a:cxnLst/>
              <a:rect l="l" t="t" r="r" b="b"/>
              <a:pathLst>
                <a:path w="8492" h="7533" extrusionOk="0">
                  <a:moveTo>
                    <a:pt x="8035" y="0"/>
                  </a:moveTo>
                  <a:lnTo>
                    <a:pt x="8035" y="0"/>
                  </a:lnTo>
                  <a:cubicBezTo>
                    <a:pt x="8035" y="1"/>
                    <a:pt x="7989" y="3424"/>
                    <a:pt x="4931" y="3424"/>
                  </a:cubicBezTo>
                  <a:cubicBezTo>
                    <a:pt x="2717" y="3424"/>
                    <a:pt x="4223" y="891"/>
                    <a:pt x="4406" y="115"/>
                  </a:cubicBezTo>
                  <a:lnTo>
                    <a:pt x="4406" y="115"/>
                  </a:lnTo>
                  <a:cubicBezTo>
                    <a:pt x="4223" y="662"/>
                    <a:pt x="3630" y="1347"/>
                    <a:pt x="3105" y="1918"/>
                  </a:cubicBezTo>
                  <a:cubicBezTo>
                    <a:pt x="2146" y="2876"/>
                    <a:pt x="1347" y="4018"/>
                    <a:pt x="868" y="5296"/>
                  </a:cubicBezTo>
                  <a:cubicBezTo>
                    <a:pt x="1" y="7533"/>
                    <a:pt x="959" y="7533"/>
                    <a:pt x="959" y="7533"/>
                  </a:cubicBezTo>
                  <a:lnTo>
                    <a:pt x="6049" y="7533"/>
                  </a:lnTo>
                  <a:cubicBezTo>
                    <a:pt x="8492" y="7533"/>
                    <a:pt x="8035" y="1"/>
                    <a:pt x="80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676;p59"/>
            <p:cNvSpPr/>
            <p:nvPr/>
          </p:nvSpPr>
          <p:spPr>
            <a:xfrm>
              <a:off x="1340238" y="2404383"/>
              <a:ext cx="13" cy="3543"/>
            </a:xfrm>
            <a:custGeom>
              <a:avLst/>
              <a:gdLst/>
              <a:ahLst/>
              <a:cxnLst/>
              <a:rect l="l" t="t" r="r" b="b"/>
              <a:pathLst>
                <a:path w="1" h="275" extrusionOk="0">
                  <a:moveTo>
                    <a:pt x="0" y="274"/>
                  </a:moveTo>
                  <a:cubicBezTo>
                    <a:pt x="0" y="92"/>
                    <a:pt x="0" y="0"/>
                    <a:pt x="0" y="0"/>
                  </a:cubicBezTo>
                  <a:cubicBezTo>
                    <a:pt x="0" y="0"/>
                    <a:pt x="0" y="92"/>
                    <a:pt x="0" y="274"/>
                  </a:cubicBezTo>
                  <a:lnTo>
                    <a:pt x="0" y="274"/>
                  </a:lnTo>
                </a:path>
              </a:pathLst>
            </a:custGeom>
            <a:solidFill>
              <a:srgbClr val="F57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677;p59"/>
            <p:cNvSpPr/>
            <p:nvPr/>
          </p:nvSpPr>
          <p:spPr>
            <a:xfrm>
              <a:off x="1340238" y="2404383"/>
              <a:ext cx="309" cy="3543"/>
            </a:xfrm>
            <a:custGeom>
              <a:avLst/>
              <a:gdLst/>
              <a:ahLst/>
              <a:cxnLst/>
              <a:rect l="l" t="t" r="r" b="b"/>
              <a:pathLst>
                <a:path w="24" h="275" extrusionOk="0">
                  <a:moveTo>
                    <a:pt x="0" y="0"/>
                  </a:moveTo>
                  <a:cubicBezTo>
                    <a:pt x="0" y="0"/>
                    <a:pt x="0" y="92"/>
                    <a:pt x="0" y="274"/>
                  </a:cubicBezTo>
                  <a:lnTo>
                    <a:pt x="23" y="183"/>
                  </a:lnTo>
                  <a:cubicBezTo>
                    <a:pt x="23" y="69"/>
                    <a:pt x="0" y="0"/>
                    <a:pt x="0" y="0"/>
                  </a:cubicBezTo>
                  <a:close/>
                </a:path>
              </a:pathLst>
            </a:custGeom>
            <a:solidFill>
              <a:srgbClr val="F9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678;p59"/>
            <p:cNvSpPr/>
            <p:nvPr/>
          </p:nvSpPr>
          <p:spPr>
            <a:xfrm>
              <a:off x="1339052" y="2424977"/>
              <a:ext cx="1778" cy="30602"/>
            </a:xfrm>
            <a:custGeom>
              <a:avLst/>
              <a:gdLst/>
              <a:ahLst/>
              <a:cxnLst/>
              <a:rect l="l" t="t" r="r" b="b"/>
              <a:pathLst>
                <a:path w="138" h="2375" extrusionOk="0">
                  <a:moveTo>
                    <a:pt x="138" y="0"/>
                  </a:moveTo>
                  <a:cubicBezTo>
                    <a:pt x="138" y="141"/>
                    <a:pt x="136" y="285"/>
                    <a:pt x="132" y="434"/>
                  </a:cubicBezTo>
                  <a:lnTo>
                    <a:pt x="138" y="434"/>
                  </a:lnTo>
                  <a:cubicBezTo>
                    <a:pt x="138" y="434"/>
                    <a:pt x="138" y="411"/>
                    <a:pt x="138" y="411"/>
                  </a:cubicBezTo>
                  <a:cubicBezTo>
                    <a:pt x="138" y="411"/>
                    <a:pt x="138" y="411"/>
                    <a:pt x="138" y="388"/>
                  </a:cubicBezTo>
                  <a:cubicBezTo>
                    <a:pt x="138" y="365"/>
                    <a:pt x="138" y="365"/>
                    <a:pt x="138" y="365"/>
                  </a:cubicBezTo>
                  <a:cubicBezTo>
                    <a:pt x="138" y="343"/>
                    <a:pt x="138" y="343"/>
                    <a:pt x="138" y="343"/>
                  </a:cubicBezTo>
                  <a:cubicBezTo>
                    <a:pt x="138" y="320"/>
                    <a:pt x="138" y="320"/>
                    <a:pt x="138" y="320"/>
                  </a:cubicBezTo>
                  <a:cubicBezTo>
                    <a:pt x="138" y="320"/>
                    <a:pt x="138" y="320"/>
                    <a:pt x="138" y="297"/>
                  </a:cubicBezTo>
                  <a:cubicBezTo>
                    <a:pt x="138" y="297"/>
                    <a:pt x="138" y="297"/>
                    <a:pt x="138" y="274"/>
                  </a:cubicBezTo>
                  <a:cubicBezTo>
                    <a:pt x="138" y="274"/>
                    <a:pt x="138" y="274"/>
                    <a:pt x="138" y="251"/>
                  </a:cubicBezTo>
                  <a:cubicBezTo>
                    <a:pt x="138" y="251"/>
                    <a:pt x="138" y="251"/>
                    <a:pt x="138" y="228"/>
                  </a:cubicBezTo>
                  <a:cubicBezTo>
                    <a:pt x="138" y="206"/>
                    <a:pt x="138" y="206"/>
                    <a:pt x="138" y="206"/>
                  </a:cubicBezTo>
                  <a:cubicBezTo>
                    <a:pt x="138" y="183"/>
                    <a:pt x="138" y="183"/>
                    <a:pt x="138" y="160"/>
                  </a:cubicBezTo>
                  <a:cubicBezTo>
                    <a:pt x="138" y="137"/>
                    <a:pt x="138" y="137"/>
                    <a:pt x="138" y="137"/>
                  </a:cubicBezTo>
                  <a:lnTo>
                    <a:pt x="138" y="114"/>
                  </a:lnTo>
                  <a:lnTo>
                    <a:pt x="138" y="92"/>
                  </a:lnTo>
                  <a:lnTo>
                    <a:pt x="138" y="69"/>
                  </a:lnTo>
                  <a:lnTo>
                    <a:pt x="138" y="46"/>
                  </a:lnTo>
                  <a:cubicBezTo>
                    <a:pt x="138" y="46"/>
                    <a:pt x="138" y="23"/>
                    <a:pt x="138" y="0"/>
                  </a:cubicBezTo>
                  <a:close/>
                  <a:moveTo>
                    <a:pt x="115" y="434"/>
                  </a:moveTo>
                  <a:cubicBezTo>
                    <a:pt x="115" y="434"/>
                    <a:pt x="115" y="457"/>
                    <a:pt x="115" y="457"/>
                  </a:cubicBezTo>
                  <a:cubicBezTo>
                    <a:pt x="115" y="457"/>
                    <a:pt x="115" y="457"/>
                    <a:pt x="115" y="480"/>
                  </a:cubicBezTo>
                  <a:cubicBezTo>
                    <a:pt x="115" y="480"/>
                    <a:pt x="115" y="480"/>
                    <a:pt x="115" y="502"/>
                  </a:cubicBezTo>
                  <a:lnTo>
                    <a:pt x="115" y="525"/>
                  </a:lnTo>
                  <a:lnTo>
                    <a:pt x="115" y="548"/>
                  </a:lnTo>
                  <a:cubicBezTo>
                    <a:pt x="115" y="548"/>
                    <a:pt x="115" y="571"/>
                    <a:pt x="115" y="594"/>
                  </a:cubicBezTo>
                  <a:cubicBezTo>
                    <a:pt x="115" y="594"/>
                    <a:pt x="115" y="617"/>
                    <a:pt x="115" y="617"/>
                  </a:cubicBezTo>
                  <a:cubicBezTo>
                    <a:pt x="115" y="617"/>
                    <a:pt x="115" y="639"/>
                    <a:pt x="115" y="639"/>
                  </a:cubicBezTo>
                  <a:cubicBezTo>
                    <a:pt x="115" y="662"/>
                    <a:pt x="115" y="662"/>
                    <a:pt x="115" y="685"/>
                  </a:cubicBezTo>
                  <a:cubicBezTo>
                    <a:pt x="115" y="685"/>
                    <a:pt x="115" y="685"/>
                    <a:pt x="115" y="708"/>
                  </a:cubicBezTo>
                  <a:cubicBezTo>
                    <a:pt x="115" y="708"/>
                    <a:pt x="115" y="731"/>
                    <a:pt x="115" y="731"/>
                  </a:cubicBezTo>
                  <a:lnTo>
                    <a:pt x="115" y="753"/>
                  </a:lnTo>
                  <a:cubicBezTo>
                    <a:pt x="115" y="753"/>
                    <a:pt x="115" y="776"/>
                    <a:pt x="115" y="776"/>
                  </a:cubicBezTo>
                  <a:cubicBezTo>
                    <a:pt x="115" y="799"/>
                    <a:pt x="115" y="799"/>
                    <a:pt x="115" y="799"/>
                  </a:cubicBezTo>
                  <a:cubicBezTo>
                    <a:pt x="115" y="845"/>
                    <a:pt x="115" y="868"/>
                    <a:pt x="115" y="913"/>
                  </a:cubicBezTo>
                  <a:cubicBezTo>
                    <a:pt x="92" y="1393"/>
                    <a:pt x="47" y="1872"/>
                    <a:pt x="1" y="2374"/>
                  </a:cubicBezTo>
                  <a:cubicBezTo>
                    <a:pt x="74" y="1697"/>
                    <a:pt x="118" y="1035"/>
                    <a:pt x="132" y="434"/>
                  </a:cubicBezTo>
                  <a:close/>
                </a:path>
              </a:pathLst>
            </a:custGeom>
            <a:solidFill>
              <a:srgbClr val="FCE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679;p59"/>
            <p:cNvSpPr/>
            <p:nvPr/>
          </p:nvSpPr>
          <p:spPr>
            <a:xfrm>
              <a:off x="1316410" y="2455572"/>
              <a:ext cx="22652" cy="45883"/>
            </a:xfrm>
            <a:custGeom>
              <a:avLst/>
              <a:gdLst/>
              <a:ahLst/>
              <a:cxnLst/>
              <a:rect l="l" t="t" r="r" b="b"/>
              <a:pathLst>
                <a:path w="1758" h="3561" extrusionOk="0">
                  <a:moveTo>
                    <a:pt x="1758" y="0"/>
                  </a:moveTo>
                  <a:cubicBezTo>
                    <a:pt x="1621" y="1073"/>
                    <a:pt x="1393" y="2123"/>
                    <a:pt x="982" y="2808"/>
                  </a:cubicBezTo>
                  <a:cubicBezTo>
                    <a:pt x="982" y="2812"/>
                    <a:pt x="982" y="2815"/>
                    <a:pt x="982" y="2818"/>
                  </a:cubicBezTo>
                  <a:lnTo>
                    <a:pt x="982" y="2818"/>
                  </a:lnTo>
                  <a:cubicBezTo>
                    <a:pt x="1397" y="2137"/>
                    <a:pt x="1630" y="1077"/>
                    <a:pt x="1758" y="0"/>
                  </a:cubicBezTo>
                  <a:close/>
                  <a:moveTo>
                    <a:pt x="982" y="2818"/>
                  </a:moveTo>
                  <a:lnTo>
                    <a:pt x="982" y="2818"/>
                  </a:lnTo>
                  <a:cubicBezTo>
                    <a:pt x="979" y="2822"/>
                    <a:pt x="977" y="2826"/>
                    <a:pt x="974" y="2830"/>
                  </a:cubicBezTo>
                  <a:lnTo>
                    <a:pt x="982" y="2830"/>
                  </a:lnTo>
                  <a:cubicBezTo>
                    <a:pt x="982" y="2830"/>
                    <a:pt x="982" y="2830"/>
                    <a:pt x="982" y="2818"/>
                  </a:cubicBezTo>
                  <a:close/>
                  <a:moveTo>
                    <a:pt x="959" y="2830"/>
                  </a:moveTo>
                  <a:cubicBezTo>
                    <a:pt x="959" y="2853"/>
                    <a:pt x="959" y="2853"/>
                    <a:pt x="959" y="2853"/>
                  </a:cubicBezTo>
                  <a:cubicBezTo>
                    <a:pt x="959" y="2854"/>
                    <a:pt x="959" y="2854"/>
                    <a:pt x="959" y="2855"/>
                  </a:cubicBezTo>
                  <a:lnTo>
                    <a:pt x="959" y="2855"/>
                  </a:lnTo>
                  <a:cubicBezTo>
                    <a:pt x="964" y="2847"/>
                    <a:pt x="969" y="2839"/>
                    <a:pt x="974" y="2830"/>
                  </a:cubicBezTo>
                  <a:close/>
                  <a:moveTo>
                    <a:pt x="959" y="2855"/>
                  </a:moveTo>
                  <a:cubicBezTo>
                    <a:pt x="955" y="2862"/>
                    <a:pt x="950" y="2869"/>
                    <a:pt x="946" y="2876"/>
                  </a:cubicBezTo>
                  <a:lnTo>
                    <a:pt x="959" y="2876"/>
                  </a:lnTo>
                  <a:cubicBezTo>
                    <a:pt x="959" y="2876"/>
                    <a:pt x="959" y="2876"/>
                    <a:pt x="959" y="2855"/>
                  </a:cubicBezTo>
                  <a:close/>
                  <a:moveTo>
                    <a:pt x="936" y="2876"/>
                  </a:moveTo>
                  <a:cubicBezTo>
                    <a:pt x="936" y="2882"/>
                    <a:pt x="936" y="2887"/>
                    <a:pt x="936" y="2890"/>
                  </a:cubicBezTo>
                  <a:lnTo>
                    <a:pt x="936" y="2890"/>
                  </a:lnTo>
                  <a:cubicBezTo>
                    <a:pt x="939" y="2886"/>
                    <a:pt x="942" y="2881"/>
                    <a:pt x="946" y="2876"/>
                  </a:cubicBezTo>
                  <a:close/>
                  <a:moveTo>
                    <a:pt x="936" y="2890"/>
                  </a:moveTo>
                  <a:cubicBezTo>
                    <a:pt x="934" y="2893"/>
                    <a:pt x="932" y="2896"/>
                    <a:pt x="930" y="2899"/>
                  </a:cubicBezTo>
                  <a:lnTo>
                    <a:pt x="930" y="2899"/>
                  </a:lnTo>
                  <a:cubicBezTo>
                    <a:pt x="932" y="2899"/>
                    <a:pt x="934" y="2899"/>
                    <a:pt x="936" y="2899"/>
                  </a:cubicBezTo>
                  <a:cubicBezTo>
                    <a:pt x="936" y="2899"/>
                    <a:pt x="936" y="2899"/>
                    <a:pt x="936" y="2890"/>
                  </a:cubicBezTo>
                  <a:close/>
                  <a:moveTo>
                    <a:pt x="930" y="2899"/>
                  </a:moveTo>
                  <a:cubicBezTo>
                    <a:pt x="913" y="2903"/>
                    <a:pt x="913" y="2922"/>
                    <a:pt x="913" y="2922"/>
                  </a:cubicBezTo>
                  <a:cubicBezTo>
                    <a:pt x="913" y="2923"/>
                    <a:pt x="913" y="2924"/>
                    <a:pt x="913" y="2925"/>
                  </a:cubicBezTo>
                  <a:lnTo>
                    <a:pt x="913" y="2925"/>
                  </a:lnTo>
                  <a:cubicBezTo>
                    <a:pt x="919" y="2916"/>
                    <a:pt x="925" y="2908"/>
                    <a:pt x="930" y="2899"/>
                  </a:cubicBezTo>
                  <a:close/>
                  <a:moveTo>
                    <a:pt x="913" y="2925"/>
                  </a:moveTo>
                  <a:cubicBezTo>
                    <a:pt x="909" y="2931"/>
                    <a:pt x="905" y="2936"/>
                    <a:pt x="901" y="2942"/>
                  </a:cubicBezTo>
                  <a:lnTo>
                    <a:pt x="901" y="2942"/>
                  </a:lnTo>
                  <a:cubicBezTo>
                    <a:pt x="907" y="2939"/>
                    <a:pt x="912" y="2934"/>
                    <a:pt x="913" y="2925"/>
                  </a:cubicBezTo>
                  <a:close/>
                  <a:moveTo>
                    <a:pt x="901" y="2942"/>
                  </a:moveTo>
                  <a:cubicBezTo>
                    <a:pt x="896" y="2945"/>
                    <a:pt x="891" y="2945"/>
                    <a:pt x="891" y="2945"/>
                  </a:cubicBezTo>
                  <a:cubicBezTo>
                    <a:pt x="757" y="3145"/>
                    <a:pt x="600" y="3306"/>
                    <a:pt x="420" y="3415"/>
                  </a:cubicBezTo>
                  <a:lnTo>
                    <a:pt x="420" y="3415"/>
                  </a:lnTo>
                  <a:cubicBezTo>
                    <a:pt x="601" y="3306"/>
                    <a:pt x="761" y="3145"/>
                    <a:pt x="901" y="2942"/>
                  </a:cubicBezTo>
                  <a:close/>
                  <a:moveTo>
                    <a:pt x="420" y="3415"/>
                  </a:moveTo>
                  <a:cubicBezTo>
                    <a:pt x="291" y="3491"/>
                    <a:pt x="152" y="3541"/>
                    <a:pt x="0" y="3561"/>
                  </a:cubicBezTo>
                  <a:cubicBezTo>
                    <a:pt x="152" y="3542"/>
                    <a:pt x="292" y="3491"/>
                    <a:pt x="420" y="3415"/>
                  </a:cubicBezTo>
                  <a:close/>
                </a:path>
              </a:pathLst>
            </a:custGeom>
            <a:solidFill>
              <a:srgbClr val="F4C9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680;p59"/>
            <p:cNvSpPr/>
            <p:nvPr/>
          </p:nvSpPr>
          <p:spPr>
            <a:xfrm>
              <a:off x="1339052" y="2436743"/>
              <a:ext cx="1495" cy="18838"/>
            </a:xfrm>
            <a:custGeom>
              <a:avLst/>
              <a:gdLst/>
              <a:ahLst/>
              <a:cxnLst/>
              <a:rect l="l" t="t" r="r" b="b"/>
              <a:pathLst>
                <a:path w="116" h="1462" extrusionOk="0">
                  <a:moveTo>
                    <a:pt x="1" y="1461"/>
                  </a:moveTo>
                  <a:cubicBezTo>
                    <a:pt x="47" y="959"/>
                    <a:pt x="92" y="480"/>
                    <a:pt x="115" y="0"/>
                  </a:cubicBezTo>
                  <a:cubicBezTo>
                    <a:pt x="92" y="480"/>
                    <a:pt x="47" y="959"/>
                    <a:pt x="1" y="1461"/>
                  </a:cubicBezTo>
                  <a:lnTo>
                    <a:pt x="1" y="1461"/>
                  </a:lnTo>
                  <a:close/>
                </a:path>
              </a:pathLst>
            </a:custGeom>
            <a:solidFill>
              <a:srgbClr val="FBC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681;p59"/>
            <p:cNvSpPr/>
            <p:nvPr/>
          </p:nvSpPr>
          <p:spPr>
            <a:xfrm>
              <a:off x="1329052" y="2455572"/>
              <a:ext cx="10012" cy="36181"/>
            </a:xfrm>
            <a:custGeom>
              <a:avLst/>
              <a:gdLst/>
              <a:ahLst/>
              <a:cxnLst/>
              <a:rect l="l" t="t" r="r" b="b"/>
              <a:pathLst>
                <a:path w="777" h="2808" extrusionOk="0">
                  <a:moveTo>
                    <a:pt x="1" y="2808"/>
                  </a:moveTo>
                  <a:cubicBezTo>
                    <a:pt x="412" y="2123"/>
                    <a:pt x="640" y="1073"/>
                    <a:pt x="777" y="0"/>
                  </a:cubicBezTo>
                  <a:lnTo>
                    <a:pt x="777" y="0"/>
                  </a:lnTo>
                  <a:cubicBezTo>
                    <a:pt x="640" y="1073"/>
                    <a:pt x="412" y="2123"/>
                    <a:pt x="1" y="2808"/>
                  </a:cubicBezTo>
                  <a:close/>
                </a:path>
              </a:pathLst>
            </a:custGeom>
            <a:solidFill>
              <a:srgbClr val="F3A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682;p59"/>
            <p:cNvSpPr/>
            <p:nvPr/>
          </p:nvSpPr>
          <p:spPr>
            <a:xfrm>
              <a:off x="1340534" y="2425557"/>
              <a:ext cx="296" cy="11197"/>
            </a:xfrm>
            <a:custGeom>
              <a:avLst/>
              <a:gdLst/>
              <a:ahLst/>
              <a:cxnLst/>
              <a:rect l="l" t="t" r="r" b="b"/>
              <a:pathLst>
                <a:path w="23" h="869" extrusionOk="0">
                  <a:moveTo>
                    <a:pt x="0" y="868"/>
                  </a:moveTo>
                  <a:cubicBezTo>
                    <a:pt x="0" y="823"/>
                    <a:pt x="0" y="800"/>
                    <a:pt x="0" y="754"/>
                  </a:cubicBezTo>
                  <a:cubicBezTo>
                    <a:pt x="0" y="800"/>
                    <a:pt x="0" y="823"/>
                    <a:pt x="0" y="868"/>
                  </a:cubicBezTo>
                  <a:close/>
                  <a:moveTo>
                    <a:pt x="0" y="754"/>
                  </a:moveTo>
                  <a:cubicBezTo>
                    <a:pt x="0" y="754"/>
                    <a:pt x="0" y="754"/>
                    <a:pt x="0" y="731"/>
                  </a:cubicBezTo>
                  <a:cubicBezTo>
                    <a:pt x="0" y="754"/>
                    <a:pt x="0" y="754"/>
                    <a:pt x="0" y="754"/>
                  </a:cubicBezTo>
                  <a:close/>
                  <a:moveTo>
                    <a:pt x="0" y="731"/>
                  </a:moveTo>
                  <a:cubicBezTo>
                    <a:pt x="0" y="731"/>
                    <a:pt x="0" y="731"/>
                    <a:pt x="0" y="731"/>
                  </a:cubicBezTo>
                  <a:cubicBezTo>
                    <a:pt x="0" y="731"/>
                    <a:pt x="0" y="731"/>
                    <a:pt x="0" y="731"/>
                  </a:cubicBezTo>
                  <a:close/>
                  <a:moveTo>
                    <a:pt x="0" y="731"/>
                  </a:moveTo>
                  <a:cubicBezTo>
                    <a:pt x="0" y="731"/>
                    <a:pt x="0" y="708"/>
                    <a:pt x="0" y="708"/>
                  </a:cubicBezTo>
                  <a:cubicBezTo>
                    <a:pt x="0" y="708"/>
                    <a:pt x="0" y="731"/>
                    <a:pt x="0" y="731"/>
                  </a:cubicBezTo>
                  <a:close/>
                  <a:moveTo>
                    <a:pt x="0" y="708"/>
                  </a:moveTo>
                  <a:cubicBezTo>
                    <a:pt x="0" y="708"/>
                    <a:pt x="0" y="708"/>
                    <a:pt x="0" y="708"/>
                  </a:cubicBezTo>
                  <a:cubicBezTo>
                    <a:pt x="0" y="708"/>
                    <a:pt x="0" y="708"/>
                    <a:pt x="0" y="708"/>
                  </a:cubicBezTo>
                  <a:close/>
                  <a:moveTo>
                    <a:pt x="0" y="708"/>
                  </a:moveTo>
                  <a:cubicBezTo>
                    <a:pt x="0" y="708"/>
                    <a:pt x="0" y="708"/>
                    <a:pt x="0" y="686"/>
                  </a:cubicBezTo>
                  <a:lnTo>
                    <a:pt x="0" y="708"/>
                  </a:lnTo>
                  <a:close/>
                  <a:moveTo>
                    <a:pt x="0" y="686"/>
                  </a:moveTo>
                  <a:cubicBezTo>
                    <a:pt x="0" y="686"/>
                    <a:pt x="0" y="663"/>
                    <a:pt x="0" y="663"/>
                  </a:cubicBezTo>
                  <a:cubicBezTo>
                    <a:pt x="0" y="663"/>
                    <a:pt x="0" y="686"/>
                    <a:pt x="0" y="686"/>
                  </a:cubicBezTo>
                  <a:close/>
                  <a:moveTo>
                    <a:pt x="0" y="663"/>
                  </a:moveTo>
                  <a:cubicBezTo>
                    <a:pt x="0" y="640"/>
                    <a:pt x="0" y="640"/>
                    <a:pt x="0" y="640"/>
                  </a:cubicBezTo>
                  <a:cubicBezTo>
                    <a:pt x="0" y="640"/>
                    <a:pt x="0" y="640"/>
                    <a:pt x="0" y="663"/>
                  </a:cubicBezTo>
                  <a:close/>
                  <a:moveTo>
                    <a:pt x="0" y="640"/>
                  </a:moveTo>
                  <a:cubicBezTo>
                    <a:pt x="0" y="640"/>
                    <a:pt x="0" y="640"/>
                    <a:pt x="0" y="640"/>
                  </a:cubicBezTo>
                  <a:cubicBezTo>
                    <a:pt x="0" y="640"/>
                    <a:pt x="0" y="640"/>
                    <a:pt x="0" y="640"/>
                  </a:cubicBezTo>
                  <a:close/>
                  <a:moveTo>
                    <a:pt x="0" y="640"/>
                  </a:moveTo>
                  <a:cubicBezTo>
                    <a:pt x="0" y="617"/>
                    <a:pt x="0" y="617"/>
                    <a:pt x="0" y="594"/>
                  </a:cubicBezTo>
                  <a:cubicBezTo>
                    <a:pt x="0" y="617"/>
                    <a:pt x="0" y="617"/>
                    <a:pt x="0" y="640"/>
                  </a:cubicBezTo>
                  <a:close/>
                  <a:moveTo>
                    <a:pt x="0" y="594"/>
                  </a:moveTo>
                  <a:cubicBezTo>
                    <a:pt x="0" y="594"/>
                    <a:pt x="0" y="572"/>
                    <a:pt x="0" y="572"/>
                  </a:cubicBezTo>
                  <a:cubicBezTo>
                    <a:pt x="0" y="572"/>
                    <a:pt x="0" y="594"/>
                    <a:pt x="0" y="594"/>
                  </a:cubicBezTo>
                  <a:close/>
                  <a:moveTo>
                    <a:pt x="0" y="572"/>
                  </a:moveTo>
                  <a:cubicBezTo>
                    <a:pt x="0" y="572"/>
                    <a:pt x="0" y="549"/>
                    <a:pt x="0" y="549"/>
                  </a:cubicBezTo>
                  <a:cubicBezTo>
                    <a:pt x="0" y="549"/>
                    <a:pt x="0" y="572"/>
                    <a:pt x="0" y="572"/>
                  </a:cubicBezTo>
                  <a:close/>
                  <a:moveTo>
                    <a:pt x="0" y="549"/>
                  </a:moveTo>
                  <a:cubicBezTo>
                    <a:pt x="0" y="526"/>
                    <a:pt x="0" y="503"/>
                    <a:pt x="0" y="503"/>
                  </a:cubicBezTo>
                  <a:cubicBezTo>
                    <a:pt x="0" y="503"/>
                    <a:pt x="0" y="526"/>
                    <a:pt x="0" y="549"/>
                  </a:cubicBezTo>
                  <a:close/>
                  <a:moveTo>
                    <a:pt x="0" y="480"/>
                  </a:moveTo>
                  <a:cubicBezTo>
                    <a:pt x="0" y="480"/>
                    <a:pt x="0" y="480"/>
                    <a:pt x="0" y="480"/>
                  </a:cubicBezTo>
                  <a:cubicBezTo>
                    <a:pt x="0" y="480"/>
                    <a:pt x="0" y="480"/>
                    <a:pt x="0" y="480"/>
                  </a:cubicBezTo>
                  <a:close/>
                  <a:moveTo>
                    <a:pt x="0" y="480"/>
                  </a:moveTo>
                  <a:cubicBezTo>
                    <a:pt x="0" y="480"/>
                    <a:pt x="0" y="480"/>
                    <a:pt x="0" y="480"/>
                  </a:cubicBezTo>
                  <a:cubicBezTo>
                    <a:pt x="0" y="480"/>
                    <a:pt x="0" y="480"/>
                    <a:pt x="0" y="480"/>
                  </a:cubicBezTo>
                  <a:close/>
                  <a:moveTo>
                    <a:pt x="0" y="480"/>
                  </a:moveTo>
                  <a:lnTo>
                    <a:pt x="0" y="457"/>
                  </a:lnTo>
                  <a:lnTo>
                    <a:pt x="0" y="480"/>
                  </a:lnTo>
                  <a:close/>
                  <a:moveTo>
                    <a:pt x="0" y="457"/>
                  </a:moveTo>
                  <a:cubicBezTo>
                    <a:pt x="0" y="435"/>
                    <a:pt x="0" y="435"/>
                    <a:pt x="0" y="435"/>
                  </a:cubicBezTo>
                  <a:cubicBezTo>
                    <a:pt x="0" y="435"/>
                    <a:pt x="0" y="435"/>
                    <a:pt x="0" y="457"/>
                  </a:cubicBezTo>
                  <a:close/>
                  <a:moveTo>
                    <a:pt x="0" y="435"/>
                  </a:moveTo>
                  <a:cubicBezTo>
                    <a:pt x="0" y="435"/>
                    <a:pt x="0" y="435"/>
                    <a:pt x="0" y="435"/>
                  </a:cubicBezTo>
                  <a:cubicBezTo>
                    <a:pt x="0" y="435"/>
                    <a:pt x="0" y="435"/>
                    <a:pt x="0" y="435"/>
                  </a:cubicBezTo>
                  <a:close/>
                  <a:moveTo>
                    <a:pt x="0" y="435"/>
                  </a:moveTo>
                  <a:lnTo>
                    <a:pt x="0" y="435"/>
                  </a:lnTo>
                  <a:lnTo>
                    <a:pt x="0" y="435"/>
                  </a:lnTo>
                  <a:close/>
                  <a:moveTo>
                    <a:pt x="0" y="412"/>
                  </a:moveTo>
                  <a:cubicBezTo>
                    <a:pt x="0" y="412"/>
                    <a:pt x="0" y="412"/>
                    <a:pt x="0" y="412"/>
                  </a:cubicBezTo>
                  <a:cubicBezTo>
                    <a:pt x="0" y="412"/>
                    <a:pt x="0" y="412"/>
                    <a:pt x="0" y="412"/>
                  </a:cubicBezTo>
                  <a:close/>
                  <a:moveTo>
                    <a:pt x="0" y="412"/>
                  </a:moveTo>
                  <a:cubicBezTo>
                    <a:pt x="0" y="412"/>
                    <a:pt x="0" y="389"/>
                    <a:pt x="0" y="389"/>
                  </a:cubicBezTo>
                  <a:cubicBezTo>
                    <a:pt x="0" y="389"/>
                    <a:pt x="0" y="412"/>
                    <a:pt x="0" y="412"/>
                  </a:cubicBezTo>
                  <a:close/>
                  <a:moveTo>
                    <a:pt x="0" y="389"/>
                  </a:moveTo>
                  <a:cubicBezTo>
                    <a:pt x="0" y="389"/>
                    <a:pt x="0" y="389"/>
                    <a:pt x="23" y="389"/>
                  </a:cubicBezTo>
                  <a:cubicBezTo>
                    <a:pt x="0" y="389"/>
                    <a:pt x="0" y="389"/>
                    <a:pt x="0" y="389"/>
                  </a:cubicBezTo>
                  <a:close/>
                  <a:moveTo>
                    <a:pt x="23" y="389"/>
                  </a:moveTo>
                  <a:cubicBezTo>
                    <a:pt x="23" y="389"/>
                    <a:pt x="23" y="366"/>
                    <a:pt x="23" y="366"/>
                  </a:cubicBezTo>
                  <a:cubicBezTo>
                    <a:pt x="23" y="366"/>
                    <a:pt x="23" y="389"/>
                    <a:pt x="23" y="389"/>
                  </a:cubicBezTo>
                  <a:close/>
                  <a:moveTo>
                    <a:pt x="23" y="366"/>
                  </a:moveTo>
                  <a:cubicBezTo>
                    <a:pt x="23" y="366"/>
                    <a:pt x="23" y="366"/>
                    <a:pt x="23" y="366"/>
                  </a:cubicBezTo>
                  <a:cubicBezTo>
                    <a:pt x="23" y="366"/>
                    <a:pt x="23" y="366"/>
                    <a:pt x="23" y="366"/>
                  </a:cubicBezTo>
                  <a:close/>
                  <a:moveTo>
                    <a:pt x="23" y="366"/>
                  </a:moveTo>
                  <a:cubicBezTo>
                    <a:pt x="23" y="366"/>
                    <a:pt x="23" y="366"/>
                    <a:pt x="23" y="343"/>
                  </a:cubicBezTo>
                  <a:cubicBezTo>
                    <a:pt x="23" y="366"/>
                    <a:pt x="23" y="366"/>
                    <a:pt x="23" y="366"/>
                  </a:cubicBezTo>
                  <a:close/>
                  <a:moveTo>
                    <a:pt x="23" y="343"/>
                  </a:moveTo>
                  <a:cubicBezTo>
                    <a:pt x="23" y="343"/>
                    <a:pt x="23" y="343"/>
                    <a:pt x="23" y="343"/>
                  </a:cubicBezTo>
                  <a:cubicBezTo>
                    <a:pt x="23" y="343"/>
                    <a:pt x="23" y="343"/>
                    <a:pt x="23" y="343"/>
                  </a:cubicBezTo>
                  <a:close/>
                  <a:moveTo>
                    <a:pt x="23" y="343"/>
                  </a:moveTo>
                  <a:cubicBezTo>
                    <a:pt x="23" y="343"/>
                    <a:pt x="23" y="343"/>
                    <a:pt x="23" y="343"/>
                  </a:cubicBezTo>
                  <a:cubicBezTo>
                    <a:pt x="23" y="343"/>
                    <a:pt x="23" y="343"/>
                    <a:pt x="23" y="343"/>
                  </a:cubicBezTo>
                  <a:close/>
                  <a:moveTo>
                    <a:pt x="23" y="320"/>
                  </a:moveTo>
                  <a:cubicBezTo>
                    <a:pt x="23" y="320"/>
                    <a:pt x="23" y="320"/>
                    <a:pt x="23" y="320"/>
                  </a:cubicBezTo>
                  <a:cubicBezTo>
                    <a:pt x="23" y="320"/>
                    <a:pt x="23" y="320"/>
                    <a:pt x="23" y="320"/>
                  </a:cubicBezTo>
                  <a:close/>
                  <a:moveTo>
                    <a:pt x="23" y="320"/>
                  </a:moveTo>
                  <a:cubicBezTo>
                    <a:pt x="23" y="320"/>
                    <a:pt x="23" y="320"/>
                    <a:pt x="23" y="320"/>
                  </a:cubicBezTo>
                  <a:cubicBezTo>
                    <a:pt x="23" y="320"/>
                    <a:pt x="23" y="320"/>
                    <a:pt x="23" y="320"/>
                  </a:cubicBezTo>
                  <a:close/>
                  <a:moveTo>
                    <a:pt x="23" y="320"/>
                  </a:moveTo>
                  <a:cubicBezTo>
                    <a:pt x="23" y="298"/>
                    <a:pt x="23" y="298"/>
                    <a:pt x="23" y="298"/>
                  </a:cubicBezTo>
                  <a:cubicBezTo>
                    <a:pt x="23" y="298"/>
                    <a:pt x="23" y="298"/>
                    <a:pt x="23" y="320"/>
                  </a:cubicBezTo>
                  <a:close/>
                  <a:moveTo>
                    <a:pt x="23" y="298"/>
                  </a:moveTo>
                  <a:cubicBezTo>
                    <a:pt x="23" y="275"/>
                    <a:pt x="23" y="275"/>
                    <a:pt x="23" y="275"/>
                  </a:cubicBezTo>
                  <a:cubicBezTo>
                    <a:pt x="23" y="275"/>
                    <a:pt x="23" y="275"/>
                    <a:pt x="23" y="298"/>
                  </a:cubicBezTo>
                  <a:close/>
                  <a:moveTo>
                    <a:pt x="23" y="275"/>
                  </a:moveTo>
                  <a:cubicBezTo>
                    <a:pt x="23" y="275"/>
                    <a:pt x="23" y="275"/>
                    <a:pt x="23" y="252"/>
                  </a:cubicBezTo>
                  <a:cubicBezTo>
                    <a:pt x="23" y="275"/>
                    <a:pt x="23" y="275"/>
                    <a:pt x="23" y="275"/>
                  </a:cubicBezTo>
                  <a:close/>
                  <a:moveTo>
                    <a:pt x="23" y="252"/>
                  </a:moveTo>
                  <a:lnTo>
                    <a:pt x="23" y="252"/>
                  </a:lnTo>
                  <a:lnTo>
                    <a:pt x="23" y="252"/>
                  </a:lnTo>
                  <a:close/>
                  <a:moveTo>
                    <a:pt x="23" y="229"/>
                  </a:moveTo>
                  <a:cubicBezTo>
                    <a:pt x="23" y="229"/>
                    <a:pt x="23" y="229"/>
                    <a:pt x="23" y="229"/>
                  </a:cubicBezTo>
                  <a:cubicBezTo>
                    <a:pt x="23" y="229"/>
                    <a:pt x="23" y="229"/>
                    <a:pt x="23" y="229"/>
                  </a:cubicBezTo>
                  <a:close/>
                  <a:moveTo>
                    <a:pt x="23" y="229"/>
                  </a:moveTo>
                  <a:cubicBezTo>
                    <a:pt x="23" y="229"/>
                    <a:pt x="23" y="229"/>
                    <a:pt x="23" y="229"/>
                  </a:cubicBezTo>
                  <a:cubicBezTo>
                    <a:pt x="23" y="229"/>
                    <a:pt x="23" y="229"/>
                    <a:pt x="23" y="229"/>
                  </a:cubicBezTo>
                  <a:close/>
                  <a:moveTo>
                    <a:pt x="23" y="229"/>
                  </a:moveTo>
                  <a:cubicBezTo>
                    <a:pt x="23" y="229"/>
                    <a:pt x="23" y="229"/>
                    <a:pt x="23" y="206"/>
                  </a:cubicBezTo>
                  <a:cubicBezTo>
                    <a:pt x="23" y="229"/>
                    <a:pt x="23" y="229"/>
                    <a:pt x="23" y="229"/>
                  </a:cubicBezTo>
                  <a:close/>
                  <a:moveTo>
                    <a:pt x="23" y="206"/>
                  </a:moveTo>
                  <a:cubicBezTo>
                    <a:pt x="23" y="206"/>
                    <a:pt x="23" y="206"/>
                    <a:pt x="23" y="206"/>
                  </a:cubicBezTo>
                  <a:cubicBezTo>
                    <a:pt x="23" y="206"/>
                    <a:pt x="23" y="206"/>
                    <a:pt x="23" y="206"/>
                  </a:cubicBezTo>
                  <a:close/>
                  <a:moveTo>
                    <a:pt x="23" y="183"/>
                  </a:moveTo>
                  <a:cubicBezTo>
                    <a:pt x="23" y="183"/>
                    <a:pt x="23" y="183"/>
                    <a:pt x="23" y="183"/>
                  </a:cubicBezTo>
                  <a:cubicBezTo>
                    <a:pt x="23" y="183"/>
                    <a:pt x="23" y="183"/>
                    <a:pt x="23" y="183"/>
                  </a:cubicBezTo>
                  <a:close/>
                  <a:moveTo>
                    <a:pt x="23" y="183"/>
                  </a:moveTo>
                  <a:cubicBezTo>
                    <a:pt x="23" y="161"/>
                    <a:pt x="23" y="161"/>
                    <a:pt x="23" y="161"/>
                  </a:cubicBezTo>
                  <a:cubicBezTo>
                    <a:pt x="23" y="161"/>
                    <a:pt x="23" y="161"/>
                    <a:pt x="23" y="183"/>
                  </a:cubicBezTo>
                  <a:close/>
                  <a:moveTo>
                    <a:pt x="23" y="161"/>
                  </a:moveTo>
                  <a:cubicBezTo>
                    <a:pt x="23" y="161"/>
                    <a:pt x="23" y="161"/>
                    <a:pt x="23" y="161"/>
                  </a:cubicBezTo>
                  <a:cubicBezTo>
                    <a:pt x="23" y="161"/>
                    <a:pt x="23" y="161"/>
                    <a:pt x="23" y="161"/>
                  </a:cubicBezTo>
                  <a:close/>
                  <a:moveTo>
                    <a:pt x="23" y="161"/>
                  </a:moveTo>
                  <a:cubicBezTo>
                    <a:pt x="23" y="138"/>
                    <a:pt x="23" y="138"/>
                    <a:pt x="23" y="115"/>
                  </a:cubicBezTo>
                  <a:cubicBezTo>
                    <a:pt x="23" y="138"/>
                    <a:pt x="23" y="138"/>
                    <a:pt x="23" y="161"/>
                  </a:cubicBezTo>
                  <a:close/>
                  <a:moveTo>
                    <a:pt x="23" y="115"/>
                  </a:moveTo>
                  <a:lnTo>
                    <a:pt x="23" y="115"/>
                  </a:lnTo>
                  <a:lnTo>
                    <a:pt x="23" y="115"/>
                  </a:lnTo>
                  <a:close/>
                  <a:moveTo>
                    <a:pt x="23" y="115"/>
                  </a:moveTo>
                  <a:cubicBezTo>
                    <a:pt x="23" y="115"/>
                    <a:pt x="23" y="115"/>
                    <a:pt x="23" y="115"/>
                  </a:cubicBezTo>
                  <a:cubicBezTo>
                    <a:pt x="23" y="115"/>
                    <a:pt x="23" y="115"/>
                    <a:pt x="23" y="115"/>
                  </a:cubicBezTo>
                  <a:close/>
                  <a:moveTo>
                    <a:pt x="23" y="92"/>
                  </a:moveTo>
                  <a:cubicBezTo>
                    <a:pt x="23" y="92"/>
                    <a:pt x="23" y="92"/>
                    <a:pt x="23" y="92"/>
                  </a:cubicBezTo>
                  <a:cubicBezTo>
                    <a:pt x="23" y="92"/>
                    <a:pt x="23" y="92"/>
                    <a:pt x="23" y="92"/>
                  </a:cubicBezTo>
                  <a:close/>
                  <a:moveTo>
                    <a:pt x="23" y="69"/>
                  </a:moveTo>
                  <a:cubicBezTo>
                    <a:pt x="23" y="69"/>
                    <a:pt x="23" y="69"/>
                    <a:pt x="23" y="69"/>
                  </a:cubicBezTo>
                  <a:cubicBezTo>
                    <a:pt x="23" y="69"/>
                    <a:pt x="23" y="69"/>
                    <a:pt x="23" y="69"/>
                  </a:cubicBezTo>
                  <a:close/>
                  <a:moveTo>
                    <a:pt x="23" y="69"/>
                  </a:moveTo>
                  <a:cubicBezTo>
                    <a:pt x="23" y="69"/>
                    <a:pt x="23" y="69"/>
                    <a:pt x="23" y="69"/>
                  </a:cubicBezTo>
                  <a:cubicBezTo>
                    <a:pt x="23" y="69"/>
                    <a:pt x="23" y="69"/>
                    <a:pt x="23" y="69"/>
                  </a:cubicBezTo>
                  <a:close/>
                  <a:moveTo>
                    <a:pt x="23" y="69"/>
                  </a:moveTo>
                  <a:lnTo>
                    <a:pt x="23" y="47"/>
                  </a:lnTo>
                  <a:lnTo>
                    <a:pt x="23" y="69"/>
                  </a:lnTo>
                  <a:close/>
                  <a:moveTo>
                    <a:pt x="23" y="47"/>
                  </a:moveTo>
                  <a:lnTo>
                    <a:pt x="23" y="24"/>
                  </a:lnTo>
                  <a:lnTo>
                    <a:pt x="23" y="47"/>
                  </a:lnTo>
                  <a:close/>
                  <a:moveTo>
                    <a:pt x="23" y="24"/>
                  </a:moveTo>
                  <a:lnTo>
                    <a:pt x="23" y="24"/>
                  </a:lnTo>
                  <a:lnTo>
                    <a:pt x="23" y="24"/>
                  </a:lnTo>
                  <a:close/>
                  <a:moveTo>
                    <a:pt x="23" y="24"/>
                  </a:moveTo>
                  <a:lnTo>
                    <a:pt x="23" y="1"/>
                  </a:lnTo>
                  <a:lnTo>
                    <a:pt x="23" y="24"/>
                  </a:lnTo>
                  <a:close/>
                </a:path>
              </a:pathLst>
            </a:custGeom>
            <a:solidFill>
              <a:srgbClr val="FBC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683;p59"/>
            <p:cNvSpPr/>
            <p:nvPr/>
          </p:nvSpPr>
          <p:spPr>
            <a:xfrm>
              <a:off x="1238754" y="2411149"/>
              <a:ext cx="102062" cy="90298"/>
            </a:xfrm>
            <a:custGeom>
              <a:avLst/>
              <a:gdLst/>
              <a:ahLst/>
              <a:cxnLst/>
              <a:rect l="l" t="t" r="r" b="b"/>
              <a:pathLst>
                <a:path w="7921" h="7008" extrusionOk="0">
                  <a:moveTo>
                    <a:pt x="7898" y="0"/>
                  </a:moveTo>
                  <a:cubicBezTo>
                    <a:pt x="7533" y="1918"/>
                    <a:pt x="6437" y="5821"/>
                    <a:pt x="4520" y="6118"/>
                  </a:cubicBezTo>
                  <a:cubicBezTo>
                    <a:pt x="3858" y="6232"/>
                    <a:pt x="3287" y="6277"/>
                    <a:pt x="2831" y="6277"/>
                  </a:cubicBezTo>
                  <a:cubicBezTo>
                    <a:pt x="1553" y="6277"/>
                    <a:pt x="913" y="5912"/>
                    <a:pt x="525" y="5273"/>
                  </a:cubicBezTo>
                  <a:lnTo>
                    <a:pt x="525" y="5273"/>
                  </a:lnTo>
                  <a:cubicBezTo>
                    <a:pt x="0" y="7008"/>
                    <a:pt x="799" y="7008"/>
                    <a:pt x="799" y="7008"/>
                  </a:cubicBezTo>
                  <a:lnTo>
                    <a:pt x="6026" y="7008"/>
                  </a:lnTo>
                  <a:cubicBezTo>
                    <a:pt x="6392" y="6962"/>
                    <a:pt x="6688" y="6734"/>
                    <a:pt x="6917" y="6392"/>
                  </a:cubicBezTo>
                  <a:cubicBezTo>
                    <a:pt x="6917" y="6392"/>
                    <a:pt x="6939" y="6392"/>
                    <a:pt x="6939" y="6369"/>
                  </a:cubicBezTo>
                  <a:cubicBezTo>
                    <a:pt x="6939" y="6369"/>
                    <a:pt x="6939" y="6346"/>
                    <a:pt x="6962" y="6346"/>
                  </a:cubicBezTo>
                  <a:cubicBezTo>
                    <a:pt x="6962" y="6346"/>
                    <a:pt x="6962" y="6346"/>
                    <a:pt x="6962" y="6323"/>
                  </a:cubicBezTo>
                  <a:lnTo>
                    <a:pt x="6985" y="6323"/>
                  </a:lnTo>
                  <a:cubicBezTo>
                    <a:pt x="6985" y="6323"/>
                    <a:pt x="6985" y="6323"/>
                    <a:pt x="6985" y="6300"/>
                  </a:cubicBezTo>
                  <a:cubicBezTo>
                    <a:pt x="6985" y="6300"/>
                    <a:pt x="6985" y="6300"/>
                    <a:pt x="6985" y="6277"/>
                  </a:cubicBezTo>
                  <a:lnTo>
                    <a:pt x="7008" y="6277"/>
                  </a:lnTo>
                  <a:cubicBezTo>
                    <a:pt x="7008" y="6277"/>
                    <a:pt x="7008" y="6277"/>
                    <a:pt x="7008" y="6255"/>
                  </a:cubicBezTo>
                  <a:cubicBezTo>
                    <a:pt x="7419" y="5570"/>
                    <a:pt x="7647" y="4520"/>
                    <a:pt x="7784" y="3447"/>
                  </a:cubicBezTo>
                  <a:cubicBezTo>
                    <a:pt x="7830" y="2945"/>
                    <a:pt x="7875" y="2466"/>
                    <a:pt x="7898" y="1986"/>
                  </a:cubicBezTo>
                  <a:cubicBezTo>
                    <a:pt x="7898" y="1941"/>
                    <a:pt x="7898" y="1918"/>
                    <a:pt x="7898" y="1872"/>
                  </a:cubicBezTo>
                  <a:cubicBezTo>
                    <a:pt x="7898" y="1872"/>
                    <a:pt x="7898" y="1872"/>
                    <a:pt x="7898" y="1849"/>
                  </a:cubicBezTo>
                  <a:cubicBezTo>
                    <a:pt x="7898" y="1849"/>
                    <a:pt x="7898" y="1826"/>
                    <a:pt x="7898" y="1826"/>
                  </a:cubicBezTo>
                  <a:cubicBezTo>
                    <a:pt x="7898" y="1826"/>
                    <a:pt x="7898" y="1826"/>
                    <a:pt x="7898" y="1804"/>
                  </a:cubicBezTo>
                  <a:cubicBezTo>
                    <a:pt x="7898" y="1804"/>
                    <a:pt x="7898" y="1781"/>
                    <a:pt x="7898" y="1781"/>
                  </a:cubicBezTo>
                  <a:cubicBezTo>
                    <a:pt x="7898" y="1758"/>
                    <a:pt x="7898" y="1758"/>
                    <a:pt x="7898" y="1758"/>
                  </a:cubicBezTo>
                  <a:cubicBezTo>
                    <a:pt x="7898" y="1735"/>
                    <a:pt x="7898" y="1735"/>
                    <a:pt x="7898" y="1712"/>
                  </a:cubicBezTo>
                  <a:cubicBezTo>
                    <a:pt x="7898" y="1712"/>
                    <a:pt x="7898" y="1690"/>
                    <a:pt x="7898" y="1690"/>
                  </a:cubicBezTo>
                  <a:cubicBezTo>
                    <a:pt x="7898" y="1690"/>
                    <a:pt x="7898" y="1667"/>
                    <a:pt x="7898" y="1667"/>
                  </a:cubicBezTo>
                  <a:cubicBezTo>
                    <a:pt x="7898" y="1644"/>
                    <a:pt x="7898" y="1621"/>
                    <a:pt x="7898" y="1621"/>
                  </a:cubicBezTo>
                  <a:lnTo>
                    <a:pt x="7898" y="1598"/>
                  </a:lnTo>
                  <a:lnTo>
                    <a:pt x="7898" y="1575"/>
                  </a:lnTo>
                  <a:cubicBezTo>
                    <a:pt x="7898" y="1553"/>
                    <a:pt x="7898" y="1553"/>
                    <a:pt x="7898" y="1553"/>
                  </a:cubicBezTo>
                  <a:cubicBezTo>
                    <a:pt x="7898" y="1530"/>
                    <a:pt x="7898" y="1530"/>
                    <a:pt x="7898" y="1530"/>
                  </a:cubicBezTo>
                  <a:cubicBezTo>
                    <a:pt x="7898" y="1530"/>
                    <a:pt x="7898" y="1507"/>
                    <a:pt x="7898" y="1507"/>
                  </a:cubicBezTo>
                  <a:lnTo>
                    <a:pt x="7921" y="1507"/>
                  </a:lnTo>
                  <a:cubicBezTo>
                    <a:pt x="7921" y="1507"/>
                    <a:pt x="7921" y="1484"/>
                    <a:pt x="7921" y="1484"/>
                  </a:cubicBezTo>
                  <a:cubicBezTo>
                    <a:pt x="7921" y="1484"/>
                    <a:pt x="7921" y="1484"/>
                    <a:pt x="7921" y="1461"/>
                  </a:cubicBezTo>
                  <a:cubicBezTo>
                    <a:pt x="7921" y="1438"/>
                    <a:pt x="7921" y="1438"/>
                    <a:pt x="7921" y="1438"/>
                  </a:cubicBezTo>
                  <a:cubicBezTo>
                    <a:pt x="7921" y="1416"/>
                    <a:pt x="7921" y="1416"/>
                    <a:pt x="7921" y="1416"/>
                  </a:cubicBezTo>
                  <a:cubicBezTo>
                    <a:pt x="7921" y="1393"/>
                    <a:pt x="7921" y="1393"/>
                    <a:pt x="7921" y="1393"/>
                  </a:cubicBezTo>
                  <a:cubicBezTo>
                    <a:pt x="7921" y="1393"/>
                    <a:pt x="7921" y="1393"/>
                    <a:pt x="7921" y="1370"/>
                  </a:cubicBezTo>
                  <a:cubicBezTo>
                    <a:pt x="7921" y="1370"/>
                    <a:pt x="7921" y="1370"/>
                    <a:pt x="7921" y="1347"/>
                  </a:cubicBezTo>
                  <a:cubicBezTo>
                    <a:pt x="7921" y="1347"/>
                    <a:pt x="7921" y="1347"/>
                    <a:pt x="7921" y="1324"/>
                  </a:cubicBezTo>
                  <a:cubicBezTo>
                    <a:pt x="7921" y="1324"/>
                    <a:pt x="7921" y="1324"/>
                    <a:pt x="7921" y="1301"/>
                  </a:cubicBezTo>
                  <a:cubicBezTo>
                    <a:pt x="7921" y="1279"/>
                    <a:pt x="7921" y="1279"/>
                    <a:pt x="7921" y="1279"/>
                  </a:cubicBezTo>
                  <a:cubicBezTo>
                    <a:pt x="7921" y="1256"/>
                    <a:pt x="7921" y="1256"/>
                    <a:pt x="7921" y="1233"/>
                  </a:cubicBezTo>
                  <a:cubicBezTo>
                    <a:pt x="7921" y="1210"/>
                    <a:pt x="7921" y="1210"/>
                    <a:pt x="7921" y="1210"/>
                  </a:cubicBezTo>
                  <a:lnTo>
                    <a:pt x="7921" y="1187"/>
                  </a:lnTo>
                  <a:lnTo>
                    <a:pt x="7921" y="1165"/>
                  </a:lnTo>
                  <a:lnTo>
                    <a:pt x="7921" y="1142"/>
                  </a:lnTo>
                  <a:lnTo>
                    <a:pt x="7921" y="1119"/>
                  </a:lnTo>
                  <a:cubicBezTo>
                    <a:pt x="7921" y="1119"/>
                    <a:pt x="7921" y="1096"/>
                    <a:pt x="7921" y="1073"/>
                  </a:cubicBezTo>
                  <a:cubicBezTo>
                    <a:pt x="7921" y="662"/>
                    <a:pt x="7921" y="274"/>
                    <a:pt x="78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684;p59"/>
            <p:cNvSpPr/>
            <p:nvPr/>
          </p:nvSpPr>
          <p:spPr>
            <a:xfrm>
              <a:off x="1663800" y="2397914"/>
              <a:ext cx="1765" cy="13542"/>
            </a:xfrm>
            <a:custGeom>
              <a:avLst/>
              <a:gdLst/>
              <a:ahLst/>
              <a:cxnLst/>
              <a:rect l="l" t="t" r="r" b="b"/>
              <a:pathLst>
                <a:path w="137" h="1051" extrusionOk="0">
                  <a:moveTo>
                    <a:pt x="137" y="0"/>
                  </a:moveTo>
                  <a:cubicBezTo>
                    <a:pt x="133" y="45"/>
                    <a:pt x="128" y="91"/>
                    <a:pt x="124" y="139"/>
                  </a:cubicBezTo>
                  <a:lnTo>
                    <a:pt x="124" y="139"/>
                  </a:lnTo>
                  <a:cubicBezTo>
                    <a:pt x="129" y="91"/>
                    <a:pt x="134" y="45"/>
                    <a:pt x="137" y="0"/>
                  </a:cubicBezTo>
                  <a:close/>
                  <a:moveTo>
                    <a:pt x="124" y="139"/>
                  </a:moveTo>
                  <a:cubicBezTo>
                    <a:pt x="94" y="408"/>
                    <a:pt x="39" y="721"/>
                    <a:pt x="0" y="1050"/>
                  </a:cubicBezTo>
                  <a:cubicBezTo>
                    <a:pt x="23" y="982"/>
                    <a:pt x="69" y="890"/>
                    <a:pt x="91" y="799"/>
                  </a:cubicBezTo>
                  <a:cubicBezTo>
                    <a:pt x="91" y="560"/>
                    <a:pt x="106" y="336"/>
                    <a:pt x="124" y="139"/>
                  </a:cubicBezTo>
                  <a:close/>
                </a:path>
              </a:pathLst>
            </a:custGeom>
            <a:solidFill>
              <a:srgbClr val="F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685;p59"/>
            <p:cNvSpPr/>
            <p:nvPr/>
          </p:nvSpPr>
          <p:spPr>
            <a:xfrm>
              <a:off x="1716442" y="2407321"/>
              <a:ext cx="309" cy="2074"/>
            </a:xfrm>
            <a:custGeom>
              <a:avLst/>
              <a:gdLst/>
              <a:ahLst/>
              <a:cxnLst/>
              <a:rect l="l" t="t" r="r" b="b"/>
              <a:pathLst>
                <a:path w="24" h="161" extrusionOk="0">
                  <a:moveTo>
                    <a:pt x="1" y="1"/>
                  </a:moveTo>
                  <a:cubicBezTo>
                    <a:pt x="1" y="46"/>
                    <a:pt x="24" y="115"/>
                    <a:pt x="24" y="160"/>
                  </a:cubicBezTo>
                  <a:cubicBezTo>
                    <a:pt x="24" y="69"/>
                    <a:pt x="1" y="1"/>
                    <a:pt x="1" y="1"/>
                  </a:cubicBezTo>
                  <a:close/>
                </a:path>
              </a:pathLst>
            </a:custGeom>
            <a:solidFill>
              <a:srgbClr val="F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686;p59"/>
            <p:cNvSpPr/>
            <p:nvPr/>
          </p:nvSpPr>
          <p:spPr>
            <a:xfrm>
              <a:off x="1716739" y="2409383"/>
              <a:ext cx="606" cy="7950"/>
            </a:xfrm>
            <a:custGeom>
              <a:avLst/>
              <a:gdLst/>
              <a:ahLst/>
              <a:cxnLst/>
              <a:rect l="l" t="t" r="r" b="b"/>
              <a:pathLst>
                <a:path w="47" h="617" extrusionOk="0">
                  <a:moveTo>
                    <a:pt x="1" y="0"/>
                  </a:moveTo>
                  <a:cubicBezTo>
                    <a:pt x="1" y="137"/>
                    <a:pt x="1" y="343"/>
                    <a:pt x="1" y="617"/>
                  </a:cubicBezTo>
                  <a:cubicBezTo>
                    <a:pt x="1" y="548"/>
                    <a:pt x="23" y="503"/>
                    <a:pt x="46" y="457"/>
                  </a:cubicBezTo>
                  <a:cubicBezTo>
                    <a:pt x="23" y="274"/>
                    <a:pt x="1" y="137"/>
                    <a:pt x="1" y="0"/>
                  </a:cubicBezTo>
                  <a:close/>
                </a:path>
              </a:pathLst>
            </a:custGeom>
            <a:solidFill>
              <a:srgbClr val="F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687;p59"/>
            <p:cNvSpPr/>
            <p:nvPr/>
          </p:nvSpPr>
          <p:spPr>
            <a:xfrm>
              <a:off x="1723801" y="2438213"/>
              <a:ext cx="9419" cy="26479"/>
            </a:xfrm>
            <a:custGeom>
              <a:avLst/>
              <a:gdLst/>
              <a:ahLst/>
              <a:cxnLst/>
              <a:rect l="l" t="t" r="r" b="b"/>
              <a:pathLst>
                <a:path w="731" h="2055" extrusionOk="0">
                  <a:moveTo>
                    <a:pt x="731" y="2055"/>
                  </a:moveTo>
                  <a:lnTo>
                    <a:pt x="731" y="2055"/>
                  </a:lnTo>
                  <a:cubicBezTo>
                    <a:pt x="480" y="1393"/>
                    <a:pt x="229" y="662"/>
                    <a:pt x="0" y="0"/>
                  </a:cubicBezTo>
                  <a:lnTo>
                    <a:pt x="0" y="0"/>
                  </a:lnTo>
                  <a:cubicBezTo>
                    <a:pt x="229" y="662"/>
                    <a:pt x="480" y="1393"/>
                    <a:pt x="731" y="2055"/>
                  </a:cubicBezTo>
                  <a:close/>
                </a:path>
              </a:pathLst>
            </a:custGeom>
            <a:solidFill>
              <a:srgbClr val="FCE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688;p59"/>
            <p:cNvSpPr/>
            <p:nvPr/>
          </p:nvSpPr>
          <p:spPr>
            <a:xfrm>
              <a:off x="1733208" y="2464683"/>
              <a:ext cx="9135" cy="27664"/>
            </a:xfrm>
            <a:custGeom>
              <a:avLst/>
              <a:gdLst/>
              <a:ahLst/>
              <a:cxnLst/>
              <a:rect l="l" t="t" r="r" b="b"/>
              <a:pathLst>
                <a:path w="709" h="2147" extrusionOk="0">
                  <a:moveTo>
                    <a:pt x="708" y="2146"/>
                  </a:moveTo>
                  <a:cubicBezTo>
                    <a:pt x="594" y="1621"/>
                    <a:pt x="320" y="845"/>
                    <a:pt x="1" y="1"/>
                  </a:cubicBezTo>
                  <a:lnTo>
                    <a:pt x="1" y="1"/>
                  </a:lnTo>
                  <a:cubicBezTo>
                    <a:pt x="320" y="845"/>
                    <a:pt x="594" y="1621"/>
                    <a:pt x="708" y="2146"/>
                  </a:cubicBezTo>
                  <a:close/>
                </a:path>
              </a:pathLst>
            </a:custGeom>
            <a:solidFill>
              <a:srgbClr val="F4C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689;p59"/>
            <p:cNvSpPr/>
            <p:nvPr/>
          </p:nvSpPr>
          <p:spPr>
            <a:xfrm>
              <a:off x="1655849" y="2438213"/>
              <a:ext cx="86780" cy="70597"/>
            </a:xfrm>
            <a:custGeom>
              <a:avLst/>
              <a:gdLst/>
              <a:ahLst/>
              <a:cxnLst/>
              <a:rect l="l" t="t" r="r" b="b"/>
              <a:pathLst>
                <a:path w="6735" h="5479" extrusionOk="0">
                  <a:moveTo>
                    <a:pt x="5273" y="0"/>
                  </a:moveTo>
                  <a:lnTo>
                    <a:pt x="5273" y="0"/>
                  </a:lnTo>
                  <a:cubicBezTo>
                    <a:pt x="5479" y="1096"/>
                    <a:pt x="5707" y="2214"/>
                    <a:pt x="5684" y="2945"/>
                  </a:cubicBezTo>
                  <a:cubicBezTo>
                    <a:pt x="5684" y="4063"/>
                    <a:pt x="3333" y="4611"/>
                    <a:pt x="1279" y="4611"/>
                  </a:cubicBezTo>
                  <a:cubicBezTo>
                    <a:pt x="845" y="4611"/>
                    <a:pt x="412" y="4588"/>
                    <a:pt x="1" y="4543"/>
                  </a:cubicBezTo>
                  <a:lnTo>
                    <a:pt x="1" y="4543"/>
                  </a:lnTo>
                  <a:cubicBezTo>
                    <a:pt x="138" y="4999"/>
                    <a:pt x="526" y="5364"/>
                    <a:pt x="1735" y="5410"/>
                  </a:cubicBezTo>
                  <a:lnTo>
                    <a:pt x="1758" y="5410"/>
                  </a:lnTo>
                  <a:cubicBezTo>
                    <a:pt x="1758" y="5410"/>
                    <a:pt x="1758" y="5433"/>
                    <a:pt x="1758" y="5433"/>
                  </a:cubicBezTo>
                  <a:cubicBezTo>
                    <a:pt x="2375" y="5456"/>
                    <a:pt x="3082" y="5478"/>
                    <a:pt x="3767" y="5478"/>
                  </a:cubicBezTo>
                  <a:cubicBezTo>
                    <a:pt x="5273" y="5478"/>
                    <a:pt x="6666" y="5319"/>
                    <a:pt x="6734" y="4497"/>
                  </a:cubicBezTo>
                  <a:cubicBezTo>
                    <a:pt x="6734" y="4474"/>
                    <a:pt x="6734" y="4451"/>
                    <a:pt x="6734" y="4428"/>
                  </a:cubicBezTo>
                  <a:cubicBezTo>
                    <a:pt x="6734" y="4383"/>
                    <a:pt x="6734" y="4314"/>
                    <a:pt x="6711" y="4246"/>
                  </a:cubicBezTo>
                  <a:cubicBezTo>
                    <a:pt x="6711" y="4246"/>
                    <a:pt x="6711" y="4223"/>
                    <a:pt x="6711" y="4223"/>
                  </a:cubicBezTo>
                  <a:cubicBezTo>
                    <a:pt x="6711" y="4223"/>
                    <a:pt x="6711" y="4200"/>
                    <a:pt x="6711" y="4200"/>
                  </a:cubicBezTo>
                  <a:cubicBezTo>
                    <a:pt x="6506" y="3287"/>
                    <a:pt x="5776" y="1530"/>
                    <a:pt x="5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690;p59"/>
            <p:cNvSpPr/>
            <p:nvPr/>
          </p:nvSpPr>
          <p:spPr>
            <a:xfrm>
              <a:off x="1665552" y="2388209"/>
              <a:ext cx="1495" cy="9715"/>
            </a:xfrm>
            <a:custGeom>
              <a:avLst/>
              <a:gdLst/>
              <a:ahLst/>
              <a:cxnLst/>
              <a:rect l="l" t="t" r="r" b="b"/>
              <a:pathLst>
                <a:path w="116" h="754" extrusionOk="0">
                  <a:moveTo>
                    <a:pt x="115" y="0"/>
                  </a:moveTo>
                  <a:cubicBezTo>
                    <a:pt x="115" y="0"/>
                    <a:pt x="47" y="297"/>
                    <a:pt x="1" y="753"/>
                  </a:cubicBezTo>
                  <a:cubicBezTo>
                    <a:pt x="69" y="274"/>
                    <a:pt x="115" y="0"/>
                    <a:pt x="115" y="0"/>
                  </a:cubicBezTo>
                  <a:close/>
                </a:path>
              </a:pathLst>
            </a:custGeom>
            <a:solidFill>
              <a:srgbClr val="F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691;p59"/>
            <p:cNvSpPr/>
            <p:nvPr/>
          </p:nvSpPr>
          <p:spPr>
            <a:xfrm flipH="1">
              <a:off x="1580136" y="1527477"/>
              <a:ext cx="32123" cy="16094"/>
            </a:xfrm>
            <a:custGeom>
              <a:avLst/>
              <a:gdLst/>
              <a:ahLst/>
              <a:cxnLst/>
              <a:rect l="l" t="t" r="r" b="b"/>
              <a:pathLst>
                <a:path w="2307" h="1156" extrusionOk="0">
                  <a:moveTo>
                    <a:pt x="1266" y="1"/>
                  </a:moveTo>
                  <a:cubicBezTo>
                    <a:pt x="1245" y="1"/>
                    <a:pt x="1225" y="1"/>
                    <a:pt x="1204" y="3"/>
                  </a:cubicBezTo>
                  <a:cubicBezTo>
                    <a:pt x="903" y="28"/>
                    <a:pt x="627" y="204"/>
                    <a:pt x="452" y="404"/>
                  </a:cubicBezTo>
                  <a:cubicBezTo>
                    <a:pt x="352" y="504"/>
                    <a:pt x="276" y="630"/>
                    <a:pt x="201" y="730"/>
                  </a:cubicBezTo>
                  <a:cubicBezTo>
                    <a:pt x="126" y="855"/>
                    <a:pt x="76" y="980"/>
                    <a:pt x="1" y="1106"/>
                  </a:cubicBezTo>
                  <a:cubicBezTo>
                    <a:pt x="201" y="905"/>
                    <a:pt x="352" y="680"/>
                    <a:pt x="552" y="504"/>
                  </a:cubicBezTo>
                  <a:cubicBezTo>
                    <a:pt x="753" y="329"/>
                    <a:pt x="978" y="204"/>
                    <a:pt x="1229" y="178"/>
                  </a:cubicBezTo>
                  <a:cubicBezTo>
                    <a:pt x="1245" y="177"/>
                    <a:pt x="1262" y="176"/>
                    <a:pt x="1279" y="176"/>
                  </a:cubicBezTo>
                  <a:cubicBezTo>
                    <a:pt x="1491" y="176"/>
                    <a:pt x="1718" y="317"/>
                    <a:pt x="1880" y="479"/>
                  </a:cubicBezTo>
                  <a:cubicBezTo>
                    <a:pt x="2081" y="655"/>
                    <a:pt x="2231" y="880"/>
                    <a:pt x="2281" y="1156"/>
                  </a:cubicBezTo>
                  <a:cubicBezTo>
                    <a:pt x="2307" y="855"/>
                    <a:pt x="2181" y="605"/>
                    <a:pt x="1981" y="379"/>
                  </a:cubicBezTo>
                  <a:cubicBezTo>
                    <a:pt x="1817" y="168"/>
                    <a:pt x="1565" y="1"/>
                    <a:pt x="1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692;p59"/>
            <p:cNvSpPr/>
            <p:nvPr/>
          </p:nvSpPr>
          <p:spPr>
            <a:xfrm flipH="1">
              <a:off x="1532319" y="1597995"/>
              <a:ext cx="50976" cy="11528"/>
            </a:xfrm>
            <a:custGeom>
              <a:avLst/>
              <a:gdLst/>
              <a:ahLst/>
              <a:cxnLst/>
              <a:rect l="l" t="t" r="r" b="b"/>
              <a:pathLst>
                <a:path w="3661" h="828" extrusionOk="0">
                  <a:moveTo>
                    <a:pt x="1" y="1"/>
                  </a:moveTo>
                  <a:lnTo>
                    <a:pt x="1" y="1"/>
                  </a:lnTo>
                  <a:cubicBezTo>
                    <a:pt x="227" y="251"/>
                    <a:pt x="502" y="427"/>
                    <a:pt x="803" y="577"/>
                  </a:cubicBezTo>
                  <a:cubicBezTo>
                    <a:pt x="1104" y="702"/>
                    <a:pt x="1430" y="778"/>
                    <a:pt x="1755" y="828"/>
                  </a:cubicBezTo>
                  <a:cubicBezTo>
                    <a:pt x="2106" y="828"/>
                    <a:pt x="2432" y="828"/>
                    <a:pt x="2758" y="753"/>
                  </a:cubicBezTo>
                  <a:cubicBezTo>
                    <a:pt x="2908" y="728"/>
                    <a:pt x="3059" y="652"/>
                    <a:pt x="3209" y="602"/>
                  </a:cubicBezTo>
                  <a:cubicBezTo>
                    <a:pt x="3359" y="552"/>
                    <a:pt x="3510" y="477"/>
                    <a:pt x="3660" y="427"/>
                  </a:cubicBezTo>
                  <a:lnTo>
                    <a:pt x="3660" y="427"/>
                  </a:lnTo>
                  <a:cubicBezTo>
                    <a:pt x="3359" y="502"/>
                    <a:pt x="3034" y="577"/>
                    <a:pt x="2733" y="627"/>
                  </a:cubicBezTo>
                  <a:cubicBezTo>
                    <a:pt x="2502" y="645"/>
                    <a:pt x="2272" y="663"/>
                    <a:pt x="2051" y="663"/>
                  </a:cubicBezTo>
                  <a:cubicBezTo>
                    <a:pt x="1959" y="663"/>
                    <a:pt x="1869" y="660"/>
                    <a:pt x="1780" y="652"/>
                  </a:cubicBezTo>
                  <a:cubicBezTo>
                    <a:pt x="1455" y="627"/>
                    <a:pt x="1154" y="552"/>
                    <a:pt x="853" y="452"/>
                  </a:cubicBezTo>
                  <a:cubicBezTo>
                    <a:pt x="552" y="352"/>
                    <a:pt x="277" y="2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693;p59"/>
            <p:cNvSpPr/>
            <p:nvPr/>
          </p:nvSpPr>
          <p:spPr>
            <a:xfrm flipH="1">
              <a:off x="1550128" y="1614048"/>
              <a:ext cx="20942" cy="8743"/>
            </a:xfrm>
            <a:custGeom>
              <a:avLst/>
              <a:gdLst/>
              <a:ahLst/>
              <a:cxnLst/>
              <a:rect l="l" t="t" r="r" b="b"/>
              <a:pathLst>
                <a:path w="1504" h="628" extrusionOk="0">
                  <a:moveTo>
                    <a:pt x="0" y="1"/>
                  </a:moveTo>
                  <a:lnTo>
                    <a:pt x="0" y="1"/>
                  </a:lnTo>
                  <a:cubicBezTo>
                    <a:pt x="25" y="126"/>
                    <a:pt x="126" y="251"/>
                    <a:pt x="251" y="351"/>
                  </a:cubicBezTo>
                  <a:cubicBezTo>
                    <a:pt x="351" y="452"/>
                    <a:pt x="501" y="502"/>
                    <a:pt x="652" y="552"/>
                  </a:cubicBezTo>
                  <a:cubicBezTo>
                    <a:pt x="777" y="602"/>
                    <a:pt x="928" y="627"/>
                    <a:pt x="1078" y="627"/>
                  </a:cubicBezTo>
                  <a:cubicBezTo>
                    <a:pt x="1228" y="627"/>
                    <a:pt x="1354" y="627"/>
                    <a:pt x="1504" y="577"/>
                  </a:cubicBezTo>
                  <a:cubicBezTo>
                    <a:pt x="1354" y="552"/>
                    <a:pt x="1228" y="527"/>
                    <a:pt x="1078" y="502"/>
                  </a:cubicBezTo>
                  <a:cubicBezTo>
                    <a:pt x="953" y="477"/>
                    <a:pt x="827" y="452"/>
                    <a:pt x="702" y="402"/>
                  </a:cubicBezTo>
                  <a:cubicBezTo>
                    <a:pt x="552" y="351"/>
                    <a:pt x="426" y="301"/>
                    <a:pt x="326" y="251"/>
                  </a:cubicBezTo>
                  <a:cubicBezTo>
                    <a:pt x="201" y="176"/>
                    <a:pt x="100"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694;p59"/>
            <p:cNvSpPr/>
            <p:nvPr/>
          </p:nvSpPr>
          <p:spPr>
            <a:xfrm flipH="1">
              <a:off x="1537902" y="1573923"/>
              <a:ext cx="27584" cy="8423"/>
            </a:xfrm>
            <a:custGeom>
              <a:avLst/>
              <a:gdLst/>
              <a:ahLst/>
              <a:cxnLst/>
              <a:rect l="l" t="t" r="r" b="b"/>
              <a:pathLst>
                <a:path w="1981" h="605" extrusionOk="0">
                  <a:moveTo>
                    <a:pt x="0" y="0"/>
                  </a:moveTo>
                  <a:lnTo>
                    <a:pt x="0" y="0"/>
                  </a:lnTo>
                  <a:cubicBezTo>
                    <a:pt x="50" y="76"/>
                    <a:pt x="126" y="151"/>
                    <a:pt x="176" y="226"/>
                  </a:cubicBezTo>
                  <a:cubicBezTo>
                    <a:pt x="251" y="276"/>
                    <a:pt x="326" y="326"/>
                    <a:pt x="426" y="376"/>
                  </a:cubicBezTo>
                  <a:cubicBezTo>
                    <a:pt x="577" y="477"/>
                    <a:pt x="777" y="552"/>
                    <a:pt x="953" y="602"/>
                  </a:cubicBezTo>
                  <a:cubicBezTo>
                    <a:pt x="981" y="604"/>
                    <a:pt x="1010" y="605"/>
                    <a:pt x="1039" y="605"/>
                  </a:cubicBezTo>
                  <a:cubicBezTo>
                    <a:pt x="1413" y="605"/>
                    <a:pt x="1794" y="453"/>
                    <a:pt x="1980" y="151"/>
                  </a:cubicBezTo>
                  <a:lnTo>
                    <a:pt x="1980" y="151"/>
                  </a:lnTo>
                  <a:cubicBezTo>
                    <a:pt x="1730" y="338"/>
                    <a:pt x="1446" y="439"/>
                    <a:pt x="1155" y="439"/>
                  </a:cubicBezTo>
                  <a:cubicBezTo>
                    <a:pt x="1096" y="439"/>
                    <a:pt x="1037" y="435"/>
                    <a:pt x="978" y="426"/>
                  </a:cubicBezTo>
                  <a:cubicBezTo>
                    <a:pt x="802" y="401"/>
                    <a:pt x="652" y="351"/>
                    <a:pt x="476" y="276"/>
                  </a:cubicBezTo>
                  <a:cubicBezTo>
                    <a:pt x="326" y="201"/>
                    <a:pt x="151" y="10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695;p59"/>
            <p:cNvSpPr/>
            <p:nvPr/>
          </p:nvSpPr>
          <p:spPr>
            <a:xfrm flipH="1">
              <a:off x="1586764" y="1509503"/>
              <a:ext cx="36314" cy="15231"/>
            </a:xfrm>
            <a:custGeom>
              <a:avLst/>
              <a:gdLst/>
              <a:ahLst/>
              <a:cxnLst/>
              <a:rect l="l" t="t" r="r" b="b"/>
              <a:pathLst>
                <a:path w="2608" h="1094" extrusionOk="0">
                  <a:moveTo>
                    <a:pt x="2313" y="1"/>
                  </a:moveTo>
                  <a:cubicBezTo>
                    <a:pt x="1929" y="1"/>
                    <a:pt x="1538" y="77"/>
                    <a:pt x="1179" y="216"/>
                  </a:cubicBezTo>
                  <a:cubicBezTo>
                    <a:pt x="953" y="317"/>
                    <a:pt x="728" y="417"/>
                    <a:pt x="527" y="567"/>
                  </a:cubicBezTo>
                  <a:cubicBezTo>
                    <a:pt x="327" y="718"/>
                    <a:pt x="151" y="893"/>
                    <a:pt x="1" y="1068"/>
                  </a:cubicBezTo>
                  <a:lnTo>
                    <a:pt x="1" y="1094"/>
                  </a:lnTo>
                  <a:cubicBezTo>
                    <a:pt x="226" y="943"/>
                    <a:pt x="402" y="818"/>
                    <a:pt x="627" y="692"/>
                  </a:cubicBezTo>
                  <a:cubicBezTo>
                    <a:pt x="828" y="567"/>
                    <a:pt x="1028" y="467"/>
                    <a:pt x="1229" y="392"/>
                  </a:cubicBezTo>
                  <a:cubicBezTo>
                    <a:pt x="1454" y="291"/>
                    <a:pt x="1680" y="241"/>
                    <a:pt x="1906" y="166"/>
                  </a:cubicBezTo>
                  <a:cubicBezTo>
                    <a:pt x="2131" y="116"/>
                    <a:pt x="2357" y="91"/>
                    <a:pt x="2607" y="41"/>
                  </a:cubicBezTo>
                  <a:lnTo>
                    <a:pt x="2607" y="16"/>
                  </a:lnTo>
                  <a:cubicBezTo>
                    <a:pt x="2510" y="6"/>
                    <a:pt x="2412" y="1"/>
                    <a:pt x="2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 name="Google Shape;4076;p70"/>
          <p:cNvGrpSpPr/>
          <p:nvPr/>
        </p:nvGrpSpPr>
        <p:grpSpPr>
          <a:xfrm>
            <a:off x="9359239" y="3382084"/>
            <a:ext cx="1611059" cy="2572053"/>
            <a:chOff x="2592070" y="1994843"/>
            <a:chExt cx="1481025" cy="2364454"/>
          </a:xfrm>
        </p:grpSpPr>
        <p:sp>
          <p:nvSpPr>
            <p:cNvPr id="362" name="Google Shape;4077;p70"/>
            <p:cNvSpPr/>
            <p:nvPr/>
          </p:nvSpPr>
          <p:spPr>
            <a:xfrm>
              <a:off x="3545151" y="2038639"/>
              <a:ext cx="35144" cy="34278"/>
            </a:xfrm>
            <a:custGeom>
              <a:avLst/>
              <a:gdLst/>
              <a:ahLst/>
              <a:cxnLst/>
              <a:rect l="l" t="t" r="r" b="b"/>
              <a:pathLst>
                <a:path w="853" h="832" extrusionOk="0">
                  <a:moveTo>
                    <a:pt x="633" y="1"/>
                  </a:moveTo>
                  <a:cubicBezTo>
                    <a:pt x="509" y="1"/>
                    <a:pt x="354" y="94"/>
                    <a:pt x="226" y="241"/>
                  </a:cubicBezTo>
                  <a:cubicBezTo>
                    <a:pt x="50" y="441"/>
                    <a:pt x="0" y="692"/>
                    <a:pt x="125" y="792"/>
                  </a:cubicBezTo>
                  <a:cubicBezTo>
                    <a:pt x="152" y="819"/>
                    <a:pt x="190" y="831"/>
                    <a:pt x="234" y="831"/>
                  </a:cubicBezTo>
                  <a:cubicBezTo>
                    <a:pt x="353" y="831"/>
                    <a:pt x="517" y="738"/>
                    <a:pt x="627" y="591"/>
                  </a:cubicBezTo>
                  <a:cubicBezTo>
                    <a:pt x="802" y="391"/>
                    <a:pt x="852" y="140"/>
                    <a:pt x="752" y="40"/>
                  </a:cubicBezTo>
                  <a:cubicBezTo>
                    <a:pt x="718" y="13"/>
                    <a:pt x="678" y="1"/>
                    <a:pt x="633" y="1"/>
                  </a:cubicBez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078;p70"/>
            <p:cNvSpPr/>
            <p:nvPr/>
          </p:nvSpPr>
          <p:spPr>
            <a:xfrm>
              <a:off x="3563732" y="1994843"/>
              <a:ext cx="12401" cy="55785"/>
            </a:xfrm>
            <a:custGeom>
              <a:avLst/>
              <a:gdLst/>
              <a:ahLst/>
              <a:cxnLst/>
              <a:rect l="l" t="t" r="r" b="b"/>
              <a:pathLst>
                <a:path w="301" h="1354" extrusionOk="0">
                  <a:moveTo>
                    <a:pt x="50" y="0"/>
                  </a:moveTo>
                  <a:lnTo>
                    <a:pt x="0" y="50"/>
                  </a:lnTo>
                  <a:cubicBezTo>
                    <a:pt x="50" y="476"/>
                    <a:pt x="100" y="752"/>
                    <a:pt x="151" y="1103"/>
                  </a:cubicBezTo>
                  <a:lnTo>
                    <a:pt x="176" y="1278"/>
                  </a:lnTo>
                  <a:lnTo>
                    <a:pt x="251" y="1354"/>
                  </a:lnTo>
                  <a:lnTo>
                    <a:pt x="301" y="1278"/>
                  </a:lnTo>
                  <a:lnTo>
                    <a:pt x="276" y="1078"/>
                  </a:lnTo>
                  <a:cubicBezTo>
                    <a:pt x="201" y="727"/>
                    <a:pt x="176" y="451"/>
                    <a:pt x="126" y="50"/>
                  </a:cubicBezTo>
                  <a:lnTo>
                    <a:pt x="50" y="0"/>
                  </a:ln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079;p70"/>
            <p:cNvSpPr/>
            <p:nvPr/>
          </p:nvSpPr>
          <p:spPr>
            <a:xfrm>
              <a:off x="3795891" y="2467220"/>
              <a:ext cx="38919" cy="24290"/>
            </a:xfrm>
            <a:custGeom>
              <a:avLst/>
              <a:gdLst/>
              <a:ahLst/>
              <a:cxnLst/>
              <a:rect l="l" t="t" r="r" b="b"/>
              <a:pathLst>
                <a:path w="1003" h="626" extrusionOk="0">
                  <a:moveTo>
                    <a:pt x="701" y="0"/>
                  </a:moveTo>
                  <a:cubicBezTo>
                    <a:pt x="611" y="0"/>
                    <a:pt x="506" y="20"/>
                    <a:pt x="401" y="62"/>
                  </a:cubicBezTo>
                  <a:cubicBezTo>
                    <a:pt x="151" y="162"/>
                    <a:pt x="0" y="363"/>
                    <a:pt x="50" y="513"/>
                  </a:cubicBezTo>
                  <a:cubicBezTo>
                    <a:pt x="94" y="586"/>
                    <a:pt x="198" y="625"/>
                    <a:pt x="321" y="625"/>
                  </a:cubicBezTo>
                  <a:cubicBezTo>
                    <a:pt x="409" y="625"/>
                    <a:pt x="508" y="605"/>
                    <a:pt x="602" y="563"/>
                  </a:cubicBezTo>
                  <a:cubicBezTo>
                    <a:pt x="852" y="463"/>
                    <a:pt x="1003" y="263"/>
                    <a:pt x="953" y="112"/>
                  </a:cubicBezTo>
                  <a:cubicBezTo>
                    <a:pt x="923" y="39"/>
                    <a:pt x="826" y="0"/>
                    <a:pt x="701" y="0"/>
                  </a:cubicBez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080;p70"/>
            <p:cNvSpPr/>
            <p:nvPr/>
          </p:nvSpPr>
          <p:spPr>
            <a:xfrm>
              <a:off x="3844509" y="2497369"/>
              <a:ext cx="39889" cy="24290"/>
            </a:xfrm>
            <a:custGeom>
              <a:avLst/>
              <a:gdLst/>
              <a:ahLst/>
              <a:cxnLst/>
              <a:rect l="l" t="t" r="r" b="b"/>
              <a:pathLst>
                <a:path w="1028" h="626" extrusionOk="0">
                  <a:moveTo>
                    <a:pt x="701" y="0"/>
                  </a:moveTo>
                  <a:cubicBezTo>
                    <a:pt x="611" y="0"/>
                    <a:pt x="506" y="20"/>
                    <a:pt x="401" y="62"/>
                  </a:cubicBezTo>
                  <a:cubicBezTo>
                    <a:pt x="151" y="162"/>
                    <a:pt x="0" y="363"/>
                    <a:pt x="76" y="513"/>
                  </a:cubicBezTo>
                  <a:cubicBezTo>
                    <a:pt x="105" y="586"/>
                    <a:pt x="202" y="625"/>
                    <a:pt x="328" y="625"/>
                  </a:cubicBezTo>
                  <a:cubicBezTo>
                    <a:pt x="418" y="625"/>
                    <a:pt x="522" y="605"/>
                    <a:pt x="627" y="563"/>
                  </a:cubicBezTo>
                  <a:cubicBezTo>
                    <a:pt x="878" y="463"/>
                    <a:pt x="1028" y="263"/>
                    <a:pt x="953" y="112"/>
                  </a:cubicBezTo>
                  <a:cubicBezTo>
                    <a:pt x="924" y="39"/>
                    <a:pt x="826" y="0"/>
                    <a:pt x="701" y="0"/>
                  </a:cubicBez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081;p70"/>
            <p:cNvSpPr/>
            <p:nvPr/>
          </p:nvSpPr>
          <p:spPr>
            <a:xfrm>
              <a:off x="3827009" y="2426827"/>
              <a:ext cx="23359" cy="49628"/>
            </a:xfrm>
            <a:custGeom>
              <a:avLst/>
              <a:gdLst/>
              <a:ahLst/>
              <a:cxnLst/>
              <a:rect l="l" t="t" r="r" b="b"/>
              <a:pathLst>
                <a:path w="602" h="1279" extrusionOk="0">
                  <a:moveTo>
                    <a:pt x="577" y="0"/>
                  </a:moveTo>
                  <a:lnTo>
                    <a:pt x="476" y="25"/>
                  </a:lnTo>
                  <a:cubicBezTo>
                    <a:pt x="276" y="401"/>
                    <a:pt x="126" y="802"/>
                    <a:pt x="0" y="1203"/>
                  </a:cubicBezTo>
                  <a:lnTo>
                    <a:pt x="25" y="1279"/>
                  </a:lnTo>
                  <a:lnTo>
                    <a:pt x="50" y="1279"/>
                  </a:lnTo>
                  <a:lnTo>
                    <a:pt x="126" y="1229"/>
                  </a:lnTo>
                  <a:cubicBezTo>
                    <a:pt x="251" y="853"/>
                    <a:pt x="401" y="452"/>
                    <a:pt x="602" y="101"/>
                  </a:cubicBezTo>
                  <a:lnTo>
                    <a:pt x="577" y="0"/>
                  </a:ln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082;p70"/>
            <p:cNvSpPr/>
            <p:nvPr/>
          </p:nvSpPr>
          <p:spPr>
            <a:xfrm>
              <a:off x="3874658" y="2458916"/>
              <a:ext cx="19479" cy="50598"/>
            </a:xfrm>
            <a:custGeom>
              <a:avLst/>
              <a:gdLst/>
              <a:ahLst/>
              <a:cxnLst/>
              <a:rect l="l" t="t" r="r" b="b"/>
              <a:pathLst>
                <a:path w="502" h="1304" extrusionOk="0">
                  <a:moveTo>
                    <a:pt x="451" y="0"/>
                  </a:moveTo>
                  <a:lnTo>
                    <a:pt x="376" y="51"/>
                  </a:lnTo>
                  <a:cubicBezTo>
                    <a:pt x="251" y="427"/>
                    <a:pt x="176" y="702"/>
                    <a:pt x="50" y="1053"/>
                  </a:cubicBezTo>
                  <a:lnTo>
                    <a:pt x="0" y="1229"/>
                  </a:lnTo>
                  <a:lnTo>
                    <a:pt x="50" y="1304"/>
                  </a:lnTo>
                  <a:lnTo>
                    <a:pt x="126" y="1254"/>
                  </a:lnTo>
                  <a:lnTo>
                    <a:pt x="176" y="1103"/>
                  </a:lnTo>
                  <a:cubicBezTo>
                    <a:pt x="276" y="727"/>
                    <a:pt x="376" y="477"/>
                    <a:pt x="502" y="76"/>
                  </a:cubicBezTo>
                  <a:lnTo>
                    <a:pt x="451" y="0"/>
                  </a:ln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083;p70"/>
            <p:cNvSpPr/>
            <p:nvPr/>
          </p:nvSpPr>
          <p:spPr>
            <a:xfrm>
              <a:off x="3845479" y="2426827"/>
              <a:ext cx="48658" cy="36009"/>
            </a:xfrm>
            <a:custGeom>
              <a:avLst/>
              <a:gdLst/>
              <a:ahLst/>
              <a:cxnLst/>
              <a:rect l="l" t="t" r="r" b="b"/>
              <a:pathLst>
                <a:path w="1254" h="928" extrusionOk="0">
                  <a:moveTo>
                    <a:pt x="101" y="0"/>
                  </a:moveTo>
                  <a:lnTo>
                    <a:pt x="0" y="25"/>
                  </a:lnTo>
                  <a:lnTo>
                    <a:pt x="26" y="126"/>
                  </a:lnTo>
                  <a:cubicBezTo>
                    <a:pt x="151" y="176"/>
                    <a:pt x="226" y="226"/>
                    <a:pt x="301" y="301"/>
                  </a:cubicBezTo>
                  <a:cubicBezTo>
                    <a:pt x="376" y="351"/>
                    <a:pt x="427" y="401"/>
                    <a:pt x="502" y="426"/>
                  </a:cubicBezTo>
                  <a:cubicBezTo>
                    <a:pt x="552" y="477"/>
                    <a:pt x="1103" y="853"/>
                    <a:pt x="1153" y="903"/>
                  </a:cubicBezTo>
                  <a:lnTo>
                    <a:pt x="1203" y="928"/>
                  </a:lnTo>
                  <a:lnTo>
                    <a:pt x="1254" y="903"/>
                  </a:lnTo>
                  <a:lnTo>
                    <a:pt x="1229" y="802"/>
                  </a:lnTo>
                  <a:cubicBezTo>
                    <a:pt x="1178" y="752"/>
                    <a:pt x="627" y="376"/>
                    <a:pt x="552" y="326"/>
                  </a:cubicBezTo>
                  <a:cubicBezTo>
                    <a:pt x="502" y="301"/>
                    <a:pt x="427" y="251"/>
                    <a:pt x="376" y="201"/>
                  </a:cubicBezTo>
                  <a:cubicBezTo>
                    <a:pt x="301" y="126"/>
                    <a:pt x="201" y="51"/>
                    <a:pt x="101" y="0"/>
                  </a:cubicBez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4084;p70"/>
            <p:cNvSpPr/>
            <p:nvPr/>
          </p:nvSpPr>
          <p:spPr>
            <a:xfrm>
              <a:off x="3840629" y="2441417"/>
              <a:ext cx="47688" cy="36009"/>
            </a:xfrm>
            <a:custGeom>
              <a:avLst/>
              <a:gdLst/>
              <a:ahLst/>
              <a:cxnLst/>
              <a:rect l="l" t="t" r="r" b="b"/>
              <a:pathLst>
                <a:path w="1229" h="928" extrusionOk="0">
                  <a:moveTo>
                    <a:pt x="0" y="0"/>
                  </a:moveTo>
                  <a:lnTo>
                    <a:pt x="25" y="101"/>
                  </a:lnTo>
                  <a:cubicBezTo>
                    <a:pt x="426" y="376"/>
                    <a:pt x="752" y="602"/>
                    <a:pt x="1153" y="903"/>
                  </a:cubicBezTo>
                  <a:lnTo>
                    <a:pt x="1178" y="928"/>
                  </a:lnTo>
                  <a:lnTo>
                    <a:pt x="1228" y="903"/>
                  </a:lnTo>
                  <a:lnTo>
                    <a:pt x="1228" y="802"/>
                  </a:lnTo>
                  <a:cubicBezTo>
                    <a:pt x="827" y="502"/>
                    <a:pt x="501" y="276"/>
                    <a:pt x="100" y="0"/>
                  </a:cubicBez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4085;p70"/>
            <p:cNvSpPr/>
            <p:nvPr/>
          </p:nvSpPr>
          <p:spPr>
            <a:xfrm>
              <a:off x="3720034" y="2223235"/>
              <a:ext cx="26308" cy="36707"/>
            </a:xfrm>
            <a:custGeom>
              <a:avLst/>
              <a:gdLst/>
              <a:ahLst/>
              <a:cxnLst/>
              <a:rect l="l" t="t" r="r" b="b"/>
              <a:pathLst>
                <a:path w="678" h="946" extrusionOk="0">
                  <a:moveTo>
                    <a:pt x="430" y="1"/>
                  </a:moveTo>
                  <a:cubicBezTo>
                    <a:pt x="307" y="1"/>
                    <a:pt x="142" y="164"/>
                    <a:pt x="76" y="385"/>
                  </a:cubicBezTo>
                  <a:cubicBezTo>
                    <a:pt x="0" y="661"/>
                    <a:pt x="50" y="887"/>
                    <a:pt x="176" y="937"/>
                  </a:cubicBezTo>
                  <a:cubicBezTo>
                    <a:pt x="193" y="942"/>
                    <a:pt x="211" y="945"/>
                    <a:pt x="229" y="945"/>
                  </a:cubicBezTo>
                  <a:cubicBezTo>
                    <a:pt x="366" y="945"/>
                    <a:pt x="513" y="782"/>
                    <a:pt x="602" y="561"/>
                  </a:cubicBezTo>
                  <a:cubicBezTo>
                    <a:pt x="677" y="310"/>
                    <a:pt x="627" y="59"/>
                    <a:pt x="477" y="9"/>
                  </a:cubicBezTo>
                  <a:cubicBezTo>
                    <a:pt x="462" y="4"/>
                    <a:pt x="447" y="1"/>
                    <a:pt x="430" y="1"/>
                  </a:cubicBez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4086;p70"/>
            <p:cNvSpPr/>
            <p:nvPr/>
          </p:nvSpPr>
          <p:spPr>
            <a:xfrm>
              <a:off x="3664587" y="2239765"/>
              <a:ext cx="26308" cy="36707"/>
            </a:xfrm>
            <a:custGeom>
              <a:avLst/>
              <a:gdLst/>
              <a:ahLst/>
              <a:cxnLst/>
              <a:rect l="l" t="t" r="r" b="b"/>
              <a:pathLst>
                <a:path w="678" h="946" extrusionOk="0">
                  <a:moveTo>
                    <a:pt x="449" y="1"/>
                  </a:moveTo>
                  <a:cubicBezTo>
                    <a:pt x="312" y="1"/>
                    <a:pt x="165" y="164"/>
                    <a:pt x="76" y="385"/>
                  </a:cubicBezTo>
                  <a:cubicBezTo>
                    <a:pt x="1" y="636"/>
                    <a:pt x="51" y="887"/>
                    <a:pt x="176" y="937"/>
                  </a:cubicBezTo>
                  <a:cubicBezTo>
                    <a:pt x="194" y="942"/>
                    <a:pt x="211" y="945"/>
                    <a:pt x="229" y="945"/>
                  </a:cubicBezTo>
                  <a:cubicBezTo>
                    <a:pt x="366" y="945"/>
                    <a:pt x="514" y="782"/>
                    <a:pt x="602" y="561"/>
                  </a:cubicBezTo>
                  <a:cubicBezTo>
                    <a:pt x="677" y="310"/>
                    <a:pt x="627" y="59"/>
                    <a:pt x="502" y="9"/>
                  </a:cubicBezTo>
                  <a:cubicBezTo>
                    <a:pt x="485" y="4"/>
                    <a:pt x="467" y="1"/>
                    <a:pt x="449" y="1"/>
                  </a:cubicBez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4087;p70"/>
            <p:cNvSpPr/>
            <p:nvPr/>
          </p:nvSpPr>
          <p:spPr>
            <a:xfrm>
              <a:off x="3725854" y="2253734"/>
              <a:ext cx="25338" cy="48658"/>
            </a:xfrm>
            <a:custGeom>
              <a:avLst/>
              <a:gdLst/>
              <a:ahLst/>
              <a:cxnLst/>
              <a:rect l="l" t="t" r="r" b="b"/>
              <a:pathLst>
                <a:path w="653" h="1254" extrusionOk="0">
                  <a:moveTo>
                    <a:pt x="26" y="0"/>
                  </a:moveTo>
                  <a:lnTo>
                    <a:pt x="1" y="75"/>
                  </a:lnTo>
                  <a:cubicBezTo>
                    <a:pt x="201" y="426"/>
                    <a:pt x="377" y="802"/>
                    <a:pt x="527" y="1203"/>
                  </a:cubicBezTo>
                  <a:lnTo>
                    <a:pt x="577" y="1253"/>
                  </a:lnTo>
                  <a:lnTo>
                    <a:pt x="602" y="1228"/>
                  </a:lnTo>
                  <a:lnTo>
                    <a:pt x="652" y="1153"/>
                  </a:lnTo>
                  <a:cubicBezTo>
                    <a:pt x="502" y="752"/>
                    <a:pt x="327" y="376"/>
                    <a:pt x="101" y="25"/>
                  </a:cubicBezTo>
                  <a:lnTo>
                    <a:pt x="26" y="0"/>
                  </a:ln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4088;p70"/>
            <p:cNvSpPr/>
            <p:nvPr/>
          </p:nvSpPr>
          <p:spPr>
            <a:xfrm>
              <a:off x="3669476" y="2267353"/>
              <a:ext cx="28209" cy="45748"/>
            </a:xfrm>
            <a:custGeom>
              <a:avLst/>
              <a:gdLst/>
              <a:ahLst/>
              <a:cxnLst/>
              <a:rect l="l" t="t" r="r" b="b"/>
              <a:pathLst>
                <a:path w="727" h="1179" extrusionOk="0">
                  <a:moveTo>
                    <a:pt x="25" y="0"/>
                  </a:moveTo>
                  <a:lnTo>
                    <a:pt x="0" y="75"/>
                  </a:lnTo>
                  <a:lnTo>
                    <a:pt x="75" y="226"/>
                  </a:lnTo>
                  <a:cubicBezTo>
                    <a:pt x="276" y="552"/>
                    <a:pt x="426" y="777"/>
                    <a:pt x="627" y="1153"/>
                  </a:cubicBezTo>
                  <a:lnTo>
                    <a:pt x="677" y="1178"/>
                  </a:lnTo>
                  <a:lnTo>
                    <a:pt x="702" y="1178"/>
                  </a:lnTo>
                  <a:lnTo>
                    <a:pt x="727" y="1078"/>
                  </a:lnTo>
                  <a:cubicBezTo>
                    <a:pt x="526" y="727"/>
                    <a:pt x="376" y="476"/>
                    <a:pt x="176" y="151"/>
                  </a:cubicBezTo>
                  <a:lnTo>
                    <a:pt x="100" y="0"/>
                  </a:ln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4089;p70"/>
            <p:cNvSpPr/>
            <p:nvPr/>
          </p:nvSpPr>
          <p:spPr>
            <a:xfrm>
              <a:off x="3693765" y="2297502"/>
              <a:ext cx="57428" cy="16569"/>
            </a:xfrm>
            <a:custGeom>
              <a:avLst/>
              <a:gdLst/>
              <a:ahLst/>
              <a:cxnLst/>
              <a:rect l="l" t="t" r="r" b="b"/>
              <a:pathLst>
                <a:path w="1480" h="427" extrusionOk="0">
                  <a:moveTo>
                    <a:pt x="1404" y="0"/>
                  </a:moveTo>
                  <a:cubicBezTo>
                    <a:pt x="1279" y="50"/>
                    <a:pt x="1179" y="50"/>
                    <a:pt x="1078" y="75"/>
                  </a:cubicBezTo>
                  <a:cubicBezTo>
                    <a:pt x="1003" y="100"/>
                    <a:pt x="928" y="100"/>
                    <a:pt x="853" y="125"/>
                  </a:cubicBezTo>
                  <a:cubicBezTo>
                    <a:pt x="778" y="150"/>
                    <a:pt x="151" y="301"/>
                    <a:pt x="51" y="301"/>
                  </a:cubicBezTo>
                  <a:lnTo>
                    <a:pt x="1" y="376"/>
                  </a:lnTo>
                  <a:lnTo>
                    <a:pt x="76" y="426"/>
                  </a:lnTo>
                  <a:cubicBezTo>
                    <a:pt x="176" y="401"/>
                    <a:pt x="803" y="251"/>
                    <a:pt x="878" y="251"/>
                  </a:cubicBezTo>
                  <a:cubicBezTo>
                    <a:pt x="953" y="226"/>
                    <a:pt x="1028" y="201"/>
                    <a:pt x="1103" y="201"/>
                  </a:cubicBezTo>
                  <a:cubicBezTo>
                    <a:pt x="1204" y="176"/>
                    <a:pt x="1329" y="150"/>
                    <a:pt x="1429" y="100"/>
                  </a:cubicBezTo>
                  <a:lnTo>
                    <a:pt x="1479" y="25"/>
                  </a:lnTo>
                  <a:lnTo>
                    <a:pt x="1404" y="0"/>
                  </a:ln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4090;p70"/>
            <p:cNvSpPr/>
            <p:nvPr/>
          </p:nvSpPr>
          <p:spPr>
            <a:xfrm>
              <a:off x="3686005" y="2283882"/>
              <a:ext cx="58359" cy="16569"/>
            </a:xfrm>
            <a:custGeom>
              <a:avLst/>
              <a:gdLst/>
              <a:ahLst/>
              <a:cxnLst/>
              <a:rect l="l" t="t" r="r" b="b"/>
              <a:pathLst>
                <a:path w="1504" h="427" extrusionOk="0">
                  <a:moveTo>
                    <a:pt x="1429" y="0"/>
                  </a:moveTo>
                  <a:cubicBezTo>
                    <a:pt x="927" y="126"/>
                    <a:pt x="552" y="201"/>
                    <a:pt x="50" y="301"/>
                  </a:cubicBezTo>
                  <a:lnTo>
                    <a:pt x="0" y="376"/>
                  </a:lnTo>
                  <a:lnTo>
                    <a:pt x="75" y="426"/>
                  </a:lnTo>
                  <a:cubicBezTo>
                    <a:pt x="577" y="326"/>
                    <a:pt x="978" y="251"/>
                    <a:pt x="1454" y="126"/>
                  </a:cubicBezTo>
                  <a:lnTo>
                    <a:pt x="1504" y="50"/>
                  </a:lnTo>
                  <a:lnTo>
                    <a:pt x="1429" y="0"/>
                  </a:ln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4091;p70"/>
            <p:cNvSpPr/>
            <p:nvPr/>
          </p:nvSpPr>
          <p:spPr>
            <a:xfrm>
              <a:off x="3954394" y="2515916"/>
              <a:ext cx="83658" cy="170964"/>
            </a:xfrm>
            <a:custGeom>
              <a:avLst/>
              <a:gdLst/>
              <a:ahLst/>
              <a:cxnLst/>
              <a:rect l="l" t="t" r="r" b="b"/>
              <a:pathLst>
                <a:path w="2156" h="4406" extrusionOk="0">
                  <a:moveTo>
                    <a:pt x="171" y="1"/>
                  </a:moveTo>
                  <a:cubicBezTo>
                    <a:pt x="149" y="1"/>
                    <a:pt x="126" y="4"/>
                    <a:pt x="101" y="10"/>
                  </a:cubicBezTo>
                  <a:cubicBezTo>
                    <a:pt x="26" y="35"/>
                    <a:pt x="0" y="136"/>
                    <a:pt x="26" y="211"/>
                  </a:cubicBezTo>
                  <a:lnTo>
                    <a:pt x="1830" y="4296"/>
                  </a:lnTo>
                  <a:cubicBezTo>
                    <a:pt x="1849" y="4373"/>
                    <a:pt x="1912" y="4405"/>
                    <a:pt x="1974" y="4405"/>
                  </a:cubicBezTo>
                  <a:cubicBezTo>
                    <a:pt x="1994" y="4405"/>
                    <a:pt x="2013" y="4402"/>
                    <a:pt x="2031" y="4396"/>
                  </a:cubicBezTo>
                  <a:cubicBezTo>
                    <a:pt x="2106" y="4346"/>
                    <a:pt x="2156" y="4246"/>
                    <a:pt x="2106" y="4171"/>
                  </a:cubicBezTo>
                  <a:lnTo>
                    <a:pt x="326" y="85"/>
                  </a:lnTo>
                  <a:cubicBezTo>
                    <a:pt x="289" y="29"/>
                    <a:pt x="237" y="1"/>
                    <a:pt x="171" y="1"/>
                  </a:cubicBezTo>
                  <a:close/>
                </a:path>
              </a:pathLst>
            </a:custGeom>
            <a:solidFill>
              <a:srgbClr val="5C4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4092;p70"/>
            <p:cNvSpPr/>
            <p:nvPr/>
          </p:nvSpPr>
          <p:spPr>
            <a:xfrm>
              <a:off x="3906746" y="2536364"/>
              <a:ext cx="83658" cy="170925"/>
            </a:xfrm>
            <a:custGeom>
              <a:avLst/>
              <a:gdLst/>
              <a:ahLst/>
              <a:cxnLst/>
              <a:rect l="l" t="t" r="r" b="b"/>
              <a:pathLst>
                <a:path w="2156" h="4405" extrusionOk="0">
                  <a:moveTo>
                    <a:pt x="182" y="0"/>
                  </a:moveTo>
                  <a:cubicBezTo>
                    <a:pt x="163" y="0"/>
                    <a:pt x="143" y="4"/>
                    <a:pt x="126" y="10"/>
                  </a:cubicBezTo>
                  <a:cubicBezTo>
                    <a:pt x="51" y="60"/>
                    <a:pt x="0" y="135"/>
                    <a:pt x="51" y="235"/>
                  </a:cubicBezTo>
                  <a:lnTo>
                    <a:pt x="1830" y="4320"/>
                  </a:lnTo>
                  <a:cubicBezTo>
                    <a:pt x="1849" y="4377"/>
                    <a:pt x="1910" y="4405"/>
                    <a:pt x="1971" y="4405"/>
                  </a:cubicBezTo>
                  <a:cubicBezTo>
                    <a:pt x="1991" y="4405"/>
                    <a:pt x="2012" y="4402"/>
                    <a:pt x="2031" y="4396"/>
                  </a:cubicBezTo>
                  <a:cubicBezTo>
                    <a:pt x="2131" y="4345"/>
                    <a:pt x="2156" y="4270"/>
                    <a:pt x="2131" y="4170"/>
                  </a:cubicBezTo>
                  <a:lnTo>
                    <a:pt x="326" y="110"/>
                  </a:lnTo>
                  <a:cubicBezTo>
                    <a:pt x="307" y="33"/>
                    <a:pt x="244" y="0"/>
                    <a:pt x="182" y="0"/>
                  </a:cubicBezTo>
                  <a:close/>
                </a:path>
              </a:pathLst>
            </a:custGeom>
            <a:solidFill>
              <a:srgbClr val="5C4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4093;p70"/>
            <p:cNvSpPr/>
            <p:nvPr/>
          </p:nvSpPr>
          <p:spPr>
            <a:xfrm>
              <a:off x="3859098" y="2554407"/>
              <a:ext cx="83658" cy="170809"/>
            </a:xfrm>
            <a:custGeom>
              <a:avLst/>
              <a:gdLst/>
              <a:ahLst/>
              <a:cxnLst/>
              <a:rect l="l" t="t" r="r" b="b"/>
              <a:pathLst>
                <a:path w="2156" h="4402" extrusionOk="0">
                  <a:moveTo>
                    <a:pt x="179" y="1"/>
                  </a:moveTo>
                  <a:cubicBezTo>
                    <a:pt x="155" y="1"/>
                    <a:pt x="129" y="7"/>
                    <a:pt x="101" y="21"/>
                  </a:cubicBezTo>
                  <a:cubicBezTo>
                    <a:pt x="25" y="46"/>
                    <a:pt x="0" y="146"/>
                    <a:pt x="25" y="221"/>
                  </a:cubicBezTo>
                  <a:lnTo>
                    <a:pt x="1830" y="4306"/>
                  </a:lnTo>
                  <a:cubicBezTo>
                    <a:pt x="1848" y="4361"/>
                    <a:pt x="1905" y="4402"/>
                    <a:pt x="1964" y="4402"/>
                  </a:cubicBezTo>
                  <a:cubicBezTo>
                    <a:pt x="1986" y="4402"/>
                    <a:pt x="2009" y="4396"/>
                    <a:pt x="2030" y="4382"/>
                  </a:cubicBezTo>
                  <a:cubicBezTo>
                    <a:pt x="2106" y="4357"/>
                    <a:pt x="2156" y="4256"/>
                    <a:pt x="2106" y="4181"/>
                  </a:cubicBezTo>
                  <a:lnTo>
                    <a:pt x="326" y="96"/>
                  </a:lnTo>
                  <a:cubicBezTo>
                    <a:pt x="290" y="42"/>
                    <a:pt x="241" y="1"/>
                    <a:pt x="179" y="1"/>
                  </a:cubicBezTo>
                  <a:close/>
                </a:path>
              </a:pathLst>
            </a:custGeom>
            <a:solidFill>
              <a:srgbClr val="5C4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4094;p70"/>
            <p:cNvSpPr/>
            <p:nvPr/>
          </p:nvSpPr>
          <p:spPr>
            <a:xfrm>
              <a:off x="3825069" y="2532290"/>
              <a:ext cx="248026" cy="172710"/>
            </a:xfrm>
            <a:custGeom>
              <a:avLst/>
              <a:gdLst/>
              <a:ahLst/>
              <a:cxnLst/>
              <a:rect l="l" t="t" r="r" b="b"/>
              <a:pathLst>
                <a:path w="6392" h="4451" extrusionOk="0">
                  <a:moveTo>
                    <a:pt x="5163" y="0"/>
                  </a:moveTo>
                  <a:cubicBezTo>
                    <a:pt x="5106" y="0"/>
                    <a:pt x="5047" y="13"/>
                    <a:pt x="4988" y="39"/>
                  </a:cubicBezTo>
                  <a:lnTo>
                    <a:pt x="0" y="2345"/>
                  </a:lnTo>
                  <a:lnTo>
                    <a:pt x="827" y="4450"/>
                  </a:lnTo>
                  <a:lnTo>
                    <a:pt x="6065" y="2821"/>
                  </a:lnTo>
                  <a:cubicBezTo>
                    <a:pt x="6291" y="2746"/>
                    <a:pt x="6391" y="2521"/>
                    <a:pt x="6316" y="2295"/>
                  </a:cubicBezTo>
                  <a:lnTo>
                    <a:pt x="5539" y="265"/>
                  </a:lnTo>
                  <a:cubicBezTo>
                    <a:pt x="5465" y="99"/>
                    <a:pt x="5323" y="0"/>
                    <a:pt x="5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4095;p70"/>
            <p:cNvSpPr/>
            <p:nvPr/>
          </p:nvSpPr>
          <p:spPr>
            <a:xfrm>
              <a:off x="3348673" y="2279996"/>
              <a:ext cx="601051" cy="80787"/>
            </a:xfrm>
            <a:custGeom>
              <a:avLst/>
              <a:gdLst/>
              <a:ahLst/>
              <a:cxnLst/>
              <a:rect l="l" t="t" r="r" b="b"/>
              <a:pathLst>
                <a:path w="15490" h="2082" extrusionOk="0">
                  <a:moveTo>
                    <a:pt x="15364" y="1"/>
                  </a:moveTo>
                  <a:cubicBezTo>
                    <a:pt x="13985" y="1079"/>
                    <a:pt x="12482" y="1430"/>
                    <a:pt x="10903" y="1430"/>
                  </a:cubicBezTo>
                  <a:cubicBezTo>
                    <a:pt x="9449" y="1430"/>
                    <a:pt x="7970" y="1129"/>
                    <a:pt x="6542" y="803"/>
                  </a:cubicBezTo>
                  <a:cubicBezTo>
                    <a:pt x="5740" y="628"/>
                    <a:pt x="4888" y="427"/>
                    <a:pt x="4061" y="427"/>
                  </a:cubicBezTo>
                  <a:cubicBezTo>
                    <a:pt x="3785" y="427"/>
                    <a:pt x="3509" y="452"/>
                    <a:pt x="3233" y="502"/>
                  </a:cubicBezTo>
                  <a:cubicBezTo>
                    <a:pt x="2030" y="703"/>
                    <a:pt x="978" y="1354"/>
                    <a:pt x="0" y="2031"/>
                  </a:cubicBezTo>
                  <a:lnTo>
                    <a:pt x="25" y="2081"/>
                  </a:lnTo>
                  <a:cubicBezTo>
                    <a:pt x="1354" y="1329"/>
                    <a:pt x="2607" y="577"/>
                    <a:pt x="4136" y="577"/>
                  </a:cubicBezTo>
                  <a:lnTo>
                    <a:pt x="4336" y="577"/>
                  </a:lnTo>
                  <a:cubicBezTo>
                    <a:pt x="5940" y="653"/>
                    <a:pt x="7469" y="1229"/>
                    <a:pt x="9048" y="1455"/>
                  </a:cubicBezTo>
                  <a:cubicBezTo>
                    <a:pt x="9650" y="1530"/>
                    <a:pt x="10226" y="1580"/>
                    <a:pt x="10828" y="1580"/>
                  </a:cubicBezTo>
                  <a:cubicBezTo>
                    <a:pt x="12482" y="1580"/>
                    <a:pt x="14136" y="1204"/>
                    <a:pt x="15439" y="101"/>
                  </a:cubicBezTo>
                  <a:cubicBezTo>
                    <a:pt x="15489" y="51"/>
                    <a:pt x="15439" y="1"/>
                    <a:pt x="15389" y="1"/>
                  </a:cubicBezTo>
                  <a:close/>
                </a:path>
              </a:pathLst>
            </a:custGeom>
            <a:solidFill>
              <a:srgbClr val="F3C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4096;p70"/>
            <p:cNvSpPr/>
            <p:nvPr/>
          </p:nvSpPr>
          <p:spPr>
            <a:xfrm>
              <a:off x="3285465" y="2428803"/>
              <a:ext cx="287876" cy="101197"/>
            </a:xfrm>
            <a:custGeom>
              <a:avLst/>
              <a:gdLst/>
              <a:ahLst/>
              <a:cxnLst/>
              <a:rect l="l" t="t" r="r" b="b"/>
              <a:pathLst>
                <a:path w="7419" h="2608" extrusionOk="0">
                  <a:moveTo>
                    <a:pt x="6993" y="1"/>
                  </a:moveTo>
                  <a:cubicBezTo>
                    <a:pt x="4512" y="1"/>
                    <a:pt x="1830" y="928"/>
                    <a:pt x="0" y="2582"/>
                  </a:cubicBezTo>
                  <a:lnTo>
                    <a:pt x="25" y="2607"/>
                  </a:lnTo>
                  <a:cubicBezTo>
                    <a:pt x="2331" y="1078"/>
                    <a:pt x="4562" y="251"/>
                    <a:pt x="7344" y="126"/>
                  </a:cubicBezTo>
                  <a:cubicBezTo>
                    <a:pt x="7419" y="101"/>
                    <a:pt x="7419" y="26"/>
                    <a:pt x="7344" y="1"/>
                  </a:cubicBezTo>
                  <a:close/>
                </a:path>
              </a:pathLst>
            </a:custGeom>
            <a:solidFill>
              <a:srgbClr val="F3C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097;p70"/>
            <p:cNvSpPr/>
            <p:nvPr/>
          </p:nvSpPr>
          <p:spPr>
            <a:xfrm>
              <a:off x="3457591" y="2166499"/>
              <a:ext cx="33099" cy="31624"/>
            </a:xfrm>
            <a:custGeom>
              <a:avLst/>
              <a:gdLst/>
              <a:ahLst/>
              <a:cxnLst/>
              <a:rect l="l" t="t" r="r" b="b"/>
              <a:pathLst>
                <a:path w="853" h="815" extrusionOk="0">
                  <a:moveTo>
                    <a:pt x="621" y="0"/>
                  </a:moveTo>
                  <a:cubicBezTo>
                    <a:pt x="500" y="0"/>
                    <a:pt x="350" y="84"/>
                    <a:pt x="226" y="244"/>
                  </a:cubicBezTo>
                  <a:cubicBezTo>
                    <a:pt x="51" y="445"/>
                    <a:pt x="0" y="695"/>
                    <a:pt x="126" y="771"/>
                  </a:cubicBezTo>
                  <a:cubicBezTo>
                    <a:pt x="155" y="800"/>
                    <a:pt x="197" y="814"/>
                    <a:pt x="246" y="814"/>
                  </a:cubicBezTo>
                  <a:cubicBezTo>
                    <a:pt x="366" y="814"/>
                    <a:pt x="528" y="730"/>
                    <a:pt x="652" y="570"/>
                  </a:cubicBezTo>
                  <a:cubicBezTo>
                    <a:pt x="802" y="370"/>
                    <a:pt x="853" y="119"/>
                    <a:pt x="752" y="44"/>
                  </a:cubicBezTo>
                  <a:cubicBezTo>
                    <a:pt x="716" y="14"/>
                    <a:pt x="671" y="0"/>
                    <a:pt x="621" y="0"/>
                  </a:cubicBez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098;p70"/>
            <p:cNvSpPr/>
            <p:nvPr/>
          </p:nvSpPr>
          <p:spPr>
            <a:xfrm>
              <a:off x="3478001" y="2120518"/>
              <a:ext cx="8808" cy="53547"/>
            </a:xfrm>
            <a:custGeom>
              <a:avLst/>
              <a:gdLst/>
              <a:ahLst/>
              <a:cxnLst/>
              <a:rect l="l" t="t" r="r" b="b"/>
              <a:pathLst>
                <a:path w="227" h="1380" extrusionOk="0">
                  <a:moveTo>
                    <a:pt x="76" y="1"/>
                  </a:moveTo>
                  <a:lnTo>
                    <a:pt x="26" y="51"/>
                  </a:lnTo>
                  <a:cubicBezTo>
                    <a:pt x="1" y="477"/>
                    <a:pt x="26" y="903"/>
                    <a:pt x="101" y="1329"/>
                  </a:cubicBezTo>
                  <a:lnTo>
                    <a:pt x="151" y="1379"/>
                  </a:lnTo>
                  <a:lnTo>
                    <a:pt x="176" y="1379"/>
                  </a:lnTo>
                  <a:lnTo>
                    <a:pt x="226" y="1304"/>
                  </a:lnTo>
                  <a:cubicBezTo>
                    <a:pt x="151" y="903"/>
                    <a:pt x="126" y="477"/>
                    <a:pt x="151" y="51"/>
                  </a:cubicBezTo>
                  <a:lnTo>
                    <a:pt x="76" y="1"/>
                  </a:ln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099;p70"/>
            <p:cNvSpPr/>
            <p:nvPr/>
          </p:nvSpPr>
          <p:spPr>
            <a:xfrm>
              <a:off x="3478971" y="2120518"/>
              <a:ext cx="57428" cy="12688"/>
            </a:xfrm>
            <a:custGeom>
              <a:avLst/>
              <a:gdLst/>
              <a:ahLst/>
              <a:cxnLst/>
              <a:rect l="l" t="t" r="r" b="b"/>
              <a:pathLst>
                <a:path w="1480" h="327" extrusionOk="0">
                  <a:moveTo>
                    <a:pt x="51" y="1"/>
                  </a:moveTo>
                  <a:lnTo>
                    <a:pt x="1" y="51"/>
                  </a:lnTo>
                  <a:lnTo>
                    <a:pt x="51" y="126"/>
                  </a:lnTo>
                  <a:cubicBezTo>
                    <a:pt x="176" y="126"/>
                    <a:pt x="276" y="151"/>
                    <a:pt x="377" y="176"/>
                  </a:cubicBezTo>
                  <a:cubicBezTo>
                    <a:pt x="452" y="176"/>
                    <a:pt x="527" y="201"/>
                    <a:pt x="602" y="201"/>
                  </a:cubicBezTo>
                  <a:cubicBezTo>
                    <a:pt x="677" y="201"/>
                    <a:pt x="1329" y="301"/>
                    <a:pt x="1404" y="326"/>
                  </a:cubicBezTo>
                  <a:lnTo>
                    <a:pt x="1429" y="326"/>
                  </a:lnTo>
                  <a:lnTo>
                    <a:pt x="1479" y="276"/>
                  </a:lnTo>
                  <a:lnTo>
                    <a:pt x="1429" y="201"/>
                  </a:lnTo>
                  <a:cubicBezTo>
                    <a:pt x="1354" y="176"/>
                    <a:pt x="703" y="101"/>
                    <a:pt x="627" y="76"/>
                  </a:cubicBezTo>
                  <a:cubicBezTo>
                    <a:pt x="552" y="76"/>
                    <a:pt x="477" y="51"/>
                    <a:pt x="402" y="51"/>
                  </a:cubicBezTo>
                  <a:cubicBezTo>
                    <a:pt x="302" y="26"/>
                    <a:pt x="176" y="1"/>
                    <a:pt x="51" y="1"/>
                  </a:cubicBez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100;p70"/>
            <p:cNvSpPr/>
            <p:nvPr/>
          </p:nvSpPr>
          <p:spPr>
            <a:xfrm>
              <a:off x="3480911" y="2135108"/>
              <a:ext cx="57428" cy="13658"/>
            </a:xfrm>
            <a:custGeom>
              <a:avLst/>
              <a:gdLst/>
              <a:ahLst/>
              <a:cxnLst/>
              <a:rect l="l" t="t" r="r" b="b"/>
              <a:pathLst>
                <a:path w="1480" h="352" extrusionOk="0">
                  <a:moveTo>
                    <a:pt x="51" y="1"/>
                  </a:moveTo>
                  <a:lnTo>
                    <a:pt x="1" y="51"/>
                  </a:lnTo>
                  <a:lnTo>
                    <a:pt x="51" y="126"/>
                  </a:lnTo>
                  <a:cubicBezTo>
                    <a:pt x="527" y="176"/>
                    <a:pt x="928" y="251"/>
                    <a:pt x="1404" y="351"/>
                  </a:cubicBezTo>
                  <a:lnTo>
                    <a:pt x="1429" y="351"/>
                  </a:lnTo>
                  <a:lnTo>
                    <a:pt x="1480" y="301"/>
                  </a:lnTo>
                  <a:lnTo>
                    <a:pt x="1429" y="226"/>
                  </a:lnTo>
                  <a:cubicBezTo>
                    <a:pt x="928" y="126"/>
                    <a:pt x="552" y="76"/>
                    <a:pt x="51" y="1"/>
                  </a:cubicBez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101;p70"/>
            <p:cNvSpPr/>
            <p:nvPr/>
          </p:nvSpPr>
          <p:spPr>
            <a:xfrm>
              <a:off x="3223226" y="2566900"/>
              <a:ext cx="556311" cy="353142"/>
            </a:xfrm>
            <a:custGeom>
              <a:avLst/>
              <a:gdLst/>
              <a:ahLst/>
              <a:cxnLst/>
              <a:rect l="l" t="t" r="r" b="b"/>
              <a:pathLst>
                <a:path w="14337" h="9101" extrusionOk="0">
                  <a:moveTo>
                    <a:pt x="1930" y="0"/>
                  </a:moveTo>
                  <a:lnTo>
                    <a:pt x="0" y="1680"/>
                  </a:lnTo>
                  <a:cubicBezTo>
                    <a:pt x="1579" y="3509"/>
                    <a:pt x="3058" y="5464"/>
                    <a:pt x="4411" y="7494"/>
                  </a:cubicBezTo>
                  <a:cubicBezTo>
                    <a:pt x="4687" y="7920"/>
                    <a:pt x="5013" y="8296"/>
                    <a:pt x="5439" y="8572"/>
                  </a:cubicBezTo>
                  <a:cubicBezTo>
                    <a:pt x="5664" y="8747"/>
                    <a:pt x="5990" y="8973"/>
                    <a:pt x="6341" y="9048"/>
                  </a:cubicBezTo>
                  <a:cubicBezTo>
                    <a:pt x="6434" y="9079"/>
                    <a:pt x="6537" y="9101"/>
                    <a:pt x="6637" y="9101"/>
                  </a:cubicBezTo>
                  <a:cubicBezTo>
                    <a:pt x="6699" y="9101"/>
                    <a:pt x="6760" y="9092"/>
                    <a:pt x="6817" y="9073"/>
                  </a:cubicBezTo>
                  <a:cubicBezTo>
                    <a:pt x="6968" y="9023"/>
                    <a:pt x="7118" y="8923"/>
                    <a:pt x="7268" y="8848"/>
                  </a:cubicBezTo>
                  <a:cubicBezTo>
                    <a:pt x="7644" y="8647"/>
                    <a:pt x="8096" y="8522"/>
                    <a:pt x="8497" y="8346"/>
                  </a:cubicBezTo>
                  <a:cubicBezTo>
                    <a:pt x="10276" y="7670"/>
                    <a:pt x="11654" y="6216"/>
                    <a:pt x="13309" y="5314"/>
                  </a:cubicBezTo>
                  <a:cubicBezTo>
                    <a:pt x="13559" y="5188"/>
                    <a:pt x="13785" y="5088"/>
                    <a:pt x="13985" y="4913"/>
                  </a:cubicBezTo>
                  <a:cubicBezTo>
                    <a:pt x="14186" y="4737"/>
                    <a:pt x="14336" y="4487"/>
                    <a:pt x="14336" y="4236"/>
                  </a:cubicBezTo>
                  <a:cubicBezTo>
                    <a:pt x="14336" y="4186"/>
                    <a:pt x="14336" y="4136"/>
                    <a:pt x="14311" y="4111"/>
                  </a:cubicBezTo>
                  <a:cubicBezTo>
                    <a:pt x="14286" y="4061"/>
                    <a:pt x="14211" y="4036"/>
                    <a:pt x="14161" y="4036"/>
                  </a:cubicBezTo>
                  <a:cubicBezTo>
                    <a:pt x="13778" y="3908"/>
                    <a:pt x="13387" y="3813"/>
                    <a:pt x="13002" y="3813"/>
                  </a:cubicBezTo>
                  <a:cubicBezTo>
                    <a:pt x="12706" y="3813"/>
                    <a:pt x="12414" y="3869"/>
                    <a:pt x="12131" y="4011"/>
                  </a:cubicBezTo>
                  <a:cubicBezTo>
                    <a:pt x="11078" y="4537"/>
                    <a:pt x="9975" y="4988"/>
                    <a:pt x="8873" y="5389"/>
                  </a:cubicBezTo>
                  <a:cubicBezTo>
                    <a:pt x="8296" y="5589"/>
                    <a:pt x="7745" y="5740"/>
                    <a:pt x="7168" y="5915"/>
                  </a:cubicBezTo>
                  <a:cubicBezTo>
                    <a:pt x="6948" y="5975"/>
                    <a:pt x="6805" y="6011"/>
                    <a:pt x="6697" y="6011"/>
                  </a:cubicBezTo>
                  <a:cubicBezTo>
                    <a:pt x="6485" y="6011"/>
                    <a:pt x="6406" y="5871"/>
                    <a:pt x="6141" y="5489"/>
                  </a:cubicBezTo>
                  <a:cubicBezTo>
                    <a:pt x="4862" y="3584"/>
                    <a:pt x="3459" y="1730"/>
                    <a:pt x="1930" y="0"/>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102;p70"/>
            <p:cNvSpPr/>
            <p:nvPr/>
          </p:nvSpPr>
          <p:spPr>
            <a:xfrm>
              <a:off x="2843935" y="3127555"/>
              <a:ext cx="601051" cy="1213432"/>
            </a:xfrm>
            <a:custGeom>
              <a:avLst/>
              <a:gdLst/>
              <a:ahLst/>
              <a:cxnLst/>
              <a:rect l="l" t="t" r="r" b="b"/>
              <a:pathLst>
                <a:path w="15490" h="31272" extrusionOk="0">
                  <a:moveTo>
                    <a:pt x="8448" y="1"/>
                  </a:moveTo>
                  <a:cubicBezTo>
                    <a:pt x="7126" y="1"/>
                    <a:pt x="5798" y="308"/>
                    <a:pt x="4587" y="865"/>
                  </a:cubicBezTo>
                  <a:lnTo>
                    <a:pt x="4562" y="890"/>
                  </a:lnTo>
                  <a:cubicBezTo>
                    <a:pt x="3295" y="1111"/>
                    <a:pt x="2769" y="1180"/>
                    <a:pt x="2588" y="1180"/>
                  </a:cubicBezTo>
                  <a:cubicBezTo>
                    <a:pt x="2280" y="1180"/>
                    <a:pt x="2963" y="981"/>
                    <a:pt x="2718" y="981"/>
                  </a:cubicBezTo>
                  <a:cubicBezTo>
                    <a:pt x="2616" y="981"/>
                    <a:pt x="2350" y="1016"/>
                    <a:pt x="1780" y="1115"/>
                  </a:cubicBezTo>
                  <a:cubicBezTo>
                    <a:pt x="1053" y="1241"/>
                    <a:pt x="402" y="1717"/>
                    <a:pt x="126" y="2419"/>
                  </a:cubicBezTo>
                  <a:cubicBezTo>
                    <a:pt x="51" y="2619"/>
                    <a:pt x="1" y="2845"/>
                    <a:pt x="1" y="3070"/>
                  </a:cubicBezTo>
                  <a:cubicBezTo>
                    <a:pt x="101" y="9637"/>
                    <a:pt x="753" y="31040"/>
                    <a:pt x="1078" y="31191"/>
                  </a:cubicBezTo>
                  <a:cubicBezTo>
                    <a:pt x="1197" y="31247"/>
                    <a:pt x="1322" y="31272"/>
                    <a:pt x="1450" y="31272"/>
                  </a:cubicBezTo>
                  <a:cubicBezTo>
                    <a:pt x="1836" y="31272"/>
                    <a:pt x="2237" y="31041"/>
                    <a:pt x="2482" y="30740"/>
                  </a:cubicBezTo>
                  <a:cubicBezTo>
                    <a:pt x="2808" y="30314"/>
                    <a:pt x="2933" y="29762"/>
                    <a:pt x="3033" y="29236"/>
                  </a:cubicBezTo>
                  <a:cubicBezTo>
                    <a:pt x="3961" y="24574"/>
                    <a:pt x="4562" y="19837"/>
                    <a:pt x="5264" y="15126"/>
                  </a:cubicBezTo>
                  <a:cubicBezTo>
                    <a:pt x="5565" y="13171"/>
                    <a:pt x="5865" y="11241"/>
                    <a:pt x="6141" y="9286"/>
                  </a:cubicBezTo>
                  <a:cubicBezTo>
                    <a:pt x="6241" y="8709"/>
                    <a:pt x="6292" y="8108"/>
                    <a:pt x="6417" y="7532"/>
                  </a:cubicBezTo>
                  <a:cubicBezTo>
                    <a:pt x="6495" y="7176"/>
                    <a:pt x="6570" y="7036"/>
                    <a:pt x="6650" y="7036"/>
                  </a:cubicBezTo>
                  <a:cubicBezTo>
                    <a:pt x="6799" y="7036"/>
                    <a:pt x="6964" y="7533"/>
                    <a:pt x="7194" y="8008"/>
                  </a:cubicBezTo>
                  <a:cubicBezTo>
                    <a:pt x="8146" y="10038"/>
                    <a:pt x="9124" y="12068"/>
                    <a:pt x="10076" y="14098"/>
                  </a:cubicBezTo>
                  <a:cubicBezTo>
                    <a:pt x="10201" y="14374"/>
                    <a:pt x="10377" y="14649"/>
                    <a:pt x="10452" y="14900"/>
                  </a:cubicBezTo>
                  <a:cubicBezTo>
                    <a:pt x="10552" y="15201"/>
                    <a:pt x="10477" y="15527"/>
                    <a:pt x="10477" y="15827"/>
                  </a:cubicBezTo>
                  <a:cubicBezTo>
                    <a:pt x="10452" y="16554"/>
                    <a:pt x="10402" y="17281"/>
                    <a:pt x="10377" y="18008"/>
                  </a:cubicBezTo>
                  <a:cubicBezTo>
                    <a:pt x="10302" y="20289"/>
                    <a:pt x="10226" y="22594"/>
                    <a:pt x="10226" y="24900"/>
                  </a:cubicBezTo>
                  <a:cubicBezTo>
                    <a:pt x="10226" y="26028"/>
                    <a:pt x="10226" y="27156"/>
                    <a:pt x="10226" y="28284"/>
                  </a:cubicBezTo>
                  <a:cubicBezTo>
                    <a:pt x="10226" y="28484"/>
                    <a:pt x="10176" y="28810"/>
                    <a:pt x="10251" y="29010"/>
                  </a:cubicBezTo>
                  <a:cubicBezTo>
                    <a:pt x="10302" y="29136"/>
                    <a:pt x="10753" y="29587"/>
                    <a:pt x="10853" y="29587"/>
                  </a:cubicBezTo>
                  <a:cubicBezTo>
                    <a:pt x="10953" y="29687"/>
                    <a:pt x="11079" y="29762"/>
                    <a:pt x="11229" y="29787"/>
                  </a:cubicBezTo>
                  <a:cubicBezTo>
                    <a:pt x="11354" y="29787"/>
                    <a:pt x="11454" y="29737"/>
                    <a:pt x="11580" y="29662"/>
                  </a:cubicBezTo>
                  <a:cubicBezTo>
                    <a:pt x="12256" y="29236"/>
                    <a:pt x="12482" y="28484"/>
                    <a:pt x="12632" y="27757"/>
                  </a:cubicBezTo>
                  <a:cubicBezTo>
                    <a:pt x="12858" y="26830"/>
                    <a:pt x="13084" y="25903"/>
                    <a:pt x="13309" y="24975"/>
                  </a:cubicBezTo>
                  <a:cubicBezTo>
                    <a:pt x="13610" y="23747"/>
                    <a:pt x="15465" y="15577"/>
                    <a:pt x="15465" y="14975"/>
                  </a:cubicBezTo>
                  <a:cubicBezTo>
                    <a:pt x="15490" y="14048"/>
                    <a:pt x="15038" y="10890"/>
                    <a:pt x="15013" y="10464"/>
                  </a:cubicBezTo>
                  <a:cubicBezTo>
                    <a:pt x="14713" y="7381"/>
                    <a:pt x="14487" y="4248"/>
                    <a:pt x="13886" y="1216"/>
                  </a:cubicBezTo>
                  <a:cubicBezTo>
                    <a:pt x="13868" y="1147"/>
                    <a:pt x="13839" y="1119"/>
                    <a:pt x="13802" y="1119"/>
                  </a:cubicBezTo>
                  <a:cubicBezTo>
                    <a:pt x="13655" y="1119"/>
                    <a:pt x="13378" y="1542"/>
                    <a:pt x="13180" y="1542"/>
                  </a:cubicBezTo>
                  <a:cubicBezTo>
                    <a:pt x="13134" y="1542"/>
                    <a:pt x="13093" y="1520"/>
                    <a:pt x="13059" y="1466"/>
                  </a:cubicBezTo>
                  <a:cubicBezTo>
                    <a:pt x="12582" y="815"/>
                    <a:pt x="11655" y="664"/>
                    <a:pt x="10853" y="564"/>
                  </a:cubicBezTo>
                  <a:cubicBezTo>
                    <a:pt x="10811" y="560"/>
                    <a:pt x="10779" y="559"/>
                    <a:pt x="10755" y="559"/>
                  </a:cubicBezTo>
                  <a:cubicBezTo>
                    <a:pt x="10491" y="559"/>
                    <a:pt x="11195" y="759"/>
                    <a:pt x="10868" y="759"/>
                  </a:cubicBezTo>
                  <a:cubicBezTo>
                    <a:pt x="10813" y="759"/>
                    <a:pt x="10727" y="753"/>
                    <a:pt x="10602" y="740"/>
                  </a:cubicBezTo>
                  <a:cubicBezTo>
                    <a:pt x="10552" y="614"/>
                    <a:pt x="10502" y="514"/>
                    <a:pt x="10427" y="414"/>
                  </a:cubicBezTo>
                  <a:cubicBezTo>
                    <a:pt x="10251" y="213"/>
                    <a:pt x="9926" y="138"/>
                    <a:pt x="9650" y="88"/>
                  </a:cubicBezTo>
                  <a:cubicBezTo>
                    <a:pt x="9252" y="29"/>
                    <a:pt x="8850" y="1"/>
                    <a:pt x="8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4103;p70"/>
            <p:cNvSpPr/>
            <p:nvPr/>
          </p:nvSpPr>
          <p:spPr>
            <a:xfrm>
              <a:off x="2933413" y="2074809"/>
              <a:ext cx="252876" cy="311312"/>
            </a:xfrm>
            <a:custGeom>
              <a:avLst/>
              <a:gdLst/>
              <a:ahLst/>
              <a:cxnLst/>
              <a:rect l="l" t="t" r="r" b="b"/>
              <a:pathLst>
                <a:path w="6517" h="8023" extrusionOk="0">
                  <a:moveTo>
                    <a:pt x="2851" y="1"/>
                  </a:moveTo>
                  <a:cubicBezTo>
                    <a:pt x="1727" y="1"/>
                    <a:pt x="723" y="599"/>
                    <a:pt x="276" y="1755"/>
                  </a:cubicBezTo>
                  <a:cubicBezTo>
                    <a:pt x="26" y="2332"/>
                    <a:pt x="1" y="2983"/>
                    <a:pt x="1" y="3610"/>
                  </a:cubicBezTo>
                  <a:cubicBezTo>
                    <a:pt x="1" y="4863"/>
                    <a:pt x="126" y="6291"/>
                    <a:pt x="1103" y="7144"/>
                  </a:cubicBezTo>
                  <a:cubicBezTo>
                    <a:pt x="1655" y="7645"/>
                    <a:pt x="2356" y="7996"/>
                    <a:pt x="3133" y="8021"/>
                  </a:cubicBezTo>
                  <a:cubicBezTo>
                    <a:pt x="3171" y="8022"/>
                    <a:pt x="3209" y="8023"/>
                    <a:pt x="3247" y="8023"/>
                  </a:cubicBezTo>
                  <a:cubicBezTo>
                    <a:pt x="3911" y="8023"/>
                    <a:pt x="4764" y="7818"/>
                    <a:pt x="5214" y="7344"/>
                  </a:cubicBezTo>
                  <a:cubicBezTo>
                    <a:pt x="5539" y="7018"/>
                    <a:pt x="5890" y="6692"/>
                    <a:pt x="6091" y="6291"/>
                  </a:cubicBezTo>
                  <a:cubicBezTo>
                    <a:pt x="6517" y="5489"/>
                    <a:pt x="6517" y="4562"/>
                    <a:pt x="6442" y="3685"/>
                  </a:cubicBezTo>
                  <a:cubicBezTo>
                    <a:pt x="6417" y="3259"/>
                    <a:pt x="6392" y="2707"/>
                    <a:pt x="6266" y="2231"/>
                  </a:cubicBezTo>
                  <a:cubicBezTo>
                    <a:pt x="6166" y="1755"/>
                    <a:pt x="5966" y="1329"/>
                    <a:pt x="5615" y="1053"/>
                  </a:cubicBezTo>
                  <a:cubicBezTo>
                    <a:pt x="5013" y="627"/>
                    <a:pt x="4387" y="276"/>
                    <a:pt x="3660" y="101"/>
                  </a:cubicBezTo>
                  <a:cubicBezTo>
                    <a:pt x="3387" y="34"/>
                    <a:pt x="3116" y="1"/>
                    <a:pt x="2851" y="1"/>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104;p70"/>
            <p:cNvSpPr/>
            <p:nvPr/>
          </p:nvSpPr>
          <p:spPr>
            <a:xfrm>
              <a:off x="3004421" y="2282557"/>
              <a:ext cx="116718" cy="216828"/>
            </a:xfrm>
            <a:custGeom>
              <a:avLst/>
              <a:gdLst/>
              <a:ahLst/>
              <a:cxnLst/>
              <a:rect l="l" t="t" r="r" b="b"/>
              <a:pathLst>
                <a:path w="3008" h="5588" extrusionOk="0">
                  <a:moveTo>
                    <a:pt x="1221" y="1"/>
                  </a:moveTo>
                  <a:cubicBezTo>
                    <a:pt x="672" y="1"/>
                    <a:pt x="151" y="352"/>
                    <a:pt x="201" y="1063"/>
                  </a:cubicBezTo>
                  <a:cubicBezTo>
                    <a:pt x="251" y="1689"/>
                    <a:pt x="451" y="2391"/>
                    <a:pt x="401" y="3043"/>
                  </a:cubicBezTo>
                  <a:cubicBezTo>
                    <a:pt x="351" y="3694"/>
                    <a:pt x="50" y="4296"/>
                    <a:pt x="25" y="4948"/>
                  </a:cubicBezTo>
                  <a:cubicBezTo>
                    <a:pt x="0" y="5148"/>
                    <a:pt x="25" y="5374"/>
                    <a:pt x="201" y="5474"/>
                  </a:cubicBezTo>
                  <a:cubicBezTo>
                    <a:pt x="301" y="5549"/>
                    <a:pt x="401" y="5549"/>
                    <a:pt x="526" y="5549"/>
                  </a:cubicBezTo>
                  <a:cubicBezTo>
                    <a:pt x="702" y="5549"/>
                    <a:pt x="902" y="5574"/>
                    <a:pt x="1078" y="5574"/>
                  </a:cubicBezTo>
                  <a:cubicBezTo>
                    <a:pt x="1195" y="5582"/>
                    <a:pt x="1312" y="5588"/>
                    <a:pt x="1427" y="5588"/>
                  </a:cubicBezTo>
                  <a:cubicBezTo>
                    <a:pt x="1657" y="5588"/>
                    <a:pt x="1880" y="5566"/>
                    <a:pt x="2080" y="5499"/>
                  </a:cubicBezTo>
                  <a:cubicBezTo>
                    <a:pt x="2657" y="5298"/>
                    <a:pt x="3008" y="4572"/>
                    <a:pt x="2857" y="4020"/>
                  </a:cubicBezTo>
                  <a:cubicBezTo>
                    <a:pt x="2632" y="3043"/>
                    <a:pt x="2481" y="2065"/>
                    <a:pt x="2406" y="1063"/>
                  </a:cubicBezTo>
                  <a:cubicBezTo>
                    <a:pt x="2356" y="358"/>
                    <a:pt x="1774" y="1"/>
                    <a:pt x="1221" y="1"/>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4105;p70"/>
            <p:cNvSpPr/>
            <p:nvPr/>
          </p:nvSpPr>
          <p:spPr>
            <a:xfrm>
              <a:off x="2715577" y="2407423"/>
              <a:ext cx="674969" cy="846515"/>
            </a:xfrm>
            <a:custGeom>
              <a:avLst/>
              <a:gdLst/>
              <a:ahLst/>
              <a:cxnLst/>
              <a:rect l="l" t="t" r="r" b="b"/>
              <a:pathLst>
                <a:path w="17395" h="21816" extrusionOk="0">
                  <a:moveTo>
                    <a:pt x="10151" y="0"/>
                  </a:moveTo>
                  <a:lnTo>
                    <a:pt x="10151" y="0"/>
                  </a:lnTo>
                  <a:cubicBezTo>
                    <a:pt x="10226" y="351"/>
                    <a:pt x="9925" y="1178"/>
                    <a:pt x="9023" y="1278"/>
                  </a:cubicBezTo>
                  <a:cubicBezTo>
                    <a:pt x="8983" y="1283"/>
                    <a:pt x="8943" y="1285"/>
                    <a:pt x="8904" y="1285"/>
                  </a:cubicBezTo>
                  <a:cubicBezTo>
                    <a:pt x="8237" y="1285"/>
                    <a:pt x="7748" y="697"/>
                    <a:pt x="7795" y="176"/>
                  </a:cubicBezTo>
                  <a:cubicBezTo>
                    <a:pt x="7604" y="146"/>
                    <a:pt x="7414" y="131"/>
                    <a:pt x="7228" y="131"/>
                  </a:cubicBezTo>
                  <a:cubicBezTo>
                    <a:pt x="4920" y="131"/>
                    <a:pt x="2974" y="2312"/>
                    <a:pt x="1630" y="3935"/>
                  </a:cubicBezTo>
                  <a:cubicBezTo>
                    <a:pt x="1354" y="4261"/>
                    <a:pt x="1103" y="4587"/>
                    <a:pt x="828" y="4912"/>
                  </a:cubicBezTo>
                  <a:cubicBezTo>
                    <a:pt x="602" y="5188"/>
                    <a:pt x="1" y="5614"/>
                    <a:pt x="76" y="6015"/>
                  </a:cubicBezTo>
                  <a:cubicBezTo>
                    <a:pt x="101" y="6141"/>
                    <a:pt x="176" y="6241"/>
                    <a:pt x="276" y="6316"/>
                  </a:cubicBezTo>
                  <a:cubicBezTo>
                    <a:pt x="903" y="7118"/>
                    <a:pt x="1554" y="7895"/>
                    <a:pt x="2206" y="8697"/>
                  </a:cubicBezTo>
                  <a:cubicBezTo>
                    <a:pt x="2331" y="8847"/>
                    <a:pt x="2457" y="9023"/>
                    <a:pt x="2657" y="9123"/>
                  </a:cubicBezTo>
                  <a:cubicBezTo>
                    <a:pt x="2787" y="9216"/>
                    <a:pt x="2945" y="9268"/>
                    <a:pt x="3100" y="9268"/>
                  </a:cubicBezTo>
                  <a:cubicBezTo>
                    <a:pt x="3153" y="9268"/>
                    <a:pt x="3207" y="9261"/>
                    <a:pt x="3259" y="9248"/>
                  </a:cubicBezTo>
                  <a:cubicBezTo>
                    <a:pt x="3559" y="9123"/>
                    <a:pt x="3760" y="8772"/>
                    <a:pt x="3985" y="8572"/>
                  </a:cubicBezTo>
                  <a:lnTo>
                    <a:pt x="3985" y="8572"/>
                  </a:lnTo>
                  <a:cubicBezTo>
                    <a:pt x="3885" y="10000"/>
                    <a:pt x="3710" y="11429"/>
                    <a:pt x="3635" y="12857"/>
                  </a:cubicBezTo>
                  <a:cubicBezTo>
                    <a:pt x="3509" y="14913"/>
                    <a:pt x="3409" y="16968"/>
                    <a:pt x="3284" y="18998"/>
                  </a:cubicBezTo>
                  <a:cubicBezTo>
                    <a:pt x="3284" y="19148"/>
                    <a:pt x="3259" y="19299"/>
                    <a:pt x="3259" y="19424"/>
                  </a:cubicBezTo>
                  <a:cubicBezTo>
                    <a:pt x="3259" y="19674"/>
                    <a:pt x="3259" y="20276"/>
                    <a:pt x="3259" y="20702"/>
                  </a:cubicBezTo>
                  <a:cubicBezTo>
                    <a:pt x="3259" y="21003"/>
                    <a:pt x="3459" y="21253"/>
                    <a:pt x="3760" y="21278"/>
                  </a:cubicBezTo>
                  <a:cubicBezTo>
                    <a:pt x="4782" y="21453"/>
                    <a:pt x="7299" y="21816"/>
                    <a:pt x="9986" y="21816"/>
                  </a:cubicBezTo>
                  <a:cubicBezTo>
                    <a:pt x="12304" y="21816"/>
                    <a:pt x="14748" y="21546"/>
                    <a:pt x="16467" y="20652"/>
                  </a:cubicBezTo>
                  <a:cubicBezTo>
                    <a:pt x="16517" y="20627"/>
                    <a:pt x="16592" y="20627"/>
                    <a:pt x="16642" y="20602"/>
                  </a:cubicBezTo>
                  <a:cubicBezTo>
                    <a:pt x="16843" y="20502"/>
                    <a:pt x="17068" y="20401"/>
                    <a:pt x="17194" y="20226"/>
                  </a:cubicBezTo>
                  <a:cubicBezTo>
                    <a:pt x="17294" y="20050"/>
                    <a:pt x="17294" y="19850"/>
                    <a:pt x="17294" y="19649"/>
                  </a:cubicBezTo>
                  <a:cubicBezTo>
                    <a:pt x="17269" y="17118"/>
                    <a:pt x="17068" y="14587"/>
                    <a:pt x="16717" y="12106"/>
                  </a:cubicBezTo>
                  <a:cubicBezTo>
                    <a:pt x="16492" y="10451"/>
                    <a:pt x="16191" y="8797"/>
                    <a:pt x="15690" y="7218"/>
                  </a:cubicBezTo>
                  <a:lnTo>
                    <a:pt x="16918" y="5564"/>
                  </a:lnTo>
                  <a:cubicBezTo>
                    <a:pt x="17018" y="5439"/>
                    <a:pt x="17219" y="5088"/>
                    <a:pt x="17344" y="4887"/>
                  </a:cubicBezTo>
                  <a:cubicBezTo>
                    <a:pt x="17394" y="4787"/>
                    <a:pt x="17394" y="4662"/>
                    <a:pt x="17319" y="4562"/>
                  </a:cubicBezTo>
                  <a:cubicBezTo>
                    <a:pt x="17143" y="4286"/>
                    <a:pt x="16742" y="3735"/>
                    <a:pt x="16367" y="3459"/>
                  </a:cubicBezTo>
                  <a:cubicBezTo>
                    <a:pt x="15514" y="2782"/>
                    <a:pt x="12657" y="151"/>
                    <a:pt x="10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4106;p70"/>
            <p:cNvSpPr/>
            <p:nvPr/>
          </p:nvSpPr>
          <p:spPr>
            <a:xfrm>
              <a:off x="3167778" y="2596080"/>
              <a:ext cx="758589" cy="364705"/>
            </a:xfrm>
            <a:custGeom>
              <a:avLst/>
              <a:gdLst/>
              <a:ahLst/>
              <a:cxnLst/>
              <a:rect l="l" t="t" r="r" b="b"/>
              <a:pathLst>
                <a:path w="19550" h="9399" extrusionOk="0">
                  <a:moveTo>
                    <a:pt x="18748" y="0"/>
                  </a:moveTo>
                  <a:lnTo>
                    <a:pt x="1" y="7294"/>
                  </a:lnTo>
                  <a:lnTo>
                    <a:pt x="828" y="9399"/>
                  </a:lnTo>
                  <a:lnTo>
                    <a:pt x="19550" y="2081"/>
                  </a:lnTo>
                  <a:lnTo>
                    <a:pt x="187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4107;p70"/>
            <p:cNvSpPr/>
            <p:nvPr/>
          </p:nvSpPr>
          <p:spPr>
            <a:xfrm>
              <a:off x="2627069" y="2720713"/>
              <a:ext cx="753739" cy="621577"/>
            </a:xfrm>
            <a:custGeom>
              <a:avLst/>
              <a:gdLst/>
              <a:ahLst/>
              <a:cxnLst/>
              <a:rect l="l" t="t" r="r" b="b"/>
              <a:pathLst>
                <a:path w="19425" h="16019" extrusionOk="0">
                  <a:moveTo>
                    <a:pt x="14900" y="1"/>
                  </a:moveTo>
                  <a:cubicBezTo>
                    <a:pt x="14424" y="1"/>
                    <a:pt x="13938" y="139"/>
                    <a:pt x="13460" y="422"/>
                  </a:cubicBezTo>
                  <a:cubicBezTo>
                    <a:pt x="12106" y="1275"/>
                    <a:pt x="10627" y="1575"/>
                    <a:pt x="9023" y="1801"/>
                  </a:cubicBezTo>
                  <a:cubicBezTo>
                    <a:pt x="7319" y="2052"/>
                    <a:pt x="5565" y="2177"/>
                    <a:pt x="3936" y="2803"/>
                  </a:cubicBezTo>
                  <a:cubicBezTo>
                    <a:pt x="2307" y="3405"/>
                    <a:pt x="803" y="4583"/>
                    <a:pt x="276" y="6237"/>
                  </a:cubicBezTo>
                  <a:cubicBezTo>
                    <a:pt x="26" y="6989"/>
                    <a:pt x="1" y="7791"/>
                    <a:pt x="76" y="8593"/>
                  </a:cubicBezTo>
                  <a:cubicBezTo>
                    <a:pt x="276" y="10899"/>
                    <a:pt x="1354" y="13129"/>
                    <a:pt x="3134" y="14633"/>
                  </a:cubicBezTo>
                  <a:cubicBezTo>
                    <a:pt x="4057" y="15425"/>
                    <a:pt x="5279" y="16018"/>
                    <a:pt x="6479" y="16018"/>
                  </a:cubicBezTo>
                  <a:cubicBezTo>
                    <a:pt x="6874" y="16018"/>
                    <a:pt x="7266" y="15954"/>
                    <a:pt x="7645" y="15811"/>
                  </a:cubicBezTo>
                  <a:cubicBezTo>
                    <a:pt x="8948" y="15310"/>
                    <a:pt x="9800" y="14057"/>
                    <a:pt x="10803" y="13054"/>
                  </a:cubicBezTo>
                  <a:cubicBezTo>
                    <a:pt x="11855" y="12001"/>
                    <a:pt x="13159" y="11225"/>
                    <a:pt x="14587" y="10798"/>
                  </a:cubicBezTo>
                  <a:cubicBezTo>
                    <a:pt x="15916" y="10397"/>
                    <a:pt x="17444" y="10247"/>
                    <a:pt x="18347" y="9219"/>
                  </a:cubicBezTo>
                  <a:cubicBezTo>
                    <a:pt x="19424" y="7966"/>
                    <a:pt x="19124" y="6087"/>
                    <a:pt x="18698" y="4508"/>
                  </a:cubicBezTo>
                  <a:cubicBezTo>
                    <a:pt x="18347" y="3255"/>
                    <a:pt x="17921" y="1951"/>
                    <a:pt x="16993" y="999"/>
                  </a:cubicBezTo>
                  <a:cubicBezTo>
                    <a:pt x="16366" y="341"/>
                    <a:pt x="15645" y="1"/>
                    <a:pt x="14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4108;p70"/>
            <p:cNvSpPr/>
            <p:nvPr/>
          </p:nvSpPr>
          <p:spPr>
            <a:xfrm>
              <a:off x="2892554" y="2942274"/>
              <a:ext cx="85637" cy="161496"/>
            </a:xfrm>
            <a:custGeom>
              <a:avLst/>
              <a:gdLst/>
              <a:ahLst/>
              <a:cxnLst/>
              <a:rect l="l" t="t" r="r" b="b"/>
              <a:pathLst>
                <a:path w="2207" h="4162" extrusionOk="0">
                  <a:moveTo>
                    <a:pt x="853" y="1"/>
                  </a:moveTo>
                  <a:lnTo>
                    <a:pt x="1" y="301"/>
                  </a:lnTo>
                  <a:lnTo>
                    <a:pt x="1354" y="4161"/>
                  </a:lnTo>
                  <a:lnTo>
                    <a:pt x="2206" y="3860"/>
                  </a:lnTo>
                  <a:lnTo>
                    <a:pt x="853" y="1"/>
                  </a:lnTo>
                  <a:close/>
                </a:path>
              </a:pathLst>
            </a:custGeom>
            <a:solidFill>
              <a:srgbClr val="412D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4109;p70"/>
            <p:cNvSpPr/>
            <p:nvPr/>
          </p:nvSpPr>
          <p:spPr>
            <a:xfrm>
              <a:off x="2996621" y="2858655"/>
              <a:ext cx="201346" cy="201346"/>
            </a:xfrm>
            <a:custGeom>
              <a:avLst/>
              <a:gdLst/>
              <a:ahLst/>
              <a:cxnLst/>
              <a:rect l="l" t="t" r="r" b="b"/>
              <a:pathLst>
                <a:path w="5189" h="5189" extrusionOk="0">
                  <a:moveTo>
                    <a:pt x="2582" y="0"/>
                  </a:moveTo>
                  <a:cubicBezTo>
                    <a:pt x="1154" y="0"/>
                    <a:pt x="1" y="1153"/>
                    <a:pt x="1" y="2607"/>
                  </a:cubicBezTo>
                  <a:cubicBezTo>
                    <a:pt x="1" y="4035"/>
                    <a:pt x="1154" y="5188"/>
                    <a:pt x="2582" y="5188"/>
                  </a:cubicBezTo>
                  <a:cubicBezTo>
                    <a:pt x="4011" y="5188"/>
                    <a:pt x="5189" y="4035"/>
                    <a:pt x="5189" y="2607"/>
                  </a:cubicBezTo>
                  <a:cubicBezTo>
                    <a:pt x="5189" y="1153"/>
                    <a:pt x="4011" y="0"/>
                    <a:pt x="2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4110;p70"/>
            <p:cNvSpPr/>
            <p:nvPr/>
          </p:nvSpPr>
          <p:spPr>
            <a:xfrm>
              <a:off x="2992741" y="2567870"/>
              <a:ext cx="1045456" cy="394893"/>
            </a:xfrm>
            <a:custGeom>
              <a:avLst/>
              <a:gdLst/>
              <a:ahLst/>
              <a:cxnLst/>
              <a:rect l="l" t="t" r="r" b="b"/>
              <a:pathLst>
                <a:path w="26943" h="10177" extrusionOk="0">
                  <a:moveTo>
                    <a:pt x="26843" y="1"/>
                  </a:moveTo>
                  <a:lnTo>
                    <a:pt x="51" y="10026"/>
                  </a:lnTo>
                  <a:cubicBezTo>
                    <a:pt x="25" y="10026"/>
                    <a:pt x="0" y="10076"/>
                    <a:pt x="25" y="10126"/>
                  </a:cubicBezTo>
                  <a:cubicBezTo>
                    <a:pt x="25" y="10151"/>
                    <a:pt x="76" y="10176"/>
                    <a:pt x="126" y="10176"/>
                  </a:cubicBezTo>
                  <a:lnTo>
                    <a:pt x="26893" y="151"/>
                  </a:lnTo>
                  <a:cubicBezTo>
                    <a:pt x="26943" y="151"/>
                    <a:pt x="26943" y="101"/>
                    <a:pt x="26943" y="51"/>
                  </a:cubicBezTo>
                  <a:cubicBezTo>
                    <a:pt x="26918" y="1"/>
                    <a:pt x="26868" y="1"/>
                    <a:pt x="26843" y="1"/>
                  </a:cubicBezTo>
                  <a:close/>
                </a:path>
              </a:pathLst>
            </a:custGeom>
            <a:solidFill>
              <a:srgbClr val="25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4111;p70"/>
            <p:cNvSpPr/>
            <p:nvPr/>
          </p:nvSpPr>
          <p:spPr>
            <a:xfrm>
              <a:off x="2996621" y="2589871"/>
              <a:ext cx="1045495" cy="394660"/>
            </a:xfrm>
            <a:custGeom>
              <a:avLst/>
              <a:gdLst/>
              <a:ahLst/>
              <a:cxnLst/>
              <a:rect l="l" t="t" r="r" b="b"/>
              <a:pathLst>
                <a:path w="26944" h="10171" extrusionOk="0">
                  <a:moveTo>
                    <a:pt x="26867" y="0"/>
                  </a:moveTo>
                  <a:cubicBezTo>
                    <a:pt x="26858" y="0"/>
                    <a:pt x="26850" y="3"/>
                    <a:pt x="26843" y="10"/>
                  </a:cubicBezTo>
                  <a:lnTo>
                    <a:pt x="51" y="10010"/>
                  </a:lnTo>
                  <a:cubicBezTo>
                    <a:pt x="26" y="10035"/>
                    <a:pt x="1" y="10085"/>
                    <a:pt x="26" y="10135"/>
                  </a:cubicBezTo>
                  <a:cubicBezTo>
                    <a:pt x="26" y="10153"/>
                    <a:pt x="51" y="10171"/>
                    <a:pt x="83" y="10171"/>
                  </a:cubicBezTo>
                  <a:cubicBezTo>
                    <a:pt x="97" y="10171"/>
                    <a:pt x="111" y="10168"/>
                    <a:pt x="126" y="10160"/>
                  </a:cubicBezTo>
                  <a:lnTo>
                    <a:pt x="26893" y="160"/>
                  </a:lnTo>
                  <a:cubicBezTo>
                    <a:pt x="26918" y="135"/>
                    <a:pt x="26943" y="110"/>
                    <a:pt x="26943" y="60"/>
                  </a:cubicBezTo>
                  <a:cubicBezTo>
                    <a:pt x="26925" y="23"/>
                    <a:pt x="26893" y="0"/>
                    <a:pt x="26867" y="0"/>
                  </a:cubicBezTo>
                  <a:close/>
                </a:path>
              </a:pathLst>
            </a:custGeom>
            <a:solidFill>
              <a:srgbClr val="25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4112;p70"/>
            <p:cNvSpPr/>
            <p:nvPr/>
          </p:nvSpPr>
          <p:spPr>
            <a:xfrm>
              <a:off x="2999531" y="2606401"/>
              <a:ext cx="1045495" cy="394660"/>
            </a:xfrm>
            <a:custGeom>
              <a:avLst/>
              <a:gdLst/>
              <a:ahLst/>
              <a:cxnLst/>
              <a:rect l="l" t="t" r="r" b="b"/>
              <a:pathLst>
                <a:path w="26944" h="10171" extrusionOk="0">
                  <a:moveTo>
                    <a:pt x="26868" y="0"/>
                  </a:moveTo>
                  <a:cubicBezTo>
                    <a:pt x="26858" y="0"/>
                    <a:pt x="26850" y="3"/>
                    <a:pt x="26843" y="10"/>
                  </a:cubicBezTo>
                  <a:lnTo>
                    <a:pt x="51" y="10010"/>
                  </a:lnTo>
                  <a:cubicBezTo>
                    <a:pt x="26" y="10035"/>
                    <a:pt x="1" y="10085"/>
                    <a:pt x="1" y="10110"/>
                  </a:cubicBezTo>
                  <a:cubicBezTo>
                    <a:pt x="19" y="10147"/>
                    <a:pt x="51" y="10170"/>
                    <a:pt x="86" y="10170"/>
                  </a:cubicBezTo>
                  <a:cubicBezTo>
                    <a:pt x="99" y="10170"/>
                    <a:pt x="113" y="10167"/>
                    <a:pt x="126" y="10160"/>
                  </a:cubicBezTo>
                  <a:lnTo>
                    <a:pt x="26893" y="160"/>
                  </a:lnTo>
                  <a:cubicBezTo>
                    <a:pt x="26918" y="135"/>
                    <a:pt x="26943" y="85"/>
                    <a:pt x="26943" y="60"/>
                  </a:cubicBezTo>
                  <a:cubicBezTo>
                    <a:pt x="26925" y="23"/>
                    <a:pt x="26893" y="0"/>
                    <a:pt x="26868" y="0"/>
                  </a:cubicBezTo>
                  <a:close/>
                </a:path>
              </a:pathLst>
            </a:custGeom>
            <a:solidFill>
              <a:srgbClr val="25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4113;p70"/>
            <p:cNvSpPr/>
            <p:nvPr/>
          </p:nvSpPr>
          <p:spPr>
            <a:xfrm>
              <a:off x="3004421" y="2622931"/>
              <a:ext cx="1045456" cy="394660"/>
            </a:xfrm>
            <a:custGeom>
              <a:avLst/>
              <a:gdLst/>
              <a:ahLst/>
              <a:cxnLst/>
              <a:rect l="l" t="t" r="r" b="b"/>
              <a:pathLst>
                <a:path w="26943" h="10171" extrusionOk="0">
                  <a:moveTo>
                    <a:pt x="26867" y="0"/>
                  </a:moveTo>
                  <a:cubicBezTo>
                    <a:pt x="26858" y="0"/>
                    <a:pt x="26849" y="3"/>
                    <a:pt x="26842" y="10"/>
                  </a:cubicBezTo>
                  <a:lnTo>
                    <a:pt x="50" y="10010"/>
                  </a:lnTo>
                  <a:cubicBezTo>
                    <a:pt x="25" y="10035"/>
                    <a:pt x="0" y="10085"/>
                    <a:pt x="0" y="10110"/>
                  </a:cubicBezTo>
                  <a:cubicBezTo>
                    <a:pt x="18" y="10147"/>
                    <a:pt x="50" y="10170"/>
                    <a:pt x="86" y="10170"/>
                  </a:cubicBezTo>
                  <a:cubicBezTo>
                    <a:pt x="99" y="10170"/>
                    <a:pt x="112" y="10167"/>
                    <a:pt x="125" y="10161"/>
                  </a:cubicBezTo>
                  <a:lnTo>
                    <a:pt x="26893" y="160"/>
                  </a:lnTo>
                  <a:cubicBezTo>
                    <a:pt x="26918" y="135"/>
                    <a:pt x="26943" y="85"/>
                    <a:pt x="26943" y="60"/>
                  </a:cubicBezTo>
                  <a:cubicBezTo>
                    <a:pt x="26924" y="24"/>
                    <a:pt x="26893" y="0"/>
                    <a:pt x="26867" y="0"/>
                  </a:cubicBezTo>
                  <a:close/>
                </a:path>
              </a:pathLst>
            </a:custGeom>
            <a:solidFill>
              <a:srgbClr val="25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4114;p70"/>
            <p:cNvSpPr/>
            <p:nvPr/>
          </p:nvSpPr>
          <p:spPr>
            <a:xfrm>
              <a:off x="2592070" y="2648579"/>
              <a:ext cx="469743" cy="377432"/>
            </a:xfrm>
            <a:custGeom>
              <a:avLst/>
              <a:gdLst/>
              <a:ahLst/>
              <a:cxnLst/>
              <a:rect l="l" t="t" r="r" b="b"/>
              <a:pathLst>
                <a:path w="12106" h="9727" extrusionOk="0">
                  <a:moveTo>
                    <a:pt x="3359" y="1"/>
                  </a:moveTo>
                  <a:lnTo>
                    <a:pt x="226" y="4687"/>
                  </a:lnTo>
                  <a:cubicBezTo>
                    <a:pt x="26" y="5013"/>
                    <a:pt x="1" y="5414"/>
                    <a:pt x="176" y="5765"/>
                  </a:cubicBezTo>
                  <a:lnTo>
                    <a:pt x="226" y="5865"/>
                  </a:lnTo>
                  <a:cubicBezTo>
                    <a:pt x="502" y="6417"/>
                    <a:pt x="928" y="6893"/>
                    <a:pt x="1379" y="7269"/>
                  </a:cubicBezTo>
                  <a:cubicBezTo>
                    <a:pt x="1655" y="7495"/>
                    <a:pt x="1980" y="7695"/>
                    <a:pt x="2281" y="7870"/>
                  </a:cubicBezTo>
                  <a:cubicBezTo>
                    <a:pt x="2582" y="8071"/>
                    <a:pt x="2833" y="8271"/>
                    <a:pt x="3158" y="8422"/>
                  </a:cubicBezTo>
                  <a:cubicBezTo>
                    <a:pt x="4431" y="9019"/>
                    <a:pt x="5851" y="9261"/>
                    <a:pt x="7271" y="9261"/>
                  </a:cubicBezTo>
                  <a:cubicBezTo>
                    <a:pt x="7698" y="9261"/>
                    <a:pt x="8124" y="9239"/>
                    <a:pt x="8547" y="9199"/>
                  </a:cubicBezTo>
                  <a:cubicBezTo>
                    <a:pt x="8564" y="9197"/>
                    <a:pt x="8581" y="9196"/>
                    <a:pt x="8598" y="9196"/>
                  </a:cubicBezTo>
                  <a:cubicBezTo>
                    <a:pt x="8803" y="9196"/>
                    <a:pt x="8988" y="9330"/>
                    <a:pt x="9174" y="9399"/>
                  </a:cubicBezTo>
                  <a:cubicBezTo>
                    <a:pt x="9474" y="9500"/>
                    <a:pt x="9775" y="9600"/>
                    <a:pt x="10076" y="9650"/>
                  </a:cubicBezTo>
                  <a:cubicBezTo>
                    <a:pt x="10314" y="9692"/>
                    <a:pt x="10553" y="9726"/>
                    <a:pt x="10787" y="9726"/>
                  </a:cubicBezTo>
                  <a:cubicBezTo>
                    <a:pt x="10971" y="9726"/>
                    <a:pt x="11152" y="9705"/>
                    <a:pt x="11329" y="9650"/>
                  </a:cubicBezTo>
                  <a:cubicBezTo>
                    <a:pt x="11780" y="9500"/>
                    <a:pt x="12006" y="9199"/>
                    <a:pt x="12081" y="8798"/>
                  </a:cubicBezTo>
                  <a:cubicBezTo>
                    <a:pt x="12081" y="8723"/>
                    <a:pt x="12106" y="8622"/>
                    <a:pt x="12106" y="8522"/>
                  </a:cubicBezTo>
                  <a:cubicBezTo>
                    <a:pt x="12106" y="7996"/>
                    <a:pt x="11780" y="7545"/>
                    <a:pt x="11279" y="7419"/>
                  </a:cubicBezTo>
                  <a:cubicBezTo>
                    <a:pt x="10975" y="7359"/>
                    <a:pt x="10681" y="7325"/>
                    <a:pt x="10385" y="7325"/>
                  </a:cubicBezTo>
                  <a:cubicBezTo>
                    <a:pt x="10192" y="7325"/>
                    <a:pt x="9998" y="7340"/>
                    <a:pt x="9800" y="7369"/>
                  </a:cubicBezTo>
                  <a:cubicBezTo>
                    <a:pt x="9499" y="7394"/>
                    <a:pt x="9174" y="7469"/>
                    <a:pt x="8873" y="7495"/>
                  </a:cubicBezTo>
                  <a:cubicBezTo>
                    <a:pt x="8819" y="7496"/>
                    <a:pt x="8766" y="7497"/>
                    <a:pt x="8712" y="7497"/>
                  </a:cubicBezTo>
                  <a:cubicBezTo>
                    <a:pt x="8039" y="7497"/>
                    <a:pt x="7366" y="7356"/>
                    <a:pt x="6692" y="7194"/>
                  </a:cubicBezTo>
                  <a:cubicBezTo>
                    <a:pt x="6016" y="7043"/>
                    <a:pt x="5339" y="6768"/>
                    <a:pt x="4712" y="6417"/>
                  </a:cubicBezTo>
                  <a:cubicBezTo>
                    <a:pt x="4336" y="6216"/>
                    <a:pt x="3810" y="5966"/>
                    <a:pt x="3559" y="5615"/>
                  </a:cubicBezTo>
                  <a:cubicBezTo>
                    <a:pt x="3284" y="5264"/>
                    <a:pt x="3259" y="4738"/>
                    <a:pt x="3509" y="4387"/>
                  </a:cubicBezTo>
                  <a:lnTo>
                    <a:pt x="5113" y="2131"/>
                  </a:lnTo>
                  <a:cubicBezTo>
                    <a:pt x="4712" y="1555"/>
                    <a:pt x="3986" y="602"/>
                    <a:pt x="3359" y="1"/>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115;p70"/>
            <p:cNvSpPr/>
            <p:nvPr/>
          </p:nvSpPr>
          <p:spPr>
            <a:xfrm>
              <a:off x="3109419" y="2407229"/>
              <a:ext cx="283064" cy="392138"/>
            </a:xfrm>
            <a:custGeom>
              <a:avLst/>
              <a:gdLst/>
              <a:ahLst/>
              <a:cxnLst/>
              <a:rect l="l" t="t" r="r" b="b"/>
              <a:pathLst>
                <a:path w="7295" h="10106" extrusionOk="0">
                  <a:moveTo>
                    <a:pt x="67" y="0"/>
                  </a:moveTo>
                  <a:cubicBezTo>
                    <a:pt x="37" y="0"/>
                    <a:pt x="14" y="2"/>
                    <a:pt x="1" y="5"/>
                  </a:cubicBezTo>
                  <a:cubicBezTo>
                    <a:pt x="1" y="55"/>
                    <a:pt x="1680" y="1735"/>
                    <a:pt x="2006" y="2110"/>
                  </a:cubicBezTo>
                  <a:cubicBezTo>
                    <a:pt x="2733" y="2912"/>
                    <a:pt x="3409" y="3740"/>
                    <a:pt x="4036" y="4642"/>
                  </a:cubicBezTo>
                  <a:cubicBezTo>
                    <a:pt x="4638" y="5519"/>
                    <a:pt x="5214" y="6446"/>
                    <a:pt x="5690" y="7399"/>
                  </a:cubicBezTo>
                  <a:cubicBezTo>
                    <a:pt x="6166" y="8351"/>
                    <a:pt x="6492" y="9103"/>
                    <a:pt x="6818" y="10105"/>
                  </a:cubicBezTo>
                  <a:cubicBezTo>
                    <a:pt x="7069" y="10005"/>
                    <a:pt x="7194" y="9955"/>
                    <a:pt x="7294" y="9905"/>
                  </a:cubicBezTo>
                  <a:cubicBezTo>
                    <a:pt x="7069" y="9203"/>
                    <a:pt x="6743" y="8451"/>
                    <a:pt x="6442" y="7775"/>
                  </a:cubicBezTo>
                  <a:cubicBezTo>
                    <a:pt x="5991" y="6797"/>
                    <a:pt x="5465" y="5845"/>
                    <a:pt x="4888" y="4943"/>
                  </a:cubicBezTo>
                  <a:cubicBezTo>
                    <a:pt x="4312" y="4015"/>
                    <a:pt x="3660" y="3138"/>
                    <a:pt x="2958" y="2286"/>
                  </a:cubicBezTo>
                  <a:cubicBezTo>
                    <a:pt x="2607" y="1885"/>
                    <a:pt x="2232" y="1484"/>
                    <a:pt x="1856" y="1083"/>
                  </a:cubicBezTo>
                  <a:cubicBezTo>
                    <a:pt x="1680" y="907"/>
                    <a:pt x="1505" y="707"/>
                    <a:pt x="1304" y="531"/>
                  </a:cubicBezTo>
                  <a:cubicBezTo>
                    <a:pt x="1204" y="431"/>
                    <a:pt x="1104" y="356"/>
                    <a:pt x="1003" y="256"/>
                  </a:cubicBezTo>
                  <a:cubicBezTo>
                    <a:pt x="928" y="156"/>
                    <a:pt x="978" y="181"/>
                    <a:pt x="853" y="130"/>
                  </a:cubicBezTo>
                  <a:cubicBezTo>
                    <a:pt x="745" y="65"/>
                    <a:pt x="260"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116;p70"/>
            <p:cNvSpPr/>
            <p:nvPr/>
          </p:nvSpPr>
          <p:spPr>
            <a:xfrm>
              <a:off x="2925652" y="2032010"/>
              <a:ext cx="276196" cy="283064"/>
            </a:xfrm>
            <a:custGeom>
              <a:avLst/>
              <a:gdLst/>
              <a:ahLst/>
              <a:cxnLst/>
              <a:rect l="l" t="t" r="r" b="b"/>
              <a:pathLst>
                <a:path w="7118" h="7295" extrusionOk="0">
                  <a:moveTo>
                    <a:pt x="3013" y="1"/>
                  </a:moveTo>
                  <a:cubicBezTo>
                    <a:pt x="2654" y="1"/>
                    <a:pt x="2298" y="41"/>
                    <a:pt x="1955" y="126"/>
                  </a:cubicBezTo>
                  <a:cubicBezTo>
                    <a:pt x="1303" y="327"/>
                    <a:pt x="702" y="678"/>
                    <a:pt x="276" y="1229"/>
                  </a:cubicBezTo>
                  <a:cubicBezTo>
                    <a:pt x="0" y="1580"/>
                    <a:pt x="75" y="1730"/>
                    <a:pt x="301" y="2081"/>
                  </a:cubicBezTo>
                  <a:cubicBezTo>
                    <a:pt x="476" y="2357"/>
                    <a:pt x="677" y="2607"/>
                    <a:pt x="927" y="2833"/>
                  </a:cubicBezTo>
                  <a:cubicBezTo>
                    <a:pt x="1629" y="3510"/>
                    <a:pt x="2632" y="3936"/>
                    <a:pt x="3709" y="4036"/>
                  </a:cubicBezTo>
                  <a:cubicBezTo>
                    <a:pt x="4286" y="4086"/>
                    <a:pt x="4887" y="4036"/>
                    <a:pt x="5414" y="4262"/>
                  </a:cubicBezTo>
                  <a:cubicBezTo>
                    <a:pt x="5865" y="4462"/>
                    <a:pt x="6191" y="4863"/>
                    <a:pt x="6341" y="5289"/>
                  </a:cubicBezTo>
                  <a:cubicBezTo>
                    <a:pt x="6516" y="5690"/>
                    <a:pt x="6291" y="6868"/>
                    <a:pt x="6391" y="7294"/>
                  </a:cubicBezTo>
                  <a:cubicBezTo>
                    <a:pt x="6642" y="6968"/>
                    <a:pt x="6867" y="5665"/>
                    <a:pt x="6942" y="5264"/>
                  </a:cubicBezTo>
                  <a:cubicBezTo>
                    <a:pt x="7043" y="4713"/>
                    <a:pt x="7118" y="4136"/>
                    <a:pt x="7093" y="3560"/>
                  </a:cubicBezTo>
                  <a:cubicBezTo>
                    <a:pt x="7043" y="2582"/>
                    <a:pt x="6692" y="1580"/>
                    <a:pt x="5940" y="953"/>
                  </a:cubicBezTo>
                  <a:cubicBezTo>
                    <a:pt x="5514" y="577"/>
                    <a:pt x="4988" y="352"/>
                    <a:pt x="4436" y="201"/>
                  </a:cubicBezTo>
                  <a:cubicBezTo>
                    <a:pt x="3977" y="72"/>
                    <a:pt x="3493" y="1"/>
                    <a:pt x="3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117;p70"/>
            <p:cNvSpPr/>
            <p:nvPr/>
          </p:nvSpPr>
          <p:spPr>
            <a:xfrm>
              <a:off x="2904233" y="2083113"/>
              <a:ext cx="123547" cy="229284"/>
            </a:xfrm>
            <a:custGeom>
              <a:avLst/>
              <a:gdLst/>
              <a:ahLst/>
              <a:cxnLst/>
              <a:rect l="l" t="t" r="r" b="b"/>
              <a:pathLst>
                <a:path w="3184" h="5909" extrusionOk="0">
                  <a:moveTo>
                    <a:pt x="1576" y="0"/>
                  </a:moveTo>
                  <a:cubicBezTo>
                    <a:pt x="1433" y="0"/>
                    <a:pt x="1290" y="20"/>
                    <a:pt x="1154" y="62"/>
                  </a:cubicBezTo>
                  <a:cubicBezTo>
                    <a:pt x="1" y="388"/>
                    <a:pt x="26" y="1616"/>
                    <a:pt x="126" y="2594"/>
                  </a:cubicBezTo>
                  <a:cubicBezTo>
                    <a:pt x="226" y="3696"/>
                    <a:pt x="427" y="4849"/>
                    <a:pt x="1003" y="5827"/>
                  </a:cubicBezTo>
                  <a:cubicBezTo>
                    <a:pt x="1024" y="5868"/>
                    <a:pt x="1061" y="5909"/>
                    <a:pt x="1115" y="5909"/>
                  </a:cubicBezTo>
                  <a:cubicBezTo>
                    <a:pt x="1127" y="5909"/>
                    <a:pt x="1140" y="5907"/>
                    <a:pt x="1154" y="5902"/>
                  </a:cubicBezTo>
                  <a:cubicBezTo>
                    <a:pt x="1179" y="5877"/>
                    <a:pt x="1028" y="4624"/>
                    <a:pt x="1028" y="4499"/>
                  </a:cubicBezTo>
                  <a:cubicBezTo>
                    <a:pt x="1003" y="4097"/>
                    <a:pt x="903" y="3646"/>
                    <a:pt x="1003" y="3245"/>
                  </a:cubicBezTo>
                  <a:cubicBezTo>
                    <a:pt x="1129" y="2794"/>
                    <a:pt x="1479" y="2744"/>
                    <a:pt x="1880" y="2619"/>
                  </a:cubicBezTo>
                  <a:cubicBezTo>
                    <a:pt x="2382" y="2468"/>
                    <a:pt x="3083" y="2193"/>
                    <a:pt x="3083" y="1792"/>
                  </a:cubicBezTo>
                  <a:cubicBezTo>
                    <a:pt x="3083" y="1591"/>
                    <a:pt x="3184" y="1441"/>
                    <a:pt x="3184" y="1265"/>
                  </a:cubicBezTo>
                  <a:cubicBezTo>
                    <a:pt x="3159" y="1065"/>
                    <a:pt x="3083" y="889"/>
                    <a:pt x="2958" y="739"/>
                  </a:cubicBezTo>
                  <a:cubicBezTo>
                    <a:pt x="2661" y="284"/>
                    <a:pt x="2114" y="0"/>
                    <a:pt x="1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118;p70"/>
            <p:cNvSpPr/>
            <p:nvPr/>
          </p:nvSpPr>
          <p:spPr>
            <a:xfrm>
              <a:off x="2902293" y="2225362"/>
              <a:ext cx="50598" cy="66430"/>
            </a:xfrm>
            <a:custGeom>
              <a:avLst/>
              <a:gdLst/>
              <a:ahLst/>
              <a:cxnLst/>
              <a:rect l="l" t="t" r="r" b="b"/>
              <a:pathLst>
                <a:path w="1304" h="1712" extrusionOk="0">
                  <a:moveTo>
                    <a:pt x="593" y="0"/>
                  </a:moveTo>
                  <a:cubicBezTo>
                    <a:pt x="571" y="0"/>
                    <a:pt x="549" y="2"/>
                    <a:pt x="527" y="5"/>
                  </a:cubicBezTo>
                  <a:cubicBezTo>
                    <a:pt x="226" y="56"/>
                    <a:pt x="1" y="457"/>
                    <a:pt x="76" y="933"/>
                  </a:cubicBezTo>
                  <a:cubicBezTo>
                    <a:pt x="148" y="1392"/>
                    <a:pt x="454" y="1711"/>
                    <a:pt x="767" y="1711"/>
                  </a:cubicBezTo>
                  <a:cubicBezTo>
                    <a:pt x="779" y="1711"/>
                    <a:pt x="791" y="1711"/>
                    <a:pt x="803" y="1710"/>
                  </a:cubicBezTo>
                  <a:cubicBezTo>
                    <a:pt x="1103" y="1660"/>
                    <a:pt x="1304" y="1234"/>
                    <a:pt x="1254" y="757"/>
                  </a:cubicBezTo>
                  <a:cubicBezTo>
                    <a:pt x="1184" y="314"/>
                    <a:pt x="896" y="0"/>
                    <a:pt x="593" y="0"/>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119;p70"/>
            <p:cNvSpPr/>
            <p:nvPr/>
          </p:nvSpPr>
          <p:spPr>
            <a:xfrm>
              <a:off x="3161957" y="2225129"/>
              <a:ext cx="52539" cy="66042"/>
            </a:xfrm>
            <a:custGeom>
              <a:avLst/>
              <a:gdLst/>
              <a:ahLst/>
              <a:cxnLst/>
              <a:rect l="l" t="t" r="r" b="b"/>
              <a:pathLst>
                <a:path w="1354" h="1702" extrusionOk="0">
                  <a:moveTo>
                    <a:pt x="789" y="1"/>
                  </a:moveTo>
                  <a:cubicBezTo>
                    <a:pt x="511" y="1"/>
                    <a:pt x="216" y="306"/>
                    <a:pt x="126" y="713"/>
                  </a:cubicBezTo>
                  <a:cubicBezTo>
                    <a:pt x="0" y="1189"/>
                    <a:pt x="176" y="1615"/>
                    <a:pt x="477" y="1691"/>
                  </a:cubicBezTo>
                  <a:cubicBezTo>
                    <a:pt x="508" y="1698"/>
                    <a:pt x="540" y="1701"/>
                    <a:pt x="572" y="1701"/>
                  </a:cubicBezTo>
                  <a:cubicBezTo>
                    <a:pt x="868" y="1701"/>
                    <a:pt x="1163" y="1396"/>
                    <a:pt x="1253" y="989"/>
                  </a:cubicBezTo>
                  <a:cubicBezTo>
                    <a:pt x="1354" y="538"/>
                    <a:pt x="1203" y="87"/>
                    <a:pt x="878" y="11"/>
                  </a:cubicBezTo>
                  <a:cubicBezTo>
                    <a:pt x="848" y="4"/>
                    <a:pt x="819" y="1"/>
                    <a:pt x="789" y="1"/>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120;p70"/>
            <p:cNvSpPr/>
            <p:nvPr/>
          </p:nvSpPr>
          <p:spPr>
            <a:xfrm>
              <a:off x="2761286" y="4227912"/>
              <a:ext cx="209107" cy="131385"/>
            </a:xfrm>
            <a:custGeom>
              <a:avLst/>
              <a:gdLst/>
              <a:ahLst/>
              <a:cxnLst/>
              <a:rect l="l" t="t" r="r" b="b"/>
              <a:pathLst>
                <a:path w="5389" h="3386" extrusionOk="0">
                  <a:moveTo>
                    <a:pt x="5289" y="276"/>
                  </a:moveTo>
                  <a:cubicBezTo>
                    <a:pt x="5288" y="276"/>
                    <a:pt x="5288" y="276"/>
                    <a:pt x="5287" y="277"/>
                  </a:cubicBezTo>
                  <a:lnTo>
                    <a:pt x="5287" y="277"/>
                  </a:lnTo>
                  <a:cubicBezTo>
                    <a:pt x="5288" y="277"/>
                    <a:pt x="5288" y="276"/>
                    <a:pt x="5289" y="276"/>
                  </a:cubicBezTo>
                  <a:close/>
                  <a:moveTo>
                    <a:pt x="3108" y="1"/>
                  </a:moveTo>
                  <a:lnTo>
                    <a:pt x="3058" y="26"/>
                  </a:lnTo>
                  <a:cubicBezTo>
                    <a:pt x="3008" y="151"/>
                    <a:pt x="2933" y="251"/>
                    <a:pt x="2833" y="327"/>
                  </a:cubicBezTo>
                  <a:cubicBezTo>
                    <a:pt x="2732" y="427"/>
                    <a:pt x="2657" y="502"/>
                    <a:pt x="2557" y="602"/>
                  </a:cubicBezTo>
                  <a:cubicBezTo>
                    <a:pt x="2356" y="753"/>
                    <a:pt x="2131" y="903"/>
                    <a:pt x="1930" y="1028"/>
                  </a:cubicBezTo>
                  <a:cubicBezTo>
                    <a:pt x="1404" y="1354"/>
                    <a:pt x="853" y="1630"/>
                    <a:pt x="376" y="2006"/>
                  </a:cubicBezTo>
                  <a:cubicBezTo>
                    <a:pt x="201" y="2131"/>
                    <a:pt x="0" y="2332"/>
                    <a:pt x="51" y="2557"/>
                  </a:cubicBezTo>
                  <a:cubicBezTo>
                    <a:pt x="76" y="2808"/>
                    <a:pt x="351" y="2933"/>
                    <a:pt x="602" y="3008"/>
                  </a:cubicBezTo>
                  <a:cubicBezTo>
                    <a:pt x="1476" y="3263"/>
                    <a:pt x="2403" y="3386"/>
                    <a:pt x="3325" y="3386"/>
                  </a:cubicBezTo>
                  <a:cubicBezTo>
                    <a:pt x="3672" y="3386"/>
                    <a:pt x="4018" y="3368"/>
                    <a:pt x="4361" y="3334"/>
                  </a:cubicBezTo>
                  <a:cubicBezTo>
                    <a:pt x="4512" y="3309"/>
                    <a:pt x="4637" y="3259"/>
                    <a:pt x="4787" y="3184"/>
                  </a:cubicBezTo>
                  <a:cubicBezTo>
                    <a:pt x="4938" y="3134"/>
                    <a:pt x="5113" y="3058"/>
                    <a:pt x="5239" y="2933"/>
                  </a:cubicBezTo>
                  <a:cubicBezTo>
                    <a:pt x="5364" y="2758"/>
                    <a:pt x="5389" y="2557"/>
                    <a:pt x="5389" y="2357"/>
                  </a:cubicBezTo>
                  <a:cubicBezTo>
                    <a:pt x="5389" y="2031"/>
                    <a:pt x="5339" y="1705"/>
                    <a:pt x="5314" y="1354"/>
                  </a:cubicBezTo>
                  <a:cubicBezTo>
                    <a:pt x="5289" y="1255"/>
                    <a:pt x="5239" y="293"/>
                    <a:pt x="5287" y="277"/>
                  </a:cubicBezTo>
                  <a:lnTo>
                    <a:pt x="5287" y="277"/>
                  </a:lnTo>
                  <a:cubicBezTo>
                    <a:pt x="5137" y="302"/>
                    <a:pt x="4981" y="314"/>
                    <a:pt x="4825" y="314"/>
                  </a:cubicBezTo>
                  <a:cubicBezTo>
                    <a:pt x="4668" y="314"/>
                    <a:pt x="4512" y="301"/>
                    <a:pt x="4361" y="276"/>
                  </a:cubicBezTo>
                  <a:cubicBezTo>
                    <a:pt x="4236" y="276"/>
                    <a:pt x="4086" y="251"/>
                    <a:pt x="3960" y="251"/>
                  </a:cubicBezTo>
                  <a:cubicBezTo>
                    <a:pt x="3810" y="226"/>
                    <a:pt x="3660" y="176"/>
                    <a:pt x="3509" y="151"/>
                  </a:cubicBezTo>
                  <a:cubicBezTo>
                    <a:pt x="3434" y="151"/>
                    <a:pt x="3359" y="151"/>
                    <a:pt x="3309" y="126"/>
                  </a:cubicBezTo>
                  <a:cubicBezTo>
                    <a:pt x="3234" y="101"/>
                    <a:pt x="3158" y="76"/>
                    <a:pt x="3133" y="26"/>
                  </a:cubicBezTo>
                  <a:lnTo>
                    <a:pt x="31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121;p70"/>
            <p:cNvSpPr/>
            <p:nvPr/>
          </p:nvSpPr>
          <p:spPr>
            <a:xfrm>
              <a:off x="3220316" y="4210412"/>
              <a:ext cx="216906" cy="143104"/>
            </a:xfrm>
            <a:custGeom>
              <a:avLst/>
              <a:gdLst/>
              <a:ahLst/>
              <a:cxnLst/>
              <a:rect l="l" t="t" r="r" b="b"/>
              <a:pathLst>
                <a:path w="5590" h="3688" extrusionOk="0">
                  <a:moveTo>
                    <a:pt x="577" y="1"/>
                  </a:moveTo>
                  <a:cubicBezTo>
                    <a:pt x="627" y="26"/>
                    <a:pt x="376" y="978"/>
                    <a:pt x="351" y="1053"/>
                  </a:cubicBezTo>
                  <a:cubicBezTo>
                    <a:pt x="251" y="1379"/>
                    <a:pt x="125" y="1705"/>
                    <a:pt x="50" y="2031"/>
                  </a:cubicBezTo>
                  <a:cubicBezTo>
                    <a:pt x="25" y="2231"/>
                    <a:pt x="0" y="2432"/>
                    <a:pt x="100" y="2607"/>
                  </a:cubicBezTo>
                  <a:cubicBezTo>
                    <a:pt x="201" y="2757"/>
                    <a:pt x="351" y="2858"/>
                    <a:pt x="501" y="2958"/>
                  </a:cubicBezTo>
                  <a:cubicBezTo>
                    <a:pt x="652" y="3058"/>
                    <a:pt x="777" y="3133"/>
                    <a:pt x="927" y="3184"/>
                  </a:cubicBezTo>
                  <a:cubicBezTo>
                    <a:pt x="1949" y="3510"/>
                    <a:pt x="3037" y="3687"/>
                    <a:pt x="4110" y="3687"/>
                  </a:cubicBezTo>
                  <a:cubicBezTo>
                    <a:pt x="4353" y="3687"/>
                    <a:pt x="4596" y="3678"/>
                    <a:pt x="4837" y="3660"/>
                  </a:cubicBezTo>
                  <a:cubicBezTo>
                    <a:pt x="5113" y="3635"/>
                    <a:pt x="5414" y="3560"/>
                    <a:pt x="5514" y="3334"/>
                  </a:cubicBezTo>
                  <a:cubicBezTo>
                    <a:pt x="5589" y="3108"/>
                    <a:pt x="5439" y="2883"/>
                    <a:pt x="5263" y="2707"/>
                  </a:cubicBezTo>
                  <a:cubicBezTo>
                    <a:pt x="5088" y="2507"/>
                    <a:pt x="4887" y="2331"/>
                    <a:pt x="4687" y="2156"/>
                  </a:cubicBezTo>
                  <a:cubicBezTo>
                    <a:pt x="4336" y="1855"/>
                    <a:pt x="3985" y="1580"/>
                    <a:pt x="3659" y="1254"/>
                  </a:cubicBezTo>
                  <a:cubicBezTo>
                    <a:pt x="3509" y="1103"/>
                    <a:pt x="3359" y="928"/>
                    <a:pt x="3208" y="752"/>
                  </a:cubicBezTo>
                  <a:cubicBezTo>
                    <a:pt x="3158" y="677"/>
                    <a:pt x="3083" y="602"/>
                    <a:pt x="3008" y="527"/>
                  </a:cubicBezTo>
                  <a:lnTo>
                    <a:pt x="2832" y="226"/>
                  </a:lnTo>
                  <a:cubicBezTo>
                    <a:pt x="2656" y="256"/>
                    <a:pt x="2488" y="268"/>
                    <a:pt x="2319" y="268"/>
                  </a:cubicBezTo>
                  <a:cubicBezTo>
                    <a:pt x="2200" y="268"/>
                    <a:pt x="2080" y="262"/>
                    <a:pt x="1955" y="251"/>
                  </a:cubicBezTo>
                  <a:cubicBezTo>
                    <a:pt x="1805" y="251"/>
                    <a:pt x="1654" y="226"/>
                    <a:pt x="1529" y="201"/>
                  </a:cubicBezTo>
                  <a:cubicBezTo>
                    <a:pt x="1203" y="176"/>
                    <a:pt x="877" y="101"/>
                    <a:pt x="5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122;p70"/>
            <p:cNvSpPr/>
            <p:nvPr/>
          </p:nvSpPr>
          <p:spPr>
            <a:xfrm rot="817664" flipH="1">
              <a:off x="2990484" y="2230364"/>
              <a:ext cx="41862" cy="21647"/>
            </a:xfrm>
            <a:custGeom>
              <a:avLst/>
              <a:gdLst/>
              <a:ahLst/>
              <a:cxnLst/>
              <a:rect l="l" t="t" r="r" b="b"/>
              <a:pathLst>
                <a:path w="2332" h="1206" extrusionOk="0">
                  <a:moveTo>
                    <a:pt x="1171" y="0"/>
                  </a:moveTo>
                  <a:cubicBezTo>
                    <a:pt x="890" y="0"/>
                    <a:pt x="616" y="166"/>
                    <a:pt x="452" y="354"/>
                  </a:cubicBezTo>
                  <a:cubicBezTo>
                    <a:pt x="326" y="454"/>
                    <a:pt x="276" y="579"/>
                    <a:pt x="176" y="704"/>
                  </a:cubicBezTo>
                  <a:cubicBezTo>
                    <a:pt x="126" y="830"/>
                    <a:pt x="76" y="955"/>
                    <a:pt x="0" y="1080"/>
                  </a:cubicBezTo>
                  <a:cubicBezTo>
                    <a:pt x="176" y="855"/>
                    <a:pt x="326" y="629"/>
                    <a:pt x="552" y="454"/>
                  </a:cubicBezTo>
                  <a:cubicBezTo>
                    <a:pt x="712" y="293"/>
                    <a:pt x="935" y="175"/>
                    <a:pt x="1164" y="175"/>
                  </a:cubicBezTo>
                  <a:cubicBezTo>
                    <a:pt x="1186" y="175"/>
                    <a:pt x="1207" y="176"/>
                    <a:pt x="1229" y="178"/>
                  </a:cubicBezTo>
                  <a:cubicBezTo>
                    <a:pt x="1479" y="203"/>
                    <a:pt x="1705" y="354"/>
                    <a:pt x="1905" y="529"/>
                  </a:cubicBezTo>
                  <a:cubicBezTo>
                    <a:pt x="2081" y="704"/>
                    <a:pt x="2256" y="930"/>
                    <a:pt x="2306" y="1206"/>
                  </a:cubicBezTo>
                  <a:cubicBezTo>
                    <a:pt x="2331" y="930"/>
                    <a:pt x="2181" y="654"/>
                    <a:pt x="2006" y="429"/>
                  </a:cubicBezTo>
                  <a:cubicBezTo>
                    <a:pt x="1805" y="203"/>
                    <a:pt x="1554" y="28"/>
                    <a:pt x="1229" y="3"/>
                  </a:cubicBezTo>
                  <a:cubicBezTo>
                    <a:pt x="1209" y="1"/>
                    <a:pt x="1190" y="0"/>
                    <a:pt x="1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123;p70"/>
            <p:cNvSpPr/>
            <p:nvPr/>
          </p:nvSpPr>
          <p:spPr>
            <a:xfrm rot="817664" flipH="1">
              <a:off x="3086531" y="2234450"/>
              <a:ext cx="41862" cy="21198"/>
            </a:xfrm>
            <a:custGeom>
              <a:avLst/>
              <a:gdLst/>
              <a:ahLst/>
              <a:cxnLst/>
              <a:rect l="l" t="t" r="r" b="b"/>
              <a:pathLst>
                <a:path w="2332" h="1181" extrusionOk="0">
                  <a:moveTo>
                    <a:pt x="1330" y="0"/>
                  </a:moveTo>
                  <a:cubicBezTo>
                    <a:pt x="1313" y="0"/>
                    <a:pt x="1296" y="1"/>
                    <a:pt x="1279" y="3"/>
                  </a:cubicBezTo>
                  <a:cubicBezTo>
                    <a:pt x="953" y="3"/>
                    <a:pt x="677" y="153"/>
                    <a:pt x="477" y="379"/>
                  </a:cubicBezTo>
                  <a:cubicBezTo>
                    <a:pt x="376" y="479"/>
                    <a:pt x="301" y="604"/>
                    <a:pt x="226" y="704"/>
                  </a:cubicBezTo>
                  <a:cubicBezTo>
                    <a:pt x="151" y="830"/>
                    <a:pt x="76" y="930"/>
                    <a:pt x="0" y="1055"/>
                  </a:cubicBezTo>
                  <a:cubicBezTo>
                    <a:pt x="201" y="855"/>
                    <a:pt x="376" y="654"/>
                    <a:pt x="577" y="479"/>
                  </a:cubicBezTo>
                  <a:cubicBezTo>
                    <a:pt x="777" y="303"/>
                    <a:pt x="1028" y="178"/>
                    <a:pt x="1279" y="178"/>
                  </a:cubicBezTo>
                  <a:cubicBezTo>
                    <a:pt x="1297" y="176"/>
                    <a:pt x="1315" y="175"/>
                    <a:pt x="1333" y="175"/>
                  </a:cubicBezTo>
                  <a:cubicBezTo>
                    <a:pt x="1562" y="175"/>
                    <a:pt x="1768" y="318"/>
                    <a:pt x="1930" y="504"/>
                  </a:cubicBezTo>
                  <a:cubicBezTo>
                    <a:pt x="2106" y="679"/>
                    <a:pt x="2256" y="930"/>
                    <a:pt x="2306" y="1181"/>
                  </a:cubicBezTo>
                  <a:cubicBezTo>
                    <a:pt x="2331" y="905"/>
                    <a:pt x="2206" y="629"/>
                    <a:pt x="2030" y="404"/>
                  </a:cubicBezTo>
                  <a:cubicBezTo>
                    <a:pt x="1865" y="191"/>
                    <a:pt x="1610" y="0"/>
                    <a:pt x="1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124;p70"/>
            <p:cNvSpPr/>
            <p:nvPr/>
          </p:nvSpPr>
          <p:spPr>
            <a:xfrm rot="817664" flipH="1">
              <a:off x="3075844" y="2352553"/>
              <a:ext cx="27017" cy="12618"/>
            </a:xfrm>
            <a:custGeom>
              <a:avLst/>
              <a:gdLst/>
              <a:ahLst/>
              <a:cxnLst/>
              <a:rect l="l" t="t" r="r" b="b"/>
              <a:pathLst>
                <a:path w="1505" h="703" extrusionOk="0">
                  <a:moveTo>
                    <a:pt x="0" y="0"/>
                  </a:moveTo>
                  <a:lnTo>
                    <a:pt x="0" y="0"/>
                  </a:lnTo>
                  <a:cubicBezTo>
                    <a:pt x="25" y="151"/>
                    <a:pt x="126" y="276"/>
                    <a:pt x="226" y="376"/>
                  </a:cubicBezTo>
                  <a:cubicBezTo>
                    <a:pt x="351" y="477"/>
                    <a:pt x="477" y="552"/>
                    <a:pt x="627" y="602"/>
                  </a:cubicBezTo>
                  <a:cubicBezTo>
                    <a:pt x="777" y="652"/>
                    <a:pt x="928" y="677"/>
                    <a:pt x="1053" y="702"/>
                  </a:cubicBezTo>
                  <a:cubicBezTo>
                    <a:pt x="1203" y="702"/>
                    <a:pt x="1354" y="702"/>
                    <a:pt x="1504" y="677"/>
                  </a:cubicBezTo>
                  <a:cubicBezTo>
                    <a:pt x="1354" y="627"/>
                    <a:pt x="1229" y="602"/>
                    <a:pt x="1078" y="552"/>
                  </a:cubicBezTo>
                  <a:cubicBezTo>
                    <a:pt x="953" y="527"/>
                    <a:pt x="802" y="502"/>
                    <a:pt x="677" y="452"/>
                  </a:cubicBezTo>
                  <a:cubicBezTo>
                    <a:pt x="552" y="401"/>
                    <a:pt x="426" y="351"/>
                    <a:pt x="326" y="276"/>
                  </a:cubicBezTo>
                  <a:cubicBezTo>
                    <a:pt x="201" y="201"/>
                    <a:pt x="76" y="12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25;p70"/>
            <p:cNvSpPr/>
            <p:nvPr/>
          </p:nvSpPr>
          <p:spPr>
            <a:xfrm rot="817664" flipH="1">
              <a:off x="3048032" y="2286027"/>
              <a:ext cx="36459" cy="11452"/>
            </a:xfrm>
            <a:custGeom>
              <a:avLst/>
              <a:gdLst/>
              <a:ahLst/>
              <a:cxnLst/>
              <a:rect l="l" t="t" r="r" b="b"/>
              <a:pathLst>
                <a:path w="2031" h="638" extrusionOk="0">
                  <a:moveTo>
                    <a:pt x="1" y="0"/>
                  </a:moveTo>
                  <a:lnTo>
                    <a:pt x="1" y="0"/>
                  </a:lnTo>
                  <a:cubicBezTo>
                    <a:pt x="51" y="75"/>
                    <a:pt x="126" y="151"/>
                    <a:pt x="201" y="226"/>
                  </a:cubicBezTo>
                  <a:cubicBezTo>
                    <a:pt x="276" y="276"/>
                    <a:pt x="352" y="351"/>
                    <a:pt x="427" y="401"/>
                  </a:cubicBezTo>
                  <a:cubicBezTo>
                    <a:pt x="577" y="502"/>
                    <a:pt x="778" y="577"/>
                    <a:pt x="978" y="627"/>
                  </a:cubicBezTo>
                  <a:cubicBezTo>
                    <a:pt x="1031" y="634"/>
                    <a:pt x="1086" y="637"/>
                    <a:pt x="1141" y="637"/>
                  </a:cubicBezTo>
                  <a:cubicBezTo>
                    <a:pt x="1477" y="637"/>
                    <a:pt x="1837" y="506"/>
                    <a:pt x="2031" y="226"/>
                  </a:cubicBezTo>
                  <a:lnTo>
                    <a:pt x="2031" y="226"/>
                  </a:lnTo>
                  <a:cubicBezTo>
                    <a:pt x="1778" y="381"/>
                    <a:pt x="1511" y="476"/>
                    <a:pt x="1240" y="476"/>
                  </a:cubicBezTo>
                  <a:cubicBezTo>
                    <a:pt x="1161" y="476"/>
                    <a:pt x="1082" y="468"/>
                    <a:pt x="1003" y="451"/>
                  </a:cubicBezTo>
                  <a:cubicBezTo>
                    <a:pt x="828" y="426"/>
                    <a:pt x="652" y="351"/>
                    <a:pt x="477" y="276"/>
                  </a:cubicBezTo>
                  <a:cubicBezTo>
                    <a:pt x="326" y="201"/>
                    <a:pt x="176" y="10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26;p70"/>
            <p:cNvSpPr/>
            <p:nvPr/>
          </p:nvSpPr>
          <p:spPr>
            <a:xfrm rot="817664" flipH="1">
              <a:off x="2971735" y="2198529"/>
              <a:ext cx="44555" cy="26511"/>
            </a:xfrm>
            <a:custGeom>
              <a:avLst/>
              <a:gdLst/>
              <a:ahLst/>
              <a:cxnLst/>
              <a:rect l="l" t="t" r="r" b="b"/>
              <a:pathLst>
                <a:path w="2482" h="1477" extrusionOk="0">
                  <a:moveTo>
                    <a:pt x="342" y="1"/>
                  </a:moveTo>
                  <a:cubicBezTo>
                    <a:pt x="227" y="1"/>
                    <a:pt x="114" y="14"/>
                    <a:pt x="1" y="48"/>
                  </a:cubicBezTo>
                  <a:lnTo>
                    <a:pt x="1" y="73"/>
                  </a:lnTo>
                  <a:cubicBezTo>
                    <a:pt x="502" y="73"/>
                    <a:pt x="978" y="223"/>
                    <a:pt x="1404" y="474"/>
                  </a:cubicBezTo>
                  <a:cubicBezTo>
                    <a:pt x="1605" y="599"/>
                    <a:pt x="1830" y="725"/>
                    <a:pt x="2006" y="900"/>
                  </a:cubicBezTo>
                  <a:cubicBezTo>
                    <a:pt x="2181" y="1076"/>
                    <a:pt x="2331" y="1276"/>
                    <a:pt x="2482" y="1477"/>
                  </a:cubicBezTo>
                  <a:lnTo>
                    <a:pt x="2482" y="1452"/>
                  </a:lnTo>
                  <a:cubicBezTo>
                    <a:pt x="2432" y="1326"/>
                    <a:pt x="2382" y="1226"/>
                    <a:pt x="2331" y="1101"/>
                  </a:cubicBezTo>
                  <a:cubicBezTo>
                    <a:pt x="2256" y="1000"/>
                    <a:pt x="2181" y="900"/>
                    <a:pt x="2106" y="800"/>
                  </a:cubicBezTo>
                  <a:cubicBezTo>
                    <a:pt x="1930" y="599"/>
                    <a:pt x="1705" y="449"/>
                    <a:pt x="1504" y="299"/>
                  </a:cubicBezTo>
                  <a:cubicBezTo>
                    <a:pt x="1254" y="198"/>
                    <a:pt x="1028" y="98"/>
                    <a:pt x="778" y="48"/>
                  </a:cubicBezTo>
                  <a:cubicBezTo>
                    <a:pt x="626" y="21"/>
                    <a:pt x="483"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7;p70"/>
            <p:cNvSpPr/>
            <p:nvPr/>
          </p:nvSpPr>
          <p:spPr>
            <a:xfrm rot="817664" flipH="1">
              <a:off x="3098895" y="2214026"/>
              <a:ext cx="48612" cy="18165"/>
            </a:xfrm>
            <a:custGeom>
              <a:avLst/>
              <a:gdLst/>
              <a:ahLst/>
              <a:cxnLst/>
              <a:rect l="l" t="t" r="r" b="b"/>
              <a:pathLst>
                <a:path w="2708" h="1012" extrusionOk="0">
                  <a:moveTo>
                    <a:pt x="2257" y="1"/>
                  </a:moveTo>
                  <a:cubicBezTo>
                    <a:pt x="1908" y="1"/>
                    <a:pt x="1562" y="62"/>
                    <a:pt x="1229" y="185"/>
                  </a:cubicBezTo>
                  <a:cubicBezTo>
                    <a:pt x="1003" y="260"/>
                    <a:pt x="777" y="385"/>
                    <a:pt x="577" y="511"/>
                  </a:cubicBezTo>
                  <a:cubicBezTo>
                    <a:pt x="351" y="661"/>
                    <a:pt x="176" y="836"/>
                    <a:pt x="1" y="1012"/>
                  </a:cubicBezTo>
                  <a:lnTo>
                    <a:pt x="26" y="1012"/>
                  </a:lnTo>
                  <a:cubicBezTo>
                    <a:pt x="251" y="887"/>
                    <a:pt x="427" y="761"/>
                    <a:pt x="652" y="636"/>
                  </a:cubicBezTo>
                  <a:cubicBezTo>
                    <a:pt x="853" y="536"/>
                    <a:pt x="1078" y="435"/>
                    <a:pt x="1304" y="360"/>
                  </a:cubicBezTo>
                  <a:cubicBezTo>
                    <a:pt x="1504" y="260"/>
                    <a:pt x="1730" y="210"/>
                    <a:pt x="1980" y="160"/>
                  </a:cubicBezTo>
                  <a:cubicBezTo>
                    <a:pt x="2206" y="110"/>
                    <a:pt x="2432" y="85"/>
                    <a:pt x="2682" y="59"/>
                  </a:cubicBezTo>
                  <a:lnTo>
                    <a:pt x="2707" y="34"/>
                  </a:lnTo>
                  <a:cubicBezTo>
                    <a:pt x="2557" y="12"/>
                    <a:pt x="2407" y="1"/>
                    <a:pt x="2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28;p70"/>
            <p:cNvSpPr/>
            <p:nvPr/>
          </p:nvSpPr>
          <p:spPr>
            <a:xfrm rot="817664">
              <a:off x="3079794" y="2332090"/>
              <a:ext cx="20114" cy="20112"/>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 name="Google Shape;4129;p70"/>
          <p:cNvGrpSpPr/>
          <p:nvPr/>
        </p:nvGrpSpPr>
        <p:grpSpPr>
          <a:xfrm>
            <a:off x="10417123" y="4501508"/>
            <a:ext cx="781795" cy="1425994"/>
            <a:chOff x="3564569" y="3023914"/>
            <a:chExt cx="718694" cy="1310898"/>
          </a:xfrm>
        </p:grpSpPr>
        <p:sp>
          <p:nvSpPr>
            <p:cNvPr id="415" name="Google Shape;4130;p70"/>
            <p:cNvSpPr/>
            <p:nvPr/>
          </p:nvSpPr>
          <p:spPr>
            <a:xfrm>
              <a:off x="3564569" y="3050222"/>
              <a:ext cx="336531" cy="583546"/>
            </a:xfrm>
            <a:custGeom>
              <a:avLst/>
              <a:gdLst/>
              <a:ahLst/>
              <a:cxnLst/>
              <a:rect l="l" t="t" r="r" b="b"/>
              <a:pathLst>
                <a:path w="8673" h="15039" extrusionOk="0">
                  <a:moveTo>
                    <a:pt x="4161" y="1"/>
                  </a:moveTo>
                  <a:cubicBezTo>
                    <a:pt x="0" y="6467"/>
                    <a:pt x="3534" y="11429"/>
                    <a:pt x="7394" y="15038"/>
                  </a:cubicBezTo>
                  <a:lnTo>
                    <a:pt x="8672" y="13409"/>
                  </a:lnTo>
                  <a:cubicBezTo>
                    <a:pt x="5264" y="10226"/>
                    <a:pt x="2030" y="6291"/>
                    <a:pt x="5639" y="552"/>
                  </a:cubicBezTo>
                  <a:lnTo>
                    <a:pt x="4161" y="1"/>
                  </a:ln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31;p70"/>
            <p:cNvSpPr/>
            <p:nvPr/>
          </p:nvSpPr>
          <p:spPr>
            <a:xfrm>
              <a:off x="3689046" y="3023914"/>
              <a:ext cx="106046" cy="111013"/>
            </a:xfrm>
            <a:custGeom>
              <a:avLst/>
              <a:gdLst/>
              <a:ahLst/>
              <a:cxnLst/>
              <a:rect l="l" t="t" r="r" b="b"/>
              <a:pathLst>
                <a:path w="2733" h="2861" extrusionOk="0">
                  <a:moveTo>
                    <a:pt x="1471" y="0"/>
                  </a:moveTo>
                  <a:cubicBezTo>
                    <a:pt x="898" y="0"/>
                    <a:pt x="352" y="471"/>
                    <a:pt x="176" y="1155"/>
                  </a:cubicBezTo>
                  <a:cubicBezTo>
                    <a:pt x="0" y="1932"/>
                    <a:pt x="376" y="2684"/>
                    <a:pt x="1028" y="2834"/>
                  </a:cubicBezTo>
                  <a:cubicBezTo>
                    <a:pt x="1106" y="2852"/>
                    <a:pt x="1184" y="2861"/>
                    <a:pt x="1262" y="2861"/>
                  </a:cubicBezTo>
                  <a:cubicBezTo>
                    <a:pt x="1834" y="2861"/>
                    <a:pt x="2377" y="2390"/>
                    <a:pt x="2532" y="1706"/>
                  </a:cubicBezTo>
                  <a:cubicBezTo>
                    <a:pt x="2732" y="929"/>
                    <a:pt x="2356" y="177"/>
                    <a:pt x="1705" y="27"/>
                  </a:cubicBezTo>
                  <a:cubicBezTo>
                    <a:pt x="1627" y="9"/>
                    <a:pt x="1549" y="0"/>
                    <a:pt x="1471" y="0"/>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32;p70"/>
            <p:cNvSpPr/>
            <p:nvPr/>
          </p:nvSpPr>
          <p:spPr>
            <a:xfrm>
              <a:off x="3775575" y="3199029"/>
              <a:ext cx="484367" cy="370561"/>
            </a:xfrm>
            <a:custGeom>
              <a:avLst/>
              <a:gdLst/>
              <a:ahLst/>
              <a:cxnLst/>
              <a:rect l="l" t="t" r="r" b="b"/>
              <a:pathLst>
                <a:path w="12483" h="9550" extrusionOk="0">
                  <a:moveTo>
                    <a:pt x="11054" y="0"/>
                  </a:moveTo>
                  <a:cubicBezTo>
                    <a:pt x="9851" y="6667"/>
                    <a:pt x="4813" y="7419"/>
                    <a:pt x="126" y="7469"/>
                  </a:cubicBezTo>
                  <a:lnTo>
                    <a:pt x="1" y="9549"/>
                  </a:lnTo>
                  <a:cubicBezTo>
                    <a:pt x="5264" y="9474"/>
                    <a:pt x="11229" y="8146"/>
                    <a:pt x="12482" y="577"/>
                  </a:cubicBezTo>
                  <a:lnTo>
                    <a:pt x="11054" y="0"/>
                  </a:ln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33;p70"/>
            <p:cNvSpPr/>
            <p:nvPr/>
          </p:nvSpPr>
          <p:spPr>
            <a:xfrm>
              <a:off x="4178186" y="3164961"/>
              <a:ext cx="105076" cy="110974"/>
            </a:xfrm>
            <a:custGeom>
              <a:avLst/>
              <a:gdLst/>
              <a:ahLst/>
              <a:cxnLst/>
              <a:rect l="l" t="t" r="r" b="b"/>
              <a:pathLst>
                <a:path w="2708" h="2860" extrusionOk="0">
                  <a:moveTo>
                    <a:pt x="1430" y="0"/>
                  </a:moveTo>
                  <a:cubicBezTo>
                    <a:pt x="860" y="0"/>
                    <a:pt x="332" y="492"/>
                    <a:pt x="176" y="1179"/>
                  </a:cubicBezTo>
                  <a:cubicBezTo>
                    <a:pt x="1" y="1956"/>
                    <a:pt x="402" y="2708"/>
                    <a:pt x="1054" y="2833"/>
                  </a:cubicBezTo>
                  <a:cubicBezTo>
                    <a:pt x="1131" y="2851"/>
                    <a:pt x="1209" y="2860"/>
                    <a:pt x="1286" y="2860"/>
                  </a:cubicBezTo>
                  <a:cubicBezTo>
                    <a:pt x="1854" y="2860"/>
                    <a:pt x="2378" y="2387"/>
                    <a:pt x="2532" y="1680"/>
                  </a:cubicBezTo>
                  <a:cubicBezTo>
                    <a:pt x="2708" y="903"/>
                    <a:pt x="2307" y="177"/>
                    <a:pt x="1655" y="26"/>
                  </a:cubicBezTo>
                  <a:cubicBezTo>
                    <a:pt x="1580" y="9"/>
                    <a:pt x="1505" y="0"/>
                    <a:pt x="1430" y="0"/>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34;p70"/>
            <p:cNvSpPr/>
            <p:nvPr/>
          </p:nvSpPr>
          <p:spPr>
            <a:xfrm>
              <a:off x="3703636" y="3752312"/>
              <a:ext cx="177869" cy="503691"/>
            </a:xfrm>
            <a:custGeom>
              <a:avLst/>
              <a:gdLst/>
              <a:ahLst/>
              <a:cxnLst/>
              <a:rect l="l" t="t" r="r" b="b"/>
              <a:pathLst>
                <a:path w="4584" h="12981" extrusionOk="0">
                  <a:moveTo>
                    <a:pt x="2774" y="0"/>
                  </a:moveTo>
                  <a:cubicBezTo>
                    <a:pt x="2516" y="0"/>
                    <a:pt x="2271" y="133"/>
                    <a:pt x="2131" y="453"/>
                  </a:cubicBezTo>
                  <a:cubicBezTo>
                    <a:pt x="1654" y="1556"/>
                    <a:pt x="1554" y="779"/>
                    <a:pt x="1153" y="1882"/>
                  </a:cubicBezTo>
                  <a:cubicBezTo>
                    <a:pt x="802" y="2834"/>
                    <a:pt x="0" y="5716"/>
                    <a:pt x="75" y="6744"/>
                  </a:cubicBezTo>
                  <a:cubicBezTo>
                    <a:pt x="151" y="7822"/>
                    <a:pt x="2482" y="11230"/>
                    <a:pt x="2908" y="12383"/>
                  </a:cubicBezTo>
                  <a:cubicBezTo>
                    <a:pt x="3056" y="12800"/>
                    <a:pt x="3370" y="12981"/>
                    <a:pt x="3674" y="12981"/>
                  </a:cubicBezTo>
                  <a:cubicBezTo>
                    <a:pt x="4139" y="12981"/>
                    <a:pt x="4583" y="12558"/>
                    <a:pt x="4386" y="11907"/>
                  </a:cubicBezTo>
                  <a:cubicBezTo>
                    <a:pt x="3509" y="8949"/>
                    <a:pt x="2256" y="7822"/>
                    <a:pt x="2281" y="6995"/>
                  </a:cubicBezTo>
                  <a:cubicBezTo>
                    <a:pt x="2632" y="5892"/>
                    <a:pt x="3409" y="4589"/>
                    <a:pt x="3710" y="3736"/>
                  </a:cubicBezTo>
                  <a:cubicBezTo>
                    <a:pt x="4086" y="2759"/>
                    <a:pt x="3233" y="2308"/>
                    <a:pt x="3659" y="1355"/>
                  </a:cubicBezTo>
                  <a:cubicBezTo>
                    <a:pt x="3970" y="648"/>
                    <a:pt x="3342" y="0"/>
                    <a:pt x="2774" y="0"/>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135;p70"/>
            <p:cNvSpPr/>
            <p:nvPr/>
          </p:nvSpPr>
          <p:spPr>
            <a:xfrm>
              <a:off x="3746434" y="3132910"/>
              <a:ext cx="138097" cy="247015"/>
            </a:xfrm>
            <a:custGeom>
              <a:avLst/>
              <a:gdLst/>
              <a:ahLst/>
              <a:cxnLst/>
              <a:rect l="l" t="t" r="r" b="b"/>
              <a:pathLst>
                <a:path w="3559" h="6366" extrusionOk="0">
                  <a:moveTo>
                    <a:pt x="3308" y="0"/>
                  </a:moveTo>
                  <a:cubicBezTo>
                    <a:pt x="1454" y="1203"/>
                    <a:pt x="226" y="3258"/>
                    <a:pt x="25" y="5439"/>
                  </a:cubicBezTo>
                  <a:cubicBezTo>
                    <a:pt x="0" y="5489"/>
                    <a:pt x="0" y="5564"/>
                    <a:pt x="50" y="5614"/>
                  </a:cubicBezTo>
                  <a:cubicBezTo>
                    <a:pt x="75" y="5664"/>
                    <a:pt x="125" y="5689"/>
                    <a:pt x="176" y="5714"/>
                  </a:cubicBezTo>
                  <a:cubicBezTo>
                    <a:pt x="602" y="5890"/>
                    <a:pt x="1053" y="5990"/>
                    <a:pt x="1504" y="6090"/>
                  </a:cubicBezTo>
                  <a:cubicBezTo>
                    <a:pt x="1729" y="6140"/>
                    <a:pt x="1980" y="6165"/>
                    <a:pt x="2206" y="6216"/>
                  </a:cubicBezTo>
                  <a:cubicBezTo>
                    <a:pt x="2281" y="6216"/>
                    <a:pt x="2356" y="6241"/>
                    <a:pt x="2431" y="6266"/>
                  </a:cubicBezTo>
                  <a:cubicBezTo>
                    <a:pt x="2607" y="6291"/>
                    <a:pt x="2757" y="6341"/>
                    <a:pt x="2932" y="6366"/>
                  </a:cubicBezTo>
                  <a:lnTo>
                    <a:pt x="3033" y="6366"/>
                  </a:lnTo>
                  <a:cubicBezTo>
                    <a:pt x="3083" y="6366"/>
                    <a:pt x="3108" y="6266"/>
                    <a:pt x="3108" y="6191"/>
                  </a:cubicBezTo>
                  <a:cubicBezTo>
                    <a:pt x="3158" y="5764"/>
                    <a:pt x="3183" y="5363"/>
                    <a:pt x="3208" y="4937"/>
                  </a:cubicBezTo>
                  <a:cubicBezTo>
                    <a:pt x="3208" y="4712"/>
                    <a:pt x="3208" y="4511"/>
                    <a:pt x="3208" y="4286"/>
                  </a:cubicBezTo>
                  <a:cubicBezTo>
                    <a:pt x="3208" y="4085"/>
                    <a:pt x="3233" y="3960"/>
                    <a:pt x="3258" y="3759"/>
                  </a:cubicBezTo>
                  <a:cubicBezTo>
                    <a:pt x="3409" y="2932"/>
                    <a:pt x="3534" y="2080"/>
                    <a:pt x="3559" y="1228"/>
                  </a:cubicBezTo>
                  <a:cubicBezTo>
                    <a:pt x="3559" y="1053"/>
                    <a:pt x="3559" y="852"/>
                    <a:pt x="3559" y="677"/>
                  </a:cubicBezTo>
                  <a:cubicBezTo>
                    <a:pt x="3559" y="451"/>
                    <a:pt x="3509" y="25"/>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136;p70"/>
            <p:cNvSpPr/>
            <p:nvPr/>
          </p:nvSpPr>
          <p:spPr>
            <a:xfrm>
              <a:off x="3949680" y="3134850"/>
              <a:ext cx="160486" cy="296643"/>
            </a:xfrm>
            <a:custGeom>
              <a:avLst/>
              <a:gdLst/>
              <a:ahLst/>
              <a:cxnLst/>
              <a:rect l="l" t="t" r="r" b="b"/>
              <a:pathLst>
                <a:path w="4136" h="7645" extrusionOk="0">
                  <a:moveTo>
                    <a:pt x="2356" y="0"/>
                  </a:moveTo>
                  <a:cubicBezTo>
                    <a:pt x="2256" y="0"/>
                    <a:pt x="2256" y="226"/>
                    <a:pt x="2306" y="501"/>
                  </a:cubicBezTo>
                  <a:cubicBezTo>
                    <a:pt x="2356" y="902"/>
                    <a:pt x="2431" y="1404"/>
                    <a:pt x="2381" y="1579"/>
                  </a:cubicBezTo>
                  <a:lnTo>
                    <a:pt x="2381" y="1604"/>
                  </a:lnTo>
                  <a:cubicBezTo>
                    <a:pt x="2181" y="1955"/>
                    <a:pt x="2030" y="2281"/>
                    <a:pt x="1880" y="2632"/>
                  </a:cubicBezTo>
                  <a:cubicBezTo>
                    <a:pt x="1629" y="3233"/>
                    <a:pt x="1429" y="3885"/>
                    <a:pt x="1203" y="4511"/>
                  </a:cubicBezTo>
                  <a:cubicBezTo>
                    <a:pt x="1103" y="4837"/>
                    <a:pt x="1028" y="5163"/>
                    <a:pt x="852" y="5464"/>
                  </a:cubicBezTo>
                  <a:cubicBezTo>
                    <a:pt x="702" y="5765"/>
                    <a:pt x="552" y="6065"/>
                    <a:pt x="326" y="6341"/>
                  </a:cubicBezTo>
                  <a:cubicBezTo>
                    <a:pt x="201" y="6441"/>
                    <a:pt x="100" y="6567"/>
                    <a:pt x="25" y="6717"/>
                  </a:cubicBezTo>
                  <a:lnTo>
                    <a:pt x="0" y="6792"/>
                  </a:lnTo>
                  <a:lnTo>
                    <a:pt x="75" y="6842"/>
                  </a:lnTo>
                  <a:cubicBezTo>
                    <a:pt x="552" y="7043"/>
                    <a:pt x="1078" y="7168"/>
                    <a:pt x="1579" y="7318"/>
                  </a:cubicBezTo>
                  <a:cubicBezTo>
                    <a:pt x="2055" y="7469"/>
                    <a:pt x="2557" y="7619"/>
                    <a:pt x="3058" y="7644"/>
                  </a:cubicBezTo>
                  <a:cubicBezTo>
                    <a:pt x="3108" y="7644"/>
                    <a:pt x="3183" y="7644"/>
                    <a:pt x="3233" y="7619"/>
                  </a:cubicBezTo>
                  <a:cubicBezTo>
                    <a:pt x="3283" y="7594"/>
                    <a:pt x="3308" y="7519"/>
                    <a:pt x="3334" y="7469"/>
                  </a:cubicBezTo>
                  <a:cubicBezTo>
                    <a:pt x="3910" y="6015"/>
                    <a:pt x="4136" y="4136"/>
                    <a:pt x="3509" y="2256"/>
                  </a:cubicBezTo>
                  <a:cubicBezTo>
                    <a:pt x="3334" y="1704"/>
                    <a:pt x="3083" y="1153"/>
                    <a:pt x="2757" y="602"/>
                  </a:cubicBezTo>
                  <a:cubicBezTo>
                    <a:pt x="2632" y="401"/>
                    <a:pt x="2506" y="226"/>
                    <a:pt x="2356" y="25"/>
                  </a:cubicBezTo>
                  <a:lnTo>
                    <a:pt x="23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137;p70"/>
            <p:cNvSpPr/>
            <p:nvPr/>
          </p:nvSpPr>
          <p:spPr>
            <a:xfrm>
              <a:off x="3753225" y="4199703"/>
              <a:ext cx="149815" cy="133751"/>
            </a:xfrm>
            <a:custGeom>
              <a:avLst/>
              <a:gdLst/>
              <a:ahLst/>
              <a:cxnLst/>
              <a:rect l="l" t="t" r="r" b="b"/>
              <a:pathLst>
                <a:path w="3861" h="3447" extrusionOk="0">
                  <a:moveTo>
                    <a:pt x="3008" y="1"/>
                  </a:moveTo>
                  <a:lnTo>
                    <a:pt x="3008" y="1"/>
                  </a:lnTo>
                  <a:cubicBezTo>
                    <a:pt x="2814" y="146"/>
                    <a:pt x="2385" y="503"/>
                    <a:pt x="1562" y="503"/>
                  </a:cubicBezTo>
                  <a:cubicBezTo>
                    <a:pt x="1535" y="503"/>
                    <a:pt x="1507" y="503"/>
                    <a:pt x="1479" y="502"/>
                  </a:cubicBezTo>
                  <a:cubicBezTo>
                    <a:pt x="1379" y="627"/>
                    <a:pt x="1379" y="653"/>
                    <a:pt x="1329" y="803"/>
                  </a:cubicBezTo>
                  <a:cubicBezTo>
                    <a:pt x="1103" y="1530"/>
                    <a:pt x="502" y="2106"/>
                    <a:pt x="151" y="2808"/>
                  </a:cubicBezTo>
                  <a:cubicBezTo>
                    <a:pt x="76" y="2958"/>
                    <a:pt x="1" y="3159"/>
                    <a:pt x="101" y="3284"/>
                  </a:cubicBezTo>
                  <a:cubicBezTo>
                    <a:pt x="174" y="3411"/>
                    <a:pt x="312" y="3446"/>
                    <a:pt x="460" y="3446"/>
                  </a:cubicBezTo>
                  <a:cubicBezTo>
                    <a:pt x="515" y="3446"/>
                    <a:pt x="572" y="3441"/>
                    <a:pt x="627" y="3435"/>
                  </a:cubicBezTo>
                  <a:cubicBezTo>
                    <a:pt x="1579" y="3284"/>
                    <a:pt x="2507" y="2933"/>
                    <a:pt x="3334" y="2432"/>
                  </a:cubicBezTo>
                  <a:cubicBezTo>
                    <a:pt x="3434" y="2382"/>
                    <a:pt x="3534" y="2307"/>
                    <a:pt x="3610" y="2206"/>
                  </a:cubicBezTo>
                  <a:cubicBezTo>
                    <a:pt x="3685" y="2106"/>
                    <a:pt x="3785" y="2006"/>
                    <a:pt x="3835" y="1881"/>
                  </a:cubicBezTo>
                  <a:cubicBezTo>
                    <a:pt x="3860" y="1730"/>
                    <a:pt x="3810" y="1580"/>
                    <a:pt x="3760" y="1429"/>
                  </a:cubicBezTo>
                  <a:cubicBezTo>
                    <a:pt x="3660" y="1204"/>
                    <a:pt x="3509" y="1003"/>
                    <a:pt x="3384" y="778"/>
                  </a:cubicBezTo>
                  <a:cubicBezTo>
                    <a:pt x="3334" y="703"/>
                    <a:pt x="2983" y="26"/>
                    <a:pt x="3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138;p70"/>
            <p:cNvSpPr/>
            <p:nvPr/>
          </p:nvSpPr>
          <p:spPr>
            <a:xfrm>
              <a:off x="3884492" y="3756270"/>
              <a:ext cx="232347" cy="486773"/>
            </a:xfrm>
            <a:custGeom>
              <a:avLst/>
              <a:gdLst/>
              <a:ahLst/>
              <a:cxnLst/>
              <a:rect l="l" t="t" r="r" b="b"/>
              <a:pathLst>
                <a:path w="5988" h="12545" extrusionOk="0">
                  <a:moveTo>
                    <a:pt x="1711" y="1"/>
                  </a:moveTo>
                  <a:cubicBezTo>
                    <a:pt x="1388" y="1"/>
                    <a:pt x="1090" y="181"/>
                    <a:pt x="1003" y="602"/>
                  </a:cubicBezTo>
                  <a:cubicBezTo>
                    <a:pt x="753" y="1780"/>
                    <a:pt x="502" y="1028"/>
                    <a:pt x="352" y="2231"/>
                  </a:cubicBezTo>
                  <a:cubicBezTo>
                    <a:pt x="201" y="3233"/>
                    <a:pt x="1" y="6191"/>
                    <a:pt x="302" y="7193"/>
                  </a:cubicBezTo>
                  <a:cubicBezTo>
                    <a:pt x="602" y="8221"/>
                    <a:pt x="3610" y="11078"/>
                    <a:pt x="4262" y="12106"/>
                  </a:cubicBezTo>
                  <a:cubicBezTo>
                    <a:pt x="4457" y="12415"/>
                    <a:pt x="4727" y="12545"/>
                    <a:pt x="4984" y="12545"/>
                  </a:cubicBezTo>
                  <a:cubicBezTo>
                    <a:pt x="5515" y="12545"/>
                    <a:pt x="5987" y="11988"/>
                    <a:pt x="5615" y="11329"/>
                  </a:cubicBezTo>
                  <a:cubicBezTo>
                    <a:pt x="4136" y="8622"/>
                    <a:pt x="2658" y="7795"/>
                    <a:pt x="2532" y="6968"/>
                  </a:cubicBezTo>
                  <a:cubicBezTo>
                    <a:pt x="2633" y="5815"/>
                    <a:pt x="3109" y="4361"/>
                    <a:pt x="3234" y="3484"/>
                  </a:cubicBezTo>
                  <a:cubicBezTo>
                    <a:pt x="3384" y="2456"/>
                    <a:pt x="2457" y="2181"/>
                    <a:pt x="2683" y="1153"/>
                  </a:cubicBezTo>
                  <a:cubicBezTo>
                    <a:pt x="2822" y="472"/>
                    <a:pt x="2234" y="1"/>
                    <a:pt x="1711" y="1"/>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139;p70"/>
            <p:cNvSpPr/>
            <p:nvPr/>
          </p:nvSpPr>
          <p:spPr>
            <a:xfrm>
              <a:off x="4007030" y="4183173"/>
              <a:ext cx="135226" cy="151639"/>
            </a:xfrm>
            <a:custGeom>
              <a:avLst/>
              <a:gdLst/>
              <a:ahLst/>
              <a:cxnLst/>
              <a:rect l="l" t="t" r="r" b="b"/>
              <a:pathLst>
                <a:path w="3485" h="3908" extrusionOk="0">
                  <a:moveTo>
                    <a:pt x="2282" y="1"/>
                  </a:moveTo>
                  <a:cubicBezTo>
                    <a:pt x="2106" y="151"/>
                    <a:pt x="1755" y="627"/>
                    <a:pt x="878" y="778"/>
                  </a:cubicBezTo>
                  <a:cubicBezTo>
                    <a:pt x="828" y="928"/>
                    <a:pt x="828" y="953"/>
                    <a:pt x="803" y="1104"/>
                  </a:cubicBezTo>
                  <a:cubicBezTo>
                    <a:pt x="728" y="1881"/>
                    <a:pt x="277" y="2557"/>
                    <a:pt x="76" y="3309"/>
                  </a:cubicBezTo>
                  <a:cubicBezTo>
                    <a:pt x="26" y="3485"/>
                    <a:pt x="1" y="3685"/>
                    <a:pt x="126" y="3810"/>
                  </a:cubicBezTo>
                  <a:cubicBezTo>
                    <a:pt x="185" y="3881"/>
                    <a:pt x="267" y="3908"/>
                    <a:pt x="358" y="3908"/>
                  </a:cubicBezTo>
                  <a:cubicBezTo>
                    <a:pt x="459" y="3908"/>
                    <a:pt x="572" y="3875"/>
                    <a:pt x="678" y="3835"/>
                  </a:cubicBezTo>
                  <a:cubicBezTo>
                    <a:pt x="1580" y="3485"/>
                    <a:pt x="2407" y="2958"/>
                    <a:pt x="3109" y="2282"/>
                  </a:cubicBezTo>
                  <a:cubicBezTo>
                    <a:pt x="3209" y="2206"/>
                    <a:pt x="3259" y="2106"/>
                    <a:pt x="3309" y="2006"/>
                  </a:cubicBezTo>
                  <a:cubicBezTo>
                    <a:pt x="3384" y="1906"/>
                    <a:pt x="3460" y="1780"/>
                    <a:pt x="3460" y="1630"/>
                  </a:cubicBezTo>
                  <a:cubicBezTo>
                    <a:pt x="3485" y="1480"/>
                    <a:pt x="3409" y="1354"/>
                    <a:pt x="3309" y="1229"/>
                  </a:cubicBezTo>
                  <a:cubicBezTo>
                    <a:pt x="3159" y="1028"/>
                    <a:pt x="2958" y="853"/>
                    <a:pt x="2783" y="652"/>
                  </a:cubicBezTo>
                  <a:cubicBezTo>
                    <a:pt x="2733" y="602"/>
                    <a:pt x="2257" y="26"/>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140;p70"/>
            <p:cNvSpPr/>
            <p:nvPr/>
          </p:nvSpPr>
          <p:spPr>
            <a:xfrm>
              <a:off x="3806694" y="3154290"/>
              <a:ext cx="253883" cy="251322"/>
            </a:xfrm>
            <a:custGeom>
              <a:avLst/>
              <a:gdLst/>
              <a:ahLst/>
              <a:cxnLst/>
              <a:rect l="l" t="t" r="r" b="b"/>
              <a:pathLst>
                <a:path w="6543" h="6477" extrusionOk="0">
                  <a:moveTo>
                    <a:pt x="3850" y="0"/>
                  </a:moveTo>
                  <a:cubicBezTo>
                    <a:pt x="2657" y="0"/>
                    <a:pt x="1361" y="853"/>
                    <a:pt x="903" y="2306"/>
                  </a:cubicBezTo>
                  <a:cubicBezTo>
                    <a:pt x="1" y="5289"/>
                    <a:pt x="1003" y="5815"/>
                    <a:pt x="2106" y="6216"/>
                  </a:cubicBezTo>
                  <a:cubicBezTo>
                    <a:pt x="2590" y="6380"/>
                    <a:pt x="3013" y="6477"/>
                    <a:pt x="3390" y="6477"/>
                  </a:cubicBezTo>
                  <a:cubicBezTo>
                    <a:pt x="4341" y="6477"/>
                    <a:pt x="4998" y="5859"/>
                    <a:pt x="5590" y="4136"/>
                  </a:cubicBezTo>
                  <a:cubicBezTo>
                    <a:pt x="6542" y="1379"/>
                    <a:pt x="6066" y="752"/>
                    <a:pt x="4738" y="176"/>
                  </a:cubicBezTo>
                  <a:cubicBezTo>
                    <a:pt x="4460" y="57"/>
                    <a:pt x="4158" y="0"/>
                    <a:pt x="3850" y="0"/>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141;p70"/>
            <p:cNvSpPr/>
            <p:nvPr/>
          </p:nvSpPr>
          <p:spPr>
            <a:xfrm>
              <a:off x="3832963" y="3313263"/>
              <a:ext cx="118735" cy="239060"/>
            </a:xfrm>
            <a:custGeom>
              <a:avLst/>
              <a:gdLst/>
              <a:ahLst/>
              <a:cxnLst/>
              <a:rect l="l" t="t" r="r" b="b"/>
              <a:pathLst>
                <a:path w="3060" h="6161" extrusionOk="0">
                  <a:moveTo>
                    <a:pt x="2261" y="1"/>
                  </a:moveTo>
                  <a:cubicBezTo>
                    <a:pt x="1914" y="1"/>
                    <a:pt x="1517" y="303"/>
                    <a:pt x="1329" y="966"/>
                  </a:cubicBezTo>
                  <a:cubicBezTo>
                    <a:pt x="1003" y="2044"/>
                    <a:pt x="627" y="3071"/>
                    <a:pt x="226" y="4099"/>
                  </a:cubicBezTo>
                  <a:cubicBezTo>
                    <a:pt x="1" y="4675"/>
                    <a:pt x="26" y="5528"/>
                    <a:pt x="352" y="5828"/>
                  </a:cubicBezTo>
                  <a:cubicBezTo>
                    <a:pt x="552" y="6004"/>
                    <a:pt x="778" y="6054"/>
                    <a:pt x="1028" y="6079"/>
                  </a:cubicBezTo>
                  <a:cubicBezTo>
                    <a:pt x="1154" y="6104"/>
                    <a:pt x="1279" y="6129"/>
                    <a:pt x="1404" y="6154"/>
                  </a:cubicBezTo>
                  <a:cubicBezTo>
                    <a:pt x="1442" y="6154"/>
                    <a:pt x="1479" y="6160"/>
                    <a:pt x="1517" y="6160"/>
                  </a:cubicBezTo>
                  <a:cubicBezTo>
                    <a:pt x="1555" y="6160"/>
                    <a:pt x="1592" y="6154"/>
                    <a:pt x="1630" y="6129"/>
                  </a:cubicBezTo>
                  <a:cubicBezTo>
                    <a:pt x="1780" y="6029"/>
                    <a:pt x="1855" y="5803"/>
                    <a:pt x="1905" y="5578"/>
                  </a:cubicBezTo>
                  <a:cubicBezTo>
                    <a:pt x="2056" y="4851"/>
                    <a:pt x="2031" y="4149"/>
                    <a:pt x="2156" y="3447"/>
                  </a:cubicBezTo>
                  <a:cubicBezTo>
                    <a:pt x="2281" y="2746"/>
                    <a:pt x="2607" y="2019"/>
                    <a:pt x="2808" y="1342"/>
                  </a:cubicBezTo>
                  <a:cubicBezTo>
                    <a:pt x="3060" y="487"/>
                    <a:pt x="2701" y="1"/>
                    <a:pt x="2261" y="1"/>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142;p70"/>
            <p:cNvSpPr/>
            <p:nvPr/>
          </p:nvSpPr>
          <p:spPr>
            <a:xfrm>
              <a:off x="3786284" y="3110366"/>
              <a:ext cx="274292" cy="139261"/>
            </a:xfrm>
            <a:custGeom>
              <a:avLst/>
              <a:gdLst/>
              <a:ahLst/>
              <a:cxnLst/>
              <a:rect l="l" t="t" r="r" b="b"/>
              <a:pathLst>
                <a:path w="7069" h="3589" extrusionOk="0">
                  <a:moveTo>
                    <a:pt x="4208" y="1"/>
                  </a:moveTo>
                  <a:cubicBezTo>
                    <a:pt x="3731" y="1"/>
                    <a:pt x="3260" y="91"/>
                    <a:pt x="2783" y="305"/>
                  </a:cubicBezTo>
                  <a:cubicBezTo>
                    <a:pt x="2432" y="456"/>
                    <a:pt x="2031" y="656"/>
                    <a:pt x="1730" y="907"/>
                  </a:cubicBezTo>
                  <a:cubicBezTo>
                    <a:pt x="1154" y="1358"/>
                    <a:pt x="652" y="1934"/>
                    <a:pt x="251" y="2561"/>
                  </a:cubicBezTo>
                  <a:cubicBezTo>
                    <a:pt x="1" y="2987"/>
                    <a:pt x="26" y="3338"/>
                    <a:pt x="577" y="3438"/>
                  </a:cubicBezTo>
                  <a:lnTo>
                    <a:pt x="828" y="3488"/>
                  </a:lnTo>
                  <a:cubicBezTo>
                    <a:pt x="1245" y="3556"/>
                    <a:pt x="1671" y="3589"/>
                    <a:pt x="2097" y="3589"/>
                  </a:cubicBezTo>
                  <a:cubicBezTo>
                    <a:pt x="3257" y="3589"/>
                    <a:pt x="4427" y="3345"/>
                    <a:pt x="5489" y="2887"/>
                  </a:cubicBezTo>
                  <a:cubicBezTo>
                    <a:pt x="5615" y="2837"/>
                    <a:pt x="5740" y="2787"/>
                    <a:pt x="5865" y="2711"/>
                  </a:cubicBezTo>
                  <a:cubicBezTo>
                    <a:pt x="6141" y="2586"/>
                    <a:pt x="6442" y="2411"/>
                    <a:pt x="6667" y="2210"/>
                  </a:cubicBezTo>
                  <a:cubicBezTo>
                    <a:pt x="6768" y="2135"/>
                    <a:pt x="6843" y="2035"/>
                    <a:pt x="6918" y="1959"/>
                  </a:cubicBezTo>
                  <a:cubicBezTo>
                    <a:pt x="6968" y="1859"/>
                    <a:pt x="7018" y="1759"/>
                    <a:pt x="7043" y="1634"/>
                  </a:cubicBezTo>
                  <a:cubicBezTo>
                    <a:pt x="7068" y="1508"/>
                    <a:pt x="7068" y="1358"/>
                    <a:pt x="7043" y="1233"/>
                  </a:cubicBezTo>
                  <a:cubicBezTo>
                    <a:pt x="6968" y="1007"/>
                    <a:pt x="6843" y="807"/>
                    <a:pt x="6642" y="656"/>
                  </a:cubicBezTo>
                  <a:lnTo>
                    <a:pt x="6592" y="631"/>
                  </a:lnTo>
                  <a:lnTo>
                    <a:pt x="6592" y="606"/>
                  </a:lnTo>
                  <a:lnTo>
                    <a:pt x="6567" y="606"/>
                  </a:lnTo>
                  <a:cubicBezTo>
                    <a:pt x="6342" y="456"/>
                    <a:pt x="6066" y="355"/>
                    <a:pt x="5815" y="280"/>
                  </a:cubicBezTo>
                  <a:cubicBezTo>
                    <a:pt x="5264" y="110"/>
                    <a:pt x="4733" y="1"/>
                    <a:pt x="4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143;p70"/>
            <p:cNvSpPr/>
            <p:nvPr/>
          </p:nvSpPr>
          <p:spPr>
            <a:xfrm>
              <a:off x="3989530" y="3128952"/>
              <a:ext cx="129405" cy="210075"/>
            </a:xfrm>
            <a:custGeom>
              <a:avLst/>
              <a:gdLst/>
              <a:ahLst/>
              <a:cxnLst/>
              <a:rect l="l" t="t" r="r" b="b"/>
              <a:pathLst>
                <a:path w="3335" h="5414" extrusionOk="0">
                  <a:moveTo>
                    <a:pt x="875" y="0"/>
                  </a:moveTo>
                  <a:cubicBezTo>
                    <a:pt x="524" y="0"/>
                    <a:pt x="334" y="442"/>
                    <a:pt x="201" y="729"/>
                  </a:cubicBezTo>
                  <a:cubicBezTo>
                    <a:pt x="101" y="954"/>
                    <a:pt x="26" y="1180"/>
                    <a:pt x="26" y="1405"/>
                  </a:cubicBezTo>
                  <a:cubicBezTo>
                    <a:pt x="1" y="1606"/>
                    <a:pt x="26" y="1806"/>
                    <a:pt x="76" y="2032"/>
                  </a:cubicBezTo>
                  <a:cubicBezTo>
                    <a:pt x="251" y="2784"/>
                    <a:pt x="602" y="3485"/>
                    <a:pt x="978" y="4137"/>
                  </a:cubicBezTo>
                  <a:cubicBezTo>
                    <a:pt x="1028" y="4212"/>
                    <a:pt x="1078" y="4288"/>
                    <a:pt x="1129" y="4363"/>
                  </a:cubicBezTo>
                  <a:cubicBezTo>
                    <a:pt x="1229" y="4488"/>
                    <a:pt x="1354" y="4588"/>
                    <a:pt x="1404" y="4739"/>
                  </a:cubicBezTo>
                  <a:cubicBezTo>
                    <a:pt x="1429" y="4789"/>
                    <a:pt x="1429" y="4864"/>
                    <a:pt x="1454" y="4914"/>
                  </a:cubicBezTo>
                  <a:cubicBezTo>
                    <a:pt x="1479" y="4989"/>
                    <a:pt x="1530" y="5039"/>
                    <a:pt x="1605" y="5039"/>
                  </a:cubicBezTo>
                  <a:cubicBezTo>
                    <a:pt x="1655" y="5014"/>
                    <a:pt x="1680" y="4964"/>
                    <a:pt x="1705" y="4939"/>
                  </a:cubicBezTo>
                  <a:cubicBezTo>
                    <a:pt x="1757" y="4852"/>
                    <a:pt x="1824" y="4817"/>
                    <a:pt x="1900" y="4817"/>
                  </a:cubicBezTo>
                  <a:cubicBezTo>
                    <a:pt x="2212" y="4817"/>
                    <a:pt x="2667" y="5413"/>
                    <a:pt x="2797" y="5413"/>
                  </a:cubicBezTo>
                  <a:cubicBezTo>
                    <a:pt x="2818" y="5413"/>
                    <a:pt x="2830" y="5399"/>
                    <a:pt x="2833" y="5365"/>
                  </a:cubicBezTo>
                  <a:cubicBezTo>
                    <a:pt x="3334" y="2633"/>
                    <a:pt x="2482" y="1180"/>
                    <a:pt x="1479" y="252"/>
                  </a:cubicBezTo>
                  <a:lnTo>
                    <a:pt x="1329" y="152"/>
                  </a:lnTo>
                  <a:lnTo>
                    <a:pt x="1304" y="152"/>
                  </a:lnTo>
                  <a:lnTo>
                    <a:pt x="1279" y="127"/>
                  </a:lnTo>
                  <a:cubicBezTo>
                    <a:pt x="1204" y="102"/>
                    <a:pt x="1129" y="52"/>
                    <a:pt x="1028" y="27"/>
                  </a:cubicBezTo>
                  <a:cubicBezTo>
                    <a:pt x="974" y="9"/>
                    <a:pt x="923" y="0"/>
                    <a:pt x="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144;p70"/>
            <p:cNvSpPr/>
            <p:nvPr/>
          </p:nvSpPr>
          <p:spPr>
            <a:xfrm>
              <a:off x="3991470" y="3319316"/>
              <a:ext cx="44778" cy="46640"/>
            </a:xfrm>
            <a:custGeom>
              <a:avLst/>
              <a:gdLst/>
              <a:ahLst/>
              <a:cxnLst/>
              <a:rect l="l" t="t" r="r" b="b"/>
              <a:pathLst>
                <a:path w="1154" h="1202" extrusionOk="0">
                  <a:moveTo>
                    <a:pt x="643" y="0"/>
                  </a:moveTo>
                  <a:cubicBezTo>
                    <a:pt x="397" y="0"/>
                    <a:pt x="166" y="192"/>
                    <a:pt x="76" y="484"/>
                  </a:cubicBezTo>
                  <a:cubicBezTo>
                    <a:pt x="1" y="810"/>
                    <a:pt x="176" y="1111"/>
                    <a:pt x="452" y="1186"/>
                  </a:cubicBezTo>
                  <a:cubicBezTo>
                    <a:pt x="491" y="1197"/>
                    <a:pt x="530" y="1202"/>
                    <a:pt x="569" y="1202"/>
                  </a:cubicBezTo>
                  <a:cubicBezTo>
                    <a:pt x="802" y="1202"/>
                    <a:pt x="1014" y="1014"/>
                    <a:pt x="1079" y="735"/>
                  </a:cubicBezTo>
                  <a:cubicBezTo>
                    <a:pt x="1154" y="409"/>
                    <a:pt x="1003" y="83"/>
                    <a:pt x="728" y="8"/>
                  </a:cubicBezTo>
                  <a:cubicBezTo>
                    <a:pt x="699" y="3"/>
                    <a:pt x="671" y="0"/>
                    <a:pt x="643" y="0"/>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145;p70"/>
            <p:cNvSpPr/>
            <p:nvPr/>
          </p:nvSpPr>
          <p:spPr>
            <a:xfrm>
              <a:off x="3750315" y="3426566"/>
              <a:ext cx="270373" cy="308322"/>
            </a:xfrm>
            <a:custGeom>
              <a:avLst/>
              <a:gdLst/>
              <a:ahLst/>
              <a:cxnLst/>
              <a:rect l="l" t="t" r="r" b="b"/>
              <a:pathLst>
                <a:path w="6968" h="7946" extrusionOk="0">
                  <a:moveTo>
                    <a:pt x="2832" y="1"/>
                  </a:moveTo>
                  <a:cubicBezTo>
                    <a:pt x="2005" y="76"/>
                    <a:pt x="1153" y="653"/>
                    <a:pt x="802" y="1404"/>
                  </a:cubicBezTo>
                  <a:cubicBezTo>
                    <a:pt x="451" y="2156"/>
                    <a:pt x="401" y="3009"/>
                    <a:pt x="326" y="3836"/>
                  </a:cubicBezTo>
                  <a:cubicBezTo>
                    <a:pt x="201" y="5214"/>
                    <a:pt x="101" y="6567"/>
                    <a:pt x="0" y="7946"/>
                  </a:cubicBezTo>
                  <a:cubicBezTo>
                    <a:pt x="1608" y="7841"/>
                    <a:pt x="3228" y="7797"/>
                    <a:pt x="4851" y="7797"/>
                  </a:cubicBezTo>
                  <a:cubicBezTo>
                    <a:pt x="5556" y="7797"/>
                    <a:pt x="6262" y="7805"/>
                    <a:pt x="6968" y="7821"/>
                  </a:cubicBezTo>
                  <a:cubicBezTo>
                    <a:pt x="6893" y="6668"/>
                    <a:pt x="6868" y="5941"/>
                    <a:pt x="6767" y="4788"/>
                  </a:cubicBezTo>
                  <a:cubicBezTo>
                    <a:pt x="6667" y="3510"/>
                    <a:pt x="6542" y="2131"/>
                    <a:pt x="5740" y="1129"/>
                  </a:cubicBezTo>
                  <a:cubicBezTo>
                    <a:pt x="5339" y="628"/>
                    <a:pt x="4913" y="377"/>
                    <a:pt x="4386" y="26"/>
                  </a:cubicBezTo>
                  <a:cubicBezTo>
                    <a:pt x="4336" y="252"/>
                    <a:pt x="4086" y="552"/>
                    <a:pt x="3860" y="602"/>
                  </a:cubicBezTo>
                  <a:cubicBezTo>
                    <a:pt x="3815" y="618"/>
                    <a:pt x="3745" y="627"/>
                    <a:pt x="3662" y="627"/>
                  </a:cubicBezTo>
                  <a:cubicBezTo>
                    <a:pt x="3330" y="627"/>
                    <a:pt x="2792" y="482"/>
                    <a:pt x="28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146;p70"/>
            <p:cNvSpPr/>
            <p:nvPr/>
          </p:nvSpPr>
          <p:spPr>
            <a:xfrm>
              <a:off x="3706546" y="3696941"/>
              <a:ext cx="350151" cy="207165"/>
            </a:xfrm>
            <a:custGeom>
              <a:avLst/>
              <a:gdLst/>
              <a:ahLst/>
              <a:cxnLst/>
              <a:rect l="l" t="t" r="r" b="b"/>
              <a:pathLst>
                <a:path w="9024" h="5339" extrusionOk="0">
                  <a:moveTo>
                    <a:pt x="1279" y="0"/>
                  </a:moveTo>
                  <a:lnTo>
                    <a:pt x="1229" y="76"/>
                  </a:lnTo>
                  <a:cubicBezTo>
                    <a:pt x="1178" y="151"/>
                    <a:pt x="1178" y="226"/>
                    <a:pt x="1153" y="326"/>
                  </a:cubicBezTo>
                  <a:lnTo>
                    <a:pt x="1128" y="351"/>
                  </a:lnTo>
                  <a:cubicBezTo>
                    <a:pt x="1078" y="502"/>
                    <a:pt x="1028" y="652"/>
                    <a:pt x="1028" y="652"/>
                  </a:cubicBezTo>
                  <a:cubicBezTo>
                    <a:pt x="802" y="1354"/>
                    <a:pt x="602" y="2031"/>
                    <a:pt x="477" y="2757"/>
                  </a:cubicBezTo>
                  <a:cubicBezTo>
                    <a:pt x="427" y="2908"/>
                    <a:pt x="376" y="3058"/>
                    <a:pt x="326" y="3208"/>
                  </a:cubicBezTo>
                  <a:cubicBezTo>
                    <a:pt x="201" y="3584"/>
                    <a:pt x="76" y="3960"/>
                    <a:pt x="26" y="4336"/>
                  </a:cubicBezTo>
                  <a:cubicBezTo>
                    <a:pt x="26" y="4411"/>
                    <a:pt x="0" y="4462"/>
                    <a:pt x="51" y="4537"/>
                  </a:cubicBezTo>
                  <a:cubicBezTo>
                    <a:pt x="76" y="4562"/>
                    <a:pt x="126" y="4587"/>
                    <a:pt x="176" y="4612"/>
                  </a:cubicBezTo>
                  <a:cubicBezTo>
                    <a:pt x="489" y="4727"/>
                    <a:pt x="823" y="4788"/>
                    <a:pt x="1158" y="4788"/>
                  </a:cubicBezTo>
                  <a:cubicBezTo>
                    <a:pt x="1333" y="4788"/>
                    <a:pt x="1508" y="4772"/>
                    <a:pt x="1680" y="4737"/>
                  </a:cubicBezTo>
                  <a:cubicBezTo>
                    <a:pt x="1780" y="4712"/>
                    <a:pt x="1855" y="4687"/>
                    <a:pt x="1930" y="4662"/>
                  </a:cubicBezTo>
                  <a:cubicBezTo>
                    <a:pt x="1980" y="4662"/>
                    <a:pt x="2031" y="4637"/>
                    <a:pt x="2081" y="4637"/>
                  </a:cubicBezTo>
                  <a:cubicBezTo>
                    <a:pt x="2181" y="4637"/>
                    <a:pt x="2281" y="4712"/>
                    <a:pt x="2356" y="4787"/>
                  </a:cubicBezTo>
                  <a:lnTo>
                    <a:pt x="2356" y="4812"/>
                  </a:lnTo>
                  <a:cubicBezTo>
                    <a:pt x="2719" y="5162"/>
                    <a:pt x="3218" y="5338"/>
                    <a:pt x="3715" y="5338"/>
                  </a:cubicBezTo>
                  <a:cubicBezTo>
                    <a:pt x="4146" y="5338"/>
                    <a:pt x="4575" y="5205"/>
                    <a:pt x="4913" y="4938"/>
                  </a:cubicBezTo>
                  <a:lnTo>
                    <a:pt x="4938" y="4938"/>
                  </a:lnTo>
                  <a:cubicBezTo>
                    <a:pt x="5013" y="4888"/>
                    <a:pt x="5063" y="4812"/>
                    <a:pt x="5163" y="4787"/>
                  </a:cubicBezTo>
                  <a:cubicBezTo>
                    <a:pt x="5197" y="4781"/>
                    <a:pt x="5231" y="4778"/>
                    <a:pt x="5264" y="4778"/>
                  </a:cubicBezTo>
                  <a:cubicBezTo>
                    <a:pt x="5354" y="4778"/>
                    <a:pt x="5441" y="4801"/>
                    <a:pt x="5514" y="4838"/>
                  </a:cubicBezTo>
                  <a:cubicBezTo>
                    <a:pt x="5564" y="4863"/>
                    <a:pt x="5640" y="4863"/>
                    <a:pt x="5690" y="4888"/>
                  </a:cubicBezTo>
                  <a:cubicBezTo>
                    <a:pt x="6016" y="4988"/>
                    <a:pt x="6316" y="5088"/>
                    <a:pt x="6667" y="5113"/>
                  </a:cubicBezTo>
                  <a:cubicBezTo>
                    <a:pt x="6993" y="5113"/>
                    <a:pt x="7369" y="4988"/>
                    <a:pt x="7595" y="4737"/>
                  </a:cubicBezTo>
                  <a:cubicBezTo>
                    <a:pt x="7837" y="4836"/>
                    <a:pt x="8035" y="4877"/>
                    <a:pt x="8206" y="4877"/>
                  </a:cubicBezTo>
                  <a:cubicBezTo>
                    <a:pt x="8423" y="4877"/>
                    <a:pt x="8593" y="4811"/>
                    <a:pt x="8747" y="4712"/>
                  </a:cubicBezTo>
                  <a:cubicBezTo>
                    <a:pt x="8823" y="4662"/>
                    <a:pt x="8898" y="4612"/>
                    <a:pt x="8973" y="4537"/>
                  </a:cubicBezTo>
                  <a:cubicBezTo>
                    <a:pt x="9023" y="4462"/>
                    <a:pt x="9023" y="4336"/>
                    <a:pt x="9023" y="4261"/>
                  </a:cubicBezTo>
                  <a:cubicBezTo>
                    <a:pt x="8873" y="3033"/>
                    <a:pt x="8622" y="1830"/>
                    <a:pt x="8221" y="652"/>
                  </a:cubicBezTo>
                  <a:lnTo>
                    <a:pt x="7996" y="0"/>
                  </a:lnTo>
                  <a:cubicBezTo>
                    <a:pt x="7519" y="351"/>
                    <a:pt x="6868" y="351"/>
                    <a:pt x="6266" y="351"/>
                  </a:cubicBezTo>
                  <a:lnTo>
                    <a:pt x="2983" y="351"/>
                  </a:lnTo>
                  <a:cubicBezTo>
                    <a:pt x="2407" y="351"/>
                    <a:pt x="1780" y="351"/>
                    <a:pt x="12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147;p70"/>
            <p:cNvSpPr/>
            <p:nvPr/>
          </p:nvSpPr>
          <p:spPr>
            <a:xfrm>
              <a:off x="3703636" y="3406156"/>
              <a:ext cx="156606" cy="184815"/>
            </a:xfrm>
            <a:custGeom>
              <a:avLst/>
              <a:gdLst/>
              <a:ahLst/>
              <a:cxnLst/>
              <a:rect l="l" t="t" r="r" b="b"/>
              <a:pathLst>
                <a:path w="4036" h="4763" extrusionOk="0">
                  <a:moveTo>
                    <a:pt x="1529" y="1"/>
                  </a:moveTo>
                  <a:cubicBezTo>
                    <a:pt x="1078" y="477"/>
                    <a:pt x="602" y="878"/>
                    <a:pt x="50" y="1254"/>
                  </a:cubicBezTo>
                  <a:lnTo>
                    <a:pt x="0" y="1329"/>
                  </a:lnTo>
                  <a:lnTo>
                    <a:pt x="0" y="1379"/>
                  </a:lnTo>
                  <a:cubicBezTo>
                    <a:pt x="401" y="2482"/>
                    <a:pt x="777" y="3585"/>
                    <a:pt x="1529" y="4462"/>
                  </a:cubicBezTo>
                  <a:cubicBezTo>
                    <a:pt x="1629" y="4587"/>
                    <a:pt x="1730" y="4687"/>
                    <a:pt x="1855" y="4763"/>
                  </a:cubicBezTo>
                  <a:lnTo>
                    <a:pt x="4035" y="552"/>
                  </a:lnTo>
                  <a:cubicBezTo>
                    <a:pt x="2933" y="477"/>
                    <a:pt x="2482" y="427"/>
                    <a:pt x="15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148;p70"/>
            <p:cNvSpPr/>
            <p:nvPr/>
          </p:nvSpPr>
          <p:spPr>
            <a:xfrm>
              <a:off x="3920501" y="3427575"/>
              <a:ext cx="125486" cy="184776"/>
            </a:xfrm>
            <a:custGeom>
              <a:avLst/>
              <a:gdLst/>
              <a:ahLst/>
              <a:cxnLst/>
              <a:rect l="l" t="t" r="r" b="b"/>
              <a:pathLst>
                <a:path w="3234" h="4762" extrusionOk="0">
                  <a:moveTo>
                    <a:pt x="0" y="0"/>
                  </a:moveTo>
                  <a:lnTo>
                    <a:pt x="0" y="4762"/>
                  </a:lnTo>
                  <a:cubicBezTo>
                    <a:pt x="151" y="4737"/>
                    <a:pt x="301" y="4687"/>
                    <a:pt x="426" y="4637"/>
                  </a:cubicBezTo>
                  <a:cubicBezTo>
                    <a:pt x="1504" y="4186"/>
                    <a:pt x="2356" y="3384"/>
                    <a:pt x="3183" y="2582"/>
                  </a:cubicBezTo>
                  <a:lnTo>
                    <a:pt x="3233" y="2531"/>
                  </a:lnTo>
                  <a:lnTo>
                    <a:pt x="3208" y="2456"/>
                  </a:lnTo>
                  <a:cubicBezTo>
                    <a:pt x="2908" y="1880"/>
                    <a:pt x="2657" y="1278"/>
                    <a:pt x="2456" y="677"/>
                  </a:cubicBezTo>
                  <a:cubicBezTo>
                    <a:pt x="1429" y="602"/>
                    <a:pt x="1003" y="45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149;p70"/>
            <p:cNvSpPr/>
            <p:nvPr/>
          </p:nvSpPr>
          <p:spPr>
            <a:xfrm rot="482873">
              <a:off x="3953819" y="3306344"/>
              <a:ext cx="32122" cy="15746"/>
            </a:xfrm>
            <a:custGeom>
              <a:avLst/>
              <a:gdLst/>
              <a:ahLst/>
              <a:cxnLst/>
              <a:rect l="l" t="t" r="r" b="b"/>
              <a:pathLst>
                <a:path w="2307" h="1131" extrusionOk="0">
                  <a:moveTo>
                    <a:pt x="1121" y="0"/>
                  </a:moveTo>
                  <a:cubicBezTo>
                    <a:pt x="843" y="0"/>
                    <a:pt x="589" y="167"/>
                    <a:pt x="402" y="378"/>
                  </a:cubicBezTo>
                  <a:cubicBezTo>
                    <a:pt x="301" y="479"/>
                    <a:pt x="251" y="604"/>
                    <a:pt x="176" y="704"/>
                  </a:cubicBezTo>
                  <a:cubicBezTo>
                    <a:pt x="101" y="830"/>
                    <a:pt x="51" y="980"/>
                    <a:pt x="1" y="1105"/>
                  </a:cubicBezTo>
                  <a:cubicBezTo>
                    <a:pt x="176" y="880"/>
                    <a:pt x="326" y="629"/>
                    <a:pt x="502" y="479"/>
                  </a:cubicBezTo>
                  <a:cubicBezTo>
                    <a:pt x="685" y="295"/>
                    <a:pt x="890" y="175"/>
                    <a:pt x="1115" y="175"/>
                  </a:cubicBezTo>
                  <a:cubicBezTo>
                    <a:pt x="1136" y="175"/>
                    <a:pt x="1157" y="176"/>
                    <a:pt x="1179" y="178"/>
                  </a:cubicBezTo>
                  <a:cubicBezTo>
                    <a:pt x="1429" y="178"/>
                    <a:pt x="1655" y="303"/>
                    <a:pt x="1855" y="479"/>
                  </a:cubicBezTo>
                  <a:cubicBezTo>
                    <a:pt x="2056" y="654"/>
                    <a:pt x="2231" y="880"/>
                    <a:pt x="2281" y="1130"/>
                  </a:cubicBezTo>
                  <a:cubicBezTo>
                    <a:pt x="2306" y="855"/>
                    <a:pt x="2131" y="579"/>
                    <a:pt x="1956" y="378"/>
                  </a:cubicBezTo>
                  <a:cubicBezTo>
                    <a:pt x="1755" y="178"/>
                    <a:pt x="1479" y="2"/>
                    <a:pt x="1179" y="2"/>
                  </a:cubicBezTo>
                  <a:cubicBezTo>
                    <a:pt x="1159" y="1"/>
                    <a:pt x="1140"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150;p70"/>
            <p:cNvSpPr/>
            <p:nvPr/>
          </p:nvSpPr>
          <p:spPr>
            <a:xfrm rot="482873">
              <a:off x="3856438" y="3284464"/>
              <a:ext cx="32122" cy="16094"/>
            </a:xfrm>
            <a:custGeom>
              <a:avLst/>
              <a:gdLst/>
              <a:ahLst/>
              <a:cxnLst/>
              <a:rect l="l" t="t" r="r" b="b"/>
              <a:pathLst>
                <a:path w="2307" h="1156" extrusionOk="0">
                  <a:moveTo>
                    <a:pt x="1266" y="1"/>
                  </a:moveTo>
                  <a:cubicBezTo>
                    <a:pt x="1245" y="1"/>
                    <a:pt x="1225" y="1"/>
                    <a:pt x="1204" y="3"/>
                  </a:cubicBezTo>
                  <a:cubicBezTo>
                    <a:pt x="903" y="28"/>
                    <a:pt x="627" y="204"/>
                    <a:pt x="452" y="404"/>
                  </a:cubicBezTo>
                  <a:cubicBezTo>
                    <a:pt x="352" y="504"/>
                    <a:pt x="276" y="630"/>
                    <a:pt x="201" y="730"/>
                  </a:cubicBezTo>
                  <a:cubicBezTo>
                    <a:pt x="126" y="855"/>
                    <a:pt x="76" y="980"/>
                    <a:pt x="1" y="1106"/>
                  </a:cubicBezTo>
                  <a:cubicBezTo>
                    <a:pt x="201" y="905"/>
                    <a:pt x="352" y="680"/>
                    <a:pt x="552" y="504"/>
                  </a:cubicBezTo>
                  <a:cubicBezTo>
                    <a:pt x="753" y="329"/>
                    <a:pt x="978" y="204"/>
                    <a:pt x="1229" y="178"/>
                  </a:cubicBezTo>
                  <a:cubicBezTo>
                    <a:pt x="1245" y="177"/>
                    <a:pt x="1262" y="176"/>
                    <a:pt x="1279" y="176"/>
                  </a:cubicBezTo>
                  <a:cubicBezTo>
                    <a:pt x="1491" y="176"/>
                    <a:pt x="1718" y="317"/>
                    <a:pt x="1880" y="479"/>
                  </a:cubicBezTo>
                  <a:cubicBezTo>
                    <a:pt x="2081" y="655"/>
                    <a:pt x="2231" y="880"/>
                    <a:pt x="2281" y="1156"/>
                  </a:cubicBezTo>
                  <a:cubicBezTo>
                    <a:pt x="2307" y="855"/>
                    <a:pt x="2181" y="605"/>
                    <a:pt x="1981" y="379"/>
                  </a:cubicBezTo>
                  <a:cubicBezTo>
                    <a:pt x="1817" y="168"/>
                    <a:pt x="1565" y="1"/>
                    <a:pt x="1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151;p70"/>
            <p:cNvSpPr/>
            <p:nvPr/>
          </p:nvSpPr>
          <p:spPr>
            <a:xfrm rot="482873">
              <a:off x="3875468" y="3359682"/>
              <a:ext cx="50975" cy="11527"/>
            </a:xfrm>
            <a:custGeom>
              <a:avLst/>
              <a:gdLst/>
              <a:ahLst/>
              <a:cxnLst/>
              <a:rect l="l" t="t" r="r" b="b"/>
              <a:pathLst>
                <a:path w="3661" h="828" extrusionOk="0">
                  <a:moveTo>
                    <a:pt x="1" y="1"/>
                  </a:moveTo>
                  <a:lnTo>
                    <a:pt x="1" y="1"/>
                  </a:lnTo>
                  <a:cubicBezTo>
                    <a:pt x="227" y="251"/>
                    <a:pt x="502" y="427"/>
                    <a:pt x="803" y="577"/>
                  </a:cubicBezTo>
                  <a:cubicBezTo>
                    <a:pt x="1104" y="702"/>
                    <a:pt x="1430" y="778"/>
                    <a:pt x="1755" y="828"/>
                  </a:cubicBezTo>
                  <a:cubicBezTo>
                    <a:pt x="2106" y="828"/>
                    <a:pt x="2432" y="828"/>
                    <a:pt x="2758" y="753"/>
                  </a:cubicBezTo>
                  <a:cubicBezTo>
                    <a:pt x="2908" y="728"/>
                    <a:pt x="3059" y="652"/>
                    <a:pt x="3209" y="602"/>
                  </a:cubicBezTo>
                  <a:cubicBezTo>
                    <a:pt x="3359" y="552"/>
                    <a:pt x="3510" y="477"/>
                    <a:pt x="3660" y="427"/>
                  </a:cubicBezTo>
                  <a:lnTo>
                    <a:pt x="3660" y="427"/>
                  </a:lnTo>
                  <a:cubicBezTo>
                    <a:pt x="3359" y="502"/>
                    <a:pt x="3034" y="577"/>
                    <a:pt x="2733" y="627"/>
                  </a:cubicBezTo>
                  <a:cubicBezTo>
                    <a:pt x="2502" y="645"/>
                    <a:pt x="2272" y="663"/>
                    <a:pt x="2051" y="663"/>
                  </a:cubicBezTo>
                  <a:cubicBezTo>
                    <a:pt x="1959" y="663"/>
                    <a:pt x="1869" y="660"/>
                    <a:pt x="1780" y="652"/>
                  </a:cubicBezTo>
                  <a:cubicBezTo>
                    <a:pt x="1455" y="627"/>
                    <a:pt x="1154" y="552"/>
                    <a:pt x="853" y="452"/>
                  </a:cubicBezTo>
                  <a:cubicBezTo>
                    <a:pt x="552" y="352"/>
                    <a:pt x="277" y="2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152;p70"/>
            <p:cNvSpPr/>
            <p:nvPr/>
          </p:nvSpPr>
          <p:spPr>
            <a:xfrm rot="482873">
              <a:off x="3885669" y="3375199"/>
              <a:ext cx="20941" cy="8743"/>
            </a:xfrm>
            <a:custGeom>
              <a:avLst/>
              <a:gdLst/>
              <a:ahLst/>
              <a:cxnLst/>
              <a:rect l="l" t="t" r="r" b="b"/>
              <a:pathLst>
                <a:path w="1504" h="628" extrusionOk="0">
                  <a:moveTo>
                    <a:pt x="0" y="1"/>
                  </a:moveTo>
                  <a:lnTo>
                    <a:pt x="0" y="1"/>
                  </a:lnTo>
                  <a:cubicBezTo>
                    <a:pt x="25" y="126"/>
                    <a:pt x="126" y="251"/>
                    <a:pt x="251" y="351"/>
                  </a:cubicBezTo>
                  <a:cubicBezTo>
                    <a:pt x="351" y="452"/>
                    <a:pt x="501" y="502"/>
                    <a:pt x="652" y="552"/>
                  </a:cubicBezTo>
                  <a:cubicBezTo>
                    <a:pt x="777" y="602"/>
                    <a:pt x="928" y="627"/>
                    <a:pt x="1078" y="627"/>
                  </a:cubicBezTo>
                  <a:cubicBezTo>
                    <a:pt x="1228" y="627"/>
                    <a:pt x="1354" y="627"/>
                    <a:pt x="1504" y="577"/>
                  </a:cubicBezTo>
                  <a:cubicBezTo>
                    <a:pt x="1354" y="552"/>
                    <a:pt x="1228" y="527"/>
                    <a:pt x="1078" y="502"/>
                  </a:cubicBezTo>
                  <a:cubicBezTo>
                    <a:pt x="953" y="477"/>
                    <a:pt x="827" y="452"/>
                    <a:pt x="702" y="402"/>
                  </a:cubicBezTo>
                  <a:cubicBezTo>
                    <a:pt x="552" y="351"/>
                    <a:pt x="426" y="301"/>
                    <a:pt x="326" y="251"/>
                  </a:cubicBezTo>
                  <a:cubicBezTo>
                    <a:pt x="201" y="176"/>
                    <a:pt x="100"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153;p70"/>
            <p:cNvSpPr/>
            <p:nvPr/>
          </p:nvSpPr>
          <p:spPr>
            <a:xfrm rot="482873">
              <a:off x="3896805" y="3336719"/>
              <a:ext cx="27583" cy="8423"/>
            </a:xfrm>
            <a:custGeom>
              <a:avLst/>
              <a:gdLst/>
              <a:ahLst/>
              <a:cxnLst/>
              <a:rect l="l" t="t" r="r" b="b"/>
              <a:pathLst>
                <a:path w="1981" h="605" extrusionOk="0">
                  <a:moveTo>
                    <a:pt x="0" y="0"/>
                  </a:moveTo>
                  <a:lnTo>
                    <a:pt x="0" y="0"/>
                  </a:lnTo>
                  <a:cubicBezTo>
                    <a:pt x="50" y="76"/>
                    <a:pt x="126" y="151"/>
                    <a:pt x="176" y="226"/>
                  </a:cubicBezTo>
                  <a:cubicBezTo>
                    <a:pt x="251" y="276"/>
                    <a:pt x="326" y="326"/>
                    <a:pt x="426" y="376"/>
                  </a:cubicBezTo>
                  <a:cubicBezTo>
                    <a:pt x="577" y="477"/>
                    <a:pt x="777" y="552"/>
                    <a:pt x="953" y="602"/>
                  </a:cubicBezTo>
                  <a:cubicBezTo>
                    <a:pt x="981" y="604"/>
                    <a:pt x="1010" y="605"/>
                    <a:pt x="1039" y="605"/>
                  </a:cubicBezTo>
                  <a:cubicBezTo>
                    <a:pt x="1413" y="605"/>
                    <a:pt x="1794" y="453"/>
                    <a:pt x="1980" y="151"/>
                  </a:cubicBezTo>
                  <a:lnTo>
                    <a:pt x="1980" y="151"/>
                  </a:lnTo>
                  <a:cubicBezTo>
                    <a:pt x="1730" y="338"/>
                    <a:pt x="1446" y="439"/>
                    <a:pt x="1155" y="439"/>
                  </a:cubicBezTo>
                  <a:cubicBezTo>
                    <a:pt x="1096" y="439"/>
                    <a:pt x="1037" y="435"/>
                    <a:pt x="978" y="426"/>
                  </a:cubicBezTo>
                  <a:cubicBezTo>
                    <a:pt x="802" y="401"/>
                    <a:pt x="652" y="351"/>
                    <a:pt x="476" y="276"/>
                  </a:cubicBezTo>
                  <a:cubicBezTo>
                    <a:pt x="326" y="201"/>
                    <a:pt x="151" y="10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154;p70"/>
            <p:cNvSpPr/>
            <p:nvPr/>
          </p:nvSpPr>
          <p:spPr>
            <a:xfrm rot="482873">
              <a:off x="3972380" y="3288164"/>
              <a:ext cx="34559" cy="19087"/>
            </a:xfrm>
            <a:custGeom>
              <a:avLst/>
              <a:gdLst/>
              <a:ahLst/>
              <a:cxnLst/>
              <a:rect l="l" t="t" r="r" b="b"/>
              <a:pathLst>
                <a:path w="2482" h="1371" extrusionOk="0">
                  <a:moveTo>
                    <a:pt x="433" y="0"/>
                  </a:moveTo>
                  <a:cubicBezTo>
                    <a:pt x="282" y="0"/>
                    <a:pt x="133" y="12"/>
                    <a:pt x="1" y="42"/>
                  </a:cubicBezTo>
                  <a:lnTo>
                    <a:pt x="1" y="67"/>
                  </a:lnTo>
                  <a:cubicBezTo>
                    <a:pt x="477" y="67"/>
                    <a:pt x="953" y="192"/>
                    <a:pt x="1379" y="418"/>
                  </a:cubicBezTo>
                  <a:cubicBezTo>
                    <a:pt x="1605" y="518"/>
                    <a:pt x="1805" y="668"/>
                    <a:pt x="1981" y="819"/>
                  </a:cubicBezTo>
                  <a:cubicBezTo>
                    <a:pt x="2181" y="969"/>
                    <a:pt x="2331" y="1170"/>
                    <a:pt x="2482" y="1370"/>
                  </a:cubicBezTo>
                  <a:lnTo>
                    <a:pt x="2482" y="1345"/>
                  </a:lnTo>
                  <a:cubicBezTo>
                    <a:pt x="2457" y="1245"/>
                    <a:pt x="2382" y="1120"/>
                    <a:pt x="2331" y="1019"/>
                  </a:cubicBezTo>
                  <a:cubicBezTo>
                    <a:pt x="2256" y="919"/>
                    <a:pt x="2181" y="819"/>
                    <a:pt x="2081" y="719"/>
                  </a:cubicBezTo>
                  <a:cubicBezTo>
                    <a:pt x="1905" y="518"/>
                    <a:pt x="1705" y="393"/>
                    <a:pt x="1479" y="242"/>
                  </a:cubicBezTo>
                  <a:cubicBezTo>
                    <a:pt x="1254" y="142"/>
                    <a:pt x="1003" y="42"/>
                    <a:pt x="752" y="17"/>
                  </a:cubicBezTo>
                  <a:cubicBezTo>
                    <a:pt x="649" y="6"/>
                    <a:pt x="541" y="0"/>
                    <a:pt x="4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155;p70"/>
            <p:cNvSpPr/>
            <p:nvPr/>
          </p:nvSpPr>
          <p:spPr>
            <a:xfrm rot="482873">
              <a:off x="3848282" y="3265450"/>
              <a:ext cx="36313" cy="15231"/>
            </a:xfrm>
            <a:custGeom>
              <a:avLst/>
              <a:gdLst/>
              <a:ahLst/>
              <a:cxnLst/>
              <a:rect l="l" t="t" r="r" b="b"/>
              <a:pathLst>
                <a:path w="2608" h="1094" extrusionOk="0">
                  <a:moveTo>
                    <a:pt x="2313" y="1"/>
                  </a:moveTo>
                  <a:cubicBezTo>
                    <a:pt x="1929" y="1"/>
                    <a:pt x="1538" y="77"/>
                    <a:pt x="1179" y="216"/>
                  </a:cubicBezTo>
                  <a:cubicBezTo>
                    <a:pt x="953" y="317"/>
                    <a:pt x="728" y="417"/>
                    <a:pt x="527" y="567"/>
                  </a:cubicBezTo>
                  <a:cubicBezTo>
                    <a:pt x="327" y="718"/>
                    <a:pt x="151" y="893"/>
                    <a:pt x="1" y="1068"/>
                  </a:cubicBezTo>
                  <a:lnTo>
                    <a:pt x="1" y="1094"/>
                  </a:lnTo>
                  <a:cubicBezTo>
                    <a:pt x="226" y="943"/>
                    <a:pt x="402" y="818"/>
                    <a:pt x="627" y="692"/>
                  </a:cubicBezTo>
                  <a:cubicBezTo>
                    <a:pt x="828" y="567"/>
                    <a:pt x="1028" y="467"/>
                    <a:pt x="1229" y="392"/>
                  </a:cubicBezTo>
                  <a:cubicBezTo>
                    <a:pt x="1454" y="291"/>
                    <a:pt x="1680" y="241"/>
                    <a:pt x="1906" y="166"/>
                  </a:cubicBezTo>
                  <a:cubicBezTo>
                    <a:pt x="2131" y="116"/>
                    <a:pt x="2357" y="91"/>
                    <a:pt x="2607" y="41"/>
                  </a:cubicBezTo>
                  <a:lnTo>
                    <a:pt x="2607" y="16"/>
                  </a:lnTo>
                  <a:cubicBezTo>
                    <a:pt x="2510" y="6"/>
                    <a:pt x="2412" y="1"/>
                    <a:pt x="2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 name="Google Shape;4205;p70"/>
          <p:cNvGrpSpPr/>
          <p:nvPr/>
        </p:nvGrpSpPr>
        <p:grpSpPr>
          <a:xfrm>
            <a:off x="8119392" y="3546282"/>
            <a:ext cx="1516913" cy="2457156"/>
            <a:chOff x="1452295" y="2145787"/>
            <a:chExt cx="1394478" cy="2258831"/>
          </a:xfrm>
        </p:grpSpPr>
        <p:sp>
          <p:nvSpPr>
            <p:cNvPr id="442" name="Google Shape;4206;p70"/>
            <p:cNvSpPr/>
            <p:nvPr/>
          </p:nvSpPr>
          <p:spPr>
            <a:xfrm>
              <a:off x="2580390" y="2909292"/>
              <a:ext cx="92428" cy="53470"/>
            </a:xfrm>
            <a:custGeom>
              <a:avLst/>
              <a:gdLst/>
              <a:ahLst/>
              <a:cxnLst/>
              <a:rect l="l" t="t" r="r" b="b"/>
              <a:pathLst>
                <a:path w="2382" h="1378" extrusionOk="0">
                  <a:moveTo>
                    <a:pt x="2165" y="0"/>
                  </a:moveTo>
                  <a:cubicBezTo>
                    <a:pt x="1955" y="0"/>
                    <a:pt x="1640" y="115"/>
                    <a:pt x="1555" y="149"/>
                  </a:cubicBezTo>
                  <a:cubicBezTo>
                    <a:pt x="1204" y="224"/>
                    <a:pt x="878" y="324"/>
                    <a:pt x="577" y="450"/>
                  </a:cubicBezTo>
                  <a:cubicBezTo>
                    <a:pt x="402" y="525"/>
                    <a:pt x="251" y="600"/>
                    <a:pt x="126" y="725"/>
                  </a:cubicBezTo>
                  <a:cubicBezTo>
                    <a:pt x="26" y="901"/>
                    <a:pt x="1" y="1126"/>
                    <a:pt x="1" y="1327"/>
                  </a:cubicBezTo>
                  <a:lnTo>
                    <a:pt x="26" y="1377"/>
                  </a:lnTo>
                  <a:lnTo>
                    <a:pt x="51" y="1377"/>
                  </a:lnTo>
                  <a:cubicBezTo>
                    <a:pt x="502" y="1252"/>
                    <a:pt x="928" y="1101"/>
                    <a:pt x="1329" y="901"/>
                  </a:cubicBezTo>
                  <a:cubicBezTo>
                    <a:pt x="1705" y="750"/>
                    <a:pt x="2056" y="550"/>
                    <a:pt x="2307" y="224"/>
                  </a:cubicBezTo>
                  <a:cubicBezTo>
                    <a:pt x="2332" y="199"/>
                    <a:pt x="2382" y="149"/>
                    <a:pt x="2357" y="99"/>
                  </a:cubicBezTo>
                  <a:cubicBezTo>
                    <a:pt x="2341" y="26"/>
                    <a:pt x="2265" y="0"/>
                    <a:pt x="2165" y="0"/>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3" name="Google Shape;4207;p70"/>
            <p:cNvGrpSpPr/>
            <p:nvPr/>
          </p:nvGrpSpPr>
          <p:grpSpPr>
            <a:xfrm>
              <a:off x="1452295" y="2145787"/>
              <a:ext cx="1394478" cy="2258831"/>
              <a:chOff x="1452295" y="2145787"/>
              <a:chExt cx="1394478" cy="2258831"/>
            </a:xfrm>
          </p:grpSpPr>
          <p:sp>
            <p:nvSpPr>
              <p:cNvPr id="444" name="Google Shape;4208;p70"/>
              <p:cNvSpPr/>
              <p:nvPr/>
            </p:nvSpPr>
            <p:spPr>
              <a:xfrm>
                <a:off x="2717406" y="2145787"/>
                <a:ext cx="129368" cy="187571"/>
              </a:xfrm>
              <a:custGeom>
                <a:avLst/>
                <a:gdLst/>
                <a:ahLst/>
                <a:cxnLst/>
                <a:rect l="l" t="t" r="r" b="b"/>
                <a:pathLst>
                  <a:path w="3334" h="4834" extrusionOk="0">
                    <a:moveTo>
                      <a:pt x="2172" y="1"/>
                    </a:moveTo>
                    <a:cubicBezTo>
                      <a:pt x="2031" y="1"/>
                      <a:pt x="1919" y="161"/>
                      <a:pt x="1880" y="276"/>
                    </a:cubicBezTo>
                    <a:cubicBezTo>
                      <a:pt x="1680" y="727"/>
                      <a:pt x="1504" y="1153"/>
                      <a:pt x="1304" y="1604"/>
                    </a:cubicBezTo>
                    <a:lnTo>
                      <a:pt x="1229" y="1654"/>
                    </a:lnTo>
                    <a:cubicBezTo>
                      <a:pt x="1254" y="1429"/>
                      <a:pt x="1279" y="1228"/>
                      <a:pt x="1304" y="1003"/>
                    </a:cubicBezTo>
                    <a:cubicBezTo>
                      <a:pt x="1329" y="827"/>
                      <a:pt x="1379" y="602"/>
                      <a:pt x="1354" y="426"/>
                    </a:cubicBezTo>
                    <a:cubicBezTo>
                      <a:pt x="1329" y="351"/>
                      <a:pt x="1279" y="301"/>
                      <a:pt x="1229" y="276"/>
                    </a:cubicBezTo>
                    <a:cubicBezTo>
                      <a:pt x="1220" y="274"/>
                      <a:pt x="1211" y="273"/>
                      <a:pt x="1202" y="273"/>
                    </a:cubicBezTo>
                    <a:cubicBezTo>
                      <a:pt x="1107" y="273"/>
                      <a:pt x="999" y="385"/>
                      <a:pt x="953" y="476"/>
                    </a:cubicBezTo>
                    <a:cubicBezTo>
                      <a:pt x="677" y="903"/>
                      <a:pt x="477" y="1404"/>
                      <a:pt x="326" y="1905"/>
                    </a:cubicBezTo>
                    <a:cubicBezTo>
                      <a:pt x="251" y="2131"/>
                      <a:pt x="176" y="2356"/>
                      <a:pt x="101" y="2607"/>
                    </a:cubicBezTo>
                    <a:cubicBezTo>
                      <a:pt x="51" y="2782"/>
                      <a:pt x="26" y="2958"/>
                      <a:pt x="26" y="3133"/>
                    </a:cubicBezTo>
                    <a:cubicBezTo>
                      <a:pt x="1" y="3810"/>
                      <a:pt x="226" y="4662"/>
                      <a:pt x="1003" y="4812"/>
                    </a:cubicBezTo>
                    <a:cubicBezTo>
                      <a:pt x="1083" y="4827"/>
                      <a:pt x="1160" y="4834"/>
                      <a:pt x="1235" y="4834"/>
                    </a:cubicBezTo>
                    <a:cubicBezTo>
                      <a:pt x="2054" y="4834"/>
                      <a:pt x="2582" y="3998"/>
                      <a:pt x="2858" y="3309"/>
                    </a:cubicBezTo>
                    <a:cubicBezTo>
                      <a:pt x="2983" y="3083"/>
                      <a:pt x="3058" y="2832"/>
                      <a:pt x="3133" y="2557"/>
                    </a:cubicBezTo>
                    <a:cubicBezTo>
                      <a:pt x="3159" y="2406"/>
                      <a:pt x="3334" y="1980"/>
                      <a:pt x="3184" y="1855"/>
                    </a:cubicBezTo>
                    <a:cubicBezTo>
                      <a:pt x="3153" y="1836"/>
                      <a:pt x="3122" y="1827"/>
                      <a:pt x="3090" y="1827"/>
                    </a:cubicBezTo>
                    <a:cubicBezTo>
                      <a:pt x="2829" y="1827"/>
                      <a:pt x="2521" y="2398"/>
                      <a:pt x="2432" y="2532"/>
                    </a:cubicBezTo>
                    <a:cubicBezTo>
                      <a:pt x="2482" y="2431"/>
                      <a:pt x="2532" y="2331"/>
                      <a:pt x="2582" y="2206"/>
                    </a:cubicBezTo>
                    <a:cubicBezTo>
                      <a:pt x="2632" y="2080"/>
                      <a:pt x="2707" y="1955"/>
                      <a:pt x="2758" y="1805"/>
                    </a:cubicBezTo>
                    <a:cubicBezTo>
                      <a:pt x="2808" y="1629"/>
                      <a:pt x="2883" y="1454"/>
                      <a:pt x="2933" y="1253"/>
                    </a:cubicBezTo>
                    <a:cubicBezTo>
                      <a:pt x="2958" y="1128"/>
                      <a:pt x="3033" y="928"/>
                      <a:pt x="3008" y="777"/>
                    </a:cubicBezTo>
                    <a:cubicBezTo>
                      <a:pt x="2987" y="694"/>
                      <a:pt x="2898" y="646"/>
                      <a:pt x="2796" y="646"/>
                    </a:cubicBezTo>
                    <a:cubicBezTo>
                      <a:pt x="2775" y="646"/>
                      <a:pt x="2754" y="648"/>
                      <a:pt x="2732" y="652"/>
                    </a:cubicBezTo>
                    <a:cubicBezTo>
                      <a:pt x="2607" y="677"/>
                      <a:pt x="2532" y="802"/>
                      <a:pt x="2482" y="903"/>
                    </a:cubicBezTo>
                    <a:cubicBezTo>
                      <a:pt x="2331" y="1178"/>
                      <a:pt x="2181" y="1805"/>
                      <a:pt x="1981" y="2005"/>
                    </a:cubicBezTo>
                    <a:cubicBezTo>
                      <a:pt x="2006" y="1955"/>
                      <a:pt x="2106" y="1504"/>
                      <a:pt x="2131" y="1454"/>
                    </a:cubicBezTo>
                    <a:cubicBezTo>
                      <a:pt x="2156" y="1329"/>
                      <a:pt x="2181" y="1228"/>
                      <a:pt x="2206" y="1128"/>
                    </a:cubicBezTo>
                    <a:cubicBezTo>
                      <a:pt x="2281" y="903"/>
                      <a:pt x="2331" y="702"/>
                      <a:pt x="2382" y="476"/>
                    </a:cubicBezTo>
                    <a:cubicBezTo>
                      <a:pt x="2432" y="351"/>
                      <a:pt x="2407" y="151"/>
                      <a:pt x="2306" y="50"/>
                    </a:cubicBezTo>
                    <a:cubicBezTo>
                      <a:pt x="2260" y="15"/>
                      <a:pt x="2215" y="1"/>
                      <a:pt x="2172" y="1"/>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209;p70"/>
              <p:cNvGrpSpPr/>
              <p:nvPr/>
            </p:nvGrpSpPr>
            <p:grpSpPr>
              <a:xfrm>
                <a:off x="1452295" y="2217826"/>
                <a:ext cx="1373415" cy="2186792"/>
                <a:chOff x="1452295" y="2217826"/>
                <a:chExt cx="1373415" cy="2186792"/>
              </a:xfrm>
            </p:grpSpPr>
            <p:sp>
              <p:nvSpPr>
                <p:cNvPr id="446" name="Google Shape;4210;p70"/>
                <p:cNvSpPr/>
                <p:nvPr/>
              </p:nvSpPr>
              <p:spPr>
                <a:xfrm>
                  <a:off x="2562891" y="2933155"/>
                  <a:ext cx="198436" cy="114273"/>
                </a:xfrm>
                <a:custGeom>
                  <a:avLst/>
                  <a:gdLst/>
                  <a:ahLst/>
                  <a:cxnLst/>
                  <a:rect l="l" t="t" r="r" b="b"/>
                  <a:pathLst>
                    <a:path w="5114" h="2945" extrusionOk="0">
                      <a:moveTo>
                        <a:pt x="3426" y="0"/>
                      </a:moveTo>
                      <a:cubicBezTo>
                        <a:pt x="3137" y="0"/>
                        <a:pt x="2847" y="19"/>
                        <a:pt x="2557" y="60"/>
                      </a:cubicBezTo>
                      <a:cubicBezTo>
                        <a:pt x="2306" y="85"/>
                        <a:pt x="2081" y="110"/>
                        <a:pt x="1830" y="135"/>
                      </a:cubicBezTo>
                      <a:cubicBezTo>
                        <a:pt x="1655" y="161"/>
                        <a:pt x="1479" y="211"/>
                        <a:pt x="1329" y="261"/>
                      </a:cubicBezTo>
                      <a:cubicBezTo>
                        <a:pt x="677" y="536"/>
                        <a:pt x="1" y="1088"/>
                        <a:pt x="201" y="1865"/>
                      </a:cubicBezTo>
                      <a:cubicBezTo>
                        <a:pt x="390" y="2738"/>
                        <a:pt x="1380" y="2945"/>
                        <a:pt x="2164" y="2945"/>
                      </a:cubicBezTo>
                      <a:cubicBezTo>
                        <a:pt x="2213" y="2945"/>
                        <a:pt x="2260" y="2944"/>
                        <a:pt x="2306" y="2942"/>
                      </a:cubicBezTo>
                      <a:cubicBezTo>
                        <a:pt x="2582" y="2942"/>
                        <a:pt x="2833" y="2917"/>
                        <a:pt x="3108" y="2867"/>
                      </a:cubicBezTo>
                      <a:cubicBezTo>
                        <a:pt x="3259" y="2842"/>
                        <a:pt x="3710" y="2817"/>
                        <a:pt x="3760" y="2642"/>
                      </a:cubicBezTo>
                      <a:cubicBezTo>
                        <a:pt x="3835" y="2316"/>
                        <a:pt x="3033" y="2266"/>
                        <a:pt x="2833" y="2216"/>
                      </a:cubicBezTo>
                      <a:lnTo>
                        <a:pt x="2833" y="2216"/>
                      </a:lnTo>
                      <a:cubicBezTo>
                        <a:pt x="2875" y="2224"/>
                        <a:pt x="2916" y="2227"/>
                        <a:pt x="2957" y="2227"/>
                      </a:cubicBezTo>
                      <a:cubicBezTo>
                        <a:pt x="3039" y="2227"/>
                        <a:pt x="3117" y="2216"/>
                        <a:pt x="3184" y="2216"/>
                      </a:cubicBezTo>
                      <a:lnTo>
                        <a:pt x="3635" y="2216"/>
                      </a:lnTo>
                      <a:cubicBezTo>
                        <a:pt x="3835" y="2216"/>
                        <a:pt x="4011" y="2191"/>
                        <a:pt x="4211" y="2166"/>
                      </a:cubicBezTo>
                      <a:cubicBezTo>
                        <a:pt x="4362" y="2140"/>
                        <a:pt x="4537" y="2140"/>
                        <a:pt x="4662" y="2040"/>
                      </a:cubicBezTo>
                      <a:cubicBezTo>
                        <a:pt x="4763" y="1965"/>
                        <a:pt x="4738" y="1840"/>
                        <a:pt x="4687" y="1739"/>
                      </a:cubicBezTo>
                      <a:cubicBezTo>
                        <a:pt x="4612" y="1614"/>
                        <a:pt x="4487" y="1614"/>
                        <a:pt x="4337" y="1614"/>
                      </a:cubicBezTo>
                      <a:cubicBezTo>
                        <a:pt x="4261" y="1608"/>
                        <a:pt x="4185" y="1606"/>
                        <a:pt x="4107" y="1606"/>
                      </a:cubicBezTo>
                      <a:cubicBezTo>
                        <a:pt x="4030" y="1606"/>
                        <a:pt x="3953" y="1608"/>
                        <a:pt x="3876" y="1608"/>
                      </a:cubicBezTo>
                      <a:cubicBezTo>
                        <a:pt x="3722" y="1608"/>
                        <a:pt x="3572" y="1602"/>
                        <a:pt x="3434" y="1564"/>
                      </a:cubicBezTo>
                      <a:cubicBezTo>
                        <a:pt x="3484" y="1564"/>
                        <a:pt x="3635" y="1514"/>
                        <a:pt x="3710" y="1514"/>
                      </a:cubicBezTo>
                      <a:cubicBezTo>
                        <a:pt x="3810" y="1489"/>
                        <a:pt x="3936" y="1464"/>
                        <a:pt x="4036" y="1464"/>
                      </a:cubicBezTo>
                      <a:cubicBezTo>
                        <a:pt x="4261" y="1414"/>
                        <a:pt x="4487" y="1389"/>
                        <a:pt x="4687" y="1338"/>
                      </a:cubicBezTo>
                      <a:cubicBezTo>
                        <a:pt x="4838" y="1338"/>
                        <a:pt x="5013" y="1238"/>
                        <a:pt x="5038" y="1088"/>
                      </a:cubicBezTo>
                      <a:cubicBezTo>
                        <a:pt x="5113" y="862"/>
                        <a:pt x="4838" y="787"/>
                        <a:pt x="4662" y="787"/>
                      </a:cubicBezTo>
                      <a:cubicBezTo>
                        <a:pt x="4326" y="805"/>
                        <a:pt x="3989" y="823"/>
                        <a:pt x="3652" y="823"/>
                      </a:cubicBezTo>
                      <a:cubicBezTo>
                        <a:pt x="3513" y="823"/>
                        <a:pt x="3373" y="819"/>
                        <a:pt x="3234" y="812"/>
                      </a:cubicBezTo>
                      <a:cubicBezTo>
                        <a:pt x="3209" y="812"/>
                        <a:pt x="3133" y="787"/>
                        <a:pt x="3159" y="762"/>
                      </a:cubicBezTo>
                      <a:cubicBezTo>
                        <a:pt x="3359" y="712"/>
                        <a:pt x="3560" y="637"/>
                        <a:pt x="3760" y="587"/>
                      </a:cubicBezTo>
                      <a:cubicBezTo>
                        <a:pt x="3936" y="511"/>
                        <a:pt x="4186" y="486"/>
                        <a:pt x="4311" y="361"/>
                      </a:cubicBezTo>
                      <a:cubicBezTo>
                        <a:pt x="4362" y="336"/>
                        <a:pt x="4412" y="286"/>
                        <a:pt x="4412" y="211"/>
                      </a:cubicBezTo>
                      <a:cubicBezTo>
                        <a:pt x="4387" y="85"/>
                        <a:pt x="4211" y="60"/>
                        <a:pt x="4136" y="35"/>
                      </a:cubicBezTo>
                      <a:cubicBezTo>
                        <a:pt x="3899" y="13"/>
                        <a:pt x="3663" y="0"/>
                        <a:pt x="3426" y="0"/>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7" name="Google Shape;4211;p70"/>
                <p:cNvGrpSpPr/>
                <p:nvPr/>
              </p:nvGrpSpPr>
              <p:grpSpPr>
                <a:xfrm>
                  <a:off x="1452295" y="2217826"/>
                  <a:ext cx="1373415" cy="2186792"/>
                  <a:chOff x="1452295" y="2217826"/>
                  <a:chExt cx="1373415" cy="2186792"/>
                </a:xfrm>
              </p:grpSpPr>
              <p:sp>
                <p:nvSpPr>
                  <p:cNvPr id="448" name="Google Shape;4212;p70"/>
                  <p:cNvSpPr/>
                  <p:nvPr/>
                </p:nvSpPr>
                <p:spPr>
                  <a:xfrm>
                    <a:off x="1452295" y="3839889"/>
                    <a:ext cx="154667" cy="244223"/>
                  </a:xfrm>
                  <a:custGeom>
                    <a:avLst/>
                    <a:gdLst/>
                    <a:ahLst/>
                    <a:cxnLst/>
                    <a:rect l="l" t="t" r="r" b="b"/>
                    <a:pathLst>
                      <a:path w="3986" h="6294" extrusionOk="0">
                        <a:moveTo>
                          <a:pt x="3008" y="1"/>
                        </a:moveTo>
                        <a:cubicBezTo>
                          <a:pt x="3008" y="51"/>
                          <a:pt x="1956" y="301"/>
                          <a:pt x="1856" y="326"/>
                        </a:cubicBezTo>
                        <a:cubicBezTo>
                          <a:pt x="1480" y="402"/>
                          <a:pt x="1104" y="452"/>
                          <a:pt x="728" y="552"/>
                        </a:cubicBezTo>
                        <a:cubicBezTo>
                          <a:pt x="527" y="627"/>
                          <a:pt x="327" y="727"/>
                          <a:pt x="201" y="903"/>
                        </a:cubicBezTo>
                        <a:cubicBezTo>
                          <a:pt x="76" y="1078"/>
                          <a:pt x="51" y="1279"/>
                          <a:pt x="51" y="1454"/>
                        </a:cubicBezTo>
                        <a:cubicBezTo>
                          <a:pt x="26" y="1630"/>
                          <a:pt x="1" y="1805"/>
                          <a:pt x="26" y="1956"/>
                        </a:cubicBezTo>
                        <a:cubicBezTo>
                          <a:pt x="277" y="3334"/>
                          <a:pt x="778" y="4662"/>
                          <a:pt x="1555" y="5840"/>
                        </a:cubicBezTo>
                        <a:cubicBezTo>
                          <a:pt x="1698" y="6055"/>
                          <a:pt x="1910" y="6293"/>
                          <a:pt x="2168" y="6293"/>
                        </a:cubicBezTo>
                        <a:cubicBezTo>
                          <a:pt x="2181" y="6293"/>
                          <a:pt x="2194" y="6293"/>
                          <a:pt x="2206" y="6291"/>
                        </a:cubicBezTo>
                        <a:cubicBezTo>
                          <a:pt x="2457" y="6241"/>
                          <a:pt x="2607" y="5991"/>
                          <a:pt x="2708" y="5765"/>
                        </a:cubicBezTo>
                        <a:cubicBezTo>
                          <a:pt x="3109" y="4712"/>
                          <a:pt x="3184" y="3535"/>
                          <a:pt x="3760" y="2557"/>
                        </a:cubicBezTo>
                        <a:cubicBezTo>
                          <a:pt x="3861" y="2382"/>
                          <a:pt x="3986" y="2156"/>
                          <a:pt x="3886" y="1981"/>
                        </a:cubicBezTo>
                        <a:cubicBezTo>
                          <a:pt x="3836" y="1880"/>
                          <a:pt x="3735" y="1830"/>
                          <a:pt x="3685" y="1755"/>
                        </a:cubicBezTo>
                        <a:cubicBezTo>
                          <a:pt x="3585" y="1680"/>
                          <a:pt x="3535" y="1555"/>
                          <a:pt x="3460" y="1404"/>
                        </a:cubicBezTo>
                        <a:cubicBezTo>
                          <a:pt x="3384" y="1254"/>
                          <a:pt x="3334" y="1103"/>
                          <a:pt x="3284" y="1003"/>
                        </a:cubicBezTo>
                        <a:cubicBezTo>
                          <a:pt x="3159" y="677"/>
                          <a:pt x="3059" y="352"/>
                          <a:pt x="3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213;p70"/>
                  <p:cNvSpPr/>
                  <p:nvPr/>
                </p:nvSpPr>
                <p:spPr>
                  <a:xfrm>
                    <a:off x="2417033" y="4258721"/>
                    <a:ext cx="233436" cy="145897"/>
                  </a:xfrm>
                  <a:custGeom>
                    <a:avLst/>
                    <a:gdLst/>
                    <a:ahLst/>
                    <a:cxnLst/>
                    <a:rect l="l" t="t" r="r" b="b"/>
                    <a:pathLst>
                      <a:path w="6016" h="3760" extrusionOk="0">
                        <a:moveTo>
                          <a:pt x="2334" y="0"/>
                        </a:moveTo>
                        <a:cubicBezTo>
                          <a:pt x="2308" y="0"/>
                          <a:pt x="2283" y="3"/>
                          <a:pt x="2256" y="9"/>
                        </a:cubicBezTo>
                        <a:cubicBezTo>
                          <a:pt x="2156" y="34"/>
                          <a:pt x="2080" y="109"/>
                          <a:pt x="2005" y="159"/>
                        </a:cubicBezTo>
                        <a:cubicBezTo>
                          <a:pt x="1880" y="209"/>
                          <a:pt x="1755" y="234"/>
                          <a:pt x="1604" y="259"/>
                        </a:cubicBezTo>
                        <a:cubicBezTo>
                          <a:pt x="1454" y="284"/>
                          <a:pt x="1278" y="284"/>
                          <a:pt x="1153" y="309"/>
                        </a:cubicBezTo>
                        <a:cubicBezTo>
                          <a:pt x="1008" y="320"/>
                          <a:pt x="862" y="326"/>
                          <a:pt x="717" y="326"/>
                        </a:cubicBezTo>
                        <a:cubicBezTo>
                          <a:pt x="512" y="326"/>
                          <a:pt x="306" y="314"/>
                          <a:pt x="100" y="284"/>
                        </a:cubicBezTo>
                        <a:lnTo>
                          <a:pt x="100" y="284"/>
                        </a:lnTo>
                        <a:cubicBezTo>
                          <a:pt x="176" y="309"/>
                          <a:pt x="100" y="1387"/>
                          <a:pt x="100" y="1512"/>
                        </a:cubicBezTo>
                        <a:cubicBezTo>
                          <a:pt x="75" y="1863"/>
                          <a:pt x="0" y="2239"/>
                          <a:pt x="0" y="2615"/>
                        </a:cubicBezTo>
                        <a:cubicBezTo>
                          <a:pt x="0" y="2841"/>
                          <a:pt x="25" y="3066"/>
                          <a:pt x="176" y="3242"/>
                        </a:cubicBezTo>
                        <a:cubicBezTo>
                          <a:pt x="301" y="3392"/>
                          <a:pt x="501" y="3467"/>
                          <a:pt x="677" y="3543"/>
                        </a:cubicBezTo>
                        <a:cubicBezTo>
                          <a:pt x="827" y="3618"/>
                          <a:pt x="978" y="3668"/>
                          <a:pt x="1153" y="3693"/>
                        </a:cubicBezTo>
                        <a:cubicBezTo>
                          <a:pt x="1562" y="3737"/>
                          <a:pt x="1974" y="3759"/>
                          <a:pt x="2384" y="3759"/>
                        </a:cubicBezTo>
                        <a:cubicBezTo>
                          <a:pt x="3383" y="3759"/>
                          <a:pt x="4380" y="3626"/>
                          <a:pt x="5339" y="3342"/>
                        </a:cubicBezTo>
                        <a:cubicBezTo>
                          <a:pt x="5614" y="3267"/>
                          <a:pt x="5915" y="3117"/>
                          <a:pt x="5965" y="2841"/>
                        </a:cubicBezTo>
                        <a:cubicBezTo>
                          <a:pt x="6015" y="2590"/>
                          <a:pt x="5790" y="2365"/>
                          <a:pt x="5589" y="2214"/>
                        </a:cubicBezTo>
                        <a:cubicBezTo>
                          <a:pt x="4687" y="1512"/>
                          <a:pt x="3559" y="1137"/>
                          <a:pt x="2807" y="309"/>
                        </a:cubicBezTo>
                        <a:cubicBezTo>
                          <a:pt x="2675" y="155"/>
                          <a:pt x="2523" y="0"/>
                          <a:pt x="2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0" name="Google Shape;4214;p70"/>
                  <p:cNvGrpSpPr/>
                  <p:nvPr/>
                </p:nvGrpSpPr>
                <p:grpSpPr>
                  <a:xfrm>
                    <a:off x="1511624" y="2217826"/>
                    <a:ext cx="1314086" cy="2094408"/>
                    <a:chOff x="1511624" y="2217826"/>
                    <a:chExt cx="1314086" cy="2094408"/>
                  </a:xfrm>
                </p:grpSpPr>
                <p:sp>
                  <p:nvSpPr>
                    <p:cNvPr id="451" name="Google Shape;4215;p70"/>
                    <p:cNvSpPr/>
                    <p:nvPr/>
                  </p:nvSpPr>
                  <p:spPr>
                    <a:xfrm>
                      <a:off x="2427519" y="2217826"/>
                      <a:ext cx="398191" cy="536367"/>
                    </a:xfrm>
                    <a:custGeom>
                      <a:avLst/>
                      <a:gdLst/>
                      <a:ahLst/>
                      <a:cxnLst/>
                      <a:rect l="l" t="t" r="r" b="b"/>
                      <a:pathLst>
                        <a:path w="10262" h="13823" extrusionOk="0">
                          <a:moveTo>
                            <a:pt x="8957" y="1"/>
                          </a:moveTo>
                          <a:cubicBezTo>
                            <a:pt x="8460" y="1"/>
                            <a:pt x="7956" y="277"/>
                            <a:pt x="7795" y="890"/>
                          </a:cubicBezTo>
                          <a:cubicBezTo>
                            <a:pt x="5815" y="8509"/>
                            <a:pt x="3960" y="8860"/>
                            <a:pt x="0" y="10364"/>
                          </a:cubicBezTo>
                          <a:cubicBezTo>
                            <a:pt x="401" y="11041"/>
                            <a:pt x="1153" y="12394"/>
                            <a:pt x="1379" y="13823"/>
                          </a:cubicBezTo>
                          <a:cubicBezTo>
                            <a:pt x="5840" y="11517"/>
                            <a:pt x="8246" y="9336"/>
                            <a:pt x="10076" y="1316"/>
                          </a:cubicBezTo>
                          <a:cubicBezTo>
                            <a:pt x="10262" y="487"/>
                            <a:pt x="9616" y="1"/>
                            <a:pt x="8957" y="1"/>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216;p70"/>
                    <p:cNvSpPr/>
                    <p:nvPr/>
                  </p:nvSpPr>
                  <p:spPr>
                    <a:xfrm>
                      <a:off x="2253106" y="2610024"/>
                      <a:ext cx="244775" cy="183025"/>
                    </a:xfrm>
                    <a:custGeom>
                      <a:avLst/>
                      <a:gdLst/>
                      <a:ahLst/>
                      <a:cxnLst/>
                      <a:rect l="l" t="t" r="r" b="b"/>
                      <a:pathLst>
                        <a:path w="9791" h="7321" extrusionOk="0">
                          <a:moveTo>
                            <a:pt x="200" y="1429"/>
                          </a:moveTo>
                          <a:cubicBezTo>
                            <a:pt x="922" y="286"/>
                            <a:pt x="5184" y="-278"/>
                            <a:pt x="6724" y="143"/>
                          </a:cubicBezTo>
                          <a:cubicBezTo>
                            <a:pt x="8264" y="564"/>
                            <a:pt x="9066" y="2921"/>
                            <a:pt x="9439" y="3953"/>
                          </a:cubicBezTo>
                          <a:cubicBezTo>
                            <a:pt x="9812" y="4985"/>
                            <a:pt x="10138" y="5827"/>
                            <a:pt x="8963" y="6335"/>
                          </a:cubicBezTo>
                          <a:cubicBezTo>
                            <a:pt x="7788" y="6843"/>
                            <a:pt x="3851" y="7819"/>
                            <a:pt x="2390" y="7001"/>
                          </a:cubicBezTo>
                          <a:cubicBezTo>
                            <a:pt x="930" y="6183"/>
                            <a:pt x="-522" y="2572"/>
                            <a:pt x="200" y="1429"/>
                          </a:cubicBezTo>
                          <a:close/>
                        </a:path>
                      </a:pathLst>
                    </a:custGeom>
                    <a:solidFill>
                      <a:schemeClr val="accent4"/>
                    </a:solidFill>
                    <a:ln>
                      <a:noFill/>
                    </a:ln>
                  </p:spPr>
                </p:sp>
                <p:sp>
                  <p:nvSpPr>
                    <p:cNvPr id="453" name="Google Shape;4217;p70"/>
                    <p:cNvSpPr/>
                    <p:nvPr/>
                  </p:nvSpPr>
                  <p:spPr>
                    <a:xfrm>
                      <a:off x="1858825" y="2842552"/>
                      <a:ext cx="33099" cy="32245"/>
                    </a:xfrm>
                    <a:custGeom>
                      <a:avLst/>
                      <a:gdLst/>
                      <a:ahLst/>
                      <a:cxnLst/>
                      <a:rect l="l" t="t" r="r" b="b"/>
                      <a:pathLst>
                        <a:path w="853" h="831" extrusionOk="0">
                          <a:moveTo>
                            <a:pt x="245" y="0"/>
                          </a:moveTo>
                          <a:cubicBezTo>
                            <a:pt x="200" y="0"/>
                            <a:pt x="159" y="13"/>
                            <a:pt x="125" y="39"/>
                          </a:cubicBezTo>
                          <a:cubicBezTo>
                            <a:pt x="0" y="115"/>
                            <a:pt x="50" y="365"/>
                            <a:pt x="226" y="591"/>
                          </a:cubicBezTo>
                          <a:cubicBezTo>
                            <a:pt x="336" y="738"/>
                            <a:pt x="486" y="831"/>
                            <a:pt x="608" y="831"/>
                          </a:cubicBezTo>
                          <a:cubicBezTo>
                            <a:pt x="653" y="831"/>
                            <a:pt x="693" y="818"/>
                            <a:pt x="727" y="791"/>
                          </a:cubicBezTo>
                          <a:cubicBezTo>
                            <a:pt x="852" y="716"/>
                            <a:pt x="802" y="465"/>
                            <a:pt x="652" y="240"/>
                          </a:cubicBezTo>
                          <a:cubicBezTo>
                            <a:pt x="523" y="93"/>
                            <a:pt x="368" y="0"/>
                            <a:pt x="245" y="0"/>
                          </a:cubicBez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218;p70"/>
                    <p:cNvSpPr/>
                    <p:nvPr/>
                  </p:nvSpPr>
                  <p:spPr>
                    <a:xfrm>
                      <a:off x="1842296" y="2897419"/>
                      <a:ext cx="33099" cy="32788"/>
                    </a:xfrm>
                    <a:custGeom>
                      <a:avLst/>
                      <a:gdLst/>
                      <a:ahLst/>
                      <a:cxnLst/>
                      <a:rect l="l" t="t" r="r" b="b"/>
                      <a:pathLst>
                        <a:path w="853" h="845" extrusionOk="0">
                          <a:moveTo>
                            <a:pt x="225" y="1"/>
                          </a:moveTo>
                          <a:cubicBezTo>
                            <a:pt x="185" y="1"/>
                            <a:pt x="150" y="10"/>
                            <a:pt x="125" y="29"/>
                          </a:cubicBezTo>
                          <a:cubicBezTo>
                            <a:pt x="0" y="129"/>
                            <a:pt x="50" y="380"/>
                            <a:pt x="201" y="580"/>
                          </a:cubicBezTo>
                          <a:cubicBezTo>
                            <a:pt x="330" y="747"/>
                            <a:pt x="486" y="845"/>
                            <a:pt x="610" y="845"/>
                          </a:cubicBezTo>
                          <a:cubicBezTo>
                            <a:pt x="654" y="845"/>
                            <a:pt x="694" y="832"/>
                            <a:pt x="727" y="806"/>
                          </a:cubicBezTo>
                          <a:cubicBezTo>
                            <a:pt x="852" y="706"/>
                            <a:pt x="802" y="455"/>
                            <a:pt x="627" y="254"/>
                          </a:cubicBezTo>
                          <a:cubicBezTo>
                            <a:pt x="514" y="85"/>
                            <a:pt x="345" y="1"/>
                            <a:pt x="225" y="1"/>
                          </a:cubicBez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219;p70"/>
                    <p:cNvSpPr/>
                    <p:nvPr/>
                  </p:nvSpPr>
                  <p:spPr>
                    <a:xfrm>
                      <a:off x="1882146" y="2868356"/>
                      <a:ext cx="52577" cy="11718"/>
                    </a:xfrm>
                    <a:custGeom>
                      <a:avLst/>
                      <a:gdLst/>
                      <a:ahLst/>
                      <a:cxnLst/>
                      <a:rect l="l" t="t" r="r" b="b"/>
                      <a:pathLst>
                        <a:path w="1355" h="302" extrusionOk="0">
                          <a:moveTo>
                            <a:pt x="51" y="1"/>
                          </a:moveTo>
                          <a:lnTo>
                            <a:pt x="1" y="51"/>
                          </a:lnTo>
                          <a:lnTo>
                            <a:pt x="51" y="126"/>
                          </a:lnTo>
                          <a:cubicBezTo>
                            <a:pt x="452" y="151"/>
                            <a:pt x="878" y="201"/>
                            <a:pt x="1279" y="302"/>
                          </a:cubicBezTo>
                          <a:lnTo>
                            <a:pt x="1304" y="302"/>
                          </a:lnTo>
                          <a:lnTo>
                            <a:pt x="1354" y="252"/>
                          </a:lnTo>
                          <a:lnTo>
                            <a:pt x="1304" y="176"/>
                          </a:lnTo>
                          <a:cubicBezTo>
                            <a:pt x="903" y="76"/>
                            <a:pt x="477" y="26"/>
                            <a:pt x="51" y="1"/>
                          </a:cubicBez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220;p70"/>
                    <p:cNvSpPr/>
                    <p:nvPr/>
                  </p:nvSpPr>
                  <p:spPr>
                    <a:xfrm>
                      <a:off x="1861736" y="2922834"/>
                      <a:ext cx="52539" cy="7799"/>
                    </a:xfrm>
                    <a:custGeom>
                      <a:avLst/>
                      <a:gdLst/>
                      <a:ahLst/>
                      <a:cxnLst/>
                      <a:rect l="l" t="t" r="r" b="b"/>
                      <a:pathLst>
                        <a:path w="1354" h="201" extrusionOk="0">
                          <a:moveTo>
                            <a:pt x="50" y="0"/>
                          </a:moveTo>
                          <a:lnTo>
                            <a:pt x="0" y="51"/>
                          </a:lnTo>
                          <a:lnTo>
                            <a:pt x="50" y="126"/>
                          </a:lnTo>
                          <a:lnTo>
                            <a:pt x="226" y="126"/>
                          </a:lnTo>
                          <a:cubicBezTo>
                            <a:pt x="602" y="151"/>
                            <a:pt x="878" y="151"/>
                            <a:pt x="1304" y="201"/>
                          </a:cubicBezTo>
                          <a:lnTo>
                            <a:pt x="1354" y="126"/>
                          </a:lnTo>
                          <a:lnTo>
                            <a:pt x="1304" y="76"/>
                          </a:lnTo>
                          <a:cubicBezTo>
                            <a:pt x="903" y="26"/>
                            <a:pt x="627" y="26"/>
                            <a:pt x="251" y="0"/>
                          </a:cubicBez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221;p70"/>
                    <p:cNvSpPr/>
                    <p:nvPr/>
                  </p:nvSpPr>
                  <p:spPr>
                    <a:xfrm>
                      <a:off x="1911325" y="2875185"/>
                      <a:ext cx="23398" cy="54479"/>
                    </a:xfrm>
                    <a:custGeom>
                      <a:avLst/>
                      <a:gdLst/>
                      <a:ahLst/>
                      <a:cxnLst/>
                      <a:rect l="l" t="t" r="r" b="b"/>
                      <a:pathLst>
                        <a:path w="603" h="1404" extrusionOk="0">
                          <a:moveTo>
                            <a:pt x="552" y="0"/>
                          </a:moveTo>
                          <a:lnTo>
                            <a:pt x="477" y="51"/>
                          </a:lnTo>
                          <a:cubicBezTo>
                            <a:pt x="452" y="151"/>
                            <a:pt x="427" y="251"/>
                            <a:pt x="377" y="351"/>
                          </a:cubicBezTo>
                          <a:cubicBezTo>
                            <a:pt x="351" y="426"/>
                            <a:pt x="301" y="502"/>
                            <a:pt x="276" y="577"/>
                          </a:cubicBezTo>
                          <a:cubicBezTo>
                            <a:pt x="251" y="652"/>
                            <a:pt x="26" y="1254"/>
                            <a:pt x="1" y="1329"/>
                          </a:cubicBezTo>
                          <a:lnTo>
                            <a:pt x="26" y="1404"/>
                          </a:lnTo>
                          <a:lnTo>
                            <a:pt x="51" y="1404"/>
                          </a:lnTo>
                          <a:lnTo>
                            <a:pt x="101" y="1379"/>
                          </a:lnTo>
                          <a:cubicBezTo>
                            <a:pt x="151" y="1304"/>
                            <a:pt x="377" y="677"/>
                            <a:pt x="402" y="602"/>
                          </a:cubicBezTo>
                          <a:cubicBezTo>
                            <a:pt x="427" y="527"/>
                            <a:pt x="452" y="477"/>
                            <a:pt x="477" y="401"/>
                          </a:cubicBezTo>
                          <a:cubicBezTo>
                            <a:pt x="527" y="301"/>
                            <a:pt x="577" y="201"/>
                            <a:pt x="602" y="76"/>
                          </a:cubicBezTo>
                          <a:lnTo>
                            <a:pt x="552" y="0"/>
                          </a:ln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222;p70"/>
                    <p:cNvSpPr/>
                    <p:nvPr/>
                  </p:nvSpPr>
                  <p:spPr>
                    <a:xfrm>
                      <a:off x="1895765" y="2874215"/>
                      <a:ext cx="24368" cy="54479"/>
                    </a:xfrm>
                    <a:custGeom>
                      <a:avLst/>
                      <a:gdLst/>
                      <a:ahLst/>
                      <a:cxnLst/>
                      <a:rect l="l" t="t" r="r" b="b"/>
                      <a:pathLst>
                        <a:path w="628" h="1404" extrusionOk="0">
                          <a:moveTo>
                            <a:pt x="577" y="0"/>
                          </a:moveTo>
                          <a:lnTo>
                            <a:pt x="502" y="25"/>
                          </a:lnTo>
                          <a:cubicBezTo>
                            <a:pt x="351" y="502"/>
                            <a:pt x="201" y="852"/>
                            <a:pt x="1" y="1329"/>
                          </a:cubicBezTo>
                          <a:lnTo>
                            <a:pt x="26" y="1404"/>
                          </a:lnTo>
                          <a:lnTo>
                            <a:pt x="51" y="1404"/>
                          </a:lnTo>
                          <a:lnTo>
                            <a:pt x="126" y="1379"/>
                          </a:lnTo>
                          <a:cubicBezTo>
                            <a:pt x="301" y="903"/>
                            <a:pt x="452" y="527"/>
                            <a:pt x="627" y="76"/>
                          </a:cubicBezTo>
                          <a:lnTo>
                            <a:pt x="577" y="0"/>
                          </a:lnTo>
                          <a:close/>
                        </a:path>
                      </a:pathLst>
                    </a:custGeom>
                    <a:solidFill>
                      <a:srgbClr val="F69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223;p70"/>
                    <p:cNvSpPr/>
                    <p:nvPr/>
                  </p:nvSpPr>
                  <p:spPr>
                    <a:xfrm>
                      <a:off x="1944384" y="2313327"/>
                      <a:ext cx="300564" cy="623362"/>
                    </a:xfrm>
                    <a:custGeom>
                      <a:avLst/>
                      <a:gdLst/>
                      <a:ahLst/>
                      <a:cxnLst/>
                      <a:rect l="l" t="t" r="r" b="b"/>
                      <a:pathLst>
                        <a:path w="7746" h="16065" extrusionOk="0">
                          <a:moveTo>
                            <a:pt x="5514" y="1"/>
                          </a:moveTo>
                          <a:cubicBezTo>
                            <a:pt x="5192" y="1"/>
                            <a:pt x="4949" y="216"/>
                            <a:pt x="4662" y="445"/>
                          </a:cubicBezTo>
                          <a:cubicBezTo>
                            <a:pt x="3860" y="1097"/>
                            <a:pt x="3159" y="1924"/>
                            <a:pt x="2808" y="2901"/>
                          </a:cubicBezTo>
                          <a:cubicBezTo>
                            <a:pt x="2306" y="4380"/>
                            <a:pt x="2657" y="6084"/>
                            <a:pt x="2006" y="7513"/>
                          </a:cubicBezTo>
                          <a:cubicBezTo>
                            <a:pt x="1755" y="8089"/>
                            <a:pt x="1329" y="8591"/>
                            <a:pt x="953" y="9117"/>
                          </a:cubicBezTo>
                          <a:cubicBezTo>
                            <a:pt x="552" y="9643"/>
                            <a:pt x="201" y="10195"/>
                            <a:pt x="101" y="10846"/>
                          </a:cubicBezTo>
                          <a:cubicBezTo>
                            <a:pt x="1" y="11473"/>
                            <a:pt x="201" y="12200"/>
                            <a:pt x="728" y="12551"/>
                          </a:cubicBezTo>
                          <a:cubicBezTo>
                            <a:pt x="978" y="12726"/>
                            <a:pt x="1254" y="12801"/>
                            <a:pt x="1530" y="12901"/>
                          </a:cubicBezTo>
                          <a:cubicBezTo>
                            <a:pt x="2657" y="13327"/>
                            <a:pt x="3484" y="14255"/>
                            <a:pt x="4261" y="15157"/>
                          </a:cubicBezTo>
                          <a:cubicBezTo>
                            <a:pt x="4487" y="15433"/>
                            <a:pt x="4713" y="15708"/>
                            <a:pt x="5013" y="15884"/>
                          </a:cubicBezTo>
                          <a:cubicBezTo>
                            <a:pt x="5202" y="15994"/>
                            <a:pt x="5421" y="16065"/>
                            <a:pt x="5638" y="16065"/>
                          </a:cubicBezTo>
                          <a:cubicBezTo>
                            <a:pt x="5767" y="16065"/>
                            <a:pt x="5895" y="16040"/>
                            <a:pt x="6016" y="15984"/>
                          </a:cubicBezTo>
                          <a:cubicBezTo>
                            <a:pt x="6266" y="15834"/>
                            <a:pt x="6417" y="15583"/>
                            <a:pt x="6542" y="15307"/>
                          </a:cubicBezTo>
                          <a:cubicBezTo>
                            <a:pt x="7269" y="13728"/>
                            <a:pt x="7294" y="11924"/>
                            <a:pt x="7419" y="10195"/>
                          </a:cubicBezTo>
                          <a:cubicBezTo>
                            <a:pt x="7545" y="8691"/>
                            <a:pt x="7745" y="7187"/>
                            <a:pt x="7745" y="5683"/>
                          </a:cubicBezTo>
                          <a:cubicBezTo>
                            <a:pt x="7745" y="4155"/>
                            <a:pt x="7545" y="2626"/>
                            <a:pt x="6918" y="1247"/>
                          </a:cubicBezTo>
                          <a:cubicBezTo>
                            <a:pt x="6692" y="746"/>
                            <a:pt x="6367" y="270"/>
                            <a:pt x="5840" y="69"/>
                          </a:cubicBezTo>
                          <a:cubicBezTo>
                            <a:pt x="5721" y="22"/>
                            <a:pt x="5614" y="1"/>
                            <a:pt x="55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224;p70"/>
                    <p:cNvSpPr/>
                    <p:nvPr/>
                  </p:nvSpPr>
                  <p:spPr>
                    <a:xfrm>
                      <a:off x="2188489" y="2412389"/>
                      <a:ext cx="175077" cy="330132"/>
                    </a:xfrm>
                    <a:custGeom>
                      <a:avLst/>
                      <a:gdLst/>
                      <a:ahLst/>
                      <a:cxnLst/>
                      <a:rect l="l" t="t" r="r" b="b"/>
                      <a:pathLst>
                        <a:path w="4512" h="8508" extrusionOk="0">
                          <a:moveTo>
                            <a:pt x="3778" y="1"/>
                          </a:moveTo>
                          <a:cubicBezTo>
                            <a:pt x="3598" y="1"/>
                            <a:pt x="3309" y="481"/>
                            <a:pt x="2707" y="799"/>
                          </a:cubicBezTo>
                          <a:cubicBezTo>
                            <a:pt x="2106" y="1125"/>
                            <a:pt x="1630" y="1702"/>
                            <a:pt x="1279" y="2278"/>
                          </a:cubicBezTo>
                          <a:cubicBezTo>
                            <a:pt x="326" y="3857"/>
                            <a:pt x="0" y="5787"/>
                            <a:pt x="301" y="7592"/>
                          </a:cubicBezTo>
                          <a:cubicBezTo>
                            <a:pt x="351" y="7967"/>
                            <a:pt x="502" y="8394"/>
                            <a:pt x="878" y="8494"/>
                          </a:cubicBezTo>
                          <a:cubicBezTo>
                            <a:pt x="915" y="8503"/>
                            <a:pt x="952" y="8507"/>
                            <a:pt x="989" y="8507"/>
                          </a:cubicBezTo>
                          <a:cubicBezTo>
                            <a:pt x="1252" y="8507"/>
                            <a:pt x="1507" y="8290"/>
                            <a:pt x="1705" y="8093"/>
                          </a:cubicBezTo>
                          <a:cubicBezTo>
                            <a:pt x="2206" y="7592"/>
                            <a:pt x="2607" y="6990"/>
                            <a:pt x="2908" y="6363"/>
                          </a:cubicBezTo>
                          <a:cubicBezTo>
                            <a:pt x="3610" y="4885"/>
                            <a:pt x="4512" y="2504"/>
                            <a:pt x="3960" y="298"/>
                          </a:cubicBezTo>
                          <a:cubicBezTo>
                            <a:pt x="3909" y="84"/>
                            <a:pt x="3853"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225;p70"/>
                    <p:cNvSpPr/>
                    <p:nvPr/>
                  </p:nvSpPr>
                  <p:spPr>
                    <a:xfrm>
                      <a:off x="1511624" y="3150410"/>
                      <a:ext cx="673999" cy="768367"/>
                    </a:xfrm>
                    <a:custGeom>
                      <a:avLst/>
                      <a:gdLst/>
                      <a:ahLst/>
                      <a:cxnLst/>
                      <a:rect l="l" t="t" r="r" b="b"/>
                      <a:pathLst>
                        <a:path w="17370" h="19802" extrusionOk="0">
                          <a:moveTo>
                            <a:pt x="13585" y="0"/>
                          </a:moveTo>
                          <a:cubicBezTo>
                            <a:pt x="13585" y="0"/>
                            <a:pt x="13585" y="0"/>
                            <a:pt x="13585" y="0"/>
                          </a:cubicBezTo>
                          <a:lnTo>
                            <a:pt x="13585" y="0"/>
                          </a:lnTo>
                          <a:cubicBezTo>
                            <a:pt x="13585" y="0"/>
                            <a:pt x="13585" y="0"/>
                            <a:pt x="13585" y="0"/>
                          </a:cubicBezTo>
                          <a:close/>
                          <a:moveTo>
                            <a:pt x="13585" y="0"/>
                          </a:moveTo>
                          <a:lnTo>
                            <a:pt x="13585" y="0"/>
                          </a:lnTo>
                          <a:cubicBezTo>
                            <a:pt x="13859" y="178"/>
                            <a:pt x="12708" y="2657"/>
                            <a:pt x="12607" y="2958"/>
                          </a:cubicBezTo>
                          <a:cubicBezTo>
                            <a:pt x="12156" y="4211"/>
                            <a:pt x="11730" y="5489"/>
                            <a:pt x="11354" y="6767"/>
                          </a:cubicBezTo>
                          <a:cubicBezTo>
                            <a:pt x="10577" y="9349"/>
                            <a:pt x="9926" y="11955"/>
                            <a:pt x="9299" y="14562"/>
                          </a:cubicBezTo>
                          <a:cubicBezTo>
                            <a:pt x="9224" y="14837"/>
                            <a:pt x="9199" y="15464"/>
                            <a:pt x="8998" y="15664"/>
                          </a:cubicBezTo>
                          <a:cubicBezTo>
                            <a:pt x="8798" y="15865"/>
                            <a:pt x="7996" y="15890"/>
                            <a:pt x="7720" y="15965"/>
                          </a:cubicBezTo>
                          <a:cubicBezTo>
                            <a:pt x="5490" y="16466"/>
                            <a:pt x="3234" y="16968"/>
                            <a:pt x="1154" y="17970"/>
                          </a:cubicBezTo>
                          <a:cubicBezTo>
                            <a:pt x="828" y="18121"/>
                            <a:pt x="477" y="18296"/>
                            <a:pt x="251" y="18597"/>
                          </a:cubicBezTo>
                          <a:cubicBezTo>
                            <a:pt x="101" y="18797"/>
                            <a:pt x="1" y="19073"/>
                            <a:pt x="101" y="19324"/>
                          </a:cubicBezTo>
                          <a:cubicBezTo>
                            <a:pt x="226" y="19624"/>
                            <a:pt x="627" y="19725"/>
                            <a:pt x="978" y="19775"/>
                          </a:cubicBezTo>
                          <a:cubicBezTo>
                            <a:pt x="1191" y="19793"/>
                            <a:pt x="1404" y="19801"/>
                            <a:pt x="1617" y="19801"/>
                          </a:cubicBezTo>
                          <a:cubicBezTo>
                            <a:pt x="2256" y="19801"/>
                            <a:pt x="2896" y="19731"/>
                            <a:pt x="3535" y="19674"/>
                          </a:cubicBezTo>
                          <a:cubicBezTo>
                            <a:pt x="3585" y="19649"/>
                            <a:pt x="3635" y="19649"/>
                            <a:pt x="3685" y="19649"/>
                          </a:cubicBezTo>
                          <a:cubicBezTo>
                            <a:pt x="5289" y="19474"/>
                            <a:pt x="6868" y="19298"/>
                            <a:pt x="8472" y="19098"/>
                          </a:cubicBezTo>
                          <a:cubicBezTo>
                            <a:pt x="9274" y="19023"/>
                            <a:pt x="10076" y="18923"/>
                            <a:pt x="10853" y="18822"/>
                          </a:cubicBezTo>
                          <a:cubicBezTo>
                            <a:pt x="11304" y="18772"/>
                            <a:pt x="11755" y="18722"/>
                            <a:pt x="12156" y="18522"/>
                          </a:cubicBezTo>
                          <a:cubicBezTo>
                            <a:pt x="13184" y="17970"/>
                            <a:pt x="13359" y="16141"/>
                            <a:pt x="13660" y="15138"/>
                          </a:cubicBezTo>
                          <a:cubicBezTo>
                            <a:pt x="14086" y="13659"/>
                            <a:pt x="14537" y="12181"/>
                            <a:pt x="14963" y="10702"/>
                          </a:cubicBezTo>
                          <a:cubicBezTo>
                            <a:pt x="15540" y="8747"/>
                            <a:pt x="16417" y="6842"/>
                            <a:pt x="17069" y="4887"/>
                          </a:cubicBezTo>
                          <a:cubicBezTo>
                            <a:pt x="17219" y="4461"/>
                            <a:pt x="17369" y="3985"/>
                            <a:pt x="17344" y="3534"/>
                          </a:cubicBezTo>
                          <a:cubicBezTo>
                            <a:pt x="17244" y="2632"/>
                            <a:pt x="16442" y="1955"/>
                            <a:pt x="15715" y="1429"/>
                          </a:cubicBezTo>
                          <a:cubicBezTo>
                            <a:pt x="15014" y="953"/>
                            <a:pt x="14287" y="451"/>
                            <a:pt x="13585" y="0"/>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226;p70"/>
                    <p:cNvSpPr/>
                    <p:nvPr/>
                  </p:nvSpPr>
                  <p:spPr>
                    <a:xfrm>
                      <a:off x="2096101" y="3184207"/>
                      <a:ext cx="415303" cy="1128027"/>
                    </a:xfrm>
                    <a:custGeom>
                      <a:avLst/>
                      <a:gdLst/>
                      <a:ahLst/>
                      <a:cxnLst/>
                      <a:rect l="l" t="t" r="r" b="b"/>
                      <a:pathLst>
                        <a:path w="10703" h="29071" extrusionOk="0">
                          <a:moveTo>
                            <a:pt x="1" y="132"/>
                          </a:moveTo>
                          <a:cubicBezTo>
                            <a:pt x="1" y="132"/>
                            <a:pt x="1" y="132"/>
                            <a:pt x="1" y="132"/>
                          </a:cubicBezTo>
                          <a:cubicBezTo>
                            <a:pt x="1" y="132"/>
                            <a:pt x="1" y="132"/>
                            <a:pt x="1" y="132"/>
                          </a:cubicBezTo>
                          <a:close/>
                          <a:moveTo>
                            <a:pt x="2943" y="0"/>
                          </a:moveTo>
                          <a:cubicBezTo>
                            <a:pt x="2813" y="0"/>
                            <a:pt x="2684" y="3"/>
                            <a:pt x="2557" y="6"/>
                          </a:cubicBezTo>
                          <a:cubicBezTo>
                            <a:pt x="1705" y="31"/>
                            <a:pt x="853" y="82"/>
                            <a:pt x="1" y="132"/>
                          </a:cubicBezTo>
                          <a:lnTo>
                            <a:pt x="1" y="132"/>
                          </a:lnTo>
                          <a:cubicBezTo>
                            <a:pt x="2" y="132"/>
                            <a:pt x="2" y="132"/>
                            <a:pt x="2" y="132"/>
                          </a:cubicBezTo>
                          <a:cubicBezTo>
                            <a:pt x="358" y="132"/>
                            <a:pt x="2106" y="6950"/>
                            <a:pt x="2306" y="7650"/>
                          </a:cubicBezTo>
                          <a:cubicBezTo>
                            <a:pt x="3133" y="10232"/>
                            <a:pt x="4111" y="12688"/>
                            <a:pt x="5489" y="15044"/>
                          </a:cubicBezTo>
                          <a:cubicBezTo>
                            <a:pt x="6091" y="16021"/>
                            <a:pt x="6041" y="16899"/>
                            <a:pt x="6241" y="18026"/>
                          </a:cubicBezTo>
                          <a:cubicBezTo>
                            <a:pt x="6492" y="19505"/>
                            <a:pt x="7168" y="24317"/>
                            <a:pt x="8146" y="27199"/>
                          </a:cubicBezTo>
                          <a:cubicBezTo>
                            <a:pt x="8348" y="27826"/>
                            <a:pt x="8794" y="29071"/>
                            <a:pt x="9550" y="29071"/>
                          </a:cubicBezTo>
                          <a:cubicBezTo>
                            <a:pt x="9732" y="29071"/>
                            <a:pt x="9932" y="28999"/>
                            <a:pt x="10151" y="28829"/>
                          </a:cubicBezTo>
                          <a:cubicBezTo>
                            <a:pt x="10201" y="28778"/>
                            <a:pt x="10226" y="28753"/>
                            <a:pt x="10276" y="28728"/>
                          </a:cubicBezTo>
                          <a:cubicBezTo>
                            <a:pt x="10602" y="28402"/>
                            <a:pt x="10677" y="27876"/>
                            <a:pt x="10702" y="27425"/>
                          </a:cubicBezTo>
                          <a:cubicBezTo>
                            <a:pt x="10702" y="26598"/>
                            <a:pt x="10427" y="25796"/>
                            <a:pt x="10326" y="24969"/>
                          </a:cubicBezTo>
                          <a:cubicBezTo>
                            <a:pt x="9825" y="21285"/>
                            <a:pt x="9650" y="18653"/>
                            <a:pt x="9474" y="15194"/>
                          </a:cubicBezTo>
                          <a:cubicBezTo>
                            <a:pt x="9449" y="14518"/>
                            <a:pt x="9299" y="14016"/>
                            <a:pt x="9148" y="13365"/>
                          </a:cubicBezTo>
                          <a:cubicBezTo>
                            <a:pt x="8973" y="12538"/>
                            <a:pt x="8772" y="11736"/>
                            <a:pt x="8547" y="10934"/>
                          </a:cubicBezTo>
                          <a:cubicBezTo>
                            <a:pt x="8146" y="9330"/>
                            <a:pt x="7670" y="7751"/>
                            <a:pt x="7168" y="6172"/>
                          </a:cubicBezTo>
                          <a:cubicBezTo>
                            <a:pt x="6717" y="4743"/>
                            <a:pt x="6241" y="3340"/>
                            <a:pt x="5765" y="1911"/>
                          </a:cubicBezTo>
                          <a:cubicBezTo>
                            <a:pt x="5615" y="1485"/>
                            <a:pt x="5439" y="1009"/>
                            <a:pt x="5138" y="683"/>
                          </a:cubicBezTo>
                          <a:cubicBezTo>
                            <a:pt x="4598" y="99"/>
                            <a:pt x="3759" y="0"/>
                            <a:pt x="2943" y="0"/>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227;p70"/>
                    <p:cNvSpPr/>
                    <p:nvPr/>
                  </p:nvSpPr>
                  <p:spPr>
                    <a:xfrm>
                      <a:off x="2069832" y="2334513"/>
                      <a:ext cx="251440" cy="275343"/>
                    </a:xfrm>
                    <a:custGeom>
                      <a:avLst/>
                      <a:gdLst/>
                      <a:ahLst/>
                      <a:cxnLst/>
                      <a:rect l="l" t="t" r="r" b="b"/>
                      <a:pathLst>
                        <a:path w="6480" h="7096" extrusionOk="0">
                          <a:moveTo>
                            <a:pt x="3469" y="1"/>
                          </a:moveTo>
                          <a:cubicBezTo>
                            <a:pt x="3157" y="1"/>
                            <a:pt x="2841" y="29"/>
                            <a:pt x="2532" y="75"/>
                          </a:cubicBezTo>
                          <a:cubicBezTo>
                            <a:pt x="678" y="350"/>
                            <a:pt x="1" y="1804"/>
                            <a:pt x="302" y="3859"/>
                          </a:cubicBezTo>
                          <a:cubicBezTo>
                            <a:pt x="594" y="5856"/>
                            <a:pt x="1761" y="7095"/>
                            <a:pt x="3459" y="7095"/>
                          </a:cubicBezTo>
                          <a:cubicBezTo>
                            <a:pt x="3509" y="7095"/>
                            <a:pt x="3559" y="7094"/>
                            <a:pt x="3610" y="7092"/>
                          </a:cubicBezTo>
                          <a:cubicBezTo>
                            <a:pt x="5765" y="7017"/>
                            <a:pt x="6367" y="5789"/>
                            <a:pt x="6417" y="3308"/>
                          </a:cubicBezTo>
                          <a:cubicBezTo>
                            <a:pt x="6480" y="697"/>
                            <a:pt x="5028" y="1"/>
                            <a:pt x="3469" y="1"/>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228;p70"/>
                    <p:cNvSpPr/>
                    <p:nvPr/>
                  </p:nvSpPr>
                  <p:spPr>
                    <a:xfrm>
                      <a:off x="1911325" y="3164029"/>
                      <a:ext cx="485303" cy="370098"/>
                    </a:xfrm>
                    <a:custGeom>
                      <a:avLst/>
                      <a:gdLst/>
                      <a:ahLst/>
                      <a:cxnLst/>
                      <a:rect l="l" t="t" r="r" b="b"/>
                      <a:pathLst>
                        <a:path w="12507" h="9538" extrusionOk="0">
                          <a:moveTo>
                            <a:pt x="3234" y="0"/>
                          </a:moveTo>
                          <a:cubicBezTo>
                            <a:pt x="2632" y="0"/>
                            <a:pt x="2582" y="276"/>
                            <a:pt x="2407" y="752"/>
                          </a:cubicBezTo>
                          <a:cubicBezTo>
                            <a:pt x="2156" y="1353"/>
                            <a:pt x="1730" y="1955"/>
                            <a:pt x="1429" y="2531"/>
                          </a:cubicBezTo>
                          <a:cubicBezTo>
                            <a:pt x="878" y="3484"/>
                            <a:pt x="326" y="4486"/>
                            <a:pt x="201" y="5589"/>
                          </a:cubicBezTo>
                          <a:cubicBezTo>
                            <a:pt x="126" y="6316"/>
                            <a:pt x="1" y="7444"/>
                            <a:pt x="76" y="8321"/>
                          </a:cubicBezTo>
                          <a:cubicBezTo>
                            <a:pt x="101" y="8371"/>
                            <a:pt x="26" y="8446"/>
                            <a:pt x="677" y="8597"/>
                          </a:cubicBezTo>
                          <a:cubicBezTo>
                            <a:pt x="1053" y="8697"/>
                            <a:pt x="1429" y="8772"/>
                            <a:pt x="1830" y="8872"/>
                          </a:cubicBezTo>
                          <a:cubicBezTo>
                            <a:pt x="2457" y="8998"/>
                            <a:pt x="3083" y="9148"/>
                            <a:pt x="3710" y="9298"/>
                          </a:cubicBezTo>
                          <a:cubicBezTo>
                            <a:pt x="4026" y="9369"/>
                            <a:pt x="4428" y="9537"/>
                            <a:pt x="4795" y="9537"/>
                          </a:cubicBezTo>
                          <a:cubicBezTo>
                            <a:pt x="4953" y="9537"/>
                            <a:pt x="5104" y="9506"/>
                            <a:pt x="5239" y="9424"/>
                          </a:cubicBezTo>
                          <a:cubicBezTo>
                            <a:pt x="5514" y="9273"/>
                            <a:pt x="5615" y="8922"/>
                            <a:pt x="5715" y="8622"/>
                          </a:cubicBezTo>
                          <a:cubicBezTo>
                            <a:pt x="5890" y="7920"/>
                            <a:pt x="6091" y="7243"/>
                            <a:pt x="6266" y="6541"/>
                          </a:cubicBezTo>
                          <a:cubicBezTo>
                            <a:pt x="6592" y="6717"/>
                            <a:pt x="6642" y="7293"/>
                            <a:pt x="6717" y="7619"/>
                          </a:cubicBezTo>
                          <a:cubicBezTo>
                            <a:pt x="6818" y="8045"/>
                            <a:pt x="6893" y="8471"/>
                            <a:pt x="7068" y="8897"/>
                          </a:cubicBezTo>
                          <a:cubicBezTo>
                            <a:pt x="7143" y="9023"/>
                            <a:pt x="7219" y="9148"/>
                            <a:pt x="7344" y="9198"/>
                          </a:cubicBezTo>
                          <a:cubicBezTo>
                            <a:pt x="7388" y="9227"/>
                            <a:pt x="7449" y="9240"/>
                            <a:pt x="7513" y="9240"/>
                          </a:cubicBezTo>
                          <a:cubicBezTo>
                            <a:pt x="7557" y="9240"/>
                            <a:pt x="7603" y="9234"/>
                            <a:pt x="7645" y="9223"/>
                          </a:cubicBezTo>
                          <a:cubicBezTo>
                            <a:pt x="8647" y="9073"/>
                            <a:pt x="9675" y="8922"/>
                            <a:pt x="10627" y="8571"/>
                          </a:cubicBezTo>
                          <a:cubicBezTo>
                            <a:pt x="11179" y="8571"/>
                            <a:pt x="12507" y="7995"/>
                            <a:pt x="12507" y="7318"/>
                          </a:cubicBezTo>
                          <a:cubicBezTo>
                            <a:pt x="12507" y="7118"/>
                            <a:pt x="12457" y="6892"/>
                            <a:pt x="12382" y="6642"/>
                          </a:cubicBezTo>
                          <a:cubicBezTo>
                            <a:pt x="12281" y="6341"/>
                            <a:pt x="12131" y="6015"/>
                            <a:pt x="12056" y="5739"/>
                          </a:cubicBezTo>
                          <a:cubicBezTo>
                            <a:pt x="11830" y="5138"/>
                            <a:pt x="11580" y="4511"/>
                            <a:pt x="11304" y="3910"/>
                          </a:cubicBezTo>
                          <a:cubicBezTo>
                            <a:pt x="10928" y="3108"/>
                            <a:pt x="10201" y="2231"/>
                            <a:pt x="10201" y="1303"/>
                          </a:cubicBezTo>
                          <a:cubicBezTo>
                            <a:pt x="10201" y="602"/>
                            <a:pt x="9700" y="501"/>
                            <a:pt x="8898" y="376"/>
                          </a:cubicBezTo>
                          <a:cubicBezTo>
                            <a:pt x="8645" y="347"/>
                            <a:pt x="8388" y="340"/>
                            <a:pt x="8130" y="340"/>
                          </a:cubicBezTo>
                          <a:cubicBezTo>
                            <a:pt x="7919" y="340"/>
                            <a:pt x="7708" y="345"/>
                            <a:pt x="7495" y="345"/>
                          </a:cubicBezTo>
                          <a:cubicBezTo>
                            <a:pt x="7295" y="345"/>
                            <a:pt x="7094" y="341"/>
                            <a:pt x="6893" y="326"/>
                          </a:cubicBezTo>
                          <a:cubicBezTo>
                            <a:pt x="5665" y="201"/>
                            <a:pt x="4437" y="100"/>
                            <a:pt x="3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229;p70"/>
                    <p:cNvSpPr/>
                    <p:nvPr/>
                  </p:nvSpPr>
                  <p:spPr>
                    <a:xfrm>
                      <a:off x="2139869" y="2496590"/>
                      <a:ext cx="130338" cy="246435"/>
                    </a:xfrm>
                    <a:custGeom>
                      <a:avLst/>
                      <a:gdLst/>
                      <a:ahLst/>
                      <a:cxnLst/>
                      <a:rect l="l" t="t" r="r" b="b"/>
                      <a:pathLst>
                        <a:path w="3359" h="6351" extrusionOk="0">
                          <a:moveTo>
                            <a:pt x="2028" y="1"/>
                          </a:moveTo>
                          <a:cubicBezTo>
                            <a:pt x="1963" y="1"/>
                            <a:pt x="1897" y="3"/>
                            <a:pt x="1830" y="8"/>
                          </a:cubicBezTo>
                          <a:cubicBezTo>
                            <a:pt x="1529" y="8"/>
                            <a:pt x="1379" y="635"/>
                            <a:pt x="1128" y="785"/>
                          </a:cubicBezTo>
                          <a:cubicBezTo>
                            <a:pt x="702" y="1061"/>
                            <a:pt x="426" y="1036"/>
                            <a:pt x="376" y="1537"/>
                          </a:cubicBezTo>
                          <a:cubicBezTo>
                            <a:pt x="351" y="1938"/>
                            <a:pt x="301" y="2339"/>
                            <a:pt x="251" y="2765"/>
                          </a:cubicBezTo>
                          <a:cubicBezTo>
                            <a:pt x="201" y="3366"/>
                            <a:pt x="126" y="3968"/>
                            <a:pt x="76" y="4569"/>
                          </a:cubicBezTo>
                          <a:cubicBezTo>
                            <a:pt x="0" y="5196"/>
                            <a:pt x="401" y="6023"/>
                            <a:pt x="1028" y="6249"/>
                          </a:cubicBezTo>
                          <a:cubicBezTo>
                            <a:pt x="1279" y="6338"/>
                            <a:pt x="1555" y="6351"/>
                            <a:pt x="1829" y="6351"/>
                          </a:cubicBezTo>
                          <a:cubicBezTo>
                            <a:pt x="1939" y="6351"/>
                            <a:pt x="2048" y="6349"/>
                            <a:pt x="2156" y="6349"/>
                          </a:cubicBezTo>
                          <a:cubicBezTo>
                            <a:pt x="2356" y="6324"/>
                            <a:pt x="2582" y="6324"/>
                            <a:pt x="2782" y="6324"/>
                          </a:cubicBezTo>
                          <a:cubicBezTo>
                            <a:pt x="2908" y="6299"/>
                            <a:pt x="3033" y="6299"/>
                            <a:pt x="3133" y="6224"/>
                          </a:cubicBezTo>
                          <a:cubicBezTo>
                            <a:pt x="3334" y="6123"/>
                            <a:pt x="3359" y="5848"/>
                            <a:pt x="3359" y="5622"/>
                          </a:cubicBezTo>
                          <a:cubicBezTo>
                            <a:pt x="3309" y="4895"/>
                            <a:pt x="2983" y="4218"/>
                            <a:pt x="2933" y="3517"/>
                          </a:cubicBezTo>
                          <a:cubicBezTo>
                            <a:pt x="2857" y="2790"/>
                            <a:pt x="3083" y="2013"/>
                            <a:pt x="3133" y="1286"/>
                          </a:cubicBezTo>
                          <a:cubicBezTo>
                            <a:pt x="3158" y="910"/>
                            <a:pt x="3008" y="609"/>
                            <a:pt x="2782" y="309"/>
                          </a:cubicBezTo>
                          <a:cubicBezTo>
                            <a:pt x="2597" y="62"/>
                            <a:pt x="2327" y="1"/>
                            <a:pt x="2028" y="1"/>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230;p70"/>
                    <p:cNvSpPr/>
                    <p:nvPr/>
                  </p:nvSpPr>
                  <p:spPr>
                    <a:xfrm>
                      <a:off x="1970653" y="2640547"/>
                      <a:ext cx="399743" cy="630735"/>
                    </a:xfrm>
                    <a:custGeom>
                      <a:avLst/>
                      <a:gdLst/>
                      <a:ahLst/>
                      <a:cxnLst/>
                      <a:rect l="l" t="t" r="r" b="b"/>
                      <a:pathLst>
                        <a:path w="10302" h="16255" extrusionOk="0">
                          <a:moveTo>
                            <a:pt x="4521" y="1"/>
                          </a:moveTo>
                          <a:cubicBezTo>
                            <a:pt x="4333" y="1"/>
                            <a:pt x="2666" y="1022"/>
                            <a:pt x="2306" y="1285"/>
                          </a:cubicBezTo>
                          <a:cubicBezTo>
                            <a:pt x="1805" y="1686"/>
                            <a:pt x="2757" y="1812"/>
                            <a:pt x="2431" y="2388"/>
                          </a:cubicBezTo>
                          <a:cubicBezTo>
                            <a:pt x="1705" y="3666"/>
                            <a:pt x="1329" y="5120"/>
                            <a:pt x="1379" y="6574"/>
                          </a:cubicBezTo>
                          <a:cubicBezTo>
                            <a:pt x="1429" y="7551"/>
                            <a:pt x="1655" y="8504"/>
                            <a:pt x="1680" y="9481"/>
                          </a:cubicBezTo>
                          <a:cubicBezTo>
                            <a:pt x="1705" y="10935"/>
                            <a:pt x="1329" y="12363"/>
                            <a:pt x="928" y="13767"/>
                          </a:cubicBezTo>
                          <a:cubicBezTo>
                            <a:pt x="777" y="14318"/>
                            <a:pt x="527" y="14819"/>
                            <a:pt x="176" y="15296"/>
                          </a:cubicBezTo>
                          <a:cubicBezTo>
                            <a:pt x="101" y="15421"/>
                            <a:pt x="0" y="15546"/>
                            <a:pt x="0" y="15697"/>
                          </a:cubicBezTo>
                          <a:cubicBezTo>
                            <a:pt x="126" y="15722"/>
                            <a:pt x="226" y="15747"/>
                            <a:pt x="351" y="15772"/>
                          </a:cubicBezTo>
                          <a:cubicBezTo>
                            <a:pt x="627" y="15822"/>
                            <a:pt x="903" y="15947"/>
                            <a:pt x="1178" y="16022"/>
                          </a:cubicBezTo>
                          <a:cubicBezTo>
                            <a:pt x="1429" y="16098"/>
                            <a:pt x="1730" y="16098"/>
                            <a:pt x="2005" y="16123"/>
                          </a:cubicBezTo>
                          <a:cubicBezTo>
                            <a:pt x="2607" y="16198"/>
                            <a:pt x="3208" y="16223"/>
                            <a:pt x="3835" y="16248"/>
                          </a:cubicBezTo>
                          <a:cubicBezTo>
                            <a:pt x="4041" y="16252"/>
                            <a:pt x="4248" y="16254"/>
                            <a:pt x="4454" y="16254"/>
                          </a:cubicBezTo>
                          <a:cubicBezTo>
                            <a:pt x="5451" y="16254"/>
                            <a:pt x="6447" y="16206"/>
                            <a:pt x="7444" y="16123"/>
                          </a:cubicBezTo>
                          <a:cubicBezTo>
                            <a:pt x="8747" y="16022"/>
                            <a:pt x="8622" y="15797"/>
                            <a:pt x="8697" y="14544"/>
                          </a:cubicBezTo>
                          <a:cubicBezTo>
                            <a:pt x="8797" y="13040"/>
                            <a:pt x="8848" y="11536"/>
                            <a:pt x="9023" y="10032"/>
                          </a:cubicBezTo>
                          <a:cubicBezTo>
                            <a:pt x="9048" y="9631"/>
                            <a:pt x="9098" y="9230"/>
                            <a:pt x="9249" y="8829"/>
                          </a:cubicBezTo>
                          <a:cubicBezTo>
                            <a:pt x="9449" y="8328"/>
                            <a:pt x="9825" y="7877"/>
                            <a:pt x="10051" y="7376"/>
                          </a:cubicBezTo>
                          <a:cubicBezTo>
                            <a:pt x="10301" y="6774"/>
                            <a:pt x="10301" y="6098"/>
                            <a:pt x="10176" y="5446"/>
                          </a:cubicBezTo>
                          <a:cubicBezTo>
                            <a:pt x="10051" y="4794"/>
                            <a:pt x="9800" y="4193"/>
                            <a:pt x="9549" y="3591"/>
                          </a:cubicBezTo>
                          <a:cubicBezTo>
                            <a:pt x="9023" y="2388"/>
                            <a:pt x="8447" y="1210"/>
                            <a:pt x="7619" y="183"/>
                          </a:cubicBezTo>
                          <a:cubicBezTo>
                            <a:pt x="7563" y="104"/>
                            <a:pt x="7507" y="65"/>
                            <a:pt x="7462" y="65"/>
                          </a:cubicBezTo>
                          <a:cubicBezTo>
                            <a:pt x="7407" y="65"/>
                            <a:pt x="7369" y="123"/>
                            <a:pt x="7369" y="233"/>
                          </a:cubicBezTo>
                          <a:cubicBezTo>
                            <a:pt x="7344" y="433"/>
                            <a:pt x="7494" y="609"/>
                            <a:pt x="7469" y="834"/>
                          </a:cubicBezTo>
                          <a:cubicBezTo>
                            <a:pt x="7419" y="1135"/>
                            <a:pt x="7294" y="1411"/>
                            <a:pt x="7043" y="1611"/>
                          </a:cubicBezTo>
                          <a:cubicBezTo>
                            <a:pt x="6827" y="1815"/>
                            <a:pt x="6532" y="1915"/>
                            <a:pt x="6236" y="1915"/>
                          </a:cubicBezTo>
                          <a:cubicBezTo>
                            <a:pt x="5950" y="1915"/>
                            <a:pt x="5661" y="1821"/>
                            <a:pt x="5439" y="1636"/>
                          </a:cubicBezTo>
                          <a:cubicBezTo>
                            <a:pt x="4988" y="1235"/>
                            <a:pt x="4737" y="634"/>
                            <a:pt x="4537" y="7"/>
                          </a:cubicBezTo>
                          <a:cubicBezTo>
                            <a:pt x="4535" y="3"/>
                            <a:pt x="4529" y="1"/>
                            <a:pt x="4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231;p70"/>
                    <p:cNvSpPr/>
                    <p:nvPr/>
                  </p:nvSpPr>
                  <p:spPr>
                    <a:xfrm>
                      <a:off x="2067891" y="2815856"/>
                      <a:ext cx="635857" cy="223347"/>
                    </a:xfrm>
                    <a:custGeom>
                      <a:avLst/>
                      <a:gdLst/>
                      <a:ahLst/>
                      <a:cxnLst/>
                      <a:rect l="l" t="t" r="r" b="b"/>
                      <a:pathLst>
                        <a:path w="16387" h="5756" extrusionOk="0">
                          <a:moveTo>
                            <a:pt x="2582" y="1"/>
                          </a:moveTo>
                          <a:cubicBezTo>
                            <a:pt x="2131" y="652"/>
                            <a:pt x="1179" y="1880"/>
                            <a:pt x="1" y="2682"/>
                          </a:cubicBezTo>
                          <a:cubicBezTo>
                            <a:pt x="2897" y="5003"/>
                            <a:pt x="7045" y="5756"/>
                            <a:pt x="10978" y="5756"/>
                          </a:cubicBezTo>
                          <a:cubicBezTo>
                            <a:pt x="12353" y="5756"/>
                            <a:pt x="13703" y="5664"/>
                            <a:pt x="14963" y="5514"/>
                          </a:cubicBezTo>
                          <a:cubicBezTo>
                            <a:pt x="16387" y="5345"/>
                            <a:pt x="15929" y="3249"/>
                            <a:pt x="14574" y="3249"/>
                          </a:cubicBezTo>
                          <a:cubicBezTo>
                            <a:pt x="14521" y="3249"/>
                            <a:pt x="14467" y="3252"/>
                            <a:pt x="14412" y="3259"/>
                          </a:cubicBezTo>
                          <a:cubicBezTo>
                            <a:pt x="13628" y="3352"/>
                            <a:pt x="12830" y="3402"/>
                            <a:pt x="12030" y="3402"/>
                          </a:cubicBezTo>
                          <a:cubicBezTo>
                            <a:pt x="8532" y="3402"/>
                            <a:pt x="5009" y="2448"/>
                            <a:pt x="2582" y="1"/>
                          </a:cubicBezTo>
                          <a:close/>
                        </a:path>
                      </a:pathLst>
                    </a:custGeom>
                    <a:solidFill>
                      <a:srgbClr val="F3B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232;p70"/>
                    <p:cNvSpPr/>
                    <p:nvPr/>
                  </p:nvSpPr>
                  <p:spPr>
                    <a:xfrm>
                      <a:off x="1998363" y="2680992"/>
                      <a:ext cx="192577" cy="300603"/>
                    </a:xfrm>
                    <a:custGeom>
                      <a:avLst/>
                      <a:gdLst/>
                      <a:ahLst/>
                      <a:cxnLst/>
                      <a:rect l="l" t="t" r="r" b="b"/>
                      <a:pathLst>
                        <a:path w="4963" h="7747" extrusionOk="0">
                          <a:moveTo>
                            <a:pt x="2035" y="0"/>
                          </a:moveTo>
                          <a:cubicBezTo>
                            <a:pt x="2025" y="0"/>
                            <a:pt x="2015" y="1"/>
                            <a:pt x="2006" y="2"/>
                          </a:cubicBezTo>
                          <a:cubicBezTo>
                            <a:pt x="1780" y="2"/>
                            <a:pt x="1404" y="303"/>
                            <a:pt x="1204" y="428"/>
                          </a:cubicBezTo>
                          <a:cubicBezTo>
                            <a:pt x="702" y="829"/>
                            <a:pt x="402" y="1155"/>
                            <a:pt x="226" y="1756"/>
                          </a:cubicBezTo>
                          <a:cubicBezTo>
                            <a:pt x="51" y="2383"/>
                            <a:pt x="1" y="3034"/>
                            <a:pt x="51" y="3686"/>
                          </a:cubicBezTo>
                          <a:cubicBezTo>
                            <a:pt x="101" y="4538"/>
                            <a:pt x="251" y="5591"/>
                            <a:pt x="953" y="6167"/>
                          </a:cubicBezTo>
                          <a:cubicBezTo>
                            <a:pt x="1705" y="6794"/>
                            <a:pt x="2557" y="7320"/>
                            <a:pt x="3434" y="7721"/>
                          </a:cubicBezTo>
                          <a:lnTo>
                            <a:pt x="3534" y="7746"/>
                          </a:lnTo>
                          <a:cubicBezTo>
                            <a:pt x="3635" y="7746"/>
                            <a:pt x="3685" y="7621"/>
                            <a:pt x="3735" y="7546"/>
                          </a:cubicBezTo>
                          <a:lnTo>
                            <a:pt x="4863" y="4513"/>
                          </a:lnTo>
                          <a:cubicBezTo>
                            <a:pt x="4913" y="4388"/>
                            <a:pt x="4963" y="4237"/>
                            <a:pt x="4963" y="4112"/>
                          </a:cubicBezTo>
                          <a:cubicBezTo>
                            <a:pt x="4963" y="3736"/>
                            <a:pt x="4637" y="3460"/>
                            <a:pt x="4387" y="3235"/>
                          </a:cubicBezTo>
                          <a:cubicBezTo>
                            <a:pt x="3835" y="2734"/>
                            <a:pt x="3384" y="2107"/>
                            <a:pt x="3008" y="1455"/>
                          </a:cubicBezTo>
                          <a:cubicBezTo>
                            <a:pt x="2836" y="1136"/>
                            <a:pt x="2496" y="0"/>
                            <a:pt x="2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233;p70"/>
                    <p:cNvSpPr/>
                    <p:nvPr/>
                  </p:nvSpPr>
                  <p:spPr>
                    <a:xfrm>
                      <a:off x="2024123" y="2276271"/>
                      <a:ext cx="260675" cy="235919"/>
                    </a:xfrm>
                    <a:custGeom>
                      <a:avLst/>
                      <a:gdLst/>
                      <a:ahLst/>
                      <a:cxnLst/>
                      <a:rect l="l" t="t" r="r" b="b"/>
                      <a:pathLst>
                        <a:path w="6718" h="6080" extrusionOk="0">
                          <a:moveTo>
                            <a:pt x="4507" y="1"/>
                          </a:moveTo>
                          <a:cubicBezTo>
                            <a:pt x="4237" y="1"/>
                            <a:pt x="3966" y="44"/>
                            <a:pt x="3710" y="122"/>
                          </a:cubicBezTo>
                          <a:cubicBezTo>
                            <a:pt x="3109" y="323"/>
                            <a:pt x="2582" y="673"/>
                            <a:pt x="2131" y="1099"/>
                          </a:cubicBezTo>
                          <a:cubicBezTo>
                            <a:pt x="1154" y="2002"/>
                            <a:pt x="452" y="3230"/>
                            <a:pt x="151" y="4533"/>
                          </a:cubicBezTo>
                          <a:cubicBezTo>
                            <a:pt x="26" y="4984"/>
                            <a:pt x="1" y="5536"/>
                            <a:pt x="352" y="5861"/>
                          </a:cubicBezTo>
                          <a:cubicBezTo>
                            <a:pt x="505" y="6015"/>
                            <a:pt x="717" y="6080"/>
                            <a:pt x="931" y="6080"/>
                          </a:cubicBezTo>
                          <a:cubicBezTo>
                            <a:pt x="997" y="6080"/>
                            <a:pt x="1064" y="6074"/>
                            <a:pt x="1129" y="6062"/>
                          </a:cubicBezTo>
                          <a:cubicBezTo>
                            <a:pt x="1404" y="6037"/>
                            <a:pt x="1680" y="5912"/>
                            <a:pt x="1906" y="5761"/>
                          </a:cubicBezTo>
                          <a:cubicBezTo>
                            <a:pt x="2507" y="5410"/>
                            <a:pt x="3059" y="4959"/>
                            <a:pt x="3510" y="4458"/>
                          </a:cubicBezTo>
                          <a:cubicBezTo>
                            <a:pt x="3961" y="3932"/>
                            <a:pt x="4312" y="3330"/>
                            <a:pt x="4763" y="2804"/>
                          </a:cubicBezTo>
                          <a:cubicBezTo>
                            <a:pt x="4988" y="2553"/>
                            <a:pt x="5239" y="2277"/>
                            <a:pt x="5540" y="2077"/>
                          </a:cubicBezTo>
                          <a:cubicBezTo>
                            <a:pt x="5690" y="1977"/>
                            <a:pt x="5840" y="1876"/>
                            <a:pt x="5991" y="1826"/>
                          </a:cubicBezTo>
                          <a:cubicBezTo>
                            <a:pt x="6091" y="1776"/>
                            <a:pt x="6367" y="1726"/>
                            <a:pt x="6417" y="1676"/>
                          </a:cubicBezTo>
                          <a:cubicBezTo>
                            <a:pt x="6718" y="1225"/>
                            <a:pt x="5815" y="398"/>
                            <a:pt x="5490" y="222"/>
                          </a:cubicBezTo>
                          <a:cubicBezTo>
                            <a:pt x="5183" y="69"/>
                            <a:pt x="4845" y="1"/>
                            <a:pt x="4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234;p70"/>
                    <p:cNvSpPr/>
                    <p:nvPr/>
                  </p:nvSpPr>
                  <p:spPr>
                    <a:xfrm>
                      <a:off x="2221548" y="2311814"/>
                      <a:ext cx="119667" cy="202704"/>
                    </a:xfrm>
                    <a:custGeom>
                      <a:avLst/>
                      <a:gdLst/>
                      <a:ahLst/>
                      <a:cxnLst/>
                      <a:rect l="l" t="t" r="r" b="b"/>
                      <a:pathLst>
                        <a:path w="3084" h="5224" extrusionOk="0">
                          <a:moveTo>
                            <a:pt x="870" y="0"/>
                          </a:moveTo>
                          <a:cubicBezTo>
                            <a:pt x="735" y="0"/>
                            <a:pt x="595" y="19"/>
                            <a:pt x="452" y="58"/>
                          </a:cubicBezTo>
                          <a:cubicBezTo>
                            <a:pt x="26" y="183"/>
                            <a:pt x="1" y="409"/>
                            <a:pt x="76" y="785"/>
                          </a:cubicBezTo>
                          <a:cubicBezTo>
                            <a:pt x="276" y="1537"/>
                            <a:pt x="702" y="2339"/>
                            <a:pt x="1254" y="2915"/>
                          </a:cubicBezTo>
                          <a:cubicBezTo>
                            <a:pt x="1404" y="3041"/>
                            <a:pt x="1529" y="3191"/>
                            <a:pt x="1680" y="3291"/>
                          </a:cubicBezTo>
                          <a:cubicBezTo>
                            <a:pt x="1855" y="3417"/>
                            <a:pt x="2056" y="3542"/>
                            <a:pt x="2181" y="3717"/>
                          </a:cubicBezTo>
                          <a:cubicBezTo>
                            <a:pt x="2382" y="3943"/>
                            <a:pt x="2457" y="4244"/>
                            <a:pt x="2507" y="4519"/>
                          </a:cubicBezTo>
                          <a:cubicBezTo>
                            <a:pt x="2531" y="4616"/>
                            <a:pt x="2648" y="5224"/>
                            <a:pt x="2791" y="5224"/>
                          </a:cubicBezTo>
                          <a:cubicBezTo>
                            <a:pt x="2797" y="5224"/>
                            <a:pt x="2802" y="5223"/>
                            <a:pt x="2808" y="5221"/>
                          </a:cubicBezTo>
                          <a:cubicBezTo>
                            <a:pt x="2908" y="5196"/>
                            <a:pt x="2858" y="4745"/>
                            <a:pt x="2883" y="4670"/>
                          </a:cubicBezTo>
                          <a:cubicBezTo>
                            <a:pt x="2908" y="4319"/>
                            <a:pt x="2983" y="3993"/>
                            <a:pt x="3033" y="3642"/>
                          </a:cubicBezTo>
                          <a:cubicBezTo>
                            <a:pt x="3058" y="3391"/>
                            <a:pt x="3083" y="3166"/>
                            <a:pt x="3083" y="2915"/>
                          </a:cubicBezTo>
                          <a:cubicBezTo>
                            <a:pt x="3083" y="1778"/>
                            <a:pt x="2195" y="0"/>
                            <a:pt x="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1" name="Google Shape;4235;p70"/>
                    <p:cNvGrpSpPr/>
                    <p:nvPr/>
                  </p:nvGrpSpPr>
                  <p:grpSpPr>
                    <a:xfrm flipH="1">
                      <a:off x="2122345" y="2447437"/>
                      <a:ext cx="160898" cy="113288"/>
                      <a:chOff x="8308154" y="1956858"/>
                      <a:chExt cx="220619" cy="155359"/>
                    </a:xfrm>
                  </p:grpSpPr>
                  <p:sp>
                    <p:nvSpPr>
                      <p:cNvPr id="472" name="Google Shape;4236;p70"/>
                      <p:cNvSpPr/>
                      <p:nvPr/>
                    </p:nvSpPr>
                    <p:spPr>
                      <a:xfrm>
                        <a:off x="8459371" y="1992524"/>
                        <a:ext cx="44046" cy="21594"/>
                      </a:xfrm>
                      <a:custGeom>
                        <a:avLst/>
                        <a:gdLst/>
                        <a:ahLst/>
                        <a:cxnLst/>
                        <a:rect l="l" t="t" r="r" b="b"/>
                        <a:pathLst>
                          <a:path w="2307" h="1131" extrusionOk="0">
                            <a:moveTo>
                              <a:pt x="1121" y="0"/>
                            </a:moveTo>
                            <a:cubicBezTo>
                              <a:pt x="843" y="0"/>
                              <a:pt x="589" y="167"/>
                              <a:pt x="402" y="378"/>
                            </a:cubicBezTo>
                            <a:cubicBezTo>
                              <a:pt x="301" y="479"/>
                              <a:pt x="251" y="604"/>
                              <a:pt x="176" y="704"/>
                            </a:cubicBezTo>
                            <a:cubicBezTo>
                              <a:pt x="101" y="830"/>
                              <a:pt x="51" y="980"/>
                              <a:pt x="1" y="1105"/>
                            </a:cubicBezTo>
                            <a:cubicBezTo>
                              <a:pt x="176" y="880"/>
                              <a:pt x="326" y="629"/>
                              <a:pt x="502" y="479"/>
                            </a:cubicBezTo>
                            <a:cubicBezTo>
                              <a:pt x="685" y="295"/>
                              <a:pt x="890" y="175"/>
                              <a:pt x="1115" y="175"/>
                            </a:cubicBezTo>
                            <a:cubicBezTo>
                              <a:pt x="1136" y="175"/>
                              <a:pt x="1157" y="176"/>
                              <a:pt x="1179" y="178"/>
                            </a:cubicBezTo>
                            <a:cubicBezTo>
                              <a:pt x="1429" y="178"/>
                              <a:pt x="1655" y="303"/>
                              <a:pt x="1855" y="479"/>
                            </a:cubicBezTo>
                            <a:cubicBezTo>
                              <a:pt x="2056" y="654"/>
                              <a:pt x="2231" y="880"/>
                              <a:pt x="2281" y="1130"/>
                            </a:cubicBezTo>
                            <a:cubicBezTo>
                              <a:pt x="2306" y="855"/>
                              <a:pt x="2131" y="579"/>
                              <a:pt x="1956" y="378"/>
                            </a:cubicBezTo>
                            <a:cubicBezTo>
                              <a:pt x="1755" y="178"/>
                              <a:pt x="1479" y="2"/>
                              <a:pt x="1179" y="2"/>
                            </a:cubicBezTo>
                            <a:cubicBezTo>
                              <a:pt x="1159" y="1"/>
                              <a:pt x="1140"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237;p70"/>
                      <p:cNvSpPr/>
                      <p:nvPr/>
                    </p:nvSpPr>
                    <p:spPr>
                      <a:xfrm>
                        <a:off x="8322989" y="1981507"/>
                        <a:ext cx="44046" cy="22071"/>
                      </a:xfrm>
                      <a:custGeom>
                        <a:avLst/>
                        <a:gdLst/>
                        <a:ahLst/>
                        <a:cxnLst/>
                        <a:rect l="l" t="t" r="r" b="b"/>
                        <a:pathLst>
                          <a:path w="2307" h="1156" extrusionOk="0">
                            <a:moveTo>
                              <a:pt x="1266" y="1"/>
                            </a:moveTo>
                            <a:cubicBezTo>
                              <a:pt x="1245" y="1"/>
                              <a:pt x="1225" y="1"/>
                              <a:pt x="1204" y="3"/>
                            </a:cubicBezTo>
                            <a:cubicBezTo>
                              <a:pt x="903" y="28"/>
                              <a:pt x="627" y="204"/>
                              <a:pt x="452" y="404"/>
                            </a:cubicBezTo>
                            <a:cubicBezTo>
                              <a:pt x="352" y="504"/>
                              <a:pt x="276" y="630"/>
                              <a:pt x="201" y="730"/>
                            </a:cubicBezTo>
                            <a:cubicBezTo>
                              <a:pt x="126" y="855"/>
                              <a:pt x="76" y="980"/>
                              <a:pt x="1" y="1106"/>
                            </a:cubicBezTo>
                            <a:cubicBezTo>
                              <a:pt x="201" y="905"/>
                              <a:pt x="352" y="680"/>
                              <a:pt x="552" y="504"/>
                            </a:cubicBezTo>
                            <a:cubicBezTo>
                              <a:pt x="753" y="329"/>
                              <a:pt x="978" y="204"/>
                              <a:pt x="1229" y="178"/>
                            </a:cubicBezTo>
                            <a:cubicBezTo>
                              <a:pt x="1245" y="177"/>
                              <a:pt x="1262" y="176"/>
                              <a:pt x="1279" y="176"/>
                            </a:cubicBezTo>
                            <a:cubicBezTo>
                              <a:pt x="1491" y="176"/>
                              <a:pt x="1718" y="317"/>
                              <a:pt x="1880" y="479"/>
                            </a:cubicBezTo>
                            <a:cubicBezTo>
                              <a:pt x="2081" y="655"/>
                              <a:pt x="2231" y="880"/>
                              <a:pt x="2281" y="1156"/>
                            </a:cubicBezTo>
                            <a:cubicBezTo>
                              <a:pt x="2307" y="855"/>
                              <a:pt x="2181" y="605"/>
                              <a:pt x="1981" y="379"/>
                            </a:cubicBezTo>
                            <a:cubicBezTo>
                              <a:pt x="1817" y="168"/>
                              <a:pt x="1565" y="1"/>
                              <a:pt x="1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238;p70"/>
                      <p:cNvSpPr/>
                      <p:nvPr/>
                    </p:nvSpPr>
                    <p:spPr>
                      <a:xfrm>
                        <a:off x="8362703" y="2078213"/>
                        <a:ext cx="69898" cy="15809"/>
                      </a:xfrm>
                      <a:custGeom>
                        <a:avLst/>
                        <a:gdLst/>
                        <a:ahLst/>
                        <a:cxnLst/>
                        <a:rect l="l" t="t" r="r" b="b"/>
                        <a:pathLst>
                          <a:path w="3661" h="828" extrusionOk="0">
                            <a:moveTo>
                              <a:pt x="1" y="1"/>
                            </a:moveTo>
                            <a:lnTo>
                              <a:pt x="1" y="1"/>
                            </a:lnTo>
                            <a:cubicBezTo>
                              <a:pt x="227" y="251"/>
                              <a:pt x="502" y="427"/>
                              <a:pt x="803" y="577"/>
                            </a:cubicBezTo>
                            <a:cubicBezTo>
                              <a:pt x="1104" y="702"/>
                              <a:pt x="1430" y="778"/>
                              <a:pt x="1755" y="828"/>
                            </a:cubicBezTo>
                            <a:cubicBezTo>
                              <a:pt x="2106" y="828"/>
                              <a:pt x="2432" y="828"/>
                              <a:pt x="2758" y="753"/>
                            </a:cubicBezTo>
                            <a:cubicBezTo>
                              <a:pt x="2908" y="728"/>
                              <a:pt x="3059" y="652"/>
                              <a:pt x="3209" y="602"/>
                            </a:cubicBezTo>
                            <a:cubicBezTo>
                              <a:pt x="3359" y="552"/>
                              <a:pt x="3510" y="477"/>
                              <a:pt x="3660" y="427"/>
                            </a:cubicBezTo>
                            <a:lnTo>
                              <a:pt x="3660" y="427"/>
                            </a:lnTo>
                            <a:cubicBezTo>
                              <a:pt x="3359" y="502"/>
                              <a:pt x="3034" y="577"/>
                              <a:pt x="2733" y="627"/>
                            </a:cubicBezTo>
                            <a:cubicBezTo>
                              <a:pt x="2502" y="645"/>
                              <a:pt x="2272" y="663"/>
                              <a:pt x="2051" y="663"/>
                            </a:cubicBezTo>
                            <a:cubicBezTo>
                              <a:pt x="1959" y="663"/>
                              <a:pt x="1869" y="660"/>
                              <a:pt x="1780" y="652"/>
                            </a:cubicBezTo>
                            <a:cubicBezTo>
                              <a:pt x="1455" y="627"/>
                              <a:pt x="1154" y="552"/>
                              <a:pt x="853" y="452"/>
                            </a:cubicBezTo>
                            <a:cubicBezTo>
                              <a:pt x="552" y="352"/>
                              <a:pt x="277" y="2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239;p70"/>
                      <p:cNvSpPr/>
                      <p:nvPr/>
                    </p:nvSpPr>
                    <p:spPr>
                      <a:xfrm>
                        <a:off x="8379467" y="2100227"/>
                        <a:ext cx="28715" cy="11990"/>
                      </a:xfrm>
                      <a:custGeom>
                        <a:avLst/>
                        <a:gdLst/>
                        <a:ahLst/>
                        <a:cxnLst/>
                        <a:rect l="l" t="t" r="r" b="b"/>
                        <a:pathLst>
                          <a:path w="1504" h="628" extrusionOk="0">
                            <a:moveTo>
                              <a:pt x="0" y="1"/>
                            </a:moveTo>
                            <a:lnTo>
                              <a:pt x="0" y="1"/>
                            </a:lnTo>
                            <a:cubicBezTo>
                              <a:pt x="25" y="126"/>
                              <a:pt x="126" y="251"/>
                              <a:pt x="251" y="351"/>
                            </a:cubicBezTo>
                            <a:cubicBezTo>
                              <a:pt x="351" y="452"/>
                              <a:pt x="501" y="502"/>
                              <a:pt x="652" y="552"/>
                            </a:cubicBezTo>
                            <a:cubicBezTo>
                              <a:pt x="777" y="602"/>
                              <a:pt x="928" y="627"/>
                              <a:pt x="1078" y="627"/>
                            </a:cubicBezTo>
                            <a:cubicBezTo>
                              <a:pt x="1228" y="627"/>
                              <a:pt x="1354" y="627"/>
                              <a:pt x="1504" y="577"/>
                            </a:cubicBezTo>
                            <a:cubicBezTo>
                              <a:pt x="1354" y="552"/>
                              <a:pt x="1228" y="527"/>
                              <a:pt x="1078" y="502"/>
                            </a:cubicBezTo>
                            <a:cubicBezTo>
                              <a:pt x="953" y="477"/>
                              <a:pt x="827" y="452"/>
                              <a:pt x="702" y="402"/>
                            </a:cubicBezTo>
                            <a:cubicBezTo>
                              <a:pt x="552" y="351"/>
                              <a:pt x="426" y="301"/>
                              <a:pt x="326" y="251"/>
                            </a:cubicBezTo>
                            <a:cubicBezTo>
                              <a:pt x="201" y="176"/>
                              <a:pt x="100"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240;p70"/>
                      <p:cNvSpPr/>
                      <p:nvPr/>
                    </p:nvSpPr>
                    <p:spPr>
                      <a:xfrm>
                        <a:off x="8387123" y="2045201"/>
                        <a:ext cx="37822" cy="11551"/>
                      </a:xfrm>
                      <a:custGeom>
                        <a:avLst/>
                        <a:gdLst/>
                        <a:ahLst/>
                        <a:cxnLst/>
                        <a:rect l="l" t="t" r="r" b="b"/>
                        <a:pathLst>
                          <a:path w="1981" h="605" extrusionOk="0">
                            <a:moveTo>
                              <a:pt x="0" y="0"/>
                            </a:moveTo>
                            <a:lnTo>
                              <a:pt x="0" y="0"/>
                            </a:lnTo>
                            <a:cubicBezTo>
                              <a:pt x="50" y="76"/>
                              <a:pt x="126" y="151"/>
                              <a:pt x="176" y="226"/>
                            </a:cubicBezTo>
                            <a:cubicBezTo>
                              <a:pt x="251" y="276"/>
                              <a:pt x="326" y="326"/>
                              <a:pt x="426" y="376"/>
                            </a:cubicBezTo>
                            <a:cubicBezTo>
                              <a:pt x="577" y="477"/>
                              <a:pt x="777" y="552"/>
                              <a:pt x="953" y="602"/>
                            </a:cubicBezTo>
                            <a:cubicBezTo>
                              <a:pt x="981" y="604"/>
                              <a:pt x="1010" y="605"/>
                              <a:pt x="1039" y="605"/>
                            </a:cubicBezTo>
                            <a:cubicBezTo>
                              <a:pt x="1413" y="605"/>
                              <a:pt x="1794" y="453"/>
                              <a:pt x="1980" y="151"/>
                            </a:cubicBezTo>
                            <a:lnTo>
                              <a:pt x="1980" y="151"/>
                            </a:lnTo>
                            <a:cubicBezTo>
                              <a:pt x="1730" y="338"/>
                              <a:pt x="1446" y="439"/>
                              <a:pt x="1155" y="439"/>
                            </a:cubicBezTo>
                            <a:cubicBezTo>
                              <a:pt x="1096" y="439"/>
                              <a:pt x="1037" y="435"/>
                              <a:pt x="978" y="426"/>
                            </a:cubicBezTo>
                            <a:cubicBezTo>
                              <a:pt x="802" y="401"/>
                              <a:pt x="652" y="351"/>
                              <a:pt x="476" y="276"/>
                            </a:cubicBezTo>
                            <a:cubicBezTo>
                              <a:pt x="326" y="201"/>
                              <a:pt x="151" y="10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241;p70"/>
                      <p:cNvSpPr/>
                      <p:nvPr/>
                    </p:nvSpPr>
                    <p:spPr>
                      <a:xfrm>
                        <a:off x="8481386" y="1964018"/>
                        <a:ext cx="47388" cy="26176"/>
                      </a:xfrm>
                      <a:custGeom>
                        <a:avLst/>
                        <a:gdLst/>
                        <a:ahLst/>
                        <a:cxnLst/>
                        <a:rect l="l" t="t" r="r" b="b"/>
                        <a:pathLst>
                          <a:path w="2482" h="1371" extrusionOk="0">
                            <a:moveTo>
                              <a:pt x="433" y="0"/>
                            </a:moveTo>
                            <a:cubicBezTo>
                              <a:pt x="282" y="0"/>
                              <a:pt x="133" y="12"/>
                              <a:pt x="1" y="42"/>
                            </a:cubicBezTo>
                            <a:lnTo>
                              <a:pt x="1" y="67"/>
                            </a:lnTo>
                            <a:cubicBezTo>
                              <a:pt x="477" y="67"/>
                              <a:pt x="953" y="192"/>
                              <a:pt x="1379" y="418"/>
                            </a:cubicBezTo>
                            <a:cubicBezTo>
                              <a:pt x="1605" y="518"/>
                              <a:pt x="1805" y="668"/>
                              <a:pt x="1981" y="819"/>
                            </a:cubicBezTo>
                            <a:cubicBezTo>
                              <a:pt x="2181" y="969"/>
                              <a:pt x="2331" y="1170"/>
                              <a:pt x="2482" y="1370"/>
                            </a:cubicBezTo>
                            <a:lnTo>
                              <a:pt x="2482" y="1345"/>
                            </a:lnTo>
                            <a:cubicBezTo>
                              <a:pt x="2457" y="1245"/>
                              <a:pt x="2382" y="1120"/>
                              <a:pt x="2331" y="1019"/>
                            </a:cubicBezTo>
                            <a:cubicBezTo>
                              <a:pt x="2256" y="919"/>
                              <a:pt x="2181" y="819"/>
                              <a:pt x="2081" y="719"/>
                            </a:cubicBezTo>
                            <a:cubicBezTo>
                              <a:pt x="1905" y="518"/>
                              <a:pt x="1705" y="393"/>
                              <a:pt x="1479" y="242"/>
                            </a:cubicBezTo>
                            <a:cubicBezTo>
                              <a:pt x="1254" y="142"/>
                              <a:pt x="1003" y="42"/>
                              <a:pt x="752" y="17"/>
                            </a:cubicBezTo>
                            <a:cubicBezTo>
                              <a:pt x="649" y="6"/>
                              <a:pt x="541" y="0"/>
                              <a:pt x="4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242;p70"/>
                      <p:cNvSpPr/>
                      <p:nvPr/>
                    </p:nvSpPr>
                    <p:spPr>
                      <a:xfrm>
                        <a:off x="8308154" y="1956858"/>
                        <a:ext cx="49793" cy="20887"/>
                      </a:xfrm>
                      <a:custGeom>
                        <a:avLst/>
                        <a:gdLst/>
                        <a:ahLst/>
                        <a:cxnLst/>
                        <a:rect l="l" t="t" r="r" b="b"/>
                        <a:pathLst>
                          <a:path w="2608" h="1094" extrusionOk="0">
                            <a:moveTo>
                              <a:pt x="2313" y="1"/>
                            </a:moveTo>
                            <a:cubicBezTo>
                              <a:pt x="1929" y="1"/>
                              <a:pt x="1538" y="77"/>
                              <a:pt x="1179" y="216"/>
                            </a:cubicBezTo>
                            <a:cubicBezTo>
                              <a:pt x="953" y="317"/>
                              <a:pt x="728" y="417"/>
                              <a:pt x="527" y="567"/>
                            </a:cubicBezTo>
                            <a:cubicBezTo>
                              <a:pt x="327" y="718"/>
                              <a:pt x="151" y="893"/>
                              <a:pt x="1" y="1068"/>
                            </a:cubicBezTo>
                            <a:lnTo>
                              <a:pt x="1" y="1094"/>
                            </a:lnTo>
                            <a:cubicBezTo>
                              <a:pt x="226" y="943"/>
                              <a:pt x="402" y="818"/>
                              <a:pt x="627" y="692"/>
                            </a:cubicBezTo>
                            <a:cubicBezTo>
                              <a:pt x="828" y="567"/>
                              <a:pt x="1028" y="467"/>
                              <a:pt x="1229" y="392"/>
                            </a:cubicBezTo>
                            <a:cubicBezTo>
                              <a:pt x="1454" y="291"/>
                              <a:pt x="1680" y="241"/>
                              <a:pt x="1906" y="166"/>
                            </a:cubicBezTo>
                            <a:cubicBezTo>
                              <a:pt x="2131" y="116"/>
                              <a:pt x="2357" y="91"/>
                              <a:pt x="2607" y="41"/>
                            </a:cubicBezTo>
                            <a:lnTo>
                              <a:pt x="2607" y="16"/>
                            </a:lnTo>
                            <a:cubicBezTo>
                              <a:pt x="2510" y="6"/>
                              <a:pt x="2412" y="1"/>
                              <a:pt x="2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grpSp>
      <p:pic>
        <p:nvPicPr>
          <p:cNvPr id="190" name="Picture 189" descr="unnamed.png"/>
          <p:cNvPicPr>
            <a:picLocks noChangeAspect="1"/>
          </p:cNvPicPr>
          <p:nvPr/>
        </p:nvPicPr>
        <p:blipFill>
          <a:blip r:embed="rId4"/>
          <a:stretch>
            <a:fillRect/>
          </a:stretch>
        </p:blipFill>
        <p:spPr>
          <a:xfrm>
            <a:off x="7838090" y="341586"/>
            <a:ext cx="1726324" cy="86316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73051" y="0"/>
            <a:ext cx="12192000" cy="6858000"/>
            <a:chOff x="0" y="0"/>
            <a:chExt cx="12192000" cy="6858000"/>
          </a:xfrm>
        </p:grpSpPr>
        <p:pic>
          <p:nvPicPr>
            <p:cNvPr id="36" name="图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7" name="组合 36"/>
            <p:cNvGrpSpPr/>
            <p:nvPr/>
          </p:nvGrpSpPr>
          <p:grpSpPr>
            <a:xfrm>
              <a:off x="215900" y="214361"/>
              <a:ext cx="11760200" cy="6429277"/>
              <a:chOff x="215900" y="214361"/>
              <a:chExt cx="11760200" cy="6429277"/>
            </a:xfrm>
          </p:grpSpPr>
          <p:sp>
            <p:nvSpPr>
              <p:cNvPr id="41" name="矩形 40"/>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latin typeface="Montserrat SemiBold" panose="00000700000000000000" pitchFamily="2" charset="0"/>
                </a:endParaRPr>
              </a:p>
            </p:txBody>
          </p:sp>
          <p:cxnSp>
            <p:nvCxnSpPr>
              <p:cNvPr id="40" name="直接连接符 39"/>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21" name="Freeform 182"/>
          <p:cNvSpPr>
            <a:spLocks noEditPoints="1"/>
          </p:cNvSpPr>
          <p:nvPr/>
        </p:nvSpPr>
        <p:spPr bwMode="auto">
          <a:xfrm>
            <a:off x="2230167" y="4577493"/>
            <a:ext cx="606294" cy="566463"/>
          </a:xfrm>
          <a:custGeom>
            <a:avLst/>
            <a:gdLst/>
            <a:ahLst/>
            <a:cxnLst>
              <a:cxn ang="0">
                <a:pos x="70" y="24"/>
              </a:cxn>
              <a:cxn ang="0">
                <a:pos x="29" y="50"/>
              </a:cxn>
              <a:cxn ang="0">
                <a:pos x="0" y="26"/>
              </a:cxn>
              <a:cxn ang="0">
                <a:pos x="42" y="0"/>
              </a:cxn>
              <a:cxn ang="0">
                <a:pos x="70" y="24"/>
              </a:cxn>
              <a:cxn ang="0">
                <a:pos x="70" y="74"/>
              </a:cxn>
              <a:cxn ang="0">
                <a:pos x="42" y="98"/>
              </a:cxn>
              <a:cxn ang="0">
                <a:pos x="0" y="72"/>
              </a:cxn>
              <a:cxn ang="0">
                <a:pos x="29" y="50"/>
              </a:cxn>
              <a:cxn ang="0">
                <a:pos x="70" y="74"/>
              </a:cxn>
              <a:cxn ang="0">
                <a:pos x="109" y="104"/>
              </a:cxn>
              <a:cxn ang="0">
                <a:pos x="70" y="128"/>
              </a:cxn>
              <a:cxn ang="0">
                <a:pos x="70" y="128"/>
              </a:cxn>
              <a:cxn ang="0">
                <a:pos x="70" y="128"/>
              </a:cxn>
              <a:cxn ang="0">
                <a:pos x="70" y="128"/>
              </a:cxn>
              <a:cxn ang="0">
                <a:pos x="70" y="128"/>
              </a:cxn>
              <a:cxn ang="0">
                <a:pos x="29" y="104"/>
              </a:cxn>
              <a:cxn ang="0">
                <a:pos x="29" y="95"/>
              </a:cxn>
              <a:cxn ang="0">
                <a:pos x="42" y="102"/>
              </a:cxn>
              <a:cxn ang="0">
                <a:pos x="70" y="78"/>
              </a:cxn>
              <a:cxn ang="0">
                <a:pos x="70" y="78"/>
              </a:cxn>
              <a:cxn ang="0">
                <a:pos x="70" y="78"/>
              </a:cxn>
              <a:cxn ang="0">
                <a:pos x="70" y="78"/>
              </a:cxn>
              <a:cxn ang="0">
                <a:pos x="70" y="78"/>
              </a:cxn>
              <a:cxn ang="0">
                <a:pos x="98" y="102"/>
              </a:cxn>
              <a:cxn ang="0">
                <a:pos x="109" y="95"/>
              </a:cxn>
              <a:cxn ang="0">
                <a:pos x="109" y="104"/>
              </a:cxn>
              <a:cxn ang="0">
                <a:pos x="137" y="26"/>
              </a:cxn>
              <a:cxn ang="0">
                <a:pos x="111" y="50"/>
              </a:cxn>
              <a:cxn ang="0">
                <a:pos x="70" y="24"/>
              </a:cxn>
              <a:cxn ang="0">
                <a:pos x="98" y="0"/>
              </a:cxn>
              <a:cxn ang="0">
                <a:pos x="137" y="26"/>
              </a:cxn>
              <a:cxn ang="0">
                <a:pos x="137" y="72"/>
              </a:cxn>
              <a:cxn ang="0">
                <a:pos x="98" y="98"/>
              </a:cxn>
              <a:cxn ang="0">
                <a:pos x="70" y="74"/>
              </a:cxn>
              <a:cxn ang="0">
                <a:pos x="111" y="50"/>
              </a:cxn>
              <a:cxn ang="0">
                <a:pos x="137" y="72"/>
              </a:cxn>
            </a:cxnLst>
            <a:rect l="0" t="0" r="r" b="b"/>
            <a:pathLst>
              <a:path w="137" h="128">
                <a:moveTo>
                  <a:pt x="70" y="24"/>
                </a:moveTo>
                <a:lnTo>
                  <a:pt x="29" y="50"/>
                </a:lnTo>
                <a:lnTo>
                  <a:pt x="0" y="26"/>
                </a:lnTo>
                <a:lnTo>
                  <a:pt x="42" y="0"/>
                </a:lnTo>
                <a:lnTo>
                  <a:pt x="70" y="24"/>
                </a:lnTo>
                <a:close/>
                <a:moveTo>
                  <a:pt x="70" y="74"/>
                </a:moveTo>
                <a:lnTo>
                  <a:pt x="42" y="98"/>
                </a:lnTo>
                <a:lnTo>
                  <a:pt x="0" y="72"/>
                </a:lnTo>
                <a:lnTo>
                  <a:pt x="29" y="50"/>
                </a:lnTo>
                <a:lnTo>
                  <a:pt x="70" y="74"/>
                </a:lnTo>
                <a:close/>
                <a:moveTo>
                  <a:pt x="109" y="104"/>
                </a:moveTo>
                <a:lnTo>
                  <a:pt x="70" y="128"/>
                </a:lnTo>
                <a:lnTo>
                  <a:pt x="70" y="128"/>
                </a:lnTo>
                <a:lnTo>
                  <a:pt x="70" y="128"/>
                </a:lnTo>
                <a:lnTo>
                  <a:pt x="70" y="128"/>
                </a:lnTo>
                <a:lnTo>
                  <a:pt x="70" y="128"/>
                </a:lnTo>
                <a:lnTo>
                  <a:pt x="29" y="104"/>
                </a:lnTo>
                <a:lnTo>
                  <a:pt x="29" y="95"/>
                </a:lnTo>
                <a:lnTo>
                  <a:pt x="42" y="102"/>
                </a:lnTo>
                <a:lnTo>
                  <a:pt x="70" y="78"/>
                </a:lnTo>
                <a:lnTo>
                  <a:pt x="70" y="78"/>
                </a:lnTo>
                <a:lnTo>
                  <a:pt x="70" y="78"/>
                </a:lnTo>
                <a:lnTo>
                  <a:pt x="70" y="78"/>
                </a:lnTo>
                <a:lnTo>
                  <a:pt x="70" y="78"/>
                </a:lnTo>
                <a:lnTo>
                  <a:pt x="98" y="102"/>
                </a:lnTo>
                <a:lnTo>
                  <a:pt x="109" y="95"/>
                </a:lnTo>
                <a:lnTo>
                  <a:pt x="109" y="104"/>
                </a:lnTo>
                <a:close/>
                <a:moveTo>
                  <a:pt x="137" y="26"/>
                </a:moveTo>
                <a:lnTo>
                  <a:pt x="111" y="50"/>
                </a:lnTo>
                <a:lnTo>
                  <a:pt x="70" y="24"/>
                </a:lnTo>
                <a:lnTo>
                  <a:pt x="98" y="0"/>
                </a:lnTo>
                <a:lnTo>
                  <a:pt x="137" y="26"/>
                </a:lnTo>
                <a:close/>
                <a:moveTo>
                  <a:pt x="137" y="72"/>
                </a:moveTo>
                <a:lnTo>
                  <a:pt x="98" y="98"/>
                </a:lnTo>
                <a:lnTo>
                  <a:pt x="70" y="74"/>
                </a:lnTo>
                <a:lnTo>
                  <a:pt x="111" y="50"/>
                </a:lnTo>
                <a:lnTo>
                  <a:pt x="137" y="72"/>
                </a:ln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28" name="Freeform 172"/>
          <p:cNvSpPr>
            <a:spLocks noEditPoints="1"/>
          </p:cNvSpPr>
          <p:nvPr/>
        </p:nvSpPr>
        <p:spPr bwMode="auto">
          <a:xfrm>
            <a:off x="4667864" y="4704713"/>
            <a:ext cx="603478" cy="439241"/>
          </a:xfrm>
          <a:custGeom>
            <a:avLst/>
            <a:gdLst/>
            <a:ahLst/>
            <a:cxnLst>
              <a:cxn ang="0">
                <a:pos x="59" y="53"/>
              </a:cxn>
              <a:cxn ang="0">
                <a:pos x="17" y="53"/>
              </a:cxn>
              <a:cxn ang="0">
                <a:pos x="0" y="36"/>
              </a:cxn>
              <a:cxn ang="0">
                <a:pos x="10" y="21"/>
              </a:cxn>
              <a:cxn ang="0">
                <a:pos x="10" y="19"/>
              </a:cxn>
              <a:cxn ang="0">
                <a:pos x="30" y="0"/>
              </a:cxn>
              <a:cxn ang="0">
                <a:pos x="48" y="12"/>
              </a:cxn>
              <a:cxn ang="0">
                <a:pos x="54" y="9"/>
              </a:cxn>
              <a:cxn ang="0">
                <a:pos x="64" y="19"/>
              </a:cxn>
              <a:cxn ang="0">
                <a:pos x="62" y="24"/>
              </a:cxn>
              <a:cxn ang="0">
                <a:pos x="73" y="38"/>
              </a:cxn>
              <a:cxn ang="0">
                <a:pos x="59" y="53"/>
              </a:cxn>
              <a:cxn ang="0">
                <a:pos x="49" y="27"/>
              </a:cxn>
              <a:cxn ang="0">
                <a:pos x="35" y="13"/>
              </a:cxn>
              <a:cxn ang="0">
                <a:pos x="34" y="13"/>
              </a:cxn>
              <a:cxn ang="0">
                <a:pos x="34" y="13"/>
              </a:cxn>
              <a:cxn ang="0">
                <a:pos x="20" y="27"/>
              </a:cxn>
              <a:cxn ang="0">
                <a:pos x="20" y="27"/>
              </a:cxn>
              <a:cxn ang="0">
                <a:pos x="21" y="29"/>
              </a:cxn>
              <a:cxn ang="0">
                <a:pos x="30" y="29"/>
              </a:cxn>
              <a:cxn ang="0">
                <a:pos x="30" y="42"/>
              </a:cxn>
              <a:cxn ang="0">
                <a:pos x="31" y="43"/>
              </a:cxn>
              <a:cxn ang="0">
                <a:pos x="38" y="43"/>
              </a:cxn>
              <a:cxn ang="0">
                <a:pos x="39" y="42"/>
              </a:cxn>
              <a:cxn ang="0">
                <a:pos x="39" y="29"/>
              </a:cxn>
              <a:cxn ang="0">
                <a:pos x="48" y="29"/>
              </a:cxn>
              <a:cxn ang="0">
                <a:pos x="49" y="27"/>
              </a:cxn>
              <a:cxn ang="0">
                <a:pos x="49" y="27"/>
              </a:cxn>
            </a:cxnLst>
            <a:rect l="0" t="0" r="r" b="b"/>
            <a:pathLst>
              <a:path w="73" h="53">
                <a:moveTo>
                  <a:pt x="59" y="53"/>
                </a:moveTo>
                <a:cubicBezTo>
                  <a:pt x="17" y="53"/>
                  <a:pt x="17" y="53"/>
                  <a:pt x="17" y="53"/>
                </a:cubicBezTo>
                <a:cubicBezTo>
                  <a:pt x="8" y="53"/>
                  <a:pt x="0" y="45"/>
                  <a:pt x="0" y="36"/>
                </a:cubicBezTo>
                <a:cubicBezTo>
                  <a:pt x="0" y="29"/>
                  <a:pt x="4" y="23"/>
                  <a:pt x="10" y="21"/>
                </a:cubicBezTo>
                <a:cubicBezTo>
                  <a:pt x="10" y="20"/>
                  <a:pt x="10" y="20"/>
                  <a:pt x="10" y="19"/>
                </a:cubicBezTo>
                <a:cubicBezTo>
                  <a:pt x="10" y="8"/>
                  <a:pt x="19" y="0"/>
                  <a:pt x="30" y="0"/>
                </a:cubicBezTo>
                <a:cubicBezTo>
                  <a:pt x="37" y="0"/>
                  <a:pt x="45" y="4"/>
                  <a:pt x="48" y="12"/>
                </a:cubicBezTo>
                <a:cubicBezTo>
                  <a:pt x="49" y="10"/>
                  <a:pt x="52" y="9"/>
                  <a:pt x="54" y="9"/>
                </a:cubicBezTo>
                <a:cubicBezTo>
                  <a:pt x="59" y="9"/>
                  <a:pt x="64" y="14"/>
                  <a:pt x="64" y="19"/>
                </a:cubicBezTo>
                <a:cubicBezTo>
                  <a:pt x="64" y="21"/>
                  <a:pt x="63" y="23"/>
                  <a:pt x="62" y="24"/>
                </a:cubicBezTo>
                <a:cubicBezTo>
                  <a:pt x="69" y="26"/>
                  <a:pt x="73" y="32"/>
                  <a:pt x="73" y="38"/>
                </a:cubicBezTo>
                <a:cubicBezTo>
                  <a:pt x="73" y="46"/>
                  <a:pt x="67" y="53"/>
                  <a:pt x="59" y="53"/>
                </a:cubicBezTo>
                <a:close/>
                <a:moveTo>
                  <a:pt x="49" y="27"/>
                </a:moveTo>
                <a:cubicBezTo>
                  <a:pt x="35" y="13"/>
                  <a:pt x="35" y="13"/>
                  <a:pt x="35" y="13"/>
                </a:cubicBezTo>
                <a:cubicBezTo>
                  <a:pt x="35" y="13"/>
                  <a:pt x="35" y="13"/>
                  <a:pt x="34" y="13"/>
                </a:cubicBezTo>
                <a:cubicBezTo>
                  <a:pt x="34" y="13"/>
                  <a:pt x="34" y="13"/>
                  <a:pt x="34" y="13"/>
                </a:cubicBezTo>
                <a:cubicBezTo>
                  <a:pt x="20" y="27"/>
                  <a:pt x="20" y="27"/>
                  <a:pt x="20" y="27"/>
                </a:cubicBezTo>
                <a:cubicBezTo>
                  <a:pt x="20" y="27"/>
                  <a:pt x="20" y="27"/>
                  <a:pt x="20" y="27"/>
                </a:cubicBezTo>
                <a:cubicBezTo>
                  <a:pt x="20" y="28"/>
                  <a:pt x="20" y="29"/>
                  <a:pt x="21" y="29"/>
                </a:cubicBezTo>
                <a:cubicBezTo>
                  <a:pt x="30" y="29"/>
                  <a:pt x="30" y="29"/>
                  <a:pt x="30" y="29"/>
                </a:cubicBezTo>
                <a:cubicBezTo>
                  <a:pt x="30" y="42"/>
                  <a:pt x="30" y="42"/>
                  <a:pt x="30" y="42"/>
                </a:cubicBezTo>
                <a:cubicBezTo>
                  <a:pt x="30" y="43"/>
                  <a:pt x="30" y="43"/>
                  <a:pt x="31" y="43"/>
                </a:cubicBezTo>
                <a:cubicBezTo>
                  <a:pt x="38" y="43"/>
                  <a:pt x="38" y="43"/>
                  <a:pt x="38" y="43"/>
                </a:cubicBezTo>
                <a:cubicBezTo>
                  <a:pt x="39" y="43"/>
                  <a:pt x="39" y="43"/>
                  <a:pt x="39" y="42"/>
                </a:cubicBezTo>
                <a:cubicBezTo>
                  <a:pt x="39" y="29"/>
                  <a:pt x="39" y="29"/>
                  <a:pt x="39" y="29"/>
                </a:cubicBezTo>
                <a:cubicBezTo>
                  <a:pt x="48" y="29"/>
                  <a:pt x="48" y="29"/>
                  <a:pt x="48" y="29"/>
                </a:cubicBezTo>
                <a:cubicBezTo>
                  <a:pt x="49" y="29"/>
                  <a:pt x="49" y="28"/>
                  <a:pt x="49" y="27"/>
                </a:cubicBezTo>
                <a:cubicBezTo>
                  <a:pt x="49" y="27"/>
                  <a:pt x="49" y="27"/>
                  <a:pt x="49" y="27"/>
                </a:cubicBez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29" name="Freeform 122"/>
          <p:cNvSpPr>
            <a:spLocks noEditPoints="1"/>
          </p:cNvSpPr>
          <p:nvPr/>
        </p:nvSpPr>
        <p:spPr bwMode="auto">
          <a:xfrm>
            <a:off x="7208163" y="4631904"/>
            <a:ext cx="376122" cy="540938"/>
          </a:xfrm>
          <a:custGeom>
            <a:avLst/>
            <a:gdLst/>
            <a:ahLst/>
            <a:cxnLst>
              <a:cxn ang="0">
                <a:pos x="41" y="29"/>
              </a:cxn>
              <a:cxn ang="0">
                <a:pos x="23" y="50"/>
              </a:cxn>
              <a:cxn ang="0">
                <a:pos x="23" y="55"/>
              </a:cxn>
              <a:cxn ang="0">
                <a:pos x="32" y="55"/>
              </a:cxn>
              <a:cxn ang="0">
                <a:pos x="34" y="57"/>
              </a:cxn>
              <a:cxn ang="0">
                <a:pos x="32" y="59"/>
              </a:cxn>
              <a:cxn ang="0">
                <a:pos x="9" y="59"/>
              </a:cxn>
              <a:cxn ang="0">
                <a:pos x="7" y="57"/>
              </a:cxn>
              <a:cxn ang="0">
                <a:pos x="9" y="55"/>
              </a:cxn>
              <a:cxn ang="0">
                <a:pos x="18" y="55"/>
              </a:cxn>
              <a:cxn ang="0">
                <a:pos x="18" y="50"/>
              </a:cxn>
              <a:cxn ang="0">
                <a:pos x="0" y="29"/>
              </a:cxn>
              <a:cxn ang="0">
                <a:pos x="0" y="25"/>
              </a:cxn>
              <a:cxn ang="0">
                <a:pos x="2" y="23"/>
              </a:cxn>
              <a:cxn ang="0">
                <a:pos x="4" y="25"/>
              </a:cxn>
              <a:cxn ang="0">
                <a:pos x="4" y="29"/>
              </a:cxn>
              <a:cxn ang="0">
                <a:pos x="20" y="45"/>
              </a:cxn>
              <a:cxn ang="0">
                <a:pos x="36" y="29"/>
              </a:cxn>
              <a:cxn ang="0">
                <a:pos x="36" y="25"/>
              </a:cxn>
              <a:cxn ang="0">
                <a:pos x="39" y="23"/>
              </a:cxn>
              <a:cxn ang="0">
                <a:pos x="41" y="25"/>
              </a:cxn>
              <a:cxn ang="0">
                <a:pos x="41" y="29"/>
              </a:cxn>
              <a:cxn ang="0">
                <a:pos x="32" y="29"/>
              </a:cxn>
              <a:cxn ang="0">
                <a:pos x="20" y="41"/>
              </a:cxn>
              <a:cxn ang="0">
                <a:pos x="9" y="29"/>
              </a:cxn>
              <a:cxn ang="0">
                <a:pos x="9" y="11"/>
              </a:cxn>
              <a:cxn ang="0">
                <a:pos x="20" y="0"/>
              </a:cxn>
              <a:cxn ang="0">
                <a:pos x="32" y="11"/>
              </a:cxn>
              <a:cxn ang="0">
                <a:pos x="32" y="29"/>
              </a:cxn>
            </a:cxnLst>
            <a:rect l="0" t="0" r="r" b="b"/>
            <a:pathLst>
              <a:path w="41" h="59">
                <a:moveTo>
                  <a:pt x="41" y="29"/>
                </a:moveTo>
                <a:cubicBezTo>
                  <a:pt x="41" y="40"/>
                  <a:pt x="33" y="49"/>
                  <a:pt x="23" y="50"/>
                </a:cubicBezTo>
                <a:cubicBezTo>
                  <a:pt x="23" y="55"/>
                  <a:pt x="23" y="55"/>
                  <a:pt x="23" y="55"/>
                </a:cubicBezTo>
                <a:cubicBezTo>
                  <a:pt x="32" y="55"/>
                  <a:pt x="32" y="55"/>
                  <a:pt x="32" y="55"/>
                </a:cubicBezTo>
                <a:cubicBezTo>
                  <a:pt x="33" y="55"/>
                  <a:pt x="34" y="56"/>
                  <a:pt x="34" y="57"/>
                </a:cubicBezTo>
                <a:cubicBezTo>
                  <a:pt x="34" y="58"/>
                  <a:pt x="33" y="59"/>
                  <a:pt x="32" y="59"/>
                </a:cubicBezTo>
                <a:cubicBezTo>
                  <a:pt x="9" y="59"/>
                  <a:pt x="9" y="59"/>
                  <a:pt x="9" y="59"/>
                </a:cubicBezTo>
                <a:cubicBezTo>
                  <a:pt x="8" y="59"/>
                  <a:pt x="7" y="58"/>
                  <a:pt x="7" y="57"/>
                </a:cubicBezTo>
                <a:cubicBezTo>
                  <a:pt x="7" y="56"/>
                  <a:pt x="8" y="55"/>
                  <a:pt x="9" y="55"/>
                </a:cubicBezTo>
                <a:cubicBezTo>
                  <a:pt x="18" y="55"/>
                  <a:pt x="18" y="55"/>
                  <a:pt x="18" y="55"/>
                </a:cubicBezTo>
                <a:cubicBezTo>
                  <a:pt x="18" y="50"/>
                  <a:pt x="18" y="50"/>
                  <a:pt x="18" y="50"/>
                </a:cubicBezTo>
                <a:cubicBezTo>
                  <a:pt x="8" y="49"/>
                  <a:pt x="0" y="40"/>
                  <a:pt x="0" y="29"/>
                </a:cubicBezTo>
                <a:cubicBezTo>
                  <a:pt x="0" y="25"/>
                  <a:pt x="0" y="25"/>
                  <a:pt x="0" y="25"/>
                </a:cubicBezTo>
                <a:cubicBezTo>
                  <a:pt x="0" y="24"/>
                  <a:pt x="1" y="23"/>
                  <a:pt x="2" y="23"/>
                </a:cubicBezTo>
                <a:cubicBezTo>
                  <a:pt x="3" y="23"/>
                  <a:pt x="4" y="24"/>
                  <a:pt x="4" y="25"/>
                </a:cubicBezTo>
                <a:cubicBezTo>
                  <a:pt x="4" y="29"/>
                  <a:pt x="4" y="29"/>
                  <a:pt x="4" y="29"/>
                </a:cubicBezTo>
                <a:cubicBezTo>
                  <a:pt x="4" y="38"/>
                  <a:pt x="12" y="45"/>
                  <a:pt x="20" y="45"/>
                </a:cubicBezTo>
                <a:cubicBezTo>
                  <a:pt x="29" y="45"/>
                  <a:pt x="36" y="38"/>
                  <a:pt x="36" y="29"/>
                </a:cubicBezTo>
                <a:cubicBezTo>
                  <a:pt x="36" y="25"/>
                  <a:pt x="36" y="25"/>
                  <a:pt x="36" y="25"/>
                </a:cubicBezTo>
                <a:cubicBezTo>
                  <a:pt x="36" y="24"/>
                  <a:pt x="37" y="23"/>
                  <a:pt x="39" y="23"/>
                </a:cubicBezTo>
                <a:cubicBezTo>
                  <a:pt x="40" y="23"/>
                  <a:pt x="41" y="24"/>
                  <a:pt x="41" y="25"/>
                </a:cubicBezTo>
                <a:lnTo>
                  <a:pt x="41" y="29"/>
                </a:lnTo>
                <a:close/>
                <a:moveTo>
                  <a:pt x="32" y="29"/>
                </a:moveTo>
                <a:cubicBezTo>
                  <a:pt x="32" y="36"/>
                  <a:pt x="27" y="41"/>
                  <a:pt x="20" y="41"/>
                </a:cubicBezTo>
                <a:cubicBezTo>
                  <a:pt x="14" y="41"/>
                  <a:pt x="9" y="36"/>
                  <a:pt x="9" y="29"/>
                </a:cubicBezTo>
                <a:cubicBezTo>
                  <a:pt x="9" y="11"/>
                  <a:pt x="9" y="11"/>
                  <a:pt x="9" y="11"/>
                </a:cubicBezTo>
                <a:cubicBezTo>
                  <a:pt x="9" y="5"/>
                  <a:pt x="14" y="0"/>
                  <a:pt x="20" y="0"/>
                </a:cubicBezTo>
                <a:cubicBezTo>
                  <a:pt x="27" y="0"/>
                  <a:pt x="32" y="5"/>
                  <a:pt x="32" y="11"/>
                </a:cubicBezTo>
                <a:lnTo>
                  <a:pt x="32" y="29"/>
                </a:ln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30" name="Freeform 66"/>
          <p:cNvSpPr>
            <a:spLocks noEditPoints="1"/>
          </p:cNvSpPr>
          <p:nvPr/>
        </p:nvSpPr>
        <p:spPr bwMode="auto">
          <a:xfrm>
            <a:off x="9542941" y="4668111"/>
            <a:ext cx="621828" cy="482316"/>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34" name="TextBox 8"/>
          <p:cNvSpPr txBox="1">
            <a:spLocks noChangeArrowheads="1"/>
          </p:cNvSpPr>
          <p:nvPr/>
        </p:nvSpPr>
        <p:spPr bwMode="auto">
          <a:xfrm>
            <a:off x="1767015" y="478086"/>
            <a:ext cx="839775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u="none" dirty="0">
                <a:solidFill>
                  <a:srgbClr val="16727D"/>
                </a:solidFill>
                <a:latin typeface="Calibri Light" panose="020F0302020204030204" pitchFamily="34" charset="0"/>
                <a:cs typeface="Calibri Light" panose="020F0302020204030204" pitchFamily="34" charset="0"/>
              </a:rPr>
              <a:t>THỰC HÀNH MỘT SỐ HOẠT ĐỘNG GIẢI TRÍ:</a:t>
            </a:r>
          </a:p>
        </p:txBody>
      </p:sp>
      <p:pic>
        <p:nvPicPr>
          <p:cNvPr id="3" name="Picture 2" descr="Graphical user interface, application, websit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29242" t="16853" r="50000" b="49999"/>
          <a:stretch>
            <a:fillRect/>
          </a:stretch>
        </p:blipFill>
        <p:spPr>
          <a:xfrm>
            <a:off x="342914" y="1183851"/>
            <a:ext cx="2901194" cy="3139964"/>
          </a:xfrm>
          <a:prstGeom prst="rect">
            <a:avLst/>
          </a:prstGeom>
        </p:spPr>
      </p:pic>
      <p:pic>
        <p:nvPicPr>
          <p:cNvPr id="192" name="Picture 191" descr="Graphical user interface, application, website&#10;&#10;Description automatically generated"/>
          <p:cNvPicPr>
            <a:picLocks noChangeAspect="1"/>
          </p:cNvPicPr>
          <p:nvPr/>
        </p:nvPicPr>
        <p:blipFill rotWithShape="1">
          <a:blip r:embed="rId4" cstate="print">
            <a:extLst>
              <a:ext uri="{28A0092B-C50C-407E-A947-70E740481C1C}">
                <a14:useLocalDpi xmlns:a14="http://schemas.microsoft.com/office/drawing/2010/main" val="0"/>
              </a:ext>
            </a:extLst>
          </a:blip>
          <a:srcRect l="50000" t="17998" r="22560" b="49999"/>
          <a:stretch>
            <a:fillRect/>
          </a:stretch>
        </p:blipFill>
        <p:spPr>
          <a:xfrm>
            <a:off x="4627863" y="1199928"/>
            <a:ext cx="3262238" cy="2377931"/>
          </a:xfrm>
          <a:prstGeom prst="rect">
            <a:avLst/>
          </a:prstGeom>
        </p:spPr>
      </p:pic>
      <p:pic>
        <p:nvPicPr>
          <p:cNvPr id="193" name="Picture 192" descr="Graphical user interface, application, websit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29242" t="50001" r="54880" b="18198"/>
          <a:stretch>
            <a:fillRect/>
          </a:stretch>
        </p:blipFill>
        <p:spPr>
          <a:xfrm>
            <a:off x="9077633" y="1187082"/>
            <a:ext cx="2508421" cy="3139967"/>
          </a:xfrm>
          <a:prstGeom prst="rect">
            <a:avLst/>
          </a:prstGeom>
        </p:spPr>
      </p:pic>
      <p:pic>
        <p:nvPicPr>
          <p:cNvPr id="194" name="Picture 193" descr="Graphical user interface, application, websit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44899" t="50001" r="38325" b="16852"/>
          <a:stretch>
            <a:fillRect/>
          </a:stretch>
        </p:blipFill>
        <p:spPr>
          <a:xfrm>
            <a:off x="3038692" y="3367685"/>
            <a:ext cx="2652633" cy="3275953"/>
          </a:xfrm>
          <a:prstGeom prst="rect">
            <a:avLst/>
          </a:prstGeom>
        </p:spPr>
      </p:pic>
      <p:pic>
        <p:nvPicPr>
          <p:cNvPr id="195" name="Picture 194" descr="Graphical user interface, application, websit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61674" t="50001" r="21997" b="18198"/>
          <a:stretch>
            <a:fillRect/>
          </a:stretch>
        </p:blipFill>
        <p:spPr>
          <a:xfrm>
            <a:off x="6702568" y="3295171"/>
            <a:ext cx="2552360" cy="310683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9"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hape 18"/>
          <p:cNvSpPr/>
          <p:nvPr/>
        </p:nvSpPr>
        <p:spPr>
          <a:xfrm>
            <a:off x="4455958" y="1663700"/>
            <a:ext cx="3610284" cy="875252"/>
          </a:xfrm>
          <a:prstGeom prst="roundRect">
            <a:avLst>
              <a:gd name="adj" fmla="val 0"/>
            </a:avLst>
          </a:prstGeom>
          <a:solidFill>
            <a:srgbClr val="16727D"/>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600" i="0" u="none" strike="noStrike" kern="0" cap="none" spc="0" normalizeH="0" baseline="0" noProof="0" dirty="0">
              <a:ln>
                <a:noFill/>
              </a:ln>
              <a:solidFill>
                <a:schemeClr val="bg1"/>
              </a:solidFill>
              <a:effectLst/>
              <a:uLnTx/>
              <a:uFillTx/>
              <a:latin typeface="Montserrat SemiBold" panose="00000700000000000000" pitchFamily="2" charset="0"/>
              <a:ea typeface="字魂35号-经典雅黑" panose="02000000000000000000" pitchFamily="2" charset="-122"/>
            </a:endParaRPr>
          </a:p>
        </p:txBody>
      </p:sp>
      <p:sp>
        <p:nvSpPr>
          <p:cNvPr id="5" name="Subtitle 2"/>
          <p:cNvSpPr txBox="1"/>
          <p:nvPr/>
        </p:nvSpPr>
        <p:spPr>
          <a:xfrm>
            <a:off x="5007788" y="1865585"/>
            <a:ext cx="2582824" cy="509316"/>
          </a:xfrm>
          <a:prstGeom prst="rect">
            <a:avLst/>
          </a:prstGeom>
          <a:solidFill>
            <a:srgbClr val="16727D"/>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r>
              <a:rPr lang="en-US" sz="2600" dirty="0">
                <a:solidFill>
                  <a:srgbClr val="FFFFFF"/>
                </a:solidFill>
                <a:latin typeface="Times New Roman" panose="02020603050405020304" pitchFamily="18" charset="0"/>
                <a:cs typeface="Times New Roman" panose="02020603050405020304" pitchFamily="18" charset="0"/>
              </a:rPr>
              <a:t>NHIỆM VỤ 6</a:t>
            </a:r>
            <a:endParaRPr lang="en-US" sz="2600" u="none" dirty="0">
              <a:solidFill>
                <a:srgbClr val="FFFFFF"/>
              </a:solidFill>
              <a:latin typeface="Times New Roman" panose="02020603050405020304" pitchFamily="18" charset="0"/>
              <a:cs typeface="Times New Roman" panose="02020603050405020304" pitchFamily="18" charset="0"/>
            </a:endParaRPr>
          </a:p>
        </p:txBody>
      </p:sp>
      <p:sp>
        <p:nvSpPr>
          <p:cNvPr id="7" name="矩形 6"/>
          <p:cNvSpPr/>
          <p:nvPr/>
        </p:nvSpPr>
        <p:spPr>
          <a:xfrm>
            <a:off x="3361019" y="2740837"/>
            <a:ext cx="6127318" cy="707886"/>
          </a:xfrm>
          <a:prstGeom prst="rect">
            <a:avLst/>
          </a:prstGeom>
        </p:spPr>
        <p:txBody>
          <a:bodyPr wrap="none">
            <a:spAutoFit/>
          </a:bodyPr>
          <a:lstStyle/>
          <a:p>
            <a:pPr marL="0" lvl="0" algn="ctr"/>
            <a:r>
              <a:rPr lang="en-US" sz="4000" u="none" dirty="0">
                <a:solidFill>
                  <a:srgbClr val="16727D"/>
                </a:solidFill>
                <a:latin typeface="Times New Roman" panose="02020603050405020304" pitchFamily="18" charset="0"/>
                <a:cs typeface="Times New Roman" panose="02020603050405020304" pitchFamily="18" charset="0"/>
              </a:rPr>
              <a:t>KIỂM SOÁT SỰ LO LẮNG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文本框 7"/>
          <p:cNvSpPr txBox="1">
            <a:spLocks noChangeArrowheads="1"/>
          </p:cNvSpPr>
          <p:nvPr/>
        </p:nvSpPr>
        <p:spPr bwMode="auto">
          <a:xfrm>
            <a:off x="92075" y="475615"/>
            <a:ext cx="11459845" cy="261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SimSun" panose="02010600030101010101" pitchFamily="2" charset="-122"/>
              </a:defRPr>
            </a:lvl1pPr>
            <a:lvl2pPr marL="742950" indent="-285750">
              <a:defRPr sz="1300">
                <a:solidFill>
                  <a:schemeClr val="tx1"/>
                </a:solidFill>
                <a:latin typeface="Calibri" panose="020F0502020204030204" pitchFamily="34" charset="0"/>
                <a:ea typeface="SimSun" panose="02010600030101010101" pitchFamily="2" charset="-122"/>
              </a:defRPr>
            </a:lvl2pPr>
            <a:lvl3pPr marL="1143000" indent="-228600">
              <a:defRPr sz="1300">
                <a:solidFill>
                  <a:schemeClr val="tx1"/>
                </a:solidFill>
                <a:latin typeface="Calibri" panose="020F0502020204030204" pitchFamily="34" charset="0"/>
                <a:ea typeface="SimSun" panose="02010600030101010101" pitchFamily="2" charset="-122"/>
              </a:defRPr>
            </a:lvl3pPr>
            <a:lvl4pPr marL="1600200" indent="-228600">
              <a:defRPr sz="1300">
                <a:solidFill>
                  <a:schemeClr val="tx1"/>
                </a:solidFill>
                <a:latin typeface="Calibri" panose="020F0502020204030204" pitchFamily="34" charset="0"/>
                <a:ea typeface="SimSun" panose="02010600030101010101" pitchFamily="2" charset="-122"/>
              </a:defRPr>
            </a:lvl4pPr>
            <a:lvl5pPr marL="2057400" indent="-228600">
              <a:defRPr sz="13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9pPr>
          </a:lstStyle>
          <a:p>
            <a:pPr marL="0" lvl="0" algn="ctr"/>
            <a:r>
              <a:rPr lang="en-US" sz="4400" b="1" i="0" u="sng" dirty="0">
                <a:solidFill>
                  <a:srgbClr val="FF0000"/>
                </a:solidFill>
                <a:latin typeface="Times New Roman" panose="02020603050405020304" pitchFamily="18" charset="0"/>
                <a:cs typeface="Times New Roman" panose="02020603050405020304" pitchFamily="18" charset="0"/>
              </a:rPr>
              <a:t>C</a:t>
            </a:r>
            <a:r>
              <a:rPr lang="en-US" sz="2800" b="1" i="0" u="sng" dirty="0">
                <a:solidFill>
                  <a:srgbClr val="FF0000"/>
                </a:solidFill>
                <a:latin typeface="Times New Roman" panose="02020603050405020304" pitchFamily="18" charset="0"/>
                <a:cs typeface="Times New Roman" panose="02020603050405020304" pitchFamily="18" charset="0"/>
              </a:rPr>
              <a:t>hủ đề 2</a:t>
            </a:r>
          </a:p>
          <a:p>
            <a:pPr marL="0" lvl="0" algn="ctr"/>
            <a:r>
              <a:rPr lang="en-US" sz="6000" b="1" i="0" u="none" dirty="0">
                <a:solidFill>
                  <a:srgbClr val="16727D"/>
                </a:solidFill>
                <a:latin typeface="Times New Roman" panose="02020603050405020304" pitchFamily="18" charset="0"/>
                <a:cs typeface="Times New Roman" panose="02020603050405020304" pitchFamily="18" charset="0"/>
              </a:rPr>
              <a:t>CHĂM SÓC </a:t>
            </a:r>
          </a:p>
          <a:p>
            <a:pPr marL="0" lvl="0" algn="ctr"/>
            <a:r>
              <a:rPr lang="en-US" sz="6000" b="1" i="0" u="none" dirty="0">
                <a:solidFill>
                  <a:srgbClr val="16727D"/>
                </a:solidFill>
                <a:latin typeface="Times New Roman" panose="02020603050405020304" pitchFamily="18" charset="0"/>
                <a:cs typeface="Times New Roman" panose="02020603050405020304" pitchFamily="18" charset="0"/>
              </a:rPr>
              <a:t>CUỘC SỐNG CÁ NHÂN</a:t>
            </a:r>
          </a:p>
        </p:txBody>
      </p:sp>
      <p:pic>
        <p:nvPicPr>
          <p:cNvPr id="10" name="6-轻音乐-钢琴弦乐铃-欢快可爱配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92075" y="-1241425"/>
            <a:ext cx="609600" cy="609600"/>
          </a:xfrm>
          <a:prstGeom prst="rect">
            <a:avLst/>
          </a:prstGeom>
        </p:spPr>
      </p:pic>
    </p:spTree>
  </p:cSld>
  <p:clrMapOvr>
    <a:masterClrMapping/>
  </p:clrMapOvr>
  <p:transition spd="slow">
    <p:push dir="u"/>
  </p:transition>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0"/>
            <a:ext cx="12192000" cy="6858000"/>
            <a:chOff x="0" y="0"/>
            <a:chExt cx="12192000" cy="685800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组合 15"/>
            <p:cNvGrpSpPr/>
            <p:nvPr/>
          </p:nvGrpSpPr>
          <p:grpSpPr>
            <a:xfrm>
              <a:off x="215900" y="214361"/>
              <a:ext cx="11760200" cy="6429277"/>
              <a:chOff x="215900" y="214361"/>
              <a:chExt cx="11760200" cy="6429277"/>
            </a:xfrm>
          </p:grpSpPr>
          <p:grpSp>
            <p:nvGrpSpPr>
              <p:cNvPr id="23" name="组合 22"/>
              <p:cNvGrpSpPr/>
              <p:nvPr/>
            </p:nvGrpSpPr>
            <p:grpSpPr>
              <a:xfrm>
                <a:off x="215900" y="214361"/>
                <a:ext cx="11760200" cy="6429277"/>
                <a:chOff x="215900" y="214361"/>
                <a:chExt cx="11760200" cy="6429277"/>
              </a:xfrm>
            </p:grpSpPr>
            <p:sp>
              <p:nvSpPr>
                <p:cNvPr id="25" name="矩形 24"/>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6" name="TextBox 8"/>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b="0" i="0" u="none" dirty="0">
                      <a:solidFill>
                        <a:srgbClr val="16727D"/>
                      </a:solidFill>
                      <a:latin typeface="Times New Roman" panose="02020603050405020304" pitchFamily="18" charset="0"/>
                      <a:cs typeface="Times New Roman" panose="02020603050405020304" pitchFamily="18" charset="0"/>
                    </a:rPr>
                    <a:t>HỎI - ĐÁP</a:t>
                  </a:r>
                </a:p>
              </p:txBody>
            </p:sp>
          </p:grpSp>
          <p:cxnSp>
            <p:nvCxnSpPr>
              <p:cNvPr id="24" name="直接连接符 23"/>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1" name="文本框 30"/>
          <p:cNvSpPr txBox="1"/>
          <p:nvPr/>
        </p:nvSpPr>
        <p:spPr>
          <a:xfrm>
            <a:off x="940846" y="2983517"/>
            <a:ext cx="3204716" cy="1200329"/>
          </a:xfrm>
          <a:prstGeom prst="rect">
            <a:avLst/>
          </a:prstGeom>
          <a:noFill/>
          <a:effectLst/>
        </p:spPr>
        <p:txBody>
          <a:bodyPr wrap="square" rtlCol="0">
            <a:spAutoFit/>
          </a:bodyPr>
          <a:lstStyle/>
          <a:p>
            <a:pPr marL="0" lvl="0" algn="just"/>
            <a:r>
              <a:rPr lang="en-US" sz="2400" b="0" i="0" u="none" dirty="0">
                <a:solidFill>
                  <a:srgbClr val="16727D"/>
                </a:solidFill>
                <a:latin typeface="Times New Roman" panose="02020603050405020304" pitchFamily="18" charset="0"/>
                <a:cs typeface="Times New Roman" panose="02020603050405020304" pitchFamily="18" charset="0"/>
              </a:rPr>
              <a:t>Em cảm thấy lo lắng trong những trường hợp nào? Vì sao ?</a:t>
            </a:r>
          </a:p>
        </p:txBody>
      </p:sp>
      <p:pic>
        <p:nvPicPr>
          <p:cNvPr id="3" name="Picture 2" descr="Application&#10;&#10;Description automatically generated with medium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2069" y="1725595"/>
            <a:ext cx="6602453" cy="371617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anim calcmode="lin" valueType="num">
                                      <p:cBhvr>
                                        <p:cTn id="8" dur="250" fill="hold"/>
                                        <p:tgtEl>
                                          <p:spTgt spid="11"/>
                                        </p:tgtEl>
                                        <p:attrNameLst>
                                          <p:attrName>ppt_x</p:attrName>
                                        </p:attrNameLst>
                                      </p:cBhvr>
                                      <p:tavLst>
                                        <p:tav tm="0">
                                          <p:val>
                                            <p:strVal val="#ppt_x"/>
                                          </p:val>
                                        </p:tav>
                                        <p:tav tm="100000">
                                          <p:val>
                                            <p:strVal val="#ppt_x"/>
                                          </p:val>
                                        </p:tav>
                                      </p:tavLst>
                                    </p:anim>
                                    <p:anim calcmode="lin" valueType="num">
                                      <p:cBhvr>
                                        <p:cTn id="9"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0" y="0"/>
            <a:ext cx="12192000" cy="6858000"/>
            <a:chOff x="0" y="0"/>
            <a:chExt cx="12192000" cy="6858000"/>
          </a:xfrm>
        </p:grpSpPr>
        <p:pic>
          <p:nvPicPr>
            <p:cNvPr id="47" name="图片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8" name="组合 47"/>
            <p:cNvGrpSpPr/>
            <p:nvPr/>
          </p:nvGrpSpPr>
          <p:grpSpPr>
            <a:xfrm>
              <a:off x="215900" y="214361"/>
              <a:ext cx="11760200" cy="6429277"/>
              <a:chOff x="215900" y="214361"/>
              <a:chExt cx="11760200" cy="6429277"/>
            </a:xfrm>
          </p:grpSpPr>
          <p:grpSp>
            <p:nvGrpSpPr>
              <p:cNvPr id="55" name="组合 54"/>
              <p:cNvGrpSpPr/>
              <p:nvPr/>
            </p:nvGrpSpPr>
            <p:grpSpPr>
              <a:xfrm>
                <a:off x="215900" y="214361"/>
                <a:ext cx="11760200" cy="6429277"/>
                <a:chOff x="215900" y="214361"/>
                <a:chExt cx="11760200" cy="6429277"/>
              </a:xfrm>
            </p:grpSpPr>
            <p:sp>
              <p:nvSpPr>
                <p:cNvPr id="57" name="矩形 56"/>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dirty="0">
                    <a:latin typeface="Calibri" panose="020F0502020204030204" pitchFamily="34" charset="0"/>
                    <a:cs typeface="Calibri" panose="020F0502020204030204" pitchFamily="34" charset="0"/>
                  </a:endParaRPr>
                </a:p>
              </p:txBody>
            </p:sp>
            <p:sp>
              <p:nvSpPr>
                <p:cNvPr id="58" name="TextBox 8"/>
                <p:cNvSpPr txBox="1">
                  <a:spLocks noChangeArrowheads="1"/>
                </p:cNvSpPr>
                <p:nvPr/>
              </p:nvSpPr>
              <p:spPr bwMode="auto">
                <a:xfrm>
                  <a:off x="3225800" y="553069"/>
                  <a:ext cx="5138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2400" b="0" i="0" u="none" dirty="0">
                      <a:solidFill>
                        <a:srgbClr val="16727D"/>
                      </a:solidFill>
                      <a:latin typeface="Calibri" panose="020F0502020204030204" pitchFamily="34" charset="0"/>
                      <a:cs typeface="Calibri" panose="020F0502020204030204" pitchFamily="34" charset="0"/>
                    </a:rPr>
                    <a:t>THẢO LUẬN NHÓM – KT: KHĂN TRẢI BÀN</a:t>
                  </a:r>
                </a:p>
              </p:txBody>
            </p:sp>
          </p:grpSp>
          <p:cxnSp>
            <p:nvCxnSpPr>
              <p:cNvPr id="56" name="直接连接符 55"/>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5" name="椭圆 4"/>
          <p:cNvSpPr/>
          <p:nvPr/>
        </p:nvSpPr>
        <p:spPr>
          <a:xfrm>
            <a:off x="1625600" y="1696648"/>
            <a:ext cx="1600200" cy="1600200"/>
          </a:xfrm>
          <a:prstGeom prst="ellipse">
            <a:avLst/>
          </a:prstGeom>
          <a:noFill/>
          <a:ln w="19050">
            <a:solidFill>
              <a:srgbClr val="1672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7" name="矩形 6"/>
          <p:cNvSpPr/>
          <p:nvPr/>
        </p:nvSpPr>
        <p:spPr>
          <a:xfrm>
            <a:off x="1968500" y="3042848"/>
            <a:ext cx="914400" cy="330200"/>
          </a:xfrm>
          <a:prstGeom prst="rect">
            <a:avLst/>
          </a:prstGeom>
          <a:solidFill>
            <a:srgbClr val="1672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0" algn="ctr"/>
            <a:r>
              <a:rPr lang="en-US" sz="1500" b="0" i="0" u="none">
                <a:solidFill>
                  <a:srgbClr val="FFFFFF"/>
                </a:solidFill>
                <a:latin typeface="Montserrat SemiBold" panose="00000700000000000000" pitchFamily="2" charset="0"/>
              </a:rPr>
              <a:t>1</a:t>
            </a:r>
          </a:p>
        </p:txBody>
      </p:sp>
      <p:sp>
        <p:nvSpPr>
          <p:cNvPr id="8" name="椭圆 7"/>
          <p:cNvSpPr/>
          <p:nvPr/>
        </p:nvSpPr>
        <p:spPr>
          <a:xfrm>
            <a:off x="4064000" y="1696648"/>
            <a:ext cx="1600200" cy="1600200"/>
          </a:xfrm>
          <a:prstGeom prst="ellipse">
            <a:avLst/>
          </a:prstGeom>
          <a:noFill/>
          <a:ln w="19050">
            <a:solidFill>
              <a:srgbClr val="1672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9" name="矩形 8"/>
          <p:cNvSpPr/>
          <p:nvPr/>
        </p:nvSpPr>
        <p:spPr>
          <a:xfrm>
            <a:off x="4406900" y="3042848"/>
            <a:ext cx="914400" cy="330200"/>
          </a:xfrm>
          <a:prstGeom prst="rect">
            <a:avLst/>
          </a:prstGeom>
          <a:solidFill>
            <a:srgbClr val="1672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0" algn="ctr"/>
            <a:r>
              <a:rPr lang="en-US" sz="1500" b="0" i="0" u="none">
                <a:solidFill>
                  <a:srgbClr val="FFFFFF"/>
                </a:solidFill>
                <a:latin typeface="Montserrat SemiBold" panose="00000700000000000000" pitchFamily="2" charset="0"/>
              </a:rPr>
              <a:t>2</a:t>
            </a:r>
          </a:p>
        </p:txBody>
      </p:sp>
      <p:sp>
        <p:nvSpPr>
          <p:cNvPr id="10" name="椭圆 9"/>
          <p:cNvSpPr/>
          <p:nvPr/>
        </p:nvSpPr>
        <p:spPr>
          <a:xfrm>
            <a:off x="6502400" y="1696648"/>
            <a:ext cx="1600200" cy="1600200"/>
          </a:xfrm>
          <a:prstGeom prst="ellipse">
            <a:avLst/>
          </a:prstGeom>
          <a:noFill/>
          <a:ln w="19050">
            <a:solidFill>
              <a:srgbClr val="1672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11" name="矩形 10"/>
          <p:cNvSpPr/>
          <p:nvPr/>
        </p:nvSpPr>
        <p:spPr>
          <a:xfrm>
            <a:off x="6845300" y="3042848"/>
            <a:ext cx="914400" cy="330200"/>
          </a:xfrm>
          <a:prstGeom prst="rect">
            <a:avLst/>
          </a:prstGeom>
          <a:solidFill>
            <a:srgbClr val="1672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0" algn="ctr"/>
            <a:r>
              <a:rPr lang="en-US" sz="1500" b="0" i="0" u="none">
                <a:solidFill>
                  <a:srgbClr val="FFFFFF"/>
                </a:solidFill>
                <a:latin typeface="Montserrat SemiBold" panose="00000700000000000000" pitchFamily="2" charset="0"/>
              </a:rPr>
              <a:t>3</a:t>
            </a:r>
          </a:p>
        </p:txBody>
      </p:sp>
      <p:sp>
        <p:nvSpPr>
          <p:cNvPr id="12" name="椭圆 11"/>
          <p:cNvSpPr/>
          <p:nvPr/>
        </p:nvSpPr>
        <p:spPr>
          <a:xfrm>
            <a:off x="8940800" y="1696648"/>
            <a:ext cx="1600200" cy="1600200"/>
          </a:xfrm>
          <a:prstGeom prst="ellipse">
            <a:avLst/>
          </a:prstGeom>
          <a:noFill/>
          <a:ln w="19050">
            <a:solidFill>
              <a:srgbClr val="1672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13" name="矩形 12"/>
          <p:cNvSpPr/>
          <p:nvPr/>
        </p:nvSpPr>
        <p:spPr>
          <a:xfrm>
            <a:off x="9283700" y="3042848"/>
            <a:ext cx="914400" cy="330200"/>
          </a:xfrm>
          <a:prstGeom prst="rect">
            <a:avLst/>
          </a:prstGeom>
          <a:solidFill>
            <a:srgbClr val="1672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0" algn="ctr"/>
            <a:r>
              <a:rPr lang="en-US" sz="1500" b="0" i="0" u="none">
                <a:solidFill>
                  <a:srgbClr val="FFFFFF"/>
                </a:solidFill>
                <a:latin typeface="Montserrat SemiBold" panose="00000700000000000000" pitchFamily="2" charset="0"/>
              </a:rPr>
              <a:t>4</a:t>
            </a:r>
          </a:p>
        </p:txBody>
      </p:sp>
      <p:sp>
        <p:nvSpPr>
          <p:cNvPr id="14" name="矩形 17"/>
          <p:cNvSpPr>
            <a:spLocks noChangeArrowheads="1"/>
          </p:cNvSpPr>
          <p:nvPr/>
        </p:nvSpPr>
        <p:spPr bwMode="auto">
          <a:xfrm>
            <a:off x="1607312" y="3606347"/>
            <a:ext cx="1741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vi-VN" sz="2400">
                <a:latin typeface="Calibri" panose="020F0502020204030204" pitchFamily="34" charset="0"/>
                <a:cs typeface="Calibri" panose="020F0502020204030204" pitchFamily="34" charset="0"/>
              </a:rPr>
              <a:t>Khi nào em thực sự rât lo lắng?</a:t>
            </a:r>
            <a:endParaRPr lang="en-US" sz="2400">
              <a:latin typeface="Calibri" panose="020F0502020204030204" pitchFamily="34" charset="0"/>
              <a:cs typeface="Calibri" panose="020F0502020204030204" pitchFamily="34" charset="0"/>
            </a:endParaRPr>
          </a:p>
        </p:txBody>
      </p:sp>
      <p:sp>
        <p:nvSpPr>
          <p:cNvPr id="15" name="矩形 17"/>
          <p:cNvSpPr>
            <a:spLocks noChangeArrowheads="1"/>
          </p:cNvSpPr>
          <p:nvPr/>
        </p:nvSpPr>
        <p:spPr bwMode="auto">
          <a:xfrm>
            <a:off x="4045712" y="3606347"/>
            <a:ext cx="17414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vi-VN" sz="2400">
                <a:latin typeface="Calibri" panose="020F0502020204030204" pitchFamily="34" charset="0"/>
                <a:cs typeface="Calibri" panose="020F0502020204030204" pitchFamily="34" charset="0"/>
              </a:rPr>
              <a:t>Cần làm gì để vượt qua được sự lo lắng?</a:t>
            </a:r>
            <a:endParaRPr lang="en-US" sz="2400">
              <a:latin typeface="Calibri" panose="020F0502020204030204" pitchFamily="34" charset="0"/>
              <a:cs typeface="Calibri" panose="020F0502020204030204" pitchFamily="34" charset="0"/>
            </a:endParaRPr>
          </a:p>
        </p:txBody>
      </p:sp>
      <p:sp>
        <p:nvSpPr>
          <p:cNvPr id="16" name="矩形 15"/>
          <p:cNvSpPr>
            <a:spLocks noChangeArrowheads="1"/>
          </p:cNvSpPr>
          <p:nvPr/>
        </p:nvSpPr>
        <p:spPr bwMode="auto">
          <a:xfrm>
            <a:off x="6484112" y="3606347"/>
            <a:ext cx="174148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vi-VN" sz="2400">
                <a:latin typeface="Calibri" panose="020F0502020204030204" pitchFamily="34" charset="0"/>
                <a:cs typeface="Calibri" panose="020F0502020204030204" pitchFamily="34" charset="0"/>
              </a:rPr>
              <a:t>Khi lo lắng, em thường có biêu hiện tâm lí như thế nào?</a:t>
            </a:r>
            <a:endParaRPr lang="en-US" sz="2400">
              <a:latin typeface="Calibri" panose="020F0502020204030204" pitchFamily="34" charset="0"/>
              <a:cs typeface="Calibri" panose="020F0502020204030204" pitchFamily="34" charset="0"/>
            </a:endParaRPr>
          </a:p>
        </p:txBody>
      </p:sp>
      <p:sp>
        <p:nvSpPr>
          <p:cNvPr id="17" name="矩形 16"/>
          <p:cNvSpPr>
            <a:spLocks noChangeArrowheads="1"/>
          </p:cNvSpPr>
          <p:nvPr/>
        </p:nvSpPr>
        <p:spPr bwMode="auto">
          <a:xfrm>
            <a:off x="8922512" y="3606347"/>
            <a:ext cx="174148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a:r>
              <a:rPr lang="vi-VN" sz="2400">
                <a:latin typeface="Calibri" panose="020F0502020204030204" pitchFamily="34" charset="0"/>
                <a:cs typeface="Calibri" panose="020F0502020204030204" pitchFamily="34" charset="0"/>
              </a:rPr>
              <a:t>Em có muốn thoát ra khỏi tâm trạng lo lắng không?</a:t>
            </a:r>
            <a:r>
              <a:rPr lang="en-US" sz="2400">
                <a:effectLst/>
                <a:latin typeface="Calibri" panose="020F0502020204030204" pitchFamily="34" charset="0"/>
                <a:cs typeface="Calibri" panose="020F0502020204030204" pitchFamily="34" charset="0"/>
              </a:rPr>
              <a:t> </a:t>
            </a:r>
            <a:endParaRPr lang="en-US" sz="2400" b="0" i="0" u="none">
              <a:solidFill>
                <a:srgbClr val="808080"/>
              </a:solidFill>
              <a:latin typeface="Calibri" panose="020F0502020204030204" pitchFamily="34" charset="0"/>
              <a:cs typeface="Calibri" panose="020F0502020204030204" pitchFamily="34" charset="0"/>
            </a:endParaRPr>
          </a:p>
        </p:txBody>
      </p:sp>
      <p:grpSp>
        <p:nvGrpSpPr>
          <p:cNvPr id="18" name="Group 4"/>
          <p:cNvGrpSpPr>
            <a:grpSpLocks noChangeAspect="1"/>
          </p:cNvGrpSpPr>
          <p:nvPr/>
        </p:nvGrpSpPr>
        <p:grpSpPr bwMode="auto">
          <a:xfrm>
            <a:off x="2066973" y="2030703"/>
            <a:ext cx="723177" cy="764267"/>
            <a:chOff x="1834" y="425"/>
            <a:chExt cx="704" cy="744"/>
          </a:xfrm>
          <a:solidFill>
            <a:srgbClr val="16727D"/>
          </a:solidFill>
        </p:grpSpPr>
        <p:sp>
          <p:nvSpPr>
            <p:cNvPr id="19" name="Oval 5"/>
            <p:cNvSpPr>
              <a:spLocks noChangeArrowheads="1"/>
            </p:cNvSpPr>
            <p:nvPr/>
          </p:nvSpPr>
          <p:spPr bwMode="auto">
            <a:xfrm>
              <a:off x="1862" y="425"/>
              <a:ext cx="158" cy="15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20" name="Oval 6"/>
            <p:cNvSpPr>
              <a:spLocks noChangeArrowheads="1"/>
            </p:cNvSpPr>
            <p:nvPr/>
          </p:nvSpPr>
          <p:spPr bwMode="auto">
            <a:xfrm>
              <a:off x="2352" y="425"/>
              <a:ext cx="157" cy="15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21" name="Oval 7"/>
            <p:cNvSpPr>
              <a:spLocks noChangeArrowheads="1"/>
            </p:cNvSpPr>
            <p:nvPr/>
          </p:nvSpPr>
          <p:spPr bwMode="auto">
            <a:xfrm>
              <a:off x="2352" y="845"/>
              <a:ext cx="157" cy="15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22" name="Oval 8"/>
            <p:cNvSpPr>
              <a:spLocks noChangeArrowheads="1"/>
            </p:cNvSpPr>
            <p:nvPr/>
          </p:nvSpPr>
          <p:spPr bwMode="auto">
            <a:xfrm>
              <a:off x="1862" y="845"/>
              <a:ext cx="158" cy="15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23" name="Freeform 9"/>
            <p:cNvSpPr/>
            <p:nvPr/>
          </p:nvSpPr>
          <p:spPr bwMode="auto">
            <a:xfrm>
              <a:off x="1834" y="592"/>
              <a:ext cx="704" cy="577"/>
            </a:xfrm>
            <a:custGeom>
              <a:avLst/>
              <a:gdLst>
                <a:gd name="T0" fmla="*/ 295 w 295"/>
                <a:gd name="T1" fmla="*/ 42 h 242"/>
                <a:gd name="T2" fmla="*/ 250 w 295"/>
                <a:gd name="T3" fmla="*/ 0 h 242"/>
                <a:gd name="T4" fmla="*/ 206 w 295"/>
                <a:gd name="T5" fmla="*/ 42 h 242"/>
                <a:gd name="T6" fmla="*/ 206 w 295"/>
                <a:gd name="T7" fmla="*/ 58 h 242"/>
                <a:gd name="T8" fmla="*/ 180 w 295"/>
                <a:gd name="T9" fmla="*/ 86 h 242"/>
                <a:gd name="T10" fmla="*/ 116 w 295"/>
                <a:gd name="T11" fmla="*/ 86 h 242"/>
                <a:gd name="T12" fmla="*/ 89 w 295"/>
                <a:gd name="T13" fmla="*/ 57 h 242"/>
                <a:gd name="T14" fmla="*/ 89 w 295"/>
                <a:gd name="T15" fmla="*/ 42 h 242"/>
                <a:gd name="T16" fmla="*/ 44 w 295"/>
                <a:gd name="T17" fmla="*/ 0 h 242"/>
                <a:gd name="T18" fmla="*/ 0 w 295"/>
                <a:gd name="T19" fmla="*/ 42 h 242"/>
                <a:gd name="T20" fmla="*/ 0 w 295"/>
                <a:gd name="T21" fmla="*/ 66 h 242"/>
                <a:gd name="T22" fmla="*/ 80 w 295"/>
                <a:gd name="T23" fmla="*/ 66 h 242"/>
                <a:gd name="T24" fmla="*/ 101 w 295"/>
                <a:gd name="T25" fmla="*/ 90 h 242"/>
                <a:gd name="T26" fmla="*/ 101 w 295"/>
                <a:gd name="T27" fmla="*/ 141 h 242"/>
                <a:gd name="T28" fmla="*/ 76 w 295"/>
                <a:gd name="T29" fmla="*/ 188 h 242"/>
                <a:gd name="T30" fmla="*/ 45 w 295"/>
                <a:gd name="T31" fmla="*/ 175 h 242"/>
                <a:gd name="T32" fmla="*/ 0 w 295"/>
                <a:gd name="T33" fmla="*/ 218 h 242"/>
                <a:gd name="T34" fmla="*/ 0 w 295"/>
                <a:gd name="T35" fmla="*/ 242 h 242"/>
                <a:gd name="T36" fmla="*/ 89 w 295"/>
                <a:gd name="T37" fmla="*/ 242 h 242"/>
                <a:gd name="T38" fmla="*/ 89 w 295"/>
                <a:gd name="T39" fmla="*/ 218 h 242"/>
                <a:gd name="T40" fmla="*/ 84 w 295"/>
                <a:gd name="T41" fmla="*/ 199 h 242"/>
                <a:gd name="T42" fmla="*/ 115 w 295"/>
                <a:gd name="T43" fmla="*/ 144 h 242"/>
                <a:gd name="T44" fmla="*/ 180 w 295"/>
                <a:gd name="T45" fmla="*/ 144 h 242"/>
                <a:gd name="T46" fmla="*/ 211 w 295"/>
                <a:gd name="T47" fmla="*/ 198 h 242"/>
                <a:gd name="T48" fmla="*/ 206 w 295"/>
                <a:gd name="T49" fmla="*/ 218 h 242"/>
                <a:gd name="T50" fmla="*/ 206 w 295"/>
                <a:gd name="T51" fmla="*/ 242 h 242"/>
                <a:gd name="T52" fmla="*/ 295 w 295"/>
                <a:gd name="T53" fmla="*/ 242 h 242"/>
                <a:gd name="T54" fmla="*/ 295 w 295"/>
                <a:gd name="T55" fmla="*/ 218 h 242"/>
                <a:gd name="T56" fmla="*/ 250 w 295"/>
                <a:gd name="T57" fmla="*/ 175 h 242"/>
                <a:gd name="T58" fmla="*/ 219 w 295"/>
                <a:gd name="T59" fmla="*/ 187 h 242"/>
                <a:gd name="T60" fmla="*/ 191 w 295"/>
                <a:gd name="T61" fmla="*/ 136 h 242"/>
                <a:gd name="T62" fmla="*/ 191 w 295"/>
                <a:gd name="T63" fmla="*/ 92 h 242"/>
                <a:gd name="T64" fmla="*/ 216 w 295"/>
                <a:gd name="T65" fmla="*/ 66 h 242"/>
                <a:gd name="T66" fmla="*/ 295 w 295"/>
                <a:gd name="T67" fmla="*/ 66 h 242"/>
                <a:gd name="T68" fmla="*/ 295 w 295"/>
                <a:gd name="T69" fmla="*/ 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5" h="242">
                  <a:moveTo>
                    <a:pt x="295" y="42"/>
                  </a:moveTo>
                  <a:cubicBezTo>
                    <a:pt x="295" y="19"/>
                    <a:pt x="275" y="0"/>
                    <a:pt x="250" y="0"/>
                  </a:cubicBezTo>
                  <a:cubicBezTo>
                    <a:pt x="226" y="0"/>
                    <a:pt x="206" y="19"/>
                    <a:pt x="206" y="42"/>
                  </a:cubicBezTo>
                  <a:cubicBezTo>
                    <a:pt x="206" y="58"/>
                    <a:pt x="206" y="58"/>
                    <a:pt x="206" y="58"/>
                  </a:cubicBezTo>
                  <a:cubicBezTo>
                    <a:pt x="180" y="86"/>
                    <a:pt x="180" y="86"/>
                    <a:pt x="180" y="86"/>
                  </a:cubicBezTo>
                  <a:cubicBezTo>
                    <a:pt x="116" y="86"/>
                    <a:pt x="116" y="86"/>
                    <a:pt x="116" y="86"/>
                  </a:cubicBezTo>
                  <a:cubicBezTo>
                    <a:pt x="89" y="57"/>
                    <a:pt x="89" y="57"/>
                    <a:pt x="89" y="57"/>
                  </a:cubicBezTo>
                  <a:cubicBezTo>
                    <a:pt x="89" y="42"/>
                    <a:pt x="89" y="42"/>
                    <a:pt x="89" y="42"/>
                  </a:cubicBezTo>
                  <a:cubicBezTo>
                    <a:pt x="89" y="19"/>
                    <a:pt x="69" y="0"/>
                    <a:pt x="44" y="0"/>
                  </a:cubicBezTo>
                  <a:cubicBezTo>
                    <a:pt x="20" y="0"/>
                    <a:pt x="0" y="19"/>
                    <a:pt x="0" y="42"/>
                  </a:cubicBezTo>
                  <a:cubicBezTo>
                    <a:pt x="0" y="66"/>
                    <a:pt x="0" y="66"/>
                    <a:pt x="0" y="66"/>
                  </a:cubicBezTo>
                  <a:cubicBezTo>
                    <a:pt x="80" y="66"/>
                    <a:pt x="80" y="66"/>
                    <a:pt x="80" y="66"/>
                  </a:cubicBezTo>
                  <a:cubicBezTo>
                    <a:pt x="101" y="90"/>
                    <a:pt x="101" y="90"/>
                    <a:pt x="101" y="90"/>
                  </a:cubicBezTo>
                  <a:cubicBezTo>
                    <a:pt x="101" y="141"/>
                    <a:pt x="101" y="141"/>
                    <a:pt x="101" y="141"/>
                  </a:cubicBezTo>
                  <a:cubicBezTo>
                    <a:pt x="76" y="188"/>
                    <a:pt x="76" y="188"/>
                    <a:pt x="76" y="188"/>
                  </a:cubicBezTo>
                  <a:cubicBezTo>
                    <a:pt x="68" y="180"/>
                    <a:pt x="57" y="175"/>
                    <a:pt x="45" y="175"/>
                  </a:cubicBezTo>
                  <a:cubicBezTo>
                    <a:pt x="20" y="175"/>
                    <a:pt x="0" y="194"/>
                    <a:pt x="0" y="218"/>
                  </a:cubicBezTo>
                  <a:cubicBezTo>
                    <a:pt x="0" y="242"/>
                    <a:pt x="0" y="242"/>
                    <a:pt x="0" y="242"/>
                  </a:cubicBezTo>
                  <a:cubicBezTo>
                    <a:pt x="89" y="242"/>
                    <a:pt x="89" y="242"/>
                    <a:pt x="89" y="242"/>
                  </a:cubicBezTo>
                  <a:cubicBezTo>
                    <a:pt x="89" y="218"/>
                    <a:pt x="89" y="218"/>
                    <a:pt x="89" y="218"/>
                  </a:cubicBezTo>
                  <a:cubicBezTo>
                    <a:pt x="89" y="211"/>
                    <a:pt x="87" y="205"/>
                    <a:pt x="84" y="199"/>
                  </a:cubicBezTo>
                  <a:cubicBezTo>
                    <a:pt x="115" y="144"/>
                    <a:pt x="115" y="144"/>
                    <a:pt x="115" y="144"/>
                  </a:cubicBezTo>
                  <a:cubicBezTo>
                    <a:pt x="180" y="144"/>
                    <a:pt x="180" y="144"/>
                    <a:pt x="180" y="144"/>
                  </a:cubicBezTo>
                  <a:cubicBezTo>
                    <a:pt x="211" y="198"/>
                    <a:pt x="211" y="198"/>
                    <a:pt x="211" y="198"/>
                  </a:cubicBezTo>
                  <a:cubicBezTo>
                    <a:pt x="208" y="204"/>
                    <a:pt x="206" y="211"/>
                    <a:pt x="206" y="218"/>
                  </a:cubicBezTo>
                  <a:cubicBezTo>
                    <a:pt x="206" y="242"/>
                    <a:pt x="206" y="242"/>
                    <a:pt x="206" y="242"/>
                  </a:cubicBezTo>
                  <a:cubicBezTo>
                    <a:pt x="295" y="242"/>
                    <a:pt x="295" y="242"/>
                    <a:pt x="295" y="242"/>
                  </a:cubicBezTo>
                  <a:cubicBezTo>
                    <a:pt x="295" y="218"/>
                    <a:pt x="295" y="218"/>
                    <a:pt x="295" y="218"/>
                  </a:cubicBezTo>
                  <a:cubicBezTo>
                    <a:pt x="295" y="194"/>
                    <a:pt x="275" y="175"/>
                    <a:pt x="250" y="175"/>
                  </a:cubicBezTo>
                  <a:cubicBezTo>
                    <a:pt x="238" y="175"/>
                    <a:pt x="228" y="180"/>
                    <a:pt x="219" y="187"/>
                  </a:cubicBezTo>
                  <a:cubicBezTo>
                    <a:pt x="191" y="136"/>
                    <a:pt x="191" y="136"/>
                    <a:pt x="191" y="136"/>
                  </a:cubicBezTo>
                  <a:cubicBezTo>
                    <a:pt x="191" y="92"/>
                    <a:pt x="191" y="92"/>
                    <a:pt x="191" y="92"/>
                  </a:cubicBezTo>
                  <a:cubicBezTo>
                    <a:pt x="216" y="66"/>
                    <a:pt x="216" y="66"/>
                    <a:pt x="216" y="66"/>
                  </a:cubicBezTo>
                  <a:cubicBezTo>
                    <a:pt x="295" y="66"/>
                    <a:pt x="295" y="66"/>
                    <a:pt x="295" y="66"/>
                  </a:cubicBezTo>
                  <a:cubicBezTo>
                    <a:pt x="295" y="42"/>
                    <a:pt x="295" y="42"/>
                    <a:pt x="295"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grpSp>
      <p:grpSp>
        <p:nvGrpSpPr>
          <p:cNvPr id="24" name="Group 12"/>
          <p:cNvGrpSpPr>
            <a:grpSpLocks noChangeAspect="1"/>
          </p:cNvGrpSpPr>
          <p:nvPr/>
        </p:nvGrpSpPr>
        <p:grpSpPr bwMode="auto">
          <a:xfrm>
            <a:off x="4422709" y="2024442"/>
            <a:ext cx="882782" cy="776788"/>
            <a:chOff x="3551" y="1900"/>
            <a:chExt cx="583" cy="513"/>
          </a:xfrm>
          <a:solidFill>
            <a:srgbClr val="16727D"/>
          </a:solidFill>
        </p:grpSpPr>
        <p:sp>
          <p:nvSpPr>
            <p:cNvPr id="25" name="Freeform 13"/>
            <p:cNvSpPr>
              <a:spLocks noEditPoints="1"/>
            </p:cNvSpPr>
            <p:nvPr/>
          </p:nvSpPr>
          <p:spPr bwMode="auto">
            <a:xfrm>
              <a:off x="3551" y="1900"/>
              <a:ext cx="583" cy="513"/>
            </a:xfrm>
            <a:custGeom>
              <a:avLst/>
              <a:gdLst>
                <a:gd name="T0" fmla="*/ 28 w 244"/>
                <a:gd name="T1" fmla="*/ 107 h 214"/>
                <a:gd name="T2" fmla="*/ 38 w 244"/>
                <a:gd name="T3" fmla="*/ 99 h 214"/>
                <a:gd name="T4" fmla="*/ 38 w 244"/>
                <a:gd name="T5" fmla="*/ 198 h 214"/>
                <a:gd name="T6" fmla="*/ 54 w 244"/>
                <a:gd name="T7" fmla="*/ 214 h 214"/>
                <a:gd name="T8" fmla="*/ 190 w 244"/>
                <a:gd name="T9" fmla="*/ 214 h 214"/>
                <a:gd name="T10" fmla="*/ 206 w 244"/>
                <a:gd name="T11" fmla="*/ 198 h 214"/>
                <a:gd name="T12" fmla="*/ 206 w 244"/>
                <a:gd name="T13" fmla="*/ 98 h 214"/>
                <a:gd name="T14" fmla="*/ 217 w 244"/>
                <a:gd name="T15" fmla="*/ 107 h 214"/>
                <a:gd name="T16" fmla="*/ 226 w 244"/>
                <a:gd name="T17" fmla="*/ 110 h 214"/>
                <a:gd name="T18" fmla="*/ 239 w 244"/>
                <a:gd name="T19" fmla="*/ 103 h 214"/>
                <a:gd name="T20" fmla="*/ 236 w 244"/>
                <a:gd name="T21" fmla="*/ 81 h 214"/>
                <a:gd name="T22" fmla="*/ 131 w 244"/>
                <a:gd name="T23" fmla="*/ 4 h 214"/>
                <a:gd name="T24" fmla="*/ 112 w 244"/>
                <a:gd name="T25" fmla="*/ 4 h 214"/>
                <a:gd name="T26" fmla="*/ 9 w 244"/>
                <a:gd name="T27" fmla="*/ 81 h 214"/>
                <a:gd name="T28" fmla="*/ 5 w 244"/>
                <a:gd name="T29" fmla="*/ 103 h 214"/>
                <a:gd name="T30" fmla="*/ 28 w 244"/>
                <a:gd name="T31" fmla="*/ 107 h 214"/>
                <a:gd name="T32" fmla="*/ 122 w 244"/>
                <a:gd name="T33" fmla="*/ 37 h 214"/>
                <a:gd name="T34" fmla="*/ 174 w 244"/>
                <a:gd name="T35" fmla="*/ 75 h 214"/>
                <a:gd name="T36" fmla="*/ 174 w 244"/>
                <a:gd name="T37" fmla="*/ 78 h 214"/>
                <a:gd name="T38" fmla="*/ 174 w 244"/>
                <a:gd name="T39" fmla="*/ 182 h 214"/>
                <a:gd name="T40" fmla="*/ 70 w 244"/>
                <a:gd name="T41" fmla="*/ 182 h 214"/>
                <a:gd name="T42" fmla="*/ 70 w 244"/>
                <a:gd name="T43" fmla="*/ 78 h 214"/>
                <a:gd name="T44" fmla="*/ 69 w 244"/>
                <a:gd name="T45" fmla="*/ 76 h 214"/>
                <a:gd name="T46" fmla="*/ 122 w 244"/>
                <a:gd name="T47" fmla="*/ 3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4" h="214">
                  <a:moveTo>
                    <a:pt x="28" y="107"/>
                  </a:moveTo>
                  <a:cubicBezTo>
                    <a:pt x="38" y="99"/>
                    <a:pt x="38" y="99"/>
                    <a:pt x="38" y="99"/>
                  </a:cubicBezTo>
                  <a:cubicBezTo>
                    <a:pt x="38" y="198"/>
                    <a:pt x="38" y="198"/>
                    <a:pt x="38" y="198"/>
                  </a:cubicBezTo>
                  <a:cubicBezTo>
                    <a:pt x="38" y="207"/>
                    <a:pt x="45" y="214"/>
                    <a:pt x="54" y="214"/>
                  </a:cubicBezTo>
                  <a:cubicBezTo>
                    <a:pt x="190" y="214"/>
                    <a:pt x="190" y="214"/>
                    <a:pt x="190" y="214"/>
                  </a:cubicBezTo>
                  <a:cubicBezTo>
                    <a:pt x="199" y="214"/>
                    <a:pt x="206" y="207"/>
                    <a:pt x="206" y="198"/>
                  </a:cubicBezTo>
                  <a:cubicBezTo>
                    <a:pt x="206" y="98"/>
                    <a:pt x="206" y="98"/>
                    <a:pt x="206" y="98"/>
                  </a:cubicBezTo>
                  <a:cubicBezTo>
                    <a:pt x="217" y="107"/>
                    <a:pt x="217" y="107"/>
                    <a:pt x="217" y="107"/>
                  </a:cubicBezTo>
                  <a:cubicBezTo>
                    <a:pt x="220" y="109"/>
                    <a:pt x="223" y="110"/>
                    <a:pt x="226" y="110"/>
                  </a:cubicBezTo>
                  <a:cubicBezTo>
                    <a:pt x="231" y="110"/>
                    <a:pt x="236" y="108"/>
                    <a:pt x="239" y="103"/>
                  </a:cubicBezTo>
                  <a:cubicBezTo>
                    <a:pt x="244" y="96"/>
                    <a:pt x="243" y="86"/>
                    <a:pt x="236" y="81"/>
                  </a:cubicBezTo>
                  <a:cubicBezTo>
                    <a:pt x="131" y="4"/>
                    <a:pt x="131" y="4"/>
                    <a:pt x="131" y="4"/>
                  </a:cubicBezTo>
                  <a:cubicBezTo>
                    <a:pt x="125" y="0"/>
                    <a:pt x="118" y="0"/>
                    <a:pt x="112" y="4"/>
                  </a:cubicBezTo>
                  <a:cubicBezTo>
                    <a:pt x="9" y="81"/>
                    <a:pt x="9" y="81"/>
                    <a:pt x="9" y="81"/>
                  </a:cubicBezTo>
                  <a:cubicBezTo>
                    <a:pt x="2" y="86"/>
                    <a:pt x="0" y="96"/>
                    <a:pt x="5" y="103"/>
                  </a:cubicBezTo>
                  <a:cubicBezTo>
                    <a:pt x="11" y="110"/>
                    <a:pt x="21" y="112"/>
                    <a:pt x="28" y="107"/>
                  </a:cubicBezTo>
                  <a:close/>
                  <a:moveTo>
                    <a:pt x="122" y="37"/>
                  </a:moveTo>
                  <a:cubicBezTo>
                    <a:pt x="174" y="75"/>
                    <a:pt x="174" y="75"/>
                    <a:pt x="174" y="75"/>
                  </a:cubicBezTo>
                  <a:cubicBezTo>
                    <a:pt x="174" y="76"/>
                    <a:pt x="174" y="77"/>
                    <a:pt x="174" y="78"/>
                  </a:cubicBezTo>
                  <a:cubicBezTo>
                    <a:pt x="174" y="182"/>
                    <a:pt x="174" y="182"/>
                    <a:pt x="174" y="182"/>
                  </a:cubicBezTo>
                  <a:cubicBezTo>
                    <a:pt x="70" y="182"/>
                    <a:pt x="70" y="182"/>
                    <a:pt x="70" y="182"/>
                  </a:cubicBezTo>
                  <a:cubicBezTo>
                    <a:pt x="70" y="78"/>
                    <a:pt x="70" y="78"/>
                    <a:pt x="70" y="78"/>
                  </a:cubicBezTo>
                  <a:cubicBezTo>
                    <a:pt x="70" y="77"/>
                    <a:pt x="70" y="76"/>
                    <a:pt x="69" y="76"/>
                  </a:cubicBezTo>
                  <a:lnTo>
                    <a:pt x="122"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26" name="Freeform 14"/>
            <p:cNvSpPr>
              <a:spLocks noEditPoints="1"/>
            </p:cNvSpPr>
            <p:nvPr/>
          </p:nvSpPr>
          <p:spPr bwMode="auto">
            <a:xfrm>
              <a:off x="3773" y="2054"/>
              <a:ext cx="141" cy="253"/>
            </a:xfrm>
            <a:custGeom>
              <a:avLst/>
              <a:gdLst>
                <a:gd name="T0" fmla="*/ 22 w 59"/>
                <a:gd name="T1" fmla="*/ 80 h 106"/>
                <a:gd name="T2" fmla="*/ 18 w 59"/>
                <a:gd name="T3" fmla="*/ 77 h 106"/>
                <a:gd name="T4" fmla="*/ 17 w 59"/>
                <a:gd name="T5" fmla="*/ 72 h 106"/>
                <a:gd name="T6" fmla="*/ 8 w 59"/>
                <a:gd name="T7" fmla="*/ 67 h 106"/>
                <a:gd name="T8" fmla="*/ 1 w 59"/>
                <a:gd name="T9" fmla="*/ 77 h 106"/>
                <a:gd name="T10" fmla="*/ 10 w 59"/>
                <a:gd name="T11" fmla="*/ 90 h 106"/>
                <a:gd name="T12" fmla="*/ 18 w 59"/>
                <a:gd name="T13" fmla="*/ 93 h 106"/>
                <a:gd name="T14" fmla="*/ 27 w 59"/>
                <a:gd name="T15" fmla="*/ 100 h 106"/>
                <a:gd name="T16" fmla="*/ 30 w 59"/>
                <a:gd name="T17" fmla="*/ 106 h 106"/>
                <a:gd name="T18" fmla="*/ 33 w 59"/>
                <a:gd name="T19" fmla="*/ 100 h 106"/>
                <a:gd name="T20" fmla="*/ 41 w 59"/>
                <a:gd name="T21" fmla="*/ 93 h 106"/>
                <a:gd name="T22" fmla="*/ 48 w 59"/>
                <a:gd name="T23" fmla="*/ 90 h 106"/>
                <a:gd name="T24" fmla="*/ 59 w 59"/>
                <a:gd name="T25" fmla="*/ 68 h 106"/>
                <a:gd name="T26" fmla="*/ 51 w 59"/>
                <a:gd name="T27" fmla="*/ 51 h 106"/>
                <a:gd name="T28" fmla="*/ 42 w 59"/>
                <a:gd name="T29" fmla="*/ 46 h 106"/>
                <a:gd name="T30" fmla="*/ 33 w 59"/>
                <a:gd name="T31" fmla="*/ 33 h 106"/>
                <a:gd name="T32" fmla="*/ 33 w 59"/>
                <a:gd name="T33" fmla="*/ 30 h 106"/>
                <a:gd name="T34" fmla="*/ 37 w 59"/>
                <a:gd name="T35" fmla="*/ 22 h 106"/>
                <a:gd name="T36" fmla="*/ 41 w 59"/>
                <a:gd name="T37" fmla="*/ 25 h 106"/>
                <a:gd name="T38" fmla="*/ 42 w 59"/>
                <a:gd name="T39" fmla="*/ 29 h 106"/>
                <a:gd name="T40" fmla="*/ 50 w 59"/>
                <a:gd name="T41" fmla="*/ 32 h 106"/>
                <a:gd name="T42" fmla="*/ 56 w 59"/>
                <a:gd name="T43" fmla="*/ 23 h 106"/>
                <a:gd name="T44" fmla="*/ 48 w 59"/>
                <a:gd name="T45" fmla="*/ 12 h 106"/>
                <a:gd name="T46" fmla="*/ 40 w 59"/>
                <a:gd name="T47" fmla="*/ 9 h 106"/>
                <a:gd name="T48" fmla="*/ 33 w 59"/>
                <a:gd name="T49" fmla="*/ 4 h 106"/>
                <a:gd name="T50" fmla="*/ 30 w 59"/>
                <a:gd name="T51" fmla="*/ 0 h 106"/>
                <a:gd name="T52" fmla="*/ 27 w 59"/>
                <a:gd name="T53" fmla="*/ 4 h 106"/>
                <a:gd name="T54" fmla="*/ 22 w 59"/>
                <a:gd name="T55" fmla="*/ 8 h 106"/>
                <a:gd name="T56" fmla="*/ 18 w 59"/>
                <a:gd name="T57" fmla="*/ 9 h 106"/>
                <a:gd name="T58" fmla="*/ 9 w 59"/>
                <a:gd name="T59" fmla="*/ 15 h 106"/>
                <a:gd name="T60" fmla="*/ 4 w 59"/>
                <a:gd name="T61" fmla="*/ 22 h 106"/>
                <a:gd name="T62" fmla="*/ 2 w 59"/>
                <a:gd name="T63" fmla="*/ 32 h 106"/>
                <a:gd name="T64" fmla="*/ 3 w 59"/>
                <a:gd name="T65" fmla="*/ 40 h 106"/>
                <a:gd name="T66" fmla="*/ 14 w 59"/>
                <a:gd name="T67" fmla="*/ 52 h 106"/>
                <a:gd name="T68" fmla="*/ 22 w 59"/>
                <a:gd name="T69" fmla="*/ 55 h 106"/>
                <a:gd name="T70" fmla="*/ 25 w 59"/>
                <a:gd name="T71" fmla="*/ 56 h 106"/>
                <a:gd name="T72" fmla="*/ 27 w 59"/>
                <a:gd name="T73" fmla="*/ 67 h 106"/>
                <a:gd name="T74" fmla="*/ 27 w 59"/>
                <a:gd name="T75" fmla="*/ 72 h 106"/>
                <a:gd name="T76" fmla="*/ 22 w 59"/>
                <a:gd name="T77" fmla="*/ 80 h 106"/>
                <a:gd name="T78" fmla="*/ 33 w 59"/>
                <a:gd name="T79" fmla="*/ 69 h 106"/>
                <a:gd name="T80" fmla="*/ 36 w 59"/>
                <a:gd name="T81" fmla="*/ 60 h 106"/>
                <a:gd name="T82" fmla="*/ 40 w 59"/>
                <a:gd name="T83" fmla="*/ 62 h 106"/>
                <a:gd name="T84" fmla="*/ 43 w 59"/>
                <a:gd name="T85" fmla="*/ 70 h 106"/>
                <a:gd name="T86" fmla="*/ 39 w 59"/>
                <a:gd name="T87" fmla="*/ 79 h 106"/>
                <a:gd name="T88" fmla="*/ 36 w 59"/>
                <a:gd name="T89" fmla="*/ 81 h 106"/>
                <a:gd name="T90" fmla="*/ 33 w 59"/>
                <a:gd name="T91" fmla="*/ 72 h 106"/>
                <a:gd name="T92" fmla="*/ 33 w 59"/>
                <a:gd name="T93" fmla="*/ 69 h 106"/>
                <a:gd name="T94" fmla="*/ 24 w 59"/>
                <a:gd name="T95" fmla="*/ 40 h 106"/>
                <a:gd name="T96" fmla="*/ 21 w 59"/>
                <a:gd name="T97" fmla="*/ 38 h 106"/>
                <a:gd name="T98" fmla="*/ 17 w 59"/>
                <a:gd name="T99" fmla="*/ 30 h 106"/>
                <a:gd name="T100" fmla="*/ 20 w 59"/>
                <a:gd name="T101" fmla="*/ 23 h 106"/>
                <a:gd name="T102" fmla="*/ 23 w 59"/>
                <a:gd name="T103" fmla="*/ 21 h 106"/>
                <a:gd name="T104" fmla="*/ 27 w 59"/>
                <a:gd name="T105" fmla="*/ 30 h 106"/>
                <a:gd name="T106" fmla="*/ 27 w 59"/>
                <a:gd name="T107" fmla="*/ 31 h 106"/>
                <a:gd name="T108" fmla="*/ 24 w 59"/>
                <a:gd name="T109"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 h="106">
                  <a:moveTo>
                    <a:pt x="22" y="80"/>
                  </a:moveTo>
                  <a:cubicBezTo>
                    <a:pt x="20" y="79"/>
                    <a:pt x="19" y="78"/>
                    <a:pt x="18" y="77"/>
                  </a:cubicBezTo>
                  <a:cubicBezTo>
                    <a:pt x="18" y="76"/>
                    <a:pt x="17" y="74"/>
                    <a:pt x="17" y="72"/>
                  </a:cubicBezTo>
                  <a:cubicBezTo>
                    <a:pt x="16" y="69"/>
                    <a:pt x="12" y="67"/>
                    <a:pt x="8" y="67"/>
                  </a:cubicBezTo>
                  <a:cubicBezTo>
                    <a:pt x="4" y="67"/>
                    <a:pt x="0" y="71"/>
                    <a:pt x="1" y="77"/>
                  </a:cubicBezTo>
                  <a:cubicBezTo>
                    <a:pt x="3" y="82"/>
                    <a:pt x="5" y="87"/>
                    <a:pt x="10" y="90"/>
                  </a:cubicBezTo>
                  <a:cubicBezTo>
                    <a:pt x="12" y="91"/>
                    <a:pt x="15" y="92"/>
                    <a:pt x="18" y="93"/>
                  </a:cubicBezTo>
                  <a:cubicBezTo>
                    <a:pt x="23" y="94"/>
                    <a:pt x="27" y="97"/>
                    <a:pt x="27" y="100"/>
                  </a:cubicBezTo>
                  <a:cubicBezTo>
                    <a:pt x="27" y="104"/>
                    <a:pt x="28" y="106"/>
                    <a:pt x="30" y="106"/>
                  </a:cubicBezTo>
                  <a:cubicBezTo>
                    <a:pt x="31" y="106"/>
                    <a:pt x="33" y="104"/>
                    <a:pt x="33" y="100"/>
                  </a:cubicBezTo>
                  <a:cubicBezTo>
                    <a:pt x="33" y="97"/>
                    <a:pt x="36" y="94"/>
                    <a:pt x="41" y="93"/>
                  </a:cubicBezTo>
                  <a:cubicBezTo>
                    <a:pt x="44" y="92"/>
                    <a:pt x="46" y="91"/>
                    <a:pt x="48" y="90"/>
                  </a:cubicBezTo>
                  <a:cubicBezTo>
                    <a:pt x="56" y="85"/>
                    <a:pt x="59" y="78"/>
                    <a:pt x="59" y="68"/>
                  </a:cubicBezTo>
                  <a:cubicBezTo>
                    <a:pt x="59" y="61"/>
                    <a:pt x="57" y="55"/>
                    <a:pt x="51" y="51"/>
                  </a:cubicBezTo>
                  <a:cubicBezTo>
                    <a:pt x="49" y="50"/>
                    <a:pt x="46" y="48"/>
                    <a:pt x="42" y="46"/>
                  </a:cubicBezTo>
                  <a:cubicBezTo>
                    <a:pt x="37" y="44"/>
                    <a:pt x="33" y="38"/>
                    <a:pt x="33" y="33"/>
                  </a:cubicBezTo>
                  <a:cubicBezTo>
                    <a:pt x="33" y="30"/>
                    <a:pt x="33" y="30"/>
                    <a:pt x="33" y="30"/>
                  </a:cubicBezTo>
                  <a:cubicBezTo>
                    <a:pt x="33" y="25"/>
                    <a:pt x="35" y="20"/>
                    <a:pt x="37" y="22"/>
                  </a:cubicBezTo>
                  <a:cubicBezTo>
                    <a:pt x="39" y="22"/>
                    <a:pt x="40" y="23"/>
                    <a:pt x="41" y="25"/>
                  </a:cubicBezTo>
                  <a:cubicBezTo>
                    <a:pt x="41" y="26"/>
                    <a:pt x="42" y="27"/>
                    <a:pt x="42" y="29"/>
                  </a:cubicBezTo>
                  <a:cubicBezTo>
                    <a:pt x="42" y="31"/>
                    <a:pt x="46" y="32"/>
                    <a:pt x="50" y="32"/>
                  </a:cubicBezTo>
                  <a:cubicBezTo>
                    <a:pt x="54" y="32"/>
                    <a:pt x="58" y="28"/>
                    <a:pt x="56" y="23"/>
                  </a:cubicBezTo>
                  <a:cubicBezTo>
                    <a:pt x="54" y="18"/>
                    <a:pt x="52" y="15"/>
                    <a:pt x="48" y="12"/>
                  </a:cubicBezTo>
                  <a:cubicBezTo>
                    <a:pt x="46" y="11"/>
                    <a:pt x="43" y="10"/>
                    <a:pt x="40" y="9"/>
                  </a:cubicBezTo>
                  <a:cubicBezTo>
                    <a:pt x="36" y="8"/>
                    <a:pt x="33" y="6"/>
                    <a:pt x="33" y="4"/>
                  </a:cubicBezTo>
                  <a:cubicBezTo>
                    <a:pt x="33" y="1"/>
                    <a:pt x="31" y="0"/>
                    <a:pt x="30" y="0"/>
                  </a:cubicBezTo>
                  <a:cubicBezTo>
                    <a:pt x="28" y="0"/>
                    <a:pt x="27" y="1"/>
                    <a:pt x="27" y="4"/>
                  </a:cubicBezTo>
                  <a:cubicBezTo>
                    <a:pt x="27" y="6"/>
                    <a:pt x="25" y="8"/>
                    <a:pt x="22" y="8"/>
                  </a:cubicBezTo>
                  <a:cubicBezTo>
                    <a:pt x="21" y="8"/>
                    <a:pt x="19" y="8"/>
                    <a:pt x="18" y="9"/>
                  </a:cubicBezTo>
                  <a:cubicBezTo>
                    <a:pt x="15" y="10"/>
                    <a:pt x="12" y="12"/>
                    <a:pt x="9" y="15"/>
                  </a:cubicBezTo>
                  <a:cubicBezTo>
                    <a:pt x="7" y="17"/>
                    <a:pt x="5" y="19"/>
                    <a:pt x="4" y="22"/>
                  </a:cubicBezTo>
                  <a:cubicBezTo>
                    <a:pt x="3" y="25"/>
                    <a:pt x="2" y="29"/>
                    <a:pt x="2" y="32"/>
                  </a:cubicBezTo>
                  <a:cubicBezTo>
                    <a:pt x="2" y="35"/>
                    <a:pt x="2" y="37"/>
                    <a:pt x="3" y="40"/>
                  </a:cubicBezTo>
                  <a:cubicBezTo>
                    <a:pt x="4" y="44"/>
                    <a:pt x="9" y="50"/>
                    <a:pt x="14" y="52"/>
                  </a:cubicBezTo>
                  <a:cubicBezTo>
                    <a:pt x="16" y="53"/>
                    <a:pt x="19" y="54"/>
                    <a:pt x="22" y="55"/>
                  </a:cubicBezTo>
                  <a:cubicBezTo>
                    <a:pt x="25" y="56"/>
                    <a:pt x="25" y="56"/>
                    <a:pt x="25" y="56"/>
                  </a:cubicBezTo>
                  <a:cubicBezTo>
                    <a:pt x="26" y="56"/>
                    <a:pt x="27" y="61"/>
                    <a:pt x="27" y="67"/>
                  </a:cubicBezTo>
                  <a:cubicBezTo>
                    <a:pt x="27" y="72"/>
                    <a:pt x="27" y="72"/>
                    <a:pt x="27" y="72"/>
                  </a:cubicBezTo>
                  <a:cubicBezTo>
                    <a:pt x="27" y="77"/>
                    <a:pt x="25" y="81"/>
                    <a:pt x="22" y="80"/>
                  </a:cubicBezTo>
                  <a:close/>
                  <a:moveTo>
                    <a:pt x="33" y="69"/>
                  </a:moveTo>
                  <a:cubicBezTo>
                    <a:pt x="33" y="63"/>
                    <a:pt x="34" y="59"/>
                    <a:pt x="36" y="60"/>
                  </a:cubicBezTo>
                  <a:cubicBezTo>
                    <a:pt x="38" y="61"/>
                    <a:pt x="39" y="62"/>
                    <a:pt x="40" y="62"/>
                  </a:cubicBezTo>
                  <a:cubicBezTo>
                    <a:pt x="42" y="64"/>
                    <a:pt x="43" y="67"/>
                    <a:pt x="43" y="70"/>
                  </a:cubicBezTo>
                  <a:cubicBezTo>
                    <a:pt x="43" y="75"/>
                    <a:pt x="42" y="78"/>
                    <a:pt x="39" y="79"/>
                  </a:cubicBezTo>
                  <a:cubicBezTo>
                    <a:pt x="39" y="80"/>
                    <a:pt x="37" y="80"/>
                    <a:pt x="36" y="81"/>
                  </a:cubicBezTo>
                  <a:cubicBezTo>
                    <a:pt x="34" y="81"/>
                    <a:pt x="33" y="77"/>
                    <a:pt x="33" y="72"/>
                  </a:cubicBezTo>
                  <a:cubicBezTo>
                    <a:pt x="33" y="69"/>
                    <a:pt x="33" y="69"/>
                    <a:pt x="33" y="69"/>
                  </a:cubicBezTo>
                  <a:close/>
                  <a:moveTo>
                    <a:pt x="24" y="40"/>
                  </a:moveTo>
                  <a:cubicBezTo>
                    <a:pt x="23" y="39"/>
                    <a:pt x="22" y="39"/>
                    <a:pt x="21" y="38"/>
                  </a:cubicBezTo>
                  <a:cubicBezTo>
                    <a:pt x="18" y="36"/>
                    <a:pt x="17" y="34"/>
                    <a:pt x="17" y="30"/>
                  </a:cubicBezTo>
                  <a:cubicBezTo>
                    <a:pt x="17" y="27"/>
                    <a:pt x="18" y="25"/>
                    <a:pt x="20" y="23"/>
                  </a:cubicBezTo>
                  <a:cubicBezTo>
                    <a:pt x="20" y="22"/>
                    <a:pt x="22" y="22"/>
                    <a:pt x="23" y="21"/>
                  </a:cubicBezTo>
                  <a:cubicBezTo>
                    <a:pt x="25" y="20"/>
                    <a:pt x="27" y="25"/>
                    <a:pt x="27" y="30"/>
                  </a:cubicBezTo>
                  <a:cubicBezTo>
                    <a:pt x="27" y="31"/>
                    <a:pt x="27" y="31"/>
                    <a:pt x="27" y="31"/>
                  </a:cubicBezTo>
                  <a:cubicBezTo>
                    <a:pt x="27" y="36"/>
                    <a:pt x="26" y="41"/>
                    <a:pt x="24"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grpSp>
      <p:grpSp>
        <p:nvGrpSpPr>
          <p:cNvPr id="27" name="Group 17"/>
          <p:cNvGrpSpPr>
            <a:grpSpLocks noChangeAspect="1"/>
          </p:cNvGrpSpPr>
          <p:nvPr/>
        </p:nvGrpSpPr>
        <p:grpSpPr bwMode="auto">
          <a:xfrm>
            <a:off x="6914325" y="2004546"/>
            <a:ext cx="776350" cy="816581"/>
            <a:chOff x="4364" y="740"/>
            <a:chExt cx="1428" cy="1502"/>
          </a:xfrm>
          <a:solidFill>
            <a:srgbClr val="16727D"/>
          </a:solidFill>
        </p:grpSpPr>
        <p:sp>
          <p:nvSpPr>
            <p:cNvPr id="28" name="Freeform 18"/>
            <p:cNvSpPr>
              <a:spLocks noEditPoints="1"/>
            </p:cNvSpPr>
            <p:nvPr/>
          </p:nvSpPr>
          <p:spPr bwMode="auto">
            <a:xfrm>
              <a:off x="4752" y="1385"/>
              <a:ext cx="653" cy="857"/>
            </a:xfrm>
            <a:custGeom>
              <a:avLst/>
              <a:gdLst>
                <a:gd name="T0" fmla="*/ 666 w 782"/>
                <a:gd name="T1" fmla="*/ 613 h 1027"/>
                <a:gd name="T2" fmla="*/ 781 w 782"/>
                <a:gd name="T3" fmla="*/ 360 h 1027"/>
                <a:gd name="T4" fmla="*/ 777 w 782"/>
                <a:gd name="T5" fmla="*/ 329 h 1027"/>
                <a:gd name="T6" fmla="*/ 571 w 782"/>
                <a:gd name="T7" fmla="*/ 68 h 1027"/>
                <a:gd name="T8" fmla="*/ 489 w 782"/>
                <a:gd name="T9" fmla="*/ 30 h 1027"/>
                <a:gd name="T10" fmla="*/ 453 w 782"/>
                <a:gd name="T11" fmla="*/ 0 h 1027"/>
                <a:gd name="T12" fmla="*/ 398 w 782"/>
                <a:gd name="T13" fmla="*/ 54 h 1027"/>
                <a:gd name="T14" fmla="*/ 452 w 782"/>
                <a:gd name="T15" fmla="*/ 413 h 1027"/>
                <a:gd name="T16" fmla="*/ 451 w 782"/>
                <a:gd name="T17" fmla="*/ 416 h 1027"/>
                <a:gd name="T18" fmla="*/ 395 w 782"/>
                <a:gd name="T19" fmla="*/ 492 h 1027"/>
                <a:gd name="T20" fmla="*/ 392 w 782"/>
                <a:gd name="T21" fmla="*/ 494 h 1027"/>
                <a:gd name="T22" fmla="*/ 388 w 782"/>
                <a:gd name="T23" fmla="*/ 492 h 1027"/>
                <a:gd name="T24" fmla="*/ 332 w 782"/>
                <a:gd name="T25" fmla="*/ 416 h 1027"/>
                <a:gd name="T26" fmla="*/ 331 w 782"/>
                <a:gd name="T27" fmla="*/ 413 h 1027"/>
                <a:gd name="T28" fmla="*/ 385 w 782"/>
                <a:gd name="T29" fmla="*/ 54 h 1027"/>
                <a:gd name="T30" fmla="*/ 331 w 782"/>
                <a:gd name="T31" fmla="*/ 0 h 1027"/>
                <a:gd name="T32" fmla="*/ 295 w 782"/>
                <a:gd name="T33" fmla="*/ 30 h 1027"/>
                <a:gd name="T34" fmla="*/ 211 w 782"/>
                <a:gd name="T35" fmla="*/ 68 h 1027"/>
                <a:gd name="T36" fmla="*/ 5 w 782"/>
                <a:gd name="T37" fmla="*/ 330 h 1027"/>
                <a:gd name="T38" fmla="*/ 1 w 782"/>
                <a:gd name="T39" fmla="*/ 361 h 1027"/>
                <a:gd name="T40" fmla="*/ 116 w 782"/>
                <a:gd name="T41" fmla="*/ 613 h 1027"/>
                <a:gd name="T42" fmla="*/ 169 w 782"/>
                <a:gd name="T43" fmla="*/ 642 h 1027"/>
                <a:gd name="T44" fmla="*/ 201 w 782"/>
                <a:gd name="T45" fmla="*/ 634 h 1027"/>
                <a:gd name="T46" fmla="*/ 224 w 782"/>
                <a:gd name="T47" fmla="*/ 676 h 1027"/>
                <a:gd name="T48" fmla="*/ 224 w 782"/>
                <a:gd name="T49" fmla="*/ 1027 h 1027"/>
                <a:gd name="T50" fmla="*/ 376 w 782"/>
                <a:gd name="T51" fmla="*/ 1027 h 1027"/>
                <a:gd name="T52" fmla="*/ 376 w 782"/>
                <a:gd name="T53" fmla="*/ 756 h 1027"/>
                <a:gd name="T54" fmla="*/ 392 w 782"/>
                <a:gd name="T55" fmla="*/ 757 h 1027"/>
                <a:gd name="T56" fmla="*/ 408 w 782"/>
                <a:gd name="T57" fmla="*/ 756 h 1027"/>
                <a:gd name="T58" fmla="*/ 408 w 782"/>
                <a:gd name="T59" fmla="*/ 1027 h 1027"/>
                <a:gd name="T60" fmla="*/ 559 w 782"/>
                <a:gd name="T61" fmla="*/ 1027 h 1027"/>
                <a:gd name="T62" fmla="*/ 559 w 782"/>
                <a:gd name="T63" fmla="*/ 676 h 1027"/>
                <a:gd name="T64" fmla="*/ 582 w 782"/>
                <a:gd name="T65" fmla="*/ 634 h 1027"/>
                <a:gd name="T66" fmla="*/ 613 w 782"/>
                <a:gd name="T67" fmla="*/ 642 h 1027"/>
                <a:gd name="T68" fmla="*/ 666 w 782"/>
                <a:gd name="T69" fmla="*/ 613 h 1027"/>
                <a:gd name="T70" fmla="*/ 129 w 782"/>
                <a:gd name="T71" fmla="*/ 359 h 1027"/>
                <a:gd name="T72" fmla="*/ 193 w 782"/>
                <a:gd name="T73" fmla="*/ 254 h 1027"/>
                <a:gd name="T74" fmla="*/ 193 w 782"/>
                <a:gd name="T75" fmla="*/ 497 h 1027"/>
                <a:gd name="T76" fmla="*/ 129 w 782"/>
                <a:gd name="T77" fmla="*/ 359 h 1027"/>
                <a:gd name="T78" fmla="*/ 591 w 782"/>
                <a:gd name="T79" fmla="*/ 494 h 1027"/>
                <a:gd name="T80" fmla="*/ 591 w 782"/>
                <a:gd name="T81" fmla="*/ 256 h 1027"/>
                <a:gd name="T82" fmla="*/ 653 w 782"/>
                <a:gd name="T83" fmla="*/ 359 h 1027"/>
                <a:gd name="T84" fmla="*/ 591 w 782"/>
                <a:gd name="T85" fmla="*/ 494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2" h="1027">
                  <a:moveTo>
                    <a:pt x="666" y="613"/>
                  </a:moveTo>
                  <a:cubicBezTo>
                    <a:pt x="683" y="586"/>
                    <a:pt x="770" y="446"/>
                    <a:pt x="781" y="360"/>
                  </a:cubicBezTo>
                  <a:cubicBezTo>
                    <a:pt x="782" y="350"/>
                    <a:pt x="781" y="339"/>
                    <a:pt x="777" y="329"/>
                  </a:cubicBezTo>
                  <a:cubicBezTo>
                    <a:pt x="765" y="298"/>
                    <a:pt x="676" y="119"/>
                    <a:pt x="571" y="68"/>
                  </a:cubicBezTo>
                  <a:cubicBezTo>
                    <a:pt x="571" y="68"/>
                    <a:pt x="489" y="30"/>
                    <a:pt x="489" y="30"/>
                  </a:cubicBezTo>
                  <a:cubicBezTo>
                    <a:pt x="453" y="0"/>
                    <a:pt x="453" y="0"/>
                    <a:pt x="453" y="0"/>
                  </a:cubicBezTo>
                  <a:cubicBezTo>
                    <a:pt x="398" y="54"/>
                    <a:pt x="398" y="54"/>
                    <a:pt x="398" y="54"/>
                  </a:cubicBezTo>
                  <a:cubicBezTo>
                    <a:pt x="452" y="413"/>
                    <a:pt x="452" y="413"/>
                    <a:pt x="452" y="413"/>
                  </a:cubicBezTo>
                  <a:cubicBezTo>
                    <a:pt x="452" y="414"/>
                    <a:pt x="452" y="415"/>
                    <a:pt x="451" y="416"/>
                  </a:cubicBezTo>
                  <a:cubicBezTo>
                    <a:pt x="395" y="492"/>
                    <a:pt x="395" y="492"/>
                    <a:pt x="395" y="492"/>
                  </a:cubicBezTo>
                  <a:cubicBezTo>
                    <a:pt x="395" y="494"/>
                    <a:pt x="393" y="494"/>
                    <a:pt x="392" y="494"/>
                  </a:cubicBezTo>
                  <a:cubicBezTo>
                    <a:pt x="390" y="494"/>
                    <a:pt x="389" y="494"/>
                    <a:pt x="388" y="492"/>
                  </a:cubicBezTo>
                  <a:cubicBezTo>
                    <a:pt x="332" y="416"/>
                    <a:pt x="332" y="416"/>
                    <a:pt x="332" y="416"/>
                  </a:cubicBezTo>
                  <a:cubicBezTo>
                    <a:pt x="332" y="415"/>
                    <a:pt x="331" y="414"/>
                    <a:pt x="331" y="413"/>
                  </a:cubicBezTo>
                  <a:cubicBezTo>
                    <a:pt x="385" y="54"/>
                    <a:pt x="385" y="54"/>
                    <a:pt x="385" y="54"/>
                  </a:cubicBezTo>
                  <a:cubicBezTo>
                    <a:pt x="331" y="0"/>
                    <a:pt x="331" y="0"/>
                    <a:pt x="331" y="0"/>
                  </a:cubicBezTo>
                  <a:cubicBezTo>
                    <a:pt x="295" y="30"/>
                    <a:pt x="295" y="30"/>
                    <a:pt x="295" y="30"/>
                  </a:cubicBezTo>
                  <a:cubicBezTo>
                    <a:pt x="295" y="30"/>
                    <a:pt x="213" y="67"/>
                    <a:pt x="211" y="68"/>
                  </a:cubicBezTo>
                  <a:cubicBezTo>
                    <a:pt x="106" y="119"/>
                    <a:pt x="17" y="299"/>
                    <a:pt x="5" y="330"/>
                  </a:cubicBezTo>
                  <a:cubicBezTo>
                    <a:pt x="1" y="339"/>
                    <a:pt x="0" y="350"/>
                    <a:pt x="1" y="361"/>
                  </a:cubicBezTo>
                  <a:cubicBezTo>
                    <a:pt x="12" y="446"/>
                    <a:pt x="99" y="586"/>
                    <a:pt x="116" y="613"/>
                  </a:cubicBezTo>
                  <a:cubicBezTo>
                    <a:pt x="128" y="632"/>
                    <a:pt x="148" y="642"/>
                    <a:pt x="169" y="642"/>
                  </a:cubicBezTo>
                  <a:cubicBezTo>
                    <a:pt x="180" y="642"/>
                    <a:pt x="191" y="640"/>
                    <a:pt x="201" y="634"/>
                  </a:cubicBezTo>
                  <a:cubicBezTo>
                    <a:pt x="207" y="649"/>
                    <a:pt x="215" y="663"/>
                    <a:pt x="224" y="676"/>
                  </a:cubicBezTo>
                  <a:cubicBezTo>
                    <a:pt x="224" y="1027"/>
                    <a:pt x="224" y="1027"/>
                    <a:pt x="224" y="1027"/>
                  </a:cubicBezTo>
                  <a:cubicBezTo>
                    <a:pt x="376" y="1027"/>
                    <a:pt x="376" y="1027"/>
                    <a:pt x="376" y="1027"/>
                  </a:cubicBezTo>
                  <a:cubicBezTo>
                    <a:pt x="376" y="756"/>
                    <a:pt x="376" y="756"/>
                    <a:pt x="376" y="756"/>
                  </a:cubicBezTo>
                  <a:cubicBezTo>
                    <a:pt x="381" y="757"/>
                    <a:pt x="386" y="757"/>
                    <a:pt x="392" y="757"/>
                  </a:cubicBezTo>
                  <a:cubicBezTo>
                    <a:pt x="397" y="757"/>
                    <a:pt x="402" y="757"/>
                    <a:pt x="408" y="756"/>
                  </a:cubicBezTo>
                  <a:cubicBezTo>
                    <a:pt x="408" y="1027"/>
                    <a:pt x="408" y="1027"/>
                    <a:pt x="408" y="1027"/>
                  </a:cubicBezTo>
                  <a:cubicBezTo>
                    <a:pt x="559" y="1027"/>
                    <a:pt x="559" y="1027"/>
                    <a:pt x="559" y="1027"/>
                  </a:cubicBezTo>
                  <a:cubicBezTo>
                    <a:pt x="559" y="676"/>
                    <a:pt x="559" y="676"/>
                    <a:pt x="559" y="676"/>
                  </a:cubicBezTo>
                  <a:cubicBezTo>
                    <a:pt x="569" y="663"/>
                    <a:pt x="577" y="649"/>
                    <a:pt x="582" y="634"/>
                  </a:cubicBezTo>
                  <a:cubicBezTo>
                    <a:pt x="592" y="640"/>
                    <a:pt x="602" y="642"/>
                    <a:pt x="613" y="642"/>
                  </a:cubicBezTo>
                  <a:cubicBezTo>
                    <a:pt x="634" y="642"/>
                    <a:pt x="654" y="632"/>
                    <a:pt x="666" y="613"/>
                  </a:cubicBezTo>
                  <a:close/>
                  <a:moveTo>
                    <a:pt x="129" y="359"/>
                  </a:moveTo>
                  <a:cubicBezTo>
                    <a:pt x="142" y="332"/>
                    <a:pt x="166" y="290"/>
                    <a:pt x="193" y="254"/>
                  </a:cubicBezTo>
                  <a:cubicBezTo>
                    <a:pt x="193" y="497"/>
                    <a:pt x="193" y="497"/>
                    <a:pt x="193" y="497"/>
                  </a:cubicBezTo>
                  <a:cubicBezTo>
                    <a:pt x="166" y="449"/>
                    <a:pt x="139" y="394"/>
                    <a:pt x="129" y="359"/>
                  </a:cubicBezTo>
                  <a:close/>
                  <a:moveTo>
                    <a:pt x="591" y="494"/>
                  </a:moveTo>
                  <a:cubicBezTo>
                    <a:pt x="591" y="256"/>
                    <a:pt x="591" y="256"/>
                    <a:pt x="591" y="256"/>
                  </a:cubicBezTo>
                  <a:cubicBezTo>
                    <a:pt x="617" y="292"/>
                    <a:pt x="640" y="332"/>
                    <a:pt x="653" y="359"/>
                  </a:cubicBezTo>
                  <a:cubicBezTo>
                    <a:pt x="644" y="393"/>
                    <a:pt x="617" y="447"/>
                    <a:pt x="591" y="4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29" name="Freeform 19"/>
            <p:cNvSpPr/>
            <p:nvPr/>
          </p:nvSpPr>
          <p:spPr bwMode="auto">
            <a:xfrm>
              <a:off x="4943" y="1059"/>
              <a:ext cx="272" cy="323"/>
            </a:xfrm>
            <a:custGeom>
              <a:avLst/>
              <a:gdLst>
                <a:gd name="T0" fmla="*/ 325 w 326"/>
                <a:gd name="T1" fmla="*/ 159 h 388"/>
                <a:gd name="T2" fmla="*/ 163 w 326"/>
                <a:gd name="T3" fmla="*/ 0 h 388"/>
                <a:gd name="T4" fmla="*/ 1 w 326"/>
                <a:gd name="T5" fmla="*/ 159 h 388"/>
                <a:gd name="T6" fmla="*/ 163 w 326"/>
                <a:gd name="T7" fmla="*/ 388 h 388"/>
                <a:gd name="T8" fmla="*/ 325 w 326"/>
                <a:gd name="T9" fmla="*/ 159 h 388"/>
              </a:gdLst>
              <a:ahLst/>
              <a:cxnLst>
                <a:cxn ang="0">
                  <a:pos x="T0" y="T1"/>
                </a:cxn>
                <a:cxn ang="0">
                  <a:pos x="T2" y="T3"/>
                </a:cxn>
                <a:cxn ang="0">
                  <a:pos x="T4" y="T5"/>
                </a:cxn>
                <a:cxn ang="0">
                  <a:pos x="T6" y="T7"/>
                </a:cxn>
                <a:cxn ang="0">
                  <a:pos x="T8" y="T9"/>
                </a:cxn>
              </a:cxnLst>
              <a:rect l="0" t="0" r="r" b="b"/>
              <a:pathLst>
                <a:path w="326" h="388">
                  <a:moveTo>
                    <a:pt x="325" y="159"/>
                  </a:moveTo>
                  <a:cubicBezTo>
                    <a:pt x="326" y="59"/>
                    <a:pt x="278" y="0"/>
                    <a:pt x="163" y="0"/>
                  </a:cubicBezTo>
                  <a:cubicBezTo>
                    <a:pt x="47" y="0"/>
                    <a:pt x="0" y="59"/>
                    <a:pt x="1" y="159"/>
                  </a:cubicBezTo>
                  <a:cubicBezTo>
                    <a:pt x="2" y="302"/>
                    <a:pt x="71" y="388"/>
                    <a:pt x="163" y="388"/>
                  </a:cubicBezTo>
                  <a:cubicBezTo>
                    <a:pt x="255" y="388"/>
                    <a:pt x="323" y="302"/>
                    <a:pt x="325"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30" name="Freeform 20"/>
            <p:cNvSpPr>
              <a:spLocks noEditPoints="1"/>
            </p:cNvSpPr>
            <p:nvPr/>
          </p:nvSpPr>
          <p:spPr bwMode="auto">
            <a:xfrm>
              <a:off x="4364" y="740"/>
              <a:ext cx="1428" cy="1403"/>
            </a:xfrm>
            <a:custGeom>
              <a:avLst/>
              <a:gdLst>
                <a:gd name="T0" fmla="*/ 855 w 1710"/>
                <a:gd name="T1" fmla="*/ 0 h 1681"/>
                <a:gd name="T2" fmla="*/ 273 w 1710"/>
                <a:gd name="T3" fmla="*/ 215 h 1681"/>
                <a:gd name="T4" fmla="*/ 153 w 1710"/>
                <a:gd name="T5" fmla="*/ 366 h 1681"/>
                <a:gd name="T6" fmla="*/ 0 w 1710"/>
                <a:gd name="T7" fmla="*/ 855 h 1681"/>
                <a:gd name="T8" fmla="*/ 632 w 1710"/>
                <a:gd name="T9" fmla="*/ 1681 h 1681"/>
                <a:gd name="T10" fmla="*/ 620 w 1710"/>
                <a:gd name="T11" fmla="*/ 1531 h 1681"/>
                <a:gd name="T12" fmla="*/ 274 w 1710"/>
                <a:gd name="T13" fmla="*/ 1135 h 1681"/>
                <a:gd name="T14" fmla="*/ 410 w 1710"/>
                <a:gd name="T15" fmla="*/ 1124 h 1681"/>
                <a:gd name="T16" fmla="*/ 429 w 1710"/>
                <a:gd name="T17" fmla="*/ 1039 h 1681"/>
                <a:gd name="T18" fmla="*/ 139 w 1710"/>
                <a:gd name="T19" fmla="*/ 855 h 1681"/>
                <a:gd name="T20" fmla="*/ 491 w 1710"/>
                <a:gd name="T21" fmla="*/ 656 h 1681"/>
                <a:gd name="T22" fmla="*/ 483 w 1710"/>
                <a:gd name="T23" fmla="*/ 942 h 1681"/>
                <a:gd name="T24" fmla="*/ 633 w 1710"/>
                <a:gd name="T25" fmla="*/ 632 h 1681"/>
                <a:gd name="T26" fmla="*/ 855 w 1710"/>
                <a:gd name="T27" fmla="*/ 139 h 1681"/>
                <a:gd name="T28" fmla="*/ 1077 w 1710"/>
                <a:gd name="T29" fmla="*/ 632 h 1681"/>
                <a:gd name="T30" fmla="*/ 1069 w 1710"/>
                <a:gd name="T31" fmla="*/ 779 h 1681"/>
                <a:gd name="T32" fmla="*/ 1289 w 1710"/>
                <a:gd name="T33" fmla="*/ 855 h 1681"/>
                <a:gd name="T34" fmla="*/ 1219 w 1710"/>
                <a:gd name="T35" fmla="*/ 656 h 1681"/>
                <a:gd name="T36" fmla="*/ 1281 w 1710"/>
                <a:gd name="T37" fmla="*/ 1039 h 1681"/>
                <a:gd name="T38" fmla="*/ 1300 w 1710"/>
                <a:gd name="T39" fmla="*/ 1124 h 1681"/>
                <a:gd name="T40" fmla="*/ 1436 w 1710"/>
                <a:gd name="T41" fmla="*/ 1135 h 1681"/>
                <a:gd name="T42" fmla="*/ 1090 w 1710"/>
                <a:gd name="T43" fmla="*/ 1531 h 1681"/>
                <a:gd name="T44" fmla="*/ 1079 w 1710"/>
                <a:gd name="T45" fmla="*/ 1680 h 1681"/>
                <a:gd name="T46" fmla="*/ 1710 w 1710"/>
                <a:gd name="T47" fmla="*/ 855 h 1681"/>
                <a:gd name="T48" fmla="*/ 1460 w 1710"/>
                <a:gd name="T49" fmla="*/ 250 h 1681"/>
                <a:gd name="T50" fmla="*/ 511 w 1710"/>
                <a:gd name="T51" fmla="*/ 511 h 1681"/>
                <a:gd name="T52" fmla="*/ 178 w 1710"/>
                <a:gd name="T53" fmla="*/ 619 h 1681"/>
                <a:gd name="T54" fmla="*/ 273 w 1710"/>
                <a:gd name="T55" fmla="*/ 460 h 1681"/>
                <a:gd name="T56" fmla="*/ 392 w 1710"/>
                <a:gd name="T57" fmla="*/ 309 h 1681"/>
                <a:gd name="T58" fmla="*/ 575 w 1710"/>
                <a:gd name="T59" fmla="*/ 274 h 1681"/>
                <a:gd name="T60" fmla="*/ 1199 w 1710"/>
                <a:gd name="T61" fmla="*/ 511 h 1681"/>
                <a:gd name="T62" fmla="*/ 1090 w 1710"/>
                <a:gd name="T63" fmla="*/ 178 h 1681"/>
                <a:gd name="T64" fmla="*/ 1436 w 1710"/>
                <a:gd name="T65" fmla="*/ 575 h 1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10" h="1681">
                  <a:moveTo>
                    <a:pt x="1460" y="250"/>
                  </a:moveTo>
                  <a:cubicBezTo>
                    <a:pt x="1298" y="89"/>
                    <a:pt x="1083" y="0"/>
                    <a:pt x="855" y="0"/>
                  </a:cubicBezTo>
                  <a:cubicBezTo>
                    <a:pt x="644" y="0"/>
                    <a:pt x="444" y="76"/>
                    <a:pt x="287" y="216"/>
                  </a:cubicBezTo>
                  <a:cubicBezTo>
                    <a:pt x="283" y="215"/>
                    <a:pt x="278" y="215"/>
                    <a:pt x="273" y="215"/>
                  </a:cubicBezTo>
                  <a:cubicBezTo>
                    <a:pt x="205" y="215"/>
                    <a:pt x="150" y="270"/>
                    <a:pt x="150" y="338"/>
                  </a:cubicBezTo>
                  <a:cubicBezTo>
                    <a:pt x="150" y="347"/>
                    <a:pt x="151" y="357"/>
                    <a:pt x="153" y="366"/>
                  </a:cubicBezTo>
                  <a:cubicBezTo>
                    <a:pt x="54" y="508"/>
                    <a:pt x="0" y="677"/>
                    <a:pt x="0" y="855"/>
                  </a:cubicBezTo>
                  <a:cubicBezTo>
                    <a:pt x="0" y="855"/>
                    <a:pt x="0" y="855"/>
                    <a:pt x="0" y="855"/>
                  </a:cubicBezTo>
                  <a:cubicBezTo>
                    <a:pt x="0" y="1083"/>
                    <a:pt x="89" y="1298"/>
                    <a:pt x="250" y="1459"/>
                  </a:cubicBezTo>
                  <a:cubicBezTo>
                    <a:pt x="358" y="1567"/>
                    <a:pt x="489" y="1642"/>
                    <a:pt x="632" y="1681"/>
                  </a:cubicBezTo>
                  <a:cubicBezTo>
                    <a:pt x="632" y="1536"/>
                    <a:pt x="632" y="1536"/>
                    <a:pt x="632" y="1536"/>
                  </a:cubicBezTo>
                  <a:cubicBezTo>
                    <a:pt x="620" y="1531"/>
                    <a:pt x="620" y="1531"/>
                    <a:pt x="620" y="1531"/>
                  </a:cubicBezTo>
                  <a:cubicBezTo>
                    <a:pt x="414" y="1460"/>
                    <a:pt x="250" y="1296"/>
                    <a:pt x="178" y="1090"/>
                  </a:cubicBezTo>
                  <a:cubicBezTo>
                    <a:pt x="207" y="1106"/>
                    <a:pt x="239" y="1121"/>
                    <a:pt x="274" y="1135"/>
                  </a:cubicBezTo>
                  <a:cubicBezTo>
                    <a:pt x="320" y="1153"/>
                    <a:pt x="370" y="1168"/>
                    <a:pt x="423" y="1181"/>
                  </a:cubicBezTo>
                  <a:cubicBezTo>
                    <a:pt x="417" y="1161"/>
                    <a:pt x="412" y="1142"/>
                    <a:pt x="410" y="1124"/>
                  </a:cubicBezTo>
                  <a:cubicBezTo>
                    <a:pt x="407" y="1104"/>
                    <a:pt x="409" y="1084"/>
                    <a:pt x="416" y="1066"/>
                  </a:cubicBezTo>
                  <a:cubicBezTo>
                    <a:pt x="417" y="1065"/>
                    <a:pt x="421" y="1055"/>
                    <a:pt x="429" y="1039"/>
                  </a:cubicBezTo>
                  <a:cubicBezTo>
                    <a:pt x="245" y="990"/>
                    <a:pt x="139" y="914"/>
                    <a:pt x="139" y="855"/>
                  </a:cubicBezTo>
                  <a:cubicBezTo>
                    <a:pt x="139" y="855"/>
                    <a:pt x="139" y="855"/>
                    <a:pt x="139" y="855"/>
                  </a:cubicBezTo>
                  <a:cubicBezTo>
                    <a:pt x="139" y="806"/>
                    <a:pt x="210" y="749"/>
                    <a:pt x="325" y="704"/>
                  </a:cubicBezTo>
                  <a:cubicBezTo>
                    <a:pt x="374" y="685"/>
                    <a:pt x="430" y="669"/>
                    <a:pt x="491" y="656"/>
                  </a:cubicBezTo>
                  <a:cubicBezTo>
                    <a:pt x="484" y="720"/>
                    <a:pt x="481" y="787"/>
                    <a:pt x="481" y="855"/>
                  </a:cubicBezTo>
                  <a:cubicBezTo>
                    <a:pt x="481" y="884"/>
                    <a:pt x="482" y="914"/>
                    <a:pt x="483" y="942"/>
                  </a:cubicBezTo>
                  <a:cubicBezTo>
                    <a:pt x="518" y="888"/>
                    <a:pt x="565" y="828"/>
                    <a:pt x="621" y="791"/>
                  </a:cubicBezTo>
                  <a:cubicBezTo>
                    <a:pt x="623" y="735"/>
                    <a:pt x="627" y="682"/>
                    <a:pt x="633" y="632"/>
                  </a:cubicBezTo>
                  <a:cubicBezTo>
                    <a:pt x="633" y="632"/>
                    <a:pt x="625" y="435"/>
                    <a:pt x="688" y="371"/>
                  </a:cubicBezTo>
                  <a:cubicBezTo>
                    <a:pt x="737" y="223"/>
                    <a:pt x="802" y="139"/>
                    <a:pt x="855" y="139"/>
                  </a:cubicBezTo>
                  <a:cubicBezTo>
                    <a:pt x="907" y="139"/>
                    <a:pt x="973" y="222"/>
                    <a:pt x="1021" y="369"/>
                  </a:cubicBezTo>
                  <a:cubicBezTo>
                    <a:pt x="1095" y="478"/>
                    <a:pt x="1077" y="632"/>
                    <a:pt x="1077" y="632"/>
                  </a:cubicBezTo>
                  <a:cubicBezTo>
                    <a:pt x="1082" y="673"/>
                    <a:pt x="1086" y="716"/>
                    <a:pt x="1088" y="760"/>
                  </a:cubicBezTo>
                  <a:cubicBezTo>
                    <a:pt x="1081" y="766"/>
                    <a:pt x="1075" y="772"/>
                    <a:pt x="1069" y="779"/>
                  </a:cubicBezTo>
                  <a:cubicBezTo>
                    <a:pt x="1138" y="817"/>
                    <a:pt x="1196" y="892"/>
                    <a:pt x="1236" y="956"/>
                  </a:cubicBezTo>
                  <a:cubicBezTo>
                    <a:pt x="1268" y="934"/>
                    <a:pt x="1289" y="897"/>
                    <a:pt x="1289" y="855"/>
                  </a:cubicBezTo>
                  <a:cubicBezTo>
                    <a:pt x="1289" y="809"/>
                    <a:pt x="1263" y="769"/>
                    <a:pt x="1226" y="748"/>
                  </a:cubicBezTo>
                  <a:cubicBezTo>
                    <a:pt x="1225" y="717"/>
                    <a:pt x="1222" y="686"/>
                    <a:pt x="1219" y="656"/>
                  </a:cubicBezTo>
                  <a:cubicBezTo>
                    <a:pt x="1441" y="704"/>
                    <a:pt x="1571" y="789"/>
                    <a:pt x="1571" y="855"/>
                  </a:cubicBezTo>
                  <a:cubicBezTo>
                    <a:pt x="1571" y="914"/>
                    <a:pt x="1465" y="990"/>
                    <a:pt x="1281" y="1039"/>
                  </a:cubicBezTo>
                  <a:cubicBezTo>
                    <a:pt x="1289" y="1055"/>
                    <a:pt x="1293" y="1065"/>
                    <a:pt x="1294" y="1065"/>
                  </a:cubicBezTo>
                  <a:cubicBezTo>
                    <a:pt x="1301" y="1084"/>
                    <a:pt x="1303" y="1104"/>
                    <a:pt x="1300" y="1124"/>
                  </a:cubicBezTo>
                  <a:cubicBezTo>
                    <a:pt x="1298" y="1142"/>
                    <a:pt x="1293" y="1161"/>
                    <a:pt x="1287" y="1181"/>
                  </a:cubicBezTo>
                  <a:cubicBezTo>
                    <a:pt x="1340" y="1168"/>
                    <a:pt x="1390" y="1153"/>
                    <a:pt x="1436" y="1135"/>
                  </a:cubicBezTo>
                  <a:cubicBezTo>
                    <a:pt x="1471" y="1121"/>
                    <a:pt x="1503" y="1106"/>
                    <a:pt x="1532" y="1090"/>
                  </a:cubicBezTo>
                  <a:cubicBezTo>
                    <a:pt x="1460" y="1296"/>
                    <a:pt x="1296" y="1460"/>
                    <a:pt x="1090" y="1531"/>
                  </a:cubicBezTo>
                  <a:cubicBezTo>
                    <a:pt x="1079" y="1535"/>
                    <a:pt x="1079" y="1535"/>
                    <a:pt x="1079" y="1535"/>
                  </a:cubicBezTo>
                  <a:cubicBezTo>
                    <a:pt x="1079" y="1680"/>
                    <a:pt x="1079" y="1680"/>
                    <a:pt x="1079" y="1680"/>
                  </a:cubicBezTo>
                  <a:cubicBezTo>
                    <a:pt x="1222" y="1642"/>
                    <a:pt x="1352" y="1567"/>
                    <a:pt x="1460" y="1459"/>
                  </a:cubicBezTo>
                  <a:cubicBezTo>
                    <a:pt x="1621" y="1298"/>
                    <a:pt x="1710" y="1083"/>
                    <a:pt x="1710" y="855"/>
                  </a:cubicBezTo>
                  <a:cubicBezTo>
                    <a:pt x="1710" y="855"/>
                    <a:pt x="1710" y="855"/>
                    <a:pt x="1710" y="855"/>
                  </a:cubicBezTo>
                  <a:cubicBezTo>
                    <a:pt x="1710" y="627"/>
                    <a:pt x="1621" y="412"/>
                    <a:pt x="1460" y="250"/>
                  </a:cubicBezTo>
                  <a:close/>
                  <a:moveTo>
                    <a:pt x="575" y="274"/>
                  </a:moveTo>
                  <a:cubicBezTo>
                    <a:pt x="548" y="344"/>
                    <a:pt x="526" y="424"/>
                    <a:pt x="511" y="511"/>
                  </a:cubicBezTo>
                  <a:cubicBezTo>
                    <a:pt x="424" y="526"/>
                    <a:pt x="344" y="548"/>
                    <a:pt x="274" y="575"/>
                  </a:cubicBezTo>
                  <a:cubicBezTo>
                    <a:pt x="239" y="589"/>
                    <a:pt x="207" y="604"/>
                    <a:pt x="178" y="619"/>
                  </a:cubicBezTo>
                  <a:cubicBezTo>
                    <a:pt x="198" y="563"/>
                    <a:pt x="225" y="509"/>
                    <a:pt x="258" y="459"/>
                  </a:cubicBezTo>
                  <a:cubicBezTo>
                    <a:pt x="263" y="460"/>
                    <a:pt x="268" y="460"/>
                    <a:pt x="273" y="460"/>
                  </a:cubicBezTo>
                  <a:cubicBezTo>
                    <a:pt x="341" y="460"/>
                    <a:pt x="396" y="405"/>
                    <a:pt x="396" y="338"/>
                  </a:cubicBezTo>
                  <a:cubicBezTo>
                    <a:pt x="396" y="328"/>
                    <a:pt x="394" y="318"/>
                    <a:pt x="392" y="309"/>
                  </a:cubicBezTo>
                  <a:cubicBezTo>
                    <a:pt x="459" y="252"/>
                    <a:pt x="536" y="208"/>
                    <a:pt x="620" y="178"/>
                  </a:cubicBezTo>
                  <a:cubicBezTo>
                    <a:pt x="604" y="207"/>
                    <a:pt x="589" y="239"/>
                    <a:pt x="575" y="274"/>
                  </a:cubicBezTo>
                  <a:close/>
                  <a:moveTo>
                    <a:pt x="1436" y="575"/>
                  </a:moveTo>
                  <a:cubicBezTo>
                    <a:pt x="1366" y="548"/>
                    <a:pt x="1286" y="526"/>
                    <a:pt x="1199" y="511"/>
                  </a:cubicBezTo>
                  <a:cubicBezTo>
                    <a:pt x="1184" y="424"/>
                    <a:pt x="1162" y="344"/>
                    <a:pt x="1135" y="274"/>
                  </a:cubicBezTo>
                  <a:cubicBezTo>
                    <a:pt x="1121" y="239"/>
                    <a:pt x="1106" y="207"/>
                    <a:pt x="1090" y="178"/>
                  </a:cubicBezTo>
                  <a:cubicBezTo>
                    <a:pt x="1296" y="250"/>
                    <a:pt x="1460" y="414"/>
                    <a:pt x="1532" y="619"/>
                  </a:cubicBezTo>
                  <a:cubicBezTo>
                    <a:pt x="1503" y="604"/>
                    <a:pt x="1471" y="589"/>
                    <a:pt x="1436" y="5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grpSp>
      <p:grpSp>
        <p:nvGrpSpPr>
          <p:cNvPr id="31" name="Group 25"/>
          <p:cNvGrpSpPr>
            <a:grpSpLocks noChangeAspect="1"/>
          </p:cNvGrpSpPr>
          <p:nvPr/>
        </p:nvGrpSpPr>
        <p:grpSpPr bwMode="auto">
          <a:xfrm>
            <a:off x="9361924" y="1996720"/>
            <a:ext cx="757952" cy="832233"/>
            <a:chOff x="5449" y="693"/>
            <a:chExt cx="551" cy="605"/>
          </a:xfrm>
          <a:solidFill>
            <a:srgbClr val="16727D"/>
          </a:solidFill>
        </p:grpSpPr>
        <p:sp>
          <p:nvSpPr>
            <p:cNvPr id="32" name="Freeform 26"/>
            <p:cNvSpPr/>
            <p:nvPr/>
          </p:nvSpPr>
          <p:spPr bwMode="auto">
            <a:xfrm>
              <a:off x="5555" y="1002"/>
              <a:ext cx="125" cy="136"/>
            </a:xfrm>
            <a:custGeom>
              <a:avLst/>
              <a:gdLst>
                <a:gd name="T0" fmla="*/ 89 w 102"/>
                <a:gd name="T1" fmla="*/ 2 h 111"/>
                <a:gd name="T2" fmla="*/ 14 w 102"/>
                <a:gd name="T3" fmla="*/ 22 h 111"/>
                <a:gd name="T4" fmla="*/ 1 w 102"/>
                <a:gd name="T5" fmla="*/ 41 h 111"/>
                <a:gd name="T6" fmla="*/ 0 w 102"/>
                <a:gd name="T7" fmla="*/ 56 h 111"/>
                <a:gd name="T8" fmla="*/ 1 w 102"/>
                <a:gd name="T9" fmla="*/ 71 h 111"/>
                <a:gd name="T10" fmla="*/ 14 w 102"/>
                <a:gd name="T11" fmla="*/ 90 h 111"/>
                <a:gd name="T12" fmla="*/ 89 w 102"/>
                <a:gd name="T13" fmla="*/ 110 h 111"/>
                <a:gd name="T14" fmla="*/ 101 w 102"/>
                <a:gd name="T15" fmla="*/ 99 h 111"/>
                <a:gd name="T16" fmla="*/ 100 w 102"/>
                <a:gd name="T17" fmla="*/ 56 h 111"/>
                <a:gd name="T18" fmla="*/ 101 w 102"/>
                <a:gd name="T19" fmla="*/ 13 h 111"/>
                <a:gd name="T20" fmla="*/ 89 w 102"/>
                <a:gd name="T21" fmla="*/ 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11">
                  <a:moveTo>
                    <a:pt x="89" y="2"/>
                  </a:moveTo>
                  <a:cubicBezTo>
                    <a:pt x="59" y="7"/>
                    <a:pt x="33" y="14"/>
                    <a:pt x="14" y="22"/>
                  </a:cubicBezTo>
                  <a:cubicBezTo>
                    <a:pt x="7" y="25"/>
                    <a:pt x="1" y="34"/>
                    <a:pt x="1" y="41"/>
                  </a:cubicBezTo>
                  <a:cubicBezTo>
                    <a:pt x="0" y="46"/>
                    <a:pt x="0" y="51"/>
                    <a:pt x="0" y="56"/>
                  </a:cubicBezTo>
                  <a:cubicBezTo>
                    <a:pt x="0" y="61"/>
                    <a:pt x="0" y="66"/>
                    <a:pt x="1" y="71"/>
                  </a:cubicBezTo>
                  <a:cubicBezTo>
                    <a:pt x="1" y="78"/>
                    <a:pt x="7" y="87"/>
                    <a:pt x="14" y="90"/>
                  </a:cubicBezTo>
                  <a:cubicBezTo>
                    <a:pt x="33" y="98"/>
                    <a:pt x="59" y="105"/>
                    <a:pt x="89" y="110"/>
                  </a:cubicBezTo>
                  <a:cubicBezTo>
                    <a:pt x="97" y="111"/>
                    <a:pt x="102" y="106"/>
                    <a:pt x="101" y="99"/>
                  </a:cubicBezTo>
                  <a:cubicBezTo>
                    <a:pt x="100" y="85"/>
                    <a:pt x="100" y="70"/>
                    <a:pt x="100" y="56"/>
                  </a:cubicBezTo>
                  <a:cubicBezTo>
                    <a:pt x="100" y="42"/>
                    <a:pt x="100" y="27"/>
                    <a:pt x="101" y="13"/>
                  </a:cubicBezTo>
                  <a:cubicBezTo>
                    <a:pt x="102" y="6"/>
                    <a:pt x="97" y="0"/>
                    <a:pt x="8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33" name="Freeform 27"/>
            <p:cNvSpPr/>
            <p:nvPr/>
          </p:nvSpPr>
          <p:spPr bwMode="auto">
            <a:xfrm>
              <a:off x="5568" y="1138"/>
              <a:ext cx="142" cy="143"/>
            </a:xfrm>
            <a:custGeom>
              <a:avLst/>
              <a:gdLst>
                <a:gd name="T0" fmla="*/ 106 w 116"/>
                <a:gd name="T1" fmla="*/ 114 h 117"/>
                <a:gd name="T2" fmla="*/ 114 w 116"/>
                <a:gd name="T3" fmla="*/ 106 h 117"/>
                <a:gd name="T4" fmla="*/ 97 w 116"/>
                <a:gd name="T5" fmla="*/ 35 h 117"/>
                <a:gd name="T6" fmla="*/ 81 w 116"/>
                <a:gd name="T7" fmla="*/ 20 h 117"/>
                <a:gd name="T8" fmla="*/ 10 w 116"/>
                <a:gd name="T9" fmla="*/ 3 h 117"/>
                <a:gd name="T10" fmla="*/ 2 w 116"/>
                <a:gd name="T11" fmla="*/ 11 h 117"/>
                <a:gd name="T12" fmla="*/ 106 w 116"/>
                <a:gd name="T13" fmla="*/ 114 h 117"/>
              </a:gdLst>
              <a:ahLst/>
              <a:cxnLst>
                <a:cxn ang="0">
                  <a:pos x="T0" y="T1"/>
                </a:cxn>
                <a:cxn ang="0">
                  <a:pos x="T2" y="T3"/>
                </a:cxn>
                <a:cxn ang="0">
                  <a:pos x="T4" y="T5"/>
                </a:cxn>
                <a:cxn ang="0">
                  <a:pos x="T6" y="T7"/>
                </a:cxn>
                <a:cxn ang="0">
                  <a:pos x="T8" y="T9"/>
                </a:cxn>
                <a:cxn ang="0">
                  <a:pos x="T10" y="T11"/>
                </a:cxn>
                <a:cxn ang="0">
                  <a:pos x="T12" y="T13"/>
                </a:cxn>
              </a:cxnLst>
              <a:rect l="0" t="0" r="r" b="b"/>
              <a:pathLst>
                <a:path w="116" h="117">
                  <a:moveTo>
                    <a:pt x="106" y="114"/>
                  </a:moveTo>
                  <a:cubicBezTo>
                    <a:pt x="113" y="117"/>
                    <a:pt x="116" y="113"/>
                    <a:pt x="114" y="106"/>
                  </a:cubicBezTo>
                  <a:cubicBezTo>
                    <a:pt x="106" y="85"/>
                    <a:pt x="100" y="61"/>
                    <a:pt x="97" y="35"/>
                  </a:cubicBezTo>
                  <a:cubicBezTo>
                    <a:pt x="95" y="28"/>
                    <a:pt x="89" y="21"/>
                    <a:pt x="81" y="20"/>
                  </a:cubicBezTo>
                  <a:cubicBezTo>
                    <a:pt x="55" y="16"/>
                    <a:pt x="31" y="10"/>
                    <a:pt x="10" y="3"/>
                  </a:cubicBezTo>
                  <a:cubicBezTo>
                    <a:pt x="3" y="0"/>
                    <a:pt x="0" y="4"/>
                    <a:pt x="2" y="11"/>
                  </a:cubicBezTo>
                  <a:cubicBezTo>
                    <a:pt x="21" y="58"/>
                    <a:pt x="58" y="96"/>
                    <a:pt x="10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34" name="Freeform 28"/>
            <p:cNvSpPr/>
            <p:nvPr/>
          </p:nvSpPr>
          <p:spPr bwMode="auto">
            <a:xfrm>
              <a:off x="5710" y="847"/>
              <a:ext cx="135" cy="125"/>
            </a:xfrm>
            <a:custGeom>
              <a:avLst/>
              <a:gdLst>
                <a:gd name="T0" fmla="*/ 22 w 111"/>
                <a:gd name="T1" fmla="*/ 15 h 102"/>
                <a:gd name="T2" fmla="*/ 1 w 111"/>
                <a:gd name="T3" fmla="*/ 90 h 102"/>
                <a:gd name="T4" fmla="*/ 12 w 111"/>
                <a:gd name="T5" fmla="*/ 102 h 102"/>
                <a:gd name="T6" fmla="*/ 55 w 111"/>
                <a:gd name="T7" fmla="*/ 100 h 102"/>
                <a:gd name="T8" fmla="*/ 98 w 111"/>
                <a:gd name="T9" fmla="*/ 102 h 102"/>
                <a:gd name="T10" fmla="*/ 110 w 111"/>
                <a:gd name="T11" fmla="*/ 90 h 102"/>
                <a:gd name="T12" fmla="*/ 89 w 111"/>
                <a:gd name="T13" fmla="*/ 15 h 102"/>
                <a:gd name="T14" fmla="*/ 70 w 111"/>
                <a:gd name="T15" fmla="*/ 1 h 102"/>
                <a:gd name="T16" fmla="*/ 55 w 111"/>
                <a:gd name="T17" fmla="*/ 0 h 102"/>
                <a:gd name="T18" fmla="*/ 41 w 111"/>
                <a:gd name="T19" fmla="*/ 1 h 102"/>
                <a:gd name="T20" fmla="*/ 22 w 111"/>
                <a:gd name="T21"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02">
                  <a:moveTo>
                    <a:pt x="22" y="15"/>
                  </a:moveTo>
                  <a:cubicBezTo>
                    <a:pt x="13" y="34"/>
                    <a:pt x="6" y="59"/>
                    <a:pt x="1" y="90"/>
                  </a:cubicBezTo>
                  <a:cubicBezTo>
                    <a:pt x="0" y="97"/>
                    <a:pt x="5" y="102"/>
                    <a:pt x="12" y="102"/>
                  </a:cubicBezTo>
                  <a:cubicBezTo>
                    <a:pt x="27" y="101"/>
                    <a:pt x="41" y="100"/>
                    <a:pt x="55" y="100"/>
                  </a:cubicBezTo>
                  <a:cubicBezTo>
                    <a:pt x="70" y="100"/>
                    <a:pt x="84" y="101"/>
                    <a:pt x="98" y="102"/>
                  </a:cubicBezTo>
                  <a:cubicBezTo>
                    <a:pt x="106" y="102"/>
                    <a:pt x="111" y="97"/>
                    <a:pt x="110" y="90"/>
                  </a:cubicBezTo>
                  <a:cubicBezTo>
                    <a:pt x="105" y="59"/>
                    <a:pt x="98" y="34"/>
                    <a:pt x="89" y="15"/>
                  </a:cubicBezTo>
                  <a:cubicBezTo>
                    <a:pt x="86" y="8"/>
                    <a:pt x="78" y="2"/>
                    <a:pt x="70" y="1"/>
                  </a:cubicBezTo>
                  <a:cubicBezTo>
                    <a:pt x="65" y="1"/>
                    <a:pt x="60" y="0"/>
                    <a:pt x="55" y="0"/>
                  </a:cubicBezTo>
                  <a:cubicBezTo>
                    <a:pt x="51" y="0"/>
                    <a:pt x="46" y="1"/>
                    <a:pt x="41" y="1"/>
                  </a:cubicBezTo>
                  <a:cubicBezTo>
                    <a:pt x="33" y="2"/>
                    <a:pt x="25" y="8"/>
                    <a:pt x="2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35" name="Freeform 29"/>
            <p:cNvSpPr/>
            <p:nvPr/>
          </p:nvSpPr>
          <p:spPr bwMode="auto">
            <a:xfrm>
              <a:off x="5568" y="860"/>
              <a:ext cx="142" cy="143"/>
            </a:xfrm>
            <a:custGeom>
              <a:avLst/>
              <a:gdLst>
                <a:gd name="T0" fmla="*/ 106 w 116"/>
                <a:gd name="T1" fmla="*/ 3 h 117"/>
                <a:gd name="T2" fmla="*/ 2 w 116"/>
                <a:gd name="T3" fmla="*/ 106 h 117"/>
                <a:gd name="T4" fmla="*/ 10 w 116"/>
                <a:gd name="T5" fmla="*/ 114 h 117"/>
                <a:gd name="T6" fmla="*/ 81 w 116"/>
                <a:gd name="T7" fmla="*/ 97 h 117"/>
                <a:gd name="T8" fmla="*/ 97 w 116"/>
                <a:gd name="T9" fmla="*/ 82 h 117"/>
                <a:gd name="T10" fmla="*/ 114 w 116"/>
                <a:gd name="T11" fmla="*/ 11 h 117"/>
                <a:gd name="T12" fmla="*/ 106 w 116"/>
                <a:gd name="T13" fmla="*/ 3 h 117"/>
              </a:gdLst>
              <a:ahLst/>
              <a:cxnLst>
                <a:cxn ang="0">
                  <a:pos x="T0" y="T1"/>
                </a:cxn>
                <a:cxn ang="0">
                  <a:pos x="T2" y="T3"/>
                </a:cxn>
                <a:cxn ang="0">
                  <a:pos x="T4" y="T5"/>
                </a:cxn>
                <a:cxn ang="0">
                  <a:pos x="T6" y="T7"/>
                </a:cxn>
                <a:cxn ang="0">
                  <a:pos x="T8" y="T9"/>
                </a:cxn>
                <a:cxn ang="0">
                  <a:pos x="T10" y="T11"/>
                </a:cxn>
                <a:cxn ang="0">
                  <a:pos x="T12" y="T13"/>
                </a:cxn>
              </a:cxnLst>
              <a:rect l="0" t="0" r="r" b="b"/>
              <a:pathLst>
                <a:path w="116" h="117">
                  <a:moveTo>
                    <a:pt x="106" y="3"/>
                  </a:moveTo>
                  <a:cubicBezTo>
                    <a:pt x="58" y="21"/>
                    <a:pt x="21" y="59"/>
                    <a:pt x="2" y="106"/>
                  </a:cubicBezTo>
                  <a:cubicBezTo>
                    <a:pt x="0" y="113"/>
                    <a:pt x="3" y="117"/>
                    <a:pt x="10" y="114"/>
                  </a:cubicBezTo>
                  <a:cubicBezTo>
                    <a:pt x="31" y="107"/>
                    <a:pt x="55" y="101"/>
                    <a:pt x="81" y="97"/>
                  </a:cubicBezTo>
                  <a:cubicBezTo>
                    <a:pt x="89" y="96"/>
                    <a:pt x="95" y="89"/>
                    <a:pt x="97" y="82"/>
                  </a:cubicBezTo>
                  <a:cubicBezTo>
                    <a:pt x="100" y="56"/>
                    <a:pt x="106" y="31"/>
                    <a:pt x="114" y="11"/>
                  </a:cubicBezTo>
                  <a:cubicBezTo>
                    <a:pt x="116" y="4"/>
                    <a:pt x="113" y="0"/>
                    <a:pt x="10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36" name="Freeform 30"/>
            <p:cNvSpPr/>
            <p:nvPr/>
          </p:nvSpPr>
          <p:spPr bwMode="auto">
            <a:xfrm>
              <a:off x="5845" y="860"/>
              <a:ext cx="143" cy="143"/>
            </a:xfrm>
            <a:custGeom>
              <a:avLst/>
              <a:gdLst>
                <a:gd name="T0" fmla="*/ 19 w 116"/>
                <a:gd name="T1" fmla="*/ 82 h 117"/>
                <a:gd name="T2" fmla="*/ 34 w 116"/>
                <a:gd name="T3" fmla="*/ 97 h 117"/>
                <a:gd name="T4" fmla="*/ 106 w 116"/>
                <a:gd name="T5" fmla="*/ 114 h 117"/>
                <a:gd name="T6" fmla="*/ 114 w 116"/>
                <a:gd name="T7" fmla="*/ 106 h 117"/>
                <a:gd name="T8" fmla="*/ 10 w 116"/>
                <a:gd name="T9" fmla="*/ 3 h 117"/>
                <a:gd name="T10" fmla="*/ 2 w 116"/>
                <a:gd name="T11" fmla="*/ 11 h 117"/>
                <a:gd name="T12" fmla="*/ 19 w 116"/>
                <a:gd name="T13" fmla="*/ 82 h 117"/>
              </a:gdLst>
              <a:ahLst/>
              <a:cxnLst>
                <a:cxn ang="0">
                  <a:pos x="T0" y="T1"/>
                </a:cxn>
                <a:cxn ang="0">
                  <a:pos x="T2" y="T3"/>
                </a:cxn>
                <a:cxn ang="0">
                  <a:pos x="T4" y="T5"/>
                </a:cxn>
                <a:cxn ang="0">
                  <a:pos x="T6" y="T7"/>
                </a:cxn>
                <a:cxn ang="0">
                  <a:pos x="T8" y="T9"/>
                </a:cxn>
                <a:cxn ang="0">
                  <a:pos x="T10" y="T11"/>
                </a:cxn>
                <a:cxn ang="0">
                  <a:pos x="T12" y="T13"/>
                </a:cxn>
              </a:cxnLst>
              <a:rect l="0" t="0" r="r" b="b"/>
              <a:pathLst>
                <a:path w="116" h="117">
                  <a:moveTo>
                    <a:pt x="19" y="82"/>
                  </a:moveTo>
                  <a:cubicBezTo>
                    <a:pt x="21" y="89"/>
                    <a:pt x="27" y="96"/>
                    <a:pt x="34" y="97"/>
                  </a:cubicBezTo>
                  <a:cubicBezTo>
                    <a:pt x="61" y="101"/>
                    <a:pt x="85" y="107"/>
                    <a:pt x="106" y="114"/>
                  </a:cubicBezTo>
                  <a:cubicBezTo>
                    <a:pt x="113" y="117"/>
                    <a:pt x="116" y="113"/>
                    <a:pt x="114" y="106"/>
                  </a:cubicBezTo>
                  <a:cubicBezTo>
                    <a:pt x="95" y="59"/>
                    <a:pt x="58" y="21"/>
                    <a:pt x="10" y="3"/>
                  </a:cubicBezTo>
                  <a:cubicBezTo>
                    <a:pt x="3" y="0"/>
                    <a:pt x="0" y="4"/>
                    <a:pt x="2" y="11"/>
                  </a:cubicBezTo>
                  <a:cubicBezTo>
                    <a:pt x="10" y="31"/>
                    <a:pt x="15" y="56"/>
                    <a:pt x="19"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37" name="Freeform 31"/>
            <p:cNvSpPr/>
            <p:nvPr/>
          </p:nvSpPr>
          <p:spPr bwMode="auto">
            <a:xfrm>
              <a:off x="5875" y="1002"/>
              <a:ext cx="125" cy="136"/>
            </a:xfrm>
            <a:custGeom>
              <a:avLst/>
              <a:gdLst>
                <a:gd name="T0" fmla="*/ 101 w 102"/>
                <a:gd name="T1" fmla="*/ 41 h 111"/>
                <a:gd name="T2" fmla="*/ 88 w 102"/>
                <a:gd name="T3" fmla="*/ 22 h 111"/>
                <a:gd name="T4" fmla="*/ 13 w 102"/>
                <a:gd name="T5" fmla="*/ 2 h 111"/>
                <a:gd name="T6" fmla="*/ 1 w 102"/>
                <a:gd name="T7" fmla="*/ 13 h 111"/>
                <a:gd name="T8" fmla="*/ 2 w 102"/>
                <a:gd name="T9" fmla="*/ 56 h 111"/>
                <a:gd name="T10" fmla="*/ 1 w 102"/>
                <a:gd name="T11" fmla="*/ 99 h 111"/>
                <a:gd name="T12" fmla="*/ 13 w 102"/>
                <a:gd name="T13" fmla="*/ 110 h 111"/>
                <a:gd name="T14" fmla="*/ 88 w 102"/>
                <a:gd name="T15" fmla="*/ 90 h 111"/>
                <a:gd name="T16" fmla="*/ 101 w 102"/>
                <a:gd name="T17" fmla="*/ 71 h 111"/>
                <a:gd name="T18" fmla="*/ 102 w 102"/>
                <a:gd name="T19" fmla="*/ 56 h 111"/>
                <a:gd name="T20" fmla="*/ 101 w 102"/>
                <a:gd name="T21" fmla="*/ 4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11">
                  <a:moveTo>
                    <a:pt x="101" y="41"/>
                  </a:moveTo>
                  <a:cubicBezTo>
                    <a:pt x="101" y="34"/>
                    <a:pt x="95" y="25"/>
                    <a:pt x="88" y="22"/>
                  </a:cubicBezTo>
                  <a:cubicBezTo>
                    <a:pt x="69" y="14"/>
                    <a:pt x="43" y="7"/>
                    <a:pt x="13" y="2"/>
                  </a:cubicBezTo>
                  <a:cubicBezTo>
                    <a:pt x="5" y="0"/>
                    <a:pt x="0" y="6"/>
                    <a:pt x="1" y="13"/>
                  </a:cubicBezTo>
                  <a:cubicBezTo>
                    <a:pt x="1" y="27"/>
                    <a:pt x="2" y="42"/>
                    <a:pt x="2" y="56"/>
                  </a:cubicBezTo>
                  <a:cubicBezTo>
                    <a:pt x="2" y="70"/>
                    <a:pt x="1" y="85"/>
                    <a:pt x="1" y="99"/>
                  </a:cubicBezTo>
                  <a:cubicBezTo>
                    <a:pt x="0" y="106"/>
                    <a:pt x="5" y="111"/>
                    <a:pt x="13" y="110"/>
                  </a:cubicBezTo>
                  <a:cubicBezTo>
                    <a:pt x="43" y="105"/>
                    <a:pt x="69" y="98"/>
                    <a:pt x="88" y="90"/>
                  </a:cubicBezTo>
                  <a:cubicBezTo>
                    <a:pt x="95" y="87"/>
                    <a:pt x="101" y="78"/>
                    <a:pt x="101" y="71"/>
                  </a:cubicBezTo>
                  <a:cubicBezTo>
                    <a:pt x="102" y="66"/>
                    <a:pt x="102" y="61"/>
                    <a:pt x="102" y="56"/>
                  </a:cubicBezTo>
                  <a:cubicBezTo>
                    <a:pt x="102" y="51"/>
                    <a:pt x="102" y="46"/>
                    <a:pt x="101"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38" name="Freeform 32"/>
            <p:cNvSpPr/>
            <p:nvPr/>
          </p:nvSpPr>
          <p:spPr bwMode="auto">
            <a:xfrm>
              <a:off x="5702" y="994"/>
              <a:ext cx="151" cy="151"/>
            </a:xfrm>
            <a:custGeom>
              <a:avLst/>
              <a:gdLst>
                <a:gd name="T0" fmla="*/ 123 w 123"/>
                <a:gd name="T1" fmla="*/ 62 h 123"/>
                <a:gd name="T2" fmla="*/ 121 w 123"/>
                <a:gd name="T3" fmla="*/ 17 h 123"/>
                <a:gd name="T4" fmla="*/ 107 w 123"/>
                <a:gd name="T5" fmla="*/ 2 h 123"/>
                <a:gd name="T6" fmla="*/ 61 w 123"/>
                <a:gd name="T7" fmla="*/ 0 h 123"/>
                <a:gd name="T8" fmla="*/ 16 w 123"/>
                <a:gd name="T9" fmla="*/ 2 h 123"/>
                <a:gd name="T10" fmla="*/ 2 w 123"/>
                <a:gd name="T11" fmla="*/ 17 h 123"/>
                <a:gd name="T12" fmla="*/ 0 w 123"/>
                <a:gd name="T13" fmla="*/ 62 h 123"/>
                <a:gd name="T14" fmla="*/ 2 w 123"/>
                <a:gd name="T15" fmla="*/ 107 h 123"/>
                <a:gd name="T16" fmla="*/ 16 w 123"/>
                <a:gd name="T17" fmla="*/ 122 h 123"/>
                <a:gd name="T18" fmla="*/ 61 w 123"/>
                <a:gd name="T19" fmla="*/ 123 h 123"/>
                <a:gd name="T20" fmla="*/ 107 w 123"/>
                <a:gd name="T21" fmla="*/ 122 h 123"/>
                <a:gd name="T22" fmla="*/ 121 w 123"/>
                <a:gd name="T23" fmla="*/ 107 h 123"/>
                <a:gd name="T24" fmla="*/ 123 w 123"/>
                <a:gd name="T25" fmla="*/ 6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3" y="62"/>
                  </a:moveTo>
                  <a:cubicBezTo>
                    <a:pt x="123" y="46"/>
                    <a:pt x="122" y="31"/>
                    <a:pt x="121" y="17"/>
                  </a:cubicBezTo>
                  <a:cubicBezTo>
                    <a:pt x="121" y="9"/>
                    <a:pt x="114" y="3"/>
                    <a:pt x="107" y="2"/>
                  </a:cubicBezTo>
                  <a:cubicBezTo>
                    <a:pt x="92" y="1"/>
                    <a:pt x="77" y="0"/>
                    <a:pt x="61" y="0"/>
                  </a:cubicBezTo>
                  <a:cubicBezTo>
                    <a:pt x="46" y="0"/>
                    <a:pt x="31" y="1"/>
                    <a:pt x="16" y="2"/>
                  </a:cubicBezTo>
                  <a:cubicBezTo>
                    <a:pt x="9" y="3"/>
                    <a:pt x="2" y="9"/>
                    <a:pt x="2" y="17"/>
                  </a:cubicBezTo>
                  <a:cubicBezTo>
                    <a:pt x="1" y="31"/>
                    <a:pt x="0" y="46"/>
                    <a:pt x="0" y="62"/>
                  </a:cubicBezTo>
                  <a:cubicBezTo>
                    <a:pt x="0" y="78"/>
                    <a:pt x="1" y="93"/>
                    <a:pt x="2" y="107"/>
                  </a:cubicBezTo>
                  <a:cubicBezTo>
                    <a:pt x="2" y="115"/>
                    <a:pt x="9" y="121"/>
                    <a:pt x="16" y="122"/>
                  </a:cubicBezTo>
                  <a:cubicBezTo>
                    <a:pt x="31" y="123"/>
                    <a:pt x="46" y="123"/>
                    <a:pt x="61" y="123"/>
                  </a:cubicBezTo>
                  <a:cubicBezTo>
                    <a:pt x="77" y="123"/>
                    <a:pt x="92" y="123"/>
                    <a:pt x="107" y="122"/>
                  </a:cubicBezTo>
                  <a:cubicBezTo>
                    <a:pt x="114" y="121"/>
                    <a:pt x="121" y="115"/>
                    <a:pt x="121" y="107"/>
                  </a:cubicBezTo>
                  <a:cubicBezTo>
                    <a:pt x="122" y="93"/>
                    <a:pt x="123" y="78"/>
                    <a:pt x="123"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39" name="Freeform 33"/>
            <p:cNvSpPr/>
            <p:nvPr/>
          </p:nvSpPr>
          <p:spPr bwMode="auto">
            <a:xfrm>
              <a:off x="5845" y="1138"/>
              <a:ext cx="143" cy="143"/>
            </a:xfrm>
            <a:custGeom>
              <a:avLst/>
              <a:gdLst>
                <a:gd name="T0" fmla="*/ 106 w 116"/>
                <a:gd name="T1" fmla="*/ 3 h 117"/>
                <a:gd name="T2" fmla="*/ 34 w 116"/>
                <a:gd name="T3" fmla="*/ 20 h 117"/>
                <a:gd name="T4" fmla="*/ 19 w 116"/>
                <a:gd name="T5" fmla="*/ 35 h 117"/>
                <a:gd name="T6" fmla="*/ 2 w 116"/>
                <a:gd name="T7" fmla="*/ 106 h 117"/>
                <a:gd name="T8" fmla="*/ 10 w 116"/>
                <a:gd name="T9" fmla="*/ 114 h 117"/>
                <a:gd name="T10" fmla="*/ 114 w 116"/>
                <a:gd name="T11" fmla="*/ 11 h 117"/>
                <a:gd name="T12" fmla="*/ 106 w 116"/>
                <a:gd name="T13" fmla="*/ 3 h 117"/>
              </a:gdLst>
              <a:ahLst/>
              <a:cxnLst>
                <a:cxn ang="0">
                  <a:pos x="T0" y="T1"/>
                </a:cxn>
                <a:cxn ang="0">
                  <a:pos x="T2" y="T3"/>
                </a:cxn>
                <a:cxn ang="0">
                  <a:pos x="T4" y="T5"/>
                </a:cxn>
                <a:cxn ang="0">
                  <a:pos x="T6" y="T7"/>
                </a:cxn>
                <a:cxn ang="0">
                  <a:pos x="T8" y="T9"/>
                </a:cxn>
                <a:cxn ang="0">
                  <a:pos x="T10" y="T11"/>
                </a:cxn>
                <a:cxn ang="0">
                  <a:pos x="T12" y="T13"/>
                </a:cxn>
              </a:cxnLst>
              <a:rect l="0" t="0" r="r" b="b"/>
              <a:pathLst>
                <a:path w="116" h="117">
                  <a:moveTo>
                    <a:pt x="106" y="3"/>
                  </a:moveTo>
                  <a:cubicBezTo>
                    <a:pt x="85" y="10"/>
                    <a:pt x="61" y="16"/>
                    <a:pt x="34" y="20"/>
                  </a:cubicBezTo>
                  <a:cubicBezTo>
                    <a:pt x="27" y="21"/>
                    <a:pt x="21" y="28"/>
                    <a:pt x="19" y="35"/>
                  </a:cubicBezTo>
                  <a:cubicBezTo>
                    <a:pt x="15" y="61"/>
                    <a:pt x="10" y="85"/>
                    <a:pt x="2" y="106"/>
                  </a:cubicBezTo>
                  <a:cubicBezTo>
                    <a:pt x="0" y="113"/>
                    <a:pt x="3" y="117"/>
                    <a:pt x="10" y="114"/>
                  </a:cubicBezTo>
                  <a:cubicBezTo>
                    <a:pt x="58" y="96"/>
                    <a:pt x="95" y="58"/>
                    <a:pt x="114" y="11"/>
                  </a:cubicBezTo>
                  <a:cubicBezTo>
                    <a:pt x="116" y="4"/>
                    <a:pt x="113" y="0"/>
                    <a:pt x="10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40" name="Freeform 34"/>
            <p:cNvSpPr/>
            <p:nvPr/>
          </p:nvSpPr>
          <p:spPr bwMode="auto">
            <a:xfrm>
              <a:off x="5710" y="1167"/>
              <a:ext cx="135" cy="125"/>
            </a:xfrm>
            <a:custGeom>
              <a:avLst/>
              <a:gdLst>
                <a:gd name="T0" fmla="*/ 98 w 111"/>
                <a:gd name="T1" fmla="*/ 1 h 102"/>
                <a:gd name="T2" fmla="*/ 55 w 111"/>
                <a:gd name="T3" fmla="*/ 2 h 102"/>
                <a:gd name="T4" fmla="*/ 12 w 111"/>
                <a:gd name="T5" fmla="*/ 1 h 102"/>
                <a:gd name="T6" fmla="*/ 1 w 111"/>
                <a:gd name="T7" fmla="*/ 13 h 102"/>
                <a:gd name="T8" fmla="*/ 22 w 111"/>
                <a:gd name="T9" fmla="*/ 88 h 102"/>
                <a:gd name="T10" fmla="*/ 41 w 111"/>
                <a:gd name="T11" fmla="*/ 102 h 102"/>
                <a:gd name="T12" fmla="*/ 55 w 111"/>
                <a:gd name="T13" fmla="*/ 102 h 102"/>
                <a:gd name="T14" fmla="*/ 70 w 111"/>
                <a:gd name="T15" fmla="*/ 102 h 102"/>
                <a:gd name="T16" fmla="*/ 89 w 111"/>
                <a:gd name="T17" fmla="*/ 88 h 102"/>
                <a:gd name="T18" fmla="*/ 110 w 111"/>
                <a:gd name="T19" fmla="*/ 13 h 102"/>
                <a:gd name="T20" fmla="*/ 98 w 111"/>
                <a:gd name="T21" fmla="*/ 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02">
                  <a:moveTo>
                    <a:pt x="98" y="1"/>
                  </a:moveTo>
                  <a:cubicBezTo>
                    <a:pt x="84" y="2"/>
                    <a:pt x="70" y="2"/>
                    <a:pt x="55" y="2"/>
                  </a:cubicBezTo>
                  <a:cubicBezTo>
                    <a:pt x="41" y="2"/>
                    <a:pt x="27" y="2"/>
                    <a:pt x="12" y="1"/>
                  </a:cubicBezTo>
                  <a:cubicBezTo>
                    <a:pt x="5" y="0"/>
                    <a:pt x="0" y="6"/>
                    <a:pt x="1" y="13"/>
                  </a:cubicBezTo>
                  <a:cubicBezTo>
                    <a:pt x="6" y="43"/>
                    <a:pt x="13" y="69"/>
                    <a:pt x="22" y="88"/>
                  </a:cubicBezTo>
                  <a:cubicBezTo>
                    <a:pt x="25" y="95"/>
                    <a:pt x="33" y="101"/>
                    <a:pt x="41" y="102"/>
                  </a:cubicBezTo>
                  <a:cubicBezTo>
                    <a:pt x="46" y="102"/>
                    <a:pt x="51" y="102"/>
                    <a:pt x="55" y="102"/>
                  </a:cubicBezTo>
                  <a:cubicBezTo>
                    <a:pt x="60" y="102"/>
                    <a:pt x="65" y="102"/>
                    <a:pt x="70" y="102"/>
                  </a:cubicBezTo>
                  <a:cubicBezTo>
                    <a:pt x="78" y="101"/>
                    <a:pt x="86" y="95"/>
                    <a:pt x="89" y="88"/>
                  </a:cubicBezTo>
                  <a:cubicBezTo>
                    <a:pt x="98" y="69"/>
                    <a:pt x="105" y="43"/>
                    <a:pt x="110" y="13"/>
                  </a:cubicBezTo>
                  <a:cubicBezTo>
                    <a:pt x="111" y="6"/>
                    <a:pt x="106" y="0"/>
                    <a:pt x="9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41" name="Freeform 35"/>
            <p:cNvSpPr/>
            <p:nvPr/>
          </p:nvSpPr>
          <p:spPr bwMode="auto">
            <a:xfrm>
              <a:off x="5592" y="693"/>
              <a:ext cx="185" cy="160"/>
            </a:xfrm>
            <a:custGeom>
              <a:avLst/>
              <a:gdLst>
                <a:gd name="T0" fmla="*/ 12 w 151"/>
                <a:gd name="T1" fmla="*/ 89 h 131"/>
                <a:gd name="T2" fmla="*/ 15 w 151"/>
                <a:gd name="T3" fmla="*/ 89 h 131"/>
                <a:gd name="T4" fmla="*/ 12 w 151"/>
                <a:gd name="T5" fmla="*/ 93 h 131"/>
                <a:gd name="T6" fmla="*/ 9 w 151"/>
                <a:gd name="T7" fmla="*/ 102 h 131"/>
                <a:gd name="T8" fmla="*/ 9 w 151"/>
                <a:gd name="T9" fmla="*/ 102 h 131"/>
                <a:gd name="T10" fmla="*/ 19 w 151"/>
                <a:gd name="T11" fmla="*/ 103 h 131"/>
                <a:gd name="T12" fmla="*/ 23 w 151"/>
                <a:gd name="T13" fmla="*/ 103 h 131"/>
                <a:gd name="T14" fmla="*/ 22 w 151"/>
                <a:gd name="T15" fmla="*/ 106 h 131"/>
                <a:gd name="T16" fmla="*/ 26 w 151"/>
                <a:gd name="T17" fmla="*/ 119 h 131"/>
                <a:gd name="T18" fmla="*/ 27 w 151"/>
                <a:gd name="T19" fmla="*/ 120 h 131"/>
                <a:gd name="T20" fmla="*/ 37 w 151"/>
                <a:gd name="T21" fmla="*/ 111 h 131"/>
                <a:gd name="T22" fmla="*/ 38 w 151"/>
                <a:gd name="T23" fmla="*/ 99 h 131"/>
                <a:gd name="T24" fmla="*/ 38 w 151"/>
                <a:gd name="T25" fmla="*/ 97 h 131"/>
                <a:gd name="T26" fmla="*/ 41 w 151"/>
                <a:gd name="T27" fmla="*/ 95 h 131"/>
                <a:gd name="T28" fmla="*/ 79 w 151"/>
                <a:gd name="T29" fmla="*/ 72 h 131"/>
                <a:gd name="T30" fmla="*/ 98 w 151"/>
                <a:gd name="T31" fmla="*/ 129 h 131"/>
                <a:gd name="T32" fmla="*/ 102 w 151"/>
                <a:gd name="T33" fmla="*/ 130 h 131"/>
                <a:gd name="T34" fmla="*/ 112 w 151"/>
                <a:gd name="T35" fmla="*/ 121 h 131"/>
                <a:gd name="T36" fmla="*/ 114 w 151"/>
                <a:gd name="T37" fmla="*/ 116 h 131"/>
                <a:gd name="T38" fmla="*/ 103 w 151"/>
                <a:gd name="T39" fmla="*/ 56 h 131"/>
                <a:gd name="T40" fmla="*/ 139 w 151"/>
                <a:gd name="T41" fmla="*/ 31 h 131"/>
                <a:gd name="T42" fmla="*/ 151 w 151"/>
                <a:gd name="T43" fmla="*/ 15 h 131"/>
                <a:gd name="T44" fmla="*/ 150 w 151"/>
                <a:gd name="T45" fmla="*/ 10 h 131"/>
                <a:gd name="T46" fmla="*/ 150 w 151"/>
                <a:gd name="T47" fmla="*/ 10 h 131"/>
                <a:gd name="T48" fmla="*/ 146 w 151"/>
                <a:gd name="T49" fmla="*/ 7 h 131"/>
                <a:gd name="T50" fmla="*/ 127 w 151"/>
                <a:gd name="T51" fmla="*/ 11 h 131"/>
                <a:gd name="T52" fmla="*/ 89 w 151"/>
                <a:gd name="T53" fmla="*/ 34 h 131"/>
                <a:gd name="T54" fmla="*/ 38 w 151"/>
                <a:gd name="T55" fmla="*/ 1 h 131"/>
                <a:gd name="T56" fmla="*/ 33 w 151"/>
                <a:gd name="T57" fmla="*/ 1 h 131"/>
                <a:gd name="T58" fmla="*/ 20 w 151"/>
                <a:gd name="T59" fmla="*/ 7 h 131"/>
                <a:gd name="T60" fmla="*/ 20 w 151"/>
                <a:gd name="T61" fmla="*/ 10 h 131"/>
                <a:gd name="T62" fmla="*/ 65 w 151"/>
                <a:gd name="T63" fmla="*/ 51 h 131"/>
                <a:gd name="T64" fmla="*/ 28 w 151"/>
                <a:gd name="T65" fmla="*/ 76 h 131"/>
                <a:gd name="T66" fmla="*/ 26 w 151"/>
                <a:gd name="T67" fmla="*/ 78 h 131"/>
                <a:gd name="T68" fmla="*/ 24 w 151"/>
                <a:gd name="T69" fmla="*/ 77 h 131"/>
                <a:gd name="T70" fmla="*/ 13 w 151"/>
                <a:gd name="T71" fmla="*/ 74 h 131"/>
                <a:gd name="T72" fmla="*/ 0 w 151"/>
                <a:gd name="T73" fmla="*/ 80 h 131"/>
                <a:gd name="T74" fmla="*/ 1 w 151"/>
                <a:gd name="T75" fmla="*/ 80 h 131"/>
                <a:gd name="T76" fmla="*/ 12 w 151"/>
                <a:gd name="T77" fmla="*/ 8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1" h="131">
                  <a:moveTo>
                    <a:pt x="12" y="89"/>
                  </a:moveTo>
                  <a:cubicBezTo>
                    <a:pt x="13" y="90"/>
                    <a:pt x="14" y="90"/>
                    <a:pt x="15" y="89"/>
                  </a:cubicBezTo>
                  <a:cubicBezTo>
                    <a:pt x="14" y="90"/>
                    <a:pt x="14" y="91"/>
                    <a:pt x="12" y="93"/>
                  </a:cubicBezTo>
                  <a:cubicBezTo>
                    <a:pt x="12" y="93"/>
                    <a:pt x="8" y="100"/>
                    <a:pt x="9" y="102"/>
                  </a:cubicBezTo>
                  <a:cubicBezTo>
                    <a:pt x="9" y="102"/>
                    <a:pt x="9" y="102"/>
                    <a:pt x="9" y="102"/>
                  </a:cubicBezTo>
                  <a:cubicBezTo>
                    <a:pt x="11" y="105"/>
                    <a:pt x="19" y="103"/>
                    <a:pt x="19" y="103"/>
                  </a:cubicBezTo>
                  <a:cubicBezTo>
                    <a:pt x="21" y="103"/>
                    <a:pt x="23" y="103"/>
                    <a:pt x="23" y="103"/>
                  </a:cubicBezTo>
                  <a:cubicBezTo>
                    <a:pt x="23" y="103"/>
                    <a:pt x="22" y="104"/>
                    <a:pt x="22" y="106"/>
                  </a:cubicBezTo>
                  <a:cubicBezTo>
                    <a:pt x="26" y="119"/>
                    <a:pt x="26" y="119"/>
                    <a:pt x="26" y="119"/>
                  </a:cubicBezTo>
                  <a:cubicBezTo>
                    <a:pt x="26" y="119"/>
                    <a:pt x="27" y="120"/>
                    <a:pt x="27" y="120"/>
                  </a:cubicBezTo>
                  <a:cubicBezTo>
                    <a:pt x="37" y="111"/>
                    <a:pt x="37" y="111"/>
                    <a:pt x="37" y="111"/>
                  </a:cubicBezTo>
                  <a:cubicBezTo>
                    <a:pt x="38" y="99"/>
                    <a:pt x="38" y="99"/>
                    <a:pt x="38" y="99"/>
                  </a:cubicBezTo>
                  <a:cubicBezTo>
                    <a:pt x="38" y="98"/>
                    <a:pt x="38" y="97"/>
                    <a:pt x="38" y="97"/>
                  </a:cubicBezTo>
                  <a:cubicBezTo>
                    <a:pt x="38" y="97"/>
                    <a:pt x="41" y="96"/>
                    <a:pt x="41" y="95"/>
                  </a:cubicBezTo>
                  <a:cubicBezTo>
                    <a:pt x="79" y="72"/>
                    <a:pt x="79" y="72"/>
                    <a:pt x="79" y="72"/>
                  </a:cubicBezTo>
                  <a:cubicBezTo>
                    <a:pt x="98" y="129"/>
                    <a:pt x="98" y="129"/>
                    <a:pt x="98" y="129"/>
                  </a:cubicBezTo>
                  <a:cubicBezTo>
                    <a:pt x="99" y="131"/>
                    <a:pt x="100" y="131"/>
                    <a:pt x="102" y="130"/>
                  </a:cubicBezTo>
                  <a:cubicBezTo>
                    <a:pt x="112" y="121"/>
                    <a:pt x="112" y="121"/>
                    <a:pt x="112" y="121"/>
                  </a:cubicBezTo>
                  <a:cubicBezTo>
                    <a:pt x="113" y="120"/>
                    <a:pt x="114" y="118"/>
                    <a:pt x="114" y="116"/>
                  </a:cubicBezTo>
                  <a:cubicBezTo>
                    <a:pt x="103" y="56"/>
                    <a:pt x="103" y="56"/>
                    <a:pt x="103" y="56"/>
                  </a:cubicBezTo>
                  <a:cubicBezTo>
                    <a:pt x="139" y="31"/>
                    <a:pt x="139" y="31"/>
                    <a:pt x="139" y="31"/>
                  </a:cubicBezTo>
                  <a:cubicBezTo>
                    <a:pt x="146" y="26"/>
                    <a:pt x="151" y="19"/>
                    <a:pt x="151" y="15"/>
                  </a:cubicBezTo>
                  <a:cubicBezTo>
                    <a:pt x="151" y="13"/>
                    <a:pt x="151" y="11"/>
                    <a:pt x="150" y="10"/>
                  </a:cubicBezTo>
                  <a:cubicBezTo>
                    <a:pt x="150" y="10"/>
                    <a:pt x="150" y="10"/>
                    <a:pt x="150" y="10"/>
                  </a:cubicBezTo>
                  <a:cubicBezTo>
                    <a:pt x="149" y="9"/>
                    <a:pt x="147" y="7"/>
                    <a:pt x="146" y="7"/>
                  </a:cubicBezTo>
                  <a:cubicBezTo>
                    <a:pt x="142" y="5"/>
                    <a:pt x="134" y="7"/>
                    <a:pt x="127" y="11"/>
                  </a:cubicBezTo>
                  <a:cubicBezTo>
                    <a:pt x="89" y="34"/>
                    <a:pt x="89" y="34"/>
                    <a:pt x="89" y="34"/>
                  </a:cubicBezTo>
                  <a:cubicBezTo>
                    <a:pt x="38" y="1"/>
                    <a:pt x="38" y="1"/>
                    <a:pt x="38" y="1"/>
                  </a:cubicBezTo>
                  <a:cubicBezTo>
                    <a:pt x="36" y="0"/>
                    <a:pt x="34" y="0"/>
                    <a:pt x="33" y="1"/>
                  </a:cubicBezTo>
                  <a:cubicBezTo>
                    <a:pt x="20" y="7"/>
                    <a:pt x="20" y="7"/>
                    <a:pt x="20" y="7"/>
                  </a:cubicBezTo>
                  <a:cubicBezTo>
                    <a:pt x="19" y="7"/>
                    <a:pt x="19" y="9"/>
                    <a:pt x="20" y="10"/>
                  </a:cubicBezTo>
                  <a:cubicBezTo>
                    <a:pt x="65" y="51"/>
                    <a:pt x="65" y="51"/>
                    <a:pt x="65" y="51"/>
                  </a:cubicBezTo>
                  <a:cubicBezTo>
                    <a:pt x="28" y="76"/>
                    <a:pt x="28" y="76"/>
                    <a:pt x="28" y="76"/>
                  </a:cubicBezTo>
                  <a:cubicBezTo>
                    <a:pt x="28" y="76"/>
                    <a:pt x="26" y="78"/>
                    <a:pt x="26" y="78"/>
                  </a:cubicBezTo>
                  <a:cubicBezTo>
                    <a:pt x="26" y="78"/>
                    <a:pt x="25" y="78"/>
                    <a:pt x="24" y="77"/>
                  </a:cubicBezTo>
                  <a:cubicBezTo>
                    <a:pt x="13" y="74"/>
                    <a:pt x="13" y="74"/>
                    <a:pt x="13" y="74"/>
                  </a:cubicBezTo>
                  <a:cubicBezTo>
                    <a:pt x="0" y="80"/>
                    <a:pt x="0" y="80"/>
                    <a:pt x="0" y="80"/>
                  </a:cubicBezTo>
                  <a:cubicBezTo>
                    <a:pt x="0" y="80"/>
                    <a:pt x="1" y="80"/>
                    <a:pt x="1" y="80"/>
                  </a:cubicBezTo>
                  <a:lnTo>
                    <a:pt x="12" y="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42" name="Freeform 36"/>
            <p:cNvSpPr/>
            <p:nvPr/>
          </p:nvSpPr>
          <p:spPr bwMode="auto">
            <a:xfrm>
              <a:off x="5461" y="825"/>
              <a:ext cx="132" cy="206"/>
            </a:xfrm>
            <a:custGeom>
              <a:avLst/>
              <a:gdLst>
                <a:gd name="T0" fmla="*/ 0 w 108"/>
                <a:gd name="T1" fmla="*/ 168 h 168"/>
                <a:gd name="T2" fmla="*/ 3 w 108"/>
                <a:gd name="T3" fmla="*/ 151 h 168"/>
                <a:gd name="T4" fmla="*/ 4 w 108"/>
                <a:gd name="T5" fmla="*/ 145 h 168"/>
                <a:gd name="T6" fmla="*/ 6 w 108"/>
                <a:gd name="T7" fmla="*/ 137 h 168"/>
                <a:gd name="T8" fmla="*/ 8 w 108"/>
                <a:gd name="T9" fmla="*/ 133 h 168"/>
                <a:gd name="T10" fmla="*/ 11 w 108"/>
                <a:gd name="T11" fmla="*/ 121 h 168"/>
                <a:gd name="T12" fmla="*/ 15 w 108"/>
                <a:gd name="T13" fmla="*/ 113 h 168"/>
                <a:gd name="T14" fmla="*/ 21 w 108"/>
                <a:gd name="T15" fmla="*/ 98 h 168"/>
                <a:gd name="T16" fmla="*/ 26 w 108"/>
                <a:gd name="T17" fmla="*/ 88 h 168"/>
                <a:gd name="T18" fmla="*/ 28 w 108"/>
                <a:gd name="T19" fmla="*/ 85 h 168"/>
                <a:gd name="T20" fmla="*/ 32 w 108"/>
                <a:gd name="T21" fmla="*/ 79 h 168"/>
                <a:gd name="T22" fmla="*/ 36 w 108"/>
                <a:gd name="T23" fmla="*/ 72 h 168"/>
                <a:gd name="T24" fmla="*/ 44 w 108"/>
                <a:gd name="T25" fmla="*/ 60 h 168"/>
                <a:gd name="T26" fmla="*/ 56 w 108"/>
                <a:gd name="T27" fmla="*/ 44 h 168"/>
                <a:gd name="T28" fmla="*/ 64 w 108"/>
                <a:gd name="T29" fmla="*/ 35 h 168"/>
                <a:gd name="T30" fmla="*/ 68 w 108"/>
                <a:gd name="T31" fmla="*/ 31 h 168"/>
                <a:gd name="T32" fmla="*/ 78 w 108"/>
                <a:gd name="T33" fmla="*/ 21 h 168"/>
                <a:gd name="T34" fmla="*/ 90 w 108"/>
                <a:gd name="T35" fmla="*/ 11 h 168"/>
                <a:gd name="T36" fmla="*/ 101 w 108"/>
                <a:gd name="T37" fmla="*/ 2 h 168"/>
                <a:gd name="T38" fmla="*/ 103 w 108"/>
                <a:gd name="T39" fmla="*/ 0 h 168"/>
                <a:gd name="T40" fmla="*/ 108 w 108"/>
                <a:gd name="T41" fmla="*/ 7 h 168"/>
                <a:gd name="T42" fmla="*/ 105 w 108"/>
                <a:gd name="T43" fmla="*/ 9 h 168"/>
                <a:gd name="T44" fmla="*/ 94 w 108"/>
                <a:gd name="T45" fmla="*/ 17 h 168"/>
                <a:gd name="T46" fmla="*/ 94 w 108"/>
                <a:gd name="T47" fmla="*/ 17 h 168"/>
                <a:gd name="T48" fmla="*/ 83 w 108"/>
                <a:gd name="T49" fmla="*/ 27 h 168"/>
                <a:gd name="T50" fmla="*/ 73 w 108"/>
                <a:gd name="T51" fmla="*/ 36 h 168"/>
                <a:gd name="T52" fmla="*/ 61 w 108"/>
                <a:gd name="T53" fmla="*/ 48 h 168"/>
                <a:gd name="T54" fmla="*/ 60 w 108"/>
                <a:gd name="T55" fmla="*/ 48 h 168"/>
                <a:gd name="T56" fmla="*/ 48 w 108"/>
                <a:gd name="T57" fmla="*/ 63 h 168"/>
                <a:gd name="T58" fmla="*/ 40 w 108"/>
                <a:gd name="T59" fmla="*/ 74 h 168"/>
                <a:gd name="T60" fmla="*/ 36 w 108"/>
                <a:gd name="T61" fmla="*/ 80 h 168"/>
                <a:gd name="T62" fmla="*/ 31 w 108"/>
                <a:gd name="T63" fmla="*/ 87 h 168"/>
                <a:gd name="T64" fmla="*/ 29 w 108"/>
                <a:gd name="T65" fmla="*/ 90 h 168"/>
                <a:gd name="T66" fmla="*/ 24 w 108"/>
                <a:gd name="T67" fmla="*/ 100 h 168"/>
                <a:gd name="T68" fmla="*/ 17 w 108"/>
                <a:gd name="T69" fmla="*/ 113 h 168"/>
                <a:gd name="T70" fmla="*/ 13 w 108"/>
                <a:gd name="T71" fmla="*/ 121 h 168"/>
                <a:gd name="T72" fmla="*/ 13 w 108"/>
                <a:gd name="T73" fmla="*/ 122 h 168"/>
                <a:gd name="T74" fmla="*/ 9 w 108"/>
                <a:gd name="T75" fmla="*/ 133 h 168"/>
                <a:gd name="T76" fmla="*/ 8 w 108"/>
                <a:gd name="T77" fmla="*/ 137 h 168"/>
                <a:gd name="T78" fmla="*/ 5 w 108"/>
                <a:gd name="T79" fmla="*/ 146 h 168"/>
                <a:gd name="T80" fmla="*/ 3 w 108"/>
                <a:gd name="T81" fmla="*/ 152 h 168"/>
                <a:gd name="T82" fmla="*/ 0 w 108"/>
                <a:gd name="T83"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 h="168">
                  <a:moveTo>
                    <a:pt x="0" y="168"/>
                  </a:moveTo>
                  <a:cubicBezTo>
                    <a:pt x="0" y="162"/>
                    <a:pt x="2" y="157"/>
                    <a:pt x="3" y="151"/>
                  </a:cubicBezTo>
                  <a:cubicBezTo>
                    <a:pt x="3" y="149"/>
                    <a:pt x="4" y="147"/>
                    <a:pt x="4" y="145"/>
                  </a:cubicBezTo>
                  <a:cubicBezTo>
                    <a:pt x="5" y="142"/>
                    <a:pt x="5" y="140"/>
                    <a:pt x="6" y="137"/>
                  </a:cubicBezTo>
                  <a:cubicBezTo>
                    <a:pt x="7" y="136"/>
                    <a:pt x="7" y="134"/>
                    <a:pt x="8" y="133"/>
                  </a:cubicBezTo>
                  <a:cubicBezTo>
                    <a:pt x="11" y="121"/>
                    <a:pt x="11" y="121"/>
                    <a:pt x="11" y="121"/>
                  </a:cubicBezTo>
                  <a:cubicBezTo>
                    <a:pt x="12" y="118"/>
                    <a:pt x="14" y="116"/>
                    <a:pt x="15" y="113"/>
                  </a:cubicBezTo>
                  <a:cubicBezTo>
                    <a:pt x="17" y="108"/>
                    <a:pt x="19" y="103"/>
                    <a:pt x="21" y="98"/>
                  </a:cubicBezTo>
                  <a:cubicBezTo>
                    <a:pt x="26" y="88"/>
                    <a:pt x="26" y="88"/>
                    <a:pt x="26" y="88"/>
                  </a:cubicBezTo>
                  <a:cubicBezTo>
                    <a:pt x="27" y="87"/>
                    <a:pt x="27" y="86"/>
                    <a:pt x="28" y="85"/>
                  </a:cubicBezTo>
                  <a:cubicBezTo>
                    <a:pt x="29" y="83"/>
                    <a:pt x="30" y="80"/>
                    <a:pt x="32" y="79"/>
                  </a:cubicBezTo>
                  <a:cubicBezTo>
                    <a:pt x="33" y="76"/>
                    <a:pt x="35" y="74"/>
                    <a:pt x="36" y="72"/>
                  </a:cubicBezTo>
                  <a:cubicBezTo>
                    <a:pt x="39" y="68"/>
                    <a:pt x="41" y="64"/>
                    <a:pt x="44" y="60"/>
                  </a:cubicBezTo>
                  <a:cubicBezTo>
                    <a:pt x="56" y="44"/>
                    <a:pt x="56" y="44"/>
                    <a:pt x="56" y="44"/>
                  </a:cubicBezTo>
                  <a:cubicBezTo>
                    <a:pt x="59" y="41"/>
                    <a:pt x="62" y="38"/>
                    <a:pt x="64" y="35"/>
                  </a:cubicBezTo>
                  <a:cubicBezTo>
                    <a:pt x="68" y="31"/>
                    <a:pt x="68" y="31"/>
                    <a:pt x="68" y="31"/>
                  </a:cubicBezTo>
                  <a:cubicBezTo>
                    <a:pt x="72" y="27"/>
                    <a:pt x="75" y="24"/>
                    <a:pt x="78" y="21"/>
                  </a:cubicBezTo>
                  <a:cubicBezTo>
                    <a:pt x="90" y="11"/>
                    <a:pt x="90" y="11"/>
                    <a:pt x="90" y="11"/>
                  </a:cubicBezTo>
                  <a:cubicBezTo>
                    <a:pt x="94" y="7"/>
                    <a:pt x="98" y="5"/>
                    <a:pt x="101" y="2"/>
                  </a:cubicBezTo>
                  <a:cubicBezTo>
                    <a:pt x="102" y="2"/>
                    <a:pt x="103" y="1"/>
                    <a:pt x="103" y="0"/>
                  </a:cubicBezTo>
                  <a:cubicBezTo>
                    <a:pt x="108" y="7"/>
                    <a:pt x="108" y="7"/>
                    <a:pt x="108" y="7"/>
                  </a:cubicBezTo>
                  <a:cubicBezTo>
                    <a:pt x="107" y="8"/>
                    <a:pt x="106" y="9"/>
                    <a:pt x="105" y="9"/>
                  </a:cubicBezTo>
                  <a:cubicBezTo>
                    <a:pt x="102" y="11"/>
                    <a:pt x="99" y="14"/>
                    <a:pt x="94" y="17"/>
                  </a:cubicBezTo>
                  <a:cubicBezTo>
                    <a:pt x="94" y="17"/>
                    <a:pt x="94" y="17"/>
                    <a:pt x="94" y="17"/>
                  </a:cubicBezTo>
                  <a:cubicBezTo>
                    <a:pt x="83" y="27"/>
                    <a:pt x="83" y="27"/>
                    <a:pt x="83" y="27"/>
                  </a:cubicBezTo>
                  <a:cubicBezTo>
                    <a:pt x="80" y="29"/>
                    <a:pt x="76" y="32"/>
                    <a:pt x="73" y="36"/>
                  </a:cubicBezTo>
                  <a:cubicBezTo>
                    <a:pt x="61" y="48"/>
                    <a:pt x="61" y="48"/>
                    <a:pt x="61" y="48"/>
                  </a:cubicBezTo>
                  <a:cubicBezTo>
                    <a:pt x="60" y="48"/>
                    <a:pt x="60" y="48"/>
                    <a:pt x="60" y="48"/>
                  </a:cubicBezTo>
                  <a:cubicBezTo>
                    <a:pt x="48" y="63"/>
                    <a:pt x="48" y="63"/>
                    <a:pt x="48" y="63"/>
                  </a:cubicBezTo>
                  <a:cubicBezTo>
                    <a:pt x="45" y="66"/>
                    <a:pt x="42" y="70"/>
                    <a:pt x="40" y="74"/>
                  </a:cubicBezTo>
                  <a:cubicBezTo>
                    <a:pt x="39" y="76"/>
                    <a:pt x="37" y="78"/>
                    <a:pt x="36" y="80"/>
                  </a:cubicBezTo>
                  <a:cubicBezTo>
                    <a:pt x="34" y="82"/>
                    <a:pt x="32" y="85"/>
                    <a:pt x="31" y="87"/>
                  </a:cubicBezTo>
                  <a:cubicBezTo>
                    <a:pt x="30" y="88"/>
                    <a:pt x="30" y="89"/>
                    <a:pt x="29" y="90"/>
                  </a:cubicBezTo>
                  <a:cubicBezTo>
                    <a:pt x="24" y="100"/>
                    <a:pt x="24" y="100"/>
                    <a:pt x="24" y="100"/>
                  </a:cubicBezTo>
                  <a:cubicBezTo>
                    <a:pt x="21" y="104"/>
                    <a:pt x="19" y="109"/>
                    <a:pt x="17" y="113"/>
                  </a:cubicBezTo>
                  <a:cubicBezTo>
                    <a:pt x="16" y="116"/>
                    <a:pt x="15" y="119"/>
                    <a:pt x="13" y="121"/>
                  </a:cubicBezTo>
                  <a:cubicBezTo>
                    <a:pt x="13" y="122"/>
                    <a:pt x="13" y="122"/>
                    <a:pt x="13" y="122"/>
                  </a:cubicBezTo>
                  <a:cubicBezTo>
                    <a:pt x="9" y="133"/>
                    <a:pt x="9" y="133"/>
                    <a:pt x="9" y="133"/>
                  </a:cubicBezTo>
                  <a:cubicBezTo>
                    <a:pt x="9" y="135"/>
                    <a:pt x="8" y="136"/>
                    <a:pt x="8" y="137"/>
                  </a:cubicBezTo>
                  <a:cubicBezTo>
                    <a:pt x="7" y="140"/>
                    <a:pt x="6" y="143"/>
                    <a:pt x="5" y="146"/>
                  </a:cubicBezTo>
                  <a:cubicBezTo>
                    <a:pt x="4" y="148"/>
                    <a:pt x="4" y="150"/>
                    <a:pt x="3" y="152"/>
                  </a:cubicBezTo>
                  <a:cubicBezTo>
                    <a:pt x="2" y="157"/>
                    <a:pt x="1" y="162"/>
                    <a:pt x="0"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sp>
          <p:nvSpPr>
            <p:cNvPr id="43" name="Freeform 37"/>
            <p:cNvSpPr>
              <a:spLocks noEditPoints="1"/>
            </p:cNvSpPr>
            <p:nvPr/>
          </p:nvSpPr>
          <p:spPr bwMode="auto">
            <a:xfrm>
              <a:off x="5449" y="812"/>
              <a:ext cx="305" cy="486"/>
            </a:xfrm>
            <a:custGeom>
              <a:avLst/>
              <a:gdLst>
                <a:gd name="T0" fmla="*/ 110 w 249"/>
                <a:gd name="T1" fmla="*/ 4 h 397"/>
                <a:gd name="T2" fmla="*/ 84 w 249"/>
                <a:gd name="T3" fmla="*/ 25 h 397"/>
                <a:gd name="T4" fmla="*/ 60 w 249"/>
                <a:gd name="T5" fmla="*/ 50 h 397"/>
                <a:gd name="T6" fmla="*/ 35 w 249"/>
                <a:gd name="T7" fmla="*/ 85 h 397"/>
                <a:gd name="T8" fmla="*/ 24 w 249"/>
                <a:gd name="T9" fmla="*/ 106 h 397"/>
                <a:gd name="T10" fmla="*/ 10 w 249"/>
                <a:gd name="T11" fmla="*/ 142 h 397"/>
                <a:gd name="T12" fmla="*/ 2 w 249"/>
                <a:gd name="T13" fmla="*/ 181 h 397"/>
                <a:gd name="T14" fmla="*/ 0 w 249"/>
                <a:gd name="T15" fmla="*/ 209 h 397"/>
                <a:gd name="T16" fmla="*/ 1 w 249"/>
                <a:gd name="T17" fmla="*/ 223 h 397"/>
                <a:gd name="T18" fmla="*/ 5 w 249"/>
                <a:gd name="T19" fmla="*/ 251 h 397"/>
                <a:gd name="T20" fmla="*/ 9 w 249"/>
                <a:gd name="T21" fmla="*/ 265 h 397"/>
                <a:gd name="T22" fmla="*/ 19 w 249"/>
                <a:gd name="T23" fmla="*/ 291 h 397"/>
                <a:gd name="T24" fmla="*/ 34 w 249"/>
                <a:gd name="T25" fmla="*/ 316 h 397"/>
                <a:gd name="T26" fmla="*/ 51 w 249"/>
                <a:gd name="T27" fmla="*/ 337 h 397"/>
                <a:gd name="T28" fmla="*/ 114 w 249"/>
                <a:gd name="T29" fmla="*/ 380 h 397"/>
                <a:gd name="T30" fmla="*/ 177 w 249"/>
                <a:gd name="T31" fmla="*/ 396 h 397"/>
                <a:gd name="T32" fmla="*/ 195 w 249"/>
                <a:gd name="T33" fmla="*/ 397 h 397"/>
                <a:gd name="T34" fmla="*/ 203 w 249"/>
                <a:gd name="T35" fmla="*/ 397 h 397"/>
                <a:gd name="T36" fmla="*/ 218 w 249"/>
                <a:gd name="T37" fmla="*/ 396 h 397"/>
                <a:gd name="T38" fmla="*/ 235 w 249"/>
                <a:gd name="T39" fmla="*/ 394 h 397"/>
                <a:gd name="T40" fmla="*/ 249 w 249"/>
                <a:gd name="T41" fmla="*/ 391 h 397"/>
                <a:gd name="T42" fmla="*/ 235 w 249"/>
                <a:gd name="T43" fmla="*/ 393 h 397"/>
                <a:gd name="T44" fmla="*/ 218 w 249"/>
                <a:gd name="T45" fmla="*/ 395 h 397"/>
                <a:gd name="T46" fmla="*/ 203 w 249"/>
                <a:gd name="T47" fmla="*/ 395 h 397"/>
                <a:gd name="T48" fmla="*/ 187 w 249"/>
                <a:gd name="T49" fmla="*/ 394 h 397"/>
                <a:gd name="T50" fmla="*/ 158 w 249"/>
                <a:gd name="T51" fmla="*/ 389 h 397"/>
                <a:gd name="T52" fmla="*/ 76 w 249"/>
                <a:gd name="T53" fmla="*/ 349 h 397"/>
                <a:gd name="T54" fmla="*/ 50 w 249"/>
                <a:gd name="T55" fmla="*/ 321 h 397"/>
                <a:gd name="T56" fmla="*/ 21 w 249"/>
                <a:gd name="T57" fmla="*/ 261 h 397"/>
                <a:gd name="T58" fmla="*/ 18 w 249"/>
                <a:gd name="T59" fmla="*/ 248 h 397"/>
                <a:gd name="T60" fmla="*/ 15 w 249"/>
                <a:gd name="T61" fmla="*/ 222 h 397"/>
                <a:gd name="T62" fmla="*/ 15 w 249"/>
                <a:gd name="T63" fmla="*/ 209 h 397"/>
                <a:gd name="T64" fmla="*/ 17 w 249"/>
                <a:gd name="T65" fmla="*/ 183 h 397"/>
                <a:gd name="T66" fmla="*/ 27 w 249"/>
                <a:gd name="T67" fmla="*/ 147 h 397"/>
                <a:gd name="T68" fmla="*/ 41 w 249"/>
                <a:gd name="T69" fmla="*/ 115 h 397"/>
                <a:gd name="T70" fmla="*/ 52 w 249"/>
                <a:gd name="T71" fmla="*/ 96 h 397"/>
                <a:gd name="T72" fmla="*/ 76 w 249"/>
                <a:gd name="T73" fmla="*/ 64 h 397"/>
                <a:gd name="T74" fmla="*/ 99 w 249"/>
                <a:gd name="T75" fmla="*/ 43 h 397"/>
                <a:gd name="T76" fmla="*/ 124 w 249"/>
                <a:gd name="T77" fmla="*/ 24 h 397"/>
                <a:gd name="T78" fmla="*/ 115 w 249"/>
                <a:gd name="T79" fmla="*/ 0 h 397"/>
                <a:gd name="T80" fmla="*/ 249 w 249"/>
                <a:gd name="T81"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9" h="397">
                  <a:moveTo>
                    <a:pt x="115" y="0"/>
                  </a:moveTo>
                  <a:cubicBezTo>
                    <a:pt x="115" y="0"/>
                    <a:pt x="113" y="1"/>
                    <a:pt x="110" y="4"/>
                  </a:cubicBezTo>
                  <a:cubicBezTo>
                    <a:pt x="106" y="7"/>
                    <a:pt x="101" y="10"/>
                    <a:pt x="95" y="15"/>
                  </a:cubicBezTo>
                  <a:cubicBezTo>
                    <a:pt x="92" y="18"/>
                    <a:pt x="88" y="22"/>
                    <a:pt x="84" y="25"/>
                  </a:cubicBezTo>
                  <a:cubicBezTo>
                    <a:pt x="81" y="28"/>
                    <a:pt x="76" y="32"/>
                    <a:pt x="73" y="36"/>
                  </a:cubicBezTo>
                  <a:cubicBezTo>
                    <a:pt x="69" y="41"/>
                    <a:pt x="64" y="45"/>
                    <a:pt x="60" y="50"/>
                  </a:cubicBezTo>
                  <a:cubicBezTo>
                    <a:pt x="56" y="55"/>
                    <a:pt x="52" y="61"/>
                    <a:pt x="47" y="66"/>
                  </a:cubicBezTo>
                  <a:cubicBezTo>
                    <a:pt x="43" y="72"/>
                    <a:pt x="39" y="79"/>
                    <a:pt x="35" y="85"/>
                  </a:cubicBezTo>
                  <a:cubicBezTo>
                    <a:pt x="33" y="88"/>
                    <a:pt x="31" y="92"/>
                    <a:pt x="29" y="95"/>
                  </a:cubicBezTo>
                  <a:cubicBezTo>
                    <a:pt x="27" y="99"/>
                    <a:pt x="26" y="102"/>
                    <a:pt x="24" y="106"/>
                  </a:cubicBezTo>
                  <a:cubicBezTo>
                    <a:pt x="20" y="113"/>
                    <a:pt x="17" y="121"/>
                    <a:pt x="14" y="129"/>
                  </a:cubicBezTo>
                  <a:cubicBezTo>
                    <a:pt x="13" y="133"/>
                    <a:pt x="11" y="137"/>
                    <a:pt x="10" y="142"/>
                  </a:cubicBezTo>
                  <a:cubicBezTo>
                    <a:pt x="9" y="146"/>
                    <a:pt x="7" y="150"/>
                    <a:pt x="6" y="154"/>
                  </a:cubicBezTo>
                  <a:cubicBezTo>
                    <a:pt x="5" y="163"/>
                    <a:pt x="2" y="172"/>
                    <a:pt x="2" y="181"/>
                  </a:cubicBezTo>
                  <a:cubicBezTo>
                    <a:pt x="1" y="186"/>
                    <a:pt x="0" y="190"/>
                    <a:pt x="0" y="195"/>
                  </a:cubicBezTo>
                  <a:cubicBezTo>
                    <a:pt x="0" y="200"/>
                    <a:pt x="0" y="204"/>
                    <a:pt x="0" y="209"/>
                  </a:cubicBezTo>
                  <a:cubicBezTo>
                    <a:pt x="0" y="211"/>
                    <a:pt x="0" y="214"/>
                    <a:pt x="0" y="216"/>
                  </a:cubicBezTo>
                  <a:cubicBezTo>
                    <a:pt x="1" y="223"/>
                    <a:pt x="1" y="223"/>
                    <a:pt x="1" y="223"/>
                  </a:cubicBezTo>
                  <a:cubicBezTo>
                    <a:pt x="1" y="228"/>
                    <a:pt x="2" y="232"/>
                    <a:pt x="2" y="237"/>
                  </a:cubicBezTo>
                  <a:cubicBezTo>
                    <a:pt x="5" y="251"/>
                    <a:pt x="5" y="251"/>
                    <a:pt x="5" y="251"/>
                  </a:cubicBezTo>
                  <a:cubicBezTo>
                    <a:pt x="6" y="253"/>
                    <a:pt x="6" y="256"/>
                    <a:pt x="7" y="258"/>
                  </a:cubicBezTo>
                  <a:cubicBezTo>
                    <a:pt x="9" y="265"/>
                    <a:pt x="9" y="265"/>
                    <a:pt x="9" y="265"/>
                  </a:cubicBezTo>
                  <a:cubicBezTo>
                    <a:pt x="11" y="269"/>
                    <a:pt x="12" y="274"/>
                    <a:pt x="14" y="278"/>
                  </a:cubicBezTo>
                  <a:cubicBezTo>
                    <a:pt x="19" y="291"/>
                    <a:pt x="19" y="291"/>
                    <a:pt x="19" y="291"/>
                  </a:cubicBezTo>
                  <a:cubicBezTo>
                    <a:pt x="21" y="296"/>
                    <a:pt x="24" y="299"/>
                    <a:pt x="26" y="303"/>
                  </a:cubicBezTo>
                  <a:cubicBezTo>
                    <a:pt x="29" y="308"/>
                    <a:pt x="31" y="311"/>
                    <a:pt x="34" y="316"/>
                  </a:cubicBezTo>
                  <a:cubicBezTo>
                    <a:pt x="36" y="319"/>
                    <a:pt x="39" y="323"/>
                    <a:pt x="42" y="326"/>
                  </a:cubicBezTo>
                  <a:cubicBezTo>
                    <a:pt x="45" y="330"/>
                    <a:pt x="48" y="333"/>
                    <a:pt x="51" y="337"/>
                  </a:cubicBezTo>
                  <a:cubicBezTo>
                    <a:pt x="57" y="343"/>
                    <a:pt x="64" y="349"/>
                    <a:pt x="71" y="355"/>
                  </a:cubicBezTo>
                  <a:cubicBezTo>
                    <a:pt x="85" y="365"/>
                    <a:pt x="100" y="374"/>
                    <a:pt x="114" y="380"/>
                  </a:cubicBezTo>
                  <a:cubicBezTo>
                    <a:pt x="129" y="386"/>
                    <a:pt x="144" y="390"/>
                    <a:pt x="157" y="393"/>
                  </a:cubicBezTo>
                  <a:cubicBezTo>
                    <a:pt x="164" y="394"/>
                    <a:pt x="171" y="395"/>
                    <a:pt x="177" y="396"/>
                  </a:cubicBezTo>
                  <a:cubicBezTo>
                    <a:pt x="180" y="396"/>
                    <a:pt x="183" y="396"/>
                    <a:pt x="186" y="396"/>
                  </a:cubicBezTo>
                  <a:cubicBezTo>
                    <a:pt x="189" y="396"/>
                    <a:pt x="192" y="396"/>
                    <a:pt x="195" y="397"/>
                  </a:cubicBezTo>
                  <a:cubicBezTo>
                    <a:pt x="197" y="397"/>
                    <a:pt x="199" y="397"/>
                    <a:pt x="202" y="397"/>
                  </a:cubicBezTo>
                  <a:cubicBezTo>
                    <a:pt x="202" y="397"/>
                    <a:pt x="203" y="397"/>
                    <a:pt x="203" y="397"/>
                  </a:cubicBezTo>
                  <a:cubicBezTo>
                    <a:pt x="206" y="397"/>
                    <a:pt x="208" y="396"/>
                    <a:pt x="211" y="396"/>
                  </a:cubicBezTo>
                  <a:cubicBezTo>
                    <a:pt x="213" y="396"/>
                    <a:pt x="216" y="396"/>
                    <a:pt x="218" y="396"/>
                  </a:cubicBezTo>
                  <a:cubicBezTo>
                    <a:pt x="220" y="396"/>
                    <a:pt x="222" y="395"/>
                    <a:pt x="224" y="395"/>
                  </a:cubicBezTo>
                  <a:cubicBezTo>
                    <a:pt x="228" y="395"/>
                    <a:pt x="232" y="395"/>
                    <a:pt x="235" y="394"/>
                  </a:cubicBezTo>
                  <a:cubicBezTo>
                    <a:pt x="238" y="393"/>
                    <a:pt x="240" y="393"/>
                    <a:pt x="243" y="393"/>
                  </a:cubicBezTo>
                  <a:cubicBezTo>
                    <a:pt x="247" y="392"/>
                    <a:pt x="249" y="391"/>
                    <a:pt x="249" y="391"/>
                  </a:cubicBezTo>
                  <a:cubicBezTo>
                    <a:pt x="249" y="391"/>
                    <a:pt x="247" y="392"/>
                    <a:pt x="243" y="392"/>
                  </a:cubicBezTo>
                  <a:cubicBezTo>
                    <a:pt x="240" y="393"/>
                    <a:pt x="238" y="393"/>
                    <a:pt x="235" y="393"/>
                  </a:cubicBezTo>
                  <a:cubicBezTo>
                    <a:pt x="232" y="394"/>
                    <a:pt x="228" y="394"/>
                    <a:pt x="224" y="394"/>
                  </a:cubicBezTo>
                  <a:cubicBezTo>
                    <a:pt x="222" y="394"/>
                    <a:pt x="220" y="394"/>
                    <a:pt x="218" y="395"/>
                  </a:cubicBezTo>
                  <a:cubicBezTo>
                    <a:pt x="216" y="395"/>
                    <a:pt x="213" y="395"/>
                    <a:pt x="211" y="395"/>
                  </a:cubicBezTo>
                  <a:cubicBezTo>
                    <a:pt x="208" y="395"/>
                    <a:pt x="206" y="395"/>
                    <a:pt x="203" y="395"/>
                  </a:cubicBezTo>
                  <a:cubicBezTo>
                    <a:pt x="201" y="395"/>
                    <a:pt x="198" y="394"/>
                    <a:pt x="195" y="394"/>
                  </a:cubicBezTo>
                  <a:cubicBezTo>
                    <a:pt x="192" y="394"/>
                    <a:pt x="190" y="394"/>
                    <a:pt x="187" y="394"/>
                  </a:cubicBezTo>
                  <a:cubicBezTo>
                    <a:pt x="184" y="393"/>
                    <a:pt x="181" y="393"/>
                    <a:pt x="178" y="393"/>
                  </a:cubicBezTo>
                  <a:cubicBezTo>
                    <a:pt x="171" y="392"/>
                    <a:pt x="165" y="390"/>
                    <a:pt x="158" y="389"/>
                  </a:cubicBezTo>
                  <a:cubicBezTo>
                    <a:pt x="145" y="386"/>
                    <a:pt x="131" y="381"/>
                    <a:pt x="117" y="375"/>
                  </a:cubicBezTo>
                  <a:cubicBezTo>
                    <a:pt x="103" y="368"/>
                    <a:pt x="89" y="359"/>
                    <a:pt x="76" y="349"/>
                  </a:cubicBezTo>
                  <a:cubicBezTo>
                    <a:pt x="69" y="343"/>
                    <a:pt x="63" y="337"/>
                    <a:pt x="58" y="331"/>
                  </a:cubicBezTo>
                  <a:cubicBezTo>
                    <a:pt x="55" y="327"/>
                    <a:pt x="52" y="324"/>
                    <a:pt x="50" y="321"/>
                  </a:cubicBezTo>
                  <a:cubicBezTo>
                    <a:pt x="47" y="317"/>
                    <a:pt x="44" y="313"/>
                    <a:pt x="42" y="310"/>
                  </a:cubicBezTo>
                  <a:cubicBezTo>
                    <a:pt x="33" y="295"/>
                    <a:pt x="25" y="279"/>
                    <a:pt x="21" y="261"/>
                  </a:cubicBezTo>
                  <a:cubicBezTo>
                    <a:pt x="19" y="255"/>
                    <a:pt x="19" y="255"/>
                    <a:pt x="19" y="255"/>
                  </a:cubicBezTo>
                  <a:cubicBezTo>
                    <a:pt x="18" y="253"/>
                    <a:pt x="18" y="251"/>
                    <a:pt x="18" y="248"/>
                  </a:cubicBezTo>
                  <a:cubicBezTo>
                    <a:pt x="16" y="235"/>
                    <a:pt x="16" y="235"/>
                    <a:pt x="16" y="235"/>
                  </a:cubicBezTo>
                  <a:cubicBezTo>
                    <a:pt x="15" y="231"/>
                    <a:pt x="15" y="226"/>
                    <a:pt x="15" y="222"/>
                  </a:cubicBezTo>
                  <a:cubicBezTo>
                    <a:pt x="15" y="216"/>
                    <a:pt x="15" y="216"/>
                    <a:pt x="15" y="216"/>
                  </a:cubicBezTo>
                  <a:cubicBezTo>
                    <a:pt x="15" y="213"/>
                    <a:pt x="15" y="211"/>
                    <a:pt x="15" y="209"/>
                  </a:cubicBezTo>
                  <a:cubicBezTo>
                    <a:pt x="15" y="205"/>
                    <a:pt x="15" y="200"/>
                    <a:pt x="16" y="196"/>
                  </a:cubicBezTo>
                  <a:cubicBezTo>
                    <a:pt x="16" y="192"/>
                    <a:pt x="17" y="188"/>
                    <a:pt x="17" y="183"/>
                  </a:cubicBezTo>
                  <a:cubicBezTo>
                    <a:pt x="18" y="175"/>
                    <a:pt x="21" y="167"/>
                    <a:pt x="23" y="159"/>
                  </a:cubicBezTo>
                  <a:cubicBezTo>
                    <a:pt x="24" y="155"/>
                    <a:pt x="25" y="151"/>
                    <a:pt x="27" y="147"/>
                  </a:cubicBezTo>
                  <a:cubicBezTo>
                    <a:pt x="28" y="143"/>
                    <a:pt x="29" y="139"/>
                    <a:pt x="31" y="136"/>
                  </a:cubicBezTo>
                  <a:cubicBezTo>
                    <a:pt x="34" y="128"/>
                    <a:pt x="37" y="121"/>
                    <a:pt x="41" y="115"/>
                  </a:cubicBezTo>
                  <a:cubicBezTo>
                    <a:pt x="43" y="111"/>
                    <a:pt x="44" y="108"/>
                    <a:pt x="46" y="105"/>
                  </a:cubicBezTo>
                  <a:cubicBezTo>
                    <a:pt x="48" y="102"/>
                    <a:pt x="50" y="99"/>
                    <a:pt x="52" y="96"/>
                  </a:cubicBezTo>
                  <a:cubicBezTo>
                    <a:pt x="56" y="90"/>
                    <a:pt x="60" y="84"/>
                    <a:pt x="64" y="79"/>
                  </a:cubicBezTo>
                  <a:cubicBezTo>
                    <a:pt x="68" y="74"/>
                    <a:pt x="72" y="69"/>
                    <a:pt x="76" y="64"/>
                  </a:cubicBezTo>
                  <a:cubicBezTo>
                    <a:pt x="81" y="60"/>
                    <a:pt x="85" y="56"/>
                    <a:pt x="88" y="52"/>
                  </a:cubicBezTo>
                  <a:cubicBezTo>
                    <a:pt x="92" y="48"/>
                    <a:pt x="96" y="45"/>
                    <a:pt x="99" y="43"/>
                  </a:cubicBezTo>
                  <a:cubicBezTo>
                    <a:pt x="103" y="40"/>
                    <a:pt x="106" y="37"/>
                    <a:pt x="109" y="35"/>
                  </a:cubicBezTo>
                  <a:cubicBezTo>
                    <a:pt x="115" y="30"/>
                    <a:pt x="121" y="26"/>
                    <a:pt x="124" y="24"/>
                  </a:cubicBezTo>
                  <a:cubicBezTo>
                    <a:pt x="128" y="21"/>
                    <a:pt x="130" y="20"/>
                    <a:pt x="130" y="20"/>
                  </a:cubicBezTo>
                  <a:cubicBezTo>
                    <a:pt x="115" y="0"/>
                    <a:pt x="115" y="0"/>
                    <a:pt x="115" y="0"/>
                  </a:cubicBezTo>
                  <a:close/>
                  <a:moveTo>
                    <a:pt x="249" y="391"/>
                  </a:moveTo>
                  <a:cubicBezTo>
                    <a:pt x="249" y="391"/>
                    <a:pt x="249" y="391"/>
                    <a:pt x="249" y="3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dirty="0">
                <a:solidFill>
                  <a:schemeClr val="tx1">
                    <a:lumMod val="50000"/>
                    <a:lumOff val="50000"/>
                  </a:schemeClr>
                </a:solidFill>
                <a:latin typeface="Montserrat SemiBold" panose="00000700000000000000" pitchFamily="2" charset="0"/>
                <a:ea typeface="字魂35号-经典雅黑" panose="02000000000000000000" pitchFamily="2" charset="-122"/>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1000"/>
                                        <p:tgtEl>
                                          <p:spTgt spid="24"/>
                                        </p:tgtEl>
                                      </p:cBhvr>
                                    </p:animEffect>
                                    <p:anim calcmode="lin" valueType="num">
                                      <p:cBhvr>
                                        <p:cTn id="73" dur="1000" fill="hold"/>
                                        <p:tgtEl>
                                          <p:spTgt spid="24"/>
                                        </p:tgtEl>
                                        <p:attrNameLst>
                                          <p:attrName>ppt_x</p:attrName>
                                        </p:attrNameLst>
                                      </p:cBhvr>
                                      <p:tavLst>
                                        <p:tav tm="0">
                                          <p:val>
                                            <p:strVal val="#ppt_x"/>
                                          </p:val>
                                        </p:tav>
                                        <p:tav tm="100000">
                                          <p:val>
                                            <p:strVal val="#ppt_x"/>
                                          </p:val>
                                        </p:tav>
                                      </p:tavLst>
                                    </p:anim>
                                    <p:anim calcmode="lin" valueType="num">
                                      <p:cBhvr>
                                        <p:cTn id="74" dur="1000" fill="hold"/>
                                        <p:tgtEl>
                                          <p:spTgt spid="2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1000" fill="hold"/>
                                        <p:tgtEl>
                                          <p:spTgt spid="2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1000"/>
                                        <p:tgtEl>
                                          <p:spTgt spid="31"/>
                                        </p:tgtEl>
                                      </p:cBhvr>
                                    </p:animEffect>
                                    <p:anim calcmode="lin" valueType="num">
                                      <p:cBhvr>
                                        <p:cTn id="83" dur="1000" fill="hold"/>
                                        <p:tgtEl>
                                          <p:spTgt spid="31"/>
                                        </p:tgtEl>
                                        <p:attrNameLst>
                                          <p:attrName>ppt_x</p:attrName>
                                        </p:attrNameLst>
                                      </p:cBhvr>
                                      <p:tavLst>
                                        <p:tav tm="0">
                                          <p:val>
                                            <p:strVal val="#ppt_x"/>
                                          </p:val>
                                        </p:tav>
                                        <p:tav tm="100000">
                                          <p:val>
                                            <p:strVal val="#ppt_x"/>
                                          </p:val>
                                        </p:tav>
                                      </p:tavLst>
                                    </p:anim>
                                    <p:anim calcmode="lin" valueType="num">
                                      <p:cBhvr>
                                        <p:cTn id="8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0" y="0"/>
            <a:ext cx="12192000" cy="6858000"/>
            <a:chOff x="0" y="0"/>
            <a:chExt cx="12192000" cy="6858000"/>
          </a:xfrm>
        </p:grpSpPr>
        <p:pic>
          <p:nvPicPr>
            <p:cNvPr id="25"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6" name="组合 25"/>
            <p:cNvGrpSpPr/>
            <p:nvPr/>
          </p:nvGrpSpPr>
          <p:grpSpPr>
            <a:xfrm>
              <a:off x="215900" y="214361"/>
              <a:ext cx="11760200" cy="6429277"/>
              <a:chOff x="215900" y="214361"/>
              <a:chExt cx="11760200" cy="6429277"/>
            </a:xfrm>
          </p:grpSpPr>
          <p:grpSp>
            <p:nvGrpSpPr>
              <p:cNvPr id="33" name="组合 32"/>
              <p:cNvGrpSpPr/>
              <p:nvPr/>
            </p:nvGrpSpPr>
            <p:grpSpPr>
              <a:xfrm>
                <a:off x="215900" y="214361"/>
                <a:ext cx="11760200" cy="6429277"/>
                <a:chOff x="215900" y="214361"/>
                <a:chExt cx="11760200" cy="6429277"/>
              </a:xfrm>
            </p:grpSpPr>
            <p:sp>
              <p:nvSpPr>
                <p:cNvPr id="35" name="矩形 34"/>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36" name="TextBox 8"/>
                <p:cNvSpPr txBox="1">
                  <a:spLocks noChangeArrowheads="1"/>
                </p:cNvSpPr>
                <p:nvPr/>
              </p:nvSpPr>
              <p:spPr bwMode="auto">
                <a:xfrm>
                  <a:off x="3052119" y="547435"/>
                  <a:ext cx="647493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2800" b="0" i="0" u="none" dirty="0">
                      <a:solidFill>
                        <a:srgbClr val="16727D"/>
                      </a:solidFill>
                      <a:latin typeface="Times New Roman" panose="02020603050405020304" pitchFamily="18" charset="0"/>
                      <a:cs typeface="Times New Roman" panose="02020603050405020304" pitchFamily="18" charset="0"/>
                    </a:rPr>
                    <a:t>NGUYÊN NHÂN DẪN ĐẾN LO LẮNG</a:t>
                  </a:r>
                </a:p>
              </p:txBody>
            </p:sp>
          </p:grpSp>
          <p:cxnSp>
            <p:nvCxnSpPr>
              <p:cNvPr id="34" name="直接连接符 33"/>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5" name="椭圆 4"/>
          <p:cNvSpPr/>
          <p:nvPr/>
        </p:nvSpPr>
        <p:spPr>
          <a:xfrm>
            <a:off x="7967010" y="3715181"/>
            <a:ext cx="2485289" cy="2485289"/>
          </a:xfrm>
          <a:prstGeom prst="ellipse">
            <a:avLst/>
          </a:prstGeom>
          <a:solidFill>
            <a:srgbClr val="167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Montserrat SemiBold" panose="00000700000000000000" pitchFamily="2" charset="0"/>
              <a:ea typeface="字魂35号-经典雅黑" panose="02000000000000000000" pitchFamily="2" charset="-122"/>
            </a:endParaRPr>
          </a:p>
        </p:txBody>
      </p:sp>
      <p:sp>
        <p:nvSpPr>
          <p:cNvPr id="7" name="椭圆 6"/>
          <p:cNvSpPr/>
          <p:nvPr/>
        </p:nvSpPr>
        <p:spPr>
          <a:xfrm>
            <a:off x="1897957" y="2419829"/>
            <a:ext cx="576622" cy="576785"/>
          </a:xfrm>
          <a:prstGeom prst="ellipse">
            <a:avLst/>
          </a:prstGeom>
          <a:solidFill>
            <a:srgbClr val="167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ontserrat SemiBold" panose="00000700000000000000" pitchFamily="2" charset="0"/>
                <a:ea typeface="字魂35号-经典雅黑" panose="02000000000000000000" pitchFamily="2" charset="-122"/>
              </a:rPr>
              <a:t>1</a:t>
            </a:r>
            <a:endParaRPr lang="zh-CN" altLang="en-US" dirty="0">
              <a:latin typeface="Montserrat SemiBold" panose="00000700000000000000" pitchFamily="2" charset="0"/>
              <a:ea typeface="字魂35号-经典雅黑" panose="02000000000000000000" pitchFamily="2" charset="-122"/>
            </a:endParaRPr>
          </a:p>
        </p:txBody>
      </p:sp>
      <p:cxnSp>
        <p:nvCxnSpPr>
          <p:cNvPr id="8" name="直接连接符 7"/>
          <p:cNvCxnSpPr/>
          <p:nvPr/>
        </p:nvCxnSpPr>
        <p:spPr>
          <a:xfrm>
            <a:off x="2462395" y="2686561"/>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9" name="TextBox 9"/>
          <p:cNvSpPr txBox="1"/>
          <p:nvPr/>
        </p:nvSpPr>
        <p:spPr>
          <a:xfrm>
            <a:off x="8206126" y="4860459"/>
            <a:ext cx="2001962" cy="19954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Microsoft YaHei" panose="020B0503020204020204" charset="-122"/>
                <a:ea typeface="Microsoft YaHei" panose="020B0503020204020204" charset="-122"/>
              </a:defRPr>
            </a:lvl1pPr>
          </a:lstStyle>
          <a:p>
            <a:pPr marL="0" lvl="0" algn="ctr"/>
            <a:r>
              <a:rPr lang="en-US" sz="2200" b="1" i="0" u="none" dirty="0">
                <a:solidFill>
                  <a:srgbClr val="FFFFFF"/>
                </a:solidFill>
                <a:latin typeface="Montserrat SemiBold" panose="00000700000000000000" pitchFamily="2" charset="0"/>
              </a:rPr>
              <a:t>NGUYÊN NHÂN </a:t>
            </a:r>
          </a:p>
        </p:txBody>
      </p:sp>
      <p:sp>
        <p:nvSpPr>
          <p:cNvPr id="10" name="椭圆 9"/>
          <p:cNvSpPr/>
          <p:nvPr/>
        </p:nvSpPr>
        <p:spPr>
          <a:xfrm>
            <a:off x="7967010" y="1698957"/>
            <a:ext cx="2485289" cy="2485289"/>
          </a:xfrm>
          <a:prstGeom prst="ellipse">
            <a:avLst/>
          </a:prstGeom>
          <a:solidFill>
            <a:srgbClr val="16727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a typeface="字魂35号-经典雅黑" panose="02000000000000000000" pitchFamily="2" charset="-122"/>
            </a:endParaRPr>
          </a:p>
        </p:txBody>
      </p:sp>
      <p:sp>
        <p:nvSpPr>
          <p:cNvPr id="11" name="KSO_Shape"/>
          <p:cNvSpPr/>
          <p:nvPr/>
        </p:nvSpPr>
        <p:spPr bwMode="auto">
          <a:xfrm>
            <a:off x="8371730" y="2407250"/>
            <a:ext cx="1648122" cy="1150939"/>
          </a:xfrm>
          <a:custGeom>
            <a:avLst/>
            <a:gdLst>
              <a:gd name="T0" fmla="*/ 1733867 w 2074863"/>
              <a:gd name="T1" fmla="*/ 579834 h 1449388"/>
              <a:gd name="T2" fmla="*/ 1791884 w 2074863"/>
              <a:gd name="T3" fmla="*/ 600246 h 1449388"/>
              <a:gd name="T4" fmla="*/ 1794804 w 2074863"/>
              <a:gd name="T5" fmla="*/ 538648 h 1449388"/>
              <a:gd name="T6" fmla="*/ 510830 w 2074863"/>
              <a:gd name="T7" fmla="*/ 162256 h 1449388"/>
              <a:gd name="T8" fmla="*/ 492893 w 2074863"/>
              <a:gd name="T9" fmla="*/ 222976 h 1449388"/>
              <a:gd name="T10" fmla="*/ 438718 w 2074863"/>
              <a:gd name="T11" fmla="*/ 188484 h 1449388"/>
              <a:gd name="T12" fmla="*/ 1598128 w 2074863"/>
              <a:gd name="T13" fmla="*/ 142089 h 1449388"/>
              <a:gd name="T14" fmla="*/ 1885296 w 2074863"/>
              <a:gd name="T15" fmla="*/ 549583 h 1449388"/>
              <a:gd name="T16" fmla="*/ 1586087 w 2074863"/>
              <a:gd name="T17" fmla="*/ 450078 h 1449388"/>
              <a:gd name="T18" fmla="*/ 486453 w 2074863"/>
              <a:gd name="T19" fmla="*/ 72185 h 1449388"/>
              <a:gd name="T20" fmla="*/ 151219 w 2074863"/>
              <a:gd name="T21" fmla="*/ 357281 h 1449388"/>
              <a:gd name="T22" fmla="*/ 295879 w 2074863"/>
              <a:gd name="T23" fmla="*/ 407592 h 1449388"/>
              <a:gd name="T24" fmla="*/ 486453 w 2074863"/>
              <a:gd name="T25" fmla="*/ 72185 h 1449388"/>
              <a:gd name="T26" fmla="*/ 681762 w 2074863"/>
              <a:gd name="T27" fmla="*/ 209994 h 1449388"/>
              <a:gd name="T28" fmla="*/ 910960 w 2074863"/>
              <a:gd name="T29" fmla="*/ 275617 h 1449388"/>
              <a:gd name="T30" fmla="*/ 1184248 w 2074863"/>
              <a:gd name="T31" fmla="*/ 351448 h 1449388"/>
              <a:gd name="T32" fmla="*/ 1396319 w 2074863"/>
              <a:gd name="T33" fmla="*/ 332855 h 1449388"/>
              <a:gd name="T34" fmla="*/ 1606205 w 2074863"/>
              <a:gd name="T35" fmla="*/ 562536 h 1449388"/>
              <a:gd name="T36" fmla="*/ 1640821 w 2074863"/>
              <a:gd name="T37" fmla="*/ 739718 h 1449388"/>
              <a:gd name="T38" fmla="*/ 1379558 w 2074863"/>
              <a:gd name="T39" fmla="*/ 843985 h 1449388"/>
              <a:gd name="T40" fmla="*/ 1124853 w 2074863"/>
              <a:gd name="T41" fmla="*/ 641283 h 1449388"/>
              <a:gd name="T42" fmla="*/ 720387 w 2074863"/>
              <a:gd name="T43" fmla="*/ 519516 h 1449388"/>
              <a:gd name="T44" fmla="*/ 653705 w 2074863"/>
              <a:gd name="T45" fmla="*/ 311345 h 1449388"/>
              <a:gd name="T46" fmla="*/ 325395 w 2074863"/>
              <a:gd name="T47" fmla="*/ 480871 h 1449388"/>
              <a:gd name="T48" fmla="*/ 435438 w 2074863"/>
              <a:gd name="T49" fmla="*/ 683574 h 1449388"/>
              <a:gd name="T50" fmla="*/ 530543 w 2074863"/>
              <a:gd name="T51" fmla="*/ 794768 h 1449388"/>
              <a:gd name="T52" fmla="*/ 611436 w 2074863"/>
              <a:gd name="T53" fmla="*/ 890286 h 1449388"/>
              <a:gd name="T54" fmla="*/ 688686 w 2074863"/>
              <a:gd name="T55" fmla="*/ 1001480 h 1449388"/>
              <a:gd name="T56" fmla="*/ 800188 w 2074863"/>
              <a:gd name="T57" fmla="*/ 1230068 h 1449388"/>
              <a:gd name="T58" fmla="*/ 913511 w 2074863"/>
              <a:gd name="T59" fmla="*/ 1255588 h 1449388"/>
              <a:gd name="T60" fmla="*/ 768486 w 2074863"/>
              <a:gd name="T61" fmla="*/ 1063458 h 1449388"/>
              <a:gd name="T62" fmla="*/ 798730 w 2074863"/>
              <a:gd name="T63" fmla="*/ 1022261 h 1449388"/>
              <a:gd name="T64" fmla="*/ 1047604 w 2074863"/>
              <a:gd name="T65" fmla="*/ 1245015 h 1449388"/>
              <a:gd name="T66" fmla="*/ 1112465 w 2074863"/>
              <a:gd name="T67" fmla="*/ 1184496 h 1449388"/>
              <a:gd name="T68" fmla="*/ 841727 w 2074863"/>
              <a:gd name="T69" fmla="*/ 896119 h 1449388"/>
              <a:gd name="T70" fmla="*/ 886182 w 2074863"/>
              <a:gd name="T71" fmla="*/ 868047 h 1449388"/>
              <a:gd name="T72" fmla="*/ 1205383 w 2074863"/>
              <a:gd name="T73" fmla="*/ 1138195 h 1449388"/>
              <a:gd name="T74" fmla="*/ 1202468 w 2074863"/>
              <a:gd name="T75" fmla="*/ 1026636 h 1449388"/>
              <a:gd name="T76" fmla="*/ 955779 w 2074863"/>
              <a:gd name="T77" fmla="*/ 749197 h 1449388"/>
              <a:gd name="T78" fmla="*/ 1006793 w 2074863"/>
              <a:gd name="T79" fmla="*/ 736437 h 1449388"/>
              <a:gd name="T80" fmla="*/ 1311053 w 2074863"/>
              <a:gd name="T81" fmla="*/ 1001480 h 1449388"/>
              <a:gd name="T82" fmla="*/ 1303037 w 2074863"/>
              <a:gd name="T83" fmla="*/ 890286 h 1449388"/>
              <a:gd name="T84" fmla="*/ 1310325 w 2074863"/>
              <a:gd name="T85" fmla="*/ 838516 h 1449388"/>
              <a:gd name="T86" fmla="*/ 1409802 w 2074863"/>
              <a:gd name="T87" fmla="*/ 919087 h 1449388"/>
              <a:gd name="T88" fmla="*/ 1378829 w 2074863"/>
              <a:gd name="T89" fmla="*/ 1028094 h 1449388"/>
              <a:gd name="T90" fmla="*/ 1306317 w 2074863"/>
              <a:gd name="T91" fmla="*/ 1123248 h 1449388"/>
              <a:gd name="T92" fmla="*/ 1210119 w 2074863"/>
              <a:gd name="T93" fmla="*/ 1205641 h 1449388"/>
              <a:gd name="T94" fmla="*/ 1113922 w 2074863"/>
              <a:gd name="T95" fmla="*/ 1290222 h 1449388"/>
              <a:gd name="T96" fmla="*/ 1016631 w 2074863"/>
              <a:gd name="T97" fmla="*/ 1300795 h 1449388"/>
              <a:gd name="T98" fmla="*/ 897478 w 2074863"/>
              <a:gd name="T99" fmla="*/ 1327044 h 1449388"/>
              <a:gd name="T100" fmla="*/ 625648 w 2074863"/>
              <a:gd name="T101" fmla="*/ 1160798 h 1449388"/>
              <a:gd name="T102" fmla="*/ 491918 w 2074863"/>
              <a:gd name="T103" fmla="*/ 1202360 h 1449388"/>
              <a:gd name="T104" fmla="*/ 458760 w 2074863"/>
              <a:gd name="T105" fmla="*/ 1134550 h 1449388"/>
              <a:gd name="T106" fmla="*/ 365477 w 2074863"/>
              <a:gd name="T107" fmla="*/ 1057260 h 1449388"/>
              <a:gd name="T108" fmla="*/ 317378 w 2074863"/>
              <a:gd name="T109" fmla="*/ 969763 h 1449388"/>
              <a:gd name="T110" fmla="*/ 233206 w 2074863"/>
              <a:gd name="T111" fmla="*/ 865131 h 1449388"/>
              <a:gd name="T112" fmla="*/ 268916 w 2074863"/>
              <a:gd name="T113" fmla="*/ 733520 h 1449388"/>
              <a:gd name="T114" fmla="*/ 186565 w 2074863"/>
              <a:gd name="T115" fmla="*/ 647845 h 1449388"/>
              <a:gd name="T116" fmla="*/ 1822 w 2074863"/>
              <a:gd name="T117" fmla="*/ 438580 h 1449388"/>
              <a:gd name="T118" fmla="*/ 272923 w 2074863"/>
              <a:gd name="T119" fmla="*/ 139996 h 14493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74863" h="1449388">
                <a:moveTo>
                  <a:pt x="1923841" y="577723"/>
                </a:moveTo>
                <a:lnTo>
                  <a:pt x="1919867" y="578517"/>
                </a:lnTo>
                <a:lnTo>
                  <a:pt x="1915893" y="579312"/>
                </a:lnTo>
                <a:lnTo>
                  <a:pt x="1911919" y="580503"/>
                </a:lnTo>
                <a:lnTo>
                  <a:pt x="1907944" y="582488"/>
                </a:lnTo>
                <a:lnTo>
                  <a:pt x="1904765" y="584871"/>
                </a:lnTo>
                <a:lnTo>
                  <a:pt x="1901983" y="586857"/>
                </a:lnTo>
                <a:lnTo>
                  <a:pt x="1898804" y="589636"/>
                </a:lnTo>
                <a:lnTo>
                  <a:pt x="1896022" y="592813"/>
                </a:lnTo>
                <a:lnTo>
                  <a:pt x="1893240" y="595593"/>
                </a:lnTo>
                <a:lnTo>
                  <a:pt x="1891253" y="599167"/>
                </a:lnTo>
                <a:lnTo>
                  <a:pt x="1889663" y="602741"/>
                </a:lnTo>
                <a:lnTo>
                  <a:pt x="1888471" y="606712"/>
                </a:lnTo>
                <a:lnTo>
                  <a:pt x="1887278" y="610683"/>
                </a:lnTo>
                <a:lnTo>
                  <a:pt x="1886483" y="615051"/>
                </a:lnTo>
                <a:lnTo>
                  <a:pt x="1886483" y="619419"/>
                </a:lnTo>
                <a:lnTo>
                  <a:pt x="1886483" y="623390"/>
                </a:lnTo>
                <a:lnTo>
                  <a:pt x="1887278" y="627758"/>
                </a:lnTo>
                <a:lnTo>
                  <a:pt x="1888471" y="631729"/>
                </a:lnTo>
                <a:lnTo>
                  <a:pt x="1889663" y="635303"/>
                </a:lnTo>
                <a:lnTo>
                  <a:pt x="1891253" y="639274"/>
                </a:lnTo>
                <a:lnTo>
                  <a:pt x="1893240" y="642451"/>
                </a:lnTo>
                <a:lnTo>
                  <a:pt x="1896022" y="646025"/>
                </a:lnTo>
                <a:lnTo>
                  <a:pt x="1898804" y="648805"/>
                </a:lnTo>
                <a:lnTo>
                  <a:pt x="1901983" y="651188"/>
                </a:lnTo>
                <a:lnTo>
                  <a:pt x="1904765" y="653967"/>
                </a:lnTo>
                <a:lnTo>
                  <a:pt x="1907944" y="655953"/>
                </a:lnTo>
                <a:lnTo>
                  <a:pt x="1911919" y="657541"/>
                </a:lnTo>
                <a:lnTo>
                  <a:pt x="1915893" y="659130"/>
                </a:lnTo>
                <a:lnTo>
                  <a:pt x="1919867" y="660321"/>
                </a:lnTo>
                <a:lnTo>
                  <a:pt x="1923841" y="660718"/>
                </a:lnTo>
                <a:lnTo>
                  <a:pt x="1928213" y="661115"/>
                </a:lnTo>
                <a:lnTo>
                  <a:pt x="1932585" y="660718"/>
                </a:lnTo>
                <a:lnTo>
                  <a:pt x="1936956" y="660321"/>
                </a:lnTo>
                <a:lnTo>
                  <a:pt x="1940533" y="659130"/>
                </a:lnTo>
                <a:lnTo>
                  <a:pt x="1944508" y="657541"/>
                </a:lnTo>
                <a:lnTo>
                  <a:pt x="1948084" y="655953"/>
                </a:lnTo>
                <a:lnTo>
                  <a:pt x="1951661" y="653967"/>
                </a:lnTo>
                <a:lnTo>
                  <a:pt x="1954841" y="651188"/>
                </a:lnTo>
                <a:lnTo>
                  <a:pt x="1958020" y="648805"/>
                </a:lnTo>
                <a:lnTo>
                  <a:pt x="1960405" y="646025"/>
                </a:lnTo>
                <a:lnTo>
                  <a:pt x="1963187" y="642451"/>
                </a:lnTo>
                <a:lnTo>
                  <a:pt x="1965174" y="639274"/>
                </a:lnTo>
                <a:lnTo>
                  <a:pt x="1966763" y="635303"/>
                </a:lnTo>
                <a:lnTo>
                  <a:pt x="1967956" y="631729"/>
                </a:lnTo>
                <a:lnTo>
                  <a:pt x="1969148" y="627758"/>
                </a:lnTo>
                <a:lnTo>
                  <a:pt x="1969943" y="623390"/>
                </a:lnTo>
                <a:lnTo>
                  <a:pt x="1970340" y="619419"/>
                </a:lnTo>
                <a:lnTo>
                  <a:pt x="1969943" y="615051"/>
                </a:lnTo>
                <a:lnTo>
                  <a:pt x="1969148" y="610683"/>
                </a:lnTo>
                <a:lnTo>
                  <a:pt x="1967956" y="606712"/>
                </a:lnTo>
                <a:lnTo>
                  <a:pt x="1966763" y="602741"/>
                </a:lnTo>
                <a:lnTo>
                  <a:pt x="1965174" y="599167"/>
                </a:lnTo>
                <a:lnTo>
                  <a:pt x="1963187" y="595593"/>
                </a:lnTo>
                <a:lnTo>
                  <a:pt x="1960405" y="592813"/>
                </a:lnTo>
                <a:lnTo>
                  <a:pt x="1958020" y="589636"/>
                </a:lnTo>
                <a:lnTo>
                  <a:pt x="1954841" y="586857"/>
                </a:lnTo>
                <a:lnTo>
                  <a:pt x="1951661" y="584871"/>
                </a:lnTo>
                <a:lnTo>
                  <a:pt x="1948084" y="582488"/>
                </a:lnTo>
                <a:lnTo>
                  <a:pt x="1944508" y="580503"/>
                </a:lnTo>
                <a:lnTo>
                  <a:pt x="1940533" y="579312"/>
                </a:lnTo>
                <a:lnTo>
                  <a:pt x="1936956" y="578517"/>
                </a:lnTo>
                <a:lnTo>
                  <a:pt x="1932585" y="577723"/>
                </a:lnTo>
                <a:lnTo>
                  <a:pt x="1928213" y="577723"/>
                </a:lnTo>
                <a:lnTo>
                  <a:pt x="1923841" y="577723"/>
                </a:lnTo>
                <a:close/>
                <a:moveTo>
                  <a:pt x="519301" y="160338"/>
                </a:moveTo>
                <a:lnTo>
                  <a:pt x="523687" y="160338"/>
                </a:lnTo>
                <a:lnTo>
                  <a:pt x="528072" y="160729"/>
                </a:lnTo>
                <a:lnTo>
                  <a:pt x="532059" y="161512"/>
                </a:lnTo>
                <a:lnTo>
                  <a:pt x="536445" y="162687"/>
                </a:lnTo>
                <a:lnTo>
                  <a:pt x="540033" y="163861"/>
                </a:lnTo>
                <a:lnTo>
                  <a:pt x="544020" y="166210"/>
                </a:lnTo>
                <a:lnTo>
                  <a:pt x="547209" y="168558"/>
                </a:lnTo>
                <a:lnTo>
                  <a:pt x="550399" y="170907"/>
                </a:lnTo>
                <a:lnTo>
                  <a:pt x="553588" y="174038"/>
                </a:lnTo>
                <a:lnTo>
                  <a:pt x="556379" y="176778"/>
                </a:lnTo>
                <a:lnTo>
                  <a:pt x="558771" y="180693"/>
                </a:lnTo>
                <a:lnTo>
                  <a:pt x="560366" y="183824"/>
                </a:lnTo>
                <a:lnTo>
                  <a:pt x="562359" y="188130"/>
                </a:lnTo>
                <a:lnTo>
                  <a:pt x="563954" y="192436"/>
                </a:lnTo>
                <a:lnTo>
                  <a:pt x="564752" y="196350"/>
                </a:lnTo>
                <a:lnTo>
                  <a:pt x="565150" y="201048"/>
                </a:lnTo>
                <a:lnTo>
                  <a:pt x="565150" y="205353"/>
                </a:lnTo>
                <a:lnTo>
                  <a:pt x="564752" y="209268"/>
                </a:lnTo>
                <a:lnTo>
                  <a:pt x="563954" y="213574"/>
                </a:lnTo>
                <a:lnTo>
                  <a:pt x="562758" y="217488"/>
                </a:lnTo>
                <a:lnTo>
                  <a:pt x="560765" y="221402"/>
                </a:lnTo>
                <a:lnTo>
                  <a:pt x="558771" y="224925"/>
                </a:lnTo>
                <a:lnTo>
                  <a:pt x="556778" y="228448"/>
                </a:lnTo>
                <a:lnTo>
                  <a:pt x="553987" y="231188"/>
                </a:lnTo>
                <a:lnTo>
                  <a:pt x="551196" y="234711"/>
                </a:lnTo>
                <a:lnTo>
                  <a:pt x="547608" y="237060"/>
                </a:lnTo>
                <a:lnTo>
                  <a:pt x="544418" y="239800"/>
                </a:lnTo>
                <a:lnTo>
                  <a:pt x="540431" y="241366"/>
                </a:lnTo>
                <a:lnTo>
                  <a:pt x="536843" y="242932"/>
                </a:lnTo>
                <a:lnTo>
                  <a:pt x="532458" y="244497"/>
                </a:lnTo>
                <a:lnTo>
                  <a:pt x="528072" y="245672"/>
                </a:lnTo>
                <a:lnTo>
                  <a:pt x="523687" y="246063"/>
                </a:lnTo>
                <a:lnTo>
                  <a:pt x="518902" y="246063"/>
                </a:lnTo>
                <a:lnTo>
                  <a:pt x="514915" y="245672"/>
                </a:lnTo>
                <a:lnTo>
                  <a:pt x="510530" y="244497"/>
                </a:lnTo>
                <a:lnTo>
                  <a:pt x="506543" y="243323"/>
                </a:lnTo>
                <a:lnTo>
                  <a:pt x="502955" y="241757"/>
                </a:lnTo>
                <a:lnTo>
                  <a:pt x="498968" y="239800"/>
                </a:lnTo>
                <a:lnTo>
                  <a:pt x="495778" y="237451"/>
                </a:lnTo>
                <a:lnTo>
                  <a:pt x="492190" y="235103"/>
                </a:lnTo>
                <a:lnTo>
                  <a:pt x="489399" y="232363"/>
                </a:lnTo>
                <a:lnTo>
                  <a:pt x="486210" y="228840"/>
                </a:lnTo>
                <a:lnTo>
                  <a:pt x="484216" y="225708"/>
                </a:lnTo>
                <a:lnTo>
                  <a:pt x="482223" y="221794"/>
                </a:lnTo>
                <a:lnTo>
                  <a:pt x="480628" y="217879"/>
                </a:lnTo>
                <a:lnTo>
                  <a:pt x="479033" y="213965"/>
                </a:lnTo>
                <a:lnTo>
                  <a:pt x="478236" y="209268"/>
                </a:lnTo>
                <a:lnTo>
                  <a:pt x="477837" y="205353"/>
                </a:lnTo>
                <a:lnTo>
                  <a:pt x="477837" y="200656"/>
                </a:lnTo>
                <a:lnTo>
                  <a:pt x="478236" y="196350"/>
                </a:lnTo>
                <a:lnTo>
                  <a:pt x="479033" y="192436"/>
                </a:lnTo>
                <a:lnTo>
                  <a:pt x="480628" y="188522"/>
                </a:lnTo>
                <a:lnTo>
                  <a:pt x="481824" y="184607"/>
                </a:lnTo>
                <a:lnTo>
                  <a:pt x="483818" y="181084"/>
                </a:lnTo>
                <a:lnTo>
                  <a:pt x="486210" y="177561"/>
                </a:lnTo>
                <a:lnTo>
                  <a:pt x="489001" y="174430"/>
                </a:lnTo>
                <a:lnTo>
                  <a:pt x="491791" y="171298"/>
                </a:lnTo>
                <a:lnTo>
                  <a:pt x="494981" y="168558"/>
                </a:lnTo>
                <a:lnTo>
                  <a:pt x="498569" y="166601"/>
                </a:lnTo>
                <a:lnTo>
                  <a:pt x="502157" y="164252"/>
                </a:lnTo>
                <a:lnTo>
                  <a:pt x="506144" y="162687"/>
                </a:lnTo>
                <a:lnTo>
                  <a:pt x="510530" y="161512"/>
                </a:lnTo>
                <a:lnTo>
                  <a:pt x="514915" y="160729"/>
                </a:lnTo>
                <a:lnTo>
                  <a:pt x="519301" y="160338"/>
                </a:lnTo>
                <a:close/>
                <a:moveTo>
                  <a:pt x="1699693" y="111125"/>
                </a:moveTo>
                <a:lnTo>
                  <a:pt x="1718770" y="131377"/>
                </a:lnTo>
                <a:lnTo>
                  <a:pt x="1740628" y="154806"/>
                </a:lnTo>
                <a:lnTo>
                  <a:pt x="1768448" y="186178"/>
                </a:lnTo>
                <a:lnTo>
                  <a:pt x="1784345" y="204842"/>
                </a:lnTo>
                <a:lnTo>
                  <a:pt x="1801832" y="224697"/>
                </a:lnTo>
                <a:lnTo>
                  <a:pt x="1819318" y="246538"/>
                </a:lnTo>
                <a:lnTo>
                  <a:pt x="1838395" y="269173"/>
                </a:lnTo>
                <a:lnTo>
                  <a:pt x="1857471" y="293793"/>
                </a:lnTo>
                <a:lnTo>
                  <a:pt x="1877343" y="318811"/>
                </a:lnTo>
                <a:lnTo>
                  <a:pt x="1897611" y="345417"/>
                </a:lnTo>
                <a:lnTo>
                  <a:pt x="1917483" y="372420"/>
                </a:lnTo>
                <a:lnTo>
                  <a:pt x="1936956" y="400217"/>
                </a:lnTo>
                <a:lnTo>
                  <a:pt x="1954841" y="426823"/>
                </a:lnTo>
                <a:lnTo>
                  <a:pt x="1971930" y="453032"/>
                </a:lnTo>
                <a:lnTo>
                  <a:pt x="1987032" y="478050"/>
                </a:lnTo>
                <a:lnTo>
                  <a:pt x="2001339" y="501479"/>
                </a:lnTo>
                <a:lnTo>
                  <a:pt x="2014057" y="524511"/>
                </a:lnTo>
                <a:lnTo>
                  <a:pt x="2025980" y="545558"/>
                </a:lnTo>
                <a:lnTo>
                  <a:pt x="2036313" y="565016"/>
                </a:lnTo>
                <a:lnTo>
                  <a:pt x="2045454" y="582488"/>
                </a:lnTo>
                <a:lnTo>
                  <a:pt x="2053402" y="598770"/>
                </a:lnTo>
                <a:lnTo>
                  <a:pt x="2065325" y="623787"/>
                </a:lnTo>
                <a:lnTo>
                  <a:pt x="2072479" y="640069"/>
                </a:lnTo>
                <a:lnTo>
                  <a:pt x="2074863" y="646025"/>
                </a:lnTo>
                <a:lnTo>
                  <a:pt x="1870189" y="796925"/>
                </a:lnTo>
                <a:lnTo>
                  <a:pt x="1867407" y="789380"/>
                </a:lnTo>
                <a:lnTo>
                  <a:pt x="1859856" y="767142"/>
                </a:lnTo>
                <a:lnTo>
                  <a:pt x="1854689" y="751258"/>
                </a:lnTo>
                <a:lnTo>
                  <a:pt x="1847933" y="733388"/>
                </a:lnTo>
                <a:lnTo>
                  <a:pt x="1839985" y="712342"/>
                </a:lnTo>
                <a:lnTo>
                  <a:pt x="1830844" y="690104"/>
                </a:lnTo>
                <a:lnTo>
                  <a:pt x="1820908" y="666278"/>
                </a:lnTo>
                <a:lnTo>
                  <a:pt x="1809383" y="640466"/>
                </a:lnTo>
                <a:lnTo>
                  <a:pt x="1797063" y="614257"/>
                </a:lnTo>
                <a:lnTo>
                  <a:pt x="1783550" y="586857"/>
                </a:lnTo>
                <a:lnTo>
                  <a:pt x="1768845" y="559059"/>
                </a:lnTo>
                <a:lnTo>
                  <a:pt x="1753346" y="531262"/>
                </a:lnTo>
                <a:lnTo>
                  <a:pt x="1744602" y="517363"/>
                </a:lnTo>
                <a:lnTo>
                  <a:pt x="1736256" y="503862"/>
                </a:lnTo>
                <a:lnTo>
                  <a:pt x="1727513" y="490360"/>
                </a:lnTo>
                <a:lnTo>
                  <a:pt x="1718770" y="476859"/>
                </a:lnTo>
                <a:lnTo>
                  <a:pt x="1709232" y="463357"/>
                </a:lnTo>
                <a:lnTo>
                  <a:pt x="1700091" y="450650"/>
                </a:lnTo>
                <a:lnTo>
                  <a:pt x="1690552" y="438339"/>
                </a:lnTo>
                <a:lnTo>
                  <a:pt x="1681014" y="426029"/>
                </a:lnTo>
                <a:lnTo>
                  <a:pt x="1661938" y="403394"/>
                </a:lnTo>
                <a:lnTo>
                  <a:pt x="1643259" y="381951"/>
                </a:lnTo>
                <a:lnTo>
                  <a:pt x="1624977" y="362095"/>
                </a:lnTo>
                <a:lnTo>
                  <a:pt x="1606696" y="343431"/>
                </a:lnTo>
                <a:lnTo>
                  <a:pt x="1590004" y="327150"/>
                </a:lnTo>
                <a:lnTo>
                  <a:pt x="1573312" y="311663"/>
                </a:lnTo>
                <a:lnTo>
                  <a:pt x="1558210" y="298559"/>
                </a:lnTo>
                <a:lnTo>
                  <a:pt x="1544697" y="287042"/>
                </a:lnTo>
                <a:lnTo>
                  <a:pt x="1532377" y="276718"/>
                </a:lnTo>
                <a:lnTo>
                  <a:pt x="1522044" y="268776"/>
                </a:lnTo>
                <a:lnTo>
                  <a:pt x="1506942" y="257657"/>
                </a:lnTo>
                <a:lnTo>
                  <a:pt x="1501775" y="254083"/>
                </a:lnTo>
                <a:lnTo>
                  <a:pt x="1699693" y="111125"/>
                </a:lnTo>
                <a:close/>
                <a:moveTo>
                  <a:pt x="529828" y="78646"/>
                </a:moveTo>
                <a:lnTo>
                  <a:pt x="511572" y="88179"/>
                </a:lnTo>
                <a:lnTo>
                  <a:pt x="489347" y="100889"/>
                </a:lnTo>
                <a:lnTo>
                  <a:pt x="476647" y="108436"/>
                </a:lnTo>
                <a:lnTo>
                  <a:pt x="463153" y="116777"/>
                </a:lnTo>
                <a:lnTo>
                  <a:pt x="448865" y="126310"/>
                </a:lnTo>
                <a:lnTo>
                  <a:pt x="433784" y="136240"/>
                </a:lnTo>
                <a:lnTo>
                  <a:pt x="417512" y="147759"/>
                </a:lnTo>
                <a:lnTo>
                  <a:pt x="401637" y="159675"/>
                </a:lnTo>
                <a:lnTo>
                  <a:pt x="384175" y="172783"/>
                </a:lnTo>
                <a:lnTo>
                  <a:pt x="367109" y="186288"/>
                </a:lnTo>
                <a:lnTo>
                  <a:pt x="349250" y="200984"/>
                </a:lnTo>
                <a:lnTo>
                  <a:pt x="331787" y="216475"/>
                </a:lnTo>
                <a:lnTo>
                  <a:pt x="313531" y="233157"/>
                </a:lnTo>
                <a:lnTo>
                  <a:pt x="294878" y="250634"/>
                </a:lnTo>
                <a:lnTo>
                  <a:pt x="277019" y="268905"/>
                </a:lnTo>
                <a:lnTo>
                  <a:pt x="259159" y="287177"/>
                </a:lnTo>
                <a:lnTo>
                  <a:pt x="225028" y="322528"/>
                </a:lnTo>
                <a:lnTo>
                  <a:pt x="193278" y="356687"/>
                </a:lnTo>
                <a:lnTo>
                  <a:pt x="164703" y="389257"/>
                </a:lnTo>
                <a:lnTo>
                  <a:pt x="138906" y="419445"/>
                </a:lnTo>
                <a:lnTo>
                  <a:pt x="116284" y="446057"/>
                </a:lnTo>
                <a:lnTo>
                  <a:pt x="97234" y="469095"/>
                </a:lnTo>
                <a:lnTo>
                  <a:pt x="82550" y="488161"/>
                </a:lnTo>
                <a:lnTo>
                  <a:pt x="205184" y="612882"/>
                </a:lnTo>
                <a:lnTo>
                  <a:pt x="213915" y="597391"/>
                </a:lnTo>
                <a:lnTo>
                  <a:pt x="224631" y="581106"/>
                </a:lnTo>
                <a:lnTo>
                  <a:pt x="236934" y="562437"/>
                </a:lnTo>
                <a:lnTo>
                  <a:pt x="250428" y="542974"/>
                </a:lnTo>
                <a:lnTo>
                  <a:pt x="256381" y="531456"/>
                </a:lnTo>
                <a:lnTo>
                  <a:pt x="260350" y="524306"/>
                </a:lnTo>
                <a:lnTo>
                  <a:pt x="265112" y="515965"/>
                </a:lnTo>
                <a:lnTo>
                  <a:pt x="270669" y="507623"/>
                </a:lnTo>
                <a:lnTo>
                  <a:pt x="277019" y="498885"/>
                </a:lnTo>
                <a:lnTo>
                  <a:pt x="284162" y="488558"/>
                </a:lnTo>
                <a:lnTo>
                  <a:pt x="292100" y="478628"/>
                </a:lnTo>
                <a:lnTo>
                  <a:pt x="301228" y="467506"/>
                </a:lnTo>
                <a:lnTo>
                  <a:pt x="311547" y="456385"/>
                </a:lnTo>
                <a:lnTo>
                  <a:pt x="322262" y="444071"/>
                </a:lnTo>
                <a:lnTo>
                  <a:pt x="334565" y="431758"/>
                </a:lnTo>
                <a:lnTo>
                  <a:pt x="348059" y="418650"/>
                </a:lnTo>
                <a:lnTo>
                  <a:pt x="362347" y="405543"/>
                </a:lnTo>
                <a:lnTo>
                  <a:pt x="378619" y="391641"/>
                </a:lnTo>
                <a:lnTo>
                  <a:pt x="395684" y="377739"/>
                </a:lnTo>
                <a:lnTo>
                  <a:pt x="413147" y="362248"/>
                </a:lnTo>
                <a:lnTo>
                  <a:pt x="430609" y="347154"/>
                </a:lnTo>
                <a:lnTo>
                  <a:pt x="448469" y="332855"/>
                </a:lnTo>
                <a:lnTo>
                  <a:pt x="466328" y="318953"/>
                </a:lnTo>
                <a:lnTo>
                  <a:pt x="484188" y="305448"/>
                </a:lnTo>
                <a:lnTo>
                  <a:pt x="502047" y="292737"/>
                </a:lnTo>
                <a:lnTo>
                  <a:pt x="519510" y="280821"/>
                </a:lnTo>
                <a:lnTo>
                  <a:pt x="536972" y="268905"/>
                </a:lnTo>
                <a:lnTo>
                  <a:pt x="553641" y="257784"/>
                </a:lnTo>
                <a:lnTo>
                  <a:pt x="570310" y="247457"/>
                </a:lnTo>
                <a:lnTo>
                  <a:pt x="601663" y="228391"/>
                </a:lnTo>
                <a:lnTo>
                  <a:pt x="629841" y="212106"/>
                </a:lnTo>
                <a:lnTo>
                  <a:pt x="654050" y="198601"/>
                </a:lnTo>
                <a:lnTo>
                  <a:pt x="529828" y="78646"/>
                </a:lnTo>
                <a:close/>
                <a:moveTo>
                  <a:pt x="537766" y="0"/>
                </a:moveTo>
                <a:lnTo>
                  <a:pt x="542925" y="794"/>
                </a:lnTo>
                <a:lnTo>
                  <a:pt x="548085" y="2383"/>
                </a:lnTo>
                <a:lnTo>
                  <a:pt x="552450" y="4369"/>
                </a:lnTo>
                <a:lnTo>
                  <a:pt x="557213" y="6752"/>
                </a:lnTo>
                <a:lnTo>
                  <a:pt x="561181" y="10327"/>
                </a:lnTo>
                <a:lnTo>
                  <a:pt x="738981" y="181521"/>
                </a:lnTo>
                <a:lnTo>
                  <a:pt x="741760" y="185096"/>
                </a:lnTo>
                <a:lnTo>
                  <a:pt x="744538" y="188274"/>
                </a:lnTo>
                <a:lnTo>
                  <a:pt x="746522" y="192246"/>
                </a:lnTo>
                <a:lnTo>
                  <a:pt x="748110" y="195820"/>
                </a:lnTo>
                <a:lnTo>
                  <a:pt x="748903" y="200190"/>
                </a:lnTo>
                <a:lnTo>
                  <a:pt x="749697" y="204162"/>
                </a:lnTo>
                <a:lnTo>
                  <a:pt x="749697" y="208531"/>
                </a:lnTo>
                <a:lnTo>
                  <a:pt x="749300" y="213297"/>
                </a:lnTo>
                <a:lnTo>
                  <a:pt x="748506" y="217269"/>
                </a:lnTo>
                <a:lnTo>
                  <a:pt x="746919" y="221241"/>
                </a:lnTo>
                <a:lnTo>
                  <a:pt x="745331" y="224816"/>
                </a:lnTo>
                <a:lnTo>
                  <a:pt x="742553" y="228788"/>
                </a:lnTo>
                <a:lnTo>
                  <a:pt x="740172" y="231568"/>
                </a:lnTo>
                <a:lnTo>
                  <a:pt x="736600" y="234746"/>
                </a:lnTo>
                <a:lnTo>
                  <a:pt x="733425" y="237129"/>
                </a:lnTo>
                <a:lnTo>
                  <a:pt x="729456" y="239512"/>
                </a:lnTo>
                <a:lnTo>
                  <a:pt x="722710" y="242690"/>
                </a:lnTo>
                <a:lnTo>
                  <a:pt x="705247" y="251429"/>
                </a:lnTo>
                <a:lnTo>
                  <a:pt x="776685" y="295915"/>
                </a:lnTo>
                <a:lnTo>
                  <a:pt x="813594" y="318953"/>
                </a:lnTo>
                <a:lnTo>
                  <a:pt x="843756" y="338416"/>
                </a:lnTo>
                <a:lnTo>
                  <a:pt x="855266" y="332458"/>
                </a:lnTo>
                <a:lnTo>
                  <a:pt x="867569" y="326500"/>
                </a:lnTo>
                <a:lnTo>
                  <a:pt x="879872" y="321733"/>
                </a:lnTo>
                <a:lnTo>
                  <a:pt x="892175" y="317364"/>
                </a:lnTo>
                <a:lnTo>
                  <a:pt x="905669" y="312995"/>
                </a:lnTo>
                <a:lnTo>
                  <a:pt x="919163" y="309817"/>
                </a:lnTo>
                <a:lnTo>
                  <a:pt x="933847" y="307037"/>
                </a:lnTo>
                <a:lnTo>
                  <a:pt x="948135" y="304256"/>
                </a:lnTo>
                <a:lnTo>
                  <a:pt x="970756" y="301873"/>
                </a:lnTo>
                <a:lnTo>
                  <a:pt x="992188" y="300284"/>
                </a:lnTo>
                <a:lnTo>
                  <a:pt x="1013222" y="299093"/>
                </a:lnTo>
                <a:lnTo>
                  <a:pt x="1033066" y="298696"/>
                </a:lnTo>
                <a:lnTo>
                  <a:pt x="1052513" y="299490"/>
                </a:lnTo>
                <a:lnTo>
                  <a:pt x="1070769" y="301079"/>
                </a:lnTo>
                <a:lnTo>
                  <a:pt x="1088231" y="302668"/>
                </a:lnTo>
                <a:lnTo>
                  <a:pt x="1105297" y="305051"/>
                </a:lnTo>
                <a:lnTo>
                  <a:pt x="1121172" y="308228"/>
                </a:lnTo>
                <a:lnTo>
                  <a:pt x="1137047" y="311803"/>
                </a:lnTo>
                <a:lnTo>
                  <a:pt x="1151731" y="315775"/>
                </a:lnTo>
                <a:lnTo>
                  <a:pt x="1165622" y="320542"/>
                </a:lnTo>
                <a:lnTo>
                  <a:pt x="1179116" y="324911"/>
                </a:lnTo>
                <a:lnTo>
                  <a:pt x="1191816" y="329677"/>
                </a:lnTo>
                <a:lnTo>
                  <a:pt x="1203722" y="335238"/>
                </a:lnTo>
                <a:lnTo>
                  <a:pt x="1215231" y="340004"/>
                </a:lnTo>
                <a:lnTo>
                  <a:pt x="1226741" y="345565"/>
                </a:lnTo>
                <a:lnTo>
                  <a:pt x="1237060" y="351126"/>
                </a:lnTo>
                <a:lnTo>
                  <a:pt x="1256506" y="362645"/>
                </a:lnTo>
                <a:lnTo>
                  <a:pt x="1274366" y="372972"/>
                </a:lnTo>
                <a:lnTo>
                  <a:pt x="1289844" y="382902"/>
                </a:lnTo>
                <a:lnTo>
                  <a:pt x="1304131" y="391641"/>
                </a:lnTo>
                <a:lnTo>
                  <a:pt x="1310878" y="395613"/>
                </a:lnTo>
                <a:lnTo>
                  <a:pt x="1317228" y="398790"/>
                </a:lnTo>
                <a:lnTo>
                  <a:pt x="1323578" y="401968"/>
                </a:lnTo>
                <a:lnTo>
                  <a:pt x="1329135" y="403954"/>
                </a:lnTo>
                <a:lnTo>
                  <a:pt x="1334691" y="405543"/>
                </a:lnTo>
                <a:lnTo>
                  <a:pt x="1340247" y="406337"/>
                </a:lnTo>
                <a:lnTo>
                  <a:pt x="1345406" y="407132"/>
                </a:lnTo>
                <a:lnTo>
                  <a:pt x="1351360" y="407132"/>
                </a:lnTo>
                <a:lnTo>
                  <a:pt x="1358106" y="406734"/>
                </a:lnTo>
                <a:lnTo>
                  <a:pt x="1364853" y="406337"/>
                </a:lnTo>
                <a:lnTo>
                  <a:pt x="1379538" y="404351"/>
                </a:lnTo>
                <a:lnTo>
                  <a:pt x="1395810" y="401173"/>
                </a:lnTo>
                <a:lnTo>
                  <a:pt x="1412081" y="397201"/>
                </a:lnTo>
                <a:lnTo>
                  <a:pt x="1429544" y="392832"/>
                </a:lnTo>
                <a:lnTo>
                  <a:pt x="1446610" y="387669"/>
                </a:lnTo>
                <a:lnTo>
                  <a:pt x="1463675" y="382505"/>
                </a:lnTo>
                <a:lnTo>
                  <a:pt x="1494631" y="371781"/>
                </a:lnTo>
                <a:lnTo>
                  <a:pt x="1520825" y="362645"/>
                </a:lnTo>
                <a:lnTo>
                  <a:pt x="1545035" y="353112"/>
                </a:lnTo>
                <a:lnTo>
                  <a:pt x="1550988" y="357481"/>
                </a:lnTo>
                <a:lnTo>
                  <a:pt x="1557338" y="363439"/>
                </a:lnTo>
                <a:lnTo>
                  <a:pt x="1566069" y="371383"/>
                </a:lnTo>
                <a:lnTo>
                  <a:pt x="1577578" y="382108"/>
                </a:lnTo>
                <a:lnTo>
                  <a:pt x="1589881" y="395215"/>
                </a:lnTo>
                <a:lnTo>
                  <a:pt x="1604963" y="410309"/>
                </a:lnTo>
                <a:lnTo>
                  <a:pt x="1620838" y="428183"/>
                </a:lnTo>
                <a:lnTo>
                  <a:pt x="1638697" y="449235"/>
                </a:lnTo>
                <a:lnTo>
                  <a:pt x="1656953" y="472670"/>
                </a:lnTo>
                <a:lnTo>
                  <a:pt x="1666875" y="485380"/>
                </a:lnTo>
                <a:lnTo>
                  <a:pt x="1676400" y="498885"/>
                </a:lnTo>
                <a:lnTo>
                  <a:pt x="1686719" y="512787"/>
                </a:lnTo>
                <a:lnTo>
                  <a:pt x="1696641" y="527881"/>
                </a:lnTo>
                <a:lnTo>
                  <a:pt x="1707356" y="542974"/>
                </a:lnTo>
                <a:lnTo>
                  <a:pt x="1717675" y="559657"/>
                </a:lnTo>
                <a:lnTo>
                  <a:pt x="1727994" y="576339"/>
                </a:lnTo>
                <a:lnTo>
                  <a:pt x="1738710" y="594213"/>
                </a:lnTo>
                <a:lnTo>
                  <a:pt x="1749425" y="612882"/>
                </a:lnTo>
                <a:lnTo>
                  <a:pt x="1760141" y="632345"/>
                </a:lnTo>
                <a:lnTo>
                  <a:pt x="1770460" y="651808"/>
                </a:lnTo>
                <a:lnTo>
                  <a:pt x="1781175" y="672859"/>
                </a:lnTo>
                <a:lnTo>
                  <a:pt x="1802606" y="715360"/>
                </a:lnTo>
                <a:lnTo>
                  <a:pt x="1810544" y="731645"/>
                </a:lnTo>
                <a:lnTo>
                  <a:pt x="1813322" y="739192"/>
                </a:lnTo>
                <a:lnTo>
                  <a:pt x="1816100" y="745944"/>
                </a:lnTo>
                <a:lnTo>
                  <a:pt x="1817688" y="752300"/>
                </a:lnTo>
                <a:lnTo>
                  <a:pt x="1818878" y="758258"/>
                </a:lnTo>
                <a:lnTo>
                  <a:pt x="1819275" y="764216"/>
                </a:lnTo>
                <a:lnTo>
                  <a:pt x="1819275" y="769379"/>
                </a:lnTo>
                <a:lnTo>
                  <a:pt x="1818481" y="774543"/>
                </a:lnTo>
                <a:lnTo>
                  <a:pt x="1816497" y="778912"/>
                </a:lnTo>
                <a:lnTo>
                  <a:pt x="1814116" y="783679"/>
                </a:lnTo>
                <a:lnTo>
                  <a:pt x="1810544" y="788445"/>
                </a:lnTo>
                <a:lnTo>
                  <a:pt x="1805781" y="792417"/>
                </a:lnTo>
                <a:lnTo>
                  <a:pt x="1801019" y="796786"/>
                </a:lnTo>
                <a:lnTo>
                  <a:pt x="1794272" y="801155"/>
                </a:lnTo>
                <a:lnTo>
                  <a:pt x="1787128" y="805922"/>
                </a:lnTo>
                <a:lnTo>
                  <a:pt x="1778397" y="810688"/>
                </a:lnTo>
                <a:lnTo>
                  <a:pt x="1769269" y="815852"/>
                </a:lnTo>
                <a:lnTo>
                  <a:pt x="1747044" y="826179"/>
                </a:lnTo>
                <a:lnTo>
                  <a:pt x="1720056" y="838492"/>
                </a:lnTo>
                <a:lnTo>
                  <a:pt x="1687910" y="852394"/>
                </a:lnTo>
                <a:lnTo>
                  <a:pt x="1650206" y="868680"/>
                </a:lnTo>
                <a:lnTo>
                  <a:pt x="1607741" y="888142"/>
                </a:lnTo>
                <a:lnTo>
                  <a:pt x="1568450" y="905619"/>
                </a:lnTo>
                <a:lnTo>
                  <a:pt x="1553766" y="911975"/>
                </a:lnTo>
                <a:lnTo>
                  <a:pt x="1541463" y="916344"/>
                </a:lnTo>
                <a:lnTo>
                  <a:pt x="1531144" y="919521"/>
                </a:lnTo>
                <a:lnTo>
                  <a:pt x="1526778" y="920713"/>
                </a:lnTo>
                <a:lnTo>
                  <a:pt x="1522810" y="921507"/>
                </a:lnTo>
                <a:lnTo>
                  <a:pt x="1518841" y="921905"/>
                </a:lnTo>
                <a:lnTo>
                  <a:pt x="1514872" y="921905"/>
                </a:lnTo>
                <a:lnTo>
                  <a:pt x="1511697" y="921507"/>
                </a:lnTo>
                <a:lnTo>
                  <a:pt x="1508522" y="921110"/>
                </a:lnTo>
                <a:lnTo>
                  <a:pt x="1505347" y="920316"/>
                </a:lnTo>
                <a:lnTo>
                  <a:pt x="1502569" y="919521"/>
                </a:lnTo>
                <a:lnTo>
                  <a:pt x="1496219" y="916344"/>
                </a:lnTo>
                <a:lnTo>
                  <a:pt x="1489869" y="912769"/>
                </a:lnTo>
                <a:lnTo>
                  <a:pt x="1482328" y="907605"/>
                </a:lnTo>
                <a:lnTo>
                  <a:pt x="1472803" y="902045"/>
                </a:lnTo>
                <a:lnTo>
                  <a:pt x="1462485" y="895689"/>
                </a:lnTo>
                <a:lnTo>
                  <a:pt x="1449785" y="888540"/>
                </a:lnTo>
                <a:lnTo>
                  <a:pt x="1433910" y="880993"/>
                </a:lnTo>
                <a:lnTo>
                  <a:pt x="1425178" y="876624"/>
                </a:lnTo>
                <a:lnTo>
                  <a:pt x="1415653" y="870666"/>
                </a:lnTo>
                <a:lnTo>
                  <a:pt x="1404541" y="863516"/>
                </a:lnTo>
                <a:lnTo>
                  <a:pt x="1393428" y="854778"/>
                </a:lnTo>
                <a:lnTo>
                  <a:pt x="1381522" y="845642"/>
                </a:lnTo>
                <a:lnTo>
                  <a:pt x="1368822" y="834917"/>
                </a:lnTo>
                <a:lnTo>
                  <a:pt x="1355725" y="823796"/>
                </a:lnTo>
                <a:lnTo>
                  <a:pt x="1342231" y="811483"/>
                </a:lnTo>
                <a:lnTo>
                  <a:pt x="1314053" y="785267"/>
                </a:lnTo>
                <a:lnTo>
                  <a:pt x="1284288" y="757463"/>
                </a:lnTo>
                <a:lnTo>
                  <a:pt x="1254522" y="728468"/>
                </a:lnTo>
                <a:lnTo>
                  <a:pt x="1225153" y="698677"/>
                </a:lnTo>
                <a:lnTo>
                  <a:pt x="1167606" y="642275"/>
                </a:lnTo>
                <a:lnTo>
                  <a:pt x="1141016" y="616457"/>
                </a:lnTo>
                <a:lnTo>
                  <a:pt x="1116806" y="593816"/>
                </a:lnTo>
                <a:lnTo>
                  <a:pt x="1105694" y="583886"/>
                </a:lnTo>
                <a:lnTo>
                  <a:pt x="1094978" y="574751"/>
                </a:lnTo>
                <a:lnTo>
                  <a:pt x="1085453" y="567204"/>
                </a:lnTo>
                <a:lnTo>
                  <a:pt x="1077119" y="560451"/>
                </a:lnTo>
                <a:lnTo>
                  <a:pt x="1069181" y="554890"/>
                </a:lnTo>
                <a:lnTo>
                  <a:pt x="1062435" y="551316"/>
                </a:lnTo>
                <a:lnTo>
                  <a:pt x="1056878" y="548535"/>
                </a:lnTo>
                <a:lnTo>
                  <a:pt x="1054100" y="547741"/>
                </a:lnTo>
                <a:lnTo>
                  <a:pt x="1052116" y="547741"/>
                </a:lnTo>
                <a:lnTo>
                  <a:pt x="1042591" y="547741"/>
                </a:lnTo>
                <a:lnTo>
                  <a:pt x="1028700" y="548535"/>
                </a:lnTo>
                <a:lnTo>
                  <a:pt x="992585" y="550918"/>
                </a:lnTo>
                <a:lnTo>
                  <a:pt x="949325" y="553302"/>
                </a:lnTo>
                <a:lnTo>
                  <a:pt x="902494" y="556479"/>
                </a:lnTo>
                <a:lnTo>
                  <a:pt x="820341" y="562835"/>
                </a:lnTo>
                <a:lnTo>
                  <a:pt x="784622" y="566012"/>
                </a:lnTo>
                <a:lnTo>
                  <a:pt x="760810" y="542180"/>
                </a:lnTo>
                <a:lnTo>
                  <a:pt x="755650" y="532250"/>
                </a:lnTo>
                <a:lnTo>
                  <a:pt x="752078" y="521526"/>
                </a:lnTo>
                <a:lnTo>
                  <a:pt x="748506" y="511596"/>
                </a:lnTo>
                <a:lnTo>
                  <a:pt x="746522" y="500871"/>
                </a:lnTo>
                <a:lnTo>
                  <a:pt x="745331" y="490544"/>
                </a:lnTo>
                <a:lnTo>
                  <a:pt x="744935" y="480217"/>
                </a:lnTo>
                <a:lnTo>
                  <a:pt x="745728" y="470287"/>
                </a:lnTo>
                <a:lnTo>
                  <a:pt x="746919" y="459959"/>
                </a:lnTo>
                <a:lnTo>
                  <a:pt x="748903" y="450029"/>
                </a:lnTo>
                <a:lnTo>
                  <a:pt x="752078" y="440099"/>
                </a:lnTo>
                <a:lnTo>
                  <a:pt x="755650" y="430566"/>
                </a:lnTo>
                <a:lnTo>
                  <a:pt x="760016" y="420636"/>
                </a:lnTo>
                <a:lnTo>
                  <a:pt x="765175" y="411501"/>
                </a:lnTo>
                <a:lnTo>
                  <a:pt x="771128" y="402365"/>
                </a:lnTo>
                <a:lnTo>
                  <a:pt x="777875" y="393229"/>
                </a:lnTo>
                <a:lnTo>
                  <a:pt x="785019" y="384888"/>
                </a:lnTo>
                <a:lnTo>
                  <a:pt x="749697" y="362645"/>
                </a:lnTo>
                <a:lnTo>
                  <a:pt x="711994" y="339210"/>
                </a:lnTo>
                <a:lnTo>
                  <a:pt x="648494" y="300682"/>
                </a:lnTo>
                <a:lnTo>
                  <a:pt x="635000" y="307037"/>
                </a:lnTo>
                <a:lnTo>
                  <a:pt x="617538" y="316172"/>
                </a:lnTo>
                <a:lnTo>
                  <a:pt x="596503" y="327691"/>
                </a:lnTo>
                <a:lnTo>
                  <a:pt x="572294" y="341593"/>
                </a:lnTo>
                <a:lnTo>
                  <a:pt x="545306" y="357879"/>
                </a:lnTo>
                <a:lnTo>
                  <a:pt x="531019" y="367014"/>
                </a:lnTo>
                <a:lnTo>
                  <a:pt x="516335" y="377341"/>
                </a:lnTo>
                <a:lnTo>
                  <a:pt x="500856" y="387669"/>
                </a:lnTo>
                <a:lnTo>
                  <a:pt x="484585" y="399187"/>
                </a:lnTo>
                <a:lnTo>
                  <a:pt x="467915" y="411501"/>
                </a:lnTo>
                <a:lnTo>
                  <a:pt x="450850" y="424211"/>
                </a:lnTo>
                <a:lnTo>
                  <a:pt x="438150" y="434141"/>
                </a:lnTo>
                <a:lnTo>
                  <a:pt x="432990" y="439702"/>
                </a:lnTo>
                <a:lnTo>
                  <a:pt x="415131" y="456782"/>
                </a:lnTo>
                <a:lnTo>
                  <a:pt x="398859" y="473464"/>
                </a:lnTo>
                <a:lnTo>
                  <a:pt x="382984" y="490544"/>
                </a:lnTo>
                <a:lnTo>
                  <a:pt x="368300" y="506829"/>
                </a:lnTo>
                <a:lnTo>
                  <a:pt x="354409" y="523909"/>
                </a:lnTo>
                <a:lnTo>
                  <a:pt x="341312" y="539797"/>
                </a:lnTo>
                <a:lnTo>
                  <a:pt x="329009" y="555685"/>
                </a:lnTo>
                <a:lnTo>
                  <a:pt x="317500" y="570779"/>
                </a:lnTo>
                <a:lnTo>
                  <a:pt x="387350" y="732042"/>
                </a:lnTo>
                <a:lnTo>
                  <a:pt x="401240" y="724098"/>
                </a:lnTo>
                <a:lnTo>
                  <a:pt x="406400" y="721318"/>
                </a:lnTo>
                <a:lnTo>
                  <a:pt x="413147" y="720523"/>
                </a:lnTo>
                <a:lnTo>
                  <a:pt x="419497" y="719729"/>
                </a:lnTo>
                <a:lnTo>
                  <a:pt x="425053" y="719729"/>
                </a:lnTo>
                <a:lnTo>
                  <a:pt x="430609" y="720523"/>
                </a:lnTo>
                <a:lnTo>
                  <a:pt x="436165" y="721715"/>
                </a:lnTo>
                <a:lnTo>
                  <a:pt x="441325" y="722907"/>
                </a:lnTo>
                <a:lnTo>
                  <a:pt x="446484" y="724495"/>
                </a:lnTo>
                <a:lnTo>
                  <a:pt x="450850" y="726482"/>
                </a:lnTo>
                <a:lnTo>
                  <a:pt x="455215" y="729262"/>
                </a:lnTo>
                <a:lnTo>
                  <a:pt x="459581" y="731645"/>
                </a:lnTo>
                <a:lnTo>
                  <a:pt x="463550" y="734823"/>
                </a:lnTo>
                <a:lnTo>
                  <a:pt x="467519" y="738000"/>
                </a:lnTo>
                <a:lnTo>
                  <a:pt x="474265" y="744753"/>
                </a:lnTo>
                <a:lnTo>
                  <a:pt x="481013" y="752300"/>
                </a:lnTo>
                <a:lnTo>
                  <a:pt x="486966" y="759846"/>
                </a:lnTo>
                <a:lnTo>
                  <a:pt x="492125" y="768188"/>
                </a:lnTo>
                <a:lnTo>
                  <a:pt x="502047" y="783281"/>
                </a:lnTo>
                <a:lnTo>
                  <a:pt x="506413" y="790034"/>
                </a:lnTo>
                <a:lnTo>
                  <a:pt x="510778" y="795992"/>
                </a:lnTo>
                <a:lnTo>
                  <a:pt x="515541" y="800361"/>
                </a:lnTo>
                <a:lnTo>
                  <a:pt x="517525" y="802744"/>
                </a:lnTo>
                <a:lnTo>
                  <a:pt x="519510" y="803936"/>
                </a:lnTo>
                <a:lnTo>
                  <a:pt x="525860" y="807511"/>
                </a:lnTo>
                <a:lnTo>
                  <a:pt x="531416" y="811483"/>
                </a:lnTo>
                <a:lnTo>
                  <a:pt x="536972" y="815852"/>
                </a:lnTo>
                <a:lnTo>
                  <a:pt x="541735" y="819427"/>
                </a:lnTo>
                <a:lnTo>
                  <a:pt x="550466" y="827371"/>
                </a:lnTo>
                <a:lnTo>
                  <a:pt x="558006" y="834917"/>
                </a:lnTo>
                <a:lnTo>
                  <a:pt x="564356" y="843259"/>
                </a:lnTo>
                <a:lnTo>
                  <a:pt x="569516" y="850806"/>
                </a:lnTo>
                <a:lnTo>
                  <a:pt x="573881" y="858352"/>
                </a:lnTo>
                <a:lnTo>
                  <a:pt x="577850" y="865899"/>
                </a:lnTo>
                <a:lnTo>
                  <a:pt x="584597" y="879404"/>
                </a:lnTo>
                <a:lnTo>
                  <a:pt x="587375" y="885759"/>
                </a:lnTo>
                <a:lnTo>
                  <a:pt x="590550" y="891717"/>
                </a:lnTo>
                <a:lnTo>
                  <a:pt x="594122" y="896881"/>
                </a:lnTo>
                <a:lnTo>
                  <a:pt x="598091" y="901250"/>
                </a:lnTo>
                <a:lnTo>
                  <a:pt x="602456" y="905619"/>
                </a:lnTo>
                <a:lnTo>
                  <a:pt x="604838" y="907208"/>
                </a:lnTo>
                <a:lnTo>
                  <a:pt x="607616" y="908797"/>
                </a:lnTo>
                <a:lnTo>
                  <a:pt x="613569" y="912372"/>
                </a:lnTo>
                <a:lnTo>
                  <a:pt x="618728" y="915549"/>
                </a:lnTo>
                <a:lnTo>
                  <a:pt x="624285" y="919124"/>
                </a:lnTo>
                <a:lnTo>
                  <a:pt x="629047" y="922699"/>
                </a:lnTo>
                <a:lnTo>
                  <a:pt x="633413" y="926274"/>
                </a:lnTo>
                <a:lnTo>
                  <a:pt x="637778" y="929849"/>
                </a:lnTo>
                <a:lnTo>
                  <a:pt x="645319" y="938190"/>
                </a:lnTo>
                <a:lnTo>
                  <a:pt x="651669" y="946134"/>
                </a:lnTo>
                <a:lnTo>
                  <a:pt x="657622" y="954078"/>
                </a:lnTo>
                <a:lnTo>
                  <a:pt x="661988" y="962022"/>
                </a:lnTo>
                <a:lnTo>
                  <a:pt x="665956" y="969966"/>
                </a:lnTo>
                <a:lnTo>
                  <a:pt x="669528" y="977116"/>
                </a:lnTo>
                <a:lnTo>
                  <a:pt x="671910" y="983868"/>
                </a:lnTo>
                <a:lnTo>
                  <a:pt x="673894" y="990223"/>
                </a:lnTo>
                <a:lnTo>
                  <a:pt x="675085" y="995784"/>
                </a:lnTo>
                <a:lnTo>
                  <a:pt x="677069" y="1003331"/>
                </a:lnTo>
                <a:lnTo>
                  <a:pt x="677466" y="1006509"/>
                </a:lnTo>
                <a:lnTo>
                  <a:pt x="681038" y="1008892"/>
                </a:lnTo>
                <a:lnTo>
                  <a:pt x="691356" y="1016439"/>
                </a:lnTo>
                <a:lnTo>
                  <a:pt x="698103" y="1021999"/>
                </a:lnTo>
                <a:lnTo>
                  <a:pt x="705644" y="1028752"/>
                </a:lnTo>
                <a:lnTo>
                  <a:pt x="713185" y="1036299"/>
                </a:lnTo>
                <a:lnTo>
                  <a:pt x="721519" y="1045037"/>
                </a:lnTo>
                <a:lnTo>
                  <a:pt x="729456" y="1055364"/>
                </a:lnTo>
                <a:lnTo>
                  <a:pt x="733425" y="1060925"/>
                </a:lnTo>
                <a:lnTo>
                  <a:pt x="737394" y="1066486"/>
                </a:lnTo>
                <a:lnTo>
                  <a:pt x="740966" y="1072047"/>
                </a:lnTo>
                <a:lnTo>
                  <a:pt x="744538" y="1078005"/>
                </a:lnTo>
                <a:lnTo>
                  <a:pt x="747316" y="1084757"/>
                </a:lnTo>
                <a:lnTo>
                  <a:pt x="750094" y="1091112"/>
                </a:lnTo>
                <a:lnTo>
                  <a:pt x="753269" y="1097865"/>
                </a:lnTo>
                <a:lnTo>
                  <a:pt x="755253" y="1105014"/>
                </a:lnTo>
                <a:lnTo>
                  <a:pt x="757635" y="1112164"/>
                </a:lnTo>
                <a:lnTo>
                  <a:pt x="759222" y="1120108"/>
                </a:lnTo>
                <a:lnTo>
                  <a:pt x="760016" y="1128052"/>
                </a:lnTo>
                <a:lnTo>
                  <a:pt x="760810" y="1135599"/>
                </a:lnTo>
                <a:lnTo>
                  <a:pt x="760810" y="1143940"/>
                </a:lnTo>
                <a:lnTo>
                  <a:pt x="760413" y="1152281"/>
                </a:lnTo>
                <a:lnTo>
                  <a:pt x="760016" y="1157048"/>
                </a:lnTo>
                <a:lnTo>
                  <a:pt x="759222" y="1162211"/>
                </a:lnTo>
                <a:lnTo>
                  <a:pt x="756841" y="1171347"/>
                </a:lnTo>
                <a:lnTo>
                  <a:pt x="753666" y="1181277"/>
                </a:lnTo>
                <a:lnTo>
                  <a:pt x="749697" y="1190016"/>
                </a:lnTo>
                <a:lnTo>
                  <a:pt x="744935" y="1199151"/>
                </a:lnTo>
                <a:lnTo>
                  <a:pt x="739378" y="1207492"/>
                </a:lnTo>
                <a:lnTo>
                  <a:pt x="733028" y="1216628"/>
                </a:lnTo>
                <a:lnTo>
                  <a:pt x="726281" y="1224572"/>
                </a:lnTo>
                <a:lnTo>
                  <a:pt x="864394" y="1334200"/>
                </a:lnTo>
                <a:lnTo>
                  <a:pt x="871538" y="1340158"/>
                </a:lnTo>
                <a:lnTo>
                  <a:pt x="871935" y="1340555"/>
                </a:lnTo>
                <a:lnTo>
                  <a:pt x="872728" y="1340555"/>
                </a:lnTo>
                <a:lnTo>
                  <a:pt x="891381" y="1356046"/>
                </a:lnTo>
                <a:lnTo>
                  <a:pt x="908050" y="1369153"/>
                </a:lnTo>
                <a:lnTo>
                  <a:pt x="915194" y="1374317"/>
                </a:lnTo>
                <a:lnTo>
                  <a:pt x="921941" y="1379083"/>
                </a:lnTo>
                <a:lnTo>
                  <a:pt x="927894" y="1382658"/>
                </a:lnTo>
                <a:lnTo>
                  <a:pt x="933847" y="1386233"/>
                </a:lnTo>
                <a:lnTo>
                  <a:pt x="939006" y="1388219"/>
                </a:lnTo>
                <a:lnTo>
                  <a:pt x="944563" y="1389808"/>
                </a:lnTo>
                <a:lnTo>
                  <a:pt x="949722" y="1390205"/>
                </a:lnTo>
                <a:lnTo>
                  <a:pt x="954881" y="1390205"/>
                </a:lnTo>
                <a:lnTo>
                  <a:pt x="960041" y="1389411"/>
                </a:lnTo>
                <a:lnTo>
                  <a:pt x="965200" y="1387822"/>
                </a:lnTo>
                <a:lnTo>
                  <a:pt x="971153" y="1385041"/>
                </a:lnTo>
                <a:lnTo>
                  <a:pt x="977106" y="1381467"/>
                </a:lnTo>
                <a:lnTo>
                  <a:pt x="983456" y="1376700"/>
                </a:lnTo>
                <a:lnTo>
                  <a:pt x="990203" y="1371934"/>
                </a:lnTo>
                <a:lnTo>
                  <a:pt x="994966" y="1367962"/>
                </a:lnTo>
                <a:lnTo>
                  <a:pt x="998538" y="1364387"/>
                </a:lnTo>
                <a:lnTo>
                  <a:pt x="1002506" y="1360415"/>
                </a:lnTo>
                <a:lnTo>
                  <a:pt x="1005285" y="1356443"/>
                </a:lnTo>
                <a:lnTo>
                  <a:pt x="1008063" y="1353265"/>
                </a:lnTo>
                <a:lnTo>
                  <a:pt x="1009650" y="1349691"/>
                </a:lnTo>
                <a:lnTo>
                  <a:pt x="1010841" y="1346513"/>
                </a:lnTo>
                <a:lnTo>
                  <a:pt x="1011238" y="1343732"/>
                </a:lnTo>
                <a:lnTo>
                  <a:pt x="1011238" y="1341746"/>
                </a:lnTo>
                <a:lnTo>
                  <a:pt x="1010841" y="1339760"/>
                </a:lnTo>
                <a:lnTo>
                  <a:pt x="1009650" y="1336980"/>
                </a:lnTo>
                <a:lnTo>
                  <a:pt x="1008460" y="1334994"/>
                </a:lnTo>
                <a:lnTo>
                  <a:pt x="1007269" y="1334200"/>
                </a:lnTo>
                <a:lnTo>
                  <a:pt x="972344" y="1296466"/>
                </a:lnTo>
                <a:lnTo>
                  <a:pt x="846138" y="1173333"/>
                </a:lnTo>
                <a:lnTo>
                  <a:pt x="843756" y="1170950"/>
                </a:lnTo>
                <a:lnTo>
                  <a:pt x="841772" y="1168169"/>
                </a:lnTo>
                <a:lnTo>
                  <a:pt x="839788" y="1164992"/>
                </a:lnTo>
                <a:lnTo>
                  <a:pt x="838200" y="1162211"/>
                </a:lnTo>
                <a:lnTo>
                  <a:pt x="837010" y="1158637"/>
                </a:lnTo>
                <a:lnTo>
                  <a:pt x="836216" y="1155856"/>
                </a:lnTo>
                <a:lnTo>
                  <a:pt x="835819" y="1152281"/>
                </a:lnTo>
                <a:lnTo>
                  <a:pt x="835422" y="1149104"/>
                </a:lnTo>
                <a:lnTo>
                  <a:pt x="835819" y="1145529"/>
                </a:lnTo>
                <a:lnTo>
                  <a:pt x="836216" y="1142351"/>
                </a:lnTo>
                <a:lnTo>
                  <a:pt x="836613" y="1138777"/>
                </a:lnTo>
                <a:lnTo>
                  <a:pt x="837803" y="1135996"/>
                </a:lnTo>
                <a:lnTo>
                  <a:pt x="839391" y="1132421"/>
                </a:lnTo>
                <a:lnTo>
                  <a:pt x="840978" y="1129641"/>
                </a:lnTo>
                <a:lnTo>
                  <a:pt x="842963" y="1126861"/>
                </a:lnTo>
                <a:lnTo>
                  <a:pt x="845741" y="1124080"/>
                </a:lnTo>
                <a:lnTo>
                  <a:pt x="848122" y="1121697"/>
                </a:lnTo>
                <a:lnTo>
                  <a:pt x="850900" y="1119314"/>
                </a:lnTo>
                <a:lnTo>
                  <a:pt x="854075" y="1117725"/>
                </a:lnTo>
                <a:lnTo>
                  <a:pt x="856853" y="1116136"/>
                </a:lnTo>
                <a:lnTo>
                  <a:pt x="860028" y="1115342"/>
                </a:lnTo>
                <a:lnTo>
                  <a:pt x="863203" y="1114547"/>
                </a:lnTo>
                <a:lnTo>
                  <a:pt x="866775" y="1113753"/>
                </a:lnTo>
                <a:lnTo>
                  <a:pt x="869950" y="1113753"/>
                </a:lnTo>
                <a:lnTo>
                  <a:pt x="873522" y="1113753"/>
                </a:lnTo>
                <a:lnTo>
                  <a:pt x="876697" y="1114150"/>
                </a:lnTo>
                <a:lnTo>
                  <a:pt x="879872" y="1114944"/>
                </a:lnTo>
                <a:lnTo>
                  <a:pt x="883047" y="1116136"/>
                </a:lnTo>
                <a:lnTo>
                  <a:pt x="886222" y="1117328"/>
                </a:lnTo>
                <a:lnTo>
                  <a:pt x="889000" y="1118916"/>
                </a:lnTo>
                <a:lnTo>
                  <a:pt x="891778" y="1121300"/>
                </a:lnTo>
                <a:lnTo>
                  <a:pt x="894953" y="1123286"/>
                </a:lnTo>
                <a:lnTo>
                  <a:pt x="1063625" y="1287330"/>
                </a:lnTo>
                <a:lnTo>
                  <a:pt x="1063625" y="1286933"/>
                </a:lnTo>
                <a:lnTo>
                  <a:pt x="1071563" y="1294877"/>
                </a:lnTo>
                <a:lnTo>
                  <a:pt x="1073944" y="1298054"/>
                </a:lnTo>
                <a:lnTo>
                  <a:pt x="1092200" y="1315531"/>
                </a:lnTo>
                <a:lnTo>
                  <a:pt x="1110060" y="1332611"/>
                </a:lnTo>
                <a:lnTo>
                  <a:pt x="1117203" y="1339760"/>
                </a:lnTo>
                <a:lnTo>
                  <a:pt x="1123950" y="1345718"/>
                </a:lnTo>
                <a:lnTo>
                  <a:pt x="1130300" y="1350485"/>
                </a:lnTo>
                <a:lnTo>
                  <a:pt x="1135460" y="1354060"/>
                </a:lnTo>
                <a:lnTo>
                  <a:pt x="1141016" y="1356443"/>
                </a:lnTo>
                <a:lnTo>
                  <a:pt x="1145778" y="1358429"/>
                </a:lnTo>
                <a:lnTo>
                  <a:pt x="1150938" y="1359223"/>
                </a:lnTo>
                <a:lnTo>
                  <a:pt x="1155303" y="1358826"/>
                </a:lnTo>
                <a:lnTo>
                  <a:pt x="1160066" y="1357635"/>
                </a:lnTo>
                <a:lnTo>
                  <a:pt x="1164828" y="1354854"/>
                </a:lnTo>
                <a:lnTo>
                  <a:pt x="1169591" y="1351677"/>
                </a:lnTo>
                <a:lnTo>
                  <a:pt x="1175147" y="1347307"/>
                </a:lnTo>
                <a:lnTo>
                  <a:pt x="1181100" y="1341746"/>
                </a:lnTo>
                <a:lnTo>
                  <a:pt x="1187847" y="1335788"/>
                </a:lnTo>
                <a:lnTo>
                  <a:pt x="1193403" y="1330228"/>
                </a:lnTo>
                <a:lnTo>
                  <a:pt x="1198166" y="1324667"/>
                </a:lnTo>
                <a:lnTo>
                  <a:pt x="1201738" y="1319106"/>
                </a:lnTo>
                <a:lnTo>
                  <a:pt x="1205310" y="1313942"/>
                </a:lnTo>
                <a:lnTo>
                  <a:pt x="1207294" y="1309176"/>
                </a:lnTo>
                <a:lnTo>
                  <a:pt x="1209278" y="1304807"/>
                </a:lnTo>
                <a:lnTo>
                  <a:pt x="1210469" y="1300835"/>
                </a:lnTo>
                <a:lnTo>
                  <a:pt x="1211263" y="1297260"/>
                </a:lnTo>
                <a:lnTo>
                  <a:pt x="1211660" y="1293288"/>
                </a:lnTo>
                <a:lnTo>
                  <a:pt x="1211660" y="1290507"/>
                </a:lnTo>
                <a:lnTo>
                  <a:pt x="1211263" y="1287330"/>
                </a:lnTo>
                <a:lnTo>
                  <a:pt x="1210072" y="1284947"/>
                </a:lnTo>
                <a:lnTo>
                  <a:pt x="1208485" y="1280180"/>
                </a:lnTo>
                <a:lnTo>
                  <a:pt x="1206897" y="1277400"/>
                </a:lnTo>
                <a:lnTo>
                  <a:pt x="1161653" y="1233310"/>
                </a:lnTo>
                <a:lnTo>
                  <a:pt x="1159272" y="1230530"/>
                </a:lnTo>
                <a:lnTo>
                  <a:pt x="1156494" y="1227352"/>
                </a:lnTo>
                <a:lnTo>
                  <a:pt x="1154906" y="1224175"/>
                </a:lnTo>
                <a:lnTo>
                  <a:pt x="1153319" y="1220600"/>
                </a:lnTo>
                <a:lnTo>
                  <a:pt x="927894" y="1004920"/>
                </a:lnTo>
                <a:lnTo>
                  <a:pt x="925116" y="1002139"/>
                </a:lnTo>
                <a:lnTo>
                  <a:pt x="923131" y="999359"/>
                </a:lnTo>
                <a:lnTo>
                  <a:pt x="921544" y="996181"/>
                </a:lnTo>
                <a:lnTo>
                  <a:pt x="919560" y="993401"/>
                </a:lnTo>
                <a:lnTo>
                  <a:pt x="918369" y="989826"/>
                </a:lnTo>
                <a:lnTo>
                  <a:pt x="917575" y="986648"/>
                </a:lnTo>
                <a:lnTo>
                  <a:pt x="917178" y="983074"/>
                </a:lnTo>
                <a:lnTo>
                  <a:pt x="916781" y="979896"/>
                </a:lnTo>
                <a:lnTo>
                  <a:pt x="916781" y="976321"/>
                </a:lnTo>
                <a:lnTo>
                  <a:pt x="917178" y="973144"/>
                </a:lnTo>
                <a:lnTo>
                  <a:pt x="917972" y="969569"/>
                </a:lnTo>
                <a:lnTo>
                  <a:pt x="919163" y="966391"/>
                </a:lnTo>
                <a:lnTo>
                  <a:pt x="920750" y="962816"/>
                </a:lnTo>
                <a:lnTo>
                  <a:pt x="922338" y="960036"/>
                </a:lnTo>
                <a:lnTo>
                  <a:pt x="924322" y="956858"/>
                </a:lnTo>
                <a:lnTo>
                  <a:pt x="927100" y="954078"/>
                </a:lnTo>
                <a:lnTo>
                  <a:pt x="929481" y="952092"/>
                </a:lnTo>
                <a:lnTo>
                  <a:pt x="932260" y="949311"/>
                </a:lnTo>
                <a:lnTo>
                  <a:pt x="935435" y="947723"/>
                </a:lnTo>
                <a:lnTo>
                  <a:pt x="938213" y="946134"/>
                </a:lnTo>
                <a:lnTo>
                  <a:pt x="941785" y="944942"/>
                </a:lnTo>
                <a:lnTo>
                  <a:pt x="944960" y="944148"/>
                </a:lnTo>
                <a:lnTo>
                  <a:pt x="948531" y="943353"/>
                </a:lnTo>
                <a:lnTo>
                  <a:pt x="951706" y="942956"/>
                </a:lnTo>
                <a:lnTo>
                  <a:pt x="955278" y="942956"/>
                </a:lnTo>
                <a:lnTo>
                  <a:pt x="958453" y="943353"/>
                </a:lnTo>
                <a:lnTo>
                  <a:pt x="962025" y="944545"/>
                </a:lnTo>
                <a:lnTo>
                  <a:pt x="965200" y="945737"/>
                </a:lnTo>
                <a:lnTo>
                  <a:pt x="968772" y="946928"/>
                </a:lnTo>
                <a:lnTo>
                  <a:pt x="971550" y="948517"/>
                </a:lnTo>
                <a:lnTo>
                  <a:pt x="974725" y="950900"/>
                </a:lnTo>
                <a:lnTo>
                  <a:pt x="977503" y="953284"/>
                </a:lnTo>
                <a:lnTo>
                  <a:pt x="1214041" y="1179291"/>
                </a:lnTo>
                <a:lnTo>
                  <a:pt x="1216819" y="1182469"/>
                </a:lnTo>
                <a:lnTo>
                  <a:pt x="1235472" y="1199946"/>
                </a:lnTo>
                <a:lnTo>
                  <a:pt x="1254125" y="1217422"/>
                </a:lnTo>
                <a:lnTo>
                  <a:pt x="1262063" y="1224572"/>
                </a:lnTo>
                <a:lnTo>
                  <a:pt x="1268810" y="1230530"/>
                </a:lnTo>
                <a:lnTo>
                  <a:pt x="1275556" y="1235694"/>
                </a:lnTo>
                <a:lnTo>
                  <a:pt x="1281510" y="1239269"/>
                </a:lnTo>
                <a:lnTo>
                  <a:pt x="1287066" y="1242049"/>
                </a:lnTo>
                <a:lnTo>
                  <a:pt x="1292622" y="1244035"/>
                </a:lnTo>
                <a:lnTo>
                  <a:pt x="1297385" y="1244432"/>
                </a:lnTo>
                <a:lnTo>
                  <a:pt x="1299766" y="1244432"/>
                </a:lnTo>
                <a:lnTo>
                  <a:pt x="1302147" y="1244035"/>
                </a:lnTo>
                <a:lnTo>
                  <a:pt x="1307306" y="1242843"/>
                </a:lnTo>
                <a:lnTo>
                  <a:pt x="1312863" y="1240063"/>
                </a:lnTo>
                <a:lnTo>
                  <a:pt x="1317625" y="1236885"/>
                </a:lnTo>
                <a:lnTo>
                  <a:pt x="1323578" y="1232516"/>
                </a:lnTo>
                <a:lnTo>
                  <a:pt x="1329928" y="1226955"/>
                </a:lnTo>
                <a:lnTo>
                  <a:pt x="1336675" y="1220600"/>
                </a:lnTo>
                <a:lnTo>
                  <a:pt x="1343422" y="1213848"/>
                </a:lnTo>
                <a:lnTo>
                  <a:pt x="1348978" y="1207492"/>
                </a:lnTo>
                <a:lnTo>
                  <a:pt x="1352947" y="1201932"/>
                </a:lnTo>
                <a:lnTo>
                  <a:pt x="1356122" y="1196371"/>
                </a:lnTo>
                <a:lnTo>
                  <a:pt x="1358503" y="1191207"/>
                </a:lnTo>
                <a:lnTo>
                  <a:pt x="1360488" y="1186044"/>
                </a:lnTo>
                <a:lnTo>
                  <a:pt x="1361281" y="1182072"/>
                </a:lnTo>
                <a:lnTo>
                  <a:pt x="1361678" y="1178099"/>
                </a:lnTo>
                <a:lnTo>
                  <a:pt x="1361281" y="1174922"/>
                </a:lnTo>
                <a:lnTo>
                  <a:pt x="1360885" y="1171744"/>
                </a:lnTo>
                <a:lnTo>
                  <a:pt x="1359694" y="1168964"/>
                </a:lnTo>
                <a:lnTo>
                  <a:pt x="1359297" y="1166581"/>
                </a:lnTo>
                <a:lnTo>
                  <a:pt x="1357710" y="1164197"/>
                </a:lnTo>
                <a:lnTo>
                  <a:pt x="1356916" y="1163006"/>
                </a:lnTo>
                <a:lnTo>
                  <a:pt x="1309688" y="1118519"/>
                </a:lnTo>
                <a:lnTo>
                  <a:pt x="1307703" y="1116533"/>
                </a:lnTo>
                <a:lnTo>
                  <a:pt x="1306116" y="1114150"/>
                </a:lnTo>
                <a:lnTo>
                  <a:pt x="1302544" y="1108986"/>
                </a:lnTo>
                <a:lnTo>
                  <a:pt x="1299369" y="1105412"/>
                </a:lnTo>
                <a:lnTo>
                  <a:pt x="1279128" y="1084757"/>
                </a:lnTo>
                <a:lnTo>
                  <a:pt x="1278335" y="1084360"/>
                </a:lnTo>
                <a:lnTo>
                  <a:pt x="1048941" y="854778"/>
                </a:lnTo>
                <a:lnTo>
                  <a:pt x="1046163" y="851997"/>
                </a:lnTo>
                <a:lnTo>
                  <a:pt x="1044178" y="849217"/>
                </a:lnTo>
                <a:lnTo>
                  <a:pt x="1042591" y="846039"/>
                </a:lnTo>
                <a:lnTo>
                  <a:pt x="1041003" y="843259"/>
                </a:lnTo>
                <a:lnTo>
                  <a:pt x="1039813" y="839684"/>
                </a:lnTo>
                <a:lnTo>
                  <a:pt x="1039019" y="836506"/>
                </a:lnTo>
                <a:lnTo>
                  <a:pt x="1038622" y="832931"/>
                </a:lnTo>
                <a:lnTo>
                  <a:pt x="1038622" y="829754"/>
                </a:lnTo>
                <a:lnTo>
                  <a:pt x="1038622" y="826179"/>
                </a:lnTo>
                <a:lnTo>
                  <a:pt x="1039019" y="823001"/>
                </a:lnTo>
                <a:lnTo>
                  <a:pt x="1039813" y="819427"/>
                </a:lnTo>
                <a:lnTo>
                  <a:pt x="1041003" y="816249"/>
                </a:lnTo>
                <a:lnTo>
                  <a:pt x="1042591" y="813071"/>
                </a:lnTo>
                <a:lnTo>
                  <a:pt x="1044178" y="810291"/>
                </a:lnTo>
                <a:lnTo>
                  <a:pt x="1046163" y="807113"/>
                </a:lnTo>
                <a:lnTo>
                  <a:pt x="1048941" y="804730"/>
                </a:lnTo>
                <a:lnTo>
                  <a:pt x="1051719" y="802347"/>
                </a:lnTo>
                <a:lnTo>
                  <a:pt x="1054100" y="799964"/>
                </a:lnTo>
                <a:lnTo>
                  <a:pt x="1057672" y="798375"/>
                </a:lnTo>
                <a:lnTo>
                  <a:pt x="1060450" y="796786"/>
                </a:lnTo>
                <a:lnTo>
                  <a:pt x="1064022" y="795595"/>
                </a:lnTo>
                <a:lnTo>
                  <a:pt x="1067197" y="794800"/>
                </a:lnTo>
                <a:lnTo>
                  <a:pt x="1070769" y="794006"/>
                </a:lnTo>
                <a:lnTo>
                  <a:pt x="1073944" y="794006"/>
                </a:lnTo>
                <a:lnTo>
                  <a:pt x="1077516" y="794006"/>
                </a:lnTo>
                <a:lnTo>
                  <a:pt x="1080691" y="794800"/>
                </a:lnTo>
                <a:lnTo>
                  <a:pt x="1084263" y="795595"/>
                </a:lnTo>
                <a:lnTo>
                  <a:pt x="1087041" y="796786"/>
                </a:lnTo>
                <a:lnTo>
                  <a:pt x="1090613" y="798375"/>
                </a:lnTo>
                <a:lnTo>
                  <a:pt x="1093391" y="799964"/>
                </a:lnTo>
                <a:lnTo>
                  <a:pt x="1096566" y="802347"/>
                </a:lnTo>
                <a:lnTo>
                  <a:pt x="1098947" y="804730"/>
                </a:lnTo>
                <a:lnTo>
                  <a:pt x="1328738" y="1034313"/>
                </a:lnTo>
                <a:lnTo>
                  <a:pt x="1331119" y="1037093"/>
                </a:lnTo>
                <a:lnTo>
                  <a:pt x="1349375" y="1055364"/>
                </a:lnTo>
                <a:lnTo>
                  <a:pt x="1364456" y="1070061"/>
                </a:lnTo>
                <a:lnTo>
                  <a:pt x="1371600" y="1076813"/>
                </a:lnTo>
                <a:lnTo>
                  <a:pt x="1378347" y="1083168"/>
                </a:lnTo>
                <a:lnTo>
                  <a:pt x="1385094" y="1088729"/>
                </a:lnTo>
                <a:lnTo>
                  <a:pt x="1391444" y="1093496"/>
                </a:lnTo>
                <a:lnTo>
                  <a:pt x="1397397" y="1096673"/>
                </a:lnTo>
                <a:lnTo>
                  <a:pt x="1400175" y="1097865"/>
                </a:lnTo>
                <a:lnTo>
                  <a:pt x="1402953" y="1098659"/>
                </a:lnTo>
                <a:lnTo>
                  <a:pt x="1404541" y="1099056"/>
                </a:lnTo>
                <a:lnTo>
                  <a:pt x="1407716" y="1099851"/>
                </a:lnTo>
                <a:lnTo>
                  <a:pt x="1410891" y="1099056"/>
                </a:lnTo>
                <a:lnTo>
                  <a:pt x="1415653" y="1098262"/>
                </a:lnTo>
                <a:lnTo>
                  <a:pt x="1421210" y="1095879"/>
                </a:lnTo>
                <a:lnTo>
                  <a:pt x="1424385" y="1093893"/>
                </a:lnTo>
                <a:lnTo>
                  <a:pt x="1427956" y="1091112"/>
                </a:lnTo>
                <a:lnTo>
                  <a:pt x="1431528" y="1088729"/>
                </a:lnTo>
                <a:lnTo>
                  <a:pt x="1435894" y="1084757"/>
                </a:lnTo>
                <a:lnTo>
                  <a:pt x="1440260" y="1081182"/>
                </a:lnTo>
                <a:lnTo>
                  <a:pt x="1445419" y="1076019"/>
                </a:lnTo>
                <a:lnTo>
                  <a:pt x="1452166" y="1068869"/>
                </a:lnTo>
                <a:lnTo>
                  <a:pt x="1457325" y="1062514"/>
                </a:lnTo>
                <a:lnTo>
                  <a:pt x="1461294" y="1056159"/>
                </a:lnTo>
                <a:lnTo>
                  <a:pt x="1464866" y="1050201"/>
                </a:lnTo>
                <a:lnTo>
                  <a:pt x="1466850" y="1044640"/>
                </a:lnTo>
                <a:lnTo>
                  <a:pt x="1468835" y="1039873"/>
                </a:lnTo>
                <a:lnTo>
                  <a:pt x="1469628" y="1035504"/>
                </a:lnTo>
                <a:lnTo>
                  <a:pt x="1470025" y="1031135"/>
                </a:lnTo>
                <a:lnTo>
                  <a:pt x="1469628" y="1027560"/>
                </a:lnTo>
                <a:lnTo>
                  <a:pt x="1469231" y="1024383"/>
                </a:lnTo>
                <a:lnTo>
                  <a:pt x="1468041" y="1021602"/>
                </a:lnTo>
                <a:lnTo>
                  <a:pt x="1467247" y="1019616"/>
                </a:lnTo>
                <a:lnTo>
                  <a:pt x="1465660" y="1016041"/>
                </a:lnTo>
                <a:lnTo>
                  <a:pt x="1464866" y="1015247"/>
                </a:lnTo>
                <a:lnTo>
                  <a:pt x="1419225" y="969966"/>
                </a:lnTo>
                <a:lnTo>
                  <a:pt x="1416844" y="967583"/>
                </a:lnTo>
                <a:lnTo>
                  <a:pt x="1414860" y="964802"/>
                </a:lnTo>
                <a:lnTo>
                  <a:pt x="1412478" y="961625"/>
                </a:lnTo>
                <a:lnTo>
                  <a:pt x="1411288" y="958447"/>
                </a:lnTo>
                <a:lnTo>
                  <a:pt x="1410097" y="955270"/>
                </a:lnTo>
                <a:lnTo>
                  <a:pt x="1409303" y="952092"/>
                </a:lnTo>
                <a:lnTo>
                  <a:pt x="1408906" y="948517"/>
                </a:lnTo>
                <a:lnTo>
                  <a:pt x="1408510" y="945339"/>
                </a:lnTo>
                <a:lnTo>
                  <a:pt x="1408906" y="941765"/>
                </a:lnTo>
                <a:lnTo>
                  <a:pt x="1409303" y="938587"/>
                </a:lnTo>
                <a:lnTo>
                  <a:pt x="1410097" y="935012"/>
                </a:lnTo>
                <a:lnTo>
                  <a:pt x="1410891" y="931835"/>
                </a:lnTo>
                <a:lnTo>
                  <a:pt x="1412478" y="928657"/>
                </a:lnTo>
                <a:lnTo>
                  <a:pt x="1414463" y="925479"/>
                </a:lnTo>
                <a:lnTo>
                  <a:pt x="1416447" y="922302"/>
                </a:lnTo>
                <a:lnTo>
                  <a:pt x="1418828" y="919919"/>
                </a:lnTo>
                <a:lnTo>
                  <a:pt x="1421606" y="917535"/>
                </a:lnTo>
                <a:lnTo>
                  <a:pt x="1424385" y="915152"/>
                </a:lnTo>
                <a:lnTo>
                  <a:pt x="1427163" y="913563"/>
                </a:lnTo>
                <a:lnTo>
                  <a:pt x="1430338" y="911975"/>
                </a:lnTo>
                <a:lnTo>
                  <a:pt x="1433513" y="910783"/>
                </a:lnTo>
                <a:lnTo>
                  <a:pt x="1437085" y="909989"/>
                </a:lnTo>
                <a:lnTo>
                  <a:pt x="1440260" y="909194"/>
                </a:lnTo>
                <a:lnTo>
                  <a:pt x="1443831" y="909194"/>
                </a:lnTo>
                <a:lnTo>
                  <a:pt x="1447006" y="909194"/>
                </a:lnTo>
                <a:lnTo>
                  <a:pt x="1450578" y="909989"/>
                </a:lnTo>
                <a:lnTo>
                  <a:pt x="1453753" y="910783"/>
                </a:lnTo>
                <a:lnTo>
                  <a:pt x="1457325" y="911975"/>
                </a:lnTo>
                <a:lnTo>
                  <a:pt x="1460103" y="913166"/>
                </a:lnTo>
                <a:lnTo>
                  <a:pt x="1463278" y="914755"/>
                </a:lnTo>
                <a:lnTo>
                  <a:pt x="1466056" y="917138"/>
                </a:lnTo>
                <a:lnTo>
                  <a:pt x="1469231" y="919521"/>
                </a:lnTo>
                <a:lnTo>
                  <a:pt x="1516460" y="966391"/>
                </a:lnTo>
                <a:lnTo>
                  <a:pt x="1520825" y="971952"/>
                </a:lnTo>
                <a:lnTo>
                  <a:pt x="1525191" y="978307"/>
                </a:lnTo>
                <a:lnTo>
                  <a:pt x="1528763" y="985060"/>
                </a:lnTo>
                <a:lnTo>
                  <a:pt x="1532731" y="993004"/>
                </a:lnTo>
                <a:lnTo>
                  <a:pt x="1535510" y="1001345"/>
                </a:lnTo>
                <a:lnTo>
                  <a:pt x="1538288" y="1010481"/>
                </a:lnTo>
                <a:lnTo>
                  <a:pt x="1539875" y="1020411"/>
                </a:lnTo>
                <a:lnTo>
                  <a:pt x="1540272" y="1025574"/>
                </a:lnTo>
                <a:lnTo>
                  <a:pt x="1540272" y="1030738"/>
                </a:lnTo>
                <a:lnTo>
                  <a:pt x="1540272" y="1035901"/>
                </a:lnTo>
                <a:lnTo>
                  <a:pt x="1539875" y="1041462"/>
                </a:lnTo>
                <a:lnTo>
                  <a:pt x="1539478" y="1047023"/>
                </a:lnTo>
                <a:lnTo>
                  <a:pt x="1538685" y="1052981"/>
                </a:lnTo>
                <a:lnTo>
                  <a:pt x="1537494" y="1058145"/>
                </a:lnTo>
                <a:lnTo>
                  <a:pt x="1535510" y="1064103"/>
                </a:lnTo>
                <a:lnTo>
                  <a:pt x="1533525" y="1070061"/>
                </a:lnTo>
                <a:lnTo>
                  <a:pt x="1531144" y="1076416"/>
                </a:lnTo>
                <a:lnTo>
                  <a:pt x="1527969" y="1082374"/>
                </a:lnTo>
                <a:lnTo>
                  <a:pt x="1525191" y="1088729"/>
                </a:lnTo>
                <a:lnTo>
                  <a:pt x="1521222" y="1094687"/>
                </a:lnTo>
                <a:lnTo>
                  <a:pt x="1517253" y="1101042"/>
                </a:lnTo>
                <a:lnTo>
                  <a:pt x="1512491" y="1107398"/>
                </a:lnTo>
                <a:lnTo>
                  <a:pt x="1507331" y="1113753"/>
                </a:lnTo>
                <a:lnTo>
                  <a:pt x="1501775" y="1120108"/>
                </a:lnTo>
                <a:lnTo>
                  <a:pt x="1495822" y="1126066"/>
                </a:lnTo>
                <a:lnTo>
                  <a:pt x="1485900" y="1135599"/>
                </a:lnTo>
                <a:lnTo>
                  <a:pt x="1479550" y="1141160"/>
                </a:lnTo>
                <a:lnTo>
                  <a:pt x="1472010" y="1147118"/>
                </a:lnTo>
                <a:lnTo>
                  <a:pt x="1463675" y="1152679"/>
                </a:lnTo>
                <a:lnTo>
                  <a:pt x="1453753" y="1158239"/>
                </a:lnTo>
                <a:lnTo>
                  <a:pt x="1448991" y="1161020"/>
                </a:lnTo>
                <a:lnTo>
                  <a:pt x="1443435" y="1163403"/>
                </a:lnTo>
                <a:lnTo>
                  <a:pt x="1437878" y="1165389"/>
                </a:lnTo>
                <a:lnTo>
                  <a:pt x="1432322" y="1166978"/>
                </a:lnTo>
                <a:lnTo>
                  <a:pt x="1432719" y="1172539"/>
                </a:lnTo>
                <a:lnTo>
                  <a:pt x="1432719" y="1178497"/>
                </a:lnTo>
                <a:lnTo>
                  <a:pt x="1432719" y="1184852"/>
                </a:lnTo>
                <a:lnTo>
                  <a:pt x="1432322" y="1190810"/>
                </a:lnTo>
                <a:lnTo>
                  <a:pt x="1431131" y="1197165"/>
                </a:lnTo>
                <a:lnTo>
                  <a:pt x="1429941" y="1203520"/>
                </a:lnTo>
                <a:lnTo>
                  <a:pt x="1427956" y="1210273"/>
                </a:lnTo>
                <a:lnTo>
                  <a:pt x="1425575" y="1217025"/>
                </a:lnTo>
                <a:lnTo>
                  <a:pt x="1422797" y="1223778"/>
                </a:lnTo>
                <a:lnTo>
                  <a:pt x="1419225" y="1230530"/>
                </a:lnTo>
                <a:lnTo>
                  <a:pt x="1415653" y="1237283"/>
                </a:lnTo>
                <a:lnTo>
                  <a:pt x="1410891" y="1244432"/>
                </a:lnTo>
                <a:lnTo>
                  <a:pt x="1405731" y="1251185"/>
                </a:lnTo>
                <a:lnTo>
                  <a:pt x="1399778" y="1258334"/>
                </a:lnTo>
                <a:lnTo>
                  <a:pt x="1393428" y="1265484"/>
                </a:lnTo>
                <a:lnTo>
                  <a:pt x="1386285" y="1272633"/>
                </a:lnTo>
                <a:lnTo>
                  <a:pt x="1379935" y="1278194"/>
                </a:lnTo>
                <a:lnTo>
                  <a:pt x="1374378" y="1283755"/>
                </a:lnTo>
                <a:lnTo>
                  <a:pt x="1368028" y="1288124"/>
                </a:lnTo>
                <a:lnTo>
                  <a:pt x="1362075" y="1292891"/>
                </a:lnTo>
                <a:lnTo>
                  <a:pt x="1356519" y="1296863"/>
                </a:lnTo>
                <a:lnTo>
                  <a:pt x="1350566" y="1300040"/>
                </a:lnTo>
                <a:lnTo>
                  <a:pt x="1345010" y="1303615"/>
                </a:lnTo>
                <a:lnTo>
                  <a:pt x="1339453" y="1305998"/>
                </a:lnTo>
                <a:lnTo>
                  <a:pt x="1334294" y="1308382"/>
                </a:lnTo>
                <a:lnTo>
                  <a:pt x="1328738" y="1310765"/>
                </a:lnTo>
                <a:lnTo>
                  <a:pt x="1323181" y="1312354"/>
                </a:lnTo>
                <a:lnTo>
                  <a:pt x="1318022" y="1313545"/>
                </a:lnTo>
                <a:lnTo>
                  <a:pt x="1312863" y="1314737"/>
                </a:lnTo>
                <a:lnTo>
                  <a:pt x="1307703" y="1315134"/>
                </a:lnTo>
                <a:lnTo>
                  <a:pt x="1302544" y="1315531"/>
                </a:lnTo>
                <a:lnTo>
                  <a:pt x="1297781" y="1315928"/>
                </a:lnTo>
                <a:lnTo>
                  <a:pt x="1293019" y="1315531"/>
                </a:lnTo>
                <a:lnTo>
                  <a:pt x="1288256" y="1315134"/>
                </a:lnTo>
                <a:lnTo>
                  <a:pt x="1279128" y="1313545"/>
                </a:lnTo>
                <a:lnTo>
                  <a:pt x="1276747" y="1322284"/>
                </a:lnTo>
                <a:lnTo>
                  <a:pt x="1273969" y="1331022"/>
                </a:lnTo>
                <a:lnTo>
                  <a:pt x="1270000" y="1339760"/>
                </a:lnTo>
                <a:lnTo>
                  <a:pt x="1265635" y="1348499"/>
                </a:lnTo>
                <a:lnTo>
                  <a:pt x="1260078" y="1358032"/>
                </a:lnTo>
                <a:lnTo>
                  <a:pt x="1253331" y="1366770"/>
                </a:lnTo>
                <a:lnTo>
                  <a:pt x="1245394" y="1375906"/>
                </a:lnTo>
                <a:lnTo>
                  <a:pt x="1236266" y="1385439"/>
                </a:lnTo>
                <a:lnTo>
                  <a:pt x="1230313" y="1391397"/>
                </a:lnTo>
                <a:lnTo>
                  <a:pt x="1224756" y="1396163"/>
                </a:lnTo>
                <a:lnTo>
                  <a:pt x="1219200" y="1401327"/>
                </a:lnTo>
                <a:lnTo>
                  <a:pt x="1213247" y="1405696"/>
                </a:lnTo>
                <a:lnTo>
                  <a:pt x="1207691" y="1409271"/>
                </a:lnTo>
                <a:lnTo>
                  <a:pt x="1202135" y="1413243"/>
                </a:lnTo>
                <a:lnTo>
                  <a:pt x="1196578" y="1416023"/>
                </a:lnTo>
                <a:lnTo>
                  <a:pt x="1191419" y="1419201"/>
                </a:lnTo>
                <a:lnTo>
                  <a:pt x="1185863" y="1421584"/>
                </a:lnTo>
                <a:lnTo>
                  <a:pt x="1180703" y="1423173"/>
                </a:lnTo>
                <a:lnTo>
                  <a:pt x="1175544" y="1425159"/>
                </a:lnTo>
                <a:lnTo>
                  <a:pt x="1170781" y="1426748"/>
                </a:lnTo>
                <a:lnTo>
                  <a:pt x="1165622" y="1427542"/>
                </a:lnTo>
                <a:lnTo>
                  <a:pt x="1160463" y="1428336"/>
                </a:lnTo>
                <a:lnTo>
                  <a:pt x="1155700" y="1428734"/>
                </a:lnTo>
                <a:lnTo>
                  <a:pt x="1150938" y="1428734"/>
                </a:lnTo>
                <a:lnTo>
                  <a:pt x="1144588" y="1428734"/>
                </a:lnTo>
                <a:lnTo>
                  <a:pt x="1137841" y="1427939"/>
                </a:lnTo>
                <a:lnTo>
                  <a:pt x="1131491" y="1426748"/>
                </a:lnTo>
                <a:lnTo>
                  <a:pt x="1125538" y="1425159"/>
                </a:lnTo>
                <a:lnTo>
                  <a:pt x="1119188" y="1422776"/>
                </a:lnTo>
                <a:lnTo>
                  <a:pt x="1113235" y="1420392"/>
                </a:lnTo>
                <a:lnTo>
                  <a:pt x="1107281" y="1417215"/>
                </a:lnTo>
                <a:lnTo>
                  <a:pt x="1101725" y="1414037"/>
                </a:lnTo>
                <a:lnTo>
                  <a:pt x="1096566" y="1410462"/>
                </a:lnTo>
                <a:lnTo>
                  <a:pt x="1090613" y="1406888"/>
                </a:lnTo>
                <a:lnTo>
                  <a:pt x="1079897" y="1398943"/>
                </a:lnTo>
                <a:lnTo>
                  <a:pt x="1069975" y="1390205"/>
                </a:lnTo>
                <a:lnTo>
                  <a:pt x="1059656" y="1381069"/>
                </a:lnTo>
                <a:lnTo>
                  <a:pt x="1056878" y="1385836"/>
                </a:lnTo>
                <a:lnTo>
                  <a:pt x="1053703" y="1390205"/>
                </a:lnTo>
                <a:lnTo>
                  <a:pt x="1050131" y="1394971"/>
                </a:lnTo>
                <a:lnTo>
                  <a:pt x="1046163" y="1399738"/>
                </a:lnTo>
                <a:lnTo>
                  <a:pt x="1042194" y="1404107"/>
                </a:lnTo>
                <a:lnTo>
                  <a:pt x="1037431" y="1408874"/>
                </a:lnTo>
                <a:lnTo>
                  <a:pt x="1032669" y="1413640"/>
                </a:lnTo>
                <a:lnTo>
                  <a:pt x="1027113" y="1417612"/>
                </a:lnTo>
                <a:lnTo>
                  <a:pt x="1016794" y="1425953"/>
                </a:lnTo>
                <a:lnTo>
                  <a:pt x="1006475" y="1432706"/>
                </a:lnTo>
                <a:lnTo>
                  <a:pt x="996553" y="1437869"/>
                </a:lnTo>
                <a:lnTo>
                  <a:pt x="986631" y="1442238"/>
                </a:lnTo>
                <a:lnTo>
                  <a:pt x="977503" y="1445813"/>
                </a:lnTo>
                <a:lnTo>
                  <a:pt x="968772" y="1447799"/>
                </a:lnTo>
                <a:lnTo>
                  <a:pt x="959644" y="1448991"/>
                </a:lnTo>
                <a:lnTo>
                  <a:pt x="950913" y="1449388"/>
                </a:lnTo>
                <a:lnTo>
                  <a:pt x="944166" y="1449388"/>
                </a:lnTo>
                <a:lnTo>
                  <a:pt x="937419" y="1448594"/>
                </a:lnTo>
                <a:lnTo>
                  <a:pt x="930672" y="1447402"/>
                </a:lnTo>
                <a:lnTo>
                  <a:pt x="923925" y="1445416"/>
                </a:lnTo>
                <a:lnTo>
                  <a:pt x="917575" y="1443033"/>
                </a:lnTo>
                <a:lnTo>
                  <a:pt x="911225" y="1440650"/>
                </a:lnTo>
                <a:lnTo>
                  <a:pt x="905272" y="1437472"/>
                </a:lnTo>
                <a:lnTo>
                  <a:pt x="898922" y="1434294"/>
                </a:lnTo>
                <a:lnTo>
                  <a:pt x="893366" y="1430720"/>
                </a:lnTo>
                <a:lnTo>
                  <a:pt x="887810" y="1427145"/>
                </a:lnTo>
                <a:lnTo>
                  <a:pt x="876300" y="1419201"/>
                </a:lnTo>
                <a:lnTo>
                  <a:pt x="865188" y="1410462"/>
                </a:lnTo>
                <a:lnTo>
                  <a:pt x="854472" y="1402121"/>
                </a:lnTo>
                <a:lnTo>
                  <a:pt x="837803" y="1388616"/>
                </a:lnTo>
                <a:lnTo>
                  <a:pt x="835422" y="1386630"/>
                </a:lnTo>
                <a:lnTo>
                  <a:pt x="681435" y="1264689"/>
                </a:lnTo>
                <a:lnTo>
                  <a:pt x="673497" y="1270647"/>
                </a:lnTo>
                <a:lnTo>
                  <a:pt x="665560" y="1275414"/>
                </a:lnTo>
                <a:lnTo>
                  <a:pt x="649685" y="1285741"/>
                </a:lnTo>
                <a:lnTo>
                  <a:pt x="633016" y="1294480"/>
                </a:lnTo>
                <a:lnTo>
                  <a:pt x="617538" y="1302026"/>
                </a:lnTo>
                <a:lnTo>
                  <a:pt x="602456" y="1308382"/>
                </a:lnTo>
                <a:lnTo>
                  <a:pt x="588963" y="1313148"/>
                </a:lnTo>
                <a:lnTo>
                  <a:pt x="576660" y="1317120"/>
                </a:lnTo>
                <a:lnTo>
                  <a:pt x="571103" y="1318312"/>
                </a:lnTo>
                <a:lnTo>
                  <a:pt x="565944" y="1319106"/>
                </a:lnTo>
                <a:lnTo>
                  <a:pt x="561975" y="1319503"/>
                </a:lnTo>
                <a:lnTo>
                  <a:pt x="557610" y="1319503"/>
                </a:lnTo>
                <a:lnTo>
                  <a:pt x="553641" y="1319106"/>
                </a:lnTo>
                <a:lnTo>
                  <a:pt x="550069" y="1318312"/>
                </a:lnTo>
                <a:lnTo>
                  <a:pt x="546497" y="1317517"/>
                </a:lnTo>
                <a:lnTo>
                  <a:pt x="543719" y="1315531"/>
                </a:lnTo>
                <a:lnTo>
                  <a:pt x="540941" y="1313942"/>
                </a:lnTo>
                <a:lnTo>
                  <a:pt x="538163" y="1312354"/>
                </a:lnTo>
                <a:lnTo>
                  <a:pt x="535781" y="1309970"/>
                </a:lnTo>
                <a:lnTo>
                  <a:pt x="533003" y="1307587"/>
                </a:lnTo>
                <a:lnTo>
                  <a:pt x="529431" y="1302026"/>
                </a:lnTo>
                <a:lnTo>
                  <a:pt x="525860" y="1296466"/>
                </a:lnTo>
                <a:lnTo>
                  <a:pt x="523478" y="1290507"/>
                </a:lnTo>
                <a:lnTo>
                  <a:pt x="521891" y="1284152"/>
                </a:lnTo>
                <a:lnTo>
                  <a:pt x="519906" y="1278194"/>
                </a:lnTo>
                <a:lnTo>
                  <a:pt x="518716" y="1272236"/>
                </a:lnTo>
                <a:lnTo>
                  <a:pt x="518319" y="1267073"/>
                </a:lnTo>
                <a:lnTo>
                  <a:pt x="517525" y="1259526"/>
                </a:lnTo>
                <a:lnTo>
                  <a:pt x="517525" y="1256745"/>
                </a:lnTo>
                <a:lnTo>
                  <a:pt x="517525" y="1255554"/>
                </a:lnTo>
                <a:lnTo>
                  <a:pt x="516731" y="1252376"/>
                </a:lnTo>
                <a:lnTo>
                  <a:pt x="515541" y="1248007"/>
                </a:lnTo>
                <a:lnTo>
                  <a:pt x="514350" y="1245624"/>
                </a:lnTo>
                <a:lnTo>
                  <a:pt x="512366" y="1243638"/>
                </a:lnTo>
                <a:lnTo>
                  <a:pt x="509985" y="1240857"/>
                </a:lnTo>
                <a:lnTo>
                  <a:pt x="507603" y="1239269"/>
                </a:lnTo>
                <a:lnTo>
                  <a:pt x="504031" y="1237283"/>
                </a:lnTo>
                <a:lnTo>
                  <a:pt x="499666" y="1236091"/>
                </a:lnTo>
                <a:lnTo>
                  <a:pt x="495300" y="1235296"/>
                </a:lnTo>
                <a:lnTo>
                  <a:pt x="489744" y="1234502"/>
                </a:lnTo>
                <a:lnTo>
                  <a:pt x="483394" y="1234502"/>
                </a:lnTo>
                <a:lnTo>
                  <a:pt x="475853" y="1235694"/>
                </a:lnTo>
                <a:lnTo>
                  <a:pt x="471884" y="1236091"/>
                </a:lnTo>
                <a:lnTo>
                  <a:pt x="467915" y="1235694"/>
                </a:lnTo>
                <a:lnTo>
                  <a:pt x="463947" y="1234105"/>
                </a:lnTo>
                <a:lnTo>
                  <a:pt x="459978" y="1232119"/>
                </a:lnTo>
                <a:lnTo>
                  <a:pt x="455612" y="1229736"/>
                </a:lnTo>
                <a:lnTo>
                  <a:pt x="451247" y="1226558"/>
                </a:lnTo>
                <a:lnTo>
                  <a:pt x="447278" y="1222983"/>
                </a:lnTo>
                <a:lnTo>
                  <a:pt x="442912" y="1219011"/>
                </a:lnTo>
                <a:lnTo>
                  <a:pt x="439340" y="1214245"/>
                </a:lnTo>
                <a:lnTo>
                  <a:pt x="434975" y="1209876"/>
                </a:lnTo>
                <a:lnTo>
                  <a:pt x="427037" y="1199151"/>
                </a:lnTo>
                <a:lnTo>
                  <a:pt x="419100" y="1187235"/>
                </a:lnTo>
                <a:lnTo>
                  <a:pt x="411559" y="1175716"/>
                </a:lnTo>
                <a:lnTo>
                  <a:pt x="404415" y="1163800"/>
                </a:lnTo>
                <a:lnTo>
                  <a:pt x="398065" y="1151884"/>
                </a:lnTo>
                <a:lnTo>
                  <a:pt x="388144" y="1130833"/>
                </a:lnTo>
                <a:lnTo>
                  <a:pt x="381000" y="1116136"/>
                </a:lnTo>
                <a:lnTo>
                  <a:pt x="379015" y="1110575"/>
                </a:lnTo>
                <a:lnTo>
                  <a:pt x="379015" y="1108589"/>
                </a:lnTo>
                <a:lnTo>
                  <a:pt x="379015" y="1102631"/>
                </a:lnTo>
                <a:lnTo>
                  <a:pt x="379015" y="1099056"/>
                </a:lnTo>
                <a:lnTo>
                  <a:pt x="378619" y="1094687"/>
                </a:lnTo>
                <a:lnTo>
                  <a:pt x="377428" y="1089921"/>
                </a:lnTo>
                <a:lnTo>
                  <a:pt x="375840" y="1085154"/>
                </a:lnTo>
                <a:lnTo>
                  <a:pt x="374253" y="1080388"/>
                </a:lnTo>
                <a:lnTo>
                  <a:pt x="371872" y="1075622"/>
                </a:lnTo>
                <a:lnTo>
                  <a:pt x="368300" y="1070855"/>
                </a:lnTo>
                <a:lnTo>
                  <a:pt x="363934" y="1066883"/>
                </a:lnTo>
                <a:lnTo>
                  <a:pt x="361553" y="1064500"/>
                </a:lnTo>
                <a:lnTo>
                  <a:pt x="359172" y="1062514"/>
                </a:lnTo>
                <a:lnTo>
                  <a:pt x="355997" y="1060925"/>
                </a:lnTo>
                <a:lnTo>
                  <a:pt x="352822" y="1059336"/>
                </a:lnTo>
                <a:lnTo>
                  <a:pt x="349250" y="1057747"/>
                </a:lnTo>
                <a:lnTo>
                  <a:pt x="345678" y="1056556"/>
                </a:lnTo>
                <a:lnTo>
                  <a:pt x="341312" y="1055761"/>
                </a:lnTo>
                <a:lnTo>
                  <a:pt x="336947" y="1054967"/>
                </a:lnTo>
                <a:lnTo>
                  <a:pt x="332581" y="1054173"/>
                </a:lnTo>
                <a:lnTo>
                  <a:pt x="328215" y="1052981"/>
                </a:lnTo>
                <a:lnTo>
                  <a:pt x="323453" y="1050598"/>
                </a:lnTo>
                <a:lnTo>
                  <a:pt x="319484" y="1048612"/>
                </a:lnTo>
                <a:lnTo>
                  <a:pt x="315119" y="1046229"/>
                </a:lnTo>
                <a:lnTo>
                  <a:pt x="311150" y="1043051"/>
                </a:lnTo>
                <a:lnTo>
                  <a:pt x="307181" y="1039476"/>
                </a:lnTo>
                <a:lnTo>
                  <a:pt x="303212" y="1035504"/>
                </a:lnTo>
                <a:lnTo>
                  <a:pt x="299640" y="1031532"/>
                </a:lnTo>
                <a:lnTo>
                  <a:pt x="295672" y="1027163"/>
                </a:lnTo>
                <a:lnTo>
                  <a:pt x="288528" y="1017233"/>
                </a:lnTo>
                <a:lnTo>
                  <a:pt x="281781" y="1006906"/>
                </a:lnTo>
                <a:lnTo>
                  <a:pt x="275431" y="994990"/>
                </a:lnTo>
                <a:lnTo>
                  <a:pt x="269081" y="982676"/>
                </a:lnTo>
                <a:lnTo>
                  <a:pt x="263922" y="969569"/>
                </a:lnTo>
                <a:lnTo>
                  <a:pt x="258762" y="956064"/>
                </a:lnTo>
                <a:lnTo>
                  <a:pt x="254000" y="942559"/>
                </a:lnTo>
                <a:lnTo>
                  <a:pt x="250031" y="928657"/>
                </a:lnTo>
                <a:lnTo>
                  <a:pt x="246062" y="914755"/>
                </a:lnTo>
                <a:lnTo>
                  <a:pt x="242887" y="901250"/>
                </a:lnTo>
                <a:lnTo>
                  <a:pt x="239712" y="888142"/>
                </a:lnTo>
                <a:lnTo>
                  <a:pt x="239315" y="884568"/>
                </a:lnTo>
                <a:lnTo>
                  <a:pt x="238919" y="880993"/>
                </a:lnTo>
                <a:lnTo>
                  <a:pt x="239315" y="877418"/>
                </a:lnTo>
                <a:lnTo>
                  <a:pt x="239712" y="873843"/>
                </a:lnTo>
                <a:lnTo>
                  <a:pt x="240109" y="870268"/>
                </a:lnTo>
                <a:lnTo>
                  <a:pt x="240903" y="866296"/>
                </a:lnTo>
                <a:lnTo>
                  <a:pt x="244078" y="859147"/>
                </a:lnTo>
                <a:lnTo>
                  <a:pt x="247253" y="851600"/>
                </a:lnTo>
                <a:lnTo>
                  <a:pt x="252015" y="844053"/>
                </a:lnTo>
                <a:lnTo>
                  <a:pt x="257572" y="836506"/>
                </a:lnTo>
                <a:lnTo>
                  <a:pt x="263525" y="828959"/>
                </a:lnTo>
                <a:lnTo>
                  <a:pt x="270272" y="821015"/>
                </a:lnTo>
                <a:lnTo>
                  <a:pt x="277415" y="813469"/>
                </a:lnTo>
                <a:lnTo>
                  <a:pt x="284956" y="806319"/>
                </a:lnTo>
                <a:lnTo>
                  <a:pt x="292894" y="799169"/>
                </a:lnTo>
                <a:lnTo>
                  <a:pt x="301228" y="792020"/>
                </a:lnTo>
                <a:lnTo>
                  <a:pt x="309562" y="784870"/>
                </a:lnTo>
                <a:lnTo>
                  <a:pt x="327422" y="771762"/>
                </a:lnTo>
                <a:lnTo>
                  <a:pt x="271065" y="641480"/>
                </a:lnTo>
                <a:lnTo>
                  <a:pt x="259953" y="660546"/>
                </a:lnTo>
                <a:lnTo>
                  <a:pt x="252015" y="674448"/>
                </a:lnTo>
                <a:lnTo>
                  <a:pt x="245665" y="687159"/>
                </a:lnTo>
                <a:lnTo>
                  <a:pt x="243681" y="690733"/>
                </a:lnTo>
                <a:lnTo>
                  <a:pt x="240903" y="694308"/>
                </a:lnTo>
                <a:lnTo>
                  <a:pt x="238125" y="697486"/>
                </a:lnTo>
                <a:lnTo>
                  <a:pt x="234950" y="700266"/>
                </a:lnTo>
                <a:lnTo>
                  <a:pt x="231378" y="702649"/>
                </a:lnTo>
                <a:lnTo>
                  <a:pt x="227409" y="704635"/>
                </a:lnTo>
                <a:lnTo>
                  <a:pt x="223837" y="705827"/>
                </a:lnTo>
                <a:lnTo>
                  <a:pt x="219472" y="707019"/>
                </a:lnTo>
                <a:lnTo>
                  <a:pt x="213519" y="707416"/>
                </a:lnTo>
                <a:lnTo>
                  <a:pt x="209947" y="707416"/>
                </a:lnTo>
                <a:lnTo>
                  <a:pt x="206375" y="707019"/>
                </a:lnTo>
                <a:lnTo>
                  <a:pt x="203200" y="705827"/>
                </a:lnTo>
                <a:lnTo>
                  <a:pt x="199628" y="704635"/>
                </a:lnTo>
                <a:lnTo>
                  <a:pt x="196850" y="703047"/>
                </a:lnTo>
                <a:lnTo>
                  <a:pt x="193675" y="701458"/>
                </a:lnTo>
                <a:lnTo>
                  <a:pt x="190897" y="699075"/>
                </a:lnTo>
                <a:lnTo>
                  <a:pt x="188119" y="696691"/>
                </a:lnTo>
                <a:lnTo>
                  <a:pt x="9922" y="515568"/>
                </a:lnTo>
                <a:lnTo>
                  <a:pt x="7937" y="513184"/>
                </a:lnTo>
                <a:lnTo>
                  <a:pt x="5953" y="510801"/>
                </a:lnTo>
                <a:lnTo>
                  <a:pt x="3969" y="508021"/>
                </a:lnTo>
                <a:lnTo>
                  <a:pt x="2778" y="505240"/>
                </a:lnTo>
                <a:lnTo>
                  <a:pt x="1587" y="502063"/>
                </a:lnTo>
                <a:lnTo>
                  <a:pt x="794" y="499282"/>
                </a:lnTo>
                <a:lnTo>
                  <a:pt x="397" y="496105"/>
                </a:lnTo>
                <a:lnTo>
                  <a:pt x="0" y="493324"/>
                </a:lnTo>
                <a:lnTo>
                  <a:pt x="0" y="490147"/>
                </a:lnTo>
                <a:lnTo>
                  <a:pt x="0" y="486969"/>
                </a:lnTo>
                <a:lnTo>
                  <a:pt x="397" y="484189"/>
                </a:lnTo>
                <a:lnTo>
                  <a:pt x="1190" y="481011"/>
                </a:lnTo>
                <a:lnTo>
                  <a:pt x="1984" y="477833"/>
                </a:lnTo>
                <a:lnTo>
                  <a:pt x="3175" y="475053"/>
                </a:lnTo>
                <a:lnTo>
                  <a:pt x="4762" y="472273"/>
                </a:lnTo>
                <a:lnTo>
                  <a:pt x="7144" y="469889"/>
                </a:lnTo>
                <a:lnTo>
                  <a:pt x="12700" y="461548"/>
                </a:lnTo>
                <a:lnTo>
                  <a:pt x="26987" y="444071"/>
                </a:lnTo>
                <a:lnTo>
                  <a:pt x="48419" y="417062"/>
                </a:lnTo>
                <a:lnTo>
                  <a:pt x="76597" y="382902"/>
                </a:lnTo>
                <a:lnTo>
                  <a:pt x="92869" y="363439"/>
                </a:lnTo>
                <a:lnTo>
                  <a:pt x="111125" y="342785"/>
                </a:lnTo>
                <a:lnTo>
                  <a:pt x="130572" y="320939"/>
                </a:lnTo>
                <a:lnTo>
                  <a:pt x="151209" y="297901"/>
                </a:lnTo>
                <a:lnTo>
                  <a:pt x="173037" y="274069"/>
                </a:lnTo>
                <a:lnTo>
                  <a:pt x="196453" y="249840"/>
                </a:lnTo>
                <a:lnTo>
                  <a:pt x="220265" y="224816"/>
                </a:lnTo>
                <a:lnTo>
                  <a:pt x="245269" y="200190"/>
                </a:lnTo>
                <a:lnTo>
                  <a:pt x="258365" y="187479"/>
                </a:lnTo>
                <a:lnTo>
                  <a:pt x="271462" y="175166"/>
                </a:lnTo>
                <a:lnTo>
                  <a:pt x="284162" y="163647"/>
                </a:lnTo>
                <a:lnTo>
                  <a:pt x="297259" y="152525"/>
                </a:lnTo>
                <a:lnTo>
                  <a:pt x="321865" y="131474"/>
                </a:lnTo>
                <a:lnTo>
                  <a:pt x="346472" y="112011"/>
                </a:lnTo>
                <a:lnTo>
                  <a:pt x="369887" y="94137"/>
                </a:lnTo>
                <a:lnTo>
                  <a:pt x="392906" y="78646"/>
                </a:lnTo>
                <a:lnTo>
                  <a:pt x="413940" y="64347"/>
                </a:lnTo>
                <a:lnTo>
                  <a:pt x="434181" y="51239"/>
                </a:lnTo>
                <a:lnTo>
                  <a:pt x="452040" y="40117"/>
                </a:lnTo>
                <a:lnTo>
                  <a:pt x="469106" y="30584"/>
                </a:lnTo>
                <a:lnTo>
                  <a:pt x="483791" y="22640"/>
                </a:lnTo>
                <a:lnTo>
                  <a:pt x="496491" y="15888"/>
                </a:lnTo>
                <a:lnTo>
                  <a:pt x="514747" y="6752"/>
                </a:lnTo>
                <a:lnTo>
                  <a:pt x="522685" y="3178"/>
                </a:lnTo>
                <a:lnTo>
                  <a:pt x="527447" y="1192"/>
                </a:lnTo>
                <a:lnTo>
                  <a:pt x="532606" y="397"/>
                </a:lnTo>
                <a:lnTo>
                  <a:pt x="537766"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latin typeface="Montserrat SemiBold" panose="00000700000000000000" pitchFamily="2" charset="0"/>
              <a:ea typeface="字魂35号-经典雅黑" panose="02000000000000000000" pitchFamily="2" charset="-122"/>
            </a:endParaRPr>
          </a:p>
        </p:txBody>
      </p:sp>
      <p:sp>
        <p:nvSpPr>
          <p:cNvPr id="12" name="标题 11"/>
          <p:cNvSpPr txBox="1"/>
          <p:nvPr/>
        </p:nvSpPr>
        <p:spPr>
          <a:xfrm>
            <a:off x="3491936" y="2431040"/>
            <a:ext cx="3865930" cy="151660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r>
              <a:rPr lang="vi-VN" sz="2400">
                <a:latin typeface="Calibri" panose="020F0502020204030204" pitchFamily="34" charset="0"/>
                <a:cs typeface="Calibri" panose="020F0502020204030204" pitchFamily="34" charset="0"/>
              </a:rPr>
              <a:t>Lo lắng về học tập.</a:t>
            </a:r>
            <a:endParaRPr lang="en-US" sz="2400">
              <a:latin typeface="Calibri" panose="020F0502020204030204" pitchFamily="34" charset="0"/>
              <a:cs typeface="Calibri" panose="020F0502020204030204" pitchFamily="34" charset="0"/>
            </a:endParaRPr>
          </a:p>
        </p:txBody>
      </p:sp>
      <p:sp>
        <p:nvSpPr>
          <p:cNvPr id="13" name="椭圆 12"/>
          <p:cNvSpPr/>
          <p:nvPr/>
        </p:nvSpPr>
        <p:spPr>
          <a:xfrm>
            <a:off x="1897958" y="3285052"/>
            <a:ext cx="576622" cy="576785"/>
          </a:xfrm>
          <a:prstGeom prst="ellipse">
            <a:avLst/>
          </a:prstGeom>
          <a:solidFill>
            <a:srgbClr val="167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ontserrat SemiBold" panose="00000700000000000000" pitchFamily="2" charset="0"/>
                <a:ea typeface="字魂35号-经典雅黑" panose="02000000000000000000" pitchFamily="2" charset="-122"/>
              </a:rPr>
              <a:t>2</a:t>
            </a:r>
            <a:endParaRPr lang="zh-CN" altLang="en-US" dirty="0">
              <a:latin typeface="Montserrat SemiBold" panose="00000700000000000000" pitchFamily="2" charset="0"/>
              <a:ea typeface="字魂35号-经典雅黑" panose="02000000000000000000" pitchFamily="2" charset="-122"/>
            </a:endParaRPr>
          </a:p>
        </p:txBody>
      </p:sp>
      <p:cxnSp>
        <p:nvCxnSpPr>
          <p:cNvPr id="14" name="直接连接符 13"/>
          <p:cNvCxnSpPr/>
          <p:nvPr/>
        </p:nvCxnSpPr>
        <p:spPr>
          <a:xfrm>
            <a:off x="2462396" y="3551784"/>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5" name="标题 11"/>
          <p:cNvSpPr txBox="1"/>
          <p:nvPr/>
        </p:nvSpPr>
        <p:spPr>
          <a:xfrm>
            <a:off x="3514439" y="3296526"/>
            <a:ext cx="3865930" cy="151660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r>
              <a:rPr lang="vi-VN" sz="2400">
                <a:latin typeface="Calibri" panose="020F0502020204030204" pitchFamily="34" charset="0"/>
                <a:cs typeface="Calibri" panose="020F0502020204030204" pitchFamily="34" charset="0"/>
              </a:rPr>
              <a:t>Lo lắng về quan hệ bạn bè.</a:t>
            </a:r>
            <a:endParaRPr lang="en-US" sz="2400">
              <a:latin typeface="Calibri" panose="020F0502020204030204" pitchFamily="34" charset="0"/>
              <a:cs typeface="Calibri" panose="020F0502020204030204" pitchFamily="34" charset="0"/>
            </a:endParaRPr>
          </a:p>
        </p:txBody>
      </p:sp>
      <p:sp>
        <p:nvSpPr>
          <p:cNvPr id="16" name="椭圆 15"/>
          <p:cNvSpPr/>
          <p:nvPr/>
        </p:nvSpPr>
        <p:spPr>
          <a:xfrm>
            <a:off x="1897958" y="4138046"/>
            <a:ext cx="576622" cy="576785"/>
          </a:xfrm>
          <a:prstGeom prst="ellipse">
            <a:avLst/>
          </a:prstGeom>
          <a:solidFill>
            <a:srgbClr val="167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ontserrat SemiBold" panose="00000700000000000000" pitchFamily="2" charset="0"/>
                <a:ea typeface="字魂35号-经典雅黑" panose="02000000000000000000" pitchFamily="2" charset="-122"/>
              </a:rPr>
              <a:t>3</a:t>
            </a:r>
            <a:endParaRPr lang="zh-CN" altLang="en-US" dirty="0">
              <a:latin typeface="Montserrat SemiBold" panose="00000700000000000000" pitchFamily="2" charset="0"/>
              <a:ea typeface="字魂35号-经典雅黑" panose="02000000000000000000" pitchFamily="2" charset="-122"/>
            </a:endParaRPr>
          </a:p>
        </p:txBody>
      </p:sp>
      <p:cxnSp>
        <p:nvCxnSpPr>
          <p:cNvPr id="17" name="直接连接符 16"/>
          <p:cNvCxnSpPr/>
          <p:nvPr/>
        </p:nvCxnSpPr>
        <p:spPr>
          <a:xfrm>
            <a:off x="2462396" y="4404778"/>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8" name="标题 11"/>
          <p:cNvSpPr txBox="1"/>
          <p:nvPr/>
        </p:nvSpPr>
        <p:spPr>
          <a:xfrm>
            <a:off x="3514439" y="4102154"/>
            <a:ext cx="3865930" cy="151660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r>
              <a:rPr lang="vi-VN" sz="2400">
                <a:latin typeface="Calibri" panose="020F0502020204030204" pitchFamily="34" charset="0"/>
                <a:cs typeface="Calibri" panose="020F0502020204030204" pitchFamily="34" charset="0"/>
              </a:rPr>
              <a:t>Lo lắng về việc gia đình.</a:t>
            </a:r>
            <a:r>
              <a:rPr lang="en-US" sz="2400">
                <a:effectLst/>
                <a:latin typeface="Calibri" panose="020F0502020204030204" pitchFamily="34" charset="0"/>
                <a:cs typeface="Calibri" panose="020F0502020204030204" pitchFamily="34" charset="0"/>
              </a:rPr>
              <a:t> </a:t>
            </a:r>
            <a:endParaRPr lang="en-US" sz="2400" b="0" i="0" u="none">
              <a:solidFill>
                <a:srgbClr val="808080"/>
              </a:solidFill>
              <a:latin typeface="Calibri" panose="020F0502020204030204" pitchFamily="34" charset="0"/>
              <a:cs typeface="Calibri" panose="020F0502020204030204" pitchFamily="34" charset="0"/>
            </a:endParaRPr>
          </a:p>
        </p:txBody>
      </p:sp>
      <p:sp>
        <p:nvSpPr>
          <p:cNvPr id="19" name="椭圆 18"/>
          <p:cNvSpPr/>
          <p:nvPr/>
        </p:nvSpPr>
        <p:spPr>
          <a:xfrm>
            <a:off x="1897959" y="5032297"/>
            <a:ext cx="576622" cy="576785"/>
          </a:xfrm>
          <a:prstGeom prst="ellipse">
            <a:avLst/>
          </a:prstGeom>
          <a:solidFill>
            <a:srgbClr val="167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ontserrat SemiBold" panose="00000700000000000000" pitchFamily="2" charset="0"/>
                <a:ea typeface="字魂35号-经典雅黑" panose="02000000000000000000" pitchFamily="2" charset="-122"/>
              </a:rPr>
              <a:t>4</a:t>
            </a:r>
            <a:endParaRPr lang="zh-CN" altLang="en-US" dirty="0">
              <a:latin typeface="Montserrat SemiBold" panose="00000700000000000000" pitchFamily="2" charset="0"/>
              <a:ea typeface="字魂35号-经典雅黑" panose="02000000000000000000" pitchFamily="2" charset="-122"/>
            </a:endParaRPr>
          </a:p>
        </p:txBody>
      </p:sp>
      <p:cxnSp>
        <p:nvCxnSpPr>
          <p:cNvPr id="20" name="直接连接符 19"/>
          <p:cNvCxnSpPr/>
          <p:nvPr/>
        </p:nvCxnSpPr>
        <p:spPr>
          <a:xfrm>
            <a:off x="2462397" y="5299029"/>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1" name="标题 11"/>
          <p:cNvSpPr txBox="1"/>
          <p:nvPr/>
        </p:nvSpPr>
        <p:spPr>
          <a:xfrm>
            <a:off x="3514439" y="4850777"/>
            <a:ext cx="3865930" cy="151660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r>
              <a:rPr lang="vi-VN" sz="2400">
                <a:latin typeface="Calibri" panose="020F0502020204030204" pitchFamily="34" charset="0"/>
                <a:cs typeface="Calibri" panose="020F0502020204030204" pitchFamily="34" charset="0"/>
              </a:rPr>
              <a:t>Lo lắng về hành vi có lỗi khi không thực hiện đúng theo cam kết, theo quy định.</a:t>
            </a:r>
            <a:endParaRPr lang="en-US" sz="2400">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fltVal val="0.5"/>
                                          </p:val>
                                        </p:tav>
                                        <p:tav tm="100000">
                                          <p:val>
                                            <p:strVal val="#ppt_x"/>
                                          </p:val>
                                        </p:tav>
                                      </p:tavLst>
                                    </p:anim>
                                    <p:anim calcmode="lin" valueType="num">
                                      <p:cBhvr>
                                        <p:cTn id="18" dur="500" fill="hold"/>
                                        <p:tgtEl>
                                          <p:spTgt spid="10"/>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25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anim calcmode="lin" valueType="num">
                                      <p:cBhvr>
                                        <p:cTn id="31" dur="500" fill="hold"/>
                                        <p:tgtEl>
                                          <p:spTgt spid="5"/>
                                        </p:tgtEl>
                                        <p:attrNameLst>
                                          <p:attrName>ppt_x</p:attrName>
                                        </p:attrNameLst>
                                      </p:cBhvr>
                                      <p:tavLst>
                                        <p:tav tm="0">
                                          <p:val>
                                            <p:fltVal val="0.5"/>
                                          </p:val>
                                        </p:tav>
                                        <p:tav tm="100000">
                                          <p:val>
                                            <p:strVal val="#ppt_x"/>
                                          </p:val>
                                        </p:tav>
                                      </p:tavLst>
                                    </p:anim>
                                    <p:anim calcmode="lin" valueType="num">
                                      <p:cBhvr>
                                        <p:cTn id="32" dur="500" fill="hold"/>
                                        <p:tgtEl>
                                          <p:spTgt spid="5"/>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1500"/>
                            </p:stCondLst>
                            <p:childTnLst>
                              <p:par>
                                <p:cTn id="42" presetID="53" presetClass="entr" presetSubtype="16"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par>
                          <p:cTn id="51" fill="hold">
                            <p:stCondLst>
                              <p:cond delay="2500"/>
                            </p:stCondLst>
                            <p:childTnLst>
                              <p:par>
                                <p:cTn id="52" presetID="22" presetClass="entr" presetSubtype="8"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par>
                          <p:cTn id="55" fill="hold">
                            <p:stCondLst>
                              <p:cond delay="3000"/>
                            </p:stCondLst>
                            <p:childTnLst>
                              <p:par>
                                <p:cTn id="56" presetID="53" presetClass="entr" presetSubtype="16"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par>
                          <p:cTn id="61" fill="hold">
                            <p:stCondLst>
                              <p:cond delay="3500"/>
                            </p:stCondLst>
                            <p:childTnLst>
                              <p:par>
                                <p:cTn id="62" presetID="10" presetClass="entr" presetSubtype="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childTnLst>
                          </p:cTn>
                        </p:par>
                        <p:par>
                          <p:cTn id="65" fill="hold">
                            <p:stCondLst>
                              <p:cond delay="4000"/>
                            </p:stCondLst>
                            <p:childTnLst>
                              <p:par>
                                <p:cTn id="66" presetID="22" presetClass="entr" presetSubtype="8" fill="hold" nodeType="after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left)">
                                      <p:cBhvr>
                                        <p:cTn id="68" dur="500"/>
                                        <p:tgtEl>
                                          <p:spTgt spid="17"/>
                                        </p:tgtEl>
                                      </p:cBhvr>
                                    </p:animEffect>
                                  </p:childTnLst>
                                </p:cTn>
                              </p:par>
                            </p:childTnLst>
                          </p:cTn>
                        </p:par>
                        <p:par>
                          <p:cTn id="69" fill="hold">
                            <p:stCondLst>
                              <p:cond delay="4500"/>
                            </p:stCondLst>
                            <p:childTnLst>
                              <p:par>
                                <p:cTn id="70" presetID="53" presetClass="entr" presetSubtype="16"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fltVal val="0"/>
                                          </p:val>
                                        </p:tav>
                                        <p:tav tm="100000">
                                          <p:val>
                                            <p:strVal val="#ppt_w"/>
                                          </p:val>
                                        </p:tav>
                                      </p:tavLst>
                                    </p:anim>
                                    <p:anim calcmode="lin" valueType="num">
                                      <p:cBhvr>
                                        <p:cTn id="73" dur="500" fill="hold"/>
                                        <p:tgtEl>
                                          <p:spTgt spid="18"/>
                                        </p:tgtEl>
                                        <p:attrNameLst>
                                          <p:attrName>ppt_h</p:attrName>
                                        </p:attrNameLst>
                                      </p:cBhvr>
                                      <p:tavLst>
                                        <p:tav tm="0">
                                          <p:val>
                                            <p:fltVal val="0"/>
                                          </p:val>
                                        </p:tav>
                                        <p:tav tm="100000">
                                          <p:val>
                                            <p:strVal val="#ppt_h"/>
                                          </p:val>
                                        </p:tav>
                                      </p:tavLst>
                                    </p:anim>
                                    <p:animEffect transition="in" filter="fade">
                                      <p:cBhvr>
                                        <p:cTn id="74" dur="500"/>
                                        <p:tgtEl>
                                          <p:spTgt spid="18"/>
                                        </p:tgtEl>
                                      </p:cBhvr>
                                    </p:animEffect>
                                  </p:childTnLst>
                                </p:cTn>
                              </p:par>
                            </p:childTnLst>
                          </p:cTn>
                        </p:par>
                        <p:par>
                          <p:cTn id="75" fill="hold">
                            <p:stCondLst>
                              <p:cond delay="5000"/>
                            </p:stCondLst>
                            <p:childTnLst>
                              <p:par>
                                <p:cTn id="76" presetID="10" presetClass="entr" presetSubtype="0"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par>
                          <p:cTn id="79" fill="hold">
                            <p:stCondLst>
                              <p:cond delay="5500"/>
                            </p:stCondLst>
                            <p:childTnLst>
                              <p:par>
                                <p:cTn id="80" presetID="22" presetClass="entr" presetSubtype="8" fill="hold" nodeType="after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ipe(left)">
                                      <p:cBhvr>
                                        <p:cTn id="82" dur="500"/>
                                        <p:tgtEl>
                                          <p:spTgt spid="20"/>
                                        </p:tgtEl>
                                      </p:cBhvr>
                                    </p:animEffect>
                                  </p:childTnLst>
                                </p:cTn>
                              </p:par>
                            </p:childTnLst>
                          </p:cTn>
                        </p:par>
                        <p:par>
                          <p:cTn id="83" fill="hold">
                            <p:stCondLst>
                              <p:cond delay="6000"/>
                            </p:stCondLst>
                            <p:childTnLst>
                              <p:par>
                                <p:cTn id="84" presetID="53" presetClass="entr" presetSubtype="16" fill="hold" grpId="0" nodeType="after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500" fill="hold"/>
                                        <p:tgtEl>
                                          <p:spTgt spid="21"/>
                                        </p:tgtEl>
                                        <p:attrNameLst>
                                          <p:attrName>ppt_w</p:attrName>
                                        </p:attrNameLst>
                                      </p:cBhvr>
                                      <p:tavLst>
                                        <p:tav tm="0">
                                          <p:val>
                                            <p:fltVal val="0"/>
                                          </p:val>
                                        </p:tav>
                                        <p:tav tm="100000">
                                          <p:val>
                                            <p:strVal val="#ppt_w"/>
                                          </p:val>
                                        </p:tav>
                                      </p:tavLst>
                                    </p:anim>
                                    <p:anim calcmode="lin" valueType="num">
                                      <p:cBhvr>
                                        <p:cTn id="87" dur="500" fill="hold"/>
                                        <p:tgtEl>
                                          <p:spTgt spid="21"/>
                                        </p:tgtEl>
                                        <p:attrNameLst>
                                          <p:attrName>ppt_h</p:attrName>
                                        </p:attrNameLst>
                                      </p:cBhvr>
                                      <p:tavLst>
                                        <p:tav tm="0">
                                          <p:val>
                                            <p:fltVal val="0"/>
                                          </p:val>
                                        </p:tav>
                                        <p:tav tm="100000">
                                          <p:val>
                                            <p:strVal val="#ppt_h"/>
                                          </p:val>
                                        </p:tav>
                                      </p:tavLst>
                                    </p:anim>
                                    <p:animEffect transition="in" filter="fade">
                                      <p:cBhvr>
                                        <p:cTn id="8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p:bldP spid="10" grpId="0" animBg="1"/>
      <p:bldP spid="11" grpId="0" animBg="1"/>
      <p:bldP spid="12" grpId="0"/>
      <p:bldP spid="13" grpId="0" animBg="1"/>
      <p:bldP spid="15" grpId="0"/>
      <p:bldP spid="16" grpId="0" animBg="1"/>
      <p:bldP spid="18" grpId="0"/>
      <p:bldP spid="19"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0" y="0"/>
            <a:ext cx="12191999" cy="6887170"/>
            <a:chOff x="0" y="0"/>
            <a:chExt cx="12192000" cy="6858000"/>
          </a:xfrm>
        </p:grpSpPr>
        <p:pic>
          <p:nvPicPr>
            <p:cNvPr id="25"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6" name="组合 25"/>
            <p:cNvGrpSpPr/>
            <p:nvPr/>
          </p:nvGrpSpPr>
          <p:grpSpPr>
            <a:xfrm>
              <a:off x="215900" y="214361"/>
              <a:ext cx="11760200" cy="6429277"/>
              <a:chOff x="215900" y="214361"/>
              <a:chExt cx="11760200" cy="6429277"/>
            </a:xfrm>
          </p:grpSpPr>
          <p:grpSp>
            <p:nvGrpSpPr>
              <p:cNvPr id="33" name="组合 32"/>
              <p:cNvGrpSpPr/>
              <p:nvPr/>
            </p:nvGrpSpPr>
            <p:grpSpPr>
              <a:xfrm>
                <a:off x="215900" y="214361"/>
                <a:ext cx="11760200" cy="6429277"/>
                <a:chOff x="215900" y="214361"/>
                <a:chExt cx="11760200" cy="6429277"/>
              </a:xfrm>
            </p:grpSpPr>
            <p:sp>
              <p:nvSpPr>
                <p:cNvPr id="35" name="矩形 34"/>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36" name="TextBox 8"/>
                <p:cNvSpPr txBox="1">
                  <a:spLocks noChangeArrowheads="1"/>
                </p:cNvSpPr>
                <p:nvPr/>
              </p:nvSpPr>
              <p:spPr bwMode="auto">
                <a:xfrm>
                  <a:off x="3052119" y="548348"/>
                  <a:ext cx="6474939" cy="4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2800" b="0" i="0" u="none" dirty="0">
                      <a:solidFill>
                        <a:srgbClr val="16727D"/>
                      </a:solidFill>
                      <a:latin typeface="Times New Roman" panose="02020603050405020304" pitchFamily="18" charset="0"/>
                      <a:cs typeface="Times New Roman" panose="02020603050405020304" pitchFamily="18" charset="0"/>
                    </a:rPr>
                    <a:t>CÁC BƯỚC KIỂM SOÁT SỰ LO LẮNG </a:t>
                  </a:r>
                </a:p>
              </p:txBody>
            </p:sp>
          </p:grpSp>
          <p:cxnSp>
            <p:nvCxnSpPr>
              <p:cNvPr id="34" name="直接连接符 33"/>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7" name="椭圆 6"/>
          <p:cNvSpPr/>
          <p:nvPr/>
        </p:nvSpPr>
        <p:spPr>
          <a:xfrm>
            <a:off x="2498381" y="1549867"/>
            <a:ext cx="576622" cy="576785"/>
          </a:xfrm>
          <a:prstGeom prst="ellipse">
            <a:avLst/>
          </a:prstGeom>
          <a:solidFill>
            <a:srgbClr val="167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ontserrat SemiBold" panose="00000700000000000000" pitchFamily="2" charset="0"/>
                <a:ea typeface="字魂35号-经典雅黑" panose="02000000000000000000" pitchFamily="2" charset="-122"/>
              </a:rPr>
              <a:t>1</a:t>
            </a:r>
            <a:endParaRPr lang="zh-CN" altLang="en-US" dirty="0">
              <a:latin typeface="Montserrat SemiBold" panose="00000700000000000000" pitchFamily="2" charset="0"/>
              <a:ea typeface="字魂35号-经典雅黑" panose="02000000000000000000" pitchFamily="2" charset="-122"/>
            </a:endParaRPr>
          </a:p>
        </p:txBody>
      </p:sp>
      <p:sp>
        <p:nvSpPr>
          <p:cNvPr id="13" name="椭圆 12"/>
          <p:cNvSpPr/>
          <p:nvPr/>
        </p:nvSpPr>
        <p:spPr>
          <a:xfrm>
            <a:off x="4780862" y="1506906"/>
            <a:ext cx="576622" cy="576785"/>
          </a:xfrm>
          <a:prstGeom prst="ellipse">
            <a:avLst/>
          </a:prstGeom>
          <a:solidFill>
            <a:srgbClr val="167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ontserrat SemiBold" panose="00000700000000000000" pitchFamily="2" charset="0"/>
                <a:ea typeface="字魂35号-经典雅黑" panose="02000000000000000000" pitchFamily="2" charset="-122"/>
              </a:rPr>
              <a:t>2</a:t>
            </a:r>
            <a:endParaRPr lang="zh-CN" altLang="en-US" dirty="0">
              <a:latin typeface="Montserrat SemiBold" panose="00000700000000000000" pitchFamily="2" charset="0"/>
              <a:ea typeface="字魂35号-经典雅黑" panose="02000000000000000000" pitchFamily="2" charset="-122"/>
            </a:endParaRPr>
          </a:p>
        </p:txBody>
      </p:sp>
      <p:sp>
        <p:nvSpPr>
          <p:cNvPr id="16" name="椭圆 15"/>
          <p:cNvSpPr/>
          <p:nvPr/>
        </p:nvSpPr>
        <p:spPr>
          <a:xfrm>
            <a:off x="7121763" y="1547516"/>
            <a:ext cx="576622" cy="576785"/>
          </a:xfrm>
          <a:prstGeom prst="ellipse">
            <a:avLst/>
          </a:prstGeom>
          <a:solidFill>
            <a:srgbClr val="167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ontserrat SemiBold" panose="00000700000000000000" pitchFamily="2" charset="0"/>
                <a:ea typeface="字魂35号-经典雅黑" panose="02000000000000000000" pitchFamily="2" charset="-122"/>
              </a:rPr>
              <a:t>3</a:t>
            </a:r>
            <a:endParaRPr lang="zh-CN" altLang="en-US" dirty="0">
              <a:latin typeface="Montserrat SemiBold" panose="00000700000000000000" pitchFamily="2" charset="0"/>
              <a:ea typeface="字魂35号-经典雅黑" panose="02000000000000000000" pitchFamily="2" charset="-122"/>
            </a:endParaRPr>
          </a:p>
        </p:txBody>
      </p:sp>
      <p:sp>
        <p:nvSpPr>
          <p:cNvPr id="19" name="椭圆 18"/>
          <p:cNvSpPr/>
          <p:nvPr/>
        </p:nvSpPr>
        <p:spPr>
          <a:xfrm>
            <a:off x="9406802" y="1547515"/>
            <a:ext cx="576622" cy="576785"/>
          </a:xfrm>
          <a:prstGeom prst="ellipse">
            <a:avLst/>
          </a:prstGeom>
          <a:solidFill>
            <a:srgbClr val="167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ontserrat SemiBold" panose="00000700000000000000" pitchFamily="2" charset="0"/>
                <a:ea typeface="字魂35号-经典雅黑" panose="02000000000000000000" pitchFamily="2" charset="-122"/>
              </a:rPr>
              <a:t>4</a:t>
            </a:r>
            <a:endParaRPr lang="zh-CN" altLang="en-US" dirty="0">
              <a:latin typeface="Montserrat SemiBold" panose="00000700000000000000" pitchFamily="2" charset="0"/>
              <a:ea typeface="字魂35号-经典雅黑" panose="02000000000000000000" pitchFamily="2" charset="-122"/>
            </a:endParaRPr>
          </a:p>
        </p:txBody>
      </p:sp>
      <p:pic>
        <p:nvPicPr>
          <p:cNvPr id="3" name="Picture 2" descr="Timeline&#10;&#10;Description automatically generated with medium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388" y="2233833"/>
            <a:ext cx="9296400" cy="31369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6"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3"/>
          <p:cNvGrpSpPr/>
          <p:nvPr/>
        </p:nvGrpSpPr>
        <p:grpSpPr>
          <a:xfrm>
            <a:off x="0" y="0"/>
            <a:ext cx="12191999" cy="6887170"/>
            <a:chOff x="0" y="0"/>
            <a:chExt cx="12192000" cy="6858000"/>
          </a:xfrm>
        </p:grpSpPr>
        <p:pic>
          <p:nvPicPr>
            <p:cNvPr id="3" name="图片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25"/>
            <p:cNvGrpSpPr/>
            <p:nvPr/>
          </p:nvGrpSpPr>
          <p:grpSpPr>
            <a:xfrm>
              <a:off x="215900" y="214361"/>
              <a:ext cx="11760200" cy="6429277"/>
              <a:chOff x="215900" y="214361"/>
              <a:chExt cx="11760200" cy="6429277"/>
            </a:xfrm>
          </p:grpSpPr>
          <p:grpSp>
            <p:nvGrpSpPr>
              <p:cNvPr id="5" name="组合 32"/>
              <p:cNvGrpSpPr/>
              <p:nvPr/>
            </p:nvGrpSpPr>
            <p:grpSpPr>
              <a:xfrm>
                <a:off x="215900" y="214361"/>
                <a:ext cx="11760200" cy="6429277"/>
                <a:chOff x="215900" y="214361"/>
                <a:chExt cx="11760200" cy="6429277"/>
              </a:xfrm>
            </p:grpSpPr>
            <p:sp>
              <p:nvSpPr>
                <p:cNvPr id="7" name="矩形 34"/>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8" name="TextBox 8"/>
                <p:cNvSpPr txBox="1">
                  <a:spLocks noChangeArrowheads="1"/>
                </p:cNvSpPr>
                <p:nvPr/>
              </p:nvSpPr>
              <p:spPr bwMode="auto">
                <a:xfrm>
                  <a:off x="2667000" y="577953"/>
                  <a:ext cx="6860058" cy="85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sz="2800" dirty="0" smtClean="0">
                      <a:latin typeface="Times New Roman" pitchFamily="18" charset="0"/>
                      <a:cs typeface="Times New Roman" pitchFamily="18" charset="0"/>
                    </a:rPr>
                    <a:t>BIỂU HIỆN TÂM LÍ CỦA S</a:t>
                  </a:r>
                  <a:r>
                    <a:rPr lang="vi-VN" sz="2800" dirty="0" smtClean="0">
                      <a:latin typeface="Times New Roman" pitchFamily="18" charset="0"/>
                      <a:cs typeface="Times New Roman" pitchFamily="18" charset="0"/>
                    </a:rPr>
                    <a:t>Ự</a:t>
                  </a:r>
                  <a:r>
                    <a:rPr lang="en-US" sz="2800" dirty="0" smtClean="0">
                      <a:latin typeface="Times New Roman" pitchFamily="18" charset="0"/>
                      <a:cs typeface="Times New Roman" pitchFamily="18" charset="0"/>
                    </a:rPr>
                    <a:t> LO L</a:t>
                  </a:r>
                  <a:r>
                    <a:rPr lang="vi-VN" sz="2800" dirty="0" smtClean="0">
                      <a:latin typeface="Times New Roman" pitchFamily="18" charset="0"/>
                      <a:cs typeface="Times New Roman" pitchFamily="18" charset="0"/>
                    </a:rPr>
                    <a:t>ẮNG</a:t>
                  </a:r>
                  <a:endParaRPr lang="en-US" sz="2800" dirty="0" smtClean="0">
                    <a:latin typeface="Times New Roman" pitchFamily="18" charset="0"/>
                    <a:cs typeface="Times New Roman" pitchFamily="18" charset="0"/>
                  </a:endParaRPr>
                </a:p>
                <a:p>
                  <a:pPr lvl="0" algn="ctr"/>
                  <a:endParaRPr lang="en-US" sz="2800" b="0" i="0" u="none" dirty="0">
                    <a:solidFill>
                      <a:srgbClr val="16727D"/>
                    </a:solidFill>
                    <a:latin typeface="Times New Roman" pitchFamily="18" charset="0"/>
                    <a:cs typeface="Times New Roman" pitchFamily="18" charset="0"/>
                  </a:endParaRPr>
                </a:p>
              </p:txBody>
            </p:sp>
          </p:grpSp>
          <p:cxnSp>
            <p:nvCxnSpPr>
              <p:cNvPr id="6" name="直接连接符 33"/>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graphicFrame>
        <p:nvGraphicFramePr>
          <p:cNvPr id="9" name="Diagram 8"/>
          <p:cNvGraphicFramePr/>
          <p:nvPr>
            <p:extLst>
              <p:ext uri="{D42A27DB-BD31-4B8C-83A1-F6EECF244321}">
                <p14:modId xmlns:p14="http://schemas.microsoft.com/office/powerpoint/2010/main" val="1579255465"/>
              </p:ext>
            </p:extLst>
          </p:nvPr>
        </p:nvGraphicFramePr>
        <p:xfrm>
          <a:off x="293914" y="1491343"/>
          <a:ext cx="11604172" cy="4646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3"/>
          <p:cNvGrpSpPr/>
          <p:nvPr/>
        </p:nvGrpSpPr>
        <p:grpSpPr>
          <a:xfrm>
            <a:off x="0" y="0"/>
            <a:ext cx="12191999" cy="6887170"/>
            <a:chOff x="0" y="0"/>
            <a:chExt cx="12192000" cy="6858000"/>
          </a:xfrm>
        </p:grpSpPr>
        <p:pic>
          <p:nvPicPr>
            <p:cNvPr id="10" name="图片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组合 25"/>
            <p:cNvGrpSpPr/>
            <p:nvPr/>
          </p:nvGrpSpPr>
          <p:grpSpPr>
            <a:xfrm>
              <a:off x="215900" y="214361"/>
              <a:ext cx="11760200" cy="6429277"/>
              <a:chOff x="215900" y="214361"/>
              <a:chExt cx="11760200" cy="6429277"/>
            </a:xfrm>
          </p:grpSpPr>
          <p:sp>
            <p:nvSpPr>
              <p:cNvPr id="14" name="矩形 34"/>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cxnSp>
            <p:nvCxnSpPr>
              <p:cNvPr id="13" name="直接连接符 33"/>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6" name="TextBox 15"/>
          <p:cNvSpPr txBox="1"/>
          <p:nvPr/>
        </p:nvSpPr>
        <p:spPr>
          <a:xfrm>
            <a:off x="3478924" y="599090"/>
            <a:ext cx="4477407" cy="646331"/>
          </a:xfrm>
          <a:prstGeom prst="rect">
            <a:avLst/>
          </a:prstGeom>
          <a:noFill/>
        </p:spPr>
        <p:txBody>
          <a:bodyPr wrap="square" rtlCol="0">
            <a:spAutoFit/>
          </a:bodyPr>
          <a:lstStyle/>
          <a:p>
            <a:pPr algn="ctr"/>
            <a:r>
              <a:rPr lang="en-US" sz="3600" dirty="0" smtClean="0">
                <a:latin typeface="Times New Roman" panose="02020603050405020304" pitchFamily="18" charset="0"/>
                <a:cs typeface="Times New Roman" panose="02020603050405020304" pitchFamily="18" charset="0"/>
              </a:rPr>
              <a:t>KẾT LUẬN</a:t>
            </a:r>
            <a:endParaRPr lang="en-US" sz="3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33400" y="1600200"/>
            <a:ext cx="6988629" cy="378565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Kiểm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soát</a:t>
            </a:r>
            <a:r>
              <a:rPr lang="en-US" sz="4000" dirty="0" smtClean="0">
                <a:latin typeface="Times New Roman" panose="02020603050405020304" pitchFamily="18" charset="0"/>
                <a:cs typeface="Times New Roman" panose="02020603050405020304" pitchFamily="18" charset="0"/>
              </a:rPr>
              <a:t> lo </a:t>
            </a:r>
            <a:r>
              <a:rPr lang="en-US" sz="4000" dirty="0" err="1" smtClean="0">
                <a:latin typeface="Times New Roman" panose="02020603050405020304" pitchFamily="18" charset="0"/>
                <a:cs typeface="Times New Roman" panose="02020603050405020304" pitchFamily="18" charset="0"/>
              </a:rPr>
              <a:t>lắng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a:t>
            </a:r>
            <a:r>
              <a:rPr lang="en-US" sz="4000" dirty="0" smtClean="0">
                <a:latin typeface="Times New Roman" panose="02020603050405020304" pitchFamily="18" charset="0"/>
                <a:cs typeface="Times New Roman" panose="02020603050405020304" pitchFamily="18" charset="0"/>
              </a:rPr>
              <a:t> 1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kỹ</a:t>
            </a:r>
            <a:r>
              <a:rPr lang="en-US" sz="4000" dirty="0" smtClean="0">
                <a:latin typeface="Times New Roman" panose="02020603050405020304" pitchFamily="18" charset="0"/>
                <a:cs typeface="Times New Roman" panose="02020603050405020304" pitchFamily="18" charset="0"/>
              </a:rPr>
              <a:t> n</a:t>
            </a:r>
            <a:r>
              <a:rPr lang="vi-VN" sz="4000" dirty="0" smtClean="0">
                <a:latin typeface="Times New Roman" panose="02020603050405020304" pitchFamily="18" charset="0"/>
                <a:cs typeface="Times New Roman" panose="02020603050405020304" pitchFamily="18" charset="0"/>
              </a:rPr>
              <a:t>ăng</a:t>
            </a:r>
            <a:r>
              <a:rPr lang="en-US" sz="40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đ</a:t>
            </a:r>
            <a:r>
              <a:rPr lang="en-US" sz="4000" dirty="0" err="1" smtClean="0">
                <a:latin typeface="Times New Roman" panose="02020603050405020304" pitchFamily="18" charset="0"/>
                <a:cs typeface="Times New Roman" panose="02020603050405020304" pitchFamily="18" charset="0"/>
              </a:rPr>
              <a:t>iều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chỉnh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cảm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xúc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mỗi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rèn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luyện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có</a:t>
            </a:r>
            <a:r>
              <a:rPr lang="en-US" sz="4000" dirty="0" smtClean="0">
                <a:latin typeface="Times New Roman" panose="02020603050405020304" pitchFamily="18" charset="0"/>
                <a:cs typeface="Times New Roman" panose="02020603050405020304" pitchFamily="18" charset="0"/>
              </a:rPr>
              <a:t>. Lo </a:t>
            </a:r>
            <a:r>
              <a:rPr lang="en-US" sz="4000" dirty="0" err="1" smtClean="0">
                <a:latin typeface="Times New Roman" panose="02020603050405020304" pitchFamily="18" charset="0"/>
                <a:cs typeface="Times New Roman" panose="02020603050405020304" pitchFamily="18" charset="0"/>
              </a:rPr>
              <a:t>lắng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bất</a:t>
            </a:r>
            <a:r>
              <a:rPr lang="en-US" sz="4000" dirty="0" smtClean="0">
                <a:latin typeface="Times New Roman" panose="02020603050405020304" pitchFamily="18" charset="0"/>
                <a:cs typeface="Times New Roman" panose="02020603050405020304" pitchFamily="18" charset="0"/>
              </a:rPr>
              <a:t> an. </a:t>
            </a:r>
            <a:r>
              <a:rPr lang="en-US" sz="4000" dirty="0" err="1" smtClean="0">
                <a:latin typeface="Times New Roman" panose="02020603050405020304" pitchFamily="18" charset="0"/>
                <a:cs typeface="Times New Roman" panose="02020603050405020304" pitchFamily="18" charset="0"/>
              </a:rPr>
              <a:t>Biết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kiểm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soát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sẽ</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thấy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yên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tâm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trí</a:t>
            </a:r>
            <a:endParaRPr lang="en-US" sz="4000" dirty="0">
              <a:latin typeface="Times New Roman" panose="02020603050405020304" pitchFamily="18" charset="0"/>
              <a:cs typeface="Times New Roman" panose="02020603050405020304" pitchFamily="18" charset="0"/>
            </a:endParaRPr>
          </a:p>
        </p:txBody>
      </p:sp>
      <p:pic>
        <p:nvPicPr>
          <p:cNvPr id="12" name="Picture 11" descr="unnamed.png"/>
          <p:cNvPicPr>
            <a:picLocks noChangeAspect="1"/>
          </p:cNvPicPr>
          <p:nvPr/>
        </p:nvPicPr>
        <p:blipFill>
          <a:blip r:embed="rId3"/>
          <a:stretch>
            <a:fillRect/>
          </a:stretch>
        </p:blipFill>
        <p:spPr>
          <a:xfrm>
            <a:off x="391884" y="348341"/>
            <a:ext cx="2318657" cy="1159329"/>
          </a:xfrm>
          <a:prstGeom prst="rect">
            <a:avLst/>
          </a:prstGeom>
        </p:spPr>
      </p:pic>
      <p:pic>
        <p:nvPicPr>
          <p:cNvPr id="15" name="Picture 14" descr="cuoc-song-y-nghia.png"/>
          <p:cNvPicPr>
            <a:picLocks noChangeAspect="1"/>
          </p:cNvPicPr>
          <p:nvPr/>
        </p:nvPicPr>
        <p:blipFill>
          <a:blip r:embed="rId4"/>
          <a:stretch>
            <a:fillRect/>
          </a:stretch>
        </p:blipFill>
        <p:spPr>
          <a:xfrm>
            <a:off x="7554686" y="1655309"/>
            <a:ext cx="4362450" cy="4908777"/>
          </a:xfrm>
          <a:prstGeom prst="rect">
            <a:avLst/>
          </a:prstGeom>
        </p:spPr>
      </p:pic>
    </p:spTree>
  </p:cSld>
  <p:clrMapOvr>
    <a:masterClrMapping/>
  </p:clrMapOvr>
  <p:transition spd="slow" advClick="0" advTm="1000">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3"/>
          <p:cNvGrpSpPr/>
          <p:nvPr/>
        </p:nvGrpSpPr>
        <p:grpSpPr>
          <a:xfrm>
            <a:off x="0" y="0"/>
            <a:ext cx="12191999" cy="6887170"/>
            <a:chOff x="0" y="0"/>
            <a:chExt cx="12192000" cy="6858000"/>
          </a:xfrm>
        </p:grpSpPr>
        <p:pic>
          <p:nvPicPr>
            <p:cNvPr id="3" name="图片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25"/>
            <p:cNvGrpSpPr/>
            <p:nvPr/>
          </p:nvGrpSpPr>
          <p:grpSpPr>
            <a:xfrm>
              <a:off x="215900" y="214361"/>
              <a:ext cx="11760200" cy="6429277"/>
              <a:chOff x="215900" y="214361"/>
              <a:chExt cx="11760200" cy="6429277"/>
            </a:xfrm>
          </p:grpSpPr>
          <p:sp>
            <p:nvSpPr>
              <p:cNvPr id="5" name="矩形 34"/>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cxnSp>
            <p:nvCxnSpPr>
              <p:cNvPr id="6" name="直接连接符 33"/>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7" name="TextBox 6"/>
          <p:cNvSpPr txBox="1"/>
          <p:nvPr/>
        </p:nvSpPr>
        <p:spPr>
          <a:xfrm>
            <a:off x="2852057" y="511629"/>
            <a:ext cx="6237514" cy="707886"/>
          </a:xfrm>
          <a:prstGeom prst="rect">
            <a:avLst/>
          </a:prstGeom>
          <a:noFill/>
        </p:spPr>
        <p:txBody>
          <a:bodyPr wrap="square" rtlCol="0">
            <a:spAutoFit/>
          </a:bodyPr>
          <a:lstStyle/>
          <a:p>
            <a:pPr algn="ctr"/>
            <a:r>
              <a:rPr lang="en-US" sz="4000" dirty="0" smtClean="0">
                <a:latin typeface="Times New Roman" panose="02020603050405020304" pitchFamily="18" charset="0"/>
                <a:cs typeface="Times New Roman" panose="02020603050405020304" pitchFamily="18" charset="0"/>
              </a:rPr>
              <a:t>D</a:t>
            </a:r>
            <a:r>
              <a:rPr lang="vi-VN" sz="4000" dirty="0" smtClean="0">
                <a:latin typeface="Times New Roman" panose="02020603050405020304" pitchFamily="18" charset="0"/>
                <a:cs typeface="Times New Roman" panose="02020603050405020304" pitchFamily="18" charset="0"/>
              </a:rPr>
              <a:t>ẶN</a:t>
            </a:r>
            <a:r>
              <a:rPr lang="en-US" sz="4000" dirty="0" smtClean="0">
                <a:latin typeface="Times New Roman" panose="02020603050405020304" pitchFamily="18" charset="0"/>
                <a:cs typeface="Times New Roman" panose="02020603050405020304" pitchFamily="18" charset="0"/>
              </a:rPr>
              <a:t> DÒ</a:t>
            </a:r>
            <a:endParaRPr lang="en-US" sz="4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91885" y="1447798"/>
            <a:ext cx="11321144"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buFont typeface="Wingdings" panose="05000000000000000000" pitchFamily="2" charset="2"/>
              <a:buChar char="q"/>
            </a:pPr>
            <a:r>
              <a:rPr lang="en-US" sz="3200" b="1" dirty="0" err="1" smtClean="0"/>
              <a:t>Xem</a:t>
            </a:r>
            <a:r>
              <a:rPr lang="en-US" sz="3200" b="1" dirty="0" smtClean="0"/>
              <a:t> </a:t>
            </a:r>
            <a:r>
              <a:rPr lang="en-US" sz="3200" b="1" dirty="0" err="1" smtClean="0"/>
              <a:t>bài</a:t>
            </a:r>
            <a:r>
              <a:rPr lang="en-US" sz="3200" b="1" dirty="0" smtClean="0"/>
              <a:t> </a:t>
            </a:r>
            <a:r>
              <a:rPr lang="en-US" sz="3200" b="1" dirty="0" err="1" smtClean="0"/>
              <a:t>và</a:t>
            </a:r>
            <a:r>
              <a:rPr lang="en-US" sz="3200" b="1" dirty="0" smtClean="0"/>
              <a:t> </a:t>
            </a:r>
            <a:r>
              <a:rPr lang="en-US" sz="3200" b="1" dirty="0" err="1" smtClean="0"/>
              <a:t>ghi</a:t>
            </a:r>
            <a:r>
              <a:rPr lang="en-US" sz="3200" b="1" dirty="0" smtClean="0"/>
              <a:t> </a:t>
            </a:r>
            <a:r>
              <a:rPr lang="en-US" sz="3200" b="1" dirty="0" err="1" smtClean="0"/>
              <a:t>chép</a:t>
            </a:r>
            <a:r>
              <a:rPr lang="en-US" sz="3200" b="1" dirty="0" smtClean="0"/>
              <a:t> </a:t>
            </a:r>
            <a:r>
              <a:rPr lang="vi-VN" sz="3200" b="1" dirty="0" smtClean="0"/>
              <a:t>đầy</a:t>
            </a:r>
            <a:r>
              <a:rPr lang="en-US" sz="3200" b="1" dirty="0" smtClean="0"/>
              <a:t> </a:t>
            </a:r>
            <a:r>
              <a:rPr lang="vi-VN" sz="3200" b="1" dirty="0" smtClean="0"/>
              <a:t>đủ</a:t>
            </a:r>
            <a:r>
              <a:rPr lang="en-US" sz="3200" b="1" dirty="0" smtClean="0"/>
              <a:t> </a:t>
            </a:r>
            <a:r>
              <a:rPr lang="en-US" sz="3200" b="1" dirty="0" err="1" smtClean="0"/>
              <a:t>nội</a:t>
            </a:r>
            <a:r>
              <a:rPr lang="en-US" sz="3200" b="1" dirty="0" smtClean="0"/>
              <a:t> dung </a:t>
            </a:r>
            <a:r>
              <a:rPr lang="en-US" sz="3200" b="1" dirty="0" err="1" smtClean="0"/>
              <a:t>yêu</a:t>
            </a:r>
            <a:r>
              <a:rPr lang="en-US" sz="3200" b="1" dirty="0" smtClean="0"/>
              <a:t> </a:t>
            </a:r>
            <a:r>
              <a:rPr lang="en-US" sz="3200" b="1" dirty="0" err="1" smtClean="0"/>
              <a:t>cầu</a:t>
            </a:r>
            <a:endParaRPr lang="en-US" sz="3200" b="1" dirty="0" smtClean="0"/>
          </a:p>
          <a:p>
            <a:pPr marL="457200" indent="-457200">
              <a:buFont typeface="Wingdings" panose="05000000000000000000" pitchFamily="2" charset="2"/>
              <a:buChar char="q"/>
            </a:pPr>
            <a:r>
              <a:rPr lang="en-US" sz="3200" b="1" dirty="0" err="1" smtClean="0"/>
              <a:t>Đọc</a:t>
            </a:r>
            <a:r>
              <a:rPr lang="en-US" sz="3200" b="1" dirty="0" smtClean="0"/>
              <a:t> </a:t>
            </a:r>
            <a:r>
              <a:rPr lang="en-US" sz="3200" b="1" dirty="0" err="1" smtClean="0"/>
              <a:t>tr</a:t>
            </a:r>
            <a:r>
              <a:rPr lang="vi-VN" sz="3200" b="1" dirty="0" smtClean="0"/>
              <a:t>ước</a:t>
            </a:r>
            <a:r>
              <a:rPr lang="en-US" sz="3200" b="1" dirty="0" smtClean="0"/>
              <a:t> NV 7,8,9</a:t>
            </a:r>
            <a:endParaRPr lang="en-US" sz="3200" b="1" dirty="0"/>
          </a:p>
        </p:txBody>
      </p:sp>
      <p:pic>
        <p:nvPicPr>
          <p:cNvPr id="9" name="Picture 8" descr="cach-chuc-may-man-bang-tieng-anh.jpg"/>
          <p:cNvPicPr>
            <a:picLocks noChangeAspect="1"/>
          </p:cNvPicPr>
          <p:nvPr/>
        </p:nvPicPr>
        <p:blipFill>
          <a:blip r:embed="rId3"/>
          <a:stretch>
            <a:fillRect/>
          </a:stretch>
        </p:blipFill>
        <p:spPr>
          <a:xfrm>
            <a:off x="1040523" y="2774731"/>
            <a:ext cx="10689021" cy="3720662"/>
          </a:xfrm>
          <a:prstGeom prst="rect">
            <a:avLst/>
          </a:prstGeom>
        </p:spPr>
      </p:pic>
    </p:spTree>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p:cNvGrpSpPr/>
          <p:nvPr/>
        </p:nvGrpSpPr>
        <p:grpSpPr>
          <a:xfrm>
            <a:off x="2273300" y="1654159"/>
            <a:ext cx="7645400" cy="2339102"/>
            <a:chOff x="2273300" y="1770082"/>
            <a:chExt cx="7645400" cy="2339102"/>
          </a:xfrm>
        </p:grpSpPr>
        <p:sp>
          <p:nvSpPr>
            <p:cNvPr id="14" name="文本框 7"/>
            <p:cNvSpPr txBox="1">
              <a:spLocks noChangeArrowheads="1"/>
            </p:cNvSpPr>
            <p:nvPr/>
          </p:nvSpPr>
          <p:spPr bwMode="auto">
            <a:xfrm>
              <a:off x="2273300" y="1770082"/>
              <a:ext cx="7645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SimSun" panose="02010600030101010101" pitchFamily="2" charset="-122"/>
                </a:defRPr>
              </a:lvl1pPr>
              <a:lvl2pPr marL="742950" indent="-285750">
                <a:defRPr sz="1300">
                  <a:solidFill>
                    <a:schemeClr val="tx1"/>
                  </a:solidFill>
                  <a:latin typeface="Calibri" panose="020F0502020204030204" pitchFamily="34" charset="0"/>
                  <a:ea typeface="SimSun" panose="02010600030101010101" pitchFamily="2" charset="-122"/>
                </a:defRPr>
              </a:lvl2pPr>
              <a:lvl3pPr marL="1143000" indent="-228600">
                <a:defRPr sz="1300">
                  <a:solidFill>
                    <a:schemeClr val="tx1"/>
                  </a:solidFill>
                  <a:latin typeface="Calibri" panose="020F0502020204030204" pitchFamily="34" charset="0"/>
                  <a:ea typeface="SimSun" panose="02010600030101010101" pitchFamily="2" charset="-122"/>
                </a:defRPr>
              </a:lvl3pPr>
              <a:lvl4pPr marL="1600200" indent="-228600">
                <a:defRPr sz="1300">
                  <a:solidFill>
                    <a:schemeClr val="tx1"/>
                  </a:solidFill>
                  <a:latin typeface="Calibri" panose="020F0502020204030204" pitchFamily="34" charset="0"/>
                  <a:ea typeface="SimSun" panose="02010600030101010101" pitchFamily="2" charset="-122"/>
                </a:defRPr>
              </a:lvl4pPr>
              <a:lvl5pPr marL="2057400" indent="-228600">
                <a:defRPr sz="13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9pPr>
            </a:lstStyle>
            <a:p>
              <a:pPr marL="0" lvl="0" algn="ctr"/>
              <a:r>
                <a:rPr lang="en-US" sz="12000" b="0" i="0" u="none" dirty="0">
                  <a:solidFill>
                    <a:srgbClr val="16727D"/>
                  </a:solidFill>
                  <a:latin typeface="Montserrat SemiBold" panose="00000700000000000000" pitchFamily="2" charset="0"/>
                </a:rPr>
                <a:t>THANKS</a:t>
              </a:r>
            </a:p>
          </p:txBody>
        </p:sp>
        <p:sp>
          <p:nvSpPr>
            <p:cNvPr id="16" name="文本框 15"/>
            <p:cNvSpPr txBox="1"/>
            <p:nvPr/>
          </p:nvSpPr>
          <p:spPr>
            <a:xfrm>
              <a:off x="2832100" y="3709074"/>
              <a:ext cx="6527800" cy="400110"/>
            </a:xfrm>
            <a:prstGeom prst="rect">
              <a:avLst/>
            </a:prstGeom>
            <a:noFill/>
          </p:spPr>
          <p:txBody>
            <a:bodyPr wrap="square" rtlCol="0">
              <a:spAutoFit/>
            </a:bodyPr>
            <a:lstStyle/>
            <a:p>
              <a:pPr algn="ctr"/>
              <a:endParaRPr lang="en-US" altLang="zh-CN" sz="2000" dirty="0">
                <a:solidFill>
                  <a:srgbClr val="647782"/>
                </a:solidFill>
                <a:latin typeface="Montserrat SemiBold" panose="00000700000000000000" pitchFamily="2" charset="0"/>
                <a:ea typeface="字魂35号-经典雅黑" panose="02000000000000000000" pitchFamily="2" charset="-122"/>
              </a:endParaRPr>
            </a:p>
          </p:txBody>
        </p:sp>
      </p:grpSp>
      <p:pic>
        <p:nvPicPr>
          <p:cNvPr id="10" name="6-轻音乐-钢琴弦乐铃-欢快可爱配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92075" y="-1241425"/>
            <a:ext cx="609600" cy="6096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5" name="Diagram 4"/>
          <p:cNvGraphicFramePr/>
          <p:nvPr/>
        </p:nvGraphicFramePr>
        <p:xfrm>
          <a:off x="2042511"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hape 18"/>
          <p:cNvSpPr/>
          <p:nvPr/>
        </p:nvSpPr>
        <p:spPr>
          <a:xfrm>
            <a:off x="4455958" y="1663700"/>
            <a:ext cx="3610284" cy="875252"/>
          </a:xfrm>
          <a:prstGeom prst="roundRect">
            <a:avLst>
              <a:gd name="adj" fmla="val 0"/>
            </a:avLst>
          </a:prstGeom>
          <a:solidFill>
            <a:srgbClr val="16727D"/>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600" i="0" u="none" strike="noStrike" kern="0" cap="none" spc="0" normalizeH="0" baseline="0" noProof="0" dirty="0">
              <a:ln>
                <a:noFill/>
              </a:ln>
              <a:solidFill>
                <a:schemeClr val="bg1"/>
              </a:solidFill>
              <a:effectLst/>
              <a:uLnTx/>
              <a:uFillTx/>
              <a:latin typeface="Montserrat SemiBold" panose="00000700000000000000" pitchFamily="2" charset="0"/>
              <a:ea typeface="字魂35号-经典雅黑" panose="02000000000000000000" pitchFamily="2" charset="-122"/>
            </a:endParaRPr>
          </a:p>
        </p:txBody>
      </p:sp>
      <p:sp>
        <p:nvSpPr>
          <p:cNvPr id="5" name="Subtitle 2"/>
          <p:cNvSpPr txBox="1"/>
          <p:nvPr/>
        </p:nvSpPr>
        <p:spPr>
          <a:xfrm>
            <a:off x="5007788" y="1865585"/>
            <a:ext cx="2582824" cy="509316"/>
          </a:xfrm>
          <a:prstGeom prst="rect">
            <a:avLst/>
          </a:prstGeom>
          <a:solidFill>
            <a:srgbClr val="16727D"/>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r>
              <a:rPr lang="en-US" sz="2600" dirty="0">
                <a:solidFill>
                  <a:srgbClr val="FFFFFF"/>
                </a:solidFill>
                <a:latin typeface="Times New Roman" panose="02020603050405020304" pitchFamily="18" charset="0"/>
                <a:cs typeface="Times New Roman" panose="02020603050405020304" pitchFamily="18" charset="0"/>
              </a:rPr>
              <a:t>NHIỆM VỤ 4</a:t>
            </a:r>
            <a:endParaRPr lang="en-US" sz="2600" u="none" dirty="0">
              <a:solidFill>
                <a:srgbClr val="FFFFFF"/>
              </a:solidFill>
              <a:latin typeface="Times New Roman" panose="02020603050405020304" pitchFamily="18" charset="0"/>
              <a:cs typeface="Times New Roman" panose="02020603050405020304" pitchFamily="18" charset="0"/>
            </a:endParaRPr>
          </a:p>
        </p:txBody>
      </p:sp>
      <p:sp>
        <p:nvSpPr>
          <p:cNvPr id="7" name="矩形 6"/>
          <p:cNvSpPr/>
          <p:nvPr/>
        </p:nvSpPr>
        <p:spPr>
          <a:xfrm>
            <a:off x="3437958" y="2740837"/>
            <a:ext cx="5973431" cy="707886"/>
          </a:xfrm>
          <a:prstGeom prst="rect">
            <a:avLst/>
          </a:prstGeom>
        </p:spPr>
        <p:txBody>
          <a:bodyPr wrap="none">
            <a:spAutoFit/>
          </a:bodyPr>
          <a:lstStyle/>
          <a:p>
            <a:pPr marL="0" lvl="0" algn="ctr"/>
            <a:r>
              <a:rPr lang="en-US" sz="4000" u="none" dirty="0">
                <a:solidFill>
                  <a:srgbClr val="16727D"/>
                </a:solidFill>
                <a:latin typeface="Times New Roman" panose="02020603050405020304" pitchFamily="18" charset="0"/>
                <a:cs typeface="Times New Roman" panose="02020603050405020304" pitchFamily="18" charset="0"/>
              </a:rPr>
              <a:t>KIỂM SOÁT NÓNG GIẬN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0" y="0"/>
            <a:ext cx="12192000" cy="6858000"/>
            <a:chOff x="0" y="0"/>
            <a:chExt cx="12192000" cy="6858000"/>
          </a:xfrm>
        </p:grpSpPr>
        <p:pic>
          <p:nvPicPr>
            <p:cNvPr id="34" name="图片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5" name="组合 34"/>
            <p:cNvGrpSpPr/>
            <p:nvPr/>
          </p:nvGrpSpPr>
          <p:grpSpPr>
            <a:xfrm>
              <a:off x="215900" y="214361"/>
              <a:ext cx="11760200" cy="6429277"/>
              <a:chOff x="215900" y="214361"/>
              <a:chExt cx="11760200" cy="6429277"/>
            </a:xfrm>
          </p:grpSpPr>
          <p:grpSp>
            <p:nvGrpSpPr>
              <p:cNvPr id="42" name="组合 41"/>
              <p:cNvGrpSpPr/>
              <p:nvPr/>
            </p:nvGrpSpPr>
            <p:grpSpPr>
              <a:xfrm>
                <a:off x="215900" y="214361"/>
                <a:ext cx="11760200" cy="6429277"/>
                <a:chOff x="215900" y="214361"/>
                <a:chExt cx="11760200" cy="6429277"/>
              </a:xfrm>
            </p:grpSpPr>
            <p:sp>
              <p:nvSpPr>
                <p:cNvPr id="44" name="矩形 43"/>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45" name="TextBox 8"/>
                <p:cNvSpPr txBox="1">
                  <a:spLocks noChangeArrowheads="1"/>
                </p:cNvSpPr>
                <p:nvPr/>
              </p:nvSpPr>
              <p:spPr bwMode="auto">
                <a:xfrm>
                  <a:off x="1742303" y="516657"/>
                  <a:ext cx="926801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u="none" dirty="0">
                      <a:solidFill>
                        <a:srgbClr val="16727D"/>
                      </a:solidFill>
                      <a:latin typeface="Calibri Light" panose="020F0302020204030204" pitchFamily="34" charset="0"/>
                      <a:cs typeface="Calibri Light" panose="020F0302020204030204" pitchFamily="34" charset="0"/>
                    </a:rPr>
                    <a:t>NHỮNG BIỂU HIỆN CỦA CƠ THỂ EM KHI NÓNG GIẬN</a:t>
                  </a:r>
                </a:p>
              </p:txBody>
            </p:sp>
          </p:grpSp>
          <p:cxnSp>
            <p:nvCxnSpPr>
              <p:cNvPr id="43" name="直接连接符 42"/>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5" name="Block Arc 51"/>
          <p:cNvSpPr/>
          <p:nvPr/>
        </p:nvSpPr>
        <p:spPr bwMode="auto">
          <a:xfrm>
            <a:off x="1081713" y="2718512"/>
            <a:ext cx="2263367" cy="2263367"/>
          </a:xfrm>
          <a:custGeom>
            <a:avLst/>
            <a:gdLst>
              <a:gd name="T0" fmla="*/ 0 w 1618211"/>
              <a:gd name="T1" fmla="*/ 807462 h 1618211"/>
              <a:gd name="T2" fmla="*/ 403731 w 1618211"/>
              <a:gd name="T3" fmla="*/ 108178 h 1618211"/>
              <a:gd name="T4" fmla="*/ 1211191 w 1618211"/>
              <a:gd name="T5" fmla="*/ 108178 h 1618211"/>
              <a:gd name="T6" fmla="*/ 1614921 w 1618211"/>
              <a:gd name="T7" fmla="*/ 807463 h 1618211"/>
              <a:gd name="T8" fmla="*/ 1367982 w 1618211"/>
              <a:gd name="T9" fmla="*/ 807462 h 1618211"/>
              <a:gd name="T10" fmla="*/ 1087721 w 1618211"/>
              <a:gd name="T11" fmla="*/ 322036 h 1618211"/>
              <a:gd name="T12" fmla="*/ 527199 w 1618211"/>
              <a:gd name="T13" fmla="*/ 322036 h 1618211"/>
              <a:gd name="T14" fmla="*/ 246936 w 1618211"/>
              <a:gd name="T15" fmla="*/ 807462 h 1618211"/>
              <a:gd name="T16" fmla="*/ 0 w 1618211"/>
              <a:gd name="T17" fmla="*/ 807462 h 16182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8211" h="1618211">
                <a:moveTo>
                  <a:pt x="0" y="809106"/>
                </a:moveTo>
                <a:cubicBezTo>
                  <a:pt x="0" y="520040"/>
                  <a:pt x="154215" y="252932"/>
                  <a:pt x="404553" y="108400"/>
                </a:cubicBezTo>
                <a:cubicBezTo>
                  <a:pt x="654891" y="-36133"/>
                  <a:pt x="963321" y="-36133"/>
                  <a:pt x="1213659" y="108400"/>
                </a:cubicBezTo>
                <a:cubicBezTo>
                  <a:pt x="1463997" y="252933"/>
                  <a:pt x="1618212" y="520041"/>
                  <a:pt x="1618212" y="809107"/>
                </a:cubicBezTo>
                <a:lnTo>
                  <a:pt x="1370770" y="809106"/>
                </a:lnTo>
                <a:cubicBezTo>
                  <a:pt x="1370770" y="608442"/>
                  <a:pt x="1263718" y="423021"/>
                  <a:pt x="1089938" y="322690"/>
                </a:cubicBezTo>
                <a:cubicBezTo>
                  <a:pt x="916158" y="222358"/>
                  <a:pt x="702053" y="222358"/>
                  <a:pt x="528273" y="322690"/>
                </a:cubicBezTo>
                <a:cubicBezTo>
                  <a:pt x="354493" y="423022"/>
                  <a:pt x="247440" y="608443"/>
                  <a:pt x="247440" y="809106"/>
                </a:cubicBezTo>
                <a:lnTo>
                  <a:pt x="0" y="809106"/>
                </a:lnTo>
                <a:close/>
              </a:path>
            </a:pathLst>
          </a:custGeom>
          <a:solidFill>
            <a:srgbClr val="16727D"/>
          </a:solidFill>
          <a:ln>
            <a:noFill/>
          </a:ln>
        </p:spPr>
        <p:txBody>
          <a:bodyPr anchor="ctr"/>
          <a:lstStyle/>
          <a:p>
            <a:endParaRPr lang="zh-CN" altLang="en-US" sz="2800" dirty="0">
              <a:solidFill>
                <a:schemeClr val="bg1">
                  <a:lumMod val="50000"/>
                </a:schemeClr>
              </a:solidFill>
              <a:latin typeface="Montserrat SemiBold" panose="00000700000000000000" pitchFamily="2" charset="0"/>
              <a:ea typeface="字魂35号-经典雅黑" panose="02000000000000000000" pitchFamily="2" charset="-122"/>
            </a:endParaRPr>
          </a:p>
        </p:txBody>
      </p:sp>
      <p:sp>
        <p:nvSpPr>
          <p:cNvPr id="7" name="Block Arc 52"/>
          <p:cNvSpPr/>
          <p:nvPr/>
        </p:nvSpPr>
        <p:spPr bwMode="auto">
          <a:xfrm rot="10800000">
            <a:off x="2996357" y="2716292"/>
            <a:ext cx="2263367" cy="2263366"/>
          </a:xfrm>
          <a:custGeom>
            <a:avLst/>
            <a:gdLst>
              <a:gd name="T0" fmla="*/ 0 w 1618211"/>
              <a:gd name="T1" fmla="*/ 807461 h 1618211"/>
              <a:gd name="T2" fmla="*/ 403731 w 1618211"/>
              <a:gd name="T3" fmla="*/ 108178 h 1618211"/>
              <a:gd name="T4" fmla="*/ 1211191 w 1618211"/>
              <a:gd name="T5" fmla="*/ 108178 h 1618211"/>
              <a:gd name="T6" fmla="*/ 1614921 w 1618211"/>
              <a:gd name="T7" fmla="*/ 807462 h 1618211"/>
              <a:gd name="T8" fmla="*/ 1367982 w 1618211"/>
              <a:gd name="T9" fmla="*/ 807461 h 1618211"/>
              <a:gd name="T10" fmla="*/ 1087721 w 1618211"/>
              <a:gd name="T11" fmla="*/ 322036 h 1618211"/>
              <a:gd name="T12" fmla="*/ 527199 w 1618211"/>
              <a:gd name="T13" fmla="*/ 322036 h 1618211"/>
              <a:gd name="T14" fmla="*/ 246936 w 1618211"/>
              <a:gd name="T15" fmla="*/ 807461 h 1618211"/>
              <a:gd name="T16" fmla="*/ 0 w 1618211"/>
              <a:gd name="T17" fmla="*/ 807461 h 16182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8211" h="1618211">
                <a:moveTo>
                  <a:pt x="0" y="809106"/>
                </a:moveTo>
                <a:cubicBezTo>
                  <a:pt x="0" y="520040"/>
                  <a:pt x="154215" y="252932"/>
                  <a:pt x="404553" y="108400"/>
                </a:cubicBezTo>
                <a:cubicBezTo>
                  <a:pt x="654891" y="-36133"/>
                  <a:pt x="963321" y="-36133"/>
                  <a:pt x="1213659" y="108400"/>
                </a:cubicBezTo>
                <a:cubicBezTo>
                  <a:pt x="1463997" y="252933"/>
                  <a:pt x="1618212" y="520041"/>
                  <a:pt x="1618212" y="809107"/>
                </a:cubicBezTo>
                <a:lnTo>
                  <a:pt x="1370770" y="809106"/>
                </a:lnTo>
                <a:cubicBezTo>
                  <a:pt x="1370770" y="608442"/>
                  <a:pt x="1263718" y="423021"/>
                  <a:pt x="1089938" y="322690"/>
                </a:cubicBezTo>
                <a:cubicBezTo>
                  <a:pt x="916158" y="222358"/>
                  <a:pt x="702053" y="222358"/>
                  <a:pt x="528273" y="322690"/>
                </a:cubicBezTo>
                <a:cubicBezTo>
                  <a:pt x="354493" y="423022"/>
                  <a:pt x="247440" y="608443"/>
                  <a:pt x="247440" y="809106"/>
                </a:cubicBezTo>
                <a:lnTo>
                  <a:pt x="0" y="809106"/>
                </a:lnTo>
                <a:close/>
              </a:path>
            </a:pathLst>
          </a:custGeom>
          <a:solidFill>
            <a:srgbClr val="16727D"/>
          </a:solidFill>
          <a:ln>
            <a:noFill/>
          </a:ln>
        </p:spPr>
        <p:txBody>
          <a:bodyPr anchor="ctr"/>
          <a:lstStyle/>
          <a:p>
            <a:endParaRPr lang="zh-CN" altLang="en-US" sz="2800" dirty="0">
              <a:solidFill>
                <a:schemeClr val="bg1">
                  <a:lumMod val="50000"/>
                </a:schemeClr>
              </a:solidFill>
              <a:latin typeface="Montserrat SemiBold" panose="00000700000000000000" pitchFamily="2" charset="0"/>
              <a:ea typeface="字魂35号-经典雅黑" panose="02000000000000000000" pitchFamily="2" charset="-122"/>
            </a:endParaRPr>
          </a:p>
        </p:txBody>
      </p:sp>
      <p:sp>
        <p:nvSpPr>
          <p:cNvPr id="8" name="Block Arc 53"/>
          <p:cNvSpPr/>
          <p:nvPr/>
        </p:nvSpPr>
        <p:spPr bwMode="auto">
          <a:xfrm>
            <a:off x="4913222" y="2718512"/>
            <a:ext cx="2263368" cy="2263367"/>
          </a:xfrm>
          <a:custGeom>
            <a:avLst/>
            <a:gdLst>
              <a:gd name="T0" fmla="*/ 0 w 1618211"/>
              <a:gd name="T1" fmla="*/ 807462 h 1618211"/>
              <a:gd name="T2" fmla="*/ 403731 w 1618211"/>
              <a:gd name="T3" fmla="*/ 108178 h 1618211"/>
              <a:gd name="T4" fmla="*/ 1211195 w 1618211"/>
              <a:gd name="T5" fmla="*/ 108178 h 1618211"/>
              <a:gd name="T6" fmla="*/ 1614927 w 1618211"/>
              <a:gd name="T7" fmla="*/ 807463 h 1618211"/>
              <a:gd name="T8" fmla="*/ 1367987 w 1618211"/>
              <a:gd name="T9" fmla="*/ 807462 h 1618211"/>
              <a:gd name="T10" fmla="*/ 1087725 w 1618211"/>
              <a:gd name="T11" fmla="*/ 322036 h 1618211"/>
              <a:gd name="T12" fmla="*/ 527199 w 1618211"/>
              <a:gd name="T13" fmla="*/ 322036 h 1618211"/>
              <a:gd name="T14" fmla="*/ 246936 w 1618211"/>
              <a:gd name="T15" fmla="*/ 807462 h 1618211"/>
              <a:gd name="T16" fmla="*/ 0 w 1618211"/>
              <a:gd name="T17" fmla="*/ 807462 h 16182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8211" h="1618211">
                <a:moveTo>
                  <a:pt x="0" y="809106"/>
                </a:moveTo>
                <a:cubicBezTo>
                  <a:pt x="0" y="520040"/>
                  <a:pt x="154215" y="252932"/>
                  <a:pt x="404553" y="108400"/>
                </a:cubicBezTo>
                <a:cubicBezTo>
                  <a:pt x="654891" y="-36133"/>
                  <a:pt x="963321" y="-36133"/>
                  <a:pt x="1213659" y="108400"/>
                </a:cubicBezTo>
                <a:cubicBezTo>
                  <a:pt x="1463997" y="252933"/>
                  <a:pt x="1618212" y="520041"/>
                  <a:pt x="1618212" y="809107"/>
                </a:cubicBezTo>
                <a:lnTo>
                  <a:pt x="1370770" y="809106"/>
                </a:lnTo>
                <a:cubicBezTo>
                  <a:pt x="1370770" y="608442"/>
                  <a:pt x="1263718" y="423021"/>
                  <a:pt x="1089938" y="322690"/>
                </a:cubicBezTo>
                <a:cubicBezTo>
                  <a:pt x="916158" y="222358"/>
                  <a:pt x="702053" y="222358"/>
                  <a:pt x="528273" y="322690"/>
                </a:cubicBezTo>
                <a:cubicBezTo>
                  <a:pt x="354493" y="423022"/>
                  <a:pt x="247440" y="608443"/>
                  <a:pt x="247440" y="809106"/>
                </a:cubicBezTo>
                <a:lnTo>
                  <a:pt x="0" y="809106"/>
                </a:lnTo>
                <a:close/>
              </a:path>
            </a:pathLst>
          </a:custGeom>
          <a:solidFill>
            <a:srgbClr val="16727D"/>
          </a:solidFill>
          <a:ln>
            <a:noFill/>
          </a:ln>
        </p:spPr>
        <p:txBody>
          <a:bodyPr anchor="ctr"/>
          <a:lstStyle/>
          <a:p>
            <a:endParaRPr lang="zh-CN" altLang="en-US" sz="2800" dirty="0">
              <a:solidFill>
                <a:schemeClr val="bg1">
                  <a:lumMod val="50000"/>
                </a:schemeClr>
              </a:solidFill>
              <a:latin typeface="Montserrat SemiBold" panose="00000700000000000000" pitchFamily="2" charset="0"/>
              <a:ea typeface="字魂35号-经典雅黑" panose="02000000000000000000" pitchFamily="2" charset="-122"/>
            </a:endParaRPr>
          </a:p>
        </p:txBody>
      </p:sp>
      <p:sp>
        <p:nvSpPr>
          <p:cNvPr id="9" name="Block Arc 54"/>
          <p:cNvSpPr/>
          <p:nvPr/>
        </p:nvSpPr>
        <p:spPr bwMode="auto">
          <a:xfrm rot="10800000">
            <a:off x="6827866" y="2716292"/>
            <a:ext cx="2265588" cy="2263366"/>
          </a:xfrm>
          <a:custGeom>
            <a:avLst/>
            <a:gdLst>
              <a:gd name="T0" fmla="*/ 0 w 1618211"/>
              <a:gd name="T1" fmla="*/ 807461 h 1618211"/>
              <a:gd name="T2" fmla="*/ 406114 w 1618211"/>
              <a:gd name="T3" fmla="*/ 108178 h 1618211"/>
              <a:gd name="T4" fmla="*/ 1218342 w 1618211"/>
              <a:gd name="T5" fmla="*/ 108178 h 1618211"/>
              <a:gd name="T6" fmla="*/ 1624456 w 1618211"/>
              <a:gd name="T7" fmla="*/ 807462 h 1618211"/>
              <a:gd name="T8" fmla="*/ 1376059 w 1618211"/>
              <a:gd name="T9" fmla="*/ 807461 h 1618211"/>
              <a:gd name="T10" fmla="*/ 1094144 w 1618211"/>
              <a:gd name="T11" fmla="*/ 322036 h 1618211"/>
              <a:gd name="T12" fmla="*/ 530311 w 1618211"/>
              <a:gd name="T13" fmla="*/ 322036 h 1618211"/>
              <a:gd name="T14" fmla="*/ 248394 w 1618211"/>
              <a:gd name="T15" fmla="*/ 807461 h 1618211"/>
              <a:gd name="T16" fmla="*/ 0 w 1618211"/>
              <a:gd name="T17" fmla="*/ 807461 h 16182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8211" h="1618211">
                <a:moveTo>
                  <a:pt x="0" y="809106"/>
                </a:moveTo>
                <a:cubicBezTo>
                  <a:pt x="0" y="520040"/>
                  <a:pt x="154215" y="252932"/>
                  <a:pt x="404553" y="108400"/>
                </a:cubicBezTo>
                <a:cubicBezTo>
                  <a:pt x="654891" y="-36133"/>
                  <a:pt x="963321" y="-36133"/>
                  <a:pt x="1213659" y="108400"/>
                </a:cubicBezTo>
                <a:cubicBezTo>
                  <a:pt x="1463997" y="252933"/>
                  <a:pt x="1618212" y="520041"/>
                  <a:pt x="1618212" y="809107"/>
                </a:cubicBezTo>
                <a:lnTo>
                  <a:pt x="1370770" y="809106"/>
                </a:lnTo>
                <a:cubicBezTo>
                  <a:pt x="1370770" y="608442"/>
                  <a:pt x="1263718" y="423021"/>
                  <a:pt x="1089938" y="322690"/>
                </a:cubicBezTo>
                <a:cubicBezTo>
                  <a:pt x="916158" y="222358"/>
                  <a:pt x="702053" y="222358"/>
                  <a:pt x="528273" y="322690"/>
                </a:cubicBezTo>
                <a:cubicBezTo>
                  <a:pt x="354493" y="423022"/>
                  <a:pt x="247440" y="608443"/>
                  <a:pt x="247440" y="809106"/>
                </a:cubicBezTo>
                <a:lnTo>
                  <a:pt x="0" y="809106"/>
                </a:lnTo>
                <a:close/>
              </a:path>
            </a:pathLst>
          </a:custGeom>
          <a:solidFill>
            <a:srgbClr val="16727D"/>
          </a:solidFill>
          <a:ln>
            <a:noFill/>
          </a:ln>
        </p:spPr>
        <p:txBody>
          <a:bodyPr anchor="ctr"/>
          <a:lstStyle/>
          <a:p>
            <a:endParaRPr lang="zh-CN" altLang="en-US" sz="2800" dirty="0">
              <a:solidFill>
                <a:schemeClr val="bg1">
                  <a:lumMod val="50000"/>
                </a:schemeClr>
              </a:solidFill>
              <a:latin typeface="Montserrat SemiBold" panose="00000700000000000000" pitchFamily="2" charset="0"/>
              <a:ea typeface="字魂35号-经典雅黑" panose="02000000000000000000" pitchFamily="2" charset="-122"/>
            </a:endParaRPr>
          </a:p>
        </p:txBody>
      </p:sp>
      <p:sp>
        <p:nvSpPr>
          <p:cNvPr id="10" name="Block Arc 55"/>
          <p:cNvSpPr/>
          <p:nvPr/>
        </p:nvSpPr>
        <p:spPr bwMode="auto">
          <a:xfrm>
            <a:off x="8744733" y="2718512"/>
            <a:ext cx="2265588" cy="2263367"/>
          </a:xfrm>
          <a:custGeom>
            <a:avLst/>
            <a:gdLst>
              <a:gd name="T0" fmla="*/ 0 w 1618211"/>
              <a:gd name="T1" fmla="*/ 807462 h 1618211"/>
              <a:gd name="T2" fmla="*/ 406114 w 1618211"/>
              <a:gd name="T3" fmla="*/ 108178 h 1618211"/>
              <a:gd name="T4" fmla="*/ 1218342 w 1618211"/>
              <a:gd name="T5" fmla="*/ 108178 h 1618211"/>
              <a:gd name="T6" fmla="*/ 1624456 w 1618211"/>
              <a:gd name="T7" fmla="*/ 807463 h 1618211"/>
              <a:gd name="T8" fmla="*/ 1376059 w 1618211"/>
              <a:gd name="T9" fmla="*/ 807462 h 1618211"/>
              <a:gd name="T10" fmla="*/ 1094144 w 1618211"/>
              <a:gd name="T11" fmla="*/ 322036 h 1618211"/>
              <a:gd name="T12" fmla="*/ 530311 w 1618211"/>
              <a:gd name="T13" fmla="*/ 322036 h 1618211"/>
              <a:gd name="T14" fmla="*/ 248394 w 1618211"/>
              <a:gd name="T15" fmla="*/ 807462 h 1618211"/>
              <a:gd name="T16" fmla="*/ 0 w 1618211"/>
              <a:gd name="T17" fmla="*/ 807462 h 16182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8211" h="1618211">
                <a:moveTo>
                  <a:pt x="0" y="809106"/>
                </a:moveTo>
                <a:cubicBezTo>
                  <a:pt x="0" y="520040"/>
                  <a:pt x="154215" y="252932"/>
                  <a:pt x="404553" y="108400"/>
                </a:cubicBezTo>
                <a:cubicBezTo>
                  <a:pt x="654891" y="-36133"/>
                  <a:pt x="963321" y="-36133"/>
                  <a:pt x="1213659" y="108400"/>
                </a:cubicBezTo>
                <a:cubicBezTo>
                  <a:pt x="1463997" y="252933"/>
                  <a:pt x="1618212" y="520041"/>
                  <a:pt x="1618212" y="809107"/>
                </a:cubicBezTo>
                <a:lnTo>
                  <a:pt x="1370770" y="809106"/>
                </a:lnTo>
                <a:cubicBezTo>
                  <a:pt x="1370770" y="608442"/>
                  <a:pt x="1263718" y="423021"/>
                  <a:pt x="1089938" y="322690"/>
                </a:cubicBezTo>
                <a:cubicBezTo>
                  <a:pt x="916158" y="222358"/>
                  <a:pt x="702053" y="222358"/>
                  <a:pt x="528273" y="322690"/>
                </a:cubicBezTo>
                <a:cubicBezTo>
                  <a:pt x="354493" y="423022"/>
                  <a:pt x="247440" y="608443"/>
                  <a:pt x="247440" y="809106"/>
                </a:cubicBezTo>
                <a:lnTo>
                  <a:pt x="0" y="809106"/>
                </a:lnTo>
                <a:close/>
              </a:path>
            </a:pathLst>
          </a:custGeom>
          <a:solidFill>
            <a:srgbClr val="16727D"/>
          </a:solidFill>
          <a:ln>
            <a:noFill/>
          </a:ln>
        </p:spPr>
        <p:txBody>
          <a:bodyPr anchor="ctr"/>
          <a:lstStyle/>
          <a:p>
            <a:endParaRPr lang="zh-CN" altLang="en-US" sz="2800" dirty="0">
              <a:solidFill>
                <a:schemeClr val="bg1">
                  <a:lumMod val="50000"/>
                </a:schemeClr>
              </a:solidFill>
              <a:latin typeface="Montserrat SemiBold" panose="00000700000000000000" pitchFamily="2" charset="0"/>
              <a:ea typeface="字魂35号-经典雅黑" panose="02000000000000000000" pitchFamily="2" charset="-122"/>
            </a:endParaRPr>
          </a:p>
        </p:txBody>
      </p:sp>
      <p:sp>
        <p:nvSpPr>
          <p:cNvPr id="11" name="Freeform 62"/>
          <p:cNvSpPr/>
          <p:nvPr/>
        </p:nvSpPr>
        <p:spPr bwMode="auto">
          <a:xfrm>
            <a:off x="1561485" y="3216053"/>
            <a:ext cx="1314930" cy="1314929"/>
          </a:xfrm>
          <a:custGeom>
            <a:avLst/>
            <a:gdLst>
              <a:gd name="T0" fmla="*/ 0 w 905504"/>
              <a:gd name="T1" fmla="*/ 587692 h 905504"/>
              <a:gd name="T2" fmla="*/ 172131 w 905504"/>
              <a:gd name="T3" fmla="*/ 172131 h 905504"/>
              <a:gd name="T4" fmla="*/ 587692 w 905504"/>
              <a:gd name="T5" fmla="*/ 0 h 905504"/>
              <a:gd name="T6" fmla="*/ 1003254 w 905504"/>
              <a:gd name="T7" fmla="*/ 172131 h 905504"/>
              <a:gd name="T8" fmla="*/ 1175384 w 905504"/>
              <a:gd name="T9" fmla="*/ 587692 h 905504"/>
              <a:gd name="T10" fmla="*/ 1003254 w 905504"/>
              <a:gd name="T11" fmla="*/ 1003254 h 905504"/>
              <a:gd name="T12" fmla="*/ 587692 w 905504"/>
              <a:gd name="T13" fmla="*/ 1175384 h 905504"/>
              <a:gd name="T14" fmla="*/ 172131 w 905504"/>
              <a:gd name="T15" fmla="*/ 1003254 h 905504"/>
              <a:gd name="T16" fmla="*/ 0 w 905504"/>
              <a:gd name="T17" fmla="*/ 587692 h 9055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5504"/>
              <a:gd name="T28" fmla="*/ 0 h 905504"/>
              <a:gd name="T29" fmla="*/ 905504 w 905504"/>
              <a:gd name="T30" fmla="*/ 905504 h 9055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rgbClr val="16727D"/>
            </a:solidFill>
            <a:prstDash val="sysDot"/>
            <a:miter lim="800000"/>
          </a:ln>
          <a:extLst>
            <a:ext uri="{909E8E84-426E-40DD-AFC4-6F175D3DCCD1}">
              <a14:hiddenFill xmlns:a14="http://schemas.microsoft.com/office/drawing/2010/main">
                <a:solidFill>
                  <a:srgbClr val="FFFFFF"/>
                </a:solidFill>
              </a14:hiddenFill>
            </a:ext>
          </a:extLst>
        </p:spPr>
        <p:txBody>
          <a:bodyPr lIns="182880" tIns="182880" rIns="158008" bIns="158008" anchor="ctr"/>
          <a:lstStyle/>
          <a:p>
            <a:pPr algn="ctr" defTabSz="887730" eaLnBrk="1" hangingPunct="1">
              <a:lnSpc>
                <a:spcPct val="90000"/>
              </a:lnSpc>
              <a:spcAft>
                <a:spcPct val="35000"/>
              </a:spcAft>
            </a:pPr>
            <a:r>
              <a:rPr lang="en-US" altLang="zh-CN" sz="4800" b="1" dirty="0">
                <a:solidFill>
                  <a:schemeClr val="bg1">
                    <a:lumMod val="50000"/>
                  </a:schemeClr>
                </a:solidFill>
                <a:latin typeface="Montserrat SemiBold" panose="00000700000000000000" pitchFamily="2" charset="0"/>
                <a:ea typeface="字魂35号-经典雅黑" panose="02000000000000000000" pitchFamily="2" charset="-122"/>
                <a:sym typeface="Arial" panose="020B0604020202020204" pitchFamily="34" charset="0"/>
              </a:rPr>
              <a:t>1</a:t>
            </a:r>
          </a:p>
        </p:txBody>
      </p:sp>
      <p:sp>
        <p:nvSpPr>
          <p:cNvPr id="12" name="Freeform 63"/>
          <p:cNvSpPr/>
          <p:nvPr/>
        </p:nvSpPr>
        <p:spPr bwMode="auto">
          <a:xfrm>
            <a:off x="3480571" y="3216053"/>
            <a:ext cx="1314930" cy="1314929"/>
          </a:xfrm>
          <a:custGeom>
            <a:avLst/>
            <a:gdLst>
              <a:gd name="T0" fmla="*/ 0 w 905504"/>
              <a:gd name="T1" fmla="*/ 587692 h 905504"/>
              <a:gd name="T2" fmla="*/ 172131 w 905504"/>
              <a:gd name="T3" fmla="*/ 172131 h 905504"/>
              <a:gd name="T4" fmla="*/ 587692 w 905504"/>
              <a:gd name="T5" fmla="*/ 0 h 905504"/>
              <a:gd name="T6" fmla="*/ 1003254 w 905504"/>
              <a:gd name="T7" fmla="*/ 172131 h 905504"/>
              <a:gd name="T8" fmla="*/ 1175384 w 905504"/>
              <a:gd name="T9" fmla="*/ 587692 h 905504"/>
              <a:gd name="T10" fmla="*/ 1003254 w 905504"/>
              <a:gd name="T11" fmla="*/ 1003254 h 905504"/>
              <a:gd name="T12" fmla="*/ 587692 w 905504"/>
              <a:gd name="T13" fmla="*/ 1175384 h 905504"/>
              <a:gd name="T14" fmla="*/ 172131 w 905504"/>
              <a:gd name="T15" fmla="*/ 1003254 h 905504"/>
              <a:gd name="T16" fmla="*/ 0 w 905504"/>
              <a:gd name="T17" fmla="*/ 587692 h 9055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5504"/>
              <a:gd name="T28" fmla="*/ 0 h 905504"/>
              <a:gd name="T29" fmla="*/ 905504 w 905504"/>
              <a:gd name="T30" fmla="*/ 905504 h 9055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rgbClr val="16727D"/>
            </a:solidFill>
            <a:prstDash val="sysDot"/>
            <a:miter lim="800000"/>
          </a:ln>
          <a:extLst>
            <a:ext uri="{909E8E84-426E-40DD-AFC4-6F175D3DCCD1}">
              <a14:hiddenFill xmlns:a14="http://schemas.microsoft.com/office/drawing/2010/main">
                <a:solidFill>
                  <a:srgbClr val="FFFFFF"/>
                </a:solidFill>
              </a14:hiddenFill>
            </a:ext>
          </a:extLst>
        </p:spPr>
        <p:txBody>
          <a:bodyPr lIns="182880" tIns="182880" rIns="158008" bIns="158008" anchor="ctr"/>
          <a:lstStyle/>
          <a:p>
            <a:pPr algn="ctr" defTabSz="887730" eaLnBrk="1" hangingPunct="1">
              <a:lnSpc>
                <a:spcPct val="90000"/>
              </a:lnSpc>
              <a:spcAft>
                <a:spcPct val="35000"/>
              </a:spcAft>
            </a:pPr>
            <a:r>
              <a:rPr lang="en-US" altLang="zh-CN" sz="4800" b="1" dirty="0">
                <a:solidFill>
                  <a:schemeClr val="bg1">
                    <a:lumMod val="50000"/>
                  </a:schemeClr>
                </a:solidFill>
                <a:latin typeface="Montserrat SemiBold" panose="00000700000000000000" pitchFamily="2" charset="0"/>
                <a:ea typeface="字魂35号-经典雅黑" panose="02000000000000000000" pitchFamily="2" charset="-122"/>
                <a:sym typeface="Arial" panose="020B0604020202020204" pitchFamily="34" charset="0"/>
              </a:rPr>
              <a:t>2</a:t>
            </a:r>
          </a:p>
        </p:txBody>
      </p:sp>
      <p:sp>
        <p:nvSpPr>
          <p:cNvPr id="13" name="Freeform 64"/>
          <p:cNvSpPr/>
          <p:nvPr/>
        </p:nvSpPr>
        <p:spPr bwMode="auto">
          <a:xfrm>
            <a:off x="5399658" y="3216053"/>
            <a:ext cx="1314930" cy="1314929"/>
          </a:xfrm>
          <a:custGeom>
            <a:avLst/>
            <a:gdLst>
              <a:gd name="T0" fmla="*/ 0 w 905504"/>
              <a:gd name="T1" fmla="*/ 587692 h 905504"/>
              <a:gd name="T2" fmla="*/ 172131 w 905504"/>
              <a:gd name="T3" fmla="*/ 172131 h 905504"/>
              <a:gd name="T4" fmla="*/ 587692 w 905504"/>
              <a:gd name="T5" fmla="*/ 0 h 905504"/>
              <a:gd name="T6" fmla="*/ 1003254 w 905504"/>
              <a:gd name="T7" fmla="*/ 172131 h 905504"/>
              <a:gd name="T8" fmla="*/ 1175384 w 905504"/>
              <a:gd name="T9" fmla="*/ 587692 h 905504"/>
              <a:gd name="T10" fmla="*/ 1003254 w 905504"/>
              <a:gd name="T11" fmla="*/ 1003254 h 905504"/>
              <a:gd name="T12" fmla="*/ 587692 w 905504"/>
              <a:gd name="T13" fmla="*/ 1175384 h 905504"/>
              <a:gd name="T14" fmla="*/ 172131 w 905504"/>
              <a:gd name="T15" fmla="*/ 1003254 h 905504"/>
              <a:gd name="T16" fmla="*/ 0 w 905504"/>
              <a:gd name="T17" fmla="*/ 587692 h 9055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5504"/>
              <a:gd name="T28" fmla="*/ 0 h 905504"/>
              <a:gd name="T29" fmla="*/ 905504 w 905504"/>
              <a:gd name="T30" fmla="*/ 905504 h 9055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rgbClr val="16727D"/>
            </a:solidFill>
            <a:prstDash val="sysDot"/>
            <a:miter lim="800000"/>
          </a:ln>
          <a:extLst>
            <a:ext uri="{909E8E84-426E-40DD-AFC4-6F175D3DCCD1}">
              <a14:hiddenFill xmlns:a14="http://schemas.microsoft.com/office/drawing/2010/main">
                <a:solidFill>
                  <a:srgbClr val="FFFFFF"/>
                </a:solidFill>
              </a14:hiddenFill>
            </a:ext>
          </a:extLst>
        </p:spPr>
        <p:txBody>
          <a:bodyPr lIns="182880" tIns="182880" rIns="158008" bIns="158008" anchor="ctr"/>
          <a:lstStyle/>
          <a:p>
            <a:pPr algn="ctr" defTabSz="887730" eaLnBrk="1" hangingPunct="1">
              <a:lnSpc>
                <a:spcPct val="90000"/>
              </a:lnSpc>
              <a:spcAft>
                <a:spcPct val="35000"/>
              </a:spcAft>
            </a:pPr>
            <a:r>
              <a:rPr lang="en-US" altLang="zh-CN" sz="4800" b="1" dirty="0">
                <a:solidFill>
                  <a:schemeClr val="bg1">
                    <a:lumMod val="50000"/>
                  </a:schemeClr>
                </a:solidFill>
                <a:latin typeface="Montserrat SemiBold" panose="00000700000000000000" pitchFamily="2" charset="0"/>
                <a:ea typeface="字魂35号-经典雅黑" panose="02000000000000000000" pitchFamily="2" charset="-122"/>
                <a:sym typeface="Arial" panose="020B0604020202020204" pitchFamily="34" charset="0"/>
              </a:rPr>
              <a:t>3</a:t>
            </a:r>
          </a:p>
        </p:txBody>
      </p:sp>
      <p:sp>
        <p:nvSpPr>
          <p:cNvPr id="14" name="Freeform 65"/>
          <p:cNvSpPr/>
          <p:nvPr/>
        </p:nvSpPr>
        <p:spPr bwMode="auto">
          <a:xfrm>
            <a:off x="7318745" y="3216053"/>
            <a:ext cx="1317150" cy="1314929"/>
          </a:xfrm>
          <a:custGeom>
            <a:avLst/>
            <a:gdLst>
              <a:gd name="T0" fmla="*/ 0 w 905504"/>
              <a:gd name="T1" fmla="*/ 587692 h 905504"/>
              <a:gd name="T2" fmla="*/ 173881 w 905504"/>
              <a:gd name="T3" fmla="*/ 172131 h 905504"/>
              <a:gd name="T4" fmla="*/ 593672 w 905504"/>
              <a:gd name="T5" fmla="*/ 0 h 905504"/>
              <a:gd name="T6" fmla="*/ 1013461 w 905504"/>
              <a:gd name="T7" fmla="*/ 172131 h 905504"/>
              <a:gd name="T8" fmla="*/ 1187344 w 905504"/>
              <a:gd name="T9" fmla="*/ 587692 h 905504"/>
              <a:gd name="T10" fmla="*/ 1013461 w 905504"/>
              <a:gd name="T11" fmla="*/ 1003254 h 905504"/>
              <a:gd name="T12" fmla="*/ 593672 w 905504"/>
              <a:gd name="T13" fmla="*/ 1175384 h 905504"/>
              <a:gd name="T14" fmla="*/ 173881 w 905504"/>
              <a:gd name="T15" fmla="*/ 1003254 h 905504"/>
              <a:gd name="T16" fmla="*/ 0 w 905504"/>
              <a:gd name="T17" fmla="*/ 587692 h 9055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5504"/>
              <a:gd name="T28" fmla="*/ 0 h 905504"/>
              <a:gd name="T29" fmla="*/ 905504 w 905504"/>
              <a:gd name="T30" fmla="*/ 905504 h 9055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rgbClr val="16727D"/>
            </a:solidFill>
            <a:prstDash val="sysDot"/>
            <a:miter lim="800000"/>
          </a:ln>
          <a:extLst>
            <a:ext uri="{909E8E84-426E-40DD-AFC4-6F175D3DCCD1}">
              <a14:hiddenFill xmlns:a14="http://schemas.microsoft.com/office/drawing/2010/main">
                <a:solidFill>
                  <a:srgbClr val="FFFFFF"/>
                </a:solidFill>
              </a14:hiddenFill>
            </a:ext>
          </a:extLst>
        </p:spPr>
        <p:txBody>
          <a:bodyPr lIns="182880" tIns="182880" rIns="158008" bIns="158008" anchor="ctr"/>
          <a:lstStyle/>
          <a:p>
            <a:pPr algn="ctr" defTabSz="887730" eaLnBrk="1" hangingPunct="1">
              <a:lnSpc>
                <a:spcPct val="90000"/>
              </a:lnSpc>
              <a:spcAft>
                <a:spcPct val="35000"/>
              </a:spcAft>
            </a:pPr>
            <a:r>
              <a:rPr lang="en-US" altLang="zh-CN" sz="4800" b="1" dirty="0">
                <a:solidFill>
                  <a:schemeClr val="bg1">
                    <a:lumMod val="50000"/>
                  </a:schemeClr>
                </a:solidFill>
                <a:latin typeface="Montserrat SemiBold" panose="00000700000000000000" pitchFamily="2" charset="0"/>
                <a:ea typeface="字魂35号-经典雅黑" panose="02000000000000000000" pitchFamily="2" charset="-122"/>
                <a:sym typeface="Arial" panose="020B0604020202020204" pitchFamily="34" charset="0"/>
              </a:rPr>
              <a:t>4</a:t>
            </a:r>
          </a:p>
        </p:txBody>
      </p:sp>
      <p:sp>
        <p:nvSpPr>
          <p:cNvPr id="15" name="Freeform 66"/>
          <p:cNvSpPr/>
          <p:nvPr/>
        </p:nvSpPr>
        <p:spPr bwMode="auto">
          <a:xfrm>
            <a:off x="9237831" y="3216053"/>
            <a:ext cx="1317150" cy="1314929"/>
          </a:xfrm>
          <a:custGeom>
            <a:avLst/>
            <a:gdLst>
              <a:gd name="T0" fmla="*/ 0 w 905504"/>
              <a:gd name="T1" fmla="*/ 587692 h 905504"/>
              <a:gd name="T2" fmla="*/ 173881 w 905504"/>
              <a:gd name="T3" fmla="*/ 172131 h 905504"/>
              <a:gd name="T4" fmla="*/ 593672 w 905504"/>
              <a:gd name="T5" fmla="*/ 0 h 905504"/>
              <a:gd name="T6" fmla="*/ 1013461 w 905504"/>
              <a:gd name="T7" fmla="*/ 172131 h 905504"/>
              <a:gd name="T8" fmla="*/ 1187344 w 905504"/>
              <a:gd name="T9" fmla="*/ 587692 h 905504"/>
              <a:gd name="T10" fmla="*/ 1013461 w 905504"/>
              <a:gd name="T11" fmla="*/ 1003254 h 905504"/>
              <a:gd name="T12" fmla="*/ 593672 w 905504"/>
              <a:gd name="T13" fmla="*/ 1175384 h 905504"/>
              <a:gd name="T14" fmla="*/ 173881 w 905504"/>
              <a:gd name="T15" fmla="*/ 1003254 h 905504"/>
              <a:gd name="T16" fmla="*/ 0 w 905504"/>
              <a:gd name="T17" fmla="*/ 587692 h 9055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5504"/>
              <a:gd name="T28" fmla="*/ 0 h 905504"/>
              <a:gd name="T29" fmla="*/ 905504 w 905504"/>
              <a:gd name="T30" fmla="*/ 905504 h 9055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rgbClr val="16727D"/>
            </a:solidFill>
            <a:prstDash val="sysDot"/>
            <a:miter lim="800000"/>
          </a:ln>
          <a:extLst>
            <a:ext uri="{909E8E84-426E-40DD-AFC4-6F175D3DCCD1}">
              <a14:hiddenFill xmlns:a14="http://schemas.microsoft.com/office/drawing/2010/main">
                <a:solidFill>
                  <a:srgbClr val="FFFFFF"/>
                </a:solidFill>
              </a14:hiddenFill>
            </a:ext>
          </a:extLst>
        </p:spPr>
        <p:txBody>
          <a:bodyPr lIns="182880" tIns="182880" rIns="158008" bIns="158008" anchor="ctr"/>
          <a:lstStyle/>
          <a:p>
            <a:pPr algn="ctr" defTabSz="887730" eaLnBrk="1" hangingPunct="1">
              <a:lnSpc>
                <a:spcPct val="90000"/>
              </a:lnSpc>
              <a:spcAft>
                <a:spcPct val="35000"/>
              </a:spcAft>
            </a:pPr>
            <a:r>
              <a:rPr lang="en-US" altLang="zh-CN" sz="4800" b="1" dirty="0">
                <a:solidFill>
                  <a:schemeClr val="bg1">
                    <a:lumMod val="50000"/>
                  </a:schemeClr>
                </a:solidFill>
                <a:latin typeface="Montserrat SemiBold" panose="00000700000000000000" pitchFamily="2" charset="0"/>
                <a:ea typeface="字魂35号-经典雅黑" panose="02000000000000000000" pitchFamily="2" charset="-122"/>
                <a:sym typeface="Arial" panose="020B0604020202020204" pitchFamily="34" charset="0"/>
              </a:rPr>
              <a:t>5</a:t>
            </a:r>
          </a:p>
        </p:txBody>
      </p:sp>
      <p:sp>
        <p:nvSpPr>
          <p:cNvPr id="21" name="TextBox 13"/>
          <p:cNvSpPr txBox="1">
            <a:spLocks noChangeArrowheads="1"/>
          </p:cNvSpPr>
          <p:nvPr/>
        </p:nvSpPr>
        <p:spPr bwMode="auto">
          <a:xfrm>
            <a:off x="1181679" y="5060775"/>
            <a:ext cx="22797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1225">
              <a:defRPr>
                <a:solidFill>
                  <a:schemeClr val="tx1"/>
                </a:solidFill>
                <a:latin typeface="Calibri" panose="020F0502020204030204" pitchFamily="34" charset="0"/>
                <a:ea typeface="SimSun" panose="02010600030101010101" pitchFamily="2" charset="-122"/>
              </a:defRPr>
            </a:lvl1pPr>
            <a:lvl2pPr marL="742950" indent="-285750" defTabSz="911225">
              <a:defRPr>
                <a:solidFill>
                  <a:schemeClr val="tx1"/>
                </a:solidFill>
                <a:latin typeface="Calibri" panose="020F0502020204030204" pitchFamily="34" charset="0"/>
                <a:ea typeface="SimSun" panose="02010600030101010101" pitchFamily="2" charset="-122"/>
              </a:defRPr>
            </a:lvl2pPr>
            <a:lvl3pPr marL="1143000" indent="-228600" defTabSz="911225">
              <a:defRPr>
                <a:solidFill>
                  <a:schemeClr val="tx1"/>
                </a:solidFill>
                <a:latin typeface="Calibri" panose="020F0502020204030204" pitchFamily="34" charset="0"/>
                <a:ea typeface="SimSun" panose="02010600030101010101" pitchFamily="2" charset="-122"/>
              </a:defRPr>
            </a:lvl3pPr>
            <a:lvl4pPr marL="1600200" indent="-228600" defTabSz="911225">
              <a:defRPr>
                <a:solidFill>
                  <a:schemeClr val="tx1"/>
                </a:solidFill>
                <a:latin typeface="Calibri" panose="020F0502020204030204" pitchFamily="34" charset="0"/>
                <a:ea typeface="SimSun" panose="02010600030101010101" pitchFamily="2" charset="-122"/>
              </a:defRPr>
            </a:lvl4pPr>
            <a:lvl5pPr marL="2057400" indent="-228600" defTabSz="911225">
              <a:defRPr>
                <a:solidFill>
                  <a:schemeClr val="tx1"/>
                </a:solidFill>
                <a:latin typeface="Calibri" panose="020F0502020204030204" pitchFamily="34" charset="0"/>
                <a:ea typeface="SimSun" panose="02010600030101010101" pitchFamily="2" charset="-122"/>
              </a:defRPr>
            </a:lvl5pPr>
            <a:lvl6pPr marL="25146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lvl="0" algn="ctr"/>
            <a:r>
              <a:rPr lang="en-US" sz="2000" b="1" i="0" u="none">
                <a:solidFill>
                  <a:schemeClr val="tx1">
                    <a:lumMod val="95000"/>
                    <a:lumOff val="5000"/>
                  </a:schemeClr>
                </a:solidFill>
                <a:latin typeface="Montserrat SemiBold" panose="00000700000000000000" pitchFamily="2" charset="0"/>
              </a:rPr>
              <a:t>NGƯỜI NÓNG DẦN</a:t>
            </a:r>
          </a:p>
        </p:txBody>
      </p:sp>
      <p:sp>
        <p:nvSpPr>
          <p:cNvPr id="23" name="TextBox 13"/>
          <p:cNvSpPr txBox="1">
            <a:spLocks noChangeArrowheads="1"/>
          </p:cNvSpPr>
          <p:nvPr/>
        </p:nvSpPr>
        <p:spPr bwMode="auto">
          <a:xfrm>
            <a:off x="3107430" y="2433359"/>
            <a:ext cx="22797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1225">
              <a:defRPr>
                <a:solidFill>
                  <a:schemeClr val="tx1"/>
                </a:solidFill>
                <a:latin typeface="Calibri" panose="020F0502020204030204" pitchFamily="34" charset="0"/>
                <a:ea typeface="SimSun" panose="02010600030101010101" pitchFamily="2" charset="-122"/>
              </a:defRPr>
            </a:lvl1pPr>
            <a:lvl2pPr marL="742950" indent="-285750" defTabSz="911225">
              <a:defRPr>
                <a:solidFill>
                  <a:schemeClr val="tx1"/>
                </a:solidFill>
                <a:latin typeface="Calibri" panose="020F0502020204030204" pitchFamily="34" charset="0"/>
                <a:ea typeface="SimSun" panose="02010600030101010101" pitchFamily="2" charset="-122"/>
              </a:defRPr>
            </a:lvl2pPr>
            <a:lvl3pPr marL="1143000" indent="-228600" defTabSz="911225">
              <a:defRPr>
                <a:solidFill>
                  <a:schemeClr val="tx1"/>
                </a:solidFill>
                <a:latin typeface="Calibri" panose="020F0502020204030204" pitchFamily="34" charset="0"/>
                <a:ea typeface="SimSun" panose="02010600030101010101" pitchFamily="2" charset="-122"/>
              </a:defRPr>
            </a:lvl3pPr>
            <a:lvl4pPr marL="1600200" indent="-228600" defTabSz="911225">
              <a:defRPr>
                <a:solidFill>
                  <a:schemeClr val="tx1"/>
                </a:solidFill>
                <a:latin typeface="Calibri" panose="020F0502020204030204" pitchFamily="34" charset="0"/>
                <a:ea typeface="SimSun" panose="02010600030101010101" pitchFamily="2" charset="-122"/>
              </a:defRPr>
            </a:lvl4pPr>
            <a:lvl5pPr marL="2057400" indent="-228600" defTabSz="911225">
              <a:defRPr>
                <a:solidFill>
                  <a:schemeClr val="tx1"/>
                </a:solidFill>
                <a:latin typeface="Calibri" panose="020F0502020204030204" pitchFamily="34" charset="0"/>
                <a:ea typeface="SimSun" panose="02010600030101010101" pitchFamily="2" charset="-122"/>
              </a:defRPr>
            </a:lvl5pPr>
            <a:lvl6pPr marL="25146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lvl="0" algn="ctr"/>
            <a:r>
              <a:rPr lang="en-US" sz="2000" b="1" i="0" u="none">
                <a:solidFill>
                  <a:schemeClr val="tx1">
                    <a:lumMod val="95000"/>
                    <a:lumOff val="5000"/>
                  </a:schemeClr>
                </a:solidFill>
                <a:latin typeface="Montserrat SemiBold" panose="00000700000000000000" pitchFamily="2" charset="0"/>
              </a:rPr>
              <a:t>HƠI THỞ GẤP GÁP</a:t>
            </a:r>
          </a:p>
        </p:txBody>
      </p:sp>
      <p:sp>
        <p:nvSpPr>
          <p:cNvPr id="25" name="TextBox 13"/>
          <p:cNvSpPr txBox="1">
            <a:spLocks noChangeArrowheads="1"/>
          </p:cNvSpPr>
          <p:nvPr/>
        </p:nvSpPr>
        <p:spPr bwMode="auto">
          <a:xfrm>
            <a:off x="6931164" y="2382742"/>
            <a:ext cx="22772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1225">
              <a:defRPr>
                <a:solidFill>
                  <a:schemeClr val="tx1"/>
                </a:solidFill>
                <a:latin typeface="Calibri" panose="020F0502020204030204" pitchFamily="34" charset="0"/>
                <a:ea typeface="SimSun" panose="02010600030101010101" pitchFamily="2" charset="-122"/>
              </a:defRPr>
            </a:lvl1pPr>
            <a:lvl2pPr marL="742950" indent="-285750" defTabSz="911225">
              <a:defRPr>
                <a:solidFill>
                  <a:schemeClr val="tx1"/>
                </a:solidFill>
                <a:latin typeface="Calibri" panose="020F0502020204030204" pitchFamily="34" charset="0"/>
                <a:ea typeface="SimSun" panose="02010600030101010101" pitchFamily="2" charset="-122"/>
              </a:defRPr>
            </a:lvl2pPr>
            <a:lvl3pPr marL="1143000" indent="-228600" defTabSz="911225">
              <a:defRPr>
                <a:solidFill>
                  <a:schemeClr val="tx1"/>
                </a:solidFill>
                <a:latin typeface="Calibri" panose="020F0502020204030204" pitchFamily="34" charset="0"/>
                <a:ea typeface="SimSun" panose="02010600030101010101" pitchFamily="2" charset="-122"/>
              </a:defRPr>
            </a:lvl3pPr>
            <a:lvl4pPr marL="1600200" indent="-228600" defTabSz="911225">
              <a:defRPr>
                <a:solidFill>
                  <a:schemeClr val="tx1"/>
                </a:solidFill>
                <a:latin typeface="Calibri" panose="020F0502020204030204" pitchFamily="34" charset="0"/>
                <a:ea typeface="SimSun" panose="02010600030101010101" pitchFamily="2" charset="-122"/>
              </a:defRPr>
            </a:lvl4pPr>
            <a:lvl5pPr marL="2057400" indent="-228600" defTabSz="911225">
              <a:defRPr>
                <a:solidFill>
                  <a:schemeClr val="tx1"/>
                </a:solidFill>
                <a:latin typeface="Calibri" panose="020F0502020204030204" pitchFamily="34" charset="0"/>
                <a:ea typeface="SimSun" panose="02010600030101010101" pitchFamily="2" charset="-122"/>
              </a:defRPr>
            </a:lvl5pPr>
            <a:lvl6pPr marL="25146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lvl="0" algn="ctr"/>
            <a:r>
              <a:rPr lang="en-US" sz="2000" b="1" i="0" u="none">
                <a:solidFill>
                  <a:schemeClr val="tx1">
                    <a:lumMod val="95000"/>
                    <a:lumOff val="5000"/>
                  </a:schemeClr>
                </a:solidFill>
                <a:latin typeface="Montserrat SemiBold" panose="00000700000000000000" pitchFamily="2" charset="0"/>
              </a:rPr>
              <a:t>TIM ĐẬP NHANH</a:t>
            </a:r>
          </a:p>
        </p:txBody>
      </p:sp>
      <p:sp>
        <p:nvSpPr>
          <p:cNvPr id="27" name="TextBox 13"/>
          <p:cNvSpPr txBox="1">
            <a:spLocks noChangeArrowheads="1"/>
          </p:cNvSpPr>
          <p:nvPr/>
        </p:nvSpPr>
        <p:spPr bwMode="auto">
          <a:xfrm>
            <a:off x="4693073" y="5061628"/>
            <a:ext cx="30213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1225">
              <a:defRPr>
                <a:solidFill>
                  <a:schemeClr val="tx1"/>
                </a:solidFill>
                <a:latin typeface="Calibri" panose="020F0502020204030204" pitchFamily="34" charset="0"/>
                <a:ea typeface="SimSun" panose="02010600030101010101" pitchFamily="2" charset="-122"/>
              </a:defRPr>
            </a:lvl1pPr>
            <a:lvl2pPr marL="742950" indent="-285750" defTabSz="911225">
              <a:defRPr>
                <a:solidFill>
                  <a:schemeClr val="tx1"/>
                </a:solidFill>
                <a:latin typeface="Calibri" panose="020F0502020204030204" pitchFamily="34" charset="0"/>
                <a:ea typeface="SimSun" panose="02010600030101010101" pitchFamily="2" charset="-122"/>
              </a:defRPr>
            </a:lvl2pPr>
            <a:lvl3pPr marL="1143000" indent="-228600" defTabSz="911225">
              <a:defRPr>
                <a:solidFill>
                  <a:schemeClr val="tx1"/>
                </a:solidFill>
                <a:latin typeface="Calibri" panose="020F0502020204030204" pitchFamily="34" charset="0"/>
                <a:ea typeface="SimSun" panose="02010600030101010101" pitchFamily="2" charset="-122"/>
              </a:defRPr>
            </a:lvl3pPr>
            <a:lvl4pPr marL="1600200" indent="-228600" defTabSz="911225">
              <a:defRPr>
                <a:solidFill>
                  <a:schemeClr val="tx1"/>
                </a:solidFill>
                <a:latin typeface="Calibri" panose="020F0502020204030204" pitchFamily="34" charset="0"/>
                <a:ea typeface="SimSun" panose="02010600030101010101" pitchFamily="2" charset="-122"/>
              </a:defRPr>
            </a:lvl4pPr>
            <a:lvl5pPr marL="2057400" indent="-228600" defTabSz="911225">
              <a:defRPr>
                <a:solidFill>
                  <a:schemeClr val="tx1"/>
                </a:solidFill>
                <a:latin typeface="Calibri" panose="020F0502020204030204" pitchFamily="34" charset="0"/>
                <a:ea typeface="SimSun" panose="02010600030101010101" pitchFamily="2" charset="-122"/>
              </a:defRPr>
            </a:lvl5pPr>
            <a:lvl6pPr marL="25146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lvl="0" algn="ctr"/>
            <a:r>
              <a:rPr lang="en-US" sz="2000" b="1" i="0" u="none">
                <a:solidFill>
                  <a:schemeClr val="tx1">
                    <a:lumMod val="95000"/>
                    <a:lumOff val="5000"/>
                  </a:schemeClr>
                </a:solidFill>
                <a:latin typeface="Montserrat SemiBold" panose="00000700000000000000" pitchFamily="2" charset="0"/>
              </a:rPr>
              <a:t>CƠ MẶT CĂNG GIẬT GIẬT</a:t>
            </a:r>
          </a:p>
        </p:txBody>
      </p:sp>
      <p:sp>
        <p:nvSpPr>
          <p:cNvPr id="29" name="TextBox 13"/>
          <p:cNvSpPr txBox="1">
            <a:spLocks noChangeArrowheads="1"/>
          </p:cNvSpPr>
          <p:nvPr/>
        </p:nvSpPr>
        <p:spPr bwMode="auto">
          <a:xfrm>
            <a:off x="8871354" y="5077808"/>
            <a:ext cx="30992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1225">
              <a:defRPr>
                <a:solidFill>
                  <a:schemeClr val="tx1"/>
                </a:solidFill>
                <a:latin typeface="Calibri" panose="020F0502020204030204" pitchFamily="34" charset="0"/>
                <a:ea typeface="SimSun" panose="02010600030101010101" pitchFamily="2" charset="-122"/>
              </a:defRPr>
            </a:lvl1pPr>
            <a:lvl2pPr marL="742950" indent="-285750" defTabSz="911225">
              <a:defRPr>
                <a:solidFill>
                  <a:schemeClr val="tx1"/>
                </a:solidFill>
                <a:latin typeface="Calibri" panose="020F0502020204030204" pitchFamily="34" charset="0"/>
                <a:ea typeface="SimSun" panose="02010600030101010101" pitchFamily="2" charset="-122"/>
              </a:defRPr>
            </a:lvl2pPr>
            <a:lvl3pPr marL="1143000" indent="-228600" defTabSz="911225">
              <a:defRPr>
                <a:solidFill>
                  <a:schemeClr val="tx1"/>
                </a:solidFill>
                <a:latin typeface="Calibri" panose="020F0502020204030204" pitchFamily="34" charset="0"/>
                <a:ea typeface="SimSun" panose="02010600030101010101" pitchFamily="2" charset="-122"/>
              </a:defRPr>
            </a:lvl3pPr>
            <a:lvl4pPr marL="1600200" indent="-228600" defTabSz="911225">
              <a:defRPr>
                <a:solidFill>
                  <a:schemeClr val="tx1"/>
                </a:solidFill>
                <a:latin typeface="Calibri" panose="020F0502020204030204" pitchFamily="34" charset="0"/>
                <a:ea typeface="SimSun" panose="02010600030101010101" pitchFamily="2" charset="-122"/>
              </a:defRPr>
            </a:lvl4pPr>
            <a:lvl5pPr marL="2057400" indent="-228600" defTabSz="911225">
              <a:defRPr>
                <a:solidFill>
                  <a:schemeClr val="tx1"/>
                </a:solidFill>
                <a:latin typeface="Calibri" panose="020F0502020204030204" pitchFamily="34" charset="0"/>
                <a:ea typeface="SimSun" panose="02010600030101010101" pitchFamily="2" charset="-122"/>
              </a:defRPr>
            </a:lvl5pPr>
            <a:lvl6pPr marL="25146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lvl="0" algn="ctr"/>
            <a:r>
              <a:rPr lang="en-US" sz="2000" b="1" i="0" u="none">
                <a:solidFill>
                  <a:schemeClr val="tx1">
                    <a:lumMod val="95000"/>
                    <a:lumOff val="5000"/>
                  </a:schemeClr>
                </a:solidFill>
                <a:latin typeface="Montserrat SemiBold" panose="00000700000000000000" pitchFamily="2" charset="0"/>
              </a:rPr>
              <a:t>HAI HÀM RĂNG NGHIẾN LẠI</a:t>
            </a:r>
          </a:p>
        </p:txBody>
      </p:sp>
      <p:sp>
        <p:nvSpPr>
          <p:cNvPr id="2" name="TextBox 1"/>
          <p:cNvSpPr txBox="1"/>
          <p:nvPr/>
        </p:nvSpPr>
        <p:spPr>
          <a:xfrm>
            <a:off x="2437475" y="1334530"/>
            <a:ext cx="7429634" cy="461665"/>
          </a:xfrm>
          <a:prstGeom prst="rect">
            <a:avLst/>
          </a:prstGeom>
          <a:noFill/>
        </p:spPr>
        <p:txBody>
          <a:bodyPr wrap="square" rtlCol="0">
            <a:spAutoFit/>
          </a:bodyPr>
          <a:lstStyle/>
          <a:p>
            <a:pPr algn="ctr"/>
            <a:r>
              <a:rPr lang="en-US" sz="2400">
                <a:latin typeface="Calibri Light" panose="020F0302020204030204" pitchFamily="34" charset="0"/>
                <a:cs typeface="Calibri Light" panose="020F0302020204030204" pitchFamily="34" charset="0"/>
              </a:rPr>
              <a:t>KHI NÓNG GIẬN CƠ THỂ EM CÓ BIỂU HIỆN NÀO SAU ĐÂY?</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0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0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0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anim calcmode="lin" valueType="num">
                                      <p:cBhvr>
                                        <p:cTn id="63" dur="1000" fill="hold"/>
                                        <p:tgtEl>
                                          <p:spTgt spid="23"/>
                                        </p:tgtEl>
                                        <p:attrNameLst>
                                          <p:attrName>ppt_x</p:attrName>
                                        </p:attrNameLst>
                                      </p:cBhvr>
                                      <p:tavLst>
                                        <p:tav tm="0">
                                          <p:val>
                                            <p:strVal val="#ppt_x"/>
                                          </p:val>
                                        </p:tav>
                                        <p:tav tm="100000">
                                          <p:val>
                                            <p:strVal val="#ppt_x"/>
                                          </p:val>
                                        </p:tav>
                                      </p:tavLst>
                                    </p:anim>
                                    <p:anim calcmode="lin" valueType="num">
                                      <p:cBhvr>
                                        <p:cTn id="64" dur="1000" fill="hold"/>
                                        <p:tgtEl>
                                          <p:spTgt spid="2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20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20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20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1000"/>
                                        <p:tgtEl>
                                          <p:spTgt spid="29"/>
                                        </p:tgtEl>
                                      </p:cBhvr>
                                    </p:animEffect>
                                    <p:anim calcmode="lin" valueType="num">
                                      <p:cBhvr>
                                        <p:cTn id="78" dur="1000" fill="hold"/>
                                        <p:tgtEl>
                                          <p:spTgt spid="29"/>
                                        </p:tgtEl>
                                        <p:attrNameLst>
                                          <p:attrName>ppt_x</p:attrName>
                                        </p:attrNameLst>
                                      </p:cBhvr>
                                      <p:tavLst>
                                        <p:tav tm="0">
                                          <p:val>
                                            <p:strVal val="#ppt_x"/>
                                          </p:val>
                                        </p:tav>
                                        <p:tav tm="100000">
                                          <p:val>
                                            <p:strVal val="#ppt_x"/>
                                          </p:val>
                                        </p:tav>
                                      </p:tavLst>
                                    </p:anim>
                                    <p:anim calcmode="lin" valueType="num">
                                      <p:cBhvr>
                                        <p:cTn id="7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21" grpId="0"/>
      <p:bldP spid="23" grpId="0"/>
      <p:bldP spid="25" grpId="0"/>
      <p:bldP spid="27"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73051" y="0"/>
            <a:ext cx="12192000" cy="6858000"/>
            <a:chOff x="0" y="0"/>
            <a:chExt cx="12192000" cy="6858000"/>
          </a:xfrm>
        </p:grpSpPr>
        <p:pic>
          <p:nvPicPr>
            <p:cNvPr id="36" name="图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7" name="组合 36"/>
            <p:cNvGrpSpPr/>
            <p:nvPr/>
          </p:nvGrpSpPr>
          <p:grpSpPr>
            <a:xfrm>
              <a:off x="215900" y="214361"/>
              <a:ext cx="11760200" cy="6429277"/>
              <a:chOff x="215900" y="214361"/>
              <a:chExt cx="11760200" cy="6429277"/>
            </a:xfrm>
          </p:grpSpPr>
          <p:sp>
            <p:nvSpPr>
              <p:cNvPr id="41" name="矩形 40"/>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latin typeface="Montserrat SemiBold" panose="00000700000000000000" pitchFamily="2" charset="0"/>
                </a:endParaRPr>
              </a:p>
            </p:txBody>
          </p:sp>
          <p:cxnSp>
            <p:nvCxnSpPr>
              <p:cNvPr id="40" name="直接连接符 39"/>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grpSp>
        <p:nvGrpSpPr>
          <p:cNvPr id="9" name="Group 279"/>
          <p:cNvGrpSpPr/>
          <p:nvPr/>
        </p:nvGrpSpPr>
        <p:grpSpPr>
          <a:xfrm>
            <a:off x="1551552" y="5143954"/>
            <a:ext cx="678615" cy="678610"/>
            <a:chOff x="846989" y="1401020"/>
            <a:chExt cx="877416" cy="877416"/>
          </a:xfrm>
          <a:solidFill>
            <a:srgbClr val="16727D"/>
          </a:solidFill>
          <a:effectLst/>
        </p:grpSpPr>
        <p:sp>
          <p:nvSpPr>
            <p:cNvPr id="10" name="Teardrop 29"/>
            <p:cNvSpPr/>
            <p:nvPr/>
          </p:nvSpPr>
          <p:spPr>
            <a:xfrm rot="8100000">
              <a:off x="846989" y="1401020"/>
              <a:ext cx="877416" cy="877416"/>
            </a:xfrm>
            <a:prstGeom prst="teardrop">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800" dirty="0">
                <a:solidFill>
                  <a:schemeClr val="bg1"/>
                </a:solidFill>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11" name="Oval 30"/>
            <p:cNvSpPr/>
            <p:nvPr/>
          </p:nvSpPr>
          <p:spPr>
            <a:xfrm>
              <a:off x="981458" y="1537516"/>
              <a:ext cx="608478" cy="6084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sz="2800" dirty="0">
                  <a:solidFill>
                    <a:schemeClr val="bg1"/>
                  </a:solidFill>
                  <a:latin typeface="Montserrat SemiBold" panose="00000700000000000000" pitchFamily="2" charset="0"/>
                  <a:ea typeface="字魂35号-经典雅黑" panose="02000000000000000000" pitchFamily="2" charset="-122"/>
                  <a:sym typeface="Arial" panose="020B0604020202020204" pitchFamily="34" charset="0"/>
                </a:rPr>
                <a:t>1</a:t>
              </a:r>
            </a:p>
          </p:txBody>
        </p:sp>
      </p:grpSp>
      <p:grpSp>
        <p:nvGrpSpPr>
          <p:cNvPr id="12" name="Group 279"/>
          <p:cNvGrpSpPr/>
          <p:nvPr/>
        </p:nvGrpSpPr>
        <p:grpSpPr>
          <a:xfrm>
            <a:off x="5448335" y="1957040"/>
            <a:ext cx="678615" cy="678610"/>
            <a:chOff x="846989" y="1401020"/>
            <a:chExt cx="877416" cy="877416"/>
          </a:xfrm>
          <a:solidFill>
            <a:srgbClr val="16727D"/>
          </a:solidFill>
          <a:effectLst/>
        </p:grpSpPr>
        <p:sp>
          <p:nvSpPr>
            <p:cNvPr id="13" name="Teardrop 32"/>
            <p:cNvSpPr/>
            <p:nvPr/>
          </p:nvSpPr>
          <p:spPr>
            <a:xfrm rot="8100000">
              <a:off x="846989" y="1401020"/>
              <a:ext cx="877416" cy="877416"/>
            </a:xfrm>
            <a:prstGeom prst="teardrop">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800" dirty="0">
                <a:solidFill>
                  <a:schemeClr val="bg1"/>
                </a:solidFill>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14" name="Oval 33"/>
            <p:cNvSpPr/>
            <p:nvPr/>
          </p:nvSpPr>
          <p:spPr>
            <a:xfrm>
              <a:off x="981458" y="1537516"/>
              <a:ext cx="608478" cy="6084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sz="2800" dirty="0">
                  <a:solidFill>
                    <a:schemeClr val="bg1"/>
                  </a:solidFill>
                  <a:latin typeface="Montserrat SemiBold" panose="00000700000000000000" pitchFamily="2" charset="0"/>
                  <a:ea typeface="字魂35号-经典雅黑" panose="02000000000000000000" pitchFamily="2" charset="-122"/>
                  <a:sym typeface="Arial" panose="020B0604020202020204" pitchFamily="34" charset="0"/>
                </a:rPr>
                <a:t>2</a:t>
              </a:r>
            </a:p>
          </p:txBody>
        </p:sp>
      </p:grpSp>
      <p:grpSp>
        <p:nvGrpSpPr>
          <p:cNvPr id="15" name="Group 279"/>
          <p:cNvGrpSpPr/>
          <p:nvPr/>
        </p:nvGrpSpPr>
        <p:grpSpPr>
          <a:xfrm>
            <a:off x="9088462" y="5287735"/>
            <a:ext cx="678615" cy="678610"/>
            <a:chOff x="846989" y="1401020"/>
            <a:chExt cx="877416" cy="877416"/>
          </a:xfrm>
          <a:solidFill>
            <a:srgbClr val="16727D"/>
          </a:solidFill>
          <a:effectLst/>
        </p:grpSpPr>
        <p:sp>
          <p:nvSpPr>
            <p:cNvPr id="16" name="Teardrop 35"/>
            <p:cNvSpPr/>
            <p:nvPr/>
          </p:nvSpPr>
          <p:spPr>
            <a:xfrm rot="8100000">
              <a:off x="846989" y="1401020"/>
              <a:ext cx="877416" cy="877416"/>
            </a:xfrm>
            <a:prstGeom prst="teardrop">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800" dirty="0">
                <a:solidFill>
                  <a:schemeClr val="bg1"/>
                </a:solidFill>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17" name="Oval 37"/>
            <p:cNvSpPr/>
            <p:nvPr/>
          </p:nvSpPr>
          <p:spPr>
            <a:xfrm>
              <a:off x="981458" y="1537516"/>
              <a:ext cx="608478" cy="6084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en-US" sz="2800" dirty="0">
                  <a:solidFill>
                    <a:schemeClr val="bg1"/>
                  </a:solidFill>
                  <a:latin typeface="Montserrat SemiBold" panose="00000700000000000000" pitchFamily="2" charset="0"/>
                  <a:ea typeface="字魂35号-经典雅黑" panose="02000000000000000000" pitchFamily="2" charset="-122"/>
                  <a:sym typeface="Arial" panose="020B0604020202020204" pitchFamily="34" charset="0"/>
                </a:rPr>
                <a:t>3</a:t>
              </a:r>
            </a:p>
          </p:txBody>
        </p:sp>
      </p:grpSp>
      <p:sp>
        <p:nvSpPr>
          <p:cNvPr id="21" name="Freeform 182"/>
          <p:cNvSpPr>
            <a:spLocks noEditPoints="1"/>
          </p:cNvSpPr>
          <p:nvPr/>
        </p:nvSpPr>
        <p:spPr bwMode="auto">
          <a:xfrm>
            <a:off x="2230167" y="4577493"/>
            <a:ext cx="606294" cy="566463"/>
          </a:xfrm>
          <a:custGeom>
            <a:avLst/>
            <a:gdLst/>
            <a:ahLst/>
            <a:cxnLst>
              <a:cxn ang="0">
                <a:pos x="70" y="24"/>
              </a:cxn>
              <a:cxn ang="0">
                <a:pos x="29" y="50"/>
              </a:cxn>
              <a:cxn ang="0">
                <a:pos x="0" y="26"/>
              </a:cxn>
              <a:cxn ang="0">
                <a:pos x="42" y="0"/>
              </a:cxn>
              <a:cxn ang="0">
                <a:pos x="70" y="24"/>
              </a:cxn>
              <a:cxn ang="0">
                <a:pos x="70" y="74"/>
              </a:cxn>
              <a:cxn ang="0">
                <a:pos x="42" y="98"/>
              </a:cxn>
              <a:cxn ang="0">
                <a:pos x="0" y="72"/>
              </a:cxn>
              <a:cxn ang="0">
                <a:pos x="29" y="50"/>
              </a:cxn>
              <a:cxn ang="0">
                <a:pos x="70" y="74"/>
              </a:cxn>
              <a:cxn ang="0">
                <a:pos x="109" y="104"/>
              </a:cxn>
              <a:cxn ang="0">
                <a:pos x="70" y="128"/>
              </a:cxn>
              <a:cxn ang="0">
                <a:pos x="70" y="128"/>
              </a:cxn>
              <a:cxn ang="0">
                <a:pos x="70" y="128"/>
              </a:cxn>
              <a:cxn ang="0">
                <a:pos x="70" y="128"/>
              </a:cxn>
              <a:cxn ang="0">
                <a:pos x="70" y="128"/>
              </a:cxn>
              <a:cxn ang="0">
                <a:pos x="29" y="104"/>
              </a:cxn>
              <a:cxn ang="0">
                <a:pos x="29" y="95"/>
              </a:cxn>
              <a:cxn ang="0">
                <a:pos x="42" y="102"/>
              </a:cxn>
              <a:cxn ang="0">
                <a:pos x="70" y="78"/>
              </a:cxn>
              <a:cxn ang="0">
                <a:pos x="70" y="78"/>
              </a:cxn>
              <a:cxn ang="0">
                <a:pos x="70" y="78"/>
              </a:cxn>
              <a:cxn ang="0">
                <a:pos x="70" y="78"/>
              </a:cxn>
              <a:cxn ang="0">
                <a:pos x="70" y="78"/>
              </a:cxn>
              <a:cxn ang="0">
                <a:pos x="98" y="102"/>
              </a:cxn>
              <a:cxn ang="0">
                <a:pos x="109" y="95"/>
              </a:cxn>
              <a:cxn ang="0">
                <a:pos x="109" y="104"/>
              </a:cxn>
              <a:cxn ang="0">
                <a:pos x="137" y="26"/>
              </a:cxn>
              <a:cxn ang="0">
                <a:pos x="111" y="50"/>
              </a:cxn>
              <a:cxn ang="0">
                <a:pos x="70" y="24"/>
              </a:cxn>
              <a:cxn ang="0">
                <a:pos x="98" y="0"/>
              </a:cxn>
              <a:cxn ang="0">
                <a:pos x="137" y="26"/>
              </a:cxn>
              <a:cxn ang="0">
                <a:pos x="137" y="72"/>
              </a:cxn>
              <a:cxn ang="0">
                <a:pos x="98" y="98"/>
              </a:cxn>
              <a:cxn ang="0">
                <a:pos x="70" y="74"/>
              </a:cxn>
              <a:cxn ang="0">
                <a:pos x="111" y="50"/>
              </a:cxn>
              <a:cxn ang="0">
                <a:pos x="137" y="72"/>
              </a:cxn>
            </a:cxnLst>
            <a:rect l="0" t="0" r="r" b="b"/>
            <a:pathLst>
              <a:path w="137" h="128">
                <a:moveTo>
                  <a:pt x="70" y="24"/>
                </a:moveTo>
                <a:lnTo>
                  <a:pt x="29" y="50"/>
                </a:lnTo>
                <a:lnTo>
                  <a:pt x="0" y="26"/>
                </a:lnTo>
                <a:lnTo>
                  <a:pt x="42" y="0"/>
                </a:lnTo>
                <a:lnTo>
                  <a:pt x="70" y="24"/>
                </a:lnTo>
                <a:close/>
                <a:moveTo>
                  <a:pt x="70" y="74"/>
                </a:moveTo>
                <a:lnTo>
                  <a:pt x="42" y="98"/>
                </a:lnTo>
                <a:lnTo>
                  <a:pt x="0" y="72"/>
                </a:lnTo>
                <a:lnTo>
                  <a:pt x="29" y="50"/>
                </a:lnTo>
                <a:lnTo>
                  <a:pt x="70" y="74"/>
                </a:lnTo>
                <a:close/>
                <a:moveTo>
                  <a:pt x="109" y="104"/>
                </a:moveTo>
                <a:lnTo>
                  <a:pt x="70" y="128"/>
                </a:lnTo>
                <a:lnTo>
                  <a:pt x="70" y="128"/>
                </a:lnTo>
                <a:lnTo>
                  <a:pt x="70" y="128"/>
                </a:lnTo>
                <a:lnTo>
                  <a:pt x="70" y="128"/>
                </a:lnTo>
                <a:lnTo>
                  <a:pt x="70" y="128"/>
                </a:lnTo>
                <a:lnTo>
                  <a:pt x="29" y="104"/>
                </a:lnTo>
                <a:lnTo>
                  <a:pt x="29" y="95"/>
                </a:lnTo>
                <a:lnTo>
                  <a:pt x="42" y="102"/>
                </a:lnTo>
                <a:lnTo>
                  <a:pt x="70" y="78"/>
                </a:lnTo>
                <a:lnTo>
                  <a:pt x="70" y="78"/>
                </a:lnTo>
                <a:lnTo>
                  <a:pt x="70" y="78"/>
                </a:lnTo>
                <a:lnTo>
                  <a:pt x="70" y="78"/>
                </a:lnTo>
                <a:lnTo>
                  <a:pt x="70" y="78"/>
                </a:lnTo>
                <a:lnTo>
                  <a:pt x="98" y="102"/>
                </a:lnTo>
                <a:lnTo>
                  <a:pt x="109" y="95"/>
                </a:lnTo>
                <a:lnTo>
                  <a:pt x="109" y="104"/>
                </a:lnTo>
                <a:close/>
                <a:moveTo>
                  <a:pt x="137" y="26"/>
                </a:moveTo>
                <a:lnTo>
                  <a:pt x="111" y="50"/>
                </a:lnTo>
                <a:lnTo>
                  <a:pt x="70" y="24"/>
                </a:lnTo>
                <a:lnTo>
                  <a:pt x="98" y="0"/>
                </a:lnTo>
                <a:lnTo>
                  <a:pt x="137" y="26"/>
                </a:lnTo>
                <a:close/>
                <a:moveTo>
                  <a:pt x="137" y="72"/>
                </a:moveTo>
                <a:lnTo>
                  <a:pt x="98" y="98"/>
                </a:lnTo>
                <a:lnTo>
                  <a:pt x="70" y="74"/>
                </a:lnTo>
                <a:lnTo>
                  <a:pt x="111" y="50"/>
                </a:lnTo>
                <a:lnTo>
                  <a:pt x="137" y="72"/>
                </a:ln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28" name="Freeform 172"/>
          <p:cNvSpPr>
            <a:spLocks noEditPoints="1"/>
          </p:cNvSpPr>
          <p:nvPr/>
        </p:nvSpPr>
        <p:spPr bwMode="auto">
          <a:xfrm>
            <a:off x="4667864" y="4704713"/>
            <a:ext cx="603478" cy="439241"/>
          </a:xfrm>
          <a:custGeom>
            <a:avLst/>
            <a:gdLst/>
            <a:ahLst/>
            <a:cxnLst>
              <a:cxn ang="0">
                <a:pos x="59" y="53"/>
              </a:cxn>
              <a:cxn ang="0">
                <a:pos x="17" y="53"/>
              </a:cxn>
              <a:cxn ang="0">
                <a:pos x="0" y="36"/>
              </a:cxn>
              <a:cxn ang="0">
                <a:pos x="10" y="21"/>
              </a:cxn>
              <a:cxn ang="0">
                <a:pos x="10" y="19"/>
              </a:cxn>
              <a:cxn ang="0">
                <a:pos x="30" y="0"/>
              </a:cxn>
              <a:cxn ang="0">
                <a:pos x="48" y="12"/>
              </a:cxn>
              <a:cxn ang="0">
                <a:pos x="54" y="9"/>
              </a:cxn>
              <a:cxn ang="0">
                <a:pos x="64" y="19"/>
              </a:cxn>
              <a:cxn ang="0">
                <a:pos x="62" y="24"/>
              </a:cxn>
              <a:cxn ang="0">
                <a:pos x="73" y="38"/>
              </a:cxn>
              <a:cxn ang="0">
                <a:pos x="59" y="53"/>
              </a:cxn>
              <a:cxn ang="0">
                <a:pos x="49" y="27"/>
              </a:cxn>
              <a:cxn ang="0">
                <a:pos x="35" y="13"/>
              </a:cxn>
              <a:cxn ang="0">
                <a:pos x="34" y="13"/>
              </a:cxn>
              <a:cxn ang="0">
                <a:pos x="34" y="13"/>
              </a:cxn>
              <a:cxn ang="0">
                <a:pos x="20" y="27"/>
              </a:cxn>
              <a:cxn ang="0">
                <a:pos x="20" y="27"/>
              </a:cxn>
              <a:cxn ang="0">
                <a:pos x="21" y="29"/>
              </a:cxn>
              <a:cxn ang="0">
                <a:pos x="30" y="29"/>
              </a:cxn>
              <a:cxn ang="0">
                <a:pos x="30" y="42"/>
              </a:cxn>
              <a:cxn ang="0">
                <a:pos x="31" y="43"/>
              </a:cxn>
              <a:cxn ang="0">
                <a:pos x="38" y="43"/>
              </a:cxn>
              <a:cxn ang="0">
                <a:pos x="39" y="42"/>
              </a:cxn>
              <a:cxn ang="0">
                <a:pos x="39" y="29"/>
              </a:cxn>
              <a:cxn ang="0">
                <a:pos x="48" y="29"/>
              </a:cxn>
              <a:cxn ang="0">
                <a:pos x="49" y="27"/>
              </a:cxn>
              <a:cxn ang="0">
                <a:pos x="49" y="27"/>
              </a:cxn>
            </a:cxnLst>
            <a:rect l="0" t="0" r="r" b="b"/>
            <a:pathLst>
              <a:path w="73" h="53">
                <a:moveTo>
                  <a:pt x="59" y="53"/>
                </a:moveTo>
                <a:cubicBezTo>
                  <a:pt x="17" y="53"/>
                  <a:pt x="17" y="53"/>
                  <a:pt x="17" y="53"/>
                </a:cubicBezTo>
                <a:cubicBezTo>
                  <a:pt x="8" y="53"/>
                  <a:pt x="0" y="45"/>
                  <a:pt x="0" y="36"/>
                </a:cubicBezTo>
                <a:cubicBezTo>
                  <a:pt x="0" y="29"/>
                  <a:pt x="4" y="23"/>
                  <a:pt x="10" y="21"/>
                </a:cubicBezTo>
                <a:cubicBezTo>
                  <a:pt x="10" y="20"/>
                  <a:pt x="10" y="20"/>
                  <a:pt x="10" y="19"/>
                </a:cubicBezTo>
                <a:cubicBezTo>
                  <a:pt x="10" y="8"/>
                  <a:pt x="19" y="0"/>
                  <a:pt x="30" y="0"/>
                </a:cubicBezTo>
                <a:cubicBezTo>
                  <a:pt x="37" y="0"/>
                  <a:pt x="45" y="4"/>
                  <a:pt x="48" y="12"/>
                </a:cubicBezTo>
                <a:cubicBezTo>
                  <a:pt x="49" y="10"/>
                  <a:pt x="52" y="9"/>
                  <a:pt x="54" y="9"/>
                </a:cubicBezTo>
                <a:cubicBezTo>
                  <a:pt x="59" y="9"/>
                  <a:pt x="64" y="14"/>
                  <a:pt x="64" y="19"/>
                </a:cubicBezTo>
                <a:cubicBezTo>
                  <a:pt x="64" y="21"/>
                  <a:pt x="63" y="23"/>
                  <a:pt x="62" y="24"/>
                </a:cubicBezTo>
                <a:cubicBezTo>
                  <a:pt x="69" y="26"/>
                  <a:pt x="73" y="32"/>
                  <a:pt x="73" y="38"/>
                </a:cubicBezTo>
                <a:cubicBezTo>
                  <a:pt x="73" y="46"/>
                  <a:pt x="67" y="53"/>
                  <a:pt x="59" y="53"/>
                </a:cubicBezTo>
                <a:close/>
                <a:moveTo>
                  <a:pt x="49" y="27"/>
                </a:moveTo>
                <a:cubicBezTo>
                  <a:pt x="35" y="13"/>
                  <a:pt x="35" y="13"/>
                  <a:pt x="35" y="13"/>
                </a:cubicBezTo>
                <a:cubicBezTo>
                  <a:pt x="35" y="13"/>
                  <a:pt x="35" y="13"/>
                  <a:pt x="34" y="13"/>
                </a:cubicBezTo>
                <a:cubicBezTo>
                  <a:pt x="34" y="13"/>
                  <a:pt x="34" y="13"/>
                  <a:pt x="34" y="13"/>
                </a:cubicBezTo>
                <a:cubicBezTo>
                  <a:pt x="20" y="27"/>
                  <a:pt x="20" y="27"/>
                  <a:pt x="20" y="27"/>
                </a:cubicBezTo>
                <a:cubicBezTo>
                  <a:pt x="20" y="27"/>
                  <a:pt x="20" y="27"/>
                  <a:pt x="20" y="27"/>
                </a:cubicBezTo>
                <a:cubicBezTo>
                  <a:pt x="20" y="28"/>
                  <a:pt x="20" y="29"/>
                  <a:pt x="21" y="29"/>
                </a:cubicBezTo>
                <a:cubicBezTo>
                  <a:pt x="30" y="29"/>
                  <a:pt x="30" y="29"/>
                  <a:pt x="30" y="29"/>
                </a:cubicBezTo>
                <a:cubicBezTo>
                  <a:pt x="30" y="42"/>
                  <a:pt x="30" y="42"/>
                  <a:pt x="30" y="42"/>
                </a:cubicBezTo>
                <a:cubicBezTo>
                  <a:pt x="30" y="43"/>
                  <a:pt x="30" y="43"/>
                  <a:pt x="31" y="43"/>
                </a:cubicBezTo>
                <a:cubicBezTo>
                  <a:pt x="38" y="43"/>
                  <a:pt x="38" y="43"/>
                  <a:pt x="38" y="43"/>
                </a:cubicBezTo>
                <a:cubicBezTo>
                  <a:pt x="39" y="43"/>
                  <a:pt x="39" y="43"/>
                  <a:pt x="39" y="42"/>
                </a:cubicBezTo>
                <a:cubicBezTo>
                  <a:pt x="39" y="29"/>
                  <a:pt x="39" y="29"/>
                  <a:pt x="39" y="29"/>
                </a:cubicBezTo>
                <a:cubicBezTo>
                  <a:pt x="48" y="29"/>
                  <a:pt x="48" y="29"/>
                  <a:pt x="48" y="29"/>
                </a:cubicBezTo>
                <a:cubicBezTo>
                  <a:pt x="49" y="29"/>
                  <a:pt x="49" y="28"/>
                  <a:pt x="49" y="27"/>
                </a:cubicBezTo>
                <a:cubicBezTo>
                  <a:pt x="49" y="27"/>
                  <a:pt x="49" y="27"/>
                  <a:pt x="49" y="27"/>
                </a:cubicBez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29" name="Freeform 122"/>
          <p:cNvSpPr>
            <a:spLocks noEditPoints="1"/>
          </p:cNvSpPr>
          <p:nvPr/>
        </p:nvSpPr>
        <p:spPr bwMode="auto">
          <a:xfrm>
            <a:off x="7208163" y="4631904"/>
            <a:ext cx="376122" cy="540938"/>
          </a:xfrm>
          <a:custGeom>
            <a:avLst/>
            <a:gdLst/>
            <a:ahLst/>
            <a:cxnLst>
              <a:cxn ang="0">
                <a:pos x="41" y="29"/>
              </a:cxn>
              <a:cxn ang="0">
                <a:pos x="23" y="50"/>
              </a:cxn>
              <a:cxn ang="0">
                <a:pos x="23" y="55"/>
              </a:cxn>
              <a:cxn ang="0">
                <a:pos x="32" y="55"/>
              </a:cxn>
              <a:cxn ang="0">
                <a:pos x="34" y="57"/>
              </a:cxn>
              <a:cxn ang="0">
                <a:pos x="32" y="59"/>
              </a:cxn>
              <a:cxn ang="0">
                <a:pos x="9" y="59"/>
              </a:cxn>
              <a:cxn ang="0">
                <a:pos x="7" y="57"/>
              </a:cxn>
              <a:cxn ang="0">
                <a:pos x="9" y="55"/>
              </a:cxn>
              <a:cxn ang="0">
                <a:pos x="18" y="55"/>
              </a:cxn>
              <a:cxn ang="0">
                <a:pos x="18" y="50"/>
              </a:cxn>
              <a:cxn ang="0">
                <a:pos x="0" y="29"/>
              </a:cxn>
              <a:cxn ang="0">
                <a:pos x="0" y="25"/>
              </a:cxn>
              <a:cxn ang="0">
                <a:pos x="2" y="23"/>
              </a:cxn>
              <a:cxn ang="0">
                <a:pos x="4" y="25"/>
              </a:cxn>
              <a:cxn ang="0">
                <a:pos x="4" y="29"/>
              </a:cxn>
              <a:cxn ang="0">
                <a:pos x="20" y="45"/>
              </a:cxn>
              <a:cxn ang="0">
                <a:pos x="36" y="29"/>
              </a:cxn>
              <a:cxn ang="0">
                <a:pos x="36" y="25"/>
              </a:cxn>
              <a:cxn ang="0">
                <a:pos x="39" y="23"/>
              </a:cxn>
              <a:cxn ang="0">
                <a:pos x="41" y="25"/>
              </a:cxn>
              <a:cxn ang="0">
                <a:pos x="41" y="29"/>
              </a:cxn>
              <a:cxn ang="0">
                <a:pos x="32" y="29"/>
              </a:cxn>
              <a:cxn ang="0">
                <a:pos x="20" y="41"/>
              </a:cxn>
              <a:cxn ang="0">
                <a:pos x="9" y="29"/>
              </a:cxn>
              <a:cxn ang="0">
                <a:pos x="9" y="11"/>
              </a:cxn>
              <a:cxn ang="0">
                <a:pos x="20" y="0"/>
              </a:cxn>
              <a:cxn ang="0">
                <a:pos x="32" y="11"/>
              </a:cxn>
              <a:cxn ang="0">
                <a:pos x="32" y="29"/>
              </a:cxn>
            </a:cxnLst>
            <a:rect l="0" t="0" r="r" b="b"/>
            <a:pathLst>
              <a:path w="41" h="59">
                <a:moveTo>
                  <a:pt x="41" y="29"/>
                </a:moveTo>
                <a:cubicBezTo>
                  <a:pt x="41" y="40"/>
                  <a:pt x="33" y="49"/>
                  <a:pt x="23" y="50"/>
                </a:cubicBezTo>
                <a:cubicBezTo>
                  <a:pt x="23" y="55"/>
                  <a:pt x="23" y="55"/>
                  <a:pt x="23" y="55"/>
                </a:cubicBezTo>
                <a:cubicBezTo>
                  <a:pt x="32" y="55"/>
                  <a:pt x="32" y="55"/>
                  <a:pt x="32" y="55"/>
                </a:cubicBezTo>
                <a:cubicBezTo>
                  <a:pt x="33" y="55"/>
                  <a:pt x="34" y="56"/>
                  <a:pt x="34" y="57"/>
                </a:cubicBezTo>
                <a:cubicBezTo>
                  <a:pt x="34" y="58"/>
                  <a:pt x="33" y="59"/>
                  <a:pt x="32" y="59"/>
                </a:cubicBezTo>
                <a:cubicBezTo>
                  <a:pt x="9" y="59"/>
                  <a:pt x="9" y="59"/>
                  <a:pt x="9" y="59"/>
                </a:cubicBezTo>
                <a:cubicBezTo>
                  <a:pt x="8" y="59"/>
                  <a:pt x="7" y="58"/>
                  <a:pt x="7" y="57"/>
                </a:cubicBezTo>
                <a:cubicBezTo>
                  <a:pt x="7" y="56"/>
                  <a:pt x="8" y="55"/>
                  <a:pt x="9" y="55"/>
                </a:cubicBezTo>
                <a:cubicBezTo>
                  <a:pt x="18" y="55"/>
                  <a:pt x="18" y="55"/>
                  <a:pt x="18" y="55"/>
                </a:cubicBezTo>
                <a:cubicBezTo>
                  <a:pt x="18" y="50"/>
                  <a:pt x="18" y="50"/>
                  <a:pt x="18" y="50"/>
                </a:cubicBezTo>
                <a:cubicBezTo>
                  <a:pt x="8" y="49"/>
                  <a:pt x="0" y="40"/>
                  <a:pt x="0" y="29"/>
                </a:cubicBezTo>
                <a:cubicBezTo>
                  <a:pt x="0" y="25"/>
                  <a:pt x="0" y="25"/>
                  <a:pt x="0" y="25"/>
                </a:cubicBezTo>
                <a:cubicBezTo>
                  <a:pt x="0" y="24"/>
                  <a:pt x="1" y="23"/>
                  <a:pt x="2" y="23"/>
                </a:cubicBezTo>
                <a:cubicBezTo>
                  <a:pt x="3" y="23"/>
                  <a:pt x="4" y="24"/>
                  <a:pt x="4" y="25"/>
                </a:cubicBezTo>
                <a:cubicBezTo>
                  <a:pt x="4" y="29"/>
                  <a:pt x="4" y="29"/>
                  <a:pt x="4" y="29"/>
                </a:cubicBezTo>
                <a:cubicBezTo>
                  <a:pt x="4" y="38"/>
                  <a:pt x="12" y="45"/>
                  <a:pt x="20" y="45"/>
                </a:cubicBezTo>
                <a:cubicBezTo>
                  <a:pt x="29" y="45"/>
                  <a:pt x="36" y="38"/>
                  <a:pt x="36" y="29"/>
                </a:cubicBezTo>
                <a:cubicBezTo>
                  <a:pt x="36" y="25"/>
                  <a:pt x="36" y="25"/>
                  <a:pt x="36" y="25"/>
                </a:cubicBezTo>
                <a:cubicBezTo>
                  <a:pt x="36" y="24"/>
                  <a:pt x="37" y="23"/>
                  <a:pt x="39" y="23"/>
                </a:cubicBezTo>
                <a:cubicBezTo>
                  <a:pt x="40" y="23"/>
                  <a:pt x="41" y="24"/>
                  <a:pt x="41" y="25"/>
                </a:cubicBezTo>
                <a:lnTo>
                  <a:pt x="41" y="29"/>
                </a:lnTo>
                <a:close/>
                <a:moveTo>
                  <a:pt x="32" y="29"/>
                </a:moveTo>
                <a:cubicBezTo>
                  <a:pt x="32" y="36"/>
                  <a:pt x="27" y="41"/>
                  <a:pt x="20" y="41"/>
                </a:cubicBezTo>
                <a:cubicBezTo>
                  <a:pt x="14" y="41"/>
                  <a:pt x="9" y="36"/>
                  <a:pt x="9" y="29"/>
                </a:cubicBezTo>
                <a:cubicBezTo>
                  <a:pt x="9" y="11"/>
                  <a:pt x="9" y="11"/>
                  <a:pt x="9" y="11"/>
                </a:cubicBezTo>
                <a:cubicBezTo>
                  <a:pt x="9" y="5"/>
                  <a:pt x="14" y="0"/>
                  <a:pt x="20" y="0"/>
                </a:cubicBezTo>
                <a:cubicBezTo>
                  <a:pt x="27" y="0"/>
                  <a:pt x="32" y="5"/>
                  <a:pt x="32" y="11"/>
                </a:cubicBezTo>
                <a:lnTo>
                  <a:pt x="32" y="29"/>
                </a:ln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30" name="Freeform 66"/>
          <p:cNvSpPr>
            <a:spLocks noEditPoints="1"/>
          </p:cNvSpPr>
          <p:nvPr/>
        </p:nvSpPr>
        <p:spPr bwMode="auto">
          <a:xfrm>
            <a:off x="9542941" y="4668111"/>
            <a:ext cx="621828" cy="482316"/>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34" name="TextBox 8"/>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dirty="0">
                <a:solidFill>
                  <a:srgbClr val="16727D"/>
                </a:solidFill>
                <a:latin typeface="Times New Roman" panose="02020603050405020304" pitchFamily="18" charset="0"/>
                <a:cs typeface="Times New Roman" panose="02020603050405020304" pitchFamily="18" charset="0"/>
              </a:rPr>
              <a:t>XỬ LÝ TÌNH HUỐNG</a:t>
            </a:r>
            <a:endParaRPr lang="en-US" sz="3200" b="0" i="0" u="none" dirty="0">
              <a:solidFill>
                <a:srgbClr val="16727D"/>
              </a:solidFill>
              <a:latin typeface="Times New Roman" panose="02020603050405020304" pitchFamily="18" charset="0"/>
              <a:cs typeface="Times New Roman" panose="02020603050405020304" pitchFamily="18" charset="0"/>
            </a:endParaRPr>
          </a:p>
        </p:txBody>
      </p:sp>
      <p:pic>
        <p:nvPicPr>
          <p:cNvPr id="3" name="Picture 2" descr="Graphical user interface, application&#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25598" t="15439" r="42892" b="45648"/>
          <a:stretch>
            <a:fillRect/>
          </a:stretch>
        </p:blipFill>
        <p:spPr>
          <a:xfrm>
            <a:off x="166514" y="1908672"/>
            <a:ext cx="4376463" cy="3125434"/>
          </a:xfrm>
          <a:prstGeom prst="flowChartInternalStorage">
            <a:avLst/>
          </a:prstGeom>
        </p:spPr>
      </p:pic>
      <p:pic>
        <p:nvPicPr>
          <p:cNvPr id="38" name="Picture 37" descr="Graphical user interface, application&#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50395" t="21096" r="22108" b="32459"/>
          <a:stretch>
            <a:fillRect/>
          </a:stretch>
        </p:blipFill>
        <p:spPr>
          <a:xfrm>
            <a:off x="3716931" y="2850012"/>
            <a:ext cx="3528538" cy="3724922"/>
          </a:xfrm>
          <a:prstGeom prst="rect">
            <a:avLst/>
          </a:prstGeom>
        </p:spPr>
      </p:pic>
      <p:pic>
        <p:nvPicPr>
          <p:cNvPr id="39" name="Picture 38" descr="Graphical user interface, application&#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27328" t="52663" r="49605" b="14859"/>
          <a:stretch>
            <a:fillRect/>
          </a:stretch>
        </p:blipFill>
        <p:spPr>
          <a:xfrm>
            <a:off x="6982558" y="2333554"/>
            <a:ext cx="3068773" cy="2700533"/>
          </a:xfrm>
          <a:prstGeom prst="rect">
            <a:avLst/>
          </a:prstGeom>
        </p:spPr>
      </p:pic>
      <p:pic>
        <p:nvPicPr>
          <p:cNvPr id="42" name="Picture 41" descr="Graphical user interface, application&#10;&#10;Description automatically generated"/>
          <p:cNvPicPr>
            <a:picLocks noChangeAspect="1"/>
          </p:cNvPicPr>
          <p:nvPr/>
        </p:nvPicPr>
        <p:blipFill rotWithShape="1">
          <a:blip r:embed="rId5" cstate="print">
            <a:extLst>
              <a:ext uri="{28A0092B-C50C-407E-A947-70E740481C1C}">
                <a14:useLocalDpi xmlns:a14="http://schemas.microsoft.com/office/drawing/2010/main" val="0"/>
              </a:ext>
            </a:extLst>
          </a:blip>
          <a:srcRect l="50000" t="71042" r="30854" b="14859"/>
          <a:stretch>
            <a:fillRect/>
          </a:stretch>
        </p:blipFill>
        <p:spPr>
          <a:xfrm>
            <a:off x="9979182" y="3893817"/>
            <a:ext cx="1893732" cy="96690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 presetClass="entr" presetSubtype="1" accel="50000" decel="5000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1500"/>
                            </p:stCondLst>
                            <p:childTnLst>
                              <p:par>
                                <p:cTn id="22" presetID="2" presetClass="entr" presetSubtype="1" accel="50000" decel="5000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0-#ppt_h/2"/>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childTnLst>
                          </p:cTn>
                        </p:par>
                        <p:par>
                          <p:cTn id="32" fill="hold">
                            <p:stCondLst>
                              <p:cond delay="2500"/>
                            </p:stCondLst>
                            <p:childTnLst>
                              <p:par>
                                <p:cTn id="33" presetID="2" presetClass="entr" presetSubtype="1" accel="50000" decel="5000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0-#ppt_h/2"/>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500" fill="hold"/>
                                        <p:tgtEl>
                                          <p:spTgt spid="30"/>
                                        </p:tgtEl>
                                        <p:attrNameLst>
                                          <p:attrName>ppt_w</p:attrName>
                                        </p:attrNameLst>
                                      </p:cBhvr>
                                      <p:tavLst>
                                        <p:tav tm="0">
                                          <p:val>
                                            <p:fltVal val="0"/>
                                          </p:val>
                                        </p:tav>
                                        <p:tav tm="100000">
                                          <p:val>
                                            <p:strVal val="#ppt_w"/>
                                          </p:val>
                                        </p:tav>
                                      </p:tavLst>
                                    </p:anim>
                                    <p:anim calcmode="lin" valueType="num">
                                      <p:cBhvr>
                                        <p:cTn id="41" dur="500" fill="hold"/>
                                        <p:tgtEl>
                                          <p:spTgt spid="30"/>
                                        </p:tgtEl>
                                        <p:attrNameLst>
                                          <p:attrName>ppt_h</p:attrName>
                                        </p:attrNameLst>
                                      </p:cBhvr>
                                      <p:tavLst>
                                        <p:tav tm="0">
                                          <p:val>
                                            <p:fltVal val="0"/>
                                          </p:val>
                                        </p:tav>
                                        <p:tav tm="100000">
                                          <p:val>
                                            <p:strVal val="#ppt_h"/>
                                          </p:val>
                                        </p:tav>
                                      </p:tavLst>
                                    </p:anim>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0" y="0"/>
            <a:ext cx="12192000" cy="6858000"/>
            <a:chOff x="0" y="0"/>
            <a:chExt cx="12192000" cy="6858000"/>
          </a:xfrm>
        </p:grpSpPr>
        <p:pic>
          <p:nvPicPr>
            <p:cNvPr id="33" name="图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4" name="组合 33"/>
            <p:cNvGrpSpPr/>
            <p:nvPr/>
          </p:nvGrpSpPr>
          <p:grpSpPr>
            <a:xfrm>
              <a:off x="215900" y="214361"/>
              <a:ext cx="11760200" cy="6429277"/>
              <a:chOff x="215900" y="214361"/>
              <a:chExt cx="11760200" cy="6429277"/>
            </a:xfrm>
          </p:grpSpPr>
          <p:grpSp>
            <p:nvGrpSpPr>
              <p:cNvPr id="41" name="组合 40"/>
              <p:cNvGrpSpPr/>
              <p:nvPr/>
            </p:nvGrpSpPr>
            <p:grpSpPr>
              <a:xfrm>
                <a:off x="215900" y="214361"/>
                <a:ext cx="11760200" cy="6429277"/>
                <a:chOff x="215900" y="214361"/>
                <a:chExt cx="11760200" cy="6429277"/>
              </a:xfrm>
            </p:grpSpPr>
            <p:sp>
              <p:nvSpPr>
                <p:cNvPr id="43" name="矩形 42"/>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44" name="TextBox 8"/>
                <p:cNvSpPr txBox="1">
                  <a:spLocks noChangeArrowheads="1"/>
                </p:cNvSpPr>
                <p:nvPr/>
              </p:nvSpPr>
              <p:spPr bwMode="auto">
                <a:xfrm>
                  <a:off x="2450253" y="516657"/>
                  <a:ext cx="741685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b="1" u="none" dirty="0">
                      <a:solidFill>
                        <a:srgbClr val="16727D"/>
                      </a:solidFill>
                      <a:latin typeface="Calibri Light" panose="020F0302020204030204" pitchFamily="34" charset="0"/>
                      <a:cs typeface="Calibri Light" panose="020F0302020204030204" pitchFamily="34" charset="0"/>
                    </a:rPr>
                    <a:t>LIỆT KÊ ĐIỂM TỐT CỦA BẠN CÙNG BÀN</a:t>
                  </a:r>
                </a:p>
              </p:txBody>
            </p:sp>
          </p:grpSp>
          <p:cxnSp>
            <p:nvCxnSpPr>
              <p:cNvPr id="42" name="直接连接符 41"/>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7" name="任意多边形 18"/>
          <p:cNvSpPr/>
          <p:nvPr/>
        </p:nvSpPr>
        <p:spPr>
          <a:xfrm>
            <a:off x="4458589" y="1988938"/>
            <a:ext cx="5679535" cy="82586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16727D"/>
          </a:solidFill>
          <a:ln w="19050">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rPr>
              <a:t>EM HÃY VIẾT RA ĐIỂM TỐT CỦA BẠN NGỒI CÙNG BÀN MÌNH </a:t>
            </a:r>
            <a:endParaRPr lang="zh-CN" altLang="en-US"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sp>
        <p:nvSpPr>
          <p:cNvPr id="10" name="任意多边形 21"/>
          <p:cNvSpPr/>
          <p:nvPr/>
        </p:nvSpPr>
        <p:spPr>
          <a:xfrm>
            <a:off x="4458589" y="2937588"/>
            <a:ext cx="5679535" cy="82586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16727D"/>
          </a:solidFill>
          <a:ln w="19050">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rPr>
              <a:t>TRÌNH BÀY VỀ ĐIỂM TỐT CỦA BẠN</a:t>
            </a:r>
            <a:endParaRPr lang="zh-CN" altLang="en-US"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sp>
        <p:nvSpPr>
          <p:cNvPr id="13" name="任意多边形 24"/>
          <p:cNvSpPr/>
          <p:nvPr/>
        </p:nvSpPr>
        <p:spPr>
          <a:xfrm>
            <a:off x="4458589" y="3863189"/>
            <a:ext cx="5679535" cy="825867"/>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16727D"/>
          </a:solidFill>
          <a:ln w="19050">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rPr>
              <a:t>LÚC NÓNG GIẬN BẠN MÌNH HÃY NHÌN VỀ ĐIỂM TỐT CỦA BẠN THÌ SẼ GÓP PHẦN LÀM CƠN GIẬN NGUÔI BỚT</a:t>
            </a:r>
            <a:endParaRPr lang="zh-CN" altLang="en-US"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sp>
        <p:nvSpPr>
          <p:cNvPr id="16" name="任意多边形 27"/>
          <p:cNvSpPr/>
          <p:nvPr/>
        </p:nvSpPr>
        <p:spPr>
          <a:xfrm>
            <a:off x="4458589" y="4824234"/>
            <a:ext cx="5679535" cy="82586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16727D"/>
          </a:solidFill>
          <a:ln w="19050">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rPr>
              <a:t>CÓ THỂ ÁP DỤNG VỚI TẤT CẢ </a:t>
            </a:r>
          </a:p>
          <a:p>
            <a:pPr algn="ctr"/>
            <a:r>
              <a:rPr lang="vi-VN" altLang="zh-CN"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rPr>
              <a:t>MỐI QUAN HỆ XUNG QUANH MÌNH</a:t>
            </a:r>
            <a:endParaRPr lang="zh-CN" altLang="en-US"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sp>
        <p:nvSpPr>
          <p:cNvPr id="19" name="五边形 30"/>
          <p:cNvSpPr/>
          <p:nvPr/>
        </p:nvSpPr>
        <p:spPr>
          <a:xfrm>
            <a:off x="2189901" y="2937589"/>
            <a:ext cx="2422018" cy="825867"/>
          </a:xfrm>
          <a:prstGeom prst="homePlate">
            <a:avLst>
              <a:gd name="adj" fmla="val 30537"/>
            </a:avLst>
          </a:prstGeom>
          <a:solidFill>
            <a:srgbClr val="16727D"/>
          </a:solidFill>
          <a:ln w="19050">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rPr>
              <a:t>BƯỚC 2</a:t>
            </a:r>
            <a:endParaRPr lang="zh-CN" altLang="en-US"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sp>
        <p:nvSpPr>
          <p:cNvPr id="22" name="五边形 37"/>
          <p:cNvSpPr/>
          <p:nvPr/>
        </p:nvSpPr>
        <p:spPr>
          <a:xfrm>
            <a:off x="2189901" y="3863189"/>
            <a:ext cx="2422018" cy="825867"/>
          </a:xfrm>
          <a:prstGeom prst="homePlate">
            <a:avLst>
              <a:gd name="adj" fmla="val 30537"/>
            </a:avLst>
          </a:prstGeom>
          <a:solidFill>
            <a:srgbClr val="16727D"/>
          </a:solidFill>
          <a:ln w="19050">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rPr>
              <a:t>BƯỚC 3</a:t>
            </a:r>
            <a:endParaRPr lang="zh-CN" altLang="en-US"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sp>
        <p:nvSpPr>
          <p:cNvPr id="25" name="五边形 40"/>
          <p:cNvSpPr/>
          <p:nvPr/>
        </p:nvSpPr>
        <p:spPr>
          <a:xfrm>
            <a:off x="2189901" y="4824235"/>
            <a:ext cx="2422018" cy="825867"/>
          </a:xfrm>
          <a:prstGeom prst="homePlate">
            <a:avLst>
              <a:gd name="adj" fmla="val 30537"/>
            </a:avLst>
          </a:prstGeom>
          <a:solidFill>
            <a:srgbClr val="16727D"/>
          </a:solidFill>
          <a:ln w="19050">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rPr>
              <a:t>BƯỚC 4</a:t>
            </a:r>
            <a:endParaRPr lang="zh-CN" altLang="en-US"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sp>
        <p:nvSpPr>
          <p:cNvPr id="28" name="五边形 43"/>
          <p:cNvSpPr/>
          <p:nvPr/>
        </p:nvSpPr>
        <p:spPr>
          <a:xfrm>
            <a:off x="2189901" y="1988939"/>
            <a:ext cx="2422018" cy="825867"/>
          </a:xfrm>
          <a:prstGeom prst="homePlate">
            <a:avLst>
              <a:gd name="adj" fmla="val 30537"/>
            </a:avLst>
          </a:prstGeom>
          <a:solidFill>
            <a:srgbClr val="16727D"/>
          </a:solidFill>
          <a:ln w="19050">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dirty="0">
                <a:latin typeface="Calibri Light" panose="020F0302020204030204" pitchFamily="34" charset="0"/>
                <a:ea typeface="字魂35号-经典雅黑" panose="02000000000000000000" pitchFamily="2" charset="-122"/>
                <a:cs typeface="Calibri Light" panose="020F0302020204030204" pitchFamily="34" charset="0"/>
              </a:rPr>
              <a:t>BƯỚC 1</a:t>
            </a:r>
            <a:endParaRPr lang="zh-CN" altLang="en-US" dirty="0">
              <a:latin typeface="Calibri Light" panose="020F0302020204030204" pitchFamily="34" charset="0"/>
              <a:ea typeface="字魂35号-经典雅黑" panose="02000000000000000000" pitchFamily="2" charset="-122"/>
              <a:cs typeface="Calibri Light" panose="020F0302020204030204" pitchFamily="34" charset="0"/>
            </a:endParaRPr>
          </a:p>
        </p:txBody>
      </p:sp>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10510"/>
            <a:ext cx="12192000" cy="6858000"/>
            <a:chOff x="0" y="0"/>
            <a:chExt cx="12192000" cy="685800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组合 18"/>
            <p:cNvGrpSpPr/>
            <p:nvPr/>
          </p:nvGrpSpPr>
          <p:grpSpPr>
            <a:xfrm>
              <a:off x="215900" y="214361"/>
              <a:ext cx="11760200" cy="6429277"/>
              <a:chOff x="215900" y="214361"/>
              <a:chExt cx="11760200" cy="6429277"/>
            </a:xfrm>
          </p:grpSpPr>
          <p:grpSp>
            <p:nvGrpSpPr>
              <p:cNvPr id="26" name="组合 25"/>
              <p:cNvGrpSpPr/>
              <p:nvPr/>
            </p:nvGrpSpPr>
            <p:grpSpPr>
              <a:xfrm>
                <a:off x="215900" y="214361"/>
                <a:ext cx="11760200" cy="6429277"/>
                <a:chOff x="215900" y="214361"/>
                <a:chExt cx="11760200" cy="6429277"/>
              </a:xfrm>
            </p:grpSpPr>
            <p:sp>
              <p:nvSpPr>
                <p:cNvPr id="28" name="矩形 27"/>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9" name="TextBox 8"/>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dist">
                    <a:defRPr/>
                  </a:pPr>
                  <a:r>
                    <a:rPr lang="en-US" altLang="zh-CN" sz="3200" spc="600" dirty="0">
                      <a:solidFill>
                        <a:srgbClr val="16727D"/>
                      </a:solidFill>
                      <a:latin typeface="Montserrat Medium" panose="00000600000000000000" pitchFamily="2" charset="0"/>
                      <a:ea typeface="字魂35号-经典雅黑" panose="02000000000000000000" pitchFamily="2" charset="-122"/>
                      <a:cs typeface="Montserrat Medium" panose="00000600000000000000" pitchFamily="2" charset="0"/>
                    </a:rPr>
                    <a:t>GÓC CHIA SẺ</a:t>
                  </a:r>
                </a:p>
              </p:txBody>
            </p:sp>
          </p:grpSp>
          <p:cxnSp>
            <p:nvCxnSpPr>
              <p:cNvPr id="27" name="直接连接符 26"/>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9" name="矩形 8"/>
          <p:cNvSpPr>
            <a:spLocks noChangeArrowheads="1"/>
          </p:cNvSpPr>
          <p:nvPr/>
        </p:nvSpPr>
        <p:spPr bwMode="auto">
          <a:xfrm>
            <a:off x="6100549" y="1809996"/>
            <a:ext cx="5397407" cy="3589891"/>
          </a:xfrm>
          <a:prstGeom prst="rect">
            <a:avLst/>
          </a:prstGeom>
          <a:solidFill>
            <a:srgbClr val="16727D"/>
          </a:solidFill>
          <a:ln>
            <a:noFill/>
          </a:ln>
        </p:spPr>
        <p:txBody>
          <a:bodyPr anchor="ctr"/>
          <a:lstStyle/>
          <a:p>
            <a:pPr algn="ctr" eaLnBrk="1" hangingPunct="1">
              <a:buFont typeface="Arial" panose="020B0604020202020204" pitchFamily="34" charset="0"/>
              <a:buNone/>
            </a:pPr>
            <a:endParaRPr lang="zh-CN" altLang="en-US" sz="1600" dirty="0">
              <a:solidFill>
                <a:srgbClr val="FFFFFF"/>
              </a:solidFill>
              <a:latin typeface="Montserrat SemiBold" panose="00000700000000000000" pitchFamily="2" charset="0"/>
              <a:ea typeface="字魂35号-经典雅黑" panose="02000000000000000000" pitchFamily="2" charset="-122"/>
              <a:sym typeface="SimSun" panose="02010600030101010101" pitchFamily="2" charset="-122"/>
            </a:endParaRPr>
          </a:p>
        </p:txBody>
      </p:sp>
      <p:sp>
        <p:nvSpPr>
          <p:cNvPr id="2" name="Rectangle 1"/>
          <p:cNvSpPr/>
          <p:nvPr/>
        </p:nvSpPr>
        <p:spPr>
          <a:xfrm>
            <a:off x="6405690" y="1930085"/>
            <a:ext cx="4953659" cy="3416320"/>
          </a:xfrm>
          <a:prstGeom prst="rect">
            <a:avLst/>
          </a:prstGeom>
        </p:spPr>
        <p:txBody>
          <a:bodyPr wrap="square">
            <a:spAutoFit/>
          </a:bodyPr>
          <a:lstStyle/>
          <a:p>
            <a:pPr algn="just"/>
            <a:r>
              <a:rPr lang="vi-VN" sz="2400" dirty="0">
                <a:solidFill>
                  <a:schemeClr val="bg1"/>
                </a:solidFill>
                <a:latin typeface="#9Slide03 AmpleSoft" panose="02000000000000000000" pitchFamily="2" charset="-93"/>
                <a:cs typeface="Calibri" panose="020F0502020204030204" pitchFamily="34" charset="0"/>
              </a:rPr>
              <a:t>Kiểm soát nóng giận là một kĩ năng quan trọng với mỗi cá nhân. Nóng giận làm gia tăng nhịp tim, huyết áp, không tốt cho bộ não và còn làm ảnhhưởng đên các mối quan hệ xã hội. Để kiểm soát nóng giận, chúng ta có thể điểu hoà hơi thở, nghĩ về điều tốt đẹp của đối phương hoặc tránh đi chỗ khác...</a:t>
            </a:r>
            <a:endParaRPr lang="en-US" sz="2400" dirty="0">
              <a:solidFill>
                <a:schemeClr val="bg1"/>
              </a:solidFill>
              <a:latin typeface="#9Slide03 AmpleSoft" panose="02000000000000000000" pitchFamily="2" charset="-93"/>
              <a:cs typeface="Calibri" panose="020F0502020204030204" pitchFamily="34" charset="0"/>
            </a:endParaRPr>
          </a:p>
        </p:txBody>
      </p:sp>
      <p:pic>
        <p:nvPicPr>
          <p:cNvPr id="4" name="Picture 3" descr="A picture containing toy, doll, clipart&#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83" y="1223461"/>
            <a:ext cx="5753100" cy="4533900"/>
          </a:xfrm>
          <a:prstGeom prst="rect">
            <a:avLst/>
          </a:prstGeom>
        </p:spPr>
      </p:pic>
      <p:pic>
        <p:nvPicPr>
          <p:cNvPr id="12" name="Picture 11" descr="unnamed.png"/>
          <p:cNvPicPr>
            <a:picLocks noChangeAspect="1"/>
          </p:cNvPicPr>
          <p:nvPr/>
        </p:nvPicPr>
        <p:blipFill>
          <a:blip r:embed="rId5"/>
          <a:stretch>
            <a:fillRect/>
          </a:stretch>
        </p:blipFill>
        <p:spPr>
          <a:xfrm>
            <a:off x="9390995" y="493986"/>
            <a:ext cx="2267606" cy="1133803"/>
          </a:xfrm>
          <a:prstGeom prst="rect">
            <a:avLst/>
          </a:prstGeom>
        </p:spPr>
      </p:pic>
      <p:sp>
        <p:nvSpPr>
          <p:cNvPr id="13" name="TextBox 12"/>
          <p:cNvSpPr txBox="1"/>
          <p:nvPr/>
        </p:nvSpPr>
        <p:spPr>
          <a:xfrm>
            <a:off x="609600" y="5475514"/>
            <a:ext cx="111469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200" dirty="0" err="1" smtClean="0">
                <a:latin typeface="Times New Roman" pitchFamily="18" charset="0"/>
                <a:cs typeface="Times New Roman" pitchFamily="18" charset="0"/>
              </a:rPr>
              <a:t>Nóng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giận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bản</a:t>
            </a:r>
            <a:r>
              <a:rPr lang="en-US" sz="3200" dirty="0" smtClean="0">
                <a:latin typeface="Times New Roman" pitchFamily="18" charset="0"/>
                <a:cs typeface="Times New Roman" pitchFamily="18" charset="0"/>
              </a:rPr>
              <a:t> n</a:t>
            </a:r>
            <a:r>
              <a:rPr lang="vi-VN" sz="3200" dirty="0" smtClean="0">
                <a:latin typeface="Times New Roman" pitchFamily="18" charset="0"/>
                <a:cs typeface="Times New Roman" pitchFamily="18" charset="0"/>
              </a:rPr>
              <a:t>ăng</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Kiểm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soát</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nóng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giận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bản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lĩnh</a:t>
            </a:r>
            <a:endParaRPr lang="en-US" sz="3200" dirty="0">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73051" y="0"/>
            <a:ext cx="12192000" cy="6858000"/>
            <a:chOff x="0" y="0"/>
            <a:chExt cx="12192000" cy="6858000"/>
          </a:xfrm>
        </p:grpSpPr>
        <p:pic>
          <p:nvPicPr>
            <p:cNvPr id="36" name="图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7" name="组合 36"/>
            <p:cNvGrpSpPr/>
            <p:nvPr/>
          </p:nvGrpSpPr>
          <p:grpSpPr>
            <a:xfrm>
              <a:off x="215900" y="214361"/>
              <a:ext cx="11760200" cy="6429277"/>
              <a:chOff x="215900" y="214361"/>
              <a:chExt cx="11760200" cy="6429277"/>
            </a:xfrm>
          </p:grpSpPr>
          <p:sp>
            <p:nvSpPr>
              <p:cNvPr id="41" name="矩形 40"/>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latin typeface="Montserrat SemiBold" panose="00000700000000000000" pitchFamily="2" charset="0"/>
                </a:endParaRPr>
              </a:p>
            </p:txBody>
          </p:sp>
          <p:cxnSp>
            <p:nvCxnSpPr>
              <p:cNvPr id="40" name="直接连接符 39"/>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21" name="Freeform 182"/>
          <p:cNvSpPr>
            <a:spLocks noEditPoints="1"/>
          </p:cNvSpPr>
          <p:nvPr/>
        </p:nvSpPr>
        <p:spPr bwMode="auto">
          <a:xfrm>
            <a:off x="2230167" y="4577493"/>
            <a:ext cx="606294" cy="566463"/>
          </a:xfrm>
          <a:custGeom>
            <a:avLst/>
            <a:gdLst/>
            <a:ahLst/>
            <a:cxnLst>
              <a:cxn ang="0">
                <a:pos x="70" y="24"/>
              </a:cxn>
              <a:cxn ang="0">
                <a:pos x="29" y="50"/>
              </a:cxn>
              <a:cxn ang="0">
                <a:pos x="0" y="26"/>
              </a:cxn>
              <a:cxn ang="0">
                <a:pos x="42" y="0"/>
              </a:cxn>
              <a:cxn ang="0">
                <a:pos x="70" y="24"/>
              </a:cxn>
              <a:cxn ang="0">
                <a:pos x="70" y="74"/>
              </a:cxn>
              <a:cxn ang="0">
                <a:pos x="42" y="98"/>
              </a:cxn>
              <a:cxn ang="0">
                <a:pos x="0" y="72"/>
              </a:cxn>
              <a:cxn ang="0">
                <a:pos x="29" y="50"/>
              </a:cxn>
              <a:cxn ang="0">
                <a:pos x="70" y="74"/>
              </a:cxn>
              <a:cxn ang="0">
                <a:pos x="109" y="104"/>
              </a:cxn>
              <a:cxn ang="0">
                <a:pos x="70" y="128"/>
              </a:cxn>
              <a:cxn ang="0">
                <a:pos x="70" y="128"/>
              </a:cxn>
              <a:cxn ang="0">
                <a:pos x="70" y="128"/>
              </a:cxn>
              <a:cxn ang="0">
                <a:pos x="70" y="128"/>
              </a:cxn>
              <a:cxn ang="0">
                <a:pos x="70" y="128"/>
              </a:cxn>
              <a:cxn ang="0">
                <a:pos x="29" y="104"/>
              </a:cxn>
              <a:cxn ang="0">
                <a:pos x="29" y="95"/>
              </a:cxn>
              <a:cxn ang="0">
                <a:pos x="42" y="102"/>
              </a:cxn>
              <a:cxn ang="0">
                <a:pos x="70" y="78"/>
              </a:cxn>
              <a:cxn ang="0">
                <a:pos x="70" y="78"/>
              </a:cxn>
              <a:cxn ang="0">
                <a:pos x="70" y="78"/>
              </a:cxn>
              <a:cxn ang="0">
                <a:pos x="70" y="78"/>
              </a:cxn>
              <a:cxn ang="0">
                <a:pos x="70" y="78"/>
              </a:cxn>
              <a:cxn ang="0">
                <a:pos x="98" y="102"/>
              </a:cxn>
              <a:cxn ang="0">
                <a:pos x="109" y="95"/>
              </a:cxn>
              <a:cxn ang="0">
                <a:pos x="109" y="104"/>
              </a:cxn>
              <a:cxn ang="0">
                <a:pos x="137" y="26"/>
              </a:cxn>
              <a:cxn ang="0">
                <a:pos x="111" y="50"/>
              </a:cxn>
              <a:cxn ang="0">
                <a:pos x="70" y="24"/>
              </a:cxn>
              <a:cxn ang="0">
                <a:pos x="98" y="0"/>
              </a:cxn>
              <a:cxn ang="0">
                <a:pos x="137" y="26"/>
              </a:cxn>
              <a:cxn ang="0">
                <a:pos x="137" y="72"/>
              </a:cxn>
              <a:cxn ang="0">
                <a:pos x="98" y="98"/>
              </a:cxn>
              <a:cxn ang="0">
                <a:pos x="70" y="74"/>
              </a:cxn>
              <a:cxn ang="0">
                <a:pos x="111" y="50"/>
              </a:cxn>
              <a:cxn ang="0">
                <a:pos x="137" y="72"/>
              </a:cxn>
            </a:cxnLst>
            <a:rect l="0" t="0" r="r" b="b"/>
            <a:pathLst>
              <a:path w="137" h="128">
                <a:moveTo>
                  <a:pt x="70" y="24"/>
                </a:moveTo>
                <a:lnTo>
                  <a:pt x="29" y="50"/>
                </a:lnTo>
                <a:lnTo>
                  <a:pt x="0" y="26"/>
                </a:lnTo>
                <a:lnTo>
                  <a:pt x="42" y="0"/>
                </a:lnTo>
                <a:lnTo>
                  <a:pt x="70" y="24"/>
                </a:lnTo>
                <a:close/>
                <a:moveTo>
                  <a:pt x="70" y="74"/>
                </a:moveTo>
                <a:lnTo>
                  <a:pt x="42" y="98"/>
                </a:lnTo>
                <a:lnTo>
                  <a:pt x="0" y="72"/>
                </a:lnTo>
                <a:lnTo>
                  <a:pt x="29" y="50"/>
                </a:lnTo>
                <a:lnTo>
                  <a:pt x="70" y="74"/>
                </a:lnTo>
                <a:close/>
                <a:moveTo>
                  <a:pt x="109" y="104"/>
                </a:moveTo>
                <a:lnTo>
                  <a:pt x="70" y="128"/>
                </a:lnTo>
                <a:lnTo>
                  <a:pt x="70" y="128"/>
                </a:lnTo>
                <a:lnTo>
                  <a:pt x="70" y="128"/>
                </a:lnTo>
                <a:lnTo>
                  <a:pt x="70" y="128"/>
                </a:lnTo>
                <a:lnTo>
                  <a:pt x="70" y="128"/>
                </a:lnTo>
                <a:lnTo>
                  <a:pt x="29" y="104"/>
                </a:lnTo>
                <a:lnTo>
                  <a:pt x="29" y="95"/>
                </a:lnTo>
                <a:lnTo>
                  <a:pt x="42" y="102"/>
                </a:lnTo>
                <a:lnTo>
                  <a:pt x="70" y="78"/>
                </a:lnTo>
                <a:lnTo>
                  <a:pt x="70" y="78"/>
                </a:lnTo>
                <a:lnTo>
                  <a:pt x="70" y="78"/>
                </a:lnTo>
                <a:lnTo>
                  <a:pt x="70" y="78"/>
                </a:lnTo>
                <a:lnTo>
                  <a:pt x="70" y="78"/>
                </a:lnTo>
                <a:lnTo>
                  <a:pt x="98" y="102"/>
                </a:lnTo>
                <a:lnTo>
                  <a:pt x="109" y="95"/>
                </a:lnTo>
                <a:lnTo>
                  <a:pt x="109" y="104"/>
                </a:lnTo>
                <a:close/>
                <a:moveTo>
                  <a:pt x="137" y="26"/>
                </a:moveTo>
                <a:lnTo>
                  <a:pt x="111" y="50"/>
                </a:lnTo>
                <a:lnTo>
                  <a:pt x="70" y="24"/>
                </a:lnTo>
                <a:lnTo>
                  <a:pt x="98" y="0"/>
                </a:lnTo>
                <a:lnTo>
                  <a:pt x="137" y="26"/>
                </a:lnTo>
                <a:close/>
                <a:moveTo>
                  <a:pt x="137" y="72"/>
                </a:moveTo>
                <a:lnTo>
                  <a:pt x="98" y="98"/>
                </a:lnTo>
                <a:lnTo>
                  <a:pt x="70" y="74"/>
                </a:lnTo>
                <a:lnTo>
                  <a:pt x="111" y="50"/>
                </a:lnTo>
                <a:lnTo>
                  <a:pt x="137" y="72"/>
                </a:ln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28" name="Freeform 172"/>
          <p:cNvSpPr>
            <a:spLocks noEditPoints="1"/>
          </p:cNvSpPr>
          <p:nvPr/>
        </p:nvSpPr>
        <p:spPr bwMode="auto">
          <a:xfrm>
            <a:off x="4667864" y="4704713"/>
            <a:ext cx="603478" cy="439241"/>
          </a:xfrm>
          <a:custGeom>
            <a:avLst/>
            <a:gdLst/>
            <a:ahLst/>
            <a:cxnLst>
              <a:cxn ang="0">
                <a:pos x="59" y="53"/>
              </a:cxn>
              <a:cxn ang="0">
                <a:pos x="17" y="53"/>
              </a:cxn>
              <a:cxn ang="0">
                <a:pos x="0" y="36"/>
              </a:cxn>
              <a:cxn ang="0">
                <a:pos x="10" y="21"/>
              </a:cxn>
              <a:cxn ang="0">
                <a:pos x="10" y="19"/>
              </a:cxn>
              <a:cxn ang="0">
                <a:pos x="30" y="0"/>
              </a:cxn>
              <a:cxn ang="0">
                <a:pos x="48" y="12"/>
              </a:cxn>
              <a:cxn ang="0">
                <a:pos x="54" y="9"/>
              </a:cxn>
              <a:cxn ang="0">
                <a:pos x="64" y="19"/>
              </a:cxn>
              <a:cxn ang="0">
                <a:pos x="62" y="24"/>
              </a:cxn>
              <a:cxn ang="0">
                <a:pos x="73" y="38"/>
              </a:cxn>
              <a:cxn ang="0">
                <a:pos x="59" y="53"/>
              </a:cxn>
              <a:cxn ang="0">
                <a:pos x="49" y="27"/>
              </a:cxn>
              <a:cxn ang="0">
                <a:pos x="35" y="13"/>
              </a:cxn>
              <a:cxn ang="0">
                <a:pos x="34" y="13"/>
              </a:cxn>
              <a:cxn ang="0">
                <a:pos x="34" y="13"/>
              </a:cxn>
              <a:cxn ang="0">
                <a:pos x="20" y="27"/>
              </a:cxn>
              <a:cxn ang="0">
                <a:pos x="20" y="27"/>
              </a:cxn>
              <a:cxn ang="0">
                <a:pos x="21" y="29"/>
              </a:cxn>
              <a:cxn ang="0">
                <a:pos x="30" y="29"/>
              </a:cxn>
              <a:cxn ang="0">
                <a:pos x="30" y="42"/>
              </a:cxn>
              <a:cxn ang="0">
                <a:pos x="31" y="43"/>
              </a:cxn>
              <a:cxn ang="0">
                <a:pos x="38" y="43"/>
              </a:cxn>
              <a:cxn ang="0">
                <a:pos x="39" y="42"/>
              </a:cxn>
              <a:cxn ang="0">
                <a:pos x="39" y="29"/>
              </a:cxn>
              <a:cxn ang="0">
                <a:pos x="48" y="29"/>
              </a:cxn>
              <a:cxn ang="0">
                <a:pos x="49" y="27"/>
              </a:cxn>
              <a:cxn ang="0">
                <a:pos x="49" y="27"/>
              </a:cxn>
            </a:cxnLst>
            <a:rect l="0" t="0" r="r" b="b"/>
            <a:pathLst>
              <a:path w="73" h="53">
                <a:moveTo>
                  <a:pt x="59" y="53"/>
                </a:moveTo>
                <a:cubicBezTo>
                  <a:pt x="17" y="53"/>
                  <a:pt x="17" y="53"/>
                  <a:pt x="17" y="53"/>
                </a:cubicBezTo>
                <a:cubicBezTo>
                  <a:pt x="8" y="53"/>
                  <a:pt x="0" y="45"/>
                  <a:pt x="0" y="36"/>
                </a:cubicBezTo>
                <a:cubicBezTo>
                  <a:pt x="0" y="29"/>
                  <a:pt x="4" y="23"/>
                  <a:pt x="10" y="21"/>
                </a:cubicBezTo>
                <a:cubicBezTo>
                  <a:pt x="10" y="20"/>
                  <a:pt x="10" y="20"/>
                  <a:pt x="10" y="19"/>
                </a:cubicBezTo>
                <a:cubicBezTo>
                  <a:pt x="10" y="8"/>
                  <a:pt x="19" y="0"/>
                  <a:pt x="30" y="0"/>
                </a:cubicBezTo>
                <a:cubicBezTo>
                  <a:pt x="37" y="0"/>
                  <a:pt x="45" y="4"/>
                  <a:pt x="48" y="12"/>
                </a:cubicBezTo>
                <a:cubicBezTo>
                  <a:pt x="49" y="10"/>
                  <a:pt x="52" y="9"/>
                  <a:pt x="54" y="9"/>
                </a:cubicBezTo>
                <a:cubicBezTo>
                  <a:pt x="59" y="9"/>
                  <a:pt x="64" y="14"/>
                  <a:pt x="64" y="19"/>
                </a:cubicBezTo>
                <a:cubicBezTo>
                  <a:pt x="64" y="21"/>
                  <a:pt x="63" y="23"/>
                  <a:pt x="62" y="24"/>
                </a:cubicBezTo>
                <a:cubicBezTo>
                  <a:pt x="69" y="26"/>
                  <a:pt x="73" y="32"/>
                  <a:pt x="73" y="38"/>
                </a:cubicBezTo>
                <a:cubicBezTo>
                  <a:pt x="73" y="46"/>
                  <a:pt x="67" y="53"/>
                  <a:pt x="59" y="53"/>
                </a:cubicBezTo>
                <a:close/>
                <a:moveTo>
                  <a:pt x="49" y="27"/>
                </a:moveTo>
                <a:cubicBezTo>
                  <a:pt x="35" y="13"/>
                  <a:pt x="35" y="13"/>
                  <a:pt x="35" y="13"/>
                </a:cubicBezTo>
                <a:cubicBezTo>
                  <a:pt x="35" y="13"/>
                  <a:pt x="35" y="13"/>
                  <a:pt x="34" y="13"/>
                </a:cubicBezTo>
                <a:cubicBezTo>
                  <a:pt x="34" y="13"/>
                  <a:pt x="34" y="13"/>
                  <a:pt x="34" y="13"/>
                </a:cubicBezTo>
                <a:cubicBezTo>
                  <a:pt x="20" y="27"/>
                  <a:pt x="20" y="27"/>
                  <a:pt x="20" y="27"/>
                </a:cubicBezTo>
                <a:cubicBezTo>
                  <a:pt x="20" y="27"/>
                  <a:pt x="20" y="27"/>
                  <a:pt x="20" y="27"/>
                </a:cubicBezTo>
                <a:cubicBezTo>
                  <a:pt x="20" y="28"/>
                  <a:pt x="20" y="29"/>
                  <a:pt x="21" y="29"/>
                </a:cubicBezTo>
                <a:cubicBezTo>
                  <a:pt x="30" y="29"/>
                  <a:pt x="30" y="29"/>
                  <a:pt x="30" y="29"/>
                </a:cubicBezTo>
                <a:cubicBezTo>
                  <a:pt x="30" y="42"/>
                  <a:pt x="30" y="42"/>
                  <a:pt x="30" y="42"/>
                </a:cubicBezTo>
                <a:cubicBezTo>
                  <a:pt x="30" y="43"/>
                  <a:pt x="30" y="43"/>
                  <a:pt x="31" y="43"/>
                </a:cubicBezTo>
                <a:cubicBezTo>
                  <a:pt x="38" y="43"/>
                  <a:pt x="38" y="43"/>
                  <a:pt x="38" y="43"/>
                </a:cubicBezTo>
                <a:cubicBezTo>
                  <a:pt x="39" y="43"/>
                  <a:pt x="39" y="43"/>
                  <a:pt x="39" y="42"/>
                </a:cubicBezTo>
                <a:cubicBezTo>
                  <a:pt x="39" y="29"/>
                  <a:pt x="39" y="29"/>
                  <a:pt x="39" y="29"/>
                </a:cubicBezTo>
                <a:cubicBezTo>
                  <a:pt x="48" y="29"/>
                  <a:pt x="48" y="29"/>
                  <a:pt x="48" y="29"/>
                </a:cubicBezTo>
                <a:cubicBezTo>
                  <a:pt x="49" y="29"/>
                  <a:pt x="49" y="28"/>
                  <a:pt x="49" y="27"/>
                </a:cubicBezTo>
                <a:cubicBezTo>
                  <a:pt x="49" y="27"/>
                  <a:pt x="49" y="27"/>
                  <a:pt x="49" y="27"/>
                </a:cubicBez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29" name="Freeform 122"/>
          <p:cNvSpPr>
            <a:spLocks noEditPoints="1"/>
          </p:cNvSpPr>
          <p:nvPr/>
        </p:nvSpPr>
        <p:spPr bwMode="auto">
          <a:xfrm>
            <a:off x="7208163" y="4631904"/>
            <a:ext cx="376122" cy="540938"/>
          </a:xfrm>
          <a:custGeom>
            <a:avLst/>
            <a:gdLst/>
            <a:ahLst/>
            <a:cxnLst>
              <a:cxn ang="0">
                <a:pos x="41" y="29"/>
              </a:cxn>
              <a:cxn ang="0">
                <a:pos x="23" y="50"/>
              </a:cxn>
              <a:cxn ang="0">
                <a:pos x="23" y="55"/>
              </a:cxn>
              <a:cxn ang="0">
                <a:pos x="32" y="55"/>
              </a:cxn>
              <a:cxn ang="0">
                <a:pos x="34" y="57"/>
              </a:cxn>
              <a:cxn ang="0">
                <a:pos x="32" y="59"/>
              </a:cxn>
              <a:cxn ang="0">
                <a:pos x="9" y="59"/>
              </a:cxn>
              <a:cxn ang="0">
                <a:pos x="7" y="57"/>
              </a:cxn>
              <a:cxn ang="0">
                <a:pos x="9" y="55"/>
              </a:cxn>
              <a:cxn ang="0">
                <a:pos x="18" y="55"/>
              </a:cxn>
              <a:cxn ang="0">
                <a:pos x="18" y="50"/>
              </a:cxn>
              <a:cxn ang="0">
                <a:pos x="0" y="29"/>
              </a:cxn>
              <a:cxn ang="0">
                <a:pos x="0" y="25"/>
              </a:cxn>
              <a:cxn ang="0">
                <a:pos x="2" y="23"/>
              </a:cxn>
              <a:cxn ang="0">
                <a:pos x="4" y="25"/>
              </a:cxn>
              <a:cxn ang="0">
                <a:pos x="4" y="29"/>
              </a:cxn>
              <a:cxn ang="0">
                <a:pos x="20" y="45"/>
              </a:cxn>
              <a:cxn ang="0">
                <a:pos x="36" y="29"/>
              </a:cxn>
              <a:cxn ang="0">
                <a:pos x="36" y="25"/>
              </a:cxn>
              <a:cxn ang="0">
                <a:pos x="39" y="23"/>
              </a:cxn>
              <a:cxn ang="0">
                <a:pos x="41" y="25"/>
              </a:cxn>
              <a:cxn ang="0">
                <a:pos x="41" y="29"/>
              </a:cxn>
              <a:cxn ang="0">
                <a:pos x="32" y="29"/>
              </a:cxn>
              <a:cxn ang="0">
                <a:pos x="20" y="41"/>
              </a:cxn>
              <a:cxn ang="0">
                <a:pos x="9" y="29"/>
              </a:cxn>
              <a:cxn ang="0">
                <a:pos x="9" y="11"/>
              </a:cxn>
              <a:cxn ang="0">
                <a:pos x="20" y="0"/>
              </a:cxn>
              <a:cxn ang="0">
                <a:pos x="32" y="11"/>
              </a:cxn>
              <a:cxn ang="0">
                <a:pos x="32" y="29"/>
              </a:cxn>
            </a:cxnLst>
            <a:rect l="0" t="0" r="r" b="b"/>
            <a:pathLst>
              <a:path w="41" h="59">
                <a:moveTo>
                  <a:pt x="41" y="29"/>
                </a:moveTo>
                <a:cubicBezTo>
                  <a:pt x="41" y="40"/>
                  <a:pt x="33" y="49"/>
                  <a:pt x="23" y="50"/>
                </a:cubicBezTo>
                <a:cubicBezTo>
                  <a:pt x="23" y="55"/>
                  <a:pt x="23" y="55"/>
                  <a:pt x="23" y="55"/>
                </a:cubicBezTo>
                <a:cubicBezTo>
                  <a:pt x="32" y="55"/>
                  <a:pt x="32" y="55"/>
                  <a:pt x="32" y="55"/>
                </a:cubicBezTo>
                <a:cubicBezTo>
                  <a:pt x="33" y="55"/>
                  <a:pt x="34" y="56"/>
                  <a:pt x="34" y="57"/>
                </a:cubicBezTo>
                <a:cubicBezTo>
                  <a:pt x="34" y="58"/>
                  <a:pt x="33" y="59"/>
                  <a:pt x="32" y="59"/>
                </a:cubicBezTo>
                <a:cubicBezTo>
                  <a:pt x="9" y="59"/>
                  <a:pt x="9" y="59"/>
                  <a:pt x="9" y="59"/>
                </a:cubicBezTo>
                <a:cubicBezTo>
                  <a:pt x="8" y="59"/>
                  <a:pt x="7" y="58"/>
                  <a:pt x="7" y="57"/>
                </a:cubicBezTo>
                <a:cubicBezTo>
                  <a:pt x="7" y="56"/>
                  <a:pt x="8" y="55"/>
                  <a:pt x="9" y="55"/>
                </a:cubicBezTo>
                <a:cubicBezTo>
                  <a:pt x="18" y="55"/>
                  <a:pt x="18" y="55"/>
                  <a:pt x="18" y="55"/>
                </a:cubicBezTo>
                <a:cubicBezTo>
                  <a:pt x="18" y="50"/>
                  <a:pt x="18" y="50"/>
                  <a:pt x="18" y="50"/>
                </a:cubicBezTo>
                <a:cubicBezTo>
                  <a:pt x="8" y="49"/>
                  <a:pt x="0" y="40"/>
                  <a:pt x="0" y="29"/>
                </a:cubicBezTo>
                <a:cubicBezTo>
                  <a:pt x="0" y="25"/>
                  <a:pt x="0" y="25"/>
                  <a:pt x="0" y="25"/>
                </a:cubicBezTo>
                <a:cubicBezTo>
                  <a:pt x="0" y="24"/>
                  <a:pt x="1" y="23"/>
                  <a:pt x="2" y="23"/>
                </a:cubicBezTo>
                <a:cubicBezTo>
                  <a:pt x="3" y="23"/>
                  <a:pt x="4" y="24"/>
                  <a:pt x="4" y="25"/>
                </a:cubicBezTo>
                <a:cubicBezTo>
                  <a:pt x="4" y="29"/>
                  <a:pt x="4" y="29"/>
                  <a:pt x="4" y="29"/>
                </a:cubicBezTo>
                <a:cubicBezTo>
                  <a:pt x="4" y="38"/>
                  <a:pt x="12" y="45"/>
                  <a:pt x="20" y="45"/>
                </a:cubicBezTo>
                <a:cubicBezTo>
                  <a:pt x="29" y="45"/>
                  <a:pt x="36" y="38"/>
                  <a:pt x="36" y="29"/>
                </a:cubicBezTo>
                <a:cubicBezTo>
                  <a:pt x="36" y="25"/>
                  <a:pt x="36" y="25"/>
                  <a:pt x="36" y="25"/>
                </a:cubicBezTo>
                <a:cubicBezTo>
                  <a:pt x="36" y="24"/>
                  <a:pt x="37" y="23"/>
                  <a:pt x="39" y="23"/>
                </a:cubicBezTo>
                <a:cubicBezTo>
                  <a:pt x="40" y="23"/>
                  <a:pt x="41" y="24"/>
                  <a:pt x="41" y="25"/>
                </a:cubicBezTo>
                <a:lnTo>
                  <a:pt x="41" y="29"/>
                </a:lnTo>
                <a:close/>
                <a:moveTo>
                  <a:pt x="32" y="29"/>
                </a:moveTo>
                <a:cubicBezTo>
                  <a:pt x="32" y="36"/>
                  <a:pt x="27" y="41"/>
                  <a:pt x="20" y="41"/>
                </a:cubicBezTo>
                <a:cubicBezTo>
                  <a:pt x="14" y="41"/>
                  <a:pt x="9" y="36"/>
                  <a:pt x="9" y="29"/>
                </a:cubicBezTo>
                <a:cubicBezTo>
                  <a:pt x="9" y="11"/>
                  <a:pt x="9" y="11"/>
                  <a:pt x="9" y="11"/>
                </a:cubicBezTo>
                <a:cubicBezTo>
                  <a:pt x="9" y="5"/>
                  <a:pt x="14" y="0"/>
                  <a:pt x="20" y="0"/>
                </a:cubicBezTo>
                <a:cubicBezTo>
                  <a:pt x="27" y="0"/>
                  <a:pt x="32" y="5"/>
                  <a:pt x="32" y="11"/>
                </a:cubicBezTo>
                <a:lnTo>
                  <a:pt x="32" y="29"/>
                </a:ln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30" name="Freeform 66"/>
          <p:cNvSpPr>
            <a:spLocks noEditPoints="1"/>
          </p:cNvSpPr>
          <p:nvPr/>
        </p:nvSpPr>
        <p:spPr bwMode="auto">
          <a:xfrm>
            <a:off x="9542941" y="4668111"/>
            <a:ext cx="621828" cy="482316"/>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bg1"/>
          </a:solidFill>
          <a:ln w="9525">
            <a:noFill/>
            <a:round/>
          </a:ln>
        </p:spPr>
        <p:txBody>
          <a:bodyPr vert="horz" wrap="square" lIns="111648" tIns="55824" rIns="111648" bIns="55824" numCol="1" anchor="t" anchorCtr="0" compatLnSpc="1"/>
          <a:lstStyle/>
          <a:p>
            <a:pPr>
              <a:lnSpc>
                <a:spcPct val="120000"/>
              </a:lnSpc>
            </a:pPr>
            <a:endParaRPr lang="en-US" sz="2800" dirty="0">
              <a:latin typeface="Montserrat SemiBold" panose="00000700000000000000" pitchFamily="2" charset="0"/>
              <a:ea typeface="字魂35号-经典雅黑" panose="02000000000000000000" pitchFamily="2" charset="-122"/>
              <a:sym typeface="Arial" panose="020B0604020202020204" pitchFamily="34" charset="0"/>
            </a:endParaRPr>
          </a:p>
        </p:txBody>
      </p:sp>
      <p:sp>
        <p:nvSpPr>
          <p:cNvPr id="34" name="TextBox 8"/>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dirty="0">
                <a:solidFill>
                  <a:srgbClr val="16727D"/>
                </a:solidFill>
                <a:latin typeface="Calibri Light" panose="020F0302020204030204" pitchFamily="34" charset="0"/>
                <a:cs typeface="Calibri Light" panose="020F0302020204030204" pitchFamily="34" charset="0"/>
              </a:rPr>
              <a:t>LUYỆN TẬP </a:t>
            </a:r>
            <a:endParaRPr lang="en-US" sz="3200" u="none" dirty="0">
              <a:solidFill>
                <a:srgbClr val="16727D"/>
              </a:solidFill>
              <a:latin typeface="Calibri Light" panose="020F0302020204030204" pitchFamily="34" charset="0"/>
              <a:cs typeface="Calibri Light" panose="020F0302020204030204" pitchFamily="34" charset="0"/>
            </a:endParaRPr>
          </a:p>
        </p:txBody>
      </p:sp>
      <p:pic>
        <p:nvPicPr>
          <p:cNvPr id="6" name="Picture 5" descr="Diagram&#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882" y="1491622"/>
            <a:ext cx="5252994" cy="4711279"/>
          </a:xfrm>
          <a:prstGeom prst="rect">
            <a:avLst/>
          </a:prstGeom>
        </p:spPr>
      </p:pic>
      <p:sp>
        <p:nvSpPr>
          <p:cNvPr id="7" name="Rectangle 6"/>
          <p:cNvSpPr/>
          <p:nvPr/>
        </p:nvSpPr>
        <p:spPr>
          <a:xfrm>
            <a:off x="6770242" y="2705833"/>
            <a:ext cx="4627440" cy="2094470"/>
          </a:xfrm>
          <a:prstGeom prst="rect">
            <a:avLst/>
          </a:prstGeom>
          <a:solidFill>
            <a:srgbClr val="167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Calibri" panose="020F0502020204030204" pitchFamily="34" charset="0"/>
                <a:cs typeface="Calibri" panose="020F0502020204030204" pitchFamily="34" charset="0"/>
              </a:rPr>
              <a:t>THỰC HÀNH NGỒI THIỀN ĐỂ TĨNH TÂM</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9" grpId="0" animBg="1"/>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747</Words>
  <Application>Microsoft Office PowerPoint</Application>
  <PresentationFormat>Widescreen</PresentationFormat>
  <Paragraphs>127</Paragraphs>
  <Slides>27</Slides>
  <Notes>21</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27</vt:i4>
      </vt:variant>
    </vt:vector>
  </HeadingPairs>
  <TitlesOfParts>
    <vt:vector size="42" baseType="lpstr">
      <vt:lpstr>Arial</vt:lpstr>
      <vt:lpstr>Times New Roman</vt:lpstr>
      <vt:lpstr>Montserrat SemiBold</vt:lpstr>
      <vt:lpstr>Wingdings</vt:lpstr>
      <vt:lpstr>Montserrat Medium</vt:lpstr>
      <vt:lpstr>SimSun</vt:lpstr>
      <vt:lpstr>等线</vt:lpstr>
      <vt:lpstr>Microsoft YaHei</vt:lpstr>
      <vt:lpstr>等线 Light</vt:lpstr>
      <vt:lpstr>#9Slide03 AmpleSoft</vt:lpstr>
      <vt:lpstr>Calibri Light</vt:lpstr>
      <vt:lpstr>字魂35号-经典雅黑</vt:lpstr>
      <vt:lpstr>Calibri</vt:lpstr>
      <vt:lpstr>​​</vt:lpstr>
      <vt:lpstr>1_​​</vt:lpstr>
      <vt:lpstr>TRƯỜNG THCS BẠCH ĐẰNG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Q.E.N</cp:lastModifiedBy>
  <cp:revision>354</cp:revision>
  <dcterms:created xsi:type="dcterms:W3CDTF">2018-02-23T07:21:00Z</dcterms:created>
  <dcterms:modified xsi:type="dcterms:W3CDTF">2021-10-09T15:09:50Z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FC2FDCE7EEDF4E3FAA3FD0340939A74F</vt:lpwstr>
  </property>
  <property fmtid="{D5CDD505-2E9C-101B-9397-08002B2CF9AE}" pid="3" name="KSOProductBuildVer">
    <vt:lpwstr>1033-11.2.0.10323</vt:lpwstr>
  </property>
</Properties>
</file>