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7" r:id="rId4"/>
    <p:sldId id="259" r:id="rId5"/>
    <p:sldId id="260" r:id="rId6"/>
    <p:sldId id="261" r:id="rId7"/>
    <p:sldId id="262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8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59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9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7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65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76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953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8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23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7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7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C5913-B982-4C35-A5F3-4EDF009C7818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89090-F368-435E-B805-75F0C3742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6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0756" y="1508760"/>
            <a:ext cx="10255348" cy="261659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5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5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7: </a:t>
            </a:r>
            <a:r>
              <a:rPr lang="en-US" sz="5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5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7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LỌ VÀ QUẢ</a:t>
            </a:r>
            <a:endParaRPr lang="en-US" sz="7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67996" y="45702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MĨ THUẬT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8131" y="460790"/>
            <a:ext cx="42055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itchFamily="34" charset="0"/>
                <a:cs typeface="Arial" pitchFamily="34" charset="0"/>
              </a:rPr>
              <a:t>TRƯỜNG THCS BẠCH ĐẰNG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82886" y="6190954"/>
            <a:ext cx="4325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Giáo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viên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Đoàn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Kim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Xuân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7358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7483" y="2642418"/>
            <a:ext cx="7851404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27483" y="1192426"/>
            <a:ext cx="819596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127483" y="4216839"/>
            <a:ext cx="80501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THỰC HÀNH: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2409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45" y="51516"/>
            <a:ext cx="10499436" cy="824248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033" y="875764"/>
            <a:ext cx="4195294" cy="58341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506122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0551" y="143431"/>
            <a:ext cx="10515600" cy="816561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1580" y="2121448"/>
            <a:ext cx="7572778" cy="1056067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Nhóm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mẫu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này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gồm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mấy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mẫu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? 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001580" y="3520007"/>
            <a:ext cx="9364245" cy="160631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mẫu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dạng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hình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chữ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nhật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đứng</a:t>
            </a:r>
            <a:r>
              <a:rPr lang="en-US" dirty="0" smtClean="0">
                <a:effectLst/>
                <a:latin typeface="Arial" panose="020B0604020202020204" pitchFamily="34" charset="0"/>
              </a:rPr>
              <a:t>.</a:t>
            </a:r>
            <a:endParaRPr lang="en-US" dirty="0" smtClean="0">
              <a:effectLst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174861" y="2145565"/>
            <a:ext cx="7804598" cy="111086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sánh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chiều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cao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lọ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và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1518039" y="3629916"/>
            <a:ext cx="8847786" cy="1496404"/>
          </a:xfrm>
          <a:prstGeom prst="wedgeRoundRectCallout">
            <a:avLst>
              <a:gd name="adj1" fmla="val -8745"/>
              <a:gd name="adj2" fmla="val -73464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Chiều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cao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 1/3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chiều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cao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lọ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2" name="Snip Same Side Corner Rectangle 21"/>
          <p:cNvSpPr/>
          <p:nvPr/>
        </p:nvSpPr>
        <p:spPr>
          <a:xfrm>
            <a:off x="2390434" y="2091529"/>
            <a:ext cx="7701566" cy="1072493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sánh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ngang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ngang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bình</a:t>
            </a:r>
            <a:r>
              <a:rPr lang="en-US" sz="3200" dirty="0" smtClean="0">
                <a:effectLst/>
                <a:latin typeface="Arial" panose="020B0604020202020204" pitchFamily="34" charset="0"/>
              </a:rPr>
              <a:t>.</a:t>
            </a:r>
            <a:endParaRPr lang="en-US" sz="3200" dirty="0" smtClean="0">
              <a:effectLst/>
            </a:endParaRPr>
          </a:p>
        </p:txBody>
      </p:sp>
      <p:sp>
        <p:nvSpPr>
          <p:cNvPr id="25" name="Rectangular Callout 24"/>
          <p:cNvSpPr/>
          <p:nvPr/>
        </p:nvSpPr>
        <p:spPr>
          <a:xfrm>
            <a:off x="2174861" y="3913740"/>
            <a:ext cx="9002333" cy="1476159"/>
          </a:xfrm>
          <a:prstGeom prst="wedgeRectCallout">
            <a:avLst>
              <a:gd name="adj1" fmla="val -33694"/>
              <a:gd name="adj2" fmla="val -8561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Chiều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ngang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chiều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ngang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lọ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hoa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970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0" grpId="0" animBg="1"/>
      <p:bldP spid="10" grpId="1" animBg="1"/>
      <p:bldP spid="12" grpId="0" animBg="1"/>
      <p:bldP spid="12" grpId="1" animBg="1"/>
      <p:bldP spid="19" grpId="0" animBg="1"/>
      <p:bldP spid="19" grpId="1" animBg="1"/>
      <p:bldP spid="22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7109" y="852740"/>
            <a:ext cx="8875643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111" y="793806"/>
            <a:ext cx="8807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2434" y="2289762"/>
            <a:ext cx="10515600" cy="4351338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vi-VN" dirty="0" smtClean="0"/>
              <a:t>Lọ hoa có dạng hình chữ nhật đứng.</a:t>
            </a:r>
            <a:endParaRPr lang="en-US" dirty="0" smtClean="0">
              <a:effectLst/>
            </a:endParaRPr>
          </a:p>
          <a:p>
            <a:pPr>
              <a:spcAft>
                <a:spcPts val="0"/>
              </a:spcAft>
            </a:pPr>
            <a:r>
              <a:rPr lang="en-US" dirty="0" err="1" smtClean="0">
                <a:effectLst/>
                <a:latin typeface="Arial" panose="020B0604020202020204" pitchFamily="34" charset="0"/>
              </a:rPr>
              <a:t>Quả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có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hình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cầu</a:t>
            </a:r>
            <a:r>
              <a:rPr lang="en-US" dirty="0" smtClean="0">
                <a:effectLst/>
                <a:latin typeface="Arial" panose="020B0604020202020204" pitchFamily="34" charset="0"/>
              </a:rPr>
              <a:t>.</a:t>
            </a:r>
            <a:endParaRPr lang="en-US" dirty="0" smtClean="0">
              <a:effectLst/>
            </a:endParaRPr>
          </a:p>
          <a:p>
            <a:pPr>
              <a:spcAft>
                <a:spcPts val="0"/>
              </a:spcAft>
            </a:pPr>
            <a:r>
              <a:rPr lang="en-US" dirty="0" smtClean="0">
                <a:effectLst/>
                <a:latin typeface="Arial" panose="020B0604020202020204" pitchFamily="34" charset="0"/>
              </a:rPr>
              <a:t> So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sánh</a:t>
            </a:r>
            <a:r>
              <a:rPr lang="en-US" dirty="0" smtClean="0">
                <a:effectLst/>
                <a:latin typeface="Arial" panose="020B0604020202020204" pitchFamily="34" charset="0"/>
              </a:rPr>
              <a:t>:</a:t>
            </a:r>
            <a:endParaRPr lang="en-US" dirty="0" smtClean="0">
              <a:effectLst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dirty="0" smtClean="0">
                <a:effectLst/>
                <a:latin typeface="Arial" panose="020B0604020202020204" pitchFamily="34" charset="0"/>
              </a:rPr>
              <a:t>+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Chiều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cao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của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quả</a:t>
            </a:r>
            <a:r>
              <a:rPr lang="en-US" dirty="0" smtClean="0">
                <a:effectLst/>
                <a:latin typeface="Arial" panose="020B0604020202020204" pitchFamily="34" charset="0"/>
              </a:rPr>
              <a:t> = 1/3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chiều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cao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của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lọ</a:t>
            </a:r>
            <a:r>
              <a:rPr lang="en-US" dirty="0" smtClean="0">
                <a:effectLst/>
                <a:latin typeface="Arial" panose="020B060402020202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</a:rPr>
              <a:t>hoa</a:t>
            </a:r>
            <a:r>
              <a:rPr lang="en-US" dirty="0" smtClean="0">
                <a:effectLst/>
                <a:latin typeface="Arial" panose="020B0604020202020204" pitchFamily="34" charset="0"/>
              </a:rPr>
              <a:t>.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+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Chiều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ngang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của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quả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chiều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ngang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của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lọ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hoa</a:t>
            </a:r>
            <a:r>
              <a:rPr lang="en-US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5445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9185" y="787778"/>
            <a:ext cx="8889229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020" y="1450560"/>
            <a:ext cx="8807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47751" y="2355579"/>
            <a:ext cx="10515600" cy="4351338"/>
          </a:xfrm>
        </p:spPr>
        <p:txBody>
          <a:bodyPr/>
          <a:lstStyle/>
          <a:p>
            <a:pPr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vi-VN" dirty="0" smtClean="0"/>
              <a:t>Có 4 bước</a:t>
            </a:r>
            <a:endParaRPr lang="en-US" dirty="0" smtClean="0">
              <a:effectLst/>
            </a:endParaRPr>
          </a:p>
          <a:p>
            <a:pPr>
              <a:spcAft>
                <a:spcPts val="0"/>
              </a:spcAft>
            </a:pPr>
            <a:r>
              <a:rPr lang="vi-VN" dirty="0" smtClean="0"/>
              <a:t>Bước 1: Phác khung hình chung và khung hình riêng.</a:t>
            </a:r>
            <a:endParaRPr lang="en-US" dirty="0" smtClean="0">
              <a:effectLst/>
            </a:endParaRPr>
          </a:p>
          <a:p>
            <a:pPr>
              <a:spcAft>
                <a:spcPts val="0"/>
              </a:spcAft>
            </a:pPr>
            <a:r>
              <a:rPr lang="vi-VN" dirty="0" smtClean="0"/>
              <a:t>Bước 2: Vẽ phác nét hình chính của lọ hoa và quả.</a:t>
            </a:r>
            <a:endParaRPr lang="en-US" dirty="0" smtClean="0">
              <a:effectLst/>
            </a:endParaRPr>
          </a:p>
          <a:p>
            <a:pPr>
              <a:spcAft>
                <a:spcPts val="0"/>
              </a:spcAft>
            </a:pPr>
            <a:r>
              <a:rPr lang="vi-VN" dirty="0" smtClean="0"/>
              <a:t>Bước 3: Vẽ chi tiết.</a:t>
            </a:r>
            <a:endParaRPr lang="en-US" dirty="0" smtClean="0">
              <a:effectLst/>
            </a:endParaRPr>
          </a:p>
          <a:p>
            <a:r>
              <a:rPr lang="vi-VN" dirty="0" smtClean="0">
                <a:ea typeface="Calibri" panose="020F0502020204030204" pitchFamily="34" charset="0"/>
              </a:rPr>
              <a:t>Bước 4: Vẽ đậm nhạt.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4196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449" y="1"/>
            <a:ext cx="10515600" cy="888274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47" y="785612"/>
            <a:ext cx="5347818" cy="58425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41736" y="1279934"/>
            <a:ext cx="5829634" cy="484099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66" y="785612"/>
            <a:ext cx="10971071" cy="5962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8353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689" y="1147105"/>
            <a:ext cx="8450296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THỰC HÀNH: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6463" y="2472668"/>
            <a:ext cx="9478366" cy="143421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-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“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Lọ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”.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giấy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A4</a:t>
            </a:r>
          </a:p>
          <a:p>
            <a:pPr marL="0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7003" y="1147105"/>
            <a:ext cx="8807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9504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4535" y="651036"/>
            <a:ext cx="5954486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DẶN DÒ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8359" y="2160950"/>
            <a:ext cx="8540933" cy="2746375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KT 15p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6: “TRÌNH BÀY KHẨU HIỆU ”</a:t>
            </a:r>
          </a:p>
        </p:txBody>
      </p:sp>
    </p:spTree>
    <p:extLst>
      <p:ext uri="{BB962C8B-B14F-4D97-AF65-F5344CB8AC3E}">
        <p14:creationId xmlns:p14="http://schemas.microsoft.com/office/powerpoint/2010/main" val="316641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261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Bài 7:  LỌ VÀ QUẢ</vt:lpstr>
      <vt:lpstr>II. CÁCH VẼ:</vt:lpstr>
      <vt:lpstr>I. QUAN SÁT NHẬN XÉT:</vt:lpstr>
      <vt:lpstr>I. QUAN SÁT NHẬN XÉT:</vt:lpstr>
      <vt:lpstr>I. QUAN SÁT NHẬN XÉT:</vt:lpstr>
      <vt:lpstr>II. CÁCH VẼ:</vt:lpstr>
      <vt:lpstr>II. CÁCH VẼ:</vt:lpstr>
      <vt:lpstr>III. THỰC HÀNH:</vt:lpstr>
      <vt:lpstr>DẶN DÒ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7:  LỌ HOA VÀ QUẢ</dc:title>
  <dc:creator>Administrator</dc:creator>
  <cp:lastModifiedBy>Administrator</cp:lastModifiedBy>
  <cp:revision>7</cp:revision>
  <dcterms:created xsi:type="dcterms:W3CDTF">2021-10-11T02:01:44Z</dcterms:created>
  <dcterms:modified xsi:type="dcterms:W3CDTF">2021-10-11T02:44:51Z</dcterms:modified>
</cp:coreProperties>
</file>