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4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83881-6FD6-4348-8EAD-18A743631CB5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CEE5E-0934-4F01-A64A-515AB700A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ình nến GADT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19200" y="2057400"/>
            <a:ext cx="6858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: 5 &amp;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6 –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Tiết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13 </a:t>
            </a:r>
            <a:r>
              <a:rPr lang="en-US" sz="32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18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KHỐI  7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UNIT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THREE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  </a:t>
            </a:r>
            <a:r>
              <a:rPr lang="en-US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 HOME</a:t>
            </a:r>
            <a:endParaRPr lang="en-US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Now answer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(page 33, 34)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a/ What does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Hoa’s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father do?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He’s a farmer.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b/ Where does he work?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He works on the farm.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c/ What is her mother’s job?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She is a farmer, too.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d/ What does she do every day?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She does housework and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                                               helps on the farm.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e/ Are they happy?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Yes, they are.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f/ How old is </a:t>
            </a:r>
            <a:r>
              <a:rPr lang="en-US" sz="2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Hoa’s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sister? 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She is only 8 years old.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752600"/>
            <a:ext cx="73914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HOMEWORK: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*Learn new words by heart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*Read dialogue many times.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*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A3, A4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HS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 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(</a:t>
            </a:r>
            <a:r>
              <a:rPr lang="en-US" sz="28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Tiết</a:t>
            </a:r>
            <a:r>
              <a:rPr lang="en-US" sz="28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15)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học sinh 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886200"/>
            <a:ext cx="31242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257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6     Period 16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Unit Three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AT HOME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(Cont)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B2/ Read (page 34)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What’s about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Lan’s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family?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 do her parents do?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Her father is a doctor. He works in a hospital. He takes care of sick children.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Her mother is a teacher. She teaches in a primary school.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has a elder brother. He is a journalist. He writes for a Ha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newspaper.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*hospital (n):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bệnh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viện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*take care of: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sóc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*sick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childrent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bệnh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nhi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*primary school (n):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tiểu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cấp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1)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*elder brother: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anh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lớn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*journalist (n):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phóng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báo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*newspaper (n):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tờ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báo</a:t>
            </a:r>
            <a:endParaRPr lang="en-US" sz="20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*write for a Ha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Noi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newspaper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tòa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soạn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Ha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Noi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D:\Su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0"/>
            <a:ext cx="3962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67818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Now practice with a partner.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a/ Talk about La’s family.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What does her father/ mother/ brother/ do?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Where does he/ she work?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About you.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b/ Talk about your family.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Where does your father/ mother/ brother/ sister work?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What does she/ he do?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3200400"/>
            <a:ext cx="8077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B3 (page 35)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Match these half-sentences</a:t>
            </a:r>
            <a:r>
              <a:rPr lang="en-US" dirty="0" smtClean="0"/>
              <a:t>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 farmer  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writes for a newspaper.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 doctor  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works on a farm.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 journalist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teaches in a school.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 teacher                                                    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takes care of sick people.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981200" y="4191000"/>
            <a:ext cx="3657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981200" y="4495800"/>
            <a:ext cx="3505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362200" y="4267200"/>
            <a:ext cx="3124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133600" y="4800600"/>
            <a:ext cx="3505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8915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B4/ Listen. Complete these forms for three people on the tape.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(page 35)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43000"/>
            <a:ext cx="28956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1219200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Name: _</a:t>
            </a:r>
            <a:r>
              <a:rPr lang="en-US" dirty="0" smtClean="0">
                <a:solidFill>
                  <a:srgbClr val="FF0000"/>
                </a:solidFill>
              </a:rPr>
              <a:t>Tom</a:t>
            </a:r>
            <a:r>
              <a:rPr lang="en-US" dirty="0" smtClean="0"/>
              <a:t>___</a:t>
            </a:r>
          </a:p>
          <a:p>
            <a:r>
              <a:rPr lang="en-US" dirty="0" smtClean="0"/>
              <a:t>Age: __</a:t>
            </a:r>
            <a:r>
              <a:rPr lang="en-US" dirty="0" smtClean="0">
                <a:solidFill>
                  <a:srgbClr val="FF0000"/>
                </a:solidFill>
              </a:rPr>
              <a:t>26</a:t>
            </a:r>
            <a:r>
              <a:rPr lang="en-US" dirty="0" smtClean="0"/>
              <a:t>_____</a:t>
            </a:r>
          </a:p>
          <a:p>
            <a:r>
              <a:rPr lang="en-US" dirty="0" smtClean="0"/>
              <a:t>Job: __</a:t>
            </a:r>
            <a:r>
              <a:rPr lang="en-US" dirty="0" smtClean="0">
                <a:solidFill>
                  <a:srgbClr val="FF0000"/>
                </a:solidFill>
              </a:rPr>
              <a:t>Teacher</a:t>
            </a:r>
            <a:r>
              <a:rPr lang="en-US" dirty="0" smtClean="0"/>
              <a:t>____</a:t>
            </a:r>
          </a:p>
          <a:p>
            <a:r>
              <a:rPr lang="en-US" dirty="0" smtClean="0"/>
              <a:t>Place of work: </a:t>
            </a:r>
            <a:r>
              <a:rPr lang="en-US" dirty="0" smtClean="0">
                <a:solidFill>
                  <a:srgbClr val="FF0000"/>
                </a:solidFill>
              </a:rPr>
              <a:t>_ High School</a:t>
            </a:r>
            <a:r>
              <a:rPr lang="en-US" dirty="0" smtClean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0" y="1143000"/>
            <a:ext cx="2743201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0" y="12192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Name:   __</a:t>
            </a:r>
            <a:r>
              <a:rPr lang="en-US" dirty="0" smtClean="0">
                <a:solidFill>
                  <a:srgbClr val="FF0000"/>
                </a:solidFill>
              </a:rPr>
              <a:t>Susan__</a:t>
            </a:r>
          </a:p>
          <a:p>
            <a:r>
              <a:rPr lang="en-US" dirty="0" smtClean="0"/>
              <a:t>Age: _</a:t>
            </a:r>
            <a:r>
              <a:rPr lang="en-US" dirty="0" smtClean="0">
                <a:solidFill>
                  <a:srgbClr val="FF0000"/>
                </a:solidFill>
              </a:rPr>
              <a:t>19_</a:t>
            </a:r>
            <a:r>
              <a:rPr lang="en-US" dirty="0" smtClean="0"/>
              <a:t>___</a:t>
            </a:r>
          </a:p>
          <a:p>
            <a:r>
              <a:rPr lang="en-US" dirty="0" smtClean="0"/>
              <a:t>Job: __</a:t>
            </a:r>
            <a:r>
              <a:rPr lang="en-US" dirty="0" smtClean="0">
                <a:solidFill>
                  <a:srgbClr val="FF0000"/>
                </a:solidFill>
              </a:rPr>
              <a:t>Journalist</a:t>
            </a:r>
            <a:r>
              <a:rPr lang="en-US" dirty="0" smtClean="0"/>
              <a:t>_____</a:t>
            </a:r>
          </a:p>
          <a:p>
            <a:r>
              <a:rPr lang="en-US" dirty="0" smtClean="0"/>
              <a:t>Place of work: _</a:t>
            </a:r>
            <a:r>
              <a:rPr lang="en-US" dirty="0" smtClean="0">
                <a:solidFill>
                  <a:srgbClr val="FF0000"/>
                </a:solidFill>
              </a:rPr>
              <a:t>Newspaper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0" y="1143000"/>
            <a:ext cx="2743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19800" y="12954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Name: ___</a:t>
            </a:r>
            <a:r>
              <a:rPr lang="en-US" dirty="0" smtClean="0">
                <a:solidFill>
                  <a:srgbClr val="FF0000"/>
                </a:solidFill>
              </a:rPr>
              <a:t>Bill_</a:t>
            </a:r>
            <a:r>
              <a:rPr lang="en-US" dirty="0" smtClean="0"/>
              <a:t>___</a:t>
            </a:r>
          </a:p>
          <a:p>
            <a:r>
              <a:rPr lang="en-US" dirty="0" smtClean="0"/>
              <a:t>Age: __</a:t>
            </a:r>
            <a:r>
              <a:rPr lang="en-US" dirty="0" smtClean="0">
                <a:solidFill>
                  <a:srgbClr val="FF0000"/>
                </a:solidFill>
              </a:rPr>
              <a:t>20_</a:t>
            </a:r>
            <a:r>
              <a:rPr lang="en-US" dirty="0" smtClean="0"/>
              <a:t>___</a:t>
            </a:r>
          </a:p>
          <a:p>
            <a:r>
              <a:rPr lang="en-US" dirty="0" smtClean="0"/>
              <a:t>Job: ___</a:t>
            </a:r>
            <a:r>
              <a:rPr lang="en-US" dirty="0" smtClean="0">
                <a:solidFill>
                  <a:srgbClr val="FF0000"/>
                </a:solidFill>
              </a:rPr>
              <a:t>Nurse</a:t>
            </a:r>
            <a:r>
              <a:rPr lang="en-US" dirty="0" smtClean="0"/>
              <a:t>_____</a:t>
            </a:r>
          </a:p>
          <a:p>
            <a:r>
              <a:rPr lang="en-US" dirty="0" smtClean="0"/>
              <a:t>Place of work: _</a:t>
            </a:r>
            <a:r>
              <a:rPr lang="en-US" dirty="0" smtClean="0">
                <a:solidFill>
                  <a:srgbClr val="FF0000"/>
                </a:solidFill>
              </a:rPr>
              <a:t>Hospital</a:t>
            </a:r>
            <a:r>
              <a:rPr lang="en-US" dirty="0" smtClean="0"/>
              <a:t>_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2819400"/>
            <a:ext cx="8382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Remember: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(page 37)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does he/ she do?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He/ She is a doctor.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Where does he/ she work?   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He/ She works in a hospital.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Does he/ she work in a factory?    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Yes, he/ she does. / No, he/ she doesn’t</a:t>
            </a:r>
            <a:r>
              <a:rPr lang="en-US" dirty="0" smtClean="0">
                <a:solidFill>
                  <a:srgbClr val="7030A0"/>
                </a:solidFill>
                <a:sym typeface="Wingdings" pitchFamily="2" charset="2"/>
              </a:rPr>
              <a:t>.</a:t>
            </a:r>
          </a:p>
          <a:p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0" y="4191000"/>
          <a:ext cx="91440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552450">
                <a:tc>
                  <a:txBody>
                    <a:bodyPr/>
                    <a:lstStyle/>
                    <a:p>
                      <a:r>
                        <a:rPr lang="en-US" dirty="0" smtClean="0"/>
                        <a:t>Adjective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Comparative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Superlative</a:t>
                      </a:r>
                      <a:endParaRPr lang="en-US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best</a:t>
                      </a:r>
                      <a:endParaRPr lang="en-US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dirty="0" smtClean="0"/>
                        <a:t>Cheap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Cheaper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cheapest</a:t>
                      </a:r>
                      <a:endParaRPr lang="en-US" dirty="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expensive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most expensive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9248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17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REVIEW: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(Unit 1,2,3)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A/Grammar: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a/ Simple Present Tense.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b/ Present Continuous Tense.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c/ Simple Future Tense.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d/ Ordinal numbers.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e/ Prepositions.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f/  Comparative and Superlative.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g/ Occupations.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h/ Question words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B/Vocabulary.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pic>
        <p:nvPicPr>
          <p:cNvPr id="1026" name="Picture 2" descr="D:\học tậ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648200"/>
            <a:ext cx="22098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                                       EXERCISES: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A/ Choose the best word: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1/ He takes care of sick children in the hospital. He is a ____.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(Journalist/ teacher/ artist/ doctor)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2/ Would you like ______ dinner with me?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(having/ have/ has/ to have)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doesn’t have ______ friends in Ha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(many/ lots/ a lots of/ much)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4/ How far ______ from your house to the cinema?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(it is/ is it/ does it/ it does)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5/ ______ nice weather!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(What a/ What/ Which/ How)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6/ Nam studies _____ other students in his class.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(hard/ hardest/ harder than/ harder)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7/ Children enjoy ________ cartoons.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(watch/ to watch/ watches/ watching)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8/ It is good for you _______ morning exercise.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(do/ does/ doing/ to do)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9/ Her mother is a  _____. She works in the factory.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(doctor/ worker/ nurse/ teacher)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10/ Which city is ______? – London or Tokyo ?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 the biggest/ bigger/ the big/ big)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B/ Supply the correct form of the word: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11/ Be careful ! The teacher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(look) 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________ at you. 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12/ What an __________ kitchen.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(amaze)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13/ The armchair is ________.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(comfort)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14/ My parents _________ a new house next month.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(buy)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15/ Mai sometimes ________ to music in her free time.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(listen)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16/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Linh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often ________in hue for a week.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(stay)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17/ John Robinson is an English _________ from USA.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(teach)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18/ Pink is my _________ color.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(favor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19/ How old _____ she _____ on her next birthday?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(be)</a:t>
            </a:r>
          </a:p>
          <a:p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20/ She hopes she ________ many new friends soon.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(have)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28600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C/ Rewrite the second sentence so that it has a similar meaning to the first sentence: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21/ The student is intelligent.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____________________________________!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22/ The movie is awful. 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_________________________________________!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23/ What is your date of birth?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When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24/ It is difficult to listen to English. 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It is not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25/ Where do you live? 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_________________________________________?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26/ He looks after the sick people. 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He takes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27/ What’s his father’s job?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______________________________________?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28/ My class has fifty students.  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There are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________________________________.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29/ I walk to school every day.   I go _____________________________________.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30/ Your book is newer than my book.   My book ___________________________.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D/ Make questions for the underlined words: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31/ The students go to school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by bus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  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32/ Nam will be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14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on his next birthday.  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33/ Mai worried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because she doesn’t have any friends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 ________________________________________?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34/ The film starts at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8 p.m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   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35/ I live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at 357 Le Van Si Street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  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36/ Her telephone number is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0908734246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.  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37/ My family name is </a:t>
            </a:r>
            <a:r>
              <a:rPr lang="en-US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Nguyên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 _________________________________________?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38/ It is about </a:t>
            </a:r>
            <a:r>
              <a:rPr lang="en-US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500 meters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from my house to the bus stop.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 ________________________________________?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534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HOMEWORK:</a:t>
            </a:r>
          </a:p>
          <a:p>
            <a:pPr>
              <a:buFont typeface="Arial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Learn new words, structures and grammar carefully.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B5, B6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35/36 HS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(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18)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*Prepare Unit 4.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học sinh 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200400"/>
            <a:ext cx="2924175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hoa văn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3000" y="1295400"/>
            <a:ext cx="7162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1/ What’s your full name?</a:t>
            </a:r>
            <a:endParaRPr lang="en-US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2/ What’s your family name?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3/ What’s your telephone number?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4/ Where do you live?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5/ How far is it from your house to school?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6/ How do you go to school?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7/ How may people are there in your family?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8/ Who is the tallest student in your class?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9/ How old will you be on your next birthday?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10/ What’s your address?</a:t>
            </a:r>
          </a:p>
          <a:p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</a:t>
            </a:r>
            <a:endParaRPr lang="en-US" sz="2400" dirty="0" smtClean="0">
              <a:solidFill>
                <a:srgbClr val="00B050"/>
              </a:solidFill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447800" y="7620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Review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    Answer the questions.</a:t>
            </a:r>
          </a:p>
          <a:p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2286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94692"/>
            <a:ext cx="85344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5 -  Period 13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UNIT THREE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       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 HOME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A1/ </a:t>
            </a: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What a lovely home!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(page 29,30)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New words: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1/ awful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tồi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tệ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tệ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hại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2/ Have a seat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mời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ngồi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3/ comfortable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thoải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mái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dễ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chịu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4/ favorite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ưa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thích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5/ The rest of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….: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6/ sink (n): 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bồn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mặt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tay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7/ tub (n):   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bồn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tắm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8/ shower (n):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vòi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9/ amazing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bất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ngờ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kinh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ngạc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10/ washing machine (n):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giặt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11/ dryer (n):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sấy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12/ refrigerator (n):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tủ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lạnh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13/ dishwasher (n)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chén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dĩa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14/ electric stove (n):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bếp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điện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15/ convenient (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tiện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nghi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tiện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lợi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70104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DIALOGUE:</a:t>
            </a:r>
          </a:p>
          <a:p>
            <a:endParaRPr lang="en-U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What an awful day! You must be cold,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 Come in and have a seat. That armchair is comfortable.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Thanks. What a lovely living room!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Where are your uncle and aunt?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My uncle is at work and my aunt is shopping.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Would you like some tea?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  No, thanks. I’m fine.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 Ok. Come and see my room.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What a bright room!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And what nice colors! Pink and white.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Pink is my favorite color.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Can I see the rest of the house?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Of course.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This is the bathroom.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 What a beautiful bathroom!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It has a sink, a tub and a shower.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Yes, it’s very modern.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Now come and look at the kitchen. You’ll love it.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 Wow! What an amazing kitchen! It has everything: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washing machine, dryer, refrigerator, dishwasher, electric stove…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Yes, it’s very convenient. How about a drink,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Would you like some orange juice?</a:t>
            </a:r>
          </a:p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 What a great idea! I’d love some.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t 3 k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0"/>
            <a:ext cx="3276600" cy="3048000"/>
          </a:xfrm>
          <a:prstGeom prst="rect">
            <a:avLst/>
          </a:prstGeom>
          <a:noFill/>
        </p:spPr>
      </p:pic>
      <p:pic>
        <p:nvPicPr>
          <p:cNvPr id="1027" name="Picture 3" descr="D:\Unit 3 k7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352800"/>
            <a:ext cx="25908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5867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Now answer</a:t>
            </a: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a/ Which rooms do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talk about?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They talk about living room, bed room, bath room and kitchen.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b/ Why does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Lan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like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Hoa’s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room?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Because her room is bright and nice.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c/ What is the bath room?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It is beautiful. It has a sink, a tub and a shower.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d/ What is the kitchen?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It is convenient. It has everything: washing machine, dryer, refrigerator…..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About you: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e/ How many rooms are there in your house/ apartment?</a:t>
            </a:r>
          </a:p>
          <a:p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f/ What things are there in your room/ kitchen/ bathroom?</a:t>
            </a:r>
          </a:p>
        </p:txBody>
      </p:sp>
      <p:pic>
        <p:nvPicPr>
          <p:cNvPr id="1026" name="Picture 2" descr="D:\học sin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524000"/>
            <a:ext cx="34290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4582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A2/ (page 30, 31)</a:t>
            </a: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Exclamations (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thán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Diễn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xúc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trước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vật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xảy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nói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WHAT + (a / an) +Adjective + Noun !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a/ Complaints: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(Than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phiền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phàn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nàn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1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Ex: What an expensive dress!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chiếc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đầm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đắt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quá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!)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What an awful restaurant!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What a lazy boy!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b/ Compliments: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Khen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Ex: What a great party!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What a pretty girl!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What intelligent boys!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PRACTICE:</a:t>
            </a:r>
            <a:r>
              <a:rPr lang="en-US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Write exclamations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a/ Complaints: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boring party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 a boring party!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2/ wet day    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________________!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3/ bad movie   </a:t>
            </a:r>
            <a:r>
              <a:rPr lang="en-US" sz="16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__________________!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="1" u="sng" dirty="0" smtClean="0">
                <a:latin typeface="Arial" pitchFamily="34" charset="0"/>
                <a:cs typeface="Arial" pitchFamily="34" charset="0"/>
              </a:rPr>
              <a:t>b/ Compliments: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4/ interesting movie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_____________!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5/ delicious dinner  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_____________!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6/ bright room        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_____________!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7/ lovely house         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_____________!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8/ beautiful day        </a:t>
            </a:r>
            <a:r>
              <a:rPr lang="en-US" sz="16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  _______________!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0"/>
            <a:ext cx="7848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HOMEWORK: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*Learn new words, grammar by heart.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*Read dialogue many times.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*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Repare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 B/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Hoa’s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family B1</a:t>
            </a:r>
          </a:p>
          <a:p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D:\học sinh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276600"/>
            <a:ext cx="36576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304800"/>
            <a:ext cx="80772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5 -   Period 14</a:t>
            </a:r>
          </a:p>
          <a:p>
            <a:pPr algn="ctr"/>
            <a:r>
              <a:rPr lang="en-US" sz="2800" b="1" u="sng" smtClean="0">
                <a:latin typeface="Arial" pitchFamily="34" charset="0"/>
                <a:cs typeface="Arial" pitchFamily="34" charset="0"/>
              </a:rPr>
              <a:t>Unit Three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 HOME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(Cont)</a:t>
            </a:r>
          </a:p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B/ </a:t>
            </a:r>
            <a:r>
              <a:rPr lang="en-US" sz="24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Hoa’s</a:t>
            </a:r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family.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       B1/ (page33)</a:t>
            </a:r>
          </a:p>
          <a:p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*What does your father/ your mother do?: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Bố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Mẹ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nghề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*Farm (n):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trại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trang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trại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*Farmer (n):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dân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*work on the farm: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trại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*work in the field: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cánh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đồng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*countryside (n):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miền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quê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thôn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quê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*grow (v):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trồng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trọt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*raise (v):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nuôi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*cattle (n):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gia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súc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*work hard:  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vất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vã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cực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nhọc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*from morning till night: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sáng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tới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tối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*housework (n):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nhà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*job (n</a:t>
            </a: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):               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việc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*LOVE + V-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ing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yêu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gì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love working on the farm: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thích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làm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việc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ở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nông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trại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*photo (n):   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tấm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hình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tấm</a:t>
            </a:r>
            <a:r>
              <a:rPr lang="en-US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ảnh</a:t>
            </a:r>
            <a:endParaRPr lang="en-US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1026" name="Picture 2" descr="D:\học sinh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048000"/>
            <a:ext cx="28194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382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LDIAOGUE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Tell me about your family,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What does your father do?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He’s a farmer. He works on our farm in the countryside.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He grows vegetables and raises cattle.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What about your mom? What does she do?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She’s always busy. She works hard from morning till night.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She does the housework, and she helps on the farm.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Do they like their jobs?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Yes, they love working on their farm.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Lan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Do you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have any brothers or sisters?</a:t>
            </a:r>
          </a:p>
          <a:p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Yes. I have a younger sister. She’s only 8. Here is a photo of her.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D:\SuS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1"/>
            <a:ext cx="91440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2439</Words>
  <Application>Microsoft Office PowerPoint</Application>
  <PresentationFormat>On-screen Show (4:3)</PresentationFormat>
  <Paragraphs>277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91</cp:revision>
  <dcterms:created xsi:type="dcterms:W3CDTF">2021-09-25T01:45:28Z</dcterms:created>
  <dcterms:modified xsi:type="dcterms:W3CDTF">2021-10-09T07:11:06Z</dcterms:modified>
</cp:coreProperties>
</file>