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B5DEA-683F-406A-9611-B7BA4F9E5999}" type="datetimeFigureOut">
              <a:rPr lang="en-US" smtClean="0"/>
              <a:pPr/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3899-5347-49AC-A4A8-1637571AB6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B5DEA-683F-406A-9611-B7BA4F9E5999}" type="datetimeFigureOut">
              <a:rPr lang="en-US" smtClean="0"/>
              <a:pPr/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3899-5347-49AC-A4A8-1637571AB6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B5DEA-683F-406A-9611-B7BA4F9E5999}" type="datetimeFigureOut">
              <a:rPr lang="en-US" smtClean="0"/>
              <a:pPr/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3899-5347-49AC-A4A8-1637571AB6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B5DEA-683F-406A-9611-B7BA4F9E5999}" type="datetimeFigureOut">
              <a:rPr lang="en-US" smtClean="0"/>
              <a:pPr/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3899-5347-49AC-A4A8-1637571AB6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B5DEA-683F-406A-9611-B7BA4F9E5999}" type="datetimeFigureOut">
              <a:rPr lang="en-US" smtClean="0"/>
              <a:pPr/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3899-5347-49AC-A4A8-1637571AB6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B5DEA-683F-406A-9611-B7BA4F9E5999}" type="datetimeFigureOut">
              <a:rPr lang="en-US" smtClean="0"/>
              <a:pPr/>
              <a:t>10/29/2021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3899-5347-49AC-A4A8-1637571AB6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B5DEA-683F-406A-9611-B7BA4F9E5999}" type="datetimeFigureOut">
              <a:rPr lang="en-US" smtClean="0"/>
              <a:pPr/>
              <a:t>10/29/2021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3899-5347-49AC-A4A8-1637571AB6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B5DEA-683F-406A-9611-B7BA4F9E5999}" type="datetimeFigureOut">
              <a:rPr lang="en-US" smtClean="0"/>
              <a:pPr/>
              <a:t>10/29/2021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3899-5347-49AC-A4A8-1637571AB6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B5DEA-683F-406A-9611-B7BA4F9E5999}" type="datetimeFigureOut">
              <a:rPr lang="en-US" smtClean="0"/>
              <a:pPr/>
              <a:t>10/29/2021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3899-5347-49AC-A4A8-1637571AB6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B5DEA-683F-406A-9611-B7BA4F9E5999}" type="datetimeFigureOut">
              <a:rPr lang="en-US" smtClean="0"/>
              <a:pPr/>
              <a:t>10/29/2021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3899-5347-49AC-A4A8-1637571AB6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B5DEA-683F-406A-9611-B7BA4F9E5999}" type="datetimeFigureOut">
              <a:rPr lang="en-US" smtClean="0"/>
              <a:pPr/>
              <a:t>10/29/2021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3899-5347-49AC-A4A8-1637571AB6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B5DEA-683F-406A-9611-B7BA4F9E5999}" type="datetimeFigureOut">
              <a:rPr lang="en-US" smtClean="0"/>
              <a:pPr/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03899-5347-49AC-A4A8-1637571AB6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2362200"/>
            <a:ext cx="6172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      Week 9</a:t>
            </a:r>
          </a:p>
          <a:p>
            <a:r>
              <a:rPr lang="en-US" sz="6000" dirty="0" smtClean="0">
                <a:solidFill>
                  <a:srgbClr val="FF0000"/>
                </a:solidFill>
                <a:latin typeface=".Vn3DH" pitchFamily="34" charset="0"/>
                <a:cs typeface="Arial" pitchFamily="34" charset="0"/>
              </a:rPr>
              <a:t>  EXERCISES</a:t>
            </a:r>
            <a:endParaRPr lang="en-US" sz="6000" dirty="0">
              <a:solidFill>
                <a:srgbClr val="FF0000"/>
              </a:solidFill>
              <a:latin typeface=".Vn3DH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Pé Su 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Oval 2"/>
          <p:cNvSpPr/>
          <p:nvPr/>
        </p:nvSpPr>
        <p:spPr>
          <a:xfrm>
            <a:off x="0" y="152400"/>
            <a:ext cx="4572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Pé Su 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2590799"/>
          </a:xfrm>
          <a:prstGeom prst="rect">
            <a:avLst/>
          </a:prstGeom>
          <a:noFill/>
        </p:spPr>
      </p:pic>
      <p:pic>
        <p:nvPicPr>
          <p:cNvPr id="2051" name="Picture 3" descr="D:\Pé Su 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514600"/>
            <a:ext cx="9144000" cy="4343400"/>
          </a:xfrm>
          <a:prstGeom prst="rect">
            <a:avLst/>
          </a:prstGeom>
          <a:noFill/>
        </p:spPr>
      </p:pic>
      <p:sp>
        <p:nvSpPr>
          <p:cNvPr id="4" name="Oval 3"/>
          <p:cNvSpPr/>
          <p:nvPr/>
        </p:nvSpPr>
        <p:spPr>
          <a:xfrm>
            <a:off x="0" y="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</Words>
  <Application>Microsoft Office PowerPoint</Application>
  <PresentationFormat>On-screen Show (4:3)</PresentationFormat>
  <Paragraphs>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2</cp:revision>
  <dcterms:created xsi:type="dcterms:W3CDTF">2021-10-29T07:05:12Z</dcterms:created>
  <dcterms:modified xsi:type="dcterms:W3CDTF">2021-10-30T01:28:22Z</dcterms:modified>
</cp:coreProperties>
</file>