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70" r:id="rId7"/>
    <p:sldId id="275" r:id="rId8"/>
    <p:sldId id="279" r:id="rId9"/>
    <p:sldId id="278" r:id="rId10"/>
    <p:sldId id="277" r:id="rId11"/>
    <p:sldId id="280" r:id="rId12"/>
    <p:sldId id="281" r:id="rId13"/>
    <p:sldId id="28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B2EB4-6163-4E70-BBBC-383AC5D032F0}" type="datetimeFigureOut">
              <a:rPr lang="en-US" smtClean="0"/>
              <a:pPr/>
              <a:t>10/31/2021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C1CFB-B5ED-410A-B872-A35B60AF27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B2EB4-6163-4E70-BBBC-383AC5D032F0}" type="datetimeFigureOut">
              <a:rPr lang="en-US" smtClean="0"/>
              <a:pPr/>
              <a:t>10/31/2021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C1CFB-B5ED-410A-B872-A35B60AF27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B2EB4-6163-4E70-BBBC-383AC5D032F0}" type="datetimeFigureOut">
              <a:rPr lang="en-US" smtClean="0"/>
              <a:pPr/>
              <a:t>10/31/2021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C1CFB-B5ED-410A-B872-A35B60AF27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B2EB4-6163-4E70-BBBC-383AC5D032F0}" type="datetimeFigureOut">
              <a:rPr lang="en-US" smtClean="0"/>
              <a:pPr/>
              <a:t>10/31/2021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C1CFB-B5ED-410A-B872-A35B60AF27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B2EB4-6163-4E70-BBBC-383AC5D032F0}" type="datetimeFigureOut">
              <a:rPr lang="en-US" smtClean="0"/>
              <a:pPr/>
              <a:t>10/31/2021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C1CFB-B5ED-410A-B872-A35B60AF27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B2EB4-6163-4E70-BBBC-383AC5D032F0}" type="datetimeFigureOut">
              <a:rPr lang="en-US" smtClean="0"/>
              <a:pPr/>
              <a:t>10/31/2021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C1CFB-B5ED-410A-B872-A35B60AF27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B2EB4-6163-4E70-BBBC-383AC5D032F0}" type="datetimeFigureOut">
              <a:rPr lang="en-US" smtClean="0"/>
              <a:pPr/>
              <a:t>10/31/2021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C1CFB-B5ED-410A-B872-A35B60AF27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B2EB4-6163-4E70-BBBC-383AC5D032F0}" type="datetimeFigureOut">
              <a:rPr lang="en-US" smtClean="0"/>
              <a:pPr/>
              <a:t>10/31/2021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C1CFB-B5ED-410A-B872-A35B60AF27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B2EB4-6163-4E70-BBBC-383AC5D032F0}" type="datetimeFigureOut">
              <a:rPr lang="en-US" smtClean="0"/>
              <a:pPr/>
              <a:t>10/31/2021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C1CFB-B5ED-410A-B872-A35B60AF27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B2EB4-6163-4E70-BBBC-383AC5D032F0}" type="datetimeFigureOut">
              <a:rPr lang="en-US" smtClean="0"/>
              <a:pPr/>
              <a:t>10/31/2021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C1CFB-B5ED-410A-B872-A35B60AF27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B2EB4-6163-4E70-BBBC-383AC5D032F0}" type="datetimeFigureOut">
              <a:rPr lang="en-US" smtClean="0"/>
              <a:pPr/>
              <a:t>10/31/2021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C1CFB-B5ED-410A-B872-A35B60AF27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B2EB4-6163-4E70-BBBC-383AC5D032F0}" type="datetimeFigureOut">
              <a:rPr lang="en-US" smtClean="0"/>
              <a:pPr/>
              <a:t>10/31/2021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C1CFB-B5ED-410A-B872-A35B60AF272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Hình nền GADT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295400" y="1752600"/>
            <a:ext cx="7010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Week: 9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- Period: 25 </a:t>
            </a:r>
          </a:p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Unit Five:    </a:t>
            </a:r>
            <a:r>
              <a:rPr lang="en-US" sz="4400" b="1" dirty="0" smtClean="0">
                <a:solidFill>
                  <a:srgbClr val="FF0000"/>
                </a:solidFill>
                <a:latin typeface="Algerian" pitchFamily="82" charset="0"/>
                <a:cs typeface="Arial" pitchFamily="34" charset="0"/>
              </a:rPr>
              <a:t>WORK AND PLAY</a:t>
            </a:r>
          </a:p>
          <a:p>
            <a:r>
              <a:rPr lang="en-US" sz="3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                       KHỐI  7</a:t>
            </a:r>
          </a:p>
          <a:p>
            <a:r>
              <a:rPr lang="en-US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                2021 - 2022</a:t>
            </a:r>
            <a:endParaRPr lang="en-US" sz="3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:\Su six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09600"/>
            <a:ext cx="91440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ANSWER:</a:t>
            </a:r>
          </a:p>
          <a:p>
            <a:r>
              <a:rPr lang="en-US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a/ </a:t>
            </a:r>
            <a:r>
              <a:rPr lang="en-US" sz="24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Ba</a:t>
            </a:r>
            <a:r>
              <a:rPr lang="en-US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likes Electronics best.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His favorite subject is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Electronisc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.)</a:t>
            </a:r>
          </a:p>
          <a:p>
            <a:r>
              <a:rPr lang="en-US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b/ Yes, he also likes other subjects. “ He enjoys school very much.”</a:t>
            </a:r>
          </a:p>
          <a:p>
            <a:r>
              <a:rPr lang="en-US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c/ He learns to repair household appliances in Electronics.</a:t>
            </a:r>
          </a:p>
          <a:p>
            <a:r>
              <a:rPr lang="en-US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d/ He can fix the lights, the washing machine and the refrigerator.</a:t>
            </a:r>
          </a:p>
          <a:p>
            <a:r>
              <a:rPr lang="en-US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e/ Yes, he is. “ His drawings are very good.”</a:t>
            </a:r>
          </a:p>
          <a:p>
            <a:r>
              <a:rPr lang="en-US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About you:</a:t>
            </a:r>
          </a:p>
          <a:p>
            <a:r>
              <a:rPr lang="en-US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f/ In my free time, I go to English club or learn to use computer.</a:t>
            </a:r>
          </a:p>
          <a:p>
            <a:r>
              <a:rPr lang="en-US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g/ I’m good at English.</a:t>
            </a:r>
          </a:p>
          <a:p>
            <a:r>
              <a:rPr lang="en-US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h/ My favorite subject is English.</a:t>
            </a:r>
            <a:endParaRPr lang="en-US" sz="24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D:\Su seve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438400"/>
            <a:ext cx="9144000" cy="44196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4800" y="228600"/>
            <a:ext cx="8610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One Saturday morning, </a:t>
            </a:r>
            <a:r>
              <a:rPr lang="en-US" sz="20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Ba</a:t>
            </a:r>
            <a:r>
              <a:rPr lang="en-US" sz="2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and </a:t>
            </a:r>
            <a:r>
              <a:rPr lang="en-US" sz="20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Hoa</a:t>
            </a:r>
            <a:r>
              <a:rPr lang="en-US" sz="2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go to school. Some of the subjects they do on Saturday are the same, but some of them are different. At 7o’clock , </a:t>
            </a:r>
            <a:r>
              <a:rPr lang="en-US" sz="20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Ba</a:t>
            </a:r>
            <a:r>
              <a:rPr lang="en-US" sz="2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has Technology and </a:t>
            </a:r>
            <a:r>
              <a:rPr lang="en-US" sz="20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Hoa</a:t>
            </a:r>
            <a:r>
              <a:rPr lang="en-US" sz="2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has Computer Science. These classes last for two periods. At 8.40, </a:t>
            </a:r>
            <a:r>
              <a:rPr lang="en-US" sz="20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Ba</a:t>
            </a:r>
            <a:r>
              <a:rPr lang="en-US" sz="2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has Geography class. </a:t>
            </a:r>
            <a:r>
              <a:rPr lang="en-US" sz="20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Hoa</a:t>
            </a:r>
            <a:r>
              <a:rPr lang="en-US" sz="2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does not have Geography on Saturday. She has Physical Education instead. In the last period, they have the same class. </a:t>
            </a:r>
            <a:r>
              <a:rPr lang="en-US" sz="20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Hoa</a:t>
            </a:r>
            <a:r>
              <a:rPr lang="en-US" sz="2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and </a:t>
            </a:r>
            <a:r>
              <a:rPr lang="en-US" sz="20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Ba</a:t>
            </a:r>
            <a:r>
              <a:rPr lang="en-US" sz="2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both have class activity then.</a:t>
            </a:r>
            <a:endParaRPr lang="en-US" sz="20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6019800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d-a-e</a:t>
            </a:r>
            <a:endParaRPr lang="en-US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00800" y="59436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b-c-e</a:t>
            </a:r>
            <a:endParaRPr lang="en-US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752600"/>
            <a:ext cx="6781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.Vn3DH" pitchFamily="34" charset="0"/>
                <a:cs typeface="Arial" pitchFamily="34" charset="0"/>
              </a:rPr>
              <a:t>HOMEWORK:</a:t>
            </a:r>
          </a:p>
          <a:p>
            <a:r>
              <a:rPr lang="en-US" sz="3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*Learn new words by heart.</a:t>
            </a:r>
          </a:p>
          <a:p>
            <a:r>
              <a:rPr lang="en-US" sz="3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*Do exercises.</a:t>
            </a:r>
          </a:p>
          <a:p>
            <a:r>
              <a:rPr lang="en-US" sz="3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 Prepare next lessons.</a:t>
            </a:r>
            <a:endParaRPr lang="en-US" sz="36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Su 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743200"/>
            <a:ext cx="9144000" cy="41148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81000" y="152400"/>
            <a:ext cx="76200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Week 9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– Period 25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                Unit Five : 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WORK AND PLAY</a:t>
            </a:r>
          </a:p>
          <a:p>
            <a:r>
              <a:rPr lang="en-US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A/ IN CLASS:</a:t>
            </a: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A1/ Listen and Read: (page 51, 52)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1447800"/>
            <a:ext cx="71628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New words:</a:t>
            </a:r>
          </a:p>
          <a:p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*learn how to use a computer: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học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cách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sử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dụng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máy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tính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*Computer Science class: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tiết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tin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học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*be interested in + 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Noun/ V-</a:t>
            </a:r>
            <a:r>
              <a:rPr lang="en-US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ing</a:t>
            </a:r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thích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cái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gì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việc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gì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05400" y="54864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____________________________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81600" y="57150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_____________________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81600" y="58674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__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943600" y="58674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____________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Su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05000"/>
            <a:ext cx="9144000" cy="4953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81000" y="228600"/>
            <a:ext cx="7848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*map (n) 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bản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đồ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*country (countries) (n):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đất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nước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*experiment (n):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cuộc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thí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nghiệm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* do some experiments: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vài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thí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nghiệm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5410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____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5791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________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1600" y="54102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______________________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Su 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57201"/>
            <a:ext cx="9144000" cy="3505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533400" y="4191000"/>
            <a:ext cx="838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A: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What does Mai study in her Computer Science class?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She learns how to use computer.</a:t>
            </a:r>
          </a:p>
          <a:p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B: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What does Mai do in Physics class?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She does some experiments.</a:t>
            </a:r>
            <a:endParaRPr lang="en-US" sz="24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44000" cy="6955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                          REMEMBER: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Strutures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 What do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you/ we/ they 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study in + Subject + class?</a:t>
            </a: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0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I/ We/ They 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study</a:t>
            </a:r>
            <a:r>
              <a:rPr lang="en-US" sz="20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….</a:t>
            </a: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         Ex: 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What do you study in History?</a:t>
            </a:r>
          </a:p>
          <a:p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                  I study past and present events in Viet Nam and around the word.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 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*What does 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he/ she/ Peter 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learn in + subject + class?</a:t>
            </a:r>
          </a:p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    </a:t>
            </a:r>
            <a:r>
              <a:rPr lang="en-US" sz="20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He/ She/ Peter 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learns about …..</a:t>
            </a: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        Ex: 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What does she learn in Physics class?</a:t>
            </a: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                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She learns about how things work.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r>
              <a:rPr lang="en-US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II/ To Be good at + Noun / V-</a:t>
            </a:r>
            <a:r>
              <a:rPr lang="en-US" sz="2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ng</a:t>
            </a:r>
            <a:r>
              <a:rPr lang="en-US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(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giỏi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về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việc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gì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đó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)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   Ex: She/ He/ Tom/ Minh 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is good at 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English.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         They/ You/ We 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are good at 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fixing things.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r>
              <a:rPr lang="en-US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III/ Adverbs of Frequency: 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(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Trạng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từ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chỉ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sự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thường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xuyên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)</a:t>
            </a: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                 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Always, Usually, Often, Sometimes, never.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   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*</a:t>
            </a:r>
            <a:r>
              <a:rPr lang="en-US" sz="20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Đứng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sau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To Be.</a:t>
            </a:r>
          </a:p>
          <a:p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    *</a:t>
            </a:r>
            <a:r>
              <a:rPr lang="en-US" sz="20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Đứng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trước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động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từ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chính</a:t>
            </a:r>
            <a:r>
              <a:rPr lang="en-US" sz="2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.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  Ex: They 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usually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play baseball at recess.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         We are 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always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busy on weekdays.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752600"/>
            <a:ext cx="7239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.Vn3DH" pitchFamily="34" charset="0"/>
                <a:cs typeface="Arial" pitchFamily="34" charset="0"/>
              </a:rPr>
              <a:t>    HOMEWORK: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Learn new words/ grammar by heart.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-Do exercises.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-Prepare next lessons.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hình nền GADT 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28600" y="1828800"/>
            <a:ext cx="86106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      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Week 9 – Period 26</a:t>
            </a:r>
          </a:p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  Unit Five: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.Vn3DH" pitchFamily="34" charset="0"/>
                <a:cs typeface="Arial" pitchFamily="34" charset="0"/>
              </a:rPr>
              <a:t>WORK AND PLAY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(cont) </a:t>
            </a:r>
          </a:p>
          <a:p>
            <a:r>
              <a:rPr lang="en-US" sz="3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                     KHỐI  7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                             2021 - 2022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0"/>
            <a:ext cx="7467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Week 9 – Period 26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Unit  Five: 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WORK AND PLAY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cont) – (page 52)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D:\Su 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2971800"/>
            <a:ext cx="7848600" cy="38862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04800" y="685800"/>
            <a:ext cx="5257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New Words: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*</a:t>
            </a:r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enjoy  + V-</a:t>
            </a:r>
            <a:r>
              <a:rPr lang="en-US" sz="20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ing</a:t>
            </a:r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/ Noun: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thích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gì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*electronics (n):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môn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điện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*household appliances: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thiết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bị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gia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đình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*learn how to repair: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học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cách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sửa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chữa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*fix (v):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sửa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chữa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*be good at + V-</a:t>
            </a:r>
            <a:r>
              <a:rPr lang="en-US" sz="20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ing</a:t>
            </a:r>
            <a:r>
              <a:rPr lang="en-US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/ Noun: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giỏi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việc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gì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19600" y="4953000"/>
            <a:ext cx="152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__________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76800" y="52578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</a:t>
            </a:r>
            <a:r>
              <a:rPr lang="en-US" b="1" dirty="0" smtClean="0">
                <a:solidFill>
                  <a:srgbClr val="FF0000"/>
                </a:solidFill>
              </a:rPr>
              <a:t>____________________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91400" y="5029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_______</a:t>
            </a:r>
            <a:r>
              <a:rPr lang="en-US" dirty="0" smtClean="0"/>
              <a:t>_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267200" y="5257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 _____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0" y="57912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___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48200" y="6400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_______________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Su fiv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57400"/>
            <a:ext cx="9144000" cy="48006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609600" y="228600"/>
            <a:ext cx="72390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*learn to play the guitar: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học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chơi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đàn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ghi-ta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*Art Club: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Câu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lạc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bộ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Mỹ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Thuật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*Artist (n):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họa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sĩ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en-US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 drawing (n):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bức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họa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*famous (</a:t>
            </a:r>
            <a:r>
              <a:rPr lang="en-US" sz="24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adj</a:t>
            </a:r>
            <a:r>
              <a:rPr lang="en-US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):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nổi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tiếng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19400" y="2667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_______________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30480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___________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2800" y="35052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_________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91000" y="312420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___</a:t>
            </a:r>
            <a:r>
              <a:rPr lang="en-US" dirty="0" smtClean="0"/>
              <a:t>_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35052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____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667000" y="4343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_________</a:t>
            </a:r>
            <a:endParaRPr lang="en-US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774</Words>
  <Application>Microsoft Office PowerPoint</Application>
  <PresentationFormat>On-screen Show (4:3)</PresentationFormat>
  <Paragraphs>99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35</cp:revision>
  <dcterms:created xsi:type="dcterms:W3CDTF">2021-10-28T01:21:21Z</dcterms:created>
  <dcterms:modified xsi:type="dcterms:W3CDTF">2021-10-31T07:16:44Z</dcterms:modified>
</cp:coreProperties>
</file>