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8" r:id="rId2"/>
    <p:sldId id="275" r:id="rId3"/>
    <p:sldId id="274" r:id="rId4"/>
    <p:sldId id="271" r:id="rId5"/>
    <p:sldId id="269" r:id="rId6"/>
    <p:sldId id="272" r:id="rId7"/>
    <p:sldId id="261" r:id="rId8"/>
    <p:sldId id="268" r:id="rId9"/>
  </p:sldIdLst>
  <p:sldSz cx="9144000" cy="5143500" type="screen16x9"/>
  <p:notesSz cx="6858000" cy="9144000"/>
  <p:embeddedFontLst>
    <p:embeddedFont>
      <p:font typeface="Fredoka One" panose="020B0604020202020204" charset="0"/>
      <p:regular r:id="rId11"/>
    </p:embeddedFont>
    <p:embeddedFont>
      <p:font typeface="Bebas Neue" panose="020B0604020202020204" charset="0"/>
      <p:regular r:id="rId12"/>
    </p:embeddedFont>
    <p:embeddedFont>
      <p:font typeface="Quicksand Light" panose="020B0604020202020204" charset="-93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706744-68E5-4719-9C48-5296AEC7F7D2}">
  <a:tblStyle styleId="{DE706744-68E5-4719-9C48-5296AEC7F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10-26T00:07:01.297"/>
    </inkml:context>
    <inkml:brush xml:id="br0">
      <inkml:brushProperty name="width" value="0.06667" units="cm"/>
      <inkml:brushProperty name="height" value="0.06667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88FC284E-BDD5-471F-B63B-CA5EDCC361B9}" emma:medium="tactile" emma:mode="ink">
          <msink:context xmlns:msink="http://schemas.microsoft.com/ink/2010/main" type="writingRegion" rotatedBoundingBox="11984,6130 14629,4588 15414,5935 12770,7476"/>
        </emma:interpretation>
      </emma:emma>
    </inkml:annotationXML>
    <inkml:traceGroup>
      <inkml:annotationXML>
        <emma:emma xmlns:emma="http://www.w3.org/2003/04/emma" version="1.0">
          <emma:interpretation id="{595BE054-033B-4EE8-B8A0-6887E99A845F}" emma:medium="tactile" emma:mode="ink">
            <msink:context xmlns:msink="http://schemas.microsoft.com/ink/2010/main" type="paragraph" rotatedBoundingBox="12203,6003 14629,4588 14841,4953 12415,6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1D3F4-526A-4863-B3BA-8BB5B055F5E4}" emma:medium="tactile" emma:mode="ink">
              <msink:context xmlns:msink="http://schemas.microsoft.com/ink/2010/main" type="line" rotatedBoundingBox="12203,6003 14629,4588 14841,4953 12415,6368"/>
            </emma:interpretation>
          </emma:emma>
        </inkml:annotationXML>
        <inkml:traceGroup>
          <inkml:annotationXML>
            <emma:emma xmlns:emma="http://www.w3.org/2003/04/emma" version="1.0">
              <emma:interpretation id="{8BCD00D3-E9E1-43EA-B8F2-736A799BA767}" emma:medium="tactile" emma:mode="ink">
                <msink:context xmlns:msink="http://schemas.microsoft.com/ink/2010/main" type="inkWord" rotatedBoundingBox="12267,6113 12589,5925 12688,6096 12366,6284"/>
              </emma:interpretation>
            </emma:emma>
          </inkml:annotationXML>
          <inkml:trace contextRef="#ctx0" brushRef="#br0">47 0 531 0,'-17'5'13'0,"0"-2"10"16,6 1 11 0,11 1-20-16,-2-5 46 0,2 0-95 15,0 0 40-15,0 0-4 16,0 0-7-16,0 0 30 16,0 0-32-16,0 0-18 15,2 0 73-15,9 0-68 16,3 0 39-16,6 0 5 15,-4 0-14-15,-2 0 6 16,8 0-20-16,3 0-9 16,0 0 53-16,0 0-53 15,0 0 19-15,-3-2 16 16,-8-1-15-16,-3-1 12 16,-2 4-35-16,-6 0 9 15,-3 0 52-15,0 0-86 0,0 0 43 16,0 0 0-16,0 0-39 15,0 0 16-15,0 0-115 16</inkml:trace>
          <inkml:trace contextRef="#ctx0" brushRef="#br0" timeOffset="1528.4042">-11-13 420 0,'-23'0'60'15,"9"0"-67"-15,-2 0 49 16,5 0 8-16,2 0-46 15,1 0-1-15,5 0 75 16,3 0-98-16,0 0 32 16,0 0-6-16,0 0-10 15,0 0 26-15,0 0-38 16,-2 0 4-16,-1 4 56 16,-6 2-64-16,1-3 58 0,5 2-22 15,-8-2-21-15,8-3 12 16,3 2-9-16,0-2-4 15,0 0 40-15,0 0-57 16,0 0 59-16,0 0-33 16,0 0 8-16,0 0-22 15,0 0 6-15,12 0 7 16,1 0 47-16,10 0-88 16,-1 0 42-16,-3 0 5 15,6 0-11-15,6 0 10 16,-4-5-17-16,7 0-5 15,-7-4 67-15,7 0-84 0,-9 2 42 16,0 0-2 0,-9 1-29-16,-2 0 44 0,-1 2-39 15,-1 2 3-15,-1-1 54 16,-5 1-58-16,-3 2 2 16,-1 0 26-16,-2 0-12 15,0 0 3-15,0 0 6 16,0 0-21-16,0 0 45 15,0 0-51-15,0 0 3 16,0 0 45-16,0 0-37 16,0 0 12-16,0 0-15 15,0 0 8-15,0 0 37 16,0 0-64-16,-5 0 28 16,-6 0 33-16,-7 0-54 15,5 0 41-15,-1 5-24 0,0-3 5 16,3 2 28-16,-3-4-52 15,12 0 9-15,-4 0 42 16,3 0-54-16,1 0 14 16,-7 0-70-16,9 0-132 15</inkml:trace>
        </inkml:traceGroup>
        <inkml:traceGroup>
          <inkml:annotationXML>
            <emma:emma xmlns:emma="http://www.w3.org/2003/04/emma" version="1.0">
              <emma:interpretation id="{C883FE34-5E5D-4189-9DCD-E3FC01B1EB3E}" emma:medium="tactile" emma:mode="ink">
                <msink:context xmlns:msink="http://schemas.microsoft.com/ink/2010/main" type="inkWord" rotatedBoundingBox="13576,5202 14629,4588 14841,4953 13789,5567"/>
              </emma:interpretation>
            </emma:emma>
          </inkml:annotationXML>
          <inkml:trace contextRef="#ctx0" brushRef="#br0" timeOffset="3119.3274">1264-880 449 0,'-25'9'48'16,"3"1"-33"-16,8-6-1 16,14-4 55-16,0 0-50 15,-2 0-10-15,2 0 32 16,0 0-66-16,0 0 33 16,0 0-2-16,0 0-8 0,0 0 28 15,0 0-40-15,2 0 41 16,12 0 28-16,8 0-49 15,1 0 5-15,7-14 7 16,3-7-26-16,6-12 47 16,-1-4-48-16,1-4-3 15,6 1 47-15,-6 5-60 16,-1 2 32-16,4 6-8 16,-14 5-5-16,-3 5 24 15,-3 1-29-15,-17 9-7 16,1 4 58-16,-3 3-64 15,-3 0 25-15,0 0 3 16,0 0-15-16,0 0 33 16,0 0-18-16,0 0-24 0,0 0 64 15,0 0-70-15,0 0 33 16,0 0-4-16,0 0-10 16,0 0 22-16,0 0-24 15,0 0-3-15,0 0 50 16,0 0-65-16,0 0 37 15,0 0-11-15,0 0 2 16,0 0 12-16,0 0-18 16,9 0-15-16,-2 3 66 15,16 12-70-15,-1 7 36 16,0 3-8-16,6 0 0 16,5 0 12-16,-5-2-25 15,8-1-3-15,0-5 53 0,0 1-67 16,-6-5 36-16,4-6-12 15,-9 0-2-15,0-3 23 16,-12 0-30-16,-1-2-2 16,-10-2 53-16,-2 3-68 15,0-3 36-15,0 0-5 16,0 0-8-16,0 3 11 16,0 0-8-16,0-3-18 15,0 0 59-15,0 0-68 16,0 0 19-16,0 0-28 15,0 0-87-15,0 0-32 16</inkml:trace>
          <inkml:trace contextRef="#ctx0" brushRef="#br0" timeOffset="3725.691">2110-1280 248 0,'-22'0'339'0,"-1"2"-314"16,4 6 30-16,0 0-62 15,5-5 46-15,11 1 37 16,-3-4-71-16,6 0 15 15,0 0-10-15,0 0-12 16,0 0 27-16,0 0-33 16,0 0 8-16,14 2 41 0,14 6-55 15,0-2 40-15,2-2-16 16,3-2-13-16,4 7 29 16,-10-5-37-16,7 1 2 15,2 2 45-15,-3-3-58 16,-5 0 32-16,-1-2-10 15,-4 1-2-15,-7-1 26 16,-5-2-39-16,-5 4 0 16,-3-4 51-16,-3 0-60 15,0 0 27-15,0 2-3 16,0-2-1-16,0 0 16 16,0 0-27-16,0 0-12 15,0 0 44-15,0 0-99 0,0 0-34 16,0 0-80-16</inkml:trace>
        </inkml:traceGroup>
      </inkml:traceGroup>
    </inkml:traceGroup>
    <inkml:traceGroup>
      <inkml:annotationXML>
        <emma:emma xmlns:emma="http://www.w3.org/2003/04/emma" version="1.0">
          <emma:interpretation id="{54FB563E-6F24-4C2E-8BB5-80D9890823FA}" emma:medium="tactile" emma:mode="ink">
            <msink:context xmlns:msink="http://schemas.microsoft.com/ink/2010/main" type="paragraph" rotatedBoundingBox="12554,7373 12758,6950 13070,7101 12867,7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E4820-0385-4BCE-AFCF-7E3567B70F4B}" emma:medium="tactile" emma:mode="ink">
              <msink:context xmlns:msink="http://schemas.microsoft.com/ink/2010/main" type="line" rotatedBoundingBox="12554,7373 12758,6950 13070,7101 12867,7523"/>
            </emma:interpretation>
          </emma:emma>
        </inkml:annotationXML>
        <inkml:traceGroup>
          <inkml:annotationXML>
            <emma:emma xmlns:emma="http://www.w3.org/2003/04/emma" version="1.0">
              <emma:interpretation id="{F69CBB25-5DC9-45C0-B925-79CD495650EB}" emma:medium="tactile" emma:mode="ink">
                <msink:context xmlns:msink="http://schemas.microsoft.com/ink/2010/main" type="inkWord" rotatedBoundingBox="12554,7373 12758,6950 13070,7101 12867,7523"/>
              </emma:interpretation>
            </emma:emma>
          </inkml:annotationXML>
          <inkml:trace contextRef="#ctx0" brushRef="#br0" timeOffset="5996.0214">335 1058 533 0,'-3'0'65'0,"-10"0"-69"15,-1 0 39-15,5 0 7 16,7 0-43-16,2 0 42 0,0 0-26 16,0 0 0-1,0 0 20-15,0 0-58 0,0 0 39 16,0 0 24-16,0 0-55 16,0 0 32-16,-7 0-14 15,7 0-10-15,0 0 38 16,0 0-49-16,-2 0 1 15,2 0 49-15,0 2-57 16,0 0 33-16,0-2 1 16,0 0-23-16,0 0 36 15,0 0-41-15,0 0 3 16,0 0 65-16,0 0-84 0,0 0 37 16,0 0-6-1,0 0-4-15,0 0 29 16,0 0-43-16,0 0 21 0,0-9 37 15,0-4-79-15,0-7 68 16,0 8-32-16,0-2 5 16,11 5 17-16,3 2-30 15,6-1 9-15,-4 1 50 16,9-3-73-16,0 2 36 16,6 6-8-16,-6 2-5 15,2 0 22-15,-2 0-27 16,3 0-2-16,-6 0 60 15,3 10-80-15,-11 0 39 0,-1 0-11 16,5-3 0-16,-13 3 23 16,-3 0-22-16,-2 3-13 15,0 3 64-15,0 5-67 16,0 4 28-16,-16 2-4 16,-6 3-9-16,-3 3 28 15,0 0-27-15,-5-4-1 16,-1 0 50-16,3 2-70 15,1-6 37-15,5-2-11 16,2-3 3-16,8-11 21 16,10-3-37-16,-1-4 10 15,3-2 49-15,0 0-81 0,0 0 49 16,0 0-17 0,0 0-7-16,0 0 27 0,0 0-33 15,0 0-1-15,0 0 56 16,0 0-92-16,0 0 5 15,0-2-40-15,0-9-115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10-05T21:47:15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13497 639 613 0,'-45'-2'149'0,"13"2"-128"16,13 0 34-16,8 0-23 15,9 0-29-15,2 0-8 16,0 0-31-16,24 0-102 16,16 0-418-16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10-05T21:47:15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2B3FBD-A3AF-45DB-AB26-25FDEE6F984B}" emma:medium="tactile" emma:mode="ink">
          <msink:context xmlns:msink="http://schemas.microsoft.com/ink/2010/main" type="inkDrawing"/>
        </emma:interpretation>
      </emma:emma>
    </inkml:annotationXML>
    <inkml:trace contextRef="#ctx0" brushRef="#br0">13505 639 613 0,'-48'-2'149'0,"13"2"-128"16,15 0 34-16,8 0-23 15,10 0-29-15,2 0-8 16,0 0-31-16,26 0-102 16,17 0-418-16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10-05T21:47:15.3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62D23B-94CE-4CC6-911D-901D980AE663}" emma:medium="tactile" emma:mode="ink">
          <msink:context xmlns:msink="http://schemas.microsoft.com/ink/2010/main" type="inkDrawing" rotatedBoundingBox="21088,2192 21197,2193 21196,2194 21087,2193" shapeName="Other"/>
        </emma:interpretation>
      </emma:emma>
    </inkml:annotationXML>
    <inkml:trace contextRef="#ctx0" brushRef="#br0">13506 639 613 0,'-49'-2'149'0,"14"2"-128"16,15 0 34-16,8 0-23 15,10 0-29-15,2 0-8 16,0 0-31-16,26 0-102 16,17 0-418-16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11T03:16:29.469"/>
    </inkml:context>
    <inkml:brush xml:id="br0">
      <inkml:brushProperty name="width" value="0.15875" units="cm"/>
      <inkml:brushProperty name="height" value="0.15875" units="cm"/>
      <inkml:brushProperty name="color" value="#9C3B5B"/>
      <inkml:brushProperty name="fitToCurve" value="1"/>
    </inkml:brush>
  </inkml:definitions>
  <inkml:traceGroup>
    <inkml:annotationXML>
      <emma:emma xmlns:emma="http://www.w3.org/2003/04/emma" version="1.0">
        <emma:interpretation id="{9EC5B2A9-2122-402F-82AE-759199F5A746}" emma:medium="tactile" emma:mode="ink">
          <msink:context xmlns:msink="http://schemas.microsoft.com/ink/2010/main" type="inkDrawing" rotatedBoundingBox="14809,6472 14820,6474 14818,6489 14807,6487" shapeName="Other"/>
        </emma:interpretation>
      </emma:emma>
    </inkml:annotationXML>
    <inkml:trace contextRef="#ctx0" brushRef="#br0">11 2 408 0,'0'0'-59'16,"-11"-2"110"-16,11 2-113 15,0 0 47-15,0 0 14 16,0 0-26-16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8:57.303"/>
    </inkml:context>
    <inkml:brush xml:id="br0">
      <inkml:brushProperty name="width" value="0.15875" units="cm"/>
      <inkml:brushProperty name="height" value="0.15875" units="cm"/>
      <inkml:brushProperty name="color" value="#7A2951"/>
      <inkml:brushProperty name="fitToCurve" value="1"/>
    </inkml:brush>
  </inkml:definitions>
  <inkml:trace contextRef="#ctx0" brushRef="#br0">8 15 423 0,'-6'-6'58'0,"1"4"-50"15,5-2 0-15,0 4-6 16,0 0 1-16,0 0 17 16,0-2-37-16,5 0 32 15,19 2-25-15,9 0 16 0,2 0-14 16,4 0 12 0,5 0-15-16,1 0-77 0</inkml:trace>
  <inkml:trace contextRef="#ctx0" brushRef="#br0" timeOffset="1407.3837">911 457 459 0,'-9'-3'33'15,"7"3"-38"-15,0 0 11 16,-4 0 13-16,6 0-18 16,0 0-7-16,0 0 3 15,0 0 13-15,0 0-28 16,0 0 9-16,0 0-93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9-24T04:59:11.773"/>
    </inkml:context>
    <inkml:brush xml:id="br0">
      <inkml:brushProperty name="width" value="0.06667" units="cm"/>
      <inkml:brushProperty name="height" value="0.06667" units="cm"/>
      <inkml:brushProperty name="color" value="#7A2951"/>
      <inkml:brushProperty name="fitToCurve" value="1"/>
    </inkml:brush>
  </inkml:definitions>
  <inkml:trace contextRef="#ctx0" brushRef="#br0">0 145 99 0,'0'-2'300'0,"0"0"-244"16,0 2-49-16,0 0 20 15,0 0-20-15,0 0 10 16,0 0 21-16,0-2-52 16,0 2 27-16,0 0-24 15,0 0 16-15,0 0-5 16,0 0 12-16,0 0 2 0,0 0-25 16,0-4 42-16,0 4-19 15,0 0 3-15,0 0-11 16,0-6 2-16,0-11-12 15,0 6 6-15,0-7-6 16,0 8 11-16,6 8-4 16,-6-2 3-16,5-6-13 15,1-2 15-15,-1-3-12 16,3 0 11-16,-3 5-5 16,-5 8-1-16,6 0 4 15,-6 2-1-15,3 0-3 16,-3 0 7-16,0 0 5 0,0 0-12 15,0 0-8-15,0 0 10 16,2 0-3-16,0 0 11 16,-2 0-10-16,6 0 0 15,-3 0 1-15,-1 0-7 16,4 2 20-16,-1 3-16 16,3 0 7-16,-3 2-2 15,6 3-6-15,0-1 11 16,0 3-1-16,0 1-12 15,2-6 6-15,-5 3 9 16,-1-6-16-16,2 1 18 16,2 2-17-16,-3 3 7 15,-3-7-4-15,-5-1 12 0,2 1-14 16,4-3 1-16,-6 0 4 16,0 0-1-16,3 0 15 15,-1 4-20-15,7-2 7 16,-7 3-1-16,9 0 11 15,-3-1-18-15,-3 0 7 16,4-2 0-16,-9 0 2 16,2-2 1-16,-2 0 2 15,0 0-4-15,0 0 12 16,0 0 13-16,0 0-26 16,0 0 3-16,0 0-5 15,0 0 5-15,0 0-4 0,0 0-2 16,0 0 13-16,0 0-5 15,0 0-3-15,2-8 8 16,9-17-18-16,-2-4 15 16,-7 5-10-16,6 2-59 15,-3 2-5-15,4 6-90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15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19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99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9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65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227443" y="1997216"/>
            <a:ext cx="670499" cy="438524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4293950" y="4117240"/>
            <a:ext cx="490228" cy="608811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7983044" y="1391935"/>
            <a:ext cx="1115949" cy="1738267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4144289" y="2628551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4393335" y="273626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8339852" y="469678"/>
            <a:ext cx="490228" cy="608811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333505" y="255047"/>
            <a:ext cx="1489984" cy="1388214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7920650" y="1204729"/>
            <a:ext cx="670499" cy="438524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861613" y="2381903"/>
            <a:ext cx="490228" cy="608811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jpg"/><Relationship Id="rId3" Type="http://schemas.openxmlformats.org/officeDocument/2006/relationships/customXml" Target="../ink/ink2.xml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jpg"/><Relationship Id="rId3" Type="http://schemas.openxmlformats.org/officeDocument/2006/relationships/customXml" Target="../ink/ink3.xml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jpg"/><Relationship Id="rId3" Type="http://schemas.openxmlformats.org/officeDocument/2006/relationships/customXml" Target="../ink/ink4.xml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customXml" Target="../ink/ink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7770255" y="2746372"/>
            <a:ext cx="1967473" cy="1685713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7635563" y="101324"/>
            <a:ext cx="1509172" cy="1772036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540905" y="1702184"/>
            <a:ext cx="5545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/>
              <a:t>TRANH DE TÀI</a:t>
            </a:r>
            <a:br>
              <a:rPr lang="vi-VN" sz="4800" dirty="0" smtClean="0"/>
            </a:br>
            <a:r>
              <a:rPr lang="vi-VN" sz="4800" dirty="0" smtClean="0"/>
              <a:t>KÌ AO</a:t>
            </a:r>
            <a:endParaRPr sz="4800" dirty="0"/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6778003" y="3099827"/>
            <a:ext cx="1589754" cy="1923515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 rot="-273" flipH="1">
            <a:off x="-317993" y="3265152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796125" y="2814700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01478" y="1206734"/>
            <a:ext cx="5544900" cy="1317600"/>
          </a:xfrm>
        </p:spPr>
        <p:txBody>
          <a:bodyPr/>
          <a:lstStyle/>
          <a:p>
            <a:r>
              <a:rPr lang="en-US" dirty="0" smtClean="0"/>
              <a:t>TUẦN </a:t>
            </a:r>
            <a:r>
              <a:rPr lang="en-US" dirty="0" smtClean="0"/>
              <a:t>8</a:t>
            </a:r>
            <a:endParaRPr lang="vi-V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417412" y="1738588"/>
              <a:ext cx="918360" cy="952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0852" y="1725268"/>
                <a:ext cx="954360" cy="98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" name="Ink 142"/>
              <p14:cNvContentPartPr/>
              <p14:nvPr/>
            </p14:nvContentPartPr>
            <p14:xfrm>
              <a:off x="7592465" y="789660"/>
              <a:ext cx="38880" cy="10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74105" y="771300"/>
                <a:ext cx="70920" cy="37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828" y="678490"/>
            <a:ext cx="5408987" cy="37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" name="Ink 142"/>
              <p14:cNvContentPartPr/>
              <p14:nvPr/>
            </p14:nvContentPartPr>
            <p14:xfrm>
              <a:off x="7592465" y="789660"/>
              <a:ext cx="38880" cy="10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74105" y="771300"/>
                <a:ext cx="70920" cy="37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2" y="432266"/>
            <a:ext cx="6168293" cy="42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6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" name="Ink 142"/>
              <p14:cNvContentPartPr/>
              <p14:nvPr/>
            </p14:nvContentPartPr>
            <p14:xfrm>
              <a:off x="7592465" y="789660"/>
              <a:ext cx="38880" cy="10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74105" y="771300"/>
                <a:ext cx="70920" cy="37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5" y="0"/>
            <a:ext cx="37160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Bài tâp</a:t>
            </a:r>
            <a:endParaRPr dirty="0"/>
          </a:p>
        </p:txBody>
      </p:sp>
      <p:sp>
        <p:nvSpPr>
          <p:cNvPr id="842" name="Google Shape;842;p36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tranh chú bé chăn cừu</a:t>
            </a: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6049250" y="2060375"/>
            <a:ext cx="2623842" cy="2759812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30585" y="2335500"/>
              <a:ext cx="4320" cy="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6825" y="2311740"/>
                <a:ext cx="5220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3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DINH NGHIA</a:t>
            </a:r>
            <a:endParaRPr lang="vi-V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55945" y="844740"/>
              <a:ext cx="328320" cy="164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785" y="815580"/>
                <a:ext cx="3837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772065" y="560340"/>
              <a:ext cx="105840" cy="52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8025" y="545940"/>
                <a:ext cx="130680" cy="81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 Placeholder 4"/>
          <p:cNvSpPr txBox="1">
            <a:spLocks/>
          </p:cNvSpPr>
          <p:nvPr/>
        </p:nvSpPr>
        <p:spPr>
          <a:xfrm>
            <a:off x="416572" y="927180"/>
            <a:ext cx="4547843" cy="353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Quicksand Light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596900" indent="-457200">
              <a:buAutoNum type="arabicPeriod"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điểm tụ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2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771907" y="1587212"/>
            <a:ext cx="2110966" cy="1452237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8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1071" name="Google Shape;1071;p38"/>
          <p:cNvSpPr txBox="1">
            <a:spLocks noGrp="1"/>
          </p:cNvSpPr>
          <p:nvPr>
            <p:ph type="title" idx="2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72" name="Google Shape;1072;p38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073" name="Google Shape;1073;p38"/>
          <p:cNvSpPr/>
          <p:nvPr/>
        </p:nvSpPr>
        <p:spPr>
          <a:xfrm>
            <a:off x="3131525" y="3471460"/>
            <a:ext cx="2076" cy="2076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8"/>
          <p:cNvSpPr/>
          <p:nvPr/>
        </p:nvSpPr>
        <p:spPr>
          <a:xfrm>
            <a:off x="2333092" y="2958865"/>
            <a:ext cx="1038" cy="2076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8"/>
          <p:cNvSpPr/>
          <p:nvPr/>
        </p:nvSpPr>
        <p:spPr>
          <a:xfrm>
            <a:off x="1123397" y="2544638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8"/>
          <p:cNvSpPr/>
          <p:nvPr/>
        </p:nvSpPr>
        <p:spPr>
          <a:xfrm>
            <a:off x="1151491" y="2571695"/>
            <a:ext cx="74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89804" y="2335226"/>
            <a:ext cx="1984224" cy="1937000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8"/>
          <p:cNvGrpSpPr/>
          <p:nvPr/>
        </p:nvGrpSpPr>
        <p:grpSpPr>
          <a:xfrm>
            <a:off x="1456822" y="1139477"/>
            <a:ext cx="944114" cy="922027"/>
            <a:chOff x="2224775" y="535000"/>
            <a:chExt cx="430650" cy="420575"/>
          </a:xfrm>
        </p:grpSpPr>
        <p:sp>
          <p:nvSpPr>
            <p:cNvPr id="1116" name="Google Shape;1116;p38"/>
            <p:cNvSpPr/>
            <p:nvPr/>
          </p:nvSpPr>
          <p:spPr>
            <a:xfrm>
              <a:off x="2224775" y="535000"/>
              <a:ext cx="430650" cy="420575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2252600" y="553725"/>
              <a:ext cx="384100" cy="373525"/>
            </a:xfrm>
            <a:custGeom>
              <a:avLst/>
              <a:gdLst/>
              <a:ahLst/>
              <a:cxnLst/>
              <a:rect l="l" t="t" r="r" b="b"/>
              <a:pathLst>
                <a:path w="15364" h="14941" extrusionOk="0">
                  <a:moveTo>
                    <a:pt x="13328" y="0"/>
                  </a:moveTo>
                  <a:cubicBezTo>
                    <a:pt x="13309" y="0"/>
                    <a:pt x="13271" y="0"/>
                    <a:pt x="13251" y="39"/>
                  </a:cubicBezTo>
                  <a:cubicBezTo>
                    <a:pt x="13059" y="96"/>
                    <a:pt x="12848" y="192"/>
                    <a:pt x="12618" y="288"/>
                  </a:cubicBezTo>
                  <a:cubicBezTo>
                    <a:pt x="12426" y="365"/>
                    <a:pt x="12195" y="442"/>
                    <a:pt x="11984" y="481"/>
                  </a:cubicBezTo>
                  <a:lnTo>
                    <a:pt x="11926" y="481"/>
                  </a:lnTo>
                  <a:cubicBezTo>
                    <a:pt x="11389" y="615"/>
                    <a:pt x="10813" y="653"/>
                    <a:pt x="10083" y="653"/>
                  </a:cubicBezTo>
                  <a:lnTo>
                    <a:pt x="9948" y="653"/>
                  </a:lnTo>
                  <a:cubicBezTo>
                    <a:pt x="9622" y="653"/>
                    <a:pt x="9315" y="653"/>
                    <a:pt x="9007" y="634"/>
                  </a:cubicBezTo>
                  <a:cubicBezTo>
                    <a:pt x="8739" y="634"/>
                    <a:pt x="8450" y="615"/>
                    <a:pt x="8182" y="615"/>
                  </a:cubicBezTo>
                  <a:lnTo>
                    <a:pt x="8066" y="615"/>
                  </a:lnTo>
                  <a:cubicBezTo>
                    <a:pt x="7375" y="615"/>
                    <a:pt x="6818" y="653"/>
                    <a:pt x="6319" y="749"/>
                  </a:cubicBezTo>
                  <a:cubicBezTo>
                    <a:pt x="5992" y="807"/>
                    <a:pt x="5666" y="903"/>
                    <a:pt x="5378" y="999"/>
                  </a:cubicBezTo>
                  <a:cubicBezTo>
                    <a:pt x="5090" y="1095"/>
                    <a:pt x="4783" y="1229"/>
                    <a:pt x="4475" y="1422"/>
                  </a:cubicBezTo>
                  <a:cubicBezTo>
                    <a:pt x="4226" y="1575"/>
                    <a:pt x="3995" y="1729"/>
                    <a:pt x="3707" y="1978"/>
                  </a:cubicBezTo>
                  <a:cubicBezTo>
                    <a:pt x="3496" y="2151"/>
                    <a:pt x="3285" y="2343"/>
                    <a:pt x="3073" y="2516"/>
                  </a:cubicBezTo>
                  <a:cubicBezTo>
                    <a:pt x="2709" y="2881"/>
                    <a:pt x="2382" y="3303"/>
                    <a:pt x="2056" y="3745"/>
                  </a:cubicBezTo>
                  <a:cubicBezTo>
                    <a:pt x="1480" y="4590"/>
                    <a:pt x="1000" y="5569"/>
                    <a:pt x="654" y="6664"/>
                  </a:cubicBezTo>
                  <a:cubicBezTo>
                    <a:pt x="347" y="7663"/>
                    <a:pt x="155" y="8719"/>
                    <a:pt x="78" y="9852"/>
                  </a:cubicBezTo>
                  <a:cubicBezTo>
                    <a:pt x="1" y="10870"/>
                    <a:pt x="59" y="11945"/>
                    <a:pt x="193" y="13040"/>
                  </a:cubicBezTo>
                  <a:cubicBezTo>
                    <a:pt x="231" y="13136"/>
                    <a:pt x="231" y="13232"/>
                    <a:pt x="251" y="13328"/>
                  </a:cubicBezTo>
                  <a:cubicBezTo>
                    <a:pt x="231" y="13405"/>
                    <a:pt x="231" y="13462"/>
                    <a:pt x="251" y="13520"/>
                  </a:cubicBezTo>
                  <a:cubicBezTo>
                    <a:pt x="270" y="13597"/>
                    <a:pt x="327" y="13635"/>
                    <a:pt x="385" y="13693"/>
                  </a:cubicBezTo>
                  <a:cubicBezTo>
                    <a:pt x="1480" y="14269"/>
                    <a:pt x="2689" y="14653"/>
                    <a:pt x="4072" y="14826"/>
                  </a:cubicBezTo>
                  <a:cubicBezTo>
                    <a:pt x="4648" y="14883"/>
                    <a:pt x="5263" y="14941"/>
                    <a:pt x="5916" y="14941"/>
                  </a:cubicBezTo>
                  <a:lnTo>
                    <a:pt x="6031" y="14941"/>
                  </a:lnTo>
                  <a:cubicBezTo>
                    <a:pt x="6665" y="14941"/>
                    <a:pt x="7298" y="14883"/>
                    <a:pt x="7951" y="14787"/>
                  </a:cubicBezTo>
                  <a:cubicBezTo>
                    <a:pt x="8623" y="14691"/>
                    <a:pt x="9199" y="14576"/>
                    <a:pt x="9737" y="14403"/>
                  </a:cubicBezTo>
                  <a:cubicBezTo>
                    <a:pt x="10236" y="14269"/>
                    <a:pt x="10736" y="14038"/>
                    <a:pt x="11216" y="13808"/>
                  </a:cubicBezTo>
                  <a:cubicBezTo>
                    <a:pt x="12253" y="13270"/>
                    <a:pt x="13117" y="12598"/>
                    <a:pt x="13808" y="11811"/>
                  </a:cubicBezTo>
                  <a:cubicBezTo>
                    <a:pt x="14154" y="11427"/>
                    <a:pt x="14461" y="10985"/>
                    <a:pt x="14692" y="10505"/>
                  </a:cubicBezTo>
                  <a:cubicBezTo>
                    <a:pt x="14941" y="10044"/>
                    <a:pt x="15133" y="9545"/>
                    <a:pt x="15229" y="9007"/>
                  </a:cubicBezTo>
                  <a:cubicBezTo>
                    <a:pt x="15345" y="8508"/>
                    <a:pt x="15364" y="7951"/>
                    <a:pt x="15325" y="7394"/>
                  </a:cubicBezTo>
                  <a:cubicBezTo>
                    <a:pt x="15268" y="6837"/>
                    <a:pt x="15153" y="6299"/>
                    <a:pt x="14960" y="5781"/>
                  </a:cubicBezTo>
                  <a:cubicBezTo>
                    <a:pt x="14826" y="5435"/>
                    <a:pt x="14653" y="5051"/>
                    <a:pt x="14365" y="4590"/>
                  </a:cubicBezTo>
                  <a:cubicBezTo>
                    <a:pt x="14288" y="4475"/>
                    <a:pt x="14212" y="4321"/>
                    <a:pt x="14154" y="4206"/>
                  </a:cubicBezTo>
                  <a:cubicBezTo>
                    <a:pt x="14000" y="3956"/>
                    <a:pt x="13885" y="3745"/>
                    <a:pt x="13731" y="3515"/>
                  </a:cubicBezTo>
                  <a:cubicBezTo>
                    <a:pt x="13501" y="3073"/>
                    <a:pt x="13347" y="2689"/>
                    <a:pt x="13290" y="2324"/>
                  </a:cubicBezTo>
                  <a:lnTo>
                    <a:pt x="13290" y="2362"/>
                  </a:lnTo>
                  <a:cubicBezTo>
                    <a:pt x="13232" y="2094"/>
                    <a:pt x="13213" y="1825"/>
                    <a:pt x="13213" y="1556"/>
                  </a:cubicBezTo>
                  <a:cubicBezTo>
                    <a:pt x="13232" y="1249"/>
                    <a:pt x="13290" y="941"/>
                    <a:pt x="13347" y="653"/>
                  </a:cubicBezTo>
                  <a:cubicBezTo>
                    <a:pt x="13386" y="596"/>
                    <a:pt x="13386" y="557"/>
                    <a:pt x="13405" y="500"/>
                  </a:cubicBezTo>
                  <a:cubicBezTo>
                    <a:pt x="13424" y="481"/>
                    <a:pt x="13424" y="442"/>
                    <a:pt x="13443" y="423"/>
                  </a:cubicBezTo>
                  <a:cubicBezTo>
                    <a:pt x="13482" y="385"/>
                    <a:pt x="13482" y="365"/>
                    <a:pt x="13501" y="346"/>
                  </a:cubicBezTo>
                  <a:lnTo>
                    <a:pt x="13520" y="327"/>
                  </a:lnTo>
                  <a:cubicBezTo>
                    <a:pt x="13539" y="250"/>
                    <a:pt x="13539" y="154"/>
                    <a:pt x="13501" y="96"/>
                  </a:cubicBezTo>
                  <a:cubicBezTo>
                    <a:pt x="13482" y="39"/>
                    <a:pt x="13405" y="0"/>
                    <a:pt x="13328" y="0"/>
                  </a:cubicBezTo>
                  <a:close/>
                </a:path>
              </a:pathLst>
            </a:custGeom>
            <a:solidFill>
              <a:srgbClr val="FEC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2559875" y="63390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2242525" y="582525"/>
              <a:ext cx="347625" cy="356175"/>
            </a:xfrm>
            <a:custGeom>
              <a:avLst/>
              <a:gdLst/>
              <a:ahLst/>
              <a:cxnLst/>
              <a:rect l="l" t="t" r="r" b="b"/>
              <a:pathLst>
                <a:path w="13905" h="14247" extrusionOk="0">
                  <a:moveTo>
                    <a:pt x="12886" y="1"/>
                  </a:moveTo>
                  <a:cubicBezTo>
                    <a:pt x="12867" y="1"/>
                    <a:pt x="12867" y="1"/>
                    <a:pt x="12848" y="20"/>
                  </a:cubicBezTo>
                  <a:cubicBezTo>
                    <a:pt x="12329" y="500"/>
                    <a:pt x="11888" y="980"/>
                    <a:pt x="11427" y="1499"/>
                  </a:cubicBezTo>
                  <a:cubicBezTo>
                    <a:pt x="11139" y="1825"/>
                    <a:pt x="10831" y="2151"/>
                    <a:pt x="10543" y="2478"/>
                  </a:cubicBezTo>
                  <a:cubicBezTo>
                    <a:pt x="10582" y="2305"/>
                    <a:pt x="10659" y="2113"/>
                    <a:pt x="10678" y="1921"/>
                  </a:cubicBezTo>
                  <a:cubicBezTo>
                    <a:pt x="10774" y="1422"/>
                    <a:pt x="10774" y="865"/>
                    <a:pt x="10601" y="366"/>
                  </a:cubicBezTo>
                  <a:cubicBezTo>
                    <a:pt x="10601" y="346"/>
                    <a:pt x="10582" y="308"/>
                    <a:pt x="10563" y="308"/>
                  </a:cubicBezTo>
                  <a:lnTo>
                    <a:pt x="10543" y="308"/>
                  </a:lnTo>
                  <a:cubicBezTo>
                    <a:pt x="10505" y="308"/>
                    <a:pt x="10486" y="366"/>
                    <a:pt x="10486" y="385"/>
                  </a:cubicBezTo>
                  <a:cubicBezTo>
                    <a:pt x="10543" y="500"/>
                    <a:pt x="10563" y="634"/>
                    <a:pt x="10582" y="750"/>
                  </a:cubicBezTo>
                  <a:cubicBezTo>
                    <a:pt x="10601" y="846"/>
                    <a:pt x="10601" y="961"/>
                    <a:pt x="10601" y="1057"/>
                  </a:cubicBezTo>
                  <a:cubicBezTo>
                    <a:pt x="10601" y="1172"/>
                    <a:pt x="10601" y="1307"/>
                    <a:pt x="10582" y="1422"/>
                  </a:cubicBezTo>
                  <a:cubicBezTo>
                    <a:pt x="10563" y="1537"/>
                    <a:pt x="10563" y="1691"/>
                    <a:pt x="10505" y="1806"/>
                  </a:cubicBezTo>
                  <a:cubicBezTo>
                    <a:pt x="10486" y="1940"/>
                    <a:pt x="10447" y="2094"/>
                    <a:pt x="10390" y="2209"/>
                  </a:cubicBezTo>
                  <a:cubicBezTo>
                    <a:pt x="10275" y="2516"/>
                    <a:pt x="10121" y="2804"/>
                    <a:pt x="9967" y="3112"/>
                  </a:cubicBezTo>
                  <a:cubicBezTo>
                    <a:pt x="9545" y="3592"/>
                    <a:pt x="9122" y="4072"/>
                    <a:pt x="8681" y="4514"/>
                  </a:cubicBezTo>
                  <a:cubicBezTo>
                    <a:pt x="8450" y="4763"/>
                    <a:pt x="8201" y="5032"/>
                    <a:pt x="7970" y="5243"/>
                  </a:cubicBezTo>
                  <a:lnTo>
                    <a:pt x="7893" y="5301"/>
                  </a:lnTo>
                  <a:cubicBezTo>
                    <a:pt x="7913" y="5205"/>
                    <a:pt x="7970" y="5090"/>
                    <a:pt x="7989" y="4994"/>
                  </a:cubicBezTo>
                  <a:cubicBezTo>
                    <a:pt x="8047" y="4763"/>
                    <a:pt x="8085" y="4514"/>
                    <a:pt x="8085" y="4283"/>
                  </a:cubicBezTo>
                  <a:cubicBezTo>
                    <a:pt x="8105" y="4014"/>
                    <a:pt x="8105" y="3765"/>
                    <a:pt x="8105" y="3515"/>
                  </a:cubicBezTo>
                  <a:cubicBezTo>
                    <a:pt x="8105" y="3265"/>
                    <a:pt x="8066" y="3035"/>
                    <a:pt x="8047" y="2785"/>
                  </a:cubicBezTo>
                  <a:cubicBezTo>
                    <a:pt x="7989" y="2555"/>
                    <a:pt x="7951" y="2286"/>
                    <a:pt x="7893" y="2036"/>
                  </a:cubicBezTo>
                  <a:cubicBezTo>
                    <a:pt x="7797" y="1556"/>
                    <a:pt x="7624" y="1076"/>
                    <a:pt x="7471" y="634"/>
                  </a:cubicBezTo>
                  <a:cubicBezTo>
                    <a:pt x="7471" y="596"/>
                    <a:pt x="7432" y="577"/>
                    <a:pt x="7413" y="577"/>
                  </a:cubicBezTo>
                  <a:lnTo>
                    <a:pt x="7394" y="577"/>
                  </a:lnTo>
                  <a:cubicBezTo>
                    <a:pt x="7375" y="577"/>
                    <a:pt x="7336" y="634"/>
                    <a:pt x="7336" y="654"/>
                  </a:cubicBezTo>
                  <a:cubicBezTo>
                    <a:pt x="7528" y="1172"/>
                    <a:pt x="7682" y="1729"/>
                    <a:pt x="7778" y="2286"/>
                  </a:cubicBezTo>
                  <a:cubicBezTo>
                    <a:pt x="7874" y="2862"/>
                    <a:pt x="7893" y="3438"/>
                    <a:pt x="7855" y="4014"/>
                  </a:cubicBezTo>
                  <a:cubicBezTo>
                    <a:pt x="7797" y="4417"/>
                    <a:pt x="7701" y="4821"/>
                    <a:pt x="7567" y="5205"/>
                  </a:cubicBezTo>
                  <a:cubicBezTo>
                    <a:pt x="7471" y="5454"/>
                    <a:pt x="7375" y="5666"/>
                    <a:pt x="7240" y="5877"/>
                  </a:cubicBezTo>
                  <a:lnTo>
                    <a:pt x="7202" y="5935"/>
                  </a:lnTo>
                  <a:cubicBezTo>
                    <a:pt x="6991" y="6127"/>
                    <a:pt x="6760" y="6319"/>
                    <a:pt x="6549" y="6491"/>
                  </a:cubicBezTo>
                  <a:cubicBezTo>
                    <a:pt x="6338" y="6645"/>
                    <a:pt x="6127" y="6837"/>
                    <a:pt x="5896" y="7010"/>
                  </a:cubicBezTo>
                  <a:cubicBezTo>
                    <a:pt x="5800" y="7087"/>
                    <a:pt x="5704" y="7183"/>
                    <a:pt x="5608" y="7260"/>
                  </a:cubicBezTo>
                  <a:cubicBezTo>
                    <a:pt x="5666" y="7087"/>
                    <a:pt x="5704" y="6895"/>
                    <a:pt x="5743" y="6722"/>
                  </a:cubicBezTo>
                  <a:cubicBezTo>
                    <a:pt x="5839" y="6242"/>
                    <a:pt x="5858" y="5743"/>
                    <a:pt x="5877" y="5262"/>
                  </a:cubicBezTo>
                  <a:cubicBezTo>
                    <a:pt x="5877" y="4994"/>
                    <a:pt x="5877" y="4763"/>
                    <a:pt x="5858" y="4494"/>
                  </a:cubicBezTo>
                  <a:lnTo>
                    <a:pt x="5781" y="3765"/>
                  </a:lnTo>
                  <a:cubicBezTo>
                    <a:pt x="5704" y="3342"/>
                    <a:pt x="5589" y="2900"/>
                    <a:pt x="5397" y="2497"/>
                  </a:cubicBezTo>
                  <a:cubicBezTo>
                    <a:pt x="5301" y="2305"/>
                    <a:pt x="5186" y="2132"/>
                    <a:pt x="5070" y="1979"/>
                  </a:cubicBezTo>
                  <a:cubicBezTo>
                    <a:pt x="5070" y="1979"/>
                    <a:pt x="5032" y="1940"/>
                    <a:pt x="5013" y="1940"/>
                  </a:cubicBezTo>
                  <a:cubicBezTo>
                    <a:pt x="4994" y="1940"/>
                    <a:pt x="4994" y="1940"/>
                    <a:pt x="4974" y="1979"/>
                  </a:cubicBezTo>
                  <a:cubicBezTo>
                    <a:pt x="4936" y="1998"/>
                    <a:pt x="4936" y="2017"/>
                    <a:pt x="4974" y="2036"/>
                  </a:cubicBezTo>
                  <a:cubicBezTo>
                    <a:pt x="4994" y="2075"/>
                    <a:pt x="4994" y="2094"/>
                    <a:pt x="5013" y="2113"/>
                  </a:cubicBezTo>
                  <a:cubicBezTo>
                    <a:pt x="5128" y="2267"/>
                    <a:pt x="5205" y="2401"/>
                    <a:pt x="5282" y="2574"/>
                  </a:cubicBezTo>
                  <a:cubicBezTo>
                    <a:pt x="5416" y="2881"/>
                    <a:pt x="5493" y="3188"/>
                    <a:pt x="5550" y="3534"/>
                  </a:cubicBezTo>
                  <a:cubicBezTo>
                    <a:pt x="5589" y="3822"/>
                    <a:pt x="5608" y="4129"/>
                    <a:pt x="5608" y="4417"/>
                  </a:cubicBezTo>
                  <a:cubicBezTo>
                    <a:pt x="5608" y="4725"/>
                    <a:pt x="5608" y="5051"/>
                    <a:pt x="5589" y="5358"/>
                  </a:cubicBezTo>
                  <a:cubicBezTo>
                    <a:pt x="5570" y="5685"/>
                    <a:pt x="5512" y="6050"/>
                    <a:pt x="5454" y="6395"/>
                  </a:cubicBezTo>
                  <a:cubicBezTo>
                    <a:pt x="5378" y="6703"/>
                    <a:pt x="5301" y="6991"/>
                    <a:pt x="5186" y="7298"/>
                  </a:cubicBezTo>
                  <a:cubicBezTo>
                    <a:pt x="5128" y="7452"/>
                    <a:pt x="5090" y="7586"/>
                    <a:pt x="5013" y="7740"/>
                  </a:cubicBezTo>
                  <a:cubicBezTo>
                    <a:pt x="4878" y="7855"/>
                    <a:pt x="4725" y="7970"/>
                    <a:pt x="4552" y="8085"/>
                  </a:cubicBezTo>
                  <a:cubicBezTo>
                    <a:pt x="4110" y="8450"/>
                    <a:pt x="3669" y="8834"/>
                    <a:pt x="3246" y="9218"/>
                  </a:cubicBezTo>
                  <a:cubicBezTo>
                    <a:pt x="2804" y="9602"/>
                    <a:pt x="2401" y="10006"/>
                    <a:pt x="2017" y="10447"/>
                  </a:cubicBezTo>
                  <a:cubicBezTo>
                    <a:pt x="1153" y="11427"/>
                    <a:pt x="385" y="12560"/>
                    <a:pt x="39" y="13827"/>
                  </a:cubicBezTo>
                  <a:cubicBezTo>
                    <a:pt x="1" y="14000"/>
                    <a:pt x="97" y="14192"/>
                    <a:pt x="289" y="14231"/>
                  </a:cubicBezTo>
                  <a:cubicBezTo>
                    <a:pt x="313" y="14242"/>
                    <a:pt x="338" y="14247"/>
                    <a:pt x="364" y="14247"/>
                  </a:cubicBezTo>
                  <a:cubicBezTo>
                    <a:pt x="421" y="14247"/>
                    <a:pt x="479" y="14225"/>
                    <a:pt x="519" y="14211"/>
                  </a:cubicBezTo>
                  <a:cubicBezTo>
                    <a:pt x="615" y="14173"/>
                    <a:pt x="654" y="14096"/>
                    <a:pt x="692" y="14000"/>
                  </a:cubicBezTo>
                  <a:cubicBezTo>
                    <a:pt x="750" y="13904"/>
                    <a:pt x="788" y="13789"/>
                    <a:pt x="807" y="13693"/>
                  </a:cubicBezTo>
                  <a:cubicBezTo>
                    <a:pt x="980" y="13309"/>
                    <a:pt x="1172" y="12925"/>
                    <a:pt x="1383" y="12560"/>
                  </a:cubicBezTo>
                  <a:cubicBezTo>
                    <a:pt x="1614" y="12195"/>
                    <a:pt x="1844" y="11830"/>
                    <a:pt x="2113" y="11523"/>
                  </a:cubicBezTo>
                  <a:cubicBezTo>
                    <a:pt x="2439" y="11100"/>
                    <a:pt x="2824" y="10678"/>
                    <a:pt x="3208" y="10275"/>
                  </a:cubicBezTo>
                  <a:cubicBezTo>
                    <a:pt x="3630" y="9871"/>
                    <a:pt x="4033" y="9468"/>
                    <a:pt x="4456" y="9084"/>
                  </a:cubicBezTo>
                  <a:cubicBezTo>
                    <a:pt x="4648" y="8911"/>
                    <a:pt x="4840" y="8719"/>
                    <a:pt x="5032" y="8546"/>
                  </a:cubicBezTo>
                  <a:cubicBezTo>
                    <a:pt x="5109" y="8508"/>
                    <a:pt x="5205" y="8469"/>
                    <a:pt x="5282" y="8431"/>
                  </a:cubicBezTo>
                  <a:cubicBezTo>
                    <a:pt x="5378" y="8373"/>
                    <a:pt x="5454" y="8354"/>
                    <a:pt x="5550" y="8316"/>
                  </a:cubicBezTo>
                  <a:lnTo>
                    <a:pt x="5512" y="8316"/>
                  </a:lnTo>
                  <a:cubicBezTo>
                    <a:pt x="5512" y="8316"/>
                    <a:pt x="5550" y="8316"/>
                    <a:pt x="5550" y="8277"/>
                  </a:cubicBezTo>
                  <a:cubicBezTo>
                    <a:pt x="5839" y="8162"/>
                    <a:pt x="6127" y="8066"/>
                    <a:pt x="6415" y="7989"/>
                  </a:cubicBezTo>
                  <a:cubicBezTo>
                    <a:pt x="6722" y="7932"/>
                    <a:pt x="7029" y="7855"/>
                    <a:pt x="7336" y="7836"/>
                  </a:cubicBezTo>
                  <a:lnTo>
                    <a:pt x="7375" y="7836"/>
                  </a:lnTo>
                  <a:cubicBezTo>
                    <a:pt x="7490" y="7797"/>
                    <a:pt x="7586" y="7797"/>
                    <a:pt x="7701" y="7797"/>
                  </a:cubicBezTo>
                  <a:cubicBezTo>
                    <a:pt x="7855" y="7797"/>
                    <a:pt x="7970" y="7778"/>
                    <a:pt x="8105" y="7778"/>
                  </a:cubicBezTo>
                  <a:lnTo>
                    <a:pt x="8930" y="7778"/>
                  </a:lnTo>
                  <a:cubicBezTo>
                    <a:pt x="9199" y="7778"/>
                    <a:pt x="9449" y="7797"/>
                    <a:pt x="9698" y="7836"/>
                  </a:cubicBezTo>
                  <a:cubicBezTo>
                    <a:pt x="9967" y="7855"/>
                    <a:pt x="10217" y="7874"/>
                    <a:pt x="10467" y="7932"/>
                  </a:cubicBezTo>
                  <a:cubicBezTo>
                    <a:pt x="10659" y="7951"/>
                    <a:pt x="10831" y="7970"/>
                    <a:pt x="11023" y="7989"/>
                  </a:cubicBezTo>
                  <a:cubicBezTo>
                    <a:pt x="11177" y="8028"/>
                    <a:pt x="11369" y="8066"/>
                    <a:pt x="11542" y="8085"/>
                  </a:cubicBezTo>
                  <a:lnTo>
                    <a:pt x="12560" y="8316"/>
                  </a:lnTo>
                  <a:cubicBezTo>
                    <a:pt x="12579" y="8316"/>
                    <a:pt x="12617" y="8316"/>
                    <a:pt x="12617" y="8258"/>
                  </a:cubicBezTo>
                  <a:cubicBezTo>
                    <a:pt x="12617" y="8239"/>
                    <a:pt x="12617" y="8181"/>
                    <a:pt x="12579" y="8181"/>
                  </a:cubicBezTo>
                  <a:cubicBezTo>
                    <a:pt x="12291" y="8124"/>
                    <a:pt x="12022" y="8047"/>
                    <a:pt x="11734" y="7970"/>
                  </a:cubicBezTo>
                  <a:cubicBezTo>
                    <a:pt x="11446" y="7893"/>
                    <a:pt x="11158" y="7836"/>
                    <a:pt x="10870" y="7778"/>
                  </a:cubicBezTo>
                  <a:cubicBezTo>
                    <a:pt x="10735" y="7759"/>
                    <a:pt x="10582" y="7701"/>
                    <a:pt x="10447" y="7682"/>
                  </a:cubicBezTo>
                  <a:cubicBezTo>
                    <a:pt x="10294" y="7663"/>
                    <a:pt x="10121" y="7605"/>
                    <a:pt x="9967" y="7586"/>
                  </a:cubicBezTo>
                  <a:lnTo>
                    <a:pt x="9526" y="7509"/>
                  </a:lnTo>
                  <a:cubicBezTo>
                    <a:pt x="9353" y="7490"/>
                    <a:pt x="9218" y="7471"/>
                    <a:pt x="9046" y="7452"/>
                  </a:cubicBezTo>
                  <a:cubicBezTo>
                    <a:pt x="8738" y="7413"/>
                    <a:pt x="8431" y="7394"/>
                    <a:pt x="8143" y="7375"/>
                  </a:cubicBezTo>
                  <a:lnTo>
                    <a:pt x="7682" y="7375"/>
                  </a:lnTo>
                  <a:cubicBezTo>
                    <a:pt x="7509" y="7375"/>
                    <a:pt x="7375" y="7375"/>
                    <a:pt x="7202" y="7394"/>
                  </a:cubicBezTo>
                  <a:cubicBezTo>
                    <a:pt x="6895" y="7413"/>
                    <a:pt x="6607" y="7471"/>
                    <a:pt x="6280" y="7548"/>
                  </a:cubicBezTo>
                  <a:cubicBezTo>
                    <a:pt x="6184" y="7567"/>
                    <a:pt x="6088" y="7586"/>
                    <a:pt x="5973" y="7605"/>
                  </a:cubicBezTo>
                  <a:cubicBezTo>
                    <a:pt x="6280" y="7317"/>
                    <a:pt x="6626" y="7029"/>
                    <a:pt x="6933" y="6741"/>
                  </a:cubicBezTo>
                  <a:cubicBezTo>
                    <a:pt x="7144" y="6549"/>
                    <a:pt x="7356" y="6357"/>
                    <a:pt x="7528" y="6146"/>
                  </a:cubicBezTo>
                  <a:cubicBezTo>
                    <a:pt x="7701" y="6031"/>
                    <a:pt x="7874" y="5935"/>
                    <a:pt x="8047" y="5839"/>
                  </a:cubicBezTo>
                  <a:cubicBezTo>
                    <a:pt x="8277" y="5685"/>
                    <a:pt x="8546" y="5589"/>
                    <a:pt x="8796" y="5474"/>
                  </a:cubicBezTo>
                  <a:lnTo>
                    <a:pt x="8757" y="5474"/>
                  </a:lnTo>
                  <a:cubicBezTo>
                    <a:pt x="8796" y="5474"/>
                    <a:pt x="8815" y="5454"/>
                    <a:pt x="8834" y="5454"/>
                  </a:cubicBezTo>
                  <a:cubicBezTo>
                    <a:pt x="9161" y="5301"/>
                    <a:pt x="9526" y="5205"/>
                    <a:pt x="9890" y="5109"/>
                  </a:cubicBezTo>
                  <a:cubicBezTo>
                    <a:pt x="10063" y="5070"/>
                    <a:pt x="10255" y="5051"/>
                    <a:pt x="10409" y="4994"/>
                  </a:cubicBezTo>
                  <a:cubicBezTo>
                    <a:pt x="10601" y="4974"/>
                    <a:pt x="10774" y="4917"/>
                    <a:pt x="10966" y="4898"/>
                  </a:cubicBezTo>
                  <a:cubicBezTo>
                    <a:pt x="11251" y="4870"/>
                    <a:pt x="11527" y="4843"/>
                    <a:pt x="11813" y="4843"/>
                  </a:cubicBezTo>
                  <a:cubicBezTo>
                    <a:pt x="11932" y="4843"/>
                    <a:pt x="12052" y="4848"/>
                    <a:pt x="12176" y="4859"/>
                  </a:cubicBezTo>
                  <a:cubicBezTo>
                    <a:pt x="12368" y="4859"/>
                    <a:pt x="12560" y="4859"/>
                    <a:pt x="12771" y="4878"/>
                  </a:cubicBezTo>
                  <a:cubicBezTo>
                    <a:pt x="12963" y="4898"/>
                    <a:pt x="13174" y="4917"/>
                    <a:pt x="13366" y="4955"/>
                  </a:cubicBezTo>
                  <a:cubicBezTo>
                    <a:pt x="13462" y="4974"/>
                    <a:pt x="13578" y="4974"/>
                    <a:pt x="13674" y="4994"/>
                  </a:cubicBezTo>
                  <a:cubicBezTo>
                    <a:pt x="13712" y="4994"/>
                    <a:pt x="13750" y="4994"/>
                    <a:pt x="13750" y="4955"/>
                  </a:cubicBezTo>
                  <a:cubicBezTo>
                    <a:pt x="13837" y="4974"/>
                    <a:pt x="13875" y="4979"/>
                    <a:pt x="13890" y="4979"/>
                  </a:cubicBezTo>
                  <a:cubicBezTo>
                    <a:pt x="13904" y="4979"/>
                    <a:pt x="13894" y="4974"/>
                    <a:pt x="13885" y="4974"/>
                  </a:cubicBezTo>
                  <a:cubicBezTo>
                    <a:pt x="13347" y="4878"/>
                    <a:pt x="12790" y="4802"/>
                    <a:pt x="12272" y="4782"/>
                  </a:cubicBezTo>
                  <a:lnTo>
                    <a:pt x="11408" y="4782"/>
                  </a:lnTo>
                  <a:cubicBezTo>
                    <a:pt x="11120" y="4782"/>
                    <a:pt x="10793" y="4802"/>
                    <a:pt x="10505" y="4859"/>
                  </a:cubicBezTo>
                  <a:cubicBezTo>
                    <a:pt x="10217" y="4878"/>
                    <a:pt x="9929" y="4936"/>
                    <a:pt x="9641" y="4994"/>
                  </a:cubicBezTo>
                  <a:cubicBezTo>
                    <a:pt x="9506" y="5032"/>
                    <a:pt x="9353" y="5070"/>
                    <a:pt x="9238" y="5090"/>
                  </a:cubicBezTo>
                  <a:lnTo>
                    <a:pt x="8815" y="5243"/>
                  </a:lnTo>
                  <a:cubicBezTo>
                    <a:pt x="8681" y="5282"/>
                    <a:pt x="8585" y="5339"/>
                    <a:pt x="8469" y="5378"/>
                  </a:cubicBezTo>
                  <a:cubicBezTo>
                    <a:pt x="8681" y="5147"/>
                    <a:pt x="8911" y="4898"/>
                    <a:pt x="9103" y="4648"/>
                  </a:cubicBezTo>
                  <a:cubicBezTo>
                    <a:pt x="9314" y="4379"/>
                    <a:pt x="9526" y="4091"/>
                    <a:pt x="9756" y="3803"/>
                  </a:cubicBezTo>
                  <a:cubicBezTo>
                    <a:pt x="9775" y="3784"/>
                    <a:pt x="9775" y="3745"/>
                    <a:pt x="9794" y="3745"/>
                  </a:cubicBezTo>
                  <a:cubicBezTo>
                    <a:pt x="9871" y="3649"/>
                    <a:pt x="9948" y="3553"/>
                    <a:pt x="10044" y="3457"/>
                  </a:cubicBezTo>
                  <a:cubicBezTo>
                    <a:pt x="10063" y="3457"/>
                    <a:pt x="10083" y="3438"/>
                    <a:pt x="10102" y="3438"/>
                  </a:cubicBezTo>
                  <a:cubicBezTo>
                    <a:pt x="10255" y="3323"/>
                    <a:pt x="10371" y="3227"/>
                    <a:pt x="10524" y="3112"/>
                  </a:cubicBezTo>
                  <a:lnTo>
                    <a:pt x="10524" y="3112"/>
                  </a:lnTo>
                  <a:lnTo>
                    <a:pt x="10486" y="3131"/>
                  </a:lnTo>
                  <a:cubicBezTo>
                    <a:pt x="10716" y="2958"/>
                    <a:pt x="10927" y="2824"/>
                    <a:pt x="11158" y="2670"/>
                  </a:cubicBezTo>
                  <a:cubicBezTo>
                    <a:pt x="11273" y="2593"/>
                    <a:pt x="11369" y="2555"/>
                    <a:pt x="11504" y="2478"/>
                  </a:cubicBezTo>
                  <a:cubicBezTo>
                    <a:pt x="11619" y="2401"/>
                    <a:pt x="11734" y="2363"/>
                    <a:pt x="11888" y="2305"/>
                  </a:cubicBezTo>
                  <a:cubicBezTo>
                    <a:pt x="12156" y="2190"/>
                    <a:pt x="12425" y="2113"/>
                    <a:pt x="12713" y="2094"/>
                  </a:cubicBezTo>
                  <a:cubicBezTo>
                    <a:pt x="12848" y="2075"/>
                    <a:pt x="12963" y="2075"/>
                    <a:pt x="13078" y="2075"/>
                  </a:cubicBezTo>
                  <a:cubicBezTo>
                    <a:pt x="13117" y="2075"/>
                    <a:pt x="13136" y="2055"/>
                    <a:pt x="13136" y="2017"/>
                  </a:cubicBezTo>
                  <a:cubicBezTo>
                    <a:pt x="13136" y="1998"/>
                    <a:pt x="13117" y="1979"/>
                    <a:pt x="13078" y="1979"/>
                  </a:cubicBezTo>
                  <a:lnTo>
                    <a:pt x="12982" y="1979"/>
                  </a:lnTo>
                  <a:cubicBezTo>
                    <a:pt x="12713" y="1979"/>
                    <a:pt x="12483" y="1998"/>
                    <a:pt x="12233" y="2036"/>
                  </a:cubicBezTo>
                  <a:cubicBezTo>
                    <a:pt x="12099" y="2075"/>
                    <a:pt x="11945" y="2113"/>
                    <a:pt x="11830" y="2132"/>
                  </a:cubicBezTo>
                  <a:cubicBezTo>
                    <a:pt x="11696" y="2190"/>
                    <a:pt x="11542" y="2228"/>
                    <a:pt x="11408" y="2305"/>
                  </a:cubicBezTo>
                  <a:cubicBezTo>
                    <a:pt x="11139" y="2401"/>
                    <a:pt x="10889" y="2555"/>
                    <a:pt x="10659" y="2689"/>
                  </a:cubicBezTo>
                  <a:cubicBezTo>
                    <a:pt x="10678" y="2670"/>
                    <a:pt x="10716" y="2632"/>
                    <a:pt x="10755" y="2593"/>
                  </a:cubicBezTo>
                  <a:cubicBezTo>
                    <a:pt x="10985" y="2305"/>
                    <a:pt x="11216" y="2017"/>
                    <a:pt x="11446" y="1729"/>
                  </a:cubicBezTo>
                  <a:cubicBezTo>
                    <a:pt x="11926" y="1191"/>
                    <a:pt x="12406" y="634"/>
                    <a:pt x="12944" y="116"/>
                  </a:cubicBezTo>
                  <a:cubicBezTo>
                    <a:pt x="12982" y="77"/>
                    <a:pt x="12944" y="1"/>
                    <a:pt x="12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2383200" y="7904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cubicBezTo>
                    <a:pt x="19" y="1"/>
                    <a:pt x="19" y="1"/>
                    <a:pt x="0" y="1"/>
                  </a:cubicBezTo>
                  <a:lnTo>
                    <a:pt x="0" y="1"/>
                  </a:lnTo>
                  <a:cubicBezTo>
                    <a:pt x="19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2429275" y="77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2569000" y="667500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54" y="1"/>
                    <a:pt x="0" y="116"/>
                    <a:pt x="0" y="289"/>
                  </a:cubicBezTo>
                  <a:cubicBezTo>
                    <a:pt x="0" y="423"/>
                    <a:pt x="115" y="577"/>
                    <a:pt x="288" y="577"/>
                  </a:cubicBezTo>
                  <a:cubicBezTo>
                    <a:pt x="442" y="577"/>
                    <a:pt x="576" y="442"/>
                    <a:pt x="576" y="289"/>
                  </a:cubicBezTo>
                  <a:cubicBezTo>
                    <a:pt x="576" y="135"/>
                    <a:pt x="461" y="1"/>
                    <a:pt x="2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2568500" y="648300"/>
              <a:ext cx="5800" cy="5775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16" y="1"/>
                  </a:moveTo>
                  <a:cubicBezTo>
                    <a:pt x="78" y="1"/>
                    <a:pt x="1" y="39"/>
                    <a:pt x="1" y="116"/>
                  </a:cubicBezTo>
                  <a:cubicBezTo>
                    <a:pt x="1" y="193"/>
                    <a:pt x="39" y="231"/>
                    <a:pt x="116" y="231"/>
                  </a:cubicBezTo>
                  <a:cubicBezTo>
                    <a:pt x="193" y="231"/>
                    <a:pt x="231" y="193"/>
                    <a:pt x="231" y="116"/>
                  </a:cubicBezTo>
                  <a:cubicBezTo>
                    <a:pt x="231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2582900" y="6555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20" y="1"/>
                    <a:pt x="1" y="39"/>
                    <a:pt x="1" y="97"/>
                  </a:cubicBezTo>
                  <a:cubicBezTo>
                    <a:pt x="1" y="135"/>
                    <a:pt x="39" y="193"/>
                    <a:pt x="97" y="193"/>
                  </a:cubicBezTo>
                  <a:cubicBezTo>
                    <a:pt x="135" y="193"/>
                    <a:pt x="193" y="135"/>
                    <a:pt x="193" y="97"/>
                  </a:cubicBezTo>
                  <a:cubicBezTo>
                    <a:pt x="193" y="3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578100" y="6363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20"/>
                    <a:pt x="1" y="3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35"/>
                    <a:pt x="193" y="96"/>
                  </a:cubicBezTo>
                  <a:cubicBezTo>
                    <a:pt x="193" y="39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2607875" y="705900"/>
              <a:ext cx="12025" cy="12050"/>
            </a:xfrm>
            <a:custGeom>
              <a:avLst/>
              <a:gdLst/>
              <a:ahLst/>
              <a:cxnLst/>
              <a:rect l="l" t="t" r="r" b="b"/>
              <a:pathLst>
                <a:path w="481" h="482" extrusionOk="0">
                  <a:moveTo>
                    <a:pt x="250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81"/>
                    <a:pt x="250" y="481"/>
                  </a:cubicBezTo>
                  <a:cubicBezTo>
                    <a:pt x="365" y="481"/>
                    <a:pt x="481" y="385"/>
                    <a:pt x="481" y="231"/>
                  </a:cubicBezTo>
                  <a:cubicBezTo>
                    <a:pt x="481" y="116"/>
                    <a:pt x="385" y="1"/>
                    <a:pt x="25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2569000" y="738075"/>
              <a:ext cx="13450" cy="13475"/>
            </a:xfrm>
            <a:custGeom>
              <a:avLst/>
              <a:gdLst/>
              <a:ahLst/>
              <a:cxnLst/>
              <a:rect l="l" t="t" r="r" b="b"/>
              <a:pathLst>
                <a:path w="538" h="539" extrusionOk="0">
                  <a:moveTo>
                    <a:pt x="269" y="1"/>
                  </a:moveTo>
                  <a:cubicBezTo>
                    <a:pt x="115" y="1"/>
                    <a:pt x="0" y="116"/>
                    <a:pt x="0" y="269"/>
                  </a:cubicBezTo>
                  <a:cubicBezTo>
                    <a:pt x="0" y="404"/>
                    <a:pt x="115" y="538"/>
                    <a:pt x="269" y="538"/>
                  </a:cubicBezTo>
                  <a:cubicBezTo>
                    <a:pt x="403" y="538"/>
                    <a:pt x="538" y="404"/>
                    <a:pt x="538" y="269"/>
                  </a:cubicBezTo>
                  <a:cubicBezTo>
                    <a:pt x="538" y="116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2593000" y="752950"/>
              <a:ext cx="8650" cy="86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77" y="347"/>
                    <a:pt x="173" y="347"/>
                  </a:cubicBezTo>
                  <a:cubicBezTo>
                    <a:pt x="269" y="347"/>
                    <a:pt x="346" y="270"/>
                    <a:pt x="346" y="174"/>
                  </a:cubicBezTo>
                  <a:cubicBezTo>
                    <a:pt x="346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2588200" y="7265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19" y="1"/>
                    <a:pt x="0" y="58"/>
                    <a:pt x="0" y="97"/>
                  </a:cubicBezTo>
                  <a:cubicBezTo>
                    <a:pt x="0" y="154"/>
                    <a:pt x="58" y="193"/>
                    <a:pt x="96" y="193"/>
                  </a:cubicBezTo>
                  <a:cubicBezTo>
                    <a:pt x="154" y="193"/>
                    <a:pt x="192" y="154"/>
                    <a:pt x="192" y="97"/>
                  </a:cubicBezTo>
                  <a:cubicBezTo>
                    <a:pt x="192" y="58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2607400" y="73472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614600" y="754400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1"/>
                  </a:moveTo>
                  <a:cubicBezTo>
                    <a:pt x="58" y="1"/>
                    <a:pt x="0" y="77"/>
                    <a:pt x="0" y="116"/>
                  </a:cubicBezTo>
                  <a:cubicBezTo>
                    <a:pt x="0" y="193"/>
                    <a:pt x="58" y="231"/>
                    <a:pt x="116" y="231"/>
                  </a:cubicBezTo>
                  <a:cubicBezTo>
                    <a:pt x="192" y="231"/>
                    <a:pt x="250" y="193"/>
                    <a:pt x="250" y="116"/>
                  </a:cubicBezTo>
                  <a:cubicBezTo>
                    <a:pt x="250" y="39"/>
                    <a:pt x="192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2601625" y="776475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2575700" y="8125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0"/>
                  </a:moveTo>
                  <a:cubicBezTo>
                    <a:pt x="97" y="0"/>
                    <a:pt x="1" y="115"/>
                    <a:pt x="1" y="250"/>
                  </a:cubicBezTo>
                  <a:cubicBezTo>
                    <a:pt x="1" y="384"/>
                    <a:pt x="116" y="480"/>
                    <a:pt x="231" y="480"/>
                  </a:cubicBezTo>
                  <a:cubicBezTo>
                    <a:pt x="385" y="480"/>
                    <a:pt x="481" y="365"/>
                    <a:pt x="481" y="250"/>
                  </a:cubicBezTo>
                  <a:cubicBezTo>
                    <a:pt x="481" y="96"/>
                    <a:pt x="366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576675" y="7913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54"/>
                    <a:pt x="58" y="192"/>
                    <a:pt x="96" y="192"/>
                  </a:cubicBezTo>
                  <a:cubicBezTo>
                    <a:pt x="154" y="192"/>
                    <a:pt x="192" y="154"/>
                    <a:pt x="192" y="96"/>
                  </a:cubicBezTo>
                  <a:cubicBezTo>
                    <a:pt x="192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448475" y="600300"/>
              <a:ext cx="9650" cy="9625"/>
            </a:xfrm>
            <a:custGeom>
              <a:avLst/>
              <a:gdLst/>
              <a:ahLst/>
              <a:cxnLst/>
              <a:rect l="l" t="t" r="r" b="b"/>
              <a:pathLst>
                <a:path w="386" h="385" extrusionOk="0">
                  <a:moveTo>
                    <a:pt x="193" y="0"/>
                  </a:moveTo>
                  <a:cubicBezTo>
                    <a:pt x="78" y="19"/>
                    <a:pt x="1" y="96"/>
                    <a:pt x="1" y="192"/>
                  </a:cubicBezTo>
                  <a:cubicBezTo>
                    <a:pt x="1" y="288"/>
                    <a:pt x="78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2441275" y="582525"/>
              <a:ext cx="8200" cy="8675"/>
            </a:xfrm>
            <a:custGeom>
              <a:avLst/>
              <a:gdLst/>
              <a:ahLst/>
              <a:cxnLst/>
              <a:rect l="l" t="t" r="r" b="b"/>
              <a:pathLst>
                <a:path w="328" h="347" extrusionOk="0">
                  <a:moveTo>
                    <a:pt x="174" y="1"/>
                  </a:moveTo>
                  <a:cubicBezTo>
                    <a:pt x="78" y="1"/>
                    <a:pt x="1" y="97"/>
                    <a:pt x="1" y="173"/>
                  </a:cubicBezTo>
                  <a:cubicBezTo>
                    <a:pt x="1" y="270"/>
                    <a:pt x="78" y="346"/>
                    <a:pt x="174" y="346"/>
                  </a:cubicBezTo>
                  <a:cubicBezTo>
                    <a:pt x="270" y="346"/>
                    <a:pt x="327" y="270"/>
                    <a:pt x="327" y="173"/>
                  </a:cubicBezTo>
                  <a:cubicBezTo>
                    <a:pt x="327" y="77"/>
                    <a:pt x="270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465300" y="59357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15" y="0"/>
                  </a:moveTo>
                  <a:cubicBezTo>
                    <a:pt x="77" y="0"/>
                    <a:pt x="0" y="39"/>
                    <a:pt x="0" y="116"/>
                  </a:cubicBezTo>
                  <a:cubicBezTo>
                    <a:pt x="0" y="192"/>
                    <a:pt x="39" y="231"/>
                    <a:pt x="115" y="231"/>
                  </a:cubicBezTo>
                  <a:cubicBezTo>
                    <a:pt x="192" y="231"/>
                    <a:pt x="231" y="192"/>
                    <a:pt x="231" y="116"/>
                  </a:cubicBezTo>
                  <a:cubicBezTo>
                    <a:pt x="231" y="39"/>
                    <a:pt x="192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477775" y="5791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77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2467700" y="615650"/>
              <a:ext cx="10575" cy="11075"/>
            </a:xfrm>
            <a:custGeom>
              <a:avLst/>
              <a:gdLst/>
              <a:ahLst/>
              <a:cxnLst/>
              <a:rect l="l" t="t" r="r" b="b"/>
              <a:pathLst>
                <a:path w="423" h="443" extrusionOk="0">
                  <a:moveTo>
                    <a:pt x="211" y="1"/>
                  </a:moveTo>
                  <a:cubicBezTo>
                    <a:pt x="96" y="1"/>
                    <a:pt x="0" y="97"/>
                    <a:pt x="0" y="212"/>
                  </a:cubicBezTo>
                  <a:cubicBezTo>
                    <a:pt x="0" y="346"/>
                    <a:pt x="96" y="442"/>
                    <a:pt x="211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7"/>
                    <a:pt x="327" y="1"/>
                    <a:pt x="21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384150" y="6161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70" y="1"/>
                  </a:moveTo>
                  <a:cubicBezTo>
                    <a:pt x="116" y="1"/>
                    <a:pt x="1" y="135"/>
                    <a:pt x="1" y="270"/>
                  </a:cubicBezTo>
                  <a:cubicBezTo>
                    <a:pt x="1" y="423"/>
                    <a:pt x="116" y="539"/>
                    <a:pt x="270" y="539"/>
                  </a:cubicBezTo>
                  <a:cubicBezTo>
                    <a:pt x="404" y="539"/>
                    <a:pt x="538" y="423"/>
                    <a:pt x="538" y="270"/>
                  </a:cubicBezTo>
                  <a:cubicBezTo>
                    <a:pt x="538" y="135"/>
                    <a:pt x="404" y="1"/>
                    <a:pt x="27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2366875" y="60412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73" y="1"/>
                  </a:moveTo>
                  <a:cubicBezTo>
                    <a:pt x="77" y="1"/>
                    <a:pt x="0" y="78"/>
                    <a:pt x="0" y="174"/>
                  </a:cubicBezTo>
                  <a:cubicBezTo>
                    <a:pt x="0" y="270"/>
                    <a:pt x="58" y="346"/>
                    <a:pt x="173" y="346"/>
                  </a:cubicBezTo>
                  <a:cubicBezTo>
                    <a:pt x="269" y="346"/>
                    <a:pt x="327" y="270"/>
                    <a:pt x="327" y="174"/>
                  </a:cubicBezTo>
                  <a:cubicBezTo>
                    <a:pt x="327" y="78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395675" y="60352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59"/>
                    <a:pt x="39" y="198"/>
                    <a:pt x="97" y="198"/>
                  </a:cubicBezTo>
                  <a:cubicBezTo>
                    <a:pt x="135" y="198"/>
                    <a:pt x="193" y="159"/>
                    <a:pt x="193" y="102"/>
                  </a:cubicBezTo>
                  <a:cubicBezTo>
                    <a:pt x="193" y="63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402400" y="5863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35"/>
                  </a:cubicBezTo>
                  <a:cubicBezTo>
                    <a:pt x="0" y="212"/>
                    <a:pt x="58" y="288"/>
                    <a:pt x="135" y="288"/>
                  </a:cubicBezTo>
                  <a:cubicBezTo>
                    <a:pt x="212" y="288"/>
                    <a:pt x="288" y="212"/>
                    <a:pt x="288" y="135"/>
                  </a:cubicBezTo>
                  <a:cubicBezTo>
                    <a:pt x="288" y="77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2408650" y="624300"/>
              <a:ext cx="6250" cy="5775"/>
            </a:xfrm>
            <a:custGeom>
              <a:avLst/>
              <a:gdLst/>
              <a:ahLst/>
              <a:cxnLst/>
              <a:rect l="l" t="t" r="r" b="b"/>
              <a:pathLst>
                <a:path w="250" h="231" extrusionOk="0">
                  <a:moveTo>
                    <a:pt x="135" y="0"/>
                  </a:moveTo>
                  <a:cubicBezTo>
                    <a:pt x="58" y="0"/>
                    <a:pt x="0" y="39"/>
                    <a:pt x="0" y="116"/>
                  </a:cubicBezTo>
                  <a:cubicBezTo>
                    <a:pt x="0" y="154"/>
                    <a:pt x="58" y="231"/>
                    <a:pt x="135" y="231"/>
                  </a:cubicBezTo>
                  <a:cubicBezTo>
                    <a:pt x="192" y="231"/>
                    <a:pt x="250" y="192"/>
                    <a:pt x="250" y="116"/>
                  </a:cubicBezTo>
                  <a:cubicBezTo>
                    <a:pt x="250" y="39"/>
                    <a:pt x="19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353425" y="65117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1"/>
                  </a:moveTo>
                  <a:cubicBezTo>
                    <a:pt x="58" y="1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4" y="193"/>
                    <a:pt x="193" y="135"/>
                    <a:pt x="193" y="97"/>
                  </a:cubicBezTo>
                  <a:cubicBezTo>
                    <a:pt x="193" y="39"/>
                    <a:pt x="15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568025" y="60845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12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1587350" y="688000"/>
            <a:ext cx="6106990" cy="357970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6553360" y="5350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876561" y="2491248"/>
            <a:ext cx="1841723" cy="2529310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122157" y="1003498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935001" y="500195"/>
            <a:ext cx="97" cy="9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33846" y="309792"/>
            <a:ext cx="1697895" cy="1842402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</Words>
  <Application>Microsoft Office PowerPoint</Application>
  <PresentationFormat>On-screen Show (16:9)</PresentationFormat>
  <Paragraphs>10</Paragraphs>
  <Slides>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Condensed Light</vt:lpstr>
      <vt:lpstr>Arial</vt:lpstr>
      <vt:lpstr>Times New Roman</vt:lpstr>
      <vt:lpstr>Fredoka One</vt:lpstr>
      <vt:lpstr>Bebas Neue</vt:lpstr>
      <vt:lpstr>Quicksand Light</vt:lpstr>
      <vt:lpstr>Fall Vibes Stickers fo Marketing by Slidesgo</vt:lpstr>
      <vt:lpstr>TRANH DE TÀI KÌ AO</vt:lpstr>
      <vt:lpstr>PowerPoint Presentation</vt:lpstr>
      <vt:lpstr>PowerPoint Presentation</vt:lpstr>
      <vt:lpstr>PowerPoint Presentation</vt:lpstr>
      <vt:lpstr>Bài tâp</vt:lpstr>
      <vt:lpstr>I. DINH NGHIA</vt:lpstr>
      <vt:lpstr>NAME OF THE SECTION</vt:lpstr>
      <vt:lpstr>AWESOME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MyPC</dc:creator>
  <cp:lastModifiedBy>MyPC</cp:lastModifiedBy>
  <cp:revision>20</cp:revision>
  <dcterms:modified xsi:type="dcterms:W3CDTF">2021-10-26T00:07:17Z</dcterms:modified>
</cp:coreProperties>
</file>