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470" r:id="rId2"/>
    <p:sldId id="508" r:id="rId3"/>
    <p:sldId id="353" r:id="rId4"/>
    <p:sldId id="491" r:id="rId5"/>
    <p:sldId id="352" r:id="rId6"/>
    <p:sldId id="493" r:id="rId7"/>
    <p:sldId id="499" r:id="rId8"/>
    <p:sldId id="477" r:id="rId9"/>
    <p:sldId id="494" r:id="rId10"/>
    <p:sldId id="475" r:id="rId11"/>
    <p:sldId id="492" r:id="rId12"/>
    <p:sldId id="476" r:id="rId13"/>
    <p:sldId id="495" r:id="rId14"/>
    <p:sldId id="500" r:id="rId15"/>
    <p:sldId id="486" r:id="rId16"/>
    <p:sldId id="501" r:id="rId17"/>
    <p:sldId id="481" r:id="rId18"/>
    <p:sldId id="498" r:id="rId19"/>
    <p:sldId id="503" r:id="rId20"/>
    <p:sldId id="504" r:id="rId21"/>
    <p:sldId id="502" r:id="rId22"/>
    <p:sldId id="505" r:id="rId23"/>
    <p:sldId id="507" r:id="rId24"/>
    <p:sldId id="506" r:id="rId25"/>
    <p:sldId id="297" r:id="rId26"/>
  </p:sldIdLst>
  <p:sldSz cx="12192000" cy="6858000"/>
  <p:notesSz cx="6858000" cy="9144000"/>
  <p:embeddedFontLst>
    <p:embeddedFont>
      <p:font typeface="SVN-Yahoo" panose="02040603050506020204" pitchFamily="18" charset="0"/>
      <p:regular r:id="rId28"/>
    </p:embeddedFont>
    <p:embeddedFont>
      <p:font typeface="#9Slide03 Maven Pro Black" panose="00000A00000000000000" pitchFamily="2" charset="-93"/>
      <p:bold r:id="rId29"/>
    </p:embeddedFont>
    <p:embeddedFont>
      <p:font typeface="Calibri Light" panose="020F0302020204030204" pitchFamily="34" charset="0"/>
      <p:regular r:id="rId30"/>
      <p:italic r:id="rId31"/>
    </p:embeddedFont>
    <p:embeddedFont>
      <p:font typeface="#9Slide03 IcielPanton Black" panose="00000A00000000000000" pitchFamily="2" charset="-93"/>
      <p:bold r:id="rId32"/>
    </p:embeddedFont>
    <p:embeddedFont>
      <p:font typeface="#9Slide03 AllRoundGothic" panose="020B0703020202020104" pitchFamily="34" charset="-93"/>
      <p:regular r:id="rId33"/>
    </p:embeddedFont>
    <p:embeddedFont>
      <p:font typeface="Montserrat SemiBold" panose="00000700000000000000" pitchFamily="2" charset="-93"/>
      <p:bold r:id="rId34"/>
      <p:boldItalic r:id="rId35"/>
    </p:embeddedFont>
    <p:embeddedFont>
      <p:font typeface="#9Slide03 AmpleSoft Bold" panose="02000000000000000000" pitchFamily="2" charset="-93"/>
      <p:regular r:id="rId36"/>
    </p:embeddedFont>
    <p:embeddedFont>
      <p:font typeface="SVN-Transformer" pitchFamily="2" charset="-93"/>
      <p:bold r:id="rId37"/>
    </p:embeddedFont>
    <p:embeddedFont>
      <p:font typeface="#9Slide03 BoosterNextFYBlack" panose="02000A03000000020004" pitchFamily="2" charset="-93"/>
      <p:regular r:id="rId38"/>
    </p:embeddedFont>
    <p:embeddedFont>
      <p:font typeface="Calibri" panose="020F0502020204030204" pitchFamily="34" charset="0"/>
      <p:regular r:id="rId39"/>
      <p:bold r:id="rId40"/>
      <p:italic r:id="rId41"/>
      <p:boldItalic r:id="rId42"/>
    </p:embeddedFont>
    <p:embeddedFont>
      <p:font typeface="SVN-The Voice Heavy" panose="02040603050506020204" pitchFamily="18" charset="0"/>
      <p:boldItalic r:id="rId43"/>
    </p:embeddedFont>
    <p:embeddedFont>
      <p:font typeface="#9Slide07 IcielStormtrooper" panose="020B0500000000000000" pitchFamily="34" charset="-93"/>
      <p:regular r:id="rId44"/>
    </p:embeddedFont>
    <p:embeddedFont>
      <p:font typeface="宋体" panose="02010600030101010101" pitchFamily="2" charset="-122"/>
      <p:regular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8E7E"/>
    <a:srgbClr val="539568"/>
    <a:srgbClr val="60AD62"/>
    <a:srgbClr val="F8FDFF"/>
    <a:srgbClr val="3FAC95"/>
    <a:srgbClr val="61AD61"/>
    <a:srgbClr val="EDFFFF"/>
    <a:srgbClr val="D81B03"/>
    <a:srgbClr val="FEF7E5"/>
    <a:srgbClr val="FFF7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65" autoAdjust="0"/>
    <p:restoredTop sz="94660"/>
  </p:normalViewPr>
  <p:slideViewPr>
    <p:cSldViewPr snapToGrid="0">
      <p:cViewPr varScale="1">
        <p:scale>
          <a:sx n="70" d="100"/>
          <a:sy n="70" d="100"/>
        </p:scale>
        <p:origin x="768" y="66"/>
      </p:cViewPr>
      <p:guideLst>
        <p:guide orient="horz" pos="2158"/>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2021/10/30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4116749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896104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3301627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674335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835445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2831086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209253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08464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2304321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2583950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258665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3532097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4094375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297126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2404383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2272679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2021/10/30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2021/10/30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2021/10/30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2021/10/30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7.jp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3965903-406A-CB45-9397-D11E21F08082}"/>
              </a:ext>
            </a:extLst>
          </p:cNvPr>
          <p:cNvSpPr txBox="1"/>
          <p:nvPr/>
        </p:nvSpPr>
        <p:spPr>
          <a:xfrm>
            <a:off x="-914400" y="1297459"/>
            <a:ext cx="184731" cy="369332"/>
          </a:xfrm>
          <a:prstGeom prst="rect">
            <a:avLst/>
          </a:prstGeom>
          <a:noFill/>
        </p:spPr>
        <p:txBody>
          <a:bodyPr wrap="none" rtlCol="0">
            <a:spAutoFit/>
          </a:bodyPr>
          <a:lstStyle/>
          <a:p>
            <a:endParaRPr lang="en-VN"/>
          </a:p>
        </p:txBody>
      </p:sp>
      <p:sp>
        <p:nvSpPr>
          <p:cNvPr id="4" name="TextBox 3"/>
          <p:cNvSpPr txBox="1"/>
          <p:nvPr/>
        </p:nvSpPr>
        <p:spPr>
          <a:xfrm>
            <a:off x="1678461" y="466462"/>
            <a:ext cx="8513804" cy="2031325"/>
          </a:xfrm>
          <a:prstGeom prst="rect">
            <a:avLst/>
          </a:prstGeom>
          <a:noFill/>
        </p:spPr>
        <p:txBody>
          <a:bodyPr wrap="square" rtlCol="0">
            <a:spAutoFit/>
          </a:bodyPr>
          <a:lstStyle/>
          <a:p>
            <a:r>
              <a:rPr lang="en-US" dirty="0" smtClean="0"/>
              <a:t>               </a:t>
            </a:r>
            <a:r>
              <a:rPr lang="en-US" b="1" dirty="0" smtClean="0"/>
              <a:t>    </a:t>
            </a:r>
            <a:r>
              <a:rPr lang="en-US" sz="3600" b="1" dirty="0" smtClean="0">
                <a:solidFill>
                  <a:schemeClr val="accent1"/>
                </a:solidFill>
              </a:rPr>
              <a:t>TRƯỜNG THCS BẠCH ĐẰNG</a:t>
            </a:r>
          </a:p>
          <a:p>
            <a:pPr algn="ctr"/>
            <a:endParaRPr lang="en-US" dirty="0">
              <a:solidFill>
                <a:schemeClr val="accent1"/>
              </a:solidFill>
            </a:endParaRPr>
          </a:p>
          <a:p>
            <a:pPr algn="ctr"/>
            <a:r>
              <a:rPr lang="en-US" sz="3600" b="1" dirty="0">
                <a:solidFill>
                  <a:schemeClr val="accent1"/>
                </a:solidFill>
              </a:rPr>
              <a:t> </a:t>
            </a:r>
            <a:r>
              <a:rPr lang="en-US" sz="3600" b="1" dirty="0" smtClean="0">
                <a:solidFill>
                  <a:schemeClr val="accent6">
                    <a:lumMod val="75000"/>
                  </a:schemeClr>
                </a:solidFill>
              </a:rPr>
              <a:t>HOẠT ĐỘNG TRẢI NGHIỆM </a:t>
            </a:r>
          </a:p>
          <a:p>
            <a:pPr algn="ctr"/>
            <a:r>
              <a:rPr lang="en-US" sz="3600" b="1" dirty="0" smtClean="0">
                <a:solidFill>
                  <a:schemeClr val="accent6">
                    <a:lumMod val="75000"/>
                  </a:schemeClr>
                </a:solidFill>
              </a:rPr>
              <a:t>HƯỚNG NGHIỆP</a:t>
            </a:r>
            <a:endParaRPr lang="en-US" sz="3600" b="1" dirty="0">
              <a:solidFill>
                <a:schemeClr val="accent6">
                  <a:lumMod val="75000"/>
                </a:schemeClr>
              </a:solidFill>
            </a:endParaRPr>
          </a:p>
        </p:txBody>
      </p:sp>
      <p:sp>
        <p:nvSpPr>
          <p:cNvPr id="5" name="TextBox 4"/>
          <p:cNvSpPr txBox="1"/>
          <p:nvPr/>
        </p:nvSpPr>
        <p:spPr>
          <a:xfrm>
            <a:off x="3200400" y="3228945"/>
            <a:ext cx="4151870" cy="400110"/>
          </a:xfrm>
          <a:prstGeom prst="rect">
            <a:avLst/>
          </a:prstGeom>
          <a:noFill/>
        </p:spPr>
        <p:txBody>
          <a:bodyPr wrap="square" rtlCol="0">
            <a:spAutoFit/>
          </a:bodyPr>
          <a:lstStyle/>
          <a:p>
            <a:r>
              <a:rPr lang="en-US" sz="2000" b="1" u="sng" dirty="0" smtClean="0">
                <a:latin typeface="Times New Roman" panose="02020603050405020304" pitchFamily="18" charset="0"/>
                <a:cs typeface="Times New Roman" panose="02020603050405020304" pitchFamily="18" charset="0"/>
              </a:rPr>
              <a:t>GIÁO VIÊN:</a:t>
            </a:r>
            <a:endParaRPr lang="en-US" sz="2000" b="1" u="sng"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547286" y="4213654"/>
            <a:ext cx="2236573" cy="369332"/>
          </a:xfrm>
          <a:prstGeom prst="rect">
            <a:avLst/>
          </a:prstGeom>
          <a:no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0" y="0"/>
            <a:ext cx="12192000" cy="6858000"/>
            <a:chOff x="0" y="0"/>
            <a:chExt cx="12192000" cy="6858000"/>
          </a:xfrm>
        </p:grpSpPr>
        <p:pic>
          <p:nvPicPr>
            <p:cNvPr id="58" name="图片 57"/>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59" name="组合 58"/>
            <p:cNvGrpSpPr/>
            <p:nvPr/>
          </p:nvGrpSpPr>
          <p:grpSpPr>
            <a:xfrm>
              <a:off x="165100" y="121133"/>
              <a:ext cx="11861800" cy="6615734"/>
              <a:chOff x="165100" y="121133"/>
              <a:chExt cx="11861800" cy="6615734"/>
            </a:xfrm>
          </p:grpSpPr>
          <p:sp>
            <p:nvSpPr>
              <p:cNvPr id="62" name="矩形 61"/>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SemiBold" panose="00000700000000000000" charset="0"/>
                  <a:cs typeface="Montserrat SemiBold" panose="00000700000000000000" charset="0"/>
                </a:endParaRPr>
              </a:p>
            </p:txBody>
          </p:sp>
          <p:cxnSp>
            <p:nvCxnSpPr>
              <p:cNvPr id="61" name="直接连接符 60"/>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sp>
        <p:nvSpPr>
          <p:cNvPr id="17" name="矩形 16"/>
          <p:cNvSpPr/>
          <p:nvPr/>
        </p:nvSpPr>
        <p:spPr>
          <a:xfrm>
            <a:off x="1341120" y="3780790"/>
            <a:ext cx="2319655" cy="261620"/>
          </a:xfrm>
          <a:prstGeom prst="rect">
            <a:avLst/>
          </a:prstGeom>
        </p:spPr>
        <p:txBody>
          <a:bodyPr wrap="none">
            <a:spAutoFit/>
            <a:scene3d>
              <a:camera prst="orthographicFront"/>
              <a:lightRig rig="threePt" dir="t"/>
            </a:scene3d>
            <a:sp3d contourW="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100" b="0" i="0" u="none" strike="noStrike" kern="0" cap="none" spc="0" normalizeH="0" baseline="0" noProof="0" dirty="0">
                <a:ln>
                  <a:noFill/>
                </a:ln>
                <a:solidFill>
                  <a:schemeClr val="bg1"/>
                </a:solidFill>
                <a:effectLst/>
                <a:uLnTx/>
                <a:uFillTx/>
                <a:latin typeface="Montserrat SemiBold" panose="00000700000000000000" charset="0"/>
                <a:ea typeface="字魂35号-经典雅黑" panose="02000000000000000000" pitchFamily="2" charset="-122"/>
                <a:cs typeface="Montserrat SemiBold" panose="00000700000000000000" charset="0"/>
              </a:rPr>
              <a:t>ADD THE TITLE HERE</a:t>
            </a:r>
          </a:p>
        </p:txBody>
      </p:sp>
      <p:sp>
        <p:nvSpPr>
          <p:cNvPr id="21" name="矩形 20"/>
          <p:cNvSpPr/>
          <p:nvPr/>
        </p:nvSpPr>
        <p:spPr>
          <a:xfrm>
            <a:off x="8510905" y="3780790"/>
            <a:ext cx="2319655" cy="261620"/>
          </a:xfrm>
          <a:prstGeom prst="rect">
            <a:avLst/>
          </a:prstGeom>
        </p:spPr>
        <p:txBody>
          <a:bodyPr wrap="none">
            <a:spAutoFit/>
            <a:scene3d>
              <a:camera prst="orthographicFront"/>
              <a:lightRig rig="threePt" dir="t"/>
            </a:scene3d>
            <a:sp3d contourW="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100" b="0" i="0" u="none" strike="noStrike" kern="0" cap="none" spc="0" normalizeH="0" baseline="0" noProof="0" dirty="0">
                <a:ln>
                  <a:noFill/>
                </a:ln>
                <a:solidFill>
                  <a:schemeClr val="bg1"/>
                </a:solidFill>
                <a:effectLst/>
                <a:uLnTx/>
                <a:uFillTx/>
                <a:latin typeface="Montserrat SemiBold" panose="00000700000000000000" charset="0"/>
                <a:ea typeface="字魂35号-经典雅黑" panose="02000000000000000000" pitchFamily="2" charset="-122"/>
                <a:cs typeface="Montserrat SemiBold" panose="00000700000000000000" charset="0"/>
              </a:rPr>
              <a:t>ADD THE TITLE HERE</a:t>
            </a:r>
          </a:p>
        </p:txBody>
      </p:sp>
      <p:sp>
        <p:nvSpPr>
          <p:cNvPr id="34" name="矩形 33"/>
          <p:cNvSpPr/>
          <p:nvPr/>
        </p:nvSpPr>
        <p:spPr>
          <a:xfrm>
            <a:off x="4935855" y="3780790"/>
            <a:ext cx="2319655" cy="261620"/>
          </a:xfrm>
          <a:prstGeom prst="rect">
            <a:avLst/>
          </a:prstGeom>
        </p:spPr>
        <p:txBody>
          <a:bodyPr wrap="none">
            <a:spAutoFit/>
            <a:scene3d>
              <a:camera prst="orthographicFront"/>
              <a:lightRig rig="threePt" dir="t"/>
            </a:scene3d>
            <a:sp3d contourW="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100" b="0" i="0" u="none" strike="noStrike" kern="0" cap="none" spc="0" normalizeH="0" baseline="0" noProof="0" dirty="0">
                <a:ln>
                  <a:noFill/>
                </a:ln>
                <a:solidFill>
                  <a:schemeClr val="bg1"/>
                </a:solidFill>
                <a:effectLst/>
                <a:uLnTx/>
                <a:uFillTx/>
                <a:latin typeface="Montserrat SemiBold" panose="00000700000000000000" charset="0"/>
                <a:ea typeface="字魂35号-经典雅黑" panose="02000000000000000000" pitchFamily="2" charset="-122"/>
                <a:cs typeface="Montserrat SemiBold" panose="00000700000000000000" charset="0"/>
              </a:rPr>
              <a:t>ADD THE TITLE HERE</a:t>
            </a:r>
          </a:p>
        </p:txBody>
      </p:sp>
      <p:grpSp>
        <p:nvGrpSpPr>
          <p:cNvPr id="35" name="组合 34"/>
          <p:cNvGrpSpPr/>
          <p:nvPr/>
        </p:nvGrpSpPr>
        <p:grpSpPr>
          <a:xfrm>
            <a:off x="2294088" y="2856514"/>
            <a:ext cx="436468" cy="439421"/>
            <a:chOff x="5042691" y="2273920"/>
            <a:chExt cx="702937" cy="707692"/>
          </a:xfrm>
          <a:solidFill>
            <a:schemeClr val="bg1"/>
          </a:solidFill>
        </p:grpSpPr>
        <p:sp>
          <p:nvSpPr>
            <p:cNvPr id="36"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sp>
          <p:nvSpPr>
            <p:cNvPr id="37"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grpSp>
      <p:grpSp>
        <p:nvGrpSpPr>
          <p:cNvPr id="38" name="组合 37"/>
          <p:cNvGrpSpPr/>
          <p:nvPr/>
        </p:nvGrpSpPr>
        <p:grpSpPr>
          <a:xfrm>
            <a:off x="5805530" y="2779290"/>
            <a:ext cx="580940" cy="558573"/>
            <a:chOff x="3620725" y="5138333"/>
            <a:chExt cx="702937" cy="675873"/>
          </a:xfrm>
          <a:solidFill>
            <a:schemeClr val="bg1"/>
          </a:solidFill>
        </p:grpSpPr>
        <p:sp>
          <p:nvSpPr>
            <p:cNvPr id="39" name="Freeform 18"/>
            <p:cNvSpPr/>
            <p:nvPr/>
          </p:nvSpPr>
          <p:spPr bwMode="auto">
            <a:xfrm>
              <a:off x="3620725" y="5360332"/>
              <a:ext cx="702937" cy="280151"/>
            </a:xfrm>
            <a:custGeom>
              <a:avLst/>
              <a:gdLst>
                <a:gd name="T0" fmla="*/ 699 w 813"/>
                <a:gd name="T1" fmla="*/ 96 h 324"/>
                <a:gd name="T2" fmla="*/ 661 w 813"/>
                <a:gd name="T3" fmla="*/ 96 h 324"/>
                <a:gd name="T4" fmla="*/ 661 w 813"/>
                <a:gd name="T5" fmla="*/ 178 h 324"/>
                <a:gd name="T6" fmla="*/ 632 w 813"/>
                <a:gd name="T7" fmla="*/ 207 h 324"/>
                <a:gd name="T8" fmla="*/ 317 w 813"/>
                <a:gd name="T9" fmla="*/ 207 h 324"/>
                <a:gd name="T10" fmla="*/ 317 w 813"/>
                <a:gd name="T11" fmla="*/ 296 h 324"/>
                <a:gd name="T12" fmla="*/ 289 w 813"/>
                <a:gd name="T13" fmla="*/ 324 h 324"/>
                <a:gd name="T14" fmla="*/ 120 w 813"/>
                <a:gd name="T15" fmla="*/ 324 h 324"/>
                <a:gd name="T16" fmla="*/ 92 w 813"/>
                <a:gd name="T17" fmla="*/ 296 h 324"/>
                <a:gd name="T18" fmla="*/ 92 w 813"/>
                <a:gd name="T19" fmla="*/ 204 h 324"/>
                <a:gd name="T20" fmla="*/ 0 w 813"/>
                <a:gd name="T21" fmla="*/ 204 h 324"/>
                <a:gd name="T22" fmla="*/ 0 w 813"/>
                <a:gd name="T23" fmla="*/ 147 h 324"/>
                <a:gd name="T24" fmla="*/ 120 w 813"/>
                <a:gd name="T25" fmla="*/ 147 h 324"/>
                <a:gd name="T26" fmla="*/ 149 w 813"/>
                <a:gd name="T27" fmla="*/ 175 h 324"/>
                <a:gd name="T28" fmla="*/ 149 w 813"/>
                <a:gd name="T29" fmla="*/ 267 h 324"/>
                <a:gd name="T30" fmla="*/ 260 w 813"/>
                <a:gd name="T31" fmla="*/ 267 h 324"/>
                <a:gd name="T32" fmla="*/ 260 w 813"/>
                <a:gd name="T33" fmla="*/ 178 h 324"/>
                <a:gd name="T34" fmla="*/ 289 w 813"/>
                <a:gd name="T35" fmla="*/ 150 h 324"/>
                <a:gd name="T36" fmla="*/ 603 w 813"/>
                <a:gd name="T37" fmla="*/ 150 h 324"/>
                <a:gd name="T38" fmla="*/ 603 w 813"/>
                <a:gd name="T39" fmla="*/ 67 h 324"/>
                <a:gd name="T40" fmla="*/ 632 w 813"/>
                <a:gd name="T41" fmla="*/ 39 h 324"/>
                <a:gd name="T42" fmla="*/ 699 w 813"/>
                <a:gd name="T43" fmla="*/ 39 h 324"/>
                <a:gd name="T44" fmla="*/ 699 w 813"/>
                <a:gd name="T45" fmla="*/ 0 h 324"/>
                <a:gd name="T46" fmla="*/ 813 w 813"/>
                <a:gd name="T47" fmla="*/ 67 h 324"/>
                <a:gd name="T48" fmla="*/ 699 w 813"/>
                <a:gd name="T49" fmla="*/ 134 h 324"/>
                <a:gd name="T50" fmla="*/ 699 w 813"/>
                <a:gd name="T51" fmla="*/ 9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3" h="324">
                  <a:moveTo>
                    <a:pt x="699" y="96"/>
                  </a:moveTo>
                  <a:cubicBezTo>
                    <a:pt x="661" y="96"/>
                    <a:pt x="661" y="96"/>
                    <a:pt x="661" y="96"/>
                  </a:cubicBezTo>
                  <a:cubicBezTo>
                    <a:pt x="661" y="123"/>
                    <a:pt x="661" y="151"/>
                    <a:pt x="661" y="178"/>
                  </a:cubicBezTo>
                  <a:cubicBezTo>
                    <a:pt x="661" y="194"/>
                    <a:pt x="648" y="207"/>
                    <a:pt x="632" y="207"/>
                  </a:cubicBezTo>
                  <a:cubicBezTo>
                    <a:pt x="317" y="207"/>
                    <a:pt x="317" y="207"/>
                    <a:pt x="317" y="207"/>
                  </a:cubicBezTo>
                  <a:cubicBezTo>
                    <a:pt x="317" y="296"/>
                    <a:pt x="317" y="296"/>
                    <a:pt x="317" y="296"/>
                  </a:cubicBezTo>
                  <a:cubicBezTo>
                    <a:pt x="317" y="312"/>
                    <a:pt x="305" y="324"/>
                    <a:pt x="289" y="324"/>
                  </a:cubicBezTo>
                  <a:cubicBezTo>
                    <a:pt x="120" y="324"/>
                    <a:pt x="120" y="324"/>
                    <a:pt x="120" y="324"/>
                  </a:cubicBezTo>
                  <a:cubicBezTo>
                    <a:pt x="105" y="324"/>
                    <a:pt x="92" y="312"/>
                    <a:pt x="92" y="296"/>
                  </a:cubicBezTo>
                  <a:cubicBezTo>
                    <a:pt x="92" y="204"/>
                    <a:pt x="92" y="204"/>
                    <a:pt x="92" y="204"/>
                  </a:cubicBezTo>
                  <a:cubicBezTo>
                    <a:pt x="0" y="204"/>
                    <a:pt x="0" y="204"/>
                    <a:pt x="0" y="204"/>
                  </a:cubicBezTo>
                  <a:cubicBezTo>
                    <a:pt x="0" y="147"/>
                    <a:pt x="0" y="147"/>
                    <a:pt x="0" y="147"/>
                  </a:cubicBezTo>
                  <a:cubicBezTo>
                    <a:pt x="28" y="147"/>
                    <a:pt x="92" y="147"/>
                    <a:pt x="120" y="147"/>
                  </a:cubicBezTo>
                  <a:cubicBezTo>
                    <a:pt x="136" y="147"/>
                    <a:pt x="149" y="159"/>
                    <a:pt x="149" y="175"/>
                  </a:cubicBezTo>
                  <a:cubicBezTo>
                    <a:pt x="149" y="267"/>
                    <a:pt x="149" y="267"/>
                    <a:pt x="149" y="267"/>
                  </a:cubicBezTo>
                  <a:cubicBezTo>
                    <a:pt x="260" y="267"/>
                    <a:pt x="260" y="267"/>
                    <a:pt x="260" y="267"/>
                  </a:cubicBezTo>
                  <a:cubicBezTo>
                    <a:pt x="260" y="178"/>
                    <a:pt x="260" y="178"/>
                    <a:pt x="260" y="178"/>
                  </a:cubicBezTo>
                  <a:cubicBezTo>
                    <a:pt x="260" y="162"/>
                    <a:pt x="273" y="150"/>
                    <a:pt x="289" y="150"/>
                  </a:cubicBezTo>
                  <a:cubicBezTo>
                    <a:pt x="603" y="150"/>
                    <a:pt x="603" y="150"/>
                    <a:pt x="603" y="150"/>
                  </a:cubicBezTo>
                  <a:cubicBezTo>
                    <a:pt x="603" y="67"/>
                    <a:pt x="603" y="67"/>
                    <a:pt x="603" y="67"/>
                  </a:cubicBezTo>
                  <a:cubicBezTo>
                    <a:pt x="603" y="51"/>
                    <a:pt x="616" y="39"/>
                    <a:pt x="632" y="39"/>
                  </a:cubicBezTo>
                  <a:cubicBezTo>
                    <a:pt x="699" y="39"/>
                    <a:pt x="699" y="39"/>
                    <a:pt x="699" y="39"/>
                  </a:cubicBezTo>
                  <a:cubicBezTo>
                    <a:pt x="699" y="0"/>
                    <a:pt x="699" y="0"/>
                    <a:pt x="699" y="0"/>
                  </a:cubicBezTo>
                  <a:cubicBezTo>
                    <a:pt x="813" y="67"/>
                    <a:pt x="813" y="67"/>
                    <a:pt x="813" y="67"/>
                  </a:cubicBezTo>
                  <a:cubicBezTo>
                    <a:pt x="699" y="134"/>
                    <a:pt x="699" y="134"/>
                    <a:pt x="699" y="134"/>
                  </a:cubicBezTo>
                  <a:cubicBezTo>
                    <a:pt x="699" y="96"/>
                    <a:pt x="699" y="96"/>
                    <a:pt x="699"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sp>
          <p:nvSpPr>
            <p:cNvPr id="40" name="Freeform 19"/>
            <p:cNvSpPr>
              <a:spLocks noEditPoints="1"/>
            </p:cNvSpPr>
            <p:nvPr/>
          </p:nvSpPr>
          <p:spPr bwMode="auto">
            <a:xfrm>
              <a:off x="3620725" y="5138333"/>
              <a:ext cx="653563" cy="675873"/>
            </a:xfrm>
            <a:custGeom>
              <a:avLst/>
              <a:gdLst>
                <a:gd name="T0" fmla="*/ 502 w 756"/>
                <a:gd name="T1" fmla="*/ 57 h 782"/>
                <a:gd name="T2" fmla="*/ 569 w 756"/>
                <a:gd name="T3" fmla="*/ 331 h 782"/>
                <a:gd name="T4" fmla="*/ 464 w 756"/>
                <a:gd name="T5" fmla="*/ 369 h 782"/>
                <a:gd name="T6" fmla="*/ 381 w 756"/>
                <a:gd name="T7" fmla="*/ 57 h 782"/>
                <a:gd name="T8" fmla="*/ 343 w 756"/>
                <a:gd name="T9" fmla="*/ 146 h 782"/>
                <a:gd name="T10" fmla="*/ 165 w 756"/>
                <a:gd name="T11" fmla="*/ 57 h 782"/>
                <a:gd name="T12" fmla="*/ 127 w 756"/>
                <a:gd name="T13" fmla="*/ 146 h 782"/>
                <a:gd name="T14" fmla="*/ 57 w 756"/>
                <a:gd name="T15" fmla="*/ 57 h 782"/>
                <a:gd name="T16" fmla="*/ 235 w 756"/>
                <a:gd name="T17" fmla="*/ 222 h 782"/>
                <a:gd name="T18" fmla="*/ 273 w 756"/>
                <a:gd name="T19" fmla="*/ 102 h 782"/>
                <a:gd name="T20" fmla="*/ 381 w 756"/>
                <a:gd name="T21" fmla="*/ 222 h 782"/>
                <a:gd name="T22" fmla="*/ 225 w 756"/>
                <a:gd name="T23" fmla="*/ 369 h 782"/>
                <a:gd name="T24" fmla="*/ 187 w 756"/>
                <a:gd name="T25" fmla="*/ 486 h 782"/>
                <a:gd name="T26" fmla="*/ 343 w 756"/>
                <a:gd name="T27" fmla="*/ 331 h 782"/>
                <a:gd name="T28" fmla="*/ 57 w 756"/>
                <a:gd name="T29" fmla="*/ 260 h 782"/>
                <a:gd name="T30" fmla="*/ 0 w 756"/>
                <a:gd name="T31" fmla="*/ 365 h 782"/>
                <a:gd name="T32" fmla="*/ 28 w 756"/>
                <a:gd name="T33" fmla="*/ 0 h 782"/>
                <a:gd name="T34" fmla="*/ 756 w 756"/>
                <a:gd name="T35" fmla="*/ 29 h 782"/>
                <a:gd name="T36" fmla="*/ 699 w 756"/>
                <a:gd name="T37" fmla="*/ 213 h 782"/>
                <a:gd name="T38" fmla="*/ 616 w 756"/>
                <a:gd name="T39" fmla="*/ 146 h 782"/>
                <a:gd name="T40" fmla="*/ 578 w 756"/>
                <a:gd name="T41" fmla="*/ 261 h 782"/>
                <a:gd name="T42" fmla="*/ 699 w 756"/>
                <a:gd name="T43" fmla="*/ 108 h 782"/>
                <a:gd name="T44" fmla="*/ 168 w 756"/>
                <a:gd name="T45" fmla="*/ 655 h 782"/>
                <a:gd name="T46" fmla="*/ 149 w 756"/>
                <a:gd name="T47" fmla="*/ 616 h 782"/>
                <a:gd name="T48" fmla="*/ 352 w 756"/>
                <a:gd name="T49" fmla="*/ 502 h 782"/>
                <a:gd name="T50" fmla="*/ 391 w 756"/>
                <a:gd name="T51" fmla="*/ 655 h 782"/>
                <a:gd name="T52" fmla="*/ 273 w 756"/>
                <a:gd name="T53" fmla="*/ 725 h 782"/>
                <a:gd name="T54" fmla="*/ 464 w 756"/>
                <a:gd name="T55" fmla="*/ 616 h 782"/>
                <a:gd name="T56" fmla="*/ 578 w 756"/>
                <a:gd name="T57" fmla="*/ 540 h 782"/>
                <a:gd name="T58" fmla="*/ 464 w 756"/>
                <a:gd name="T59" fmla="*/ 502 h 782"/>
                <a:gd name="T60" fmla="*/ 616 w 756"/>
                <a:gd name="T61" fmla="*/ 655 h 782"/>
                <a:gd name="T62" fmla="*/ 502 w 756"/>
                <a:gd name="T63" fmla="*/ 725 h 782"/>
                <a:gd name="T64" fmla="*/ 699 w 756"/>
                <a:gd name="T65" fmla="*/ 435 h 782"/>
                <a:gd name="T66" fmla="*/ 756 w 756"/>
                <a:gd name="T67" fmla="*/ 753 h 782"/>
                <a:gd name="T68" fmla="*/ 28 w 756"/>
                <a:gd name="T69" fmla="*/ 782 h 782"/>
                <a:gd name="T70" fmla="*/ 0 w 756"/>
                <a:gd name="T71" fmla="*/ 499 h 782"/>
                <a:gd name="T72" fmla="*/ 57 w 756"/>
                <a:gd name="T73" fmla="*/ 725 h 782"/>
                <a:gd name="T74" fmla="*/ 235 w 756"/>
                <a:gd name="T75" fmla="*/ 655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6" h="782">
                  <a:moveTo>
                    <a:pt x="699" y="57"/>
                  </a:moveTo>
                  <a:cubicBezTo>
                    <a:pt x="502" y="57"/>
                    <a:pt x="502" y="57"/>
                    <a:pt x="502" y="57"/>
                  </a:cubicBezTo>
                  <a:cubicBezTo>
                    <a:pt x="502" y="331"/>
                    <a:pt x="502" y="331"/>
                    <a:pt x="502" y="331"/>
                  </a:cubicBezTo>
                  <a:cubicBezTo>
                    <a:pt x="569" y="331"/>
                    <a:pt x="569" y="331"/>
                    <a:pt x="569" y="331"/>
                  </a:cubicBezTo>
                  <a:cubicBezTo>
                    <a:pt x="569" y="369"/>
                    <a:pt x="569" y="369"/>
                    <a:pt x="569" y="369"/>
                  </a:cubicBezTo>
                  <a:cubicBezTo>
                    <a:pt x="464" y="369"/>
                    <a:pt x="464" y="369"/>
                    <a:pt x="464" y="369"/>
                  </a:cubicBezTo>
                  <a:cubicBezTo>
                    <a:pt x="464" y="57"/>
                    <a:pt x="464" y="57"/>
                    <a:pt x="464" y="57"/>
                  </a:cubicBezTo>
                  <a:cubicBezTo>
                    <a:pt x="381" y="57"/>
                    <a:pt x="381" y="57"/>
                    <a:pt x="381" y="57"/>
                  </a:cubicBezTo>
                  <a:cubicBezTo>
                    <a:pt x="381" y="146"/>
                    <a:pt x="381" y="146"/>
                    <a:pt x="381" y="146"/>
                  </a:cubicBezTo>
                  <a:cubicBezTo>
                    <a:pt x="343" y="146"/>
                    <a:pt x="343" y="146"/>
                    <a:pt x="343" y="146"/>
                  </a:cubicBezTo>
                  <a:cubicBezTo>
                    <a:pt x="343" y="57"/>
                    <a:pt x="343" y="57"/>
                    <a:pt x="343" y="57"/>
                  </a:cubicBezTo>
                  <a:cubicBezTo>
                    <a:pt x="165" y="57"/>
                    <a:pt x="165" y="57"/>
                    <a:pt x="165" y="57"/>
                  </a:cubicBezTo>
                  <a:cubicBezTo>
                    <a:pt x="165" y="146"/>
                    <a:pt x="165" y="146"/>
                    <a:pt x="165" y="146"/>
                  </a:cubicBezTo>
                  <a:cubicBezTo>
                    <a:pt x="127" y="146"/>
                    <a:pt x="127" y="146"/>
                    <a:pt x="127" y="146"/>
                  </a:cubicBezTo>
                  <a:cubicBezTo>
                    <a:pt x="127" y="57"/>
                    <a:pt x="127" y="57"/>
                    <a:pt x="127" y="57"/>
                  </a:cubicBezTo>
                  <a:cubicBezTo>
                    <a:pt x="57" y="57"/>
                    <a:pt x="57" y="57"/>
                    <a:pt x="57" y="57"/>
                  </a:cubicBezTo>
                  <a:cubicBezTo>
                    <a:pt x="57" y="222"/>
                    <a:pt x="57" y="222"/>
                    <a:pt x="57" y="222"/>
                  </a:cubicBezTo>
                  <a:cubicBezTo>
                    <a:pt x="235" y="222"/>
                    <a:pt x="235" y="222"/>
                    <a:pt x="235" y="222"/>
                  </a:cubicBezTo>
                  <a:cubicBezTo>
                    <a:pt x="235" y="102"/>
                    <a:pt x="235" y="102"/>
                    <a:pt x="235" y="102"/>
                  </a:cubicBezTo>
                  <a:cubicBezTo>
                    <a:pt x="273" y="102"/>
                    <a:pt x="273" y="102"/>
                    <a:pt x="273" y="102"/>
                  </a:cubicBezTo>
                  <a:cubicBezTo>
                    <a:pt x="273" y="222"/>
                    <a:pt x="273" y="222"/>
                    <a:pt x="273" y="222"/>
                  </a:cubicBezTo>
                  <a:cubicBezTo>
                    <a:pt x="381" y="222"/>
                    <a:pt x="381" y="222"/>
                    <a:pt x="381" y="222"/>
                  </a:cubicBezTo>
                  <a:cubicBezTo>
                    <a:pt x="381" y="369"/>
                    <a:pt x="381" y="369"/>
                    <a:pt x="381" y="369"/>
                  </a:cubicBezTo>
                  <a:cubicBezTo>
                    <a:pt x="225" y="369"/>
                    <a:pt x="225" y="369"/>
                    <a:pt x="225" y="369"/>
                  </a:cubicBezTo>
                  <a:cubicBezTo>
                    <a:pt x="225" y="486"/>
                    <a:pt x="225" y="486"/>
                    <a:pt x="225" y="486"/>
                  </a:cubicBezTo>
                  <a:cubicBezTo>
                    <a:pt x="187" y="486"/>
                    <a:pt x="187" y="486"/>
                    <a:pt x="187" y="486"/>
                  </a:cubicBezTo>
                  <a:cubicBezTo>
                    <a:pt x="187" y="331"/>
                    <a:pt x="187" y="331"/>
                    <a:pt x="187" y="331"/>
                  </a:cubicBezTo>
                  <a:cubicBezTo>
                    <a:pt x="343" y="331"/>
                    <a:pt x="343" y="331"/>
                    <a:pt x="343" y="331"/>
                  </a:cubicBezTo>
                  <a:cubicBezTo>
                    <a:pt x="343" y="260"/>
                    <a:pt x="343" y="260"/>
                    <a:pt x="343" y="260"/>
                  </a:cubicBezTo>
                  <a:cubicBezTo>
                    <a:pt x="57" y="260"/>
                    <a:pt x="57" y="260"/>
                    <a:pt x="57" y="260"/>
                  </a:cubicBezTo>
                  <a:cubicBezTo>
                    <a:pt x="57" y="365"/>
                    <a:pt x="57" y="365"/>
                    <a:pt x="57" y="365"/>
                  </a:cubicBezTo>
                  <a:cubicBezTo>
                    <a:pt x="0" y="365"/>
                    <a:pt x="0" y="365"/>
                    <a:pt x="0" y="365"/>
                  </a:cubicBezTo>
                  <a:cubicBezTo>
                    <a:pt x="0" y="29"/>
                    <a:pt x="0" y="29"/>
                    <a:pt x="0" y="29"/>
                  </a:cubicBezTo>
                  <a:cubicBezTo>
                    <a:pt x="0" y="13"/>
                    <a:pt x="12" y="0"/>
                    <a:pt x="28" y="0"/>
                  </a:cubicBezTo>
                  <a:cubicBezTo>
                    <a:pt x="727" y="0"/>
                    <a:pt x="727" y="0"/>
                    <a:pt x="727" y="0"/>
                  </a:cubicBezTo>
                  <a:cubicBezTo>
                    <a:pt x="743" y="0"/>
                    <a:pt x="756" y="13"/>
                    <a:pt x="756" y="29"/>
                  </a:cubicBezTo>
                  <a:cubicBezTo>
                    <a:pt x="756" y="247"/>
                    <a:pt x="756" y="247"/>
                    <a:pt x="756" y="247"/>
                  </a:cubicBezTo>
                  <a:cubicBezTo>
                    <a:pt x="699" y="213"/>
                    <a:pt x="699" y="213"/>
                    <a:pt x="699" y="213"/>
                  </a:cubicBezTo>
                  <a:cubicBezTo>
                    <a:pt x="699" y="146"/>
                    <a:pt x="699" y="146"/>
                    <a:pt x="699" y="146"/>
                  </a:cubicBezTo>
                  <a:cubicBezTo>
                    <a:pt x="616" y="146"/>
                    <a:pt x="616" y="146"/>
                    <a:pt x="616" y="146"/>
                  </a:cubicBezTo>
                  <a:cubicBezTo>
                    <a:pt x="616" y="261"/>
                    <a:pt x="616" y="261"/>
                    <a:pt x="616" y="261"/>
                  </a:cubicBezTo>
                  <a:cubicBezTo>
                    <a:pt x="578" y="261"/>
                    <a:pt x="578" y="261"/>
                    <a:pt x="578" y="261"/>
                  </a:cubicBezTo>
                  <a:cubicBezTo>
                    <a:pt x="578" y="108"/>
                    <a:pt x="578" y="108"/>
                    <a:pt x="578" y="108"/>
                  </a:cubicBezTo>
                  <a:cubicBezTo>
                    <a:pt x="618" y="108"/>
                    <a:pt x="658" y="108"/>
                    <a:pt x="699" y="108"/>
                  </a:cubicBezTo>
                  <a:cubicBezTo>
                    <a:pt x="699" y="57"/>
                    <a:pt x="699" y="57"/>
                    <a:pt x="699" y="57"/>
                  </a:cubicBezTo>
                  <a:close/>
                  <a:moveTo>
                    <a:pt x="168" y="655"/>
                  </a:moveTo>
                  <a:cubicBezTo>
                    <a:pt x="149" y="655"/>
                    <a:pt x="149" y="655"/>
                    <a:pt x="149" y="655"/>
                  </a:cubicBezTo>
                  <a:cubicBezTo>
                    <a:pt x="149" y="616"/>
                    <a:pt x="149" y="616"/>
                    <a:pt x="149" y="616"/>
                  </a:cubicBezTo>
                  <a:cubicBezTo>
                    <a:pt x="352" y="616"/>
                    <a:pt x="352" y="616"/>
                    <a:pt x="352" y="616"/>
                  </a:cubicBezTo>
                  <a:cubicBezTo>
                    <a:pt x="352" y="502"/>
                    <a:pt x="352" y="502"/>
                    <a:pt x="352" y="502"/>
                  </a:cubicBezTo>
                  <a:cubicBezTo>
                    <a:pt x="391" y="502"/>
                    <a:pt x="391" y="502"/>
                    <a:pt x="391" y="502"/>
                  </a:cubicBezTo>
                  <a:cubicBezTo>
                    <a:pt x="391" y="655"/>
                    <a:pt x="391" y="655"/>
                    <a:pt x="391" y="655"/>
                  </a:cubicBezTo>
                  <a:cubicBezTo>
                    <a:pt x="273" y="655"/>
                    <a:pt x="273" y="655"/>
                    <a:pt x="273" y="655"/>
                  </a:cubicBezTo>
                  <a:cubicBezTo>
                    <a:pt x="273" y="725"/>
                    <a:pt x="273" y="725"/>
                    <a:pt x="273" y="725"/>
                  </a:cubicBezTo>
                  <a:cubicBezTo>
                    <a:pt x="464" y="725"/>
                    <a:pt x="464" y="725"/>
                    <a:pt x="464" y="725"/>
                  </a:cubicBezTo>
                  <a:cubicBezTo>
                    <a:pt x="464" y="616"/>
                    <a:pt x="464" y="616"/>
                    <a:pt x="464" y="616"/>
                  </a:cubicBezTo>
                  <a:cubicBezTo>
                    <a:pt x="578" y="616"/>
                    <a:pt x="578" y="616"/>
                    <a:pt x="578" y="616"/>
                  </a:cubicBezTo>
                  <a:cubicBezTo>
                    <a:pt x="578" y="540"/>
                    <a:pt x="578" y="540"/>
                    <a:pt x="578" y="540"/>
                  </a:cubicBezTo>
                  <a:cubicBezTo>
                    <a:pt x="464" y="540"/>
                    <a:pt x="464" y="540"/>
                    <a:pt x="464" y="540"/>
                  </a:cubicBezTo>
                  <a:cubicBezTo>
                    <a:pt x="464" y="502"/>
                    <a:pt x="464" y="502"/>
                    <a:pt x="464" y="502"/>
                  </a:cubicBezTo>
                  <a:cubicBezTo>
                    <a:pt x="616" y="502"/>
                    <a:pt x="616" y="502"/>
                    <a:pt x="616" y="502"/>
                  </a:cubicBezTo>
                  <a:cubicBezTo>
                    <a:pt x="616" y="655"/>
                    <a:pt x="616" y="655"/>
                    <a:pt x="616" y="655"/>
                  </a:cubicBezTo>
                  <a:cubicBezTo>
                    <a:pt x="502" y="655"/>
                    <a:pt x="502" y="655"/>
                    <a:pt x="502" y="655"/>
                  </a:cubicBezTo>
                  <a:cubicBezTo>
                    <a:pt x="502" y="725"/>
                    <a:pt x="502" y="725"/>
                    <a:pt x="502" y="725"/>
                  </a:cubicBezTo>
                  <a:cubicBezTo>
                    <a:pt x="699" y="725"/>
                    <a:pt x="699" y="725"/>
                    <a:pt x="699" y="725"/>
                  </a:cubicBezTo>
                  <a:cubicBezTo>
                    <a:pt x="699" y="435"/>
                    <a:pt x="699" y="435"/>
                    <a:pt x="699" y="435"/>
                  </a:cubicBezTo>
                  <a:cubicBezTo>
                    <a:pt x="756" y="402"/>
                    <a:pt x="756" y="402"/>
                    <a:pt x="756" y="402"/>
                  </a:cubicBezTo>
                  <a:cubicBezTo>
                    <a:pt x="756" y="753"/>
                    <a:pt x="756" y="753"/>
                    <a:pt x="756" y="753"/>
                  </a:cubicBezTo>
                  <a:cubicBezTo>
                    <a:pt x="756" y="769"/>
                    <a:pt x="743" y="782"/>
                    <a:pt x="727" y="782"/>
                  </a:cubicBezTo>
                  <a:cubicBezTo>
                    <a:pt x="28" y="782"/>
                    <a:pt x="28" y="782"/>
                    <a:pt x="28" y="782"/>
                  </a:cubicBezTo>
                  <a:cubicBezTo>
                    <a:pt x="12" y="782"/>
                    <a:pt x="0" y="769"/>
                    <a:pt x="0" y="753"/>
                  </a:cubicBezTo>
                  <a:cubicBezTo>
                    <a:pt x="0" y="499"/>
                    <a:pt x="0" y="499"/>
                    <a:pt x="0" y="499"/>
                  </a:cubicBezTo>
                  <a:cubicBezTo>
                    <a:pt x="57" y="499"/>
                    <a:pt x="57" y="499"/>
                    <a:pt x="57" y="499"/>
                  </a:cubicBezTo>
                  <a:cubicBezTo>
                    <a:pt x="57" y="725"/>
                    <a:pt x="57" y="725"/>
                    <a:pt x="57" y="725"/>
                  </a:cubicBezTo>
                  <a:cubicBezTo>
                    <a:pt x="235" y="725"/>
                    <a:pt x="235" y="725"/>
                    <a:pt x="235" y="725"/>
                  </a:cubicBezTo>
                  <a:cubicBezTo>
                    <a:pt x="235" y="655"/>
                    <a:pt x="235" y="655"/>
                    <a:pt x="235" y="655"/>
                  </a:cubicBezTo>
                  <a:cubicBezTo>
                    <a:pt x="168" y="655"/>
                    <a:pt x="168" y="655"/>
                    <a:pt x="168" y="6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grpSp>
      <p:grpSp>
        <p:nvGrpSpPr>
          <p:cNvPr id="41" name="组合 40"/>
          <p:cNvGrpSpPr/>
          <p:nvPr/>
        </p:nvGrpSpPr>
        <p:grpSpPr>
          <a:xfrm>
            <a:off x="9507155" y="2858104"/>
            <a:ext cx="327918" cy="436241"/>
            <a:chOff x="7976594" y="2279040"/>
            <a:chExt cx="528116" cy="702571"/>
          </a:xfrm>
          <a:solidFill>
            <a:schemeClr val="bg1"/>
          </a:solidFill>
        </p:grpSpPr>
        <p:sp>
          <p:nvSpPr>
            <p:cNvPr id="42" name="Freeform 23"/>
            <p:cNvSpPr>
              <a:spLocks noEditPoints="1"/>
            </p:cNvSpPr>
            <p:nvPr/>
          </p:nvSpPr>
          <p:spPr bwMode="auto">
            <a:xfrm>
              <a:off x="7976594" y="2279040"/>
              <a:ext cx="519705" cy="702571"/>
            </a:xfrm>
            <a:custGeom>
              <a:avLst/>
              <a:gdLst>
                <a:gd name="T0" fmla="*/ 592 w 601"/>
                <a:gd name="T1" fmla="*/ 600 h 813"/>
                <a:gd name="T2" fmla="*/ 374 w 601"/>
                <a:gd name="T3" fmla="*/ 589 h 813"/>
                <a:gd name="T4" fmla="*/ 374 w 601"/>
                <a:gd name="T5" fmla="*/ 423 h 813"/>
                <a:gd name="T6" fmla="*/ 601 w 601"/>
                <a:gd name="T7" fmla="*/ 435 h 813"/>
                <a:gd name="T8" fmla="*/ 533 w 601"/>
                <a:gd name="T9" fmla="*/ 514 h 813"/>
                <a:gd name="T10" fmla="*/ 592 w 601"/>
                <a:gd name="T11" fmla="*/ 600 h 813"/>
                <a:gd name="T12" fmla="*/ 253 w 601"/>
                <a:gd name="T13" fmla="*/ 44 h 813"/>
                <a:gd name="T14" fmla="*/ 298 w 601"/>
                <a:gd name="T15" fmla="*/ 0 h 813"/>
                <a:gd name="T16" fmla="*/ 342 w 601"/>
                <a:gd name="T17" fmla="*/ 44 h 813"/>
                <a:gd name="T18" fmla="*/ 342 w 601"/>
                <a:gd name="T19" fmla="*/ 103 h 813"/>
                <a:gd name="T20" fmla="*/ 253 w 601"/>
                <a:gd name="T21" fmla="*/ 108 h 813"/>
                <a:gd name="T22" fmla="*/ 253 w 601"/>
                <a:gd name="T23" fmla="*/ 44 h 813"/>
                <a:gd name="T24" fmla="*/ 342 w 601"/>
                <a:gd name="T25" fmla="*/ 332 h 813"/>
                <a:gd name="T26" fmla="*/ 342 w 601"/>
                <a:gd name="T27" fmla="*/ 737 h 813"/>
                <a:gd name="T28" fmla="*/ 355 w 601"/>
                <a:gd name="T29" fmla="*/ 750 h 813"/>
                <a:gd name="T30" fmla="*/ 380 w 601"/>
                <a:gd name="T31" fmla="*/ 750 h 813"/>
                <a:gd name="T32" fmla="*/ 415 w 601"/>
                <a:gd name="T33" fmla="*/ 786 h 813"/>
                <a:gd name="T34" fmla="*/ 415 w 601"/>
                <a:gd name="T35" fmla="*/ 813 h 813"/>
                <a:gd name="T36" fmla="*/ 180 w 601"/>
                <a:gd name="T37" fmla="*/ 813 h 813"/>
                <a:gd name="T38" fmla="*/ 180 w 601"/>
                <a:gd name="T39" fmla="*/ 786 h 813"/>
                <a:gd name="T40" fmla="*/ 216 w 601"/>
                <a:gd name="T41" fmla="*/ 750 h 813"/>
                <a:gd name="T42" fmla="*/ 240 w 601"/>
                <a:gd name="T43" fmla="*/ 750 h 813"/>
                <a:gd name="T44" fmla="*/ 253 w 601"/>
                <a:gd name="T45" fmla="*/ 737 h 813"/>
                <a:gd name="T46" fmla="*/ 253 w 601"/>
                <a:gd name="T47" fmla="*/ 337 h 813"/>
                <a:gd name="T48" fmla="*/ 342 w 601"/>
                <a:gd name="T49" fmla="*/ 332 h 813"/>
                <a:gd name="T50" fmla="*/ 221 w 601"/>
                <a:gd name="T51" fmla="*/ 581 h 813"/>
                <a:gd name="T52" fmla="*/ 59 w 601"/>
                <a:gd name="T53" fmla="*/ 572 h 813"/>
                <a:gd name="T54" fmla="*/ 0 w 601"/>
                <a:gd name="T55" fmla="*/ 486 h 813"/>
                <a:gd name="T56" fmla="*/ 68 w 601"/>
                <a:gd name="T57" fmla="*/ 407 h 813"/>
                <a:gd name="T58" fmla="*/ 221 w 601"/>
                <a:gd name="T59" fmla="*/ 415 h 813"/>
                <a:gd name="T60" fmla="*/ 221 w 601"/>
                <a:gd name="T61" fmla="*/ 58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813">
                  <a:moveTo>
                    <a:pt x="592" y="600"/>
                  </a:moveTo>
                  <a:cubicBezTo>
                    <a:pt x="374" y="589"/>
                    <a:pt x="374" y="589"/>
                    <a:pt x="374" y="589"/>
                  </a:cubicBezTo>
                  <a:cubicBezTo>
                    <a:pt x="374" y="423"/>
                    <a:pt x="374" y="423"/>
                    <a:pt x="374" y="423"/>
                  </a:cubicBezTo>
                  <a:cubicBezTo>
                    <a:pt x="601" y="435"/>
                    <a:pt x="601" y="435"/>
                    <a:pt x="601" y="435"/>
                  </a:cubicBezTo>
                  <a:cubicBezTo>
                    <a:pt x="533" y="514"/>
                    <a:pt x="533" y="514"/>
                    <a:pt x="533" y="514"/>
                  </a:cubicBezTo>
                  <a:cubicBezTo>
                    <a:pt x="592" y="600"/>
                    <a:pt x="592" y="600"/>
                    <a:pt x="592" y="600"/>
                  </a:cubicBezTo>
                  <a:close/>
                  <a:moveTo>
                    <a:pt x="253" y="44"/>
                  </a:moveTo>
                  <a:cubicBezTo>
                    <a:pt x="253" y="20"/>
                    <a:pt x="273" y="0"/>
                    <a:pt x="298" y="0"/>
                  </a:cubicBezTo>
                  <a:cubicBezTo>
                    <a:pt x="322" y="0"/>
                    <a:pt x="342" y="20"/>
                    <a:pt x="342" y="44"/>
                  </a:cubicBezTo>
                  <a:cubicBezTo>
                    <a:pt x="342" y="103"/>
                    <a:pt x="342" y="103"/>
                    <a:pt x="342" y="103"/>
                  </a:cubicBezTo>
                  <a:cubicBezTo>
                    <a:pt x="253" y="108"/>
                    <a:pt x="253" y="108"/>
                    <a:pt x="253" y="108"/>
                  </a:cubicBezTo>
                  <a:cubicBezTo>
                    <a:pt x="253" y="44"/>
                    <a:pt x="253" y="44"/>
                    <a:pt x="253" y="44"/>
                  </a:cubicBezTo>
                  <a:close/>
                  <a:moveTo>
                    <a:pt x="342" y="332"/>
                  </a:moveTo>
                  <a:cubicBezTo>
                    <a:pt x="342" y="737"/>
                    <a:pt x="342" y="737"/>
                    <a:pt x="342" y="737"/>
                  </a:cubicBezTo>
                  <a:cubicBezTo>
                    <a:pt x="342" y="744"/>
                    <a:pt x="348" y="750"/>
                    <a:pt x="355" y="750"/>
                  </a:cubicBezTo>
                  <a:cubicBezTo>
                    <a:pt x="380" y="750"/>
                    <a:pt x="380" y="750"/>
                    <a:pt x="380" y="750"/>
                  </a:cubicBezTo>
                  <a:cubicBezTo>
                    <a:pt x="399" y="750"/>
                    <a:pt x="415" y="766"/>
                    <a:pt x="415" y="786"/>
                  </a:cubicBezTo>
                  <a:cubicBezTo>
                    <a:pt x="415" y="813"/>
                    <a:pt x="415" y="813"/>
                    <a:pt x="415" y="813"/>
                  </a:cubicBezTo>
                  <a:cubicBezTo>
                    <a:pt x="180" y="813"/>
                    <a:pt x="180" y="813"/>
                    <a:pt x="180" y="813"/>
                  </a:cubicBezTo>
                  <a:cubicBezTo>
                    <a:pt x="180" y="786"/>
                    <a:pt x="180" y="786"/>
                    <a:pt x="180" y="786"/>
                  </a:cubicBezTo>
                  <a:cubicBezTo>
                    <a:pt x="180" y="766"/>
                    <a:pt x="196" y="750"/>
                    <a:pt x="216" y="750"/>
                  </a:cubicBezTo>
                  <a:cubicBezTo>
                    <a:pt x="240" y="750"/>
                    <a:pt x="240" y="750"/>
                    <a:pt x="240" y="750"/>
                  </a:cubicBezTo>
                  <a:cubicBezTo>
                    <a:pt x="247" y="750"/>
                    <a:pt x="253" y="744"/>
                    <a:pt x="253" y="737"/>
                  </a:cubicBezTo>
                  <a:cubicBezTo>
                    <a:pt x="253" y="337"/>
                    <a:pt x="253" y="337"/>
                    <a:pt x="253" y="337"/>
                  </a:cubicBezTo>
                  <a:cubicBezTo>
                    <a:pt x="342" y="332"/>
                    <a:pt x="342" y="332"/>
                    <a:pt x="342" y="332"/>
                  </a:cubicBezTo>
                  <a:close/>
                  <a:moveTo>
                    <a:pt x="221" y="581"/>
                  </a:moveTo>
                  <a:cubicBezTo>
                    <a:pt x="59" y="572"/>
                    <a:pt x="59" y="572"/>
                    <a:pt x="59" y="572"/>
                  </a:cubicBezTo>
                  <a:cubicBezTo>
                    <a:pt x="0" y="486"/>
                    <a:pt x="0" y="486"/>
                    <a:pt x="0" y="486"/>
                  </a:cubicBezTo>
                  <a:cubicBezTo>
                    <a:pt x="68" y="407"/>
                    <a:pt x="68" y="407"/>
                    <a:pt x="68" y="407"/>
                  </a:cubicBezTo>
                  <a:cubicBezTo>
                    <a:pt x="221" y="415"/>
                    <a:pt x="221" y="415"/>
                    <a:pt x="221" y="415"/>
                  </a:cubicBezTo>
                  <a:cubicBezTo>
                    <a:pt x="221" y="581"/>
                    <a:pt x="221" y="581"/>
                    <a:pt x="221" y="5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sp>
          <p:nvSpPr>
            <p:cNvPr id="43" name="Freeform 24"/>
            <p:cNvSpPr/>
            <p:nvPr/>
          </p:nvSpPr>
          <p:spPr bwMode="auto">
            <a:xfrm>
              <a:off x="7985371" y="2386200"/>
              <a:ext cx="519339" cy="166774"/>
            </a:xfrm>
            <a:custGeom>
              <a:avLst/>
              <a:gdLst>
                <a:gd name="T0" fmla="*/ 0 w 1420"/>
                <a:gd name="T1" fmla="*/ 66 h 456"/>
                <a:gd name="T2" fmla="*/ 631 w 1420"/>
                <a:gd name="T3" fmla="*/ 33 h 456"/>
                <a:gd name="T4" fmla="*/ 1259 w 1420"/>
                <a:gd name="T5" fmla="*/ 0 h 456"/>
                <a:gd name="T6" fmla="*/ 1420 w 1420"/>
                <a:gd name="T7" fmla="*/ 189 h 456"/>
                <a:gd name="T8" fmla="*/ 1281 w 1420"/>
                <a:gd name="T9" fmla="*/ 390 h 456"/>
                <a:gd name="T10" fmla="*/ 650 w 1420"/>
                <a:gd name="T11" fmla="*/ 423 h 456"/>
                <a:gd name="T12" fmla="*/ 21 w 1420"/>
                <a:gd name="T13" fmla="*/ 456 h 456"/>
                <a:gd name="T14" fmla="*/ 160 w 1420"/>
                <a:gd name="T15" fmla="*/ 253 h 456"/>
                <a:gd name="T16" fmla="*/ 0 w 1420"/>
                <a:gd name="T17" fmla="*/ 66 h 456"/>
                <a:gd name="T18" fmla="*/ 0 w 1420"/>
                <a:gd name="T19" fmla="*/ 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0" h="456">
                  <a:moveTo>
                    <a:pt x="0" y="66"/>
                  </a:moveTo>
                  <a:lnTo>
                    <a:pt x="631" y="33"/>
                  </a:lnTo>
                  <a:lnTo>
                    <a:pt x="1259" y="0"/>
                  </a:lnTo>
                  <a:lnTo>
                    <a:pt x="1420" y="189"/>
                  </a:lnTo>
                  <a:lnTo>
                    <a:pt x="1281" y="390"/>
                  </a:lnTo>
                  <a:lnTo>
                    <a:pt x="650" y="423"/>
                  </a:lnTo>
                  <a:lnTo>
                    <a:pt x="21" y="456"/>
                  </a:lnTo>
                  <a:lnTo>
                    <a:pt x="160" y="253"/>
                  </a:lnTo>
                  <a:lnTo>
                    <a:pt x="0" y="66"/>
                  </a:lnTo>
                  <a:lnTo>
                    <a:pt x="0"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grpSp>
      <p:sp>
        <p:nvSpPr>
          <p:cNvPr id="2" name="文本框 1"/>
          <p:cNvSpPr txBox="1"/>
          <p:nvPr/>
        </p:nvSpPr>
        <p:spPr>
          <a:xfrm>
            <a:off x="4438884" y="660351"/>
            <a:ext cx="3273425" cy="460375"/>
          </a:xfrm>
          <a:prstGeom prst="rect">
            <a:avLst/>
          </a:prstGeom>
          <a:noFill/>
        </p:spPr>
        <p:txBody>
          <a:bodyPr wrap="square" rtlCol="0">
            <a:spAutoFit/>
          </a:bodyPr>
          <a:lstStyle/>
          <a:p>
            <a:pPr algn="ctr"/>
            <a:r>
              <a:rPr lang="en-US" altLang="zh-CN" sz="2400" dirty="0">
                <a:solidFill>
                  <a:srgbClr val="478E7E"/>
                </a:solidFill>
                <a:uFillTx/>
                <a:latin typeface="#9Slide03 BoosterNextFYBlack" panose="02000A03000000020004" pitchFamily="2" charset="-93"/>
                <a:ea typeface="字魂52号-阿开漫画体" panose="00000500000000000000" pitchFamily="2" charset="-122"/>
                <a:cs typeface="Times New Roman" panose="02020603050405020304" pitchFamily="18" charset="0"/>
                <a:sym typeface="+mn-ea"/>
              </a:rPr>
              <a:t>HỎI - ĐÁP</a:t>
            </a:r>
            <a:endParaRPr lang="zh-CN" altLang="en-US" sz="2400" spc="600" dirty="0">
              <a:solidFill>
                <a:srgbClr val="478E7E"/>
              </a:solidFill>
              <a:latin typeface="#9Slide03 BoosterNextFYBlack" panose="02000A03000000020004" pitchFamily="2" charset="-93"/>
              <a:ea typeface="字魂52号-阿开漫画体" panose="00000500000000000000" pitchFamily="2" charset="-122"/>
              <a:cs typeface="Times New Roman" panose="02020603050405020304" pitchFamily="18" charset="0"/>
              <a:sym typeface="+mn-ea"/>
            </a:endParaRPr>
          </a:p>
        </p:txBody>
      </p:sp>
      <p:pic>
        <p:nvPicPr>
          <p:cNvPr id="12" name="Picture 11" descr="Graphical user interface, text, application&#10;&#10;Description automatically generated">
            <a:extLst>
              <a:ext uri="{FF2B5EF4-FFF2-40B4-BE49-F238E27FC236}">
                <a16:creationId xmlns:a16="http://schemas.microsoft.com/office/drawing/2014/main" id="{50CE5C7C-DEAD-6D4A-B242-62E6566FC053}"/>
              </a:ext>
            </a:extLst>
          </p:cNvPr>
          <p:cNvPicPr>
            <a:picLocks noChangeAspect="1"/>
          </p:cNvPicPr>
          <p:nvPr/>
        </p:nvPicPr>
        <p:blipFill rotWithShape="1">
          <a:blip r:embed="rId4">
            <a:extLst>
              <a:ext uri="{28A0092B-C50C-407E-A947-70E740481C1C}">
                <a14:useLocalDpi xmlns:a14="http://schemas.microsoft.com/office/drawing/2010/main" val="0"/>
              </a:ext>
            </a:extLst>
          </a:blip>
          <a:srcRect l="26426" t="38934" r="24474" b="34527"/>
          <a:stretch/>
        </p:blipFill>
        <p:spPr>
          <a:xfrm>
            <a:off x="1367155" y="1484826"/>
            <a:ext cx="9137260" cy="3086737"/>
          </a:xfrm>
          <a:prstGeom prst="rect">
            <a:avLst/>
          </a:prstGeom>
        </p:spPr>
      </p:pic>
      <p:sp>
        <p:nvSpPr>
          <p:cNvPr id="13" name="Rectangle 12">
            <a:extLst>
              <a:ext uri="{FF2B5EF4-FFF2-40B4-BE49-F238E27FC236}">
                <a16:creationId xmlns:a16="http://schemas.microsoft.com/office/drawing/2014/main" id="{6AA0F361-7594-1C4E-82B1-9AD89A5DCC85}"/>
              </a:ext>
            </a:extLst>
          </p:cNvPr>
          <p:cNvSpPr/>
          <p:nvPr/>
        </p:nvSpPr>
        <p:spPr>
          <a:xfrm>
            <a:off x="3338470" y="4995538"/>
            <a:ext cx="6096000" cy="916854"/>
          </a:xfrm>
          <a:prstGeom prst="rect">
            <a:avLst/>
          </a:prstGeom>
        </p:spPr>
        <p:txBody>
          <a:bodyPr>
            <a:spAutoFit/>
          </a:bodyPr>
          <a:lstStyle/>
          <a:p>
            <a:pPr algn="just">
              <a:lnSpc>
                <a:spcPct val="115000"/>
              </a:lnSpc>
            </a:pPr>
            <a:r>
              <a:rPr lang="vi-VN" sz="2400" dirty="0">
                <a:latin typeface="+mj-lt"/>
                <a:ea typeface="Times New Roman" panose="02020603050405020304" pitchFamily="18" charset="0"/>
                <a:cs typeface="Calibri" panose="020F0502020204030204" pitchFamily="34" charset="0"/>
              </a:rPr>
              <a:t>Khi có việc cần gặp thầy cô em thường gặp vào lúc nào? Trao đổi trực tiếp hay gián tiếp?</a:t>
            </a:r>
            <a:endParaRPr lang="en-VN" sz="2400" dirty="0">
              <a:latin typeface="+mj-lt"/>
              <a:ea typeface="Times New Roman" panose="020206030504050203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500" fill="hold"/>
                                        <p:tgtEl>
                                          <p:spTgt spid="38"/>
                                        </p:tgtEl>
                                        <p:attrNameLst>
                                          <p:attrName>ppt_w</p:attrName>
                                        </p:attrNameLst>
                                      </p:cBhvr>
                                      <p:tavLst>
                                        <p:tav tm="0">
                                          <p:val>
                                            <p:fltVal val="0"/>
                                          </p:val>
                                        </p:tav>
                                        <p:tav tm="100000">
                                          <p:val>
                                            <p:strVal val="#ppt_w"/>
                                          </p:val>
                                        </p:tav>
                                      </p:tavLst>
                                    </p:anim>
                                    <p:anim calcmode="lin" valueType="num">
                                      <p:cBhvr>
                                        <p:cTn id="14" dur="500" fill="hold"/>
                                        <p:tgtEl>
                                          <p:spTgt spid="38"/>
                                        </p:tgtEl>
                                        <p:attrNameLst>
                                          <p:attrName>ppt_h</p:attrName>
                                        </p:attrNameLst>
                                      </p:cBhvr>
                                      <p:tavLst>
                                        <p:tav tm="0">
                                          <p:val>
                                            <p:fltVal val="0"/>
                                          </p:val>
                                        </p:tav>
                                        <p:tav tm="100000">
                                          <p:val>
                                            <p:strVal val="#ppt_h"/>
                                          </p:val>
                                        </p:tav>
                                      </p:tavLst>
                                    </p:anim>
                                    <p:animEffect transition="in" filter="fade">
                                      <p:cBhvr>
                                        <p:cTn id="15" dur="500"/>
                                        <p:tgtEl>
                                          <p:spTgt spid="3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16" name="组合 15"/>
            <p:cNvGrpSpPr/>
            <p:nvPr/>
          </p:nvGrpSpPr>
          <p:grpSpPr>
            <a:xfrm>
              <a:off x="165100" y="121133"/>
              <a:ext cx="11861800" cy="6615734"/>
              <a:chOff x="165100" y="121133"/>
              <a:chExt cx="11861800" cy="6615734"/>
            </a:xfrm>
          </p:grpSpPr>
          <p:sp>
            <p:nvSpPr>
              <p:cNvPr id="34" name="矩形 33"/>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sp>
        <p:nvSpPr>
          <p:cNvPr id="20" name="矩形 15"/>
          <p:cNvSpPr>
            <a:spLocks noChangeArrowheads="1"/>
          </p:cNvSpPr>
          <p:nvPr/>
        </p:nvSpPr>
        <p:spPr bwMode="auto">
          <a:xfrm>
            <a:off x="6740525" y="2549524"/>
            <a:ext cx="4627691" cy="2318971"/>
          </a:xfrm>
          <a:prstGeom prst="rect">
            <a:avLst/>
          </a:prstGeom>
          <a:solidFill>
            <a:srgbClr val="478E7E"/>
          </a:solidFill>
          <a:ln>
            <a:noFill/>
          </a:ln>
          <a:extLst>
            <a:ext uri="{91240B29-F687-4F45-9708-019B960494DF}">
              <a14:hiddenLine xmlns:a14="http://schemas.microsoft.com/office/drawing/2010/main" w="25400">
                <a:solidFill>
                  <a:srgbClr val="000000"/>
                </a:solidFill>
                <a:bevel/>
              </a14:hiddenLine>
            </a:ext>
          </a:extLst>
        </p:spPr>
        <p:txBody>
          <a:bodyPr anchor="ctr"/>
          <a:lstStyle/>
          <a:p>
            <a:pPr algn="just"/>
            <a:r>
              <a:rPr lang="vi-VN" sz="2400" dirty="0">
                <a:solidFill>
                  <a:schemeClr val="bg1"/>
                </a:solidFill>
                <a:latin typeface="+mj-lt"/>
                <a:cs typeface="Calibri" panose="020F0502020204030204" pitchFamily="34" charset="0"/>
              </a:rPr>
              <a:t>“Em chào cô ạ. Em gọi vào giờ này có phiền cô không ạ? Thưa cô, em là A. học sinh lớp 6B, Em có phần chưa hiếu về bài học sáng nay, Em có thể gọi điện hỏi cô lúc nào thì phù hợp ạ?”</a:t>
            </a:r>
            <a:r>
              <a:rPr lang="en-VN" sz="2400" dirty="0">
                <a:solidFill>
                  <a:schemeClr val="bg1"/>
                </a:solidFill>
                <a:effectLst/>
                <a:latin typeface="+mj-lt"/>
                <a:cs typeface="Calibri" panose="020F0502020204030204" pitchFamily="34" charset="0"/>
              </a:rPr>
              <a:t> </a:t>
            </a:r>
            <a:endParaRPr lang="zh-CN" altLang="zh-CN" sz="2400" dirty="0">
              <a:solidFill>
                <a:schemeClr val="bg1"/>
              </a:solidFill>
              <a:latin typeface="+mj-lt"/>
              <a:ea typeface="字魂35号-经典雅黑" panose="02000000000000000000" pitchFamily="2" charset="-122"/>
              <a:cs typeface="Calibri" panose="020F0502020204030204" pitchFamily="34" charset="0"/>
              <a:sym typeface="宋体" panose="02010600030101010101" pitchFamily="2" charset="-122"/>
            </a:endParaRPr>
          </a:p>
        </p:txBody>
      </p:sp>
      <p:sp>
        <p:nvSpPr>
          <p:cNvPr id="4" name="矩形 3"/>
          <p:cNvSpPr/>
          <p:nvPr/>
        </p:nvSpPr>
        <p:spPr>
          <a:xfrm>
            <a:off x="1149028" y="2234934"/>
            <a:ext cx="5057669" cy="3149583"/>
          </a:xfrm>
          <a:prstGeom prst="rect">
            <a:avLst/>
          </a:prstGeom>
          <a:blipFill dpi="0" rotWithShape="1">
            <a:blip r:embed="rId3"/>
            <a:srcRect/>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525010" y="635635"/>
            <a:ext cx="3273425" cy="460375"/>
          </a:xfrm>
          <a:prstGeom prst="rect">
            <a:avLst/>
          </a:prstGeom>
          <a:noFill/>
        </p:spPr>
        <p:txBody>
          <a:bodyPr wrap="square" rtlCol="0">
            <a:spAutoFit/>
          </a:bodyPr>
          <a:lstStyle/>
          <a:p>
            <a:pPr algn="ctr"/>
            <a:r>
              <a:rPr lang="en-US" altLang="zh-CN" sz="2400" dirty="0">
                <a:solidFill>
                  <a:srgbClr val="478E7E"/>
                </a:solidFill>
                <a:uFillTx/>
                <a:latin typeface="#9Slide03 BoosterNextFYBlack" panose="02000A03000000020004" pitchFamily="2" charset="-93"/>
                <a:ea typeface="字魂52号-阿开漫画体" panose="00000500000000000000" pitchFamily="2" charset="-122"/>
                <a:cs typeface="Times New Roman" panose="02020603050405020304" pitchFamily="18" charset="0"/>
                <a:sym typeface="+mn-ea"/>
              </a:rPr>
              <a:t>VÍ DỤ</a:t>
            </a:r>
            <a:endParaRPr lang="zh-CN" altLang="en-US" sz="2400" spc="600" dirty="0">
              <a:solidFill>
                <a:srgbClr val="478E7E"/>
              </a:solidFill>
              <a:latin typeface="#9Slide03 BoosterNextFYBlack" panose="02000A03000000020004" pitchFamily="2" charset="-93"/>
              <a:ea typeface="字魂52号-阿开漫画体" panose="00000500000000000000" pitchFamily="2" charset="-122"/>
              <a:cs typeface="Times New Roman" panose="02020603050405020304" pitchFamily="18" charset="0"/>
              <a:sym typeface="+mn-ea"/>
            </a:endParaRPr>
          </a:p>
        </p:txBody>
      </p:sp>
    </p:spTree>
    <p:extLst>
      <p:ext uri="{BB962C8B-B14F-4D97-AF65-F5344CB8AC3E}">
        <p14:creationId xmlns:p14="http://schemas.microsoft.com/office/powerpoint/2010/main" val="15357244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0" y="0"/>
            <a:ext cx="12192000" cy="6858000"/>
            <a:chOff x="0" y="0"/>
            <a:chExt cx="12192000" cy="6858000"/>
          </a:xfrm>
        </p:grpSpPr>
        <p:pic>
          <p:nvPicPr>
            <p:cNvPr id="38" name="图片 37"/>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40" name="组合 39"/>
            <p:cNvGrpSpPr/>
            <p:nvPr/>
          </p:nvGrpSpPr>
          <p:grpSpPr>
            <a:xfrm>
              <a:off x="165100" y="121133"/>
              <a:ext cx="11861800" cy="6615734"/>
              <a:chOff x="165100" y="121133"/>
              <a:chExt cx="11861800" cy="6615734"/>
            </a:xfrm>
          </p:grpSpPr>
          <p:sp>
            <p:nvSpPr>
              <p:cNvPr id="49" name="矩形 48"/>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sp>
        <p:nvSpPr>
          <p:cNvPr id="8" name="Shape 897"/>
          <p:cNvSpPr>
            <a:spLocks noChangeAspect="1"/>
          </p:cNvSpPr>
          <p:nvPr/>
        </p:nvSpPr>
        <p:spPr>
          <a:xfrm>
            <a:off x="2020024" y="3309915"/>
            <a:ext cx="503787" cy="503817"/>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478E7E"/>
          </a:solidFill>
          <a:ln>
            <a:noFill/>
          </a:ln>
        </p:spPr>
        <p:txBody>
          <a:bodyPr lIns="91392" tIns="91392" rIns="91392" bIns="91392" anchor="ctr" anchorCtr="0">
            <a:noAutofit/>
          </a:bodyPr>
          <a:lstStyle/>
          <a:p>
            <a:pPr algn="ctr"/>
            <a:endParaRPr dirty="0">
              <a:latin typeface="字魂35号-经典雅黑" panose="02000000000000000000" pitchFamily="2" charset="-122"/>
            </a:endParaRPr>
          </a:p>
        </p:txBody>
      </p:sp>
      <p:sp>
        <p:nvSpPr>
          <p:cNvPr id="10" name="Shape 897"/>
          <p:cNvSpPr>
            <a:spLocks noChangeAspect="1"/>
          </p:cNvSpPr>
          <p:nvPr/>
        </p:nvSpPr>
        <p:spPr>
          <a:xfrm>
            <a:off x="4631665" y="3309915"/>
            <a:ext cx="503787" cy="503817"/>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478E7E"/>
          </a:solidFill>
          <a:ln>
            <a:noFill/>
          </a:ln>
        </p:spPr>
        <p:txBody>
          <a:bodyPr lIns="91392" tIns="91392" rIns="91392" bIns="91392" anchor="ctr" anchorCtr="0">
            <a:noAutofit/>
          </a:bodyPr>
          <a:lstStyle/>
          <a:p>
            <a:pPr algn="ctr"/>
            <a:endParaRPr dirty="0">
              <a:latin typeface="字魂35号-经典雅黑" panose="02000000000000000000" pitchFamily="2" charset="-122"/>
            </a:endParaRPr>
          </a:p>
        </p:txBody>
      </p:sp>
      <p:sp>
        <p:nvSpPr>
          <p:cNvPr id="14" name="Shape 897"/>
          <p:cNvSpPr>
            <a:spLocks noChangeAspect="1"/>
          </p:cNvSpPr>
          <p:nvPr/>
        </p:nvSpPr>
        <p:spPr>
          <a:xfrm>
            <a:off x="7243307" y="3309915"/>
            <a:ext cx="503787" cy="503817"/>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478E7E"/>
          </a:solidFill>
          <a:ln>
            <a:noFill/>
          </a:ln>
        </p:spPr>
        <p:txBody>
          <a:bodyPr lIns="91392" tIns="91392" rIns="91392" bIns="91392" anchor="ctr" anchorCtr="0">
            <a:noAutofit/>
          </a:bodyPr>
          <a:lstStyle/>
          <a:p>
            <a:pPr algn="ctr"/>
            <a:endParaRPr dirty="0">
              <a:latin typeface="字魂35号-经典雅黑" panose="02000000000000000000" pitchFamily="2" charset="-122"/>
            </a:endParaRPr>
          </a:p>
        </p:txBody>
      </p:sp>
      <p:sp>
        <p:nvSpPr>
          <p:cNvPr id="16" name="Shape 897"/>
          <p:cNvSpPr>
            <a:spLocks noChangeAspect="1"/>
          </p:cNvSpPr>
          <p:nvPr/>
        </p:nvSpPr>
        <p:spPr>
          <a:xfrm>
            <a:off x="9854948" y="3309915"/>
            <a:ext cx="503787" cy="503817"/>
          </a:xfrm>
          <a:custGeom>
            <a:avLst/>
            <a:gdLst/>
            <a:ahLst/>
            <a:cxnLst/>
            <a:rect l="0" t="0" r="0" b="0"/>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rgbClr val="478E7E"/>
          </a:solidFill>
          <a:ln>
            <a:noFill/>
          </a:ln>
        </p:spPr>
        <p:txBody>
          <a:bodyPr lIns="91392" tIns="91392" rIns="91392" bIns="91392" anchor="ctr" anchorCtr="0">
            <a:noAutofit/>
          </a:bodyPr>
          <a:lstStyle/>
          <a:p>
            <a:pPr algn="ctr"/>
            <a:endParaRPr dirty="0">
              <a:latin typeface="字魂35号-经典雅黑" panose="02000000000000000000" pitchFamily="2" charset="-122"/>
            </a:endParaRPr>
          </a:p>
        </p:txBody>
      </p:sp>
      <p:sp>
        <p:nvSpPr>
          <p:cNvPr id="17" name="等腰三角形 16"/>
          <p:cNvSpPr/>
          <p:nvPr/>
        </p:nvSpPr>
        <p:spPr>
          <a:xfrm flipV="1">
            <a:off x="1690870" y="2188466"/>
            <a:ext cx="1218759" cy="1050654"/>
          </a:xfrm>
          <a:prstGeom prst="triangle">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sp>
        <p:nvSpPr>
          <p:cNvPr id="19" name="等腰三角形 18"/>
          <p:cNvSpPr/>
          <p:nvPr/>
        </p:nvSpPr>
        <p:spPr>
          <a:xfrm flipV="1">
            <a:off x="4274026" y="2188466"/>
            <a:ext cx="1218759" cy="1050654"/>
          </a:xfrm>
          <a:prstGeom prst="triangle">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sp>
        <p:nvSpPr>
          <p:cNvPr id="20" name="等腰三角形 19"/>
          <p:cNvSpPr/>
          <p:nvPr/>
        </p:nvSpPr>
        <p:spPr>
          <a:xfrm flipV="1">
            <a:off x="6868328" y="2188466"/>
            <a:ext cx="1218759" cy="1050654"/>
          </a:xfrm>
          <a:prstGeom prst="triangle">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sp>
        <p:nvSpPr>
          <p:cNvPr id="21" name="等腰三角形 20"/>
          <p:cNvSpPr/>
          <p:nvPr/>
        </p:nvSpPr>
        <p:spPr>
          <a:xfrm flipV="1">
            <a:off x="9540659" y="2208480"/>
            <a:ext cx="1218759" cy="1050654"/>
          </a:xfrm>
          <a:prstGeom prst="triangle">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grpSp>
        <p:nvGrpSpPr>
          <p:cNvPr id="22" name="Group 4"/>
          <p:cNvGrpSpPr>
            <a:grpSpLocks noChangeAspect="1"/>
          </p:cNvGrpSpPr>
          <p:nvPr/>
        </p:nvGrpSpPr>
        <p:grpSpPr bwMode="auto">
          <a:xfrm>
            <a:off x="2067204" y="2304456"/>
            <a:ext cx="466556" cy="503056"/>
            <a:chOff x="1287" y="1434"/>
            <a:chExt cx="294" cy="317"/>
          </a:xfrm>
          <a:solidFill>
            <a:schemeClr val="bg1"/>
          </a:solidFill>
        </p:grpSpPr>
        <p:sp>
          <p:nvSpPr>
            <p:cNvPr id="23" name="Freeform 6"/>
            <p:cNvSpPr>
              <a:spLocks noEditPoints="1"/>
            </p:cNvSpPr>
            <p:nvPr/>
          </p:nvSpPr>
          <p:spPr bwMode="auto">
            <a:xfrm>
              <a:off x="1287" y="1434"/>
              <a:ext cx="294" cy="317"/>
            </a:xfrm>
            <a:custGeom>
              <a:avLst/>
              <a:gdLst>
                <a:gd name="T0" fmla="*/ 1280 w 3232"/>
                <a:gd name="T1" fmla="*/ 3131 h 3487"/>
                <a:gd name="T2" fmla="*/ 1746 w 3232"/>
                <a:gd name="T3" fmla="*/ 3324 h 3487"/>
                <a:gd name="T4" fmla="*/ 2169 w 3232"/>
                <a:gd name="T5" fmla="*/ 2895 h 3487"/>
                <a:gd name="T6" fmla="*/ 2020 w 3232"/>
                <a:gd name="T7" fmla="*/ 2577 h 3487"/>
                <a:gd name="T8" fmla="*/ 2344 w 3232"/>
                <a:gd name="T9" fmla="*/ 2378 h 3487"/>
                <a:gd name="T10" fmla="*/ 1363 w 3232"/>
                <a:gd name="T11" fmla="*/ 2621 h 3487"/>
                <a:gd name="T12" fmla="*/ 2609 w 3232"/>
                <a:gd name="T13" fmla="*/ 2175 h 3487"/>
                <a:gd name="T14" fmla="*/ 2613 w 3232"/>
                <a:gd name="T15" fmla="*/ 2764 h 3487"/>
                <a:gd name="T16" fmla="*/ 2914 w 3232"/>
                <a:gd name="T17" fmla="*/ 2580 h 3487"/>
                <a:gd name="T18" fmla="*/ 3081 w 3232"/>
                <a:gd name="T19" fmla="*/ 2314 h 3487"/>
                <a:gd name="T20" fmla="*/ 349 w 3232"/>
                <a:gd name="T21" fmla="*/ 1934 h 3487"/>
                <a:gd name="T22" fmla="*/ 288 w 3232"/>
                <a:gd name="T23" fmla="*/ 2375 h 3487"/>
                <a:gd name="T24" fmla="*/ 287 w 3232"/>
                <a:gd name="T25" fmla="*/ 2576 h 3487"/>
                <a:gd name="T26" fmla="*/ 759 w 3232"/>
                <a:gd name="T27" fmla="*/ 2772 h 3487"/>
                <a:gd name="T28" fmla="*/ 688 w 3232"/>
                <a:gd name="T29" fmla="*/ 2175 h 3487"/>
                <a:gd name="T30" fmla="*/ 2554 w 3232"/>
                <a:gd name="T31" fmla="*/ 1936 h 3487"/>
                <a:gd name="T32" fmla="*/ 749 w 3232"/>
                <a:gd name="T33" fmla="*/ 1459 h 3487"/>
                <a:gd name="T34" fmla="*/ 739 w 3232"/>
                <a:gd name="T35" fmla="*/ 1841 h 3487"/>
                <a:gd name="T36" fmla="*/ 1084 w 3232"/>
                <a:gd name="T37" fmla="*/ 1199 h 3487"/>
                <a:gd name="T38" fmla="*/ 916 w 3232"/>
                <a:gd name="T39" fmla="*/ 2166 h 3487"/>
                <a:gd name="T40" fmla="*/ 1840 w 3232"/>
                <a:gd name="T41" fmla="*/ 2502 h 3487"/>
                <a:gd name="T42" fmla="*/ 2411 w 3232"/>
                <a:gd name="T43" fmla="*/ 1744 h 3487"/>
                <a:gd name="T44" fmla="*/ 1776 w 3232"/>
                <a:gd name="T45" fmla="*/ 954 h 3487"/>
                <a:gd name="T46" fmla="*/ 2187 w 3232"/>
                <a:gd name="T47" fmla="*/ 1006 h 3487"/>
                <a:gd name="T48" fmla="*/ 976 w 3232"/>
                <a:gd name="T49" fmla="*/ 1009 h 3487"/>
                <a:gd name="T50" fmla="*/ 1157 w 3232"/>
                <a:gd name="T51" fmla="*/ 749 h 3487"/>
                <a:gd name="T52" fmla="*/ 2522 w 3232"/>
                <a:gd name="T53" fmla="*/ 1241 h 3487"/>
                <a:gd name="T54" fmla="*/ 3054 w 3232"/>
                <a:gd name="T55" fmla="*/ 1325 h 3487"/>
                <a:gd name="T56" fmla="*/ 2981 w 3232"/>
                <a:gd name="T57" fmla="*/ 877 h 3487"/>
                <a:gd name="T58" fmla="*/ 2470 w 3232"/>
                <a:gd name="T59" fmla="*/ 714 h 3487"/>
                <a:gd name="T60" fmla="*/ 349 w 3232"/>
                <a:gd name="T61" fmla="*/ 846 h 3487"/>
                <a:gd name="T62" fmla="*/ 229 w 3232"/>
                <a:gd name="T63" fmla="*/ 1270 h 3487"/>
                <a:gd name="T64" fmla="*/ 687 w 3232"/>
                <a:gd name="T65" fmla="*/ 1313 h 3487"/>
                <a:gd name="T66" fmla="*/ 1649 w 3232"/>
                <a:gd name="T67" fmla="*/ 149 h 3487"/>
                <a:gd name="T68" fmla="*/ 1336 w 3232"/>
                <a:gd name="T69" fmla="*/ 362 h 3487"/>
                <a:gd name="T70" fmla="*/ 1229 w 3232"/>
                <a:gd name="T71" fmla="*/ 611 h 3487"/>
                <a:gd name="T72" fmla="*/ 2133 w 3232"/>
                <a:gd name="T73" fmla="*/ 525 h 3487"/>
                <a:gd name="T74" fmla="*/ 1699 w 3232"/>
                <a:gd name="T75" fmla="*/ 152 h 3487"/>
                <a:gd name="T76" fmla="*/ 2076 w 3232"/>
                <a:gd name="T77" fmla="*/ 199 h 3487"/>
                <a:gd name="T78" fmla="*/ 2617 w 3232"/>
                <a:gd name="T79" fmla="*/ 573 h 3487"/>
                <a:gd name="T80" fmla="*/ 3133 w 3232"/>
                <a:gd name="T81" fmla="*/ 827 h 3487"/>
                <a:gd name="T82" fmla="*/ 3195 w 3232"/>
                <a:gd name="T83" fmla="*/ 1375 h 3487"/>
                <a:gd name="T84" fmla="*/ 3121 w 3232"/>
                <a:gd name="T85" fmla="*/ 1933 h 3487"/>
                <a:gd name="T86" fmla="*/ 3206 w 3232"/>
                <a:gd name="T87" fmla="*/ 2517 h 3487"/>
                <a:gd name="T88" fmla="*/ 3067 w 3232"/>
                <a:gd name="T89" fmla="*/ 2811 h 3487"/>
                <a:gd name="T90" fmla="*/ 2750 w 3232"/>
                <a:gd name="T91" fmla="*/ 2891 h 3487"/>
                <a:gd name="T92" fmla="*/ 2168 w 3232"/>
                <a:gd name="T93" fmla="*/ 3183 h 3487"/>
                <a:gd name="T94" fmla="*/ 1649 w 3232"/>
                <a:gd name="T95" fmla="*/ 3487 h 3487"/>
                <a:gd name="T96" fmla="*/ 1129 w 3232"/>
                <a:gd name="T97" fmla="*/ 3183 h 3487"/>
                <a:gd name="T98" fmla="*/ 546 w 3232"/>
                <a:gd name="T99" fmla="*/ 2891 h 3487"/>
                <a:gd name="T100" fmla="*/ 124 w 3232"/>
                <a:gd name="T101" fmla="*/ 2593 h 3487"/>
                <a:gd name="T102" fmla="*/ 8 w 3232"/>
                <a:gd name="T103" fmla="*/ 2381 h 3487"/>
                <a:gd name="T104" fmla="*/ 200 w 3232"/>
                <a:gd name="T105" fmla="*/ 1888 h 3487"/>
                <a:gd name="T106" fmla="*/ 85 w 3232"/>
                <a:gd name="T107" fmla="*/ 1312 h 3487"/>
                <a:gd name="T108" fmla="*/ 196 w 3232"/>
                <a:gd name="T109" fmla="*/ 787 h 3487"/>
                <a:gd name="T110" fmla="*/ 751 w 3232"/>
                <a:gd name="T111" fmla="*/ 566 h 3487"/>
                <a:gd name="T112" fmla="*/ 1044 w 3232"/>
                <a:gd name="T113" fmla="*/ 302 h 3487"/>
                <a:gd name="T114" fmla="*/ 1278 w 3232"/>
                <a:gd name="T115" fmla="*/ 149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32" h="3487">
                  <a:moveTo>
                    <a:pt x="1648" y="2748"/>
                  </a:moveTo>
                  <a:lnTo>
                    <a:pt x="1542" y="2786"/>
                  </a:lnTo>
                  <a:lnTo>
                    <a:pt x="1437" y="2821"/>
                  </a:lnTo>
                  <a:lnTo>
                    <a:pt x="1332" y="2851"/>
                  </a:lnTo>
                  <a:lnTo>
                    <a:pt x="1229" y="2875"/>
                  </a:lnTo>
                  <a:lnTo>
                    <a:pt x="1127" y="2895"/>
                  </a:lnTo>
                  <a:lnTo>
                    <a:pt x="1163" y="2961"/>
                  </a:lnTo>
                  <a:lnTo>
                    <a:pt x="1201" y="3022"/>
                  </a:lnTo>
                  <a:lnTo>
                    <a:pt x="1239" y="3079"/>
                  </a:lnTo>
                  <a:lnTo>
                    <a:pt x="1280" y="3131"/>
                  </a:lnTo>
                  <a:lnTo>
                    <a:pt x="1321" y="3177"/>
                  </a:lnTo>
                  <a:lnTo>
                    <a:pt x="1365" y="3219"/>
                  </a:lnTo>
                  <a:lnTo>
                    <a:pt x="1409" y="3253"/>
                  </a:lnTo>
                  <a:lnTo>
                    <a:pt x="1456" y="3283"/>
                  </a:lnTo>
                  <a:lnTo>
                    <a:pt x="1503" y="3307"/>
                  </a:lnTo>
                  <a:lnTo>
                    <a:pt x="1550" y="3324"/>
                  </a:lnTo>
                  <a:lnTo>
                    <a:pt x="1599" y="3335"/>
                  </a:lnTo>
                  <a:lnTo>
                    <a:pt x="1649" y="3338"/>
                  </a:lnTo>
                  <a:lnTo>
                    <a:pt x="1699" y="3335"/>
                  </a:lnTo>
                  <a:lnTo>
                    <a:pt x="1746" y="3324"/>
                  </a:lnTo>
                  <a:lnTo>
                    <a:pt x="1795" y="3307"/>
                  </a:lnTo>
                  <a:lnTo>
                    <a:pt x="1842" y="3283"/>
                  </a:lnTo>
                  <a:lnTo>
                    <a:pt x="1887" y="3253"/>
                  </a:lnTo>
                  <a:lnTo>
                    <a:pt x="1932" y="3219"/>
                  </a:lnTo>
                  <a:lnTo>
                    <a:pt x="1975" y="3177"/>
                  </a:lnTo>
                  <a:lnTo>
                    <a:pt x="2018" y="3131"/>
                  </a:lnTo>
                  <a:lnTo>
                    <a:pt x="2058" y="3079"/>
                  </a:lnTo>
                  <a:lnTo>
                    <a:pt x="2096" y="3022"/>
                  </a:lnTo>
                  <a:lnTo>
                    <a:pt x="2133" y="2961"/>
                  </a:lnTo>
                  <a:lnTo>
                    <a:pt x="2169" y="2895"/>
                  </a:lnTo>
                  <a:lnTo>
                    <a:pt x="2067" y="2875"/>
                  </a:lnTo>
                  <a:lnTo>
                    <a:pt x="1965" y="2851"/>
                  </a:lnTo>
                  <a:lnTo>
                    <a:pt x="1860" y="2821"/>
                  </a:lnTo>
                  <a:lnTo>
                    <a:pt x="1754" y="2787"/>
                  </a:lnTo>
                  <a:lnTo>
                    <a:pt x="1648" y="2748"/>
                  </a:lnTo>
                  <a:close/>
                  <a:moveTo>
                    <a:pt x="2344" y="2378"/>
                  </a:moveTo>
                  <a:lnTo>
                    <a:pt x="2267" y="2430"/>
                  </a:lnTo>
                  <a:lnTo>
                    <a:pt x="2186" y="2481"/>
                  </a:lnTo>
                  <a:lnTo>
                    <a:pt x="2104" y="2531"/>
                  </a:lnTo>
                  <a:lnTo>
                    <a:pt x="2020" y="2577"/>
                  </a:lnTo>
                  <a:lnTo>
                    <a:pt x="1934" y="2621"/>
                  </a:lnTo>
                  <a:lnTo>
                    <a:pt x="1849" y="2662"/>
                  </a:lnTo>
                  <a:lnTo>
                    <a:pt x="1948" y="2691"/>
                  </a:lnTo>
                  <a:lnTo>
                    <a:pt x="2044" y="2718"/>
                  </a:lnTo>
                  <a:lnTo>
                    <a:pt x="2139" y="2738"/>
                  </a:lnTo>
                  <a:lnTo>
                    <a:pt x="2233" y="2754"/>
                  </a:lnTo>
                  <a:lnTo>
                    <a:pt x="2265" y="2666"/>
                  </a:lnTo>
                  <a:lnTo>
                    <a:pt x="2295" y="2574"/>
                  </a:lnTo>
                  <a:lnTo>
                    <a:pt x="2322" y="2477"/>
                  </a:lnTo>
                  <a:lnTo>
                    <a:pt x="2344" y="2378"/>
                  </a:lnTo>
                  <a:close/>
                  <a:moveTo>
                    <a:pt x="953" y="2378"/>
                  </a:moveTo>
                  <a:lnTo>
                    <a:pt x="976" y="2477"/>
                  </a:lnTo>
                  <a:lnTo>
                    <a:pt x="1001" y="2574"/>
                  </a:lnTo>
                  <a:lnTo>
                    <a:pt x="1031" y="2666"/>
                  </a:lnTo>
                  <a:lnTo>
                    <a:pt x="1064" y="2754"/>
                  </a:lnTo>
                  <a:lnTo>
                    <a:pt x="1157" y="2738"/>
                  </a:lnTo>
                  <a:lnTo>
                    <a:pt x="1252" y="2718"/>
                  </a:lnTo>
                  <a:lnTo>
                    <a:pt x="1349" y="2691"/>
                  </a:lnTo>
                  <a:lnTo>
                    <a:pt x="1447" y="2662"/>
                  </a:lnTo>
                  <a:lnTo>
                    <a:pt x="1363" y="2621"/>
                  </a:lnTo>
                  <a:lnTo>
                    <a:pt x="1277" y="2577"/>
                  </a:lnTo>
                  <a:lnTo>
                    <a:pt x="1192" y="2531"/>
                  </a:lnTo>
                  <a:lnTo>
                    <a:pt x="1110" y="2481"/>
                  </a:lnTo>
                  <a:lnTo>
                    <a:pt x="1030" y="2430"/>
                  </a:lnTo>
                  <a:lnTo>
                    <a:pt x="953" y="2378"/>
                  </a:lnTo>
                  <a:close/>
                  <a:moveTo>
                    <a:pt x="2908" y="1869"/>
                  </a:moveTo>
                  <a:lnTo>
                    <a:pt x="2841" y="1947"/>
                  </a:lnTo>
                  <a:lnTo>
                    <a:pt x="2769" y="2025"/>
                  </a:lnTo>
                  <a:lnTo>
                    <a:pt x="2691" y="2101"/>
                  </a:lnTo>
                  <a:lnTo>
                    <a:pt x="2609" y="2175"/>
                  </a:lnTo>
                  <a:lnTo>
                    <a:pt x="2522" y="2246"/>
                  </a:lnTo>
                  <a:lnTo>
                    <a:pt x="2503" y="2358"/>
                  </a:lnTo>
                  <a:lnTo>
                    <a:pt x="2480" y="2468"/>
                  </a:lnTo>
                  <a:lnTo>
                    <a:pt x="2453" y="2573"/>
                  </a:lnTo>
                  <a:lnTo>
                    <a:pt x="2422" y="2673"/>
                  </a:lnTo>
                  <a:lnTo>
                    <a:pt x="2388" y="2770"/>
                  </a:lnTo>
                  <a:lnTo>
                    <a:pt x="2430" y="2772"/>
                  </a:lnTo>
                  <a:lnTo>
                    <a:pt x="2470" y="2773"/>
                  </a:lnTo>
                  <a:lnTo>
                    <a:pt x="2543" y="2771"/>
                  </a:lnTo>
                  <a:lnTo>
                    <a:pt x="2613" y="2764"/>
                  </a:lnTo>
                  <a:lnTo>
                    <a:pt x="2678" y="2755"/>
                  </a:lnTo>
                  <a:lnTo>
                    <a:pt x="2738" y="2740"/>
                  </a:lnTo>
                  <a:lnTo>
                    <a:pt x="2794" y="2722"/>
                  </a:lnTo>
                  <a:lnTo>
                    <a:pt x="2798" y="2693"/>
                  </a:lnTo>
                  <a:lnTo>
                    <a:pt x="2807" y="2666"/>
                  </a:lnTo>
                  <a:lnTo>
                    <a:pt x="2822" y="2642"/>
                  </a:lnTo>
                  <a:lnTo>
                    <a:pt x="2840" y="2621"/>
                  </a:lnTo>
                  <a:lnTo>
                    <a:pt x="2861" y="2603"/>
                  </a:lnTo>
                  <a:lnTo>
                    <a:pt x="2886" y="2589"/>
                  </a:lnTo>
                  <a:lnTo>
                    <a:pt x="2914" y="2580"/>
                  </a:lnTo>
                  <a:lnTo>
                    <a:pt x="2944" y="2578"/>
                  </a:lnTo>
                  <a:lnTo>
                    <a:pt x="2972" y="2581"/>
                  </a:lnTo>
                  <a:lnTo>
                    <a:pt x="2999" y="2589"/>
                  </a:lnTo>
                  <a:lnTo>
                    <a:pt x="3017" y="2566"/>
                  </a:lnTo>
                  <a:lnTo>
                    <a:pt x="3033" y="2540"/>
                  </a:lnTo>
                  <a:lnTo>
                    <a:pt x="3053" y="2500"/>
                  </a:lnTo>
                  <a:lnTo>
                    <a:pt x="3068" y="2457"/>
                  </a:lnTo>
                  <a:lnTo>
                    <a:pt x="3077" y="2411"/>
                  </a:lnTo>
                  <a:lnTo>
                    <a:pt x="3082" y="2363"/>
                  </a:lnTo>
                  <a:lnTo>
                    <a:pt x="3081" y="2314"/>
                  </a:lnTo>
                  <a:lnTo>
                    <a:pt x="3076" y="2262"/>
                  </a:lnTo>
                  <a:lnTo>
                    <a:pt x="3066" y="2209"/>
                  </a:lnTo>
                  <a:lnTo>
                    <a:pt x="3050" y="2156"/>
                  </a:lnTo>
                  <a:lnTo>
                    <a:pt x="3031" y="2100"/>
                  </a:lnTo>
                  <a:lnTo>
                    <a:pt x="3006" y="2044"/>
                  </a:lnTo>
                  <a:lnTo>
                    <a:pt x="2978" y="1987"/>
                  </a:lnTo>
                  <a:lnTo>
                    <a:pt x="2945" y="1928"/>
                  </a:lnTo>
                  <a:lnTo>
                    <a:pt x="2908" y="1869"/>
                  </a:lnTo>
                  <a:close/>
                  <a:moveTo>
                    <a:pt x="389" y="1869"/>
                  </a:moveTo>
                  <a:lnTo>
                    <a:pt x="349" y="1934"/>
                  </a:lnTo>
                  <a:lnTo>
                    <a:pt x="313" y="1998"/>
                  </a:lnTo>
                  <a:lnTo>
                    <a:pt x="283" y="2061"/>
                  </a:lnTo>
                  <a:lnTo>
                    <a:pt x="259" y="2123"/>
                  </a:lnTo>
                  <a:lnTo>
                    <a:pt x="239" y="2183"/>
                  </a:lnTo>
                  <a:lnTo>
                    <a:pt x="226" y="2242"/>
                  </a:lnTo>
                  <a:lnTo>
                    <a:pt x="218" y="2299"/>
                  </a:lnTo>
                  <a:lnTo>
                    <a:pt x="239" y="2313"/>
                  </a:lnTo>
                  <a:lnTo>
                    <a:pt x="260" y="2331"/>
                  </a:lnTo>
                  <a:lnTo>
                    <a:pt x="276" y="2352"/>
                  </a:lnTo>
                  <a:lnTo>
                    <a:pt x="288" y="2375"/>
                  </a:lnTo>
                  <a:lnTo>
                    <a:pt x="296" y="2402"/>
                  </a:lnTo>
                  <a:lnTo>
                    <a:pt x="298" y="2429"/>
                  </a:lnTo>
                  <a:lnTo>
                    <a:pt x="296" y="2457"/>
                  </a:lnTo>
                  <a:lnTo>
                    <a:pt x="287" y="2483"/>
                  </a:lnTo>
                  <a:lnTo>
                    <a:pt x="274" y="2507"/>
                  </a:lnTo>
                  <a:lnTo>
                    <a:pt x="257" y="2529"/>
                  </a:lnTo>
                  <a:lnTo>
                    <a:pt x="260" y="2533"/>
                  </a:lnTo>
                  <a:lnTo>
                    <a:pt x="262" y="2537"/>
                  </a:lnTo>
                  <a:lnTo>
                    <a:pt x="264" y="2540"/>
                  </a:lnTo>
                  <a:lnTo>
                    <a:pt x="287" y="2576"/>
                  </a:lnTo>
                  <a:lnTo>
                    <a:pt x="316" y="2610"/>
                  </a:lnTo>
                  <a:lnTo>
                    <a:pt x="349" y="2640"/>
                  </a:lnTo>
                  <a:lnTo>
                    <a:pt x="387" y="2667"/>
                  </a:lnTo>
                  <a:lnTo>
                    <a:pt x="428" y="2691"/>
                  </a:lnTo>
                  <a:lnTo>
                    <a:pt x="474" y="2712"/>
                  </a:lnTo>
                  <a:lnTo>
                    <a:pt x="523" y="2731"/>
                  </a:lnTo>
                  <a:lnTo>
                    <a:pt x="576" y="2746"/>
                  </a:lnTo>
                  <a:lnTo>
                    <a:pt x="634" y="2758"/>
                  </a:lnTo>
                  <a:lnTo>
                    <a:pt x="695" y="2766"/>
                  </a:lnTo>
                  <a:lnTo>
                    <a:pt x="759" y="2772"/>
                  </a:lnTo>
                  <a:lnTo>
                    <a:pt x="827" y="2773"/>
                  </a:lnTo>
                  <a:lnTo>
                    <a:pt x="853" y="2773"/>
                  </a:lnTo>
                  <a:lnTo>
                    <a:pt x="881" y="2771"/>
                  </a:lnTo>
                  <a:lnTo>
                    <a:pt x="908" y="2768"/>
                  </a:lnTo>
                  <a:lnTo>
                    <a:pt x="874" y="2673"/>
                  </a:lnTo>
                  <a:lnTo>
                    <a:pt x="843" y="2573"/>
                  </a:lnTo>
                  <a:lnTo>
                    <a:pt x="817" y="2467"/>
                  </a:lnTo>
                  <a:lnTo>
                    <a:pt x="794" y="2358"/>
                  </a:lnTo>
                  <a:lnTo>
                    <a:pt x="775" y="2246"/>
                  </a:lnTo>
                  <a:lnTo>
                    <a:pt x="688" y="2175"/>
                  </a:lnTo>
                  <a:lnTo>
                    <a:pt x="606" y="2101"/>
                  </a:lnTo>
                  <a:lnTo>
                    <a:pt x="529" y="2025"/>
                  </a:lnTo>
                  <a:lnTo>
                    <a:pt x="456" y="1947"/>
                  </a:lnTo>
                  <a:lnTo>
                    <a:pt x="389" y="1869"/>
                  </a:lnTo>
                  <a:close/>
                  <a:moveTo>
                    <a:pt x="2547" y="1459"/>
                  </a:moveTo>
                  <a:lnTo>
                    <a:pt x="2554" y="1552"/>
                  </a:lnTo>
                  <a:lnTo>
                    <a:pt x="2558" y="1647"/>
                  </a:lnTo>
                  <a:lnTo>
                    <a:pt x="2559" y="1744"/>
                  </a:lnTo>
                  <a:lnTo>
                    <a:pt x="2558" y="1841"/>
                  </a:lnTo>
                  <a:lnTo>
                    <a:pt x="2554" y="1936"/>
                  </a:lnTo>
                  <a:lnTo>
                    <a:pt x="2547" y="2030"/>
                  </a:lnTo>
                  <a:lnTo>
                    <a:pt x="2622" y="1960"/>
                  </a:lnTo>
                  <a:lnTo>
                    <a:pt x="2691" y="1889"/>
                  </a:lnTo>
                  <a:lnTo>
                    <a:pt x="2757" y="1817"/>
                  </a:lnTo>
                  <a:lnTo>
                    <a:pt x="2818" y="1744"/>
                  </a:lnTo>
                  <a:lnTo>
                    <a:pt x="2758" y="1672"/>
                  </a:lnTo>
                  <a:lnTo>
                    <a:pt x="2693" y="1601"/>
                  </a:lnTo>
                  <a:lnTo>
                    <a:pt x="2623" y="1530"/>
                  </a:lnTo>
                  <a:lnTo>
                    <a:pt x="2547" y="1459"/>
                  </a:lnTo>
                  <a:close/>
                  <a:moveTo>
                    <a:pt x="749" y="1459"/>
                  </a:moveTo>
                  <a:lnTo>
                    <a:pt x="674" y="1530"/>
                  </a:lnTo>
                  <a:lnTo>
                    <a:pt x="604" y="1601"/>
                  </a:lnTo>
                  <a:lnTo>
                    <a:pt x="538" y="1673"/>
                  </a:lnTo>
                  <a:lnTo>
                    <a:pt x="479" y="1745"/>
                  </a:lnTo>
                  <a:lnTo>
                    <a:pt x="539" y="1817"/>
                  </a:lnTo>
                  <a:lnTo>
                    <a:pt x="605" y="1889"/>
                  </a:lnTo>
                  <a:lnTo>
                    <a:pt x="675" y="1960"/>
                  </a:lnTo>
                  <a:lnTo>
                    <a:pt x="749" y="2030"/>
                  </a:lnTo>
                  <a:lnTo>
                    <a:pt x="743" y="1937"/>
                  </a:lnTo>
                  <a:lnTo>
                    <a:pt x="739" y="1841"/>
                  </a:lnTo>
                  <a:lnTo>
                    <a:pt x="738" y="1744"/>
                  </a:lnTo>
                  <a:lnTo>
                    <a:pt x="739" y="1647"/>
                  </a:lnTo>
                  <a:lnTo>
                    <a:pt x="743" y="1552"/>
                  </a:lnTo>
                  <a:lnTo>
                    <a:pt x="749" y="1459"/>
                  </a:lnTo>
                  <a:close/>
                  <a:moveTo>
                    <a:pt x="1648" y="899"/>
                  </a:moveTo>
                  <a:lnTo>
                    <a:pt x="1521" y="954"/>
                  </a:lnTo>
                  <a:lnTo>
                    <a:pt x="1393" y="1017"/>
                  </a:lnTo>
                  <a:lnTo>
                    <a:pt x="1267" y="1085"/>
                  </a:lnTo>
                  <a:lnTo>
                    <a:pt x="1174" y="1141"/>
                  </a:lnTo>
                  <a:lnTo>
                    <a:pt x="1084" y="1199"/>
                  </a:lnTo>
                  <a:lnTo>
                    <a:pt x="998" y="1260"/>
                  </a:lnTo>
                  <a:lnTo>
                    <a:pt x="916" y="1321"/>
                  </a:lnTo>
                  <a:lnTo>
                    <a:pt x="903" y="1424"/>
                  </a:lnTo>
                  <a:lnTo>
                    <a:pt x="893" y="1529"/>
                  </a:lnTo>
                  <a:lnTo>
                    <a:pt x="888" y="1635"/>
                  </a:lnTo>
                  <a:lnTo>
                    <a:pt x="886" y="1744"/>
                  </a:lnTo>
                  <a:lnTo>
                    <a:pt x="888" y="1852"/>
                  </a:lnTo>
                  <a:lnTo>
                    <a:pt x="893" y="1959"/>
                  </a:lnTo>
                  <a:lnTo>
                    <a:pt x="903" y="2064"/>
                  </a:lnTo>
                  <a:lnTo>
                    <a:pt x="916" y="2166"/>
                  </a:lnTo>
                  <a:lnTo>
                    <a:pt x="999" y="2229"/>
                  </a:lnTo>
                  <a:lnTo>
                    <a:pt x="1085" y="2289"/>
                  </a:lnTo>
                  <a:lnTo>
                    <a:pt x="1175" y="2346"/>
                  </a:lnTo>
                  <a:lnTo>
                    <a:pt x="1267" y="2402"/>
                  </a:lnTo>
                  <a:lnTo>
                    <a:pt x="1362" y="2454"/>
                  </a:lnTo>
                  <a:lnTo>
                    <a:pt x="1457" y="2502"/>
                  </a:lnTo>
                  <a:lnTo>
                    <a:pt x="1552" y="2547"/>
                  </a:lnTo>
                  <a:lnTo>
                    <a:pt x="1648" y="2588"/>
                  </a:lnTo>
                  <a:lnTo>
                    <a:pt x="1744" y="2547"/>
                  </a:lnTo>
                  <a:lnTo>
                    <a:pt x="1840" y="2502"/>
                  </a:lnTo>
                  <a:lnTo>
                    <a:pt x="1935" y="2454"/>
                  </a:lnTo>
                  <a:lnTo>
                    <a:pt x="2029" y="2402"/>
                  </a:lnTo>
                  <a:lnTo>
                    <a:pt x="2122" y="2346"/>
                  </a:lnTo>
                  <a:lnTo>
                    <a:pt x="2211" y="2288"/>
                  </a:lnTo>
                  <a:lnTo>
                    <a:pt x="2297" y="2229"/>
                  </a:lnTo>
                  <a:lnTo>
                    <a:pt x="2381" y="2166"/>
                  </a:lnTo>
                  <a:lnTo>
                    <a:pt x="2394" y="2064"/>
                  </a:lnTo>
                  <a:lnTo>
                    <a:pt x="2403" y="1959"/>
                  </a:lnTo>
                  <a:lnTo>
                    <a:pt x="2409" y="1852"/>
                  </a:lnTo>
                  <a:lnTo>
                    <a:pt x="2411" y="1744"/>
                  </a:lnTo>
                  <a:lnTo>
                    <a:pt x="2409" y="1635"/>
                  </a:lnTo>
                  <a:lnTo>
                    <a:pt x="2403" y="1528"/>
                  </a:lnTo>
                  <a:lnTo>
                    <a:pt x="2394" y="1423"/>
                  </a:lnTo>
                  <a:lnTo>
                    <a:pt x="2381" y="1321"/>
                  </a:lnTo>
                  <a:lnTo>
                    <a:pt x="2298" y="1260"/>
                  </a:lnTo>
                  <a:lnTo>
                    <a:pt x="2213" y="1199"/>
                  </a:lnTo>
                  <a:lnTo>
                    <a:pt x="2122" y="1141"/>
                  </a:lnTo>
                  <a:lnTo>
                    <a:pt x="2029" y="1085"/>
                  </a:lnTo>
                  <a:lnTo>
                    <a:pt x="1903" y="1017"/>
                  </a:lnTo>
                  <a:lnTo>
                    <a:pt x="1776" y="954"/>
                  </a:lnTo>
                  <a:lnTo>
                    <a:pt x="1648" y="899"/>
                  </a:lnTo>
                  <a:close/>
                  <a:moveTo>
                    <a:pt x="2233" y="733"/>
                  </a:moveTo>
                  <a:lnTo>
                    <a:pt x="2139" y="749"/>
                  </a:lnTo>
                  <a:lnTo>
                    <a:pt x="2044" y="769"/>
                  </a:lnTo>
                  <a:lnTo>
                    <a:pt x="1948" y="795"/>
                  </a:lnTo>
                  <a:lnTo>
                    <a:pt x="1849" y="824"/>
                  </a:lnTo>
                  <a:lnTo>
                    <a:pt x="1934" y="865"/>
                  </a:lnTo>
                  <a:lnTo>
                    <a:pt x="2020" y="910"/>
                  </a:lnTo>
                  <a:lnTo>
                    <a:pt x="2104" y="956"/>
                  </a:lnTo>
                  <a:lnTo>
                    <a:pt x="2187" y="1006"/>
                  </a:lnTo>
                  <a:lnTo>
                    <a:pt x="2267" y="1057"/>
                  </a:lnTo>
                  <a:lnTo>
                    <a:pt x="2344" y="1110"/>
                  </a:lnTo>
                  <a:lnTo>
                    <a:pt x="2322" y="1009"/>
                  </a:lnTo>
                  <a:lnTo>
                    <a:pt x="2295" y="913"/>
                  </a:lnTo>
                  <a:lnTo>
                    <a:pt x="2265" y="821"/>
                  </a:lnTo>
                  <a:lnTo>
                    <a:pt x="2233" y="733"/>
                  </a:lnTo>
                  <a:close/>
                  <a:moveTo>
                    <a:pt x="1064" y="733"/>
                  </a:moveTo>
                  <a:lnTo>
                    <a:pt x="1031" y="821"/>
                  </a:lnTo>
                  <a:lnTo>
                    <a:pt x="1001" y="913"/>
                  </a:lnTo>
                  <a:lnTo>
                    <a:pt x="976" y="1009"/>
                  </a:lnTo>
                  <a:lnTo>
                    <a:pt x="953" y="1110"/>
                  </a:lnTo>
                  <a:lnTo>
                    <a:pt x="1030" y="1057"/>
                  </a:lnTo>
                  <a:lnTo>
                    <a:pt x="1109" y="1006"/>
                  </a:lnTo>
                  <a:lnTo>
                    <a:pt x="1192" y="956"/>
                  </a:lnTo>
                  <a:lnTo>
                    <a:pt x="1277" y="910"/>
                  </a:lnTo>
                  <a:lnTo>
                    <a:pt x="1363" y="866"/>
                  </a:lnTo>
                  <a:lnTo>
                    <a:pt x="1447" y="825"/>
                  </a:lnTo>
                  <a:lnTo>
                    <a:pt x="1349" y="795"/>
                  </a:lnTo>
                  <a:lnTo>
                    <a:pt x="1252" y="769"/>
                  </a:lnTo>
                  <a:lnTo>
                    <a:pt x="1157" y="749"/>
                  </a:lnTo>
                  <a:lnTo>
                    <a:pt x="1064" y="733"/>
                  </a:lnTo>
                  <a:close/>
                  <a:moveTo>
                    <a:pt x="2470" y="714"/>
                  </a:moveTo>
                  <a:lnTo>
                    <a:pt x="2444" y="714"/>
                  </a:lnTo>
                  <a:lnTo>
                    <a:pt x="2416" y="716"/>
                  </a:lnTo>
                  <a:lnTo>
                    <a:pt x="2388" y="717"/>
                  </a:lnTo>
                  <a:lnTo>
                    <a:pt x="2422" y="814"/>
                  </a:lnTo>
                  <a:lnTo>
                    <a:pt x="2453" y="914"/>
                  </a:lnTo>
                  <a:lnTo>
                    <a:pt x="2480" y="1019"/>
                  </a:lnTo>
                  <a:lnTo>
                    <a:pt x="2503" y="1127"/>
                  </a:lnTo>
                  <a:lnTo>
                    <a:pt x="2522" y="1241"/>
                  </a:lnTo>
                  <a:lnTo>
                    <a:pt x="2610" y="1313"/>
                  </a:lnTo>
                  <a:lnTo>
                    <a:pt x="2694" y="1387"/>
                  </a:lnTo>
                  <a:lnTo>
                    <a:pt x="2771" y="1463"/>
                  </a:lnTo>
                  <a:lnTo>
                    <a:pt x="2843" y="1541"/>
                  </a:lnTo>
                  <a:lnTo>
                    <a:pt x="2910" y="1618"/>
                  </a:lnTo>
                  <a:lnTo>
                    <a:pt x="2948" y="1556"/>
                  </a:lnTo>
                  <a:lnTo>
                    <a:pt x="2982" y="1496"/>
                  </a:lnTo>
                  <a:lnTo>
                    <a:pt x="3010" y="1438"/>
                  </a:lnTo>
                  <a:lnTo>
                    <a:pt x="3034" y="1380"/>
                  </a:lnTo>
                  <a:lnTo>
                    <a:pt x="3054" y="1325"/>
                  </a:lnTo>
                  <a:lnTo>
                    <a:pt x="3068" y="1270"/>
                  </a:lnTo>
                  <a:lnTo>
                    <a:pt x="3077" y="1218"/>
                  </a:lnTo>
                  <a:lnTo>
                    <a:pt x="3082" y="1168"/>
                  </a:lnTo>
                  <a:lnTo>
                    <a:pt x="3082" y="1119"/>
                  </a:lnTo>
                  <a:lnTo>
                    <a:pt x="3077" y="1073"/>
                  </a:lnTo>
                  <a:lnTo>
                    <a:pt x="3068" y="1028"/>
                  </a:lnTo>
                  <a:lnTo>
                    <a:pt x="3053" y="986"/>
                  </a:lnTo>
                  <a:lnTo>
                    <a:pt x="3033" y="947"/>
                  </a:lnTo>
                  <a:lnTo>
                    <a:pt x="3009" y="910"/>
                  </a:lnTo>
                  <a:lnTo>
                    <a:pt x="2981" y="877"/>
                  </a:lnTo>
                  <a:lnTo>
                    <a:pt x="2948" y="846"/>
                  </a:lnTo>
                  <a:lnTo>
                    <a:pt x="2910" y="819"/>
                  </a:lnTo>
                  <a:lnTo>
                    <a:pt x="2868" y="795"/>
                  </a:lnTo>
                  <a:lnTo>
                    <a:pt x="2823" y="773"/>
                  </a:lnTo>
                  <a:lnTo>
                    <a:pt x="2773" y="756"/>
                  </a:lnTo>
                  <a:lnTo>
                    <a:pt x="2720" y="741"/>
                  </a:lnTo>
                  <a:lnTo>
                    <a:pt x="2663" y="729"/>
                  </a:lnTo>
                  <a:lnTo>
                    <a:pt x="2601" y="721"/>
                  </a:lnTo>
                  <a:lnTo>
                    <a:pt x="2538" y="715"/>
                  </a:lnTo>
                  <a:lnTo>
                    <a:pt x="2470" y="714"/>
                  </a:lnTo>
                  <a:close/>
                  <a:moveTo>
                    <a:pt x="827" y="714"/>
                  </a:moveTo>
                  <a:lnTo>
                    <a:pt x="759" y="715"/>
                  </a:lnTo>
                  <a:lnTo>
                    <a:pt x="695" y="721"/>
                  </a:lnTo>
                  <a:lnTo>
                    <a:pt x="634" y="729"/>
                  </a:lnTo>
                  <a:lnTo>
                    <a:pt x="576" y="741"/>
                  </a:lnTo>
                  <a:lnTo>
                    <a:pt x="523" y="756"/>
                  </a:lnTo>
                  <a:lnTo>
                    <a:pt x="474" y="773"/>
                  </a:lnTo>
                  <a:lnTo>
                    <a:pt x="428" y="795"/>
                  </a:lnTo>
                  <a:lnTo>
                    <a:pt x="387" y="820"/>
                  </a:lnTo>
                  <a:lnTo>
                    <a:pt x="349" y="846"/>
                  </a:lnTo>
                  <a:lnTo>
                    <a:pt x="316" y="877"/>
                  </a:lnTo>
                  <a:lnTo>
                    <a:pt x="287" y="910"/>
                  </a:lnTo>
                  <a:lnTo>
                    <a:pt x="264" y="947"/>
                  </a:lnTo>
                  <a:lnTo>
                    <a:pt x="244" y="986"/>
                  </a:lnTo>
                  <a:lnTo>
                    <a:pt x="229" y="1028"/>
                  </a:lnTo>
                  <a:lnTo>
                    <a:pt x="219" y="1073"/>
                  </a:lnTo>
                  <a:lnTo>
                    <a:pt x="214" y="1119"/>
                  </a:lnTo>
                  <a:lnTo>
                    <a:pt x="214" y="1168"/>
                  </a:lnTo>
                  <a:lnTo>
                    <a:pt x="219" y="1218"/>
                  </a:lnTo>
                  <a:lnTo>
                    <a:pt x="229" y="1270"/>
                  </a:lnTo>
                  <a:lnTo>
                    <a:pt x="244" y="1325"/>
                  </a:lnTo>
                  <a:lnTo>
                    <a:pt x="263" y="1381"/>
                  </a:lnTo>
                  <a:lnTo>
                    <a:pt x="286" y="1438"/>
                  </a:lnTo>
                  <a:lnTo>
                    <a:pt x="315" y="1496"/>
                  </a:lnTo>
                  <a:lnTo>
                    <a:pt x="349" y="1556"/>
                  </a:lnTo>
                  <a:lnTo>
                    <a:pt x="387" y="1618"/>
                  </a:lnTo>
                  <a:lnTo>
                    <a:pt x="454" y="1541"/>
                  </a:lnTo>
                  <a:lnTo>
                    <a:pt x="526" y="1463"/>
                  </a:lnTo>
                  <a:lnTo>
                    <a:pt x="603" y="1388"/>
                  </a:lnTo>
                  <a:lnTo>
                    <a:pt x="687" y="1313"/>
                  </a:lnTo>
                  <a:lnTo>
                    <a:pt x="775" y="1241"/>
                  </a:lnTo>
                  <a:lnTo>
                    <a:pt x="794" y="1127"/>
                  </a:lnTo>
                  <a:lnTo>
                    <a:pt x="817" y="1019"/>
                  </a:lnTo>
                  <a:lnTo>
                    <a:pt x="843" y="914"/>
                  </a:lnTo>
                  <a:lnTo>
                    <a:pt x="874" y="814"/>
                  </a:lnTo>
                  <a:lnTo>
                    <a:pt x="908" y="717"/>
                  </a:lnTo>
                  <a:lnTo>
                    <a:pt x="881" y="716"/>
                  </a:lnTo>
                  <a:lnTo>
                    <a:pt x="853" y="714"/>
                  </a:lnTo>
                  <a:lnTo>
                    <a:pt x="827" y="714"/>
                  </a:lnTo>
                  <a:close/>
                  <a:moveTo>
                    <a:pt x="1649" y="149"/>
                  </a:moveTo>
                  <a:lnTo>
                    <a:pt x="1601" y="152"/>
                  </a:lnTo>
                  <a:lnTo>
                    <a:pt x="1553" y="163"/>
                  </a:lnTo>
                  <a:lnTo>
                    <a:pt x="1508" y="179"/>
                  </a:lnTo>
                  <a:lnTo>
                    <a:pt x="1462" y="201"/>
                  </a:lnTo>
                  <a:lnTo>
                    <a:pt x="1418" y="228"/>
                  </a:lnTo>
                  <a:lnTo>
                    <a:pt x="1374" y="261"/>
                  </a:lnTo>
                  <a:lnTo>
                    <a:pt x="1333" y="300"/>
                  </a:lnTo>
                  <a:lnTo>
                    <a:pt x="1337" y="316"/>
                  </a:lnTo>
                  <a:lnTo>
                    <a:pt x="1339" y="332"/>
                  </a:lnTo>
                  <a:lnTo>
                    <a:pt x="1336" y="362"/>
                  </a:lnTo>
                  <a:lnTo>
                    <a:pt x="1328" y="391"/>
                  </a:lnTo>
                  <a:lnTo>
                    <a:pt x="1314" y="416"/>
                  </a:lnTo>
                  <a:lnTo>
                    <a:pt x="1296" y="439"/>
                  </a:lnTo>
                  <a:lnTo>
                    <a:pt x="1274" y="456"/>
                  </a:lnTo>
                  <a:lnTo>
                    <a:pt x="1248" y="470"/>
                  </a:lnTo>
                  <a:lnTo>
                    <a:pt x="1220" y="479"/>
                  </a:lnTo>
                  <a:lnTo>
                    <a:pt x="1190" y="482"/>
                  </a:lnTo>
                  <a:lnTo>
                    <a:pt x="1158" y="535"/>
                  </a:lnTo>
                  <a:lnTo>
                    <a:pt x="1127" y="592"/>
                  </a:lnTo>
                  <a:lnTo>
                    <a:pt x="1229" y="611"/>
                  </a:lnTo>
                  <a:lnTo>
                    <a:pt x="1332" y="636"/>
                  </a:lnTo>
                  <a:lnTo>
                    <a:pt x="1437" y="665"/>
                  </a:lnTo>
                  <a:lnTo>
                    <a:pt x="1542" y="700"/>
                  </a:lnTo>
                  <a:lnTo>
                    <a:pt x="1648" y="739"/>
                  </a:lnTo>
                  <a:lnTo>
                    <a:pt x="1754" y="700"/>
                  </a:lnTo>
                  <a:lnTo>
                    <a:pt x="1860" y="665"/>
                  </a:lnTo>
                  <a:lnTo>
                    <a:pt x="1965" y="635"/>
                  </a:lnTo>
                  <a:lnTo>
                    <a:pt x="2067" y="611"/>
                  </a:lnTo>
                  <a:lnTo>
                    <a:pt x="2168" y="591"/>
                  </a:lnTo>
                  <a:lnTo>
                    <a:pt x="2133" y="525"/>
                  </a:lnTo>
                  <a:lnTo>
                    <a:pt x="2096" y="464"/>
                  </a:lnTo>
                  <a:lnTo>
                    <a:pt x="2058" y="408"/>
                  </a:lnTo>
                  <a:lnTo>
                    <a:pt x="2016" y="356"/>
                  </a:lnTo>
                  <a:lnTo>
                    <a:pt x="1975" y="310"/>
                  </a:lnTo>
                  <a:lnTo>
                    <a:pt x="1932" y="268"/>
                  </a:lnTo>
                  <a:lnTo>
                    <a:pt x="1887" y="232"/>
                  </a:lnTo>
                  <a:lnTo>
                    <a:pt x="1842" y="204"/>
                  </a:lnTo>
                  <a:lnTo>
                    <a:pt x="1795" y="180"/>
                  </a:lnTo>
                  <a:lnTo>
                    <a:pt x="1746" y="163"/>
                  </a:lnTo>
                  <a:lnTo>
                    <a:pt x="1699" y="152"/>
                  </a:lnTo>
                  <a:lnTo>
                    <a:pt x="1649" y="149"/>
                  </a:lnTo>
                  <a:close/>
                  <a:moveTo>
                    <a:pt x="1649" y="0"/>
                  </a:moveTo>
                  <a:lnTo>
                    <a:pt x="1706" y="3"/>
                  </a:lnTo>
                  <a:lnTo>
                    <a:pt x="1763" y="13"/>
                  </a:lnTo>
                  <a:lnTo>
                    <a:pt x="1818" y="30"/>
                  </a:lnTo>
                  <a:lnTo>
                    <a:pt x="1873" y="52"/>
                  </a:lnTo>
                  <a:lnTo>
                    <a:pt x="1926" y="80"/>
                  </a:lnTo>
                  <a:lnTo>
                    <a:pt x="1977" y="114"/>
                  </a:lnTo>
                  <a:lnTo>
                    <a:pt x="2028" y="154"/>
                  </a:lnTo>
                  <a:lnTo>
                    <a:pt x="2076" y="199"/>
                  </a:lnTo>
                  <a:lnTo>
                    <a:pt x="2122" y="249"/>
                  </a:lnTo>
                  <a:lnTo>
                    <a:pt x="2168" y="304"/>
                  </a:lnTo>
                  <a:lnTo>
                    <a:pt x="2210" y="365"/>
                  </a:lnTo>
                  <a:lnTo>
                    <a:pt x="2252" y="429"/>
                  </a:lnTo>
                  <a:lnTo>
                    <a:pt x="2290" y="498"/>
                  </a:lnTo>
                  <a:lnTo>
                    <a:pt x="2327" y="572"/>
                  </a:lnTo>
                  <a:lnTo>
                    <a:pt x="2400" y="566"/>
                  </a:lnTo>
                  <a:lnTo>
                    <a:pt x="2470" y="565"/>
                  </a:lnTo>
                  <a:lnTo>
                    <a:pt x="2545" y="566"/>
                  </a:lnTo>
                  <a:lnTo>
                    <a:pt x="2617" y="573"/>
                  </a:lnTo>
                  <a:lnTo>
                    <a:pt x="2686" y="582"/>
                  </a:lnTo>
                  <a:lnTo>
                    <a:pt x="2751" y="595"/>
                  </a:lnTo>
                  <a:lnTo>
                    <a:pt x="2812" y="612"/>
                  </a:lnTo>
                  <a:lnTo>
                    <a:pt x="2871" y="633"/>
                  </a:lnTo>
                  <a:lnTo>
                    <a:pt x="2925" y="656"/>
                  </a:lnTo>
                  <a:lnTo>
                    <a:pt x="2974" y="684"/>
                  </a:lnTo>
                  <a:lnTo>
                    <a:pt x="3021" y="715"/>
                  </a:lnTo>
                  <a:lnTo>
                    <a:pt x="3062" y="749"/>
                  </a:lnTo>
                  <a:lnTo>
                    <a:pt x="3100" y="787"/>
                  </a:lnTo>
                  <a:lnTo>
                    <a:pt x="3133" y="827"/>
                  </a:lnTo>
                  <a:lnTo>
                    <a:pt x="3163" y="872"/>
                  </a:lnTo>
                  <a:lnTo>
                    <a:pt x="3187" y="919"/>
                  </a:lnTo>
                  <a:lnTo>
                    <a:pt x="3206" y="970"/>
                  </a:lnTo>
                  <a:lnTo>
                    <a:pt x="3220" y="1022"/>
                  </a:lnTo>
                  <a:lnTo>
                    <a:pt x="3229" y="1077"/>
                  </a:lnTo>
                  <a:lnTo>
                    <a:pt x="3232" y="1133"/>
                  </a:lnTo>
                  <a:lnTo>
                    <a:pt x="3231" y="1191"/>
                  </a:lnTo>
                  <a:lnTo>
                    <a:pt x="3223" y="1251"/>
                  </a:lnTo>
                  <a:lnTo>
                    <a:pt x="3212" y="1312"/>
                  </a:lnTo>
                  <a:lnTo>
                    <a:pt x="3195" y="1375"/>
                  </a:lnTo>
                  <a:lnTo>
                    <a:pt x="3171" y="1439"/>
                  </a:lnTo>
                  <a:lnTo>
                    <a:pt x="3145" y="1504"/>
                  </a:lnTo>
                  <a:lnTo>
                    <a:pt x="3112" y="1570"/>
                  </a:lnTo>
                  <a:lnTo>
                    <a:pt x="3075" y="1638"/>
                  </a:lnTo>
                  <a:lnTo>
                    <a:pt x="3033" y="1705"/>
                  </a:lnTo>
                  <a:lnTo>
                    <a:pt x="3019" y="1723"/>
                  </a:lnTo>
                  <a:lnTo>
                    <a:pt x="3005" y="1742"/>
                  </a:lnTo>
                  <a:lnTo>
                    <a:pt x="3048" y="1806"/>
                  </a:lnTo>
                  <a:lnTo>
                    <a:pt x="3086" y="1869"/>
                  </a:lnTo>
                  <a:lnTo>
                    <a:pt x="3121" y="1933"/>
                  </a:lnTo>
                  <a:lnTo>
                    <a:pt x="3150" y="1996"/>
                  </a:lnTo>
                  <a:lnTo>
                    <a:pt x="3176" y="2058"/>
                  </a:lnTo>
                  <a:lnTo>
                    <a:pt x="3196" y="2120"/>
                  </a:lnTo>
                  <a:lnTo>
                    <a:pt x="3212" y="2181"/>
                  </a:lnTo>
                  <a:lnTo>
                    <a:pt x="3223" y="2240"/>
                  </a:lnTo>
                  <a:lnTo>
                    <a:pt x="3230" y="2298"/>
                  </a:lnTo>
                  <a:lnTo>
                    <a:pt x="3232" y="2355"/>
                  </a:lnTo>
                  <a:lnTo>
                    <a:pt x="3229" y="2411"/>
                  </a:lnTo>
                  <a:lnTo>
                    <a:pt x="3220" y="2465"/>
                  </a:lnTo>
                  <a:lnTo>
                    <a:pt x="3206" y="2517"/>
                  </a:lnTo>
                  <a:lnTo>
                    <a:pt x="3187" y="2567"/>
                  </a:lnTo>
                  <a:lnTo>
                    <a:pt x="3163" y="2615"/>
                  </a:lnTo>
                  <a:lnTo>
                    <a:pt x="3141" y="2648"/>
                  </a:lnTo>
                  <a:lnTo>
                    <a:pt x="3116" y="2680"/>
                  </a:lnTo>
                  <a:lnTo>
                    <a:pt x="3089" y="2709"/>
                  </a:lnTo>
                  <a:lnTo>
                    <a:pt x="3091" y="2719"/>
                  </a:lnTo>
                  <a:lnTo>
                    <a:pt x="3092" y="2727"/>
                  </a:lnTo>
                  <a:lnTo>
                    <a:pt x="3089" y="2757"/>
                  </a:lnTo>
                  <a:lnTo>
                    <a:pt x="3080" y="2785"/>
                  </a:lnTo>
                  <a:lnTo>
                    <a:pt x="3067" y="2811"/>
                  </a:lnTo>
                  <a:lnTo>
                    <a:pt x="3049" y="2833"/>
                  </a:lnTo>
                  <a:lnTo>
                    <a:pt x="3026" y="2851"/>
                  </a:lnTo>
                  <a:lnTo>
                    <a:pt x="3002" y="2865"/>
                  </a:lnTo>
                  <a:lnTo>
                    <a:pt x="2973" y="2873"/>
                  </a:lnTo>
                  <a:lnTo>
                    <a:pt x="2944" y="2876"/>
                  </a:lnTo>
                  <a:lnTo>
                    <a:pt x="2917" y="2873"/>
                  </a:lnTo>
                  <a:lnTo>
                    <a:pt x="2892" y="2866"/>
                  </a:lnTo>
                  <a:lnTo>
                    <a:pt x="2868" y="2854"/>
                  </a:lnTo>
                  <a:lnTo>
                    <a:pt x="2811" y="2874"/>
                  </a:lnTo>
                  <a:lnTo>
                    <a:pt x="2750" y="2891"/>
                  </a:lnTo>
                  <a:lnTo>
                    <a:pt x="2685" y="2905"/>
                  </a:lnTo>
                  <a:lnTo>
                    <a:pt x="2617" y="2914"/>
                  </a:lnTo>
                  <a:lnTo>
                    <a:pt x="2545" y="2920"/>
                  </a:lnTo>
                  <a:lnTo>
                    <a:pt x="2470" y="2922"/>
                  </a:lnTo>
                  <a:lnTo>
                    <a:pt x="2400" y="2921"/>
                  </a:lnTo>
                  <a:lnTo>
                    <a:pt x="2327" y="2915"/>
                  </a:lnTo>
                  <a:lnTo>
                    <a:pt x="2290" y="2988"/>
                  </a:lnTo>
                  <a:lnTo>
                    <a:pt x="2252" y="3058"/>
                  </a:lnTo>
                  <a:lnTo>
                    <a:pt x="2210" y="3122"/>
                  </a:lnTo>
                  <a:lnTo>
                    <a:pt x="2168" y="3183"/>
                  </a:lnTo>
                  <a:lnTo>
                    <a:pt x="2124" y="3238"/>
                  </a:lnTo>
                  <a:lnTo>
                    <a:pt x="2076" y="3288"/>
                  </a:lnTo>
                  <a:lnTo>
                    <a:pt x="2028" y="3333"/>
                  </a:lnTo>
                  <a:lnTo>
                    <a:pt x="1978" y="3373"/>
                  </a:lnTo>
                  <a:lnTo>
                    <a:pt x="1926" y="3407"/>
                  </a:lnTo>
                  <a:lnTo>
                    <a:pt x="1873" y="3435"/>
                  </a:lnTo>
                  <a:lnTo>
                    <a:pt x="1819" y="3457"/>
                  </a:lnTo>
                  <a:lnTo>
                    <a:pt x="1763" y="3474"/>
                  </a:lnTo>
                  <a:lnTo>
                    <a:pt x="1707" y="3484"/>
                  </a:lnTo>
                  <a:lnTo>
                    <a:pt x="1649" y="3487"/>
                  </a:lnTo>
                  <a:lnTo>
                    <a:pt x="1591" y="3484"/>
                  </a:lnTo>
                  <a:lnTo>
                    <a:pt x="1534" y="3474"/>
                  </a:lnTo>
                  <a:lnTo>
                    <a:pt x="1478" y="3457"/>
                  </a:lnTo>
                  <a:lnTo>
                    <a:pt x="1424" y="3435"/>
                  </a:lnTo>
                  <a:lnTo>
                    <a:pt x="1370" y="3407"/>
                  </a:lnTo>
                  <a:lnTo>
                    <a:pt x="1319" y="3373"/>
                  </a:lnTo>
                  <a:lnTo>
                    <a:pt x="1268" y="3333"/>
                  </a:lnTo>
                  <a:lnTo>
                    <a:pt x="1221" y="3288"/>
                  </a:lnTo>
                  <a:lnTo>
                    <a:pt x="1174" y="3238"/>
                  </a:lnTo>
                  <a:lnTo>
                    <a:pt x="1129" y="3183"/>
                  </a:lnTo>
                  <a:lnTo>
                    <a:pt x="1086" y="3122"/>
                  </a:lnTo>
                  <a:lnTo>
                    <a:pt x="1045" y="3058"/>
                  </a:lnTo>
                  <a:lnTo>
                    <a:pt x="1006" y="2988"/>
                  </a:lnTo>
                  <a:lnTo>
                    <a:pt x="970" y="2915"/>
                  </a:lnTo>
                  <a:lnTo>
                    <a:pt x="896" y="2921"/>
                  </a:lnTo>
                  <a:lnTo>
                    <a:pt x="827" y="2922"/>
                  </a:lnTo>
                  <a:lnTo>
                    <a:pt x="751" y="2920"/>
                  </a:lnTo>
                  <a:lnTo>
                    <a:pt x="679" y="2914"/>
                  </a:lnTo>
                  <a:lnTo>
                    <a:pt x="611" y="2905"/>
                  </a:lnTo>
                  <a:lnTo>
                    <a:pt x="546" y="2891"/>
                  </a:lnTo>
                  <a:lnTo>
                    <a:pt x="484" y="2874"/>
                  </a:lnTo>
                  <a:lnTo>
                    <a:pt x="427" y="2854"/>
                  </a:lnTo>
                  <a:lnTo>
                    <a:pt x="372" y="2830"/>
                  </a:lnTo>
                  <a:lnTo>
                    <a:pt x="322" y="2802"/>
                  </a:lnTo>
                  <a:lnTo>
                    <a:pt x="276" y="2772"/>
                  </a:lnTo>
                  <a:lnTo>
                    <a:pt x="234" y="2738"/>
                  </a:lnTo>
                  <a:lnTo>
                    <a:pt x="196" y="2700"/>
                  </a:lnTo>
                  <a:lnTo>
                    <a:pt x="163" y="2660"/>
                  </a:lnTo>
                  <a:lnTo>
                    <a:pt x="134" y="2615"/>
                  </a:lnTo>
                  <a:lnTo>
                    <a:pt x="124" y="2593"/>
                  </a:lnTo>
                  <a:lnTo>
                    <a:pt x="113" y="2571"/>
                  </a:lnTo>
                  <a:lnTo>
                    <a:pt x="87" y="2561"/>
                  </a:lnTo>
                  <a:lnTo>
                    <a:pt x="63" y="2549"/>
                  </a:lnTo>
                  <a:lnTo>
                    <a:pt x="41" y="2531"/>
                  </a:lnTo>
                  <a:lnTo>
                    <a:pt x="24" y="2510"/>
                  </a:lnTo>
                  <a:lnTo>
                    <a:pt x="11" y="2485"/>
                  </a:lnTo>
                  <a:lnTo>
                    <a:pt x="2" y="2458"/>
                  </a:lnTo>
                  <a:lnTo>
                    <a:pt x="0" y="2429"/>
                  </a:lnTo>
                  <a:lnTo>
                    <a:pt x="2" y="2404"/>
                  </a:lnTo>
                  <a:lnTo>
                    <a:pt x="8" y="2381"/>
                  </a:lnTo>
                  <a:lnTo>
                    <a:pt x="18" y="2360"/>
                  </a:lnTo>
                  <a:lnTo>
                    <a:pt x="32" y="2339"/>
                  </a:lnTo>
                  <a:lnTo>
                    <a:pt x="48" y="2323"/>
                  </a:lnTo>
                  <a:lnTo>
                    <a:pt x="66" y="2308"/>
                  </a:lnTo>
                  <a:lnTo>
                    <a:pt x="73" y="2241"/>
                  </a:lnTo>
                  <a:lnTo>
                    <a:pt x="86" y="2173"/>
                  </a:lnTo>
                  <a:lnTo>
                    <a:pt x="106" y="2103"/>
                  </a:lnTo>
                  <a:lnTo>
                    <a:pt x="131" y="2032"/>
                  </a:lnTo>
                  <a:lnTo>
                    <a:pt x="163" y="1961"/>
                  </a:lnTo>
                  <a:lnTo>
                    <a:pt x="200" y="1888"/>
                  </a:lnTo>
                  <a:lnTo>
                    <a:pt x="243" y="1815"/>
                  </a:lnTo>
                  <a:lnTo>
                    <a:pt x="291" y="1742"/>
                  </a:lnTo>
                  <a:lnTo>
                    <a:pt x="279" y="1723"/>
                  </a:lnTo>
                  <a:lnTo>
                    <a:pt x="265" y="1705"/>
                  </a:lnTo>
                  <a:lnTo>
                    <a:pt x="223" y="1638"/>
                  </a:lnTo>
                  <a:lnTo>
                    <a:pt x="184" y="1570"/>
                  </a:lnTo>
                  <a:lnTo>
                    <a:pt x="153" y="1504"/>
                  </a:lnTo>
                  <a:lnTo>
                    <a:pt x="125" y="1439"/>
                  </a:lnTo>
                  <a:lnTo>
                    <a:pt x="103" y="1375"/>
                  </a:lnTo>
                  <a:lnTo>
                    <a:pt x="85" y="1312"/>
                  </a:lnTo>
                  <a:lnTo>
                    <a:pt x="73" y="1251"/>
                  </a:lnTo>
                  <a:lnTo>
                    <a:pt x="66" y="1191"/>
                  </a:lnTo>
                  <a:lnTo>
                    <a:pt x="65" y="1133"/>
                  </a:lnTo>
                  <a:lnTo>
                    <a:pt x="68" y="1077"/>
                  </a:lnTo>
                  <a:lnTo>
                    <a:pt x="76" y="1022"/>
                  </a:lnTo>
                  <a:lnTo>
                    <a:pt x="90" y="970"/>
                  </a:lnTo>
                  <a:lnTo>
                    <a:pt x="109" y="919"/>
                  </a:lnTo>
                  <a:lnTo>
                    <a:pt x="134" y="872"/>
                  </a:lnTo>
                  <a:lnTo>
                    <a:pt x="163" y="827"/>
                  </a:lnTo>
                  <a:lnTo>
                    <a:pt x="196" y="787"/>
                  </a:lnTo>
                  <a:lnTo>
                    <a:pt x="234" y="749"/>
                  </a:lnTo>
                  <a:lnTo>
                    <a:pt x="276" y="715"/>
                  </a:lnTo>
                  <a:lnTo>
                    <a:pt x="322" y="684"/>
                  </a:lnTo>
                  <a:lnTo>
                    <a:pt x="372" y="656"/>
                  </a:lnTo>
                  <a:lnTo>
                    <a:pt x="427" y="633"/>
                  </a:lnTo>
                  <a:lnTo>
                    <a:pt x="484" y="612"/>
                  </a:lnTo>
                  <a:lnTo>
                    <a:pt x="546" y="595"/>
                  </a:lnTo>
                  <a:lnTo>
                    <a:pt x="611" y="582"/>
                  </a:lnTo>
                  <a:lnTo>
                    <a:pt x="679" y="573"/>
                  </a:lnTo>
                  <a:lnTo>
                    <a:pt x="751" y="566"/>
                  </a:lnTo>
                  <a:lnTo>
                    <a:pt x="827" y="565"/>
                  </a:lnTo>
                  <a:lnTo>
                    <a:pt x="896" y="566"/>
                  </a:lnTo>
                  <a:lnTo>
                    <a:pt x="970" y="572"/>
                  </a:lnTo>
                  <a:lnTo>
                    <a:pt x="999" y="512"/>
                  </a:lnTo>
                  <a:lnTo>
                    <a:pt x="1030" y="458"/>
                  </a:lnTo>
                  <a:lnTo>
                    <a:pt x="1062" y="405"/>
                  </a:lnTo>
                  <a:lnTo>
                    <a:pt x="1051" y="383"/>
                  </a:lnTo>
                  <a:lnTo>
                    <a:pt x="1044" y="358"/>
                  </a:lnTo>
                  <a:lnTo>
                    <a:pt x="1041" y="332"/>
                  </a:lnTo>
                  <a:lnTo>
                    <a:pt x="1044" y="302"/>
                  </a:lnTo>
                  <a:lnTo>
                    <a:pt x="1052" y="275"/>
                  </a:lnTo>
                  <a:lnTo>
                    <a:pt x="1066" y="249"/>
                  </a:lnTo>
                  <a:lnTo>
                    <a:pt x="1084" y="227"/>
                  </a:lnTo>
                  <a:lnTo>
                    <a:pt x="1106" y="209"/>
                  </a:lnTo>
                  <a:lnTo>
                    <a:pt x="1132" y="195"/>
                  </a:lnTo>
                  <a:lnTo>
                    <a:pt x="1159" y="187"/>
                  </a:lnTo>
                  <a:lnTo>
                    <a:pt x="1190" y="184"/>
                  </a:lnTo>
                  <a:lnTo>
                    <a:pt x="1210" y="186"/>
                  </a:lnTo>
                  <a:lnTo>
                    <a:pt x="1230" y="192"/>
                  </a:lnTo>
                  <a:lnTo>
                    <a:pt x="1278" y="149"/>
                  </a:lnTo>
                  <a:lnTo>
                    <a:pt x="1327" y="111"/>
                  </a:lnTo>
                  <a:lnTo>
                    <a:pt x="1378" y="78"/>
                  </a:lnTo>
                  <a:lnTo>
                    <a:pt x="1429" y="51"/>
                  </a:lnTo>
                  <a:lnTo>
                    <a:pt x="1482" y="29"/>
                  </a:lnTo>
                  <a:lnTo>
                    <a:pt x="1536" y="13"/>
                  </a:lnTo>
                  <a:lnTo>
                    <a:pt x="1592" y="3"/>
                  </a:lnTo>
                  <a:lnTo>
                    <a:pt x="1649" y="0"/>
                  </a:lnTo>
                  <a:close/>
                </a:path>
              </a:pathLst>
            </a:custGeom>
            <a:grpFill/>
            <a:ln w="0">
              <a:noFill/>
              <a:prstDash val="solid"/>
              <a:round/>
            </a:ln>
          </p:spPr>
          <p:txBody>
            <a:bodyPr vert="horz" wrap="square" lIns="91407" tIns="45703" rIns="91407" bIns="45703" numCol="1" anchor="t" anchorCtr="0" compatLnSpc="1"/>
            <a:lstStyle/>
            <a:p>
              <a:endParaRPr lang="zh-CN" altLang="en-US" dirty="0">
                <a:latin typeface="字魂35号-经典雅黑" panose="02000000000000000000" pitchFamily="2" charset="-122"/>
                <a:ea typeface="字魂35号-经典雅黑" panose="02000000000000000000" pitchFamily="2" charset="-122"/>
              </a:endParaRPr>
            </a:p>
          </p:txBody>
        </p:sp>
        <p:sp>
          <p:nvSpPr>
            <p:cNvPr id="24" name="Freeform 7"/>
            <p:cNvSpPr/>
            <p:nvPr/>
          </p:nvSpPr>
          <p:spPr bwMode="auto">
            <a:xfrm>
              <a:off x="1410" y="1565"/>
              <a:ext cx="54" cy="55"/>
            </a:xfrm>
            <a:custGeom>
              <a:avLst/>
              <a:gdLst>
                <a:gd name="T0" fmla="*/ 298 w 598"/>
                <a:gd name="T1" fmla="*/ 0 h 595"/>
                <a:gd name="T2" fmla="*/ 342 w 598"/>
                <a:gd name="T3" fmla="*/ 3 h 595"/>
                <a:gd name="T4" fmla="*/ 385 w 598"/>
                <a:gd name="T5" fmla="*/ 12 h 595"/>
                <a:gd name="T6" fmla="*/ 424 w 598"/>
                <a:gd name="T7" fmla="*/ 27 h 595"/>
                <a:gd name="T8" fmla="*/ 461 w 598"/>
                <a:gd name="T9" fmla="*/ 47 h 595"/>
                <a:gd name="T10" fmla="*/ 495 w 598"/>
                <a:gd name="T11" fmla="*/ 72 h 595"/>
                <a:gd name="T12" fmla="*/ 523 w 598"/>
                <a:gd name="T13" fmla="*/ 102 h 595"/>
                <a:gd name="T14" fmla="*/ 549 w 598"/>
                <a:gd name="T15" fmla="*/ 135 h 595"/>
                <a:gd name="T16" fmla="*/ 569 w 598"/>
                <a:gd name="T17" fmla="*/ 172 h 595"/>
                <a:gd name="T18" fmla="*/ 585 w 598"/>
                <a:gd name="T19" fmla="*/ 211 h 595"/>
                <a:gd name="T20" fmla="*/ 594 w 598"/>
                <a:gd name="T21" fmla="*/ 253 h 595"/>
                <a:gd name="T22" fmla="*/ 598 w 598"/>
                <a:gd name="T23" fmla="*/ 298 h 595"/>
                <a:gd name="T24" fmla="*/ 594 w 598"/>
                <a:gd name="T25" fmla="*/ 342 h 595"/>
                <a:gd name="T26" fmla="*/ 585 w 598"/>
                <a:gd name="T27" fmla="*/ 384 h 595"/>
                <a:gd name="T28" fmla="*/ 569 w 598"/>
                <a:gd name="T29" fmla="*/ 423 h 595"/>
                <a:gd name="T30" fmla="*/ 549 w 598"/>
                <a:gd name="T31" fmla="*/ 460 h 595"/>
                <a:gd name="T32" fmla="*/ 523 w 598"/>
                <a:gd name="T33" fmla="*/ 493 h 595"/>
                <a:gd name="T34" fmla="*/ 495 w 598"/>
                <a:gd name="T35" fmla="*/ 523 h 595"/>
                <a:gd name="T36" fmla="*/ 461 w 598"/>
                <a:gd name="T37" fmla="*/ 548 h 595"/>
                <a:gd name="T38" fmla="*/ 424 w 598"/>
                <a:gd name="T39" fmla="*/ 568 h 595"/>
                <a:gd name="T40" fmla="*/ 385 w 598"/>
                <a:gd name="T41" fmla="*/ 583 h 595"/>
                <a:gd name="T42" fmla="*/ 342 w 598"/>
                <a:gd name="T43" fmla="*/ 592 h 595"/>
                <a:gd name="T44" fmla="*/ 298 w 598"/>
                <a:gd name="T45" fmla="*/ 595 h 595"/>
                <a:gd name="T46" fmla="*/ 253 w 598"/>
                <a:gd name="T47" fmla="*/ 592 h 595"/>
                <a:gd name="T48" fmla="*/ 212 w 598"/>
                <a:gd name="T49" fmla="*/ 583 h 595"/>
                <a:gd name="T50" fmla="*/ 172 w 598"/>
                <a:gd name="T51" fmla="*/ 568 h 595"/>
                <a:gd name="T52" fmla="*/ 136 w 598"/>
                <a:gd name="T53" fmla="*/ 548 h 595"/>
                <a:gd name="T54" fmla="*/ 102 w 598"/>
                <a:gd name="T55" fmla="*/ 523 h 595"/>
                <a:gd name="T56" fmla="*/ 73 w 598"/>
                <a:gd name="T57" fmla="*/ 493 h 595"/>
                <a:gd name="T58" fmla="*/ 48 w 598"/>
                <a:gd name="T59" fmla="*/ 460 h 595"/>
                <a:gd name="T60" fmla="*/ 28 w 598"/>
                <a:gd name="T61" fmla="*/ 423 h 595"/>
                <a:gd name="T62" fmla="*/ 13 w 598"/>
                <a:gd name="T63" fmla="*/ 384 h 595"/>
                <a:gd name="T64" fmla="*/ 3 w 598"/>
                <a:gd name="T65" fmla="*/ 342 h 595"/>
                <a:gd name="T66" fmla="*/ 0 w 598"/>
                <a:gd name="T67" fmla="*/ 298 h 595"/>
                <a:gd name="T68" fmla="*/ 3 w 598"/>
                <a:gd name="T69" fmla="*/ 253 h 595"/>
                <a:gd name="T70" fmla="*/ 13 w 598"/>
                <a:gd name="T71" fmla="*/ 211 h 595"/>
                <a:gd name="T72" fmla="*/ 28 w 598"/>
                <a:gd name="T73" fmla="*/ 172 h 595"/>
                <a:gd name="T74" fmla="*/ 48 w 598"/>
                <a:gd name="T75" fmla="*/ 135 h 595"/>
                <a:gd name="T76" fmla="*/ 73 w 598"/>
                <a:gd name="T77" fmla="*/ 102 h 595"/>
                <a:gd name="T78" fmla="*/ 102 w 598"/>
                <a:gd name="T79" fmla="*/ 72 h 595"/>
                <a:gd name="T80" fmla="*/ 136 w 598"/>
                <a:gd name="T81" fmla="*/ 47 h 595"/>
                <a:gd name="T82" fmla="*/ 172 w 598"/>
                <a:gd name="T83" fmla="*/ 27 h 595"/>
                <a:gd name="T84" fmla="*/ 212 w 598"/>
                <a:gd name="T85" fmla="*/ 12 h 595"/>
                <a:gd name="T86" fmla="*/ 253 w 598"/>
                <a:gd name="T87" fmla="*/ 3 h 595"/>
                <a:gd name="T88" fmla="*/ 298 w 598"/>
                <a:gd name="T89"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8" h="595">
                  <a:moveTo>
                    <a:pt x="298" y="0"/>
                  </a:moveTo>
                  <a:lnTo>
                    <a:pt x="342" y="3"/>
                  </a:lnTo>
                  <a:lnTo>
                    <a:pt x="385" y="12"/>
                  </a:lnTo>
                  <a:lnTo>
                    <a:pt x="424" y="27"/>
                  </a:lnTo>
                  <a:lnTo>
                    <a:pt x="461" y="47"/>
                  </a:lnTo>
                  <a:lnTo>
                    <a:pt x="495" y="72"/>
                  </a:lnTo>
                  <a:lnTo>
                    <a:pt x="523" y="102"/>
                  </a:lnTo>
                  <a:lnTo>
                    <a:pt x="549" y="135"/>
                  </a:lnTo>
                  <a:lnTo>
                    <a:pt x="569" y="172"/>
                  </a:lnTo>
                  <a:lnTo>
                    <a:pt x="585" y="211"/>
                  </a:lnTo>
                  <a:lnTo>
                    <a:pt x="594" y="253"/>
                  </a:lnTo>
                  <a:lnTo>
                    <a:pt x="598" y="298"/>
                  </a:lnTo>
                  <a:lnTo>
                    <a:pt x="594" y="342"/>
                  </a:lnTo>
                  <a:lnTo>
                    <a:pt x="585" y="384"/>
                  </a:lnTo>
                  <a:lnTo>
                    <a:pt x="569" y="423"/>
                  </a:lnTo>
                  <a:lnTo>
                    <a:pt x="549" y="460"/>
                  </a:lnTo>
                  <a:lnTo>
                    <a:pt x="523" y="493"/>
                  </a:lnTo>
                  <a:lnTo>
                    <a:pt x="495" y="523"/>
                  </a:lnTo>
                  <a:lnTo>
                    <a:pt x="461" y="548"/>
                  </a:lnTo>
                  <a:lnTo>
                    <a:pt x="424" y="568"/>
                  </a:lnTo>
                  <a:lnTo>
                    <a:pt x="385" y="583"/>
                  </a:lnTo>
                  <a:lnTo>
                    <a:pt x="342" y="592"/>
                  </a:lnTo>
                  <a:lnTo>
                    <a:pt x="298" y="595"/>
                  </a:lnTo>
                  <a:lnTo>
                    <a:pt x="253" y="592"/>
                  </a:lnTo>
                  <a:lnTo>
                    <a:pt x="212" y="583"/>
                  </a:lnTo>
                  <a:lnTo>
                    <a:pt x="172" y="568"/>
                  </a:lnTo>
                  <a:lnTo>
                    <a:pt x="136" y="548"/>
                  </a:lnTo>
                  <a:lnTo>
                    <a:pt x="102" y="523"/>
                  </a:lnTo>
                  <a:lnTo>
                    <a:pt x="73" y="493"/>
                  </a:lnTo>
                  <a:lnTo>
                    <a:pt x="48" y="460"/>
                  </a:lnTo>
                  <a:lnTo>
                    <a:pt x="28" y="423"/>
                  </a:lnTo>
                  <a:lnTo>
                    <a:pt x="13" y="384"/>
                  </a:lnTo>
                  <a:lnTo>
                    <a:pt x="3" y="342"/>
                  </a:lnTo>
                  <a:lnTo>
                    <a:pt x="0" y="298"/>
                  </a:lnTo>
                  <a:lnTo>
                    <a:pt x="3" y="253"/>
                  </a:lnTo>
                  <a:lnTo>
                    <a:pt x="13" y="211"/>
                  </a:lnTo>
                  <a:lnTo>
                    <a:pt x="28" y="172"/>
                  </a:lnTo>
                  <a:lnTo>
                    <a:pt x="48" y="135"/>
                  </a:lnTo>
                  <a:lnTo>
                    <a:pt x="73" y="102"/>
                  </a:lnTo>
                  <a:lnTo>
                    <a:pt x="102" y="72"/>
                  </a:lnTo>
                  <a:lnTo>
                    <a:pt x="136" y="47"/>
                  </a:lnTo>
                  <a:lnTo>
                    <a:pt x="172" y="27"/>
                  </a:lnTo>
                  <a:lnTo>
                    <a:pt x="212" y="12"/>
                  </a:lnTo>
                  <a:lnTo>
                    <a:pt x="253" y="3"/>
                  </a:lnTo>
                  <a:lnTo>
                    <a:pt x="298" y="0"/>
                  </a:lnTo>
                  <a:close/>
                </a:path>
              </a:pathLst>
            </a:custGeom>
            <a:grpFill/>
            <a:ln w="0">
              <a:noFill/>
              <a:prstDash val="solid"/>
              <a:round/>
            </a:ln>
          </p:spPr>
          <p:txBody>
            <a:bodyPr vert="horz" wrap="square" lIns="91407" tIns="45703" rIns="91407" bIns="45703" numCol="1" anchor="t" anchorCtr="0" compatLnSpc="1"/>
            <a:lstStyle/>
            <a:p>
              <a:endParaRPr lang="zh-CN" altLang="en-US" dirty="0">
                <a:latin typeface="字魂35号-经典雅黑" panose="02000000000000000000" pitchFamily="2" charset="-122"/>
                <a:ea typeface="字魂35号-经典雅黑" panose="02000000000000000000" pitchFamily="2" charset="-122"/>
              </a:endParaRPr>
            </a:p>
          </p:txBody>
        </p:sp>
      </p:grpSp>
      <p:grpSp>
        <p:nvGrpSpPr>
          <p:cNvPr id="25" name="Group 10"/>
          <p:cNvGrpSpPr>
            <a:grpSpLocks noChangeAspect="1"/>
          </p:cNvGrpSpPr>
          <p:nvPr/>
        </p:nvGrpSpPr>
        <p:grpSpPr bwMode="auto">
          <a:xfrm>
            <a:off x="4678977" y="2337783"/>
            <a:ext cx="396731" cy="396731"/>
            <a:chOff x="2989" y="1455"/>
            <a:chExt cx="250" cy="250"/>
          </a:xfrm>
          <a:solidFill>
            <a:schemeClr val="bg1"/>
          </a:solidFill>
        </p:grpSpPr>
        <p:sp>
          <p:nvSpPr>
            <p:cNvPr id="26" name="Freeform 12"/>
            <p:cNvSpPr/>
            <p:nvPr/>
          </p:nvSpPr>
          <p:spPr bwMode="auto">
            <a:xfrm>
              <a:off x="2989" y="1455"/>
              <a:ext cx="250" cy="250"/>
            </a:xfrm>
            <a:custGeom>
              <a:avLst/>
              <a:gdLst>
                <a:gd name="T0" fmla="*/ 2620 w 3500"/>
                <a:gd name="T1" fmla="*/ 0 h 3500"/>
                <a:gd name="T2" fmla="*/ 2550 w 3500"/>
                <a:gd name="T3" fmla="*/ 78 h 3500"/>
                <a:gd name="T4" fmla="*/ 2469 w 3500"/>
                <a:gd name="T5" fmla="*/ 213 h 3500"/>
                <a:gd name="T6" fmla="*/ 389 w 3500"/>
                <a:gd name="T7" fmla="*/ 369 h 3500"/>
                <a:gd name="T8" fmla="*/ 372 w 3500"/>
                <a:gd name="T9" fmla="*/ 380 h 3500"/>
                <a:gd name="T10" fmla="*/ 369 w 3500"/>
                <a:gd name="T11" fmla="*/ 3111 h 3500"/>
                <a:gd name="T12" fmla="*/ 380 w 3500"/>
                <a:gd name="T13" fmla="*/ 3128 h 3500"/>
                <a:gd name="T14" fmla="*/ 3111 w 3500"/>
                <a:gd name="T15" fmla="*/ 3131 h 3500"/>
                <a:gd name="T16" fmla="*/ 3128 w 3500"/>
                <a:gd name="T17" fmla="*/ 3120 h 3500"/>
                <a:gd name="T18" fmla="*/ 3131 w 3500"/>
                <a:gd name="T19" fmla="*/ 1503 h 3500"/>
                <a:gd name="T20" fmla="*/ 3500 w 3500"/>
                <a:gd name="T21" fmla="*/ 862 h 3500"/>
                <a:gd name="T22" fmla="*/ 3497 w 3500"/>
                <a:gd name="T23" fmla="*/ 3160 h 3500"/>
                <a:gd name="T24" fmla="*/ 3473 w 3500"/>
                <a:gd name="T25" fmla="*/ 3252 h 3500"/>
                <a:gd name="T26" fmla="*/ 3430 w 3500"/>
                <a:gd name="T27" fmla="*/ 3333 h 3500"/>
                <a:gd name="T28" fmla="*/ 3370 w 3500"/>
                <a:gd name="T29" fmla="*/ 3401 h 3500"/>
                <a:gd name="T30" fmla="*/ 3294 w 3500"/>
                <a:gd name="T31" fmla="*/ 3454 h 3500"/>
                <a:gd name="T32" fmla="*/ 3207 w 3500"/>
                <a:gd name="T33" fmla="*/ 3488 h 3500"/>
                <a:gd name="T34" fmla="*/ 3111 w 3500"/>
                <a:gd name="T35" fmla="*/ 3500 h 3500"/>
                <a:gd name="T36" fmla="*/ 340 w 3500"/>
                <a:gd name="T37" fmla="*/ 3497 h 3500"/>
                <a:gd name="T38" fmla="*/ 248 w 3500"/>
                <a:gd name="T39" fmla="*/ 3473 h 3500"/>
                <a:gd name="T40" fmla="*/ 167 w 3500"/>
                <a:gd name="T41" fmla="*/ 3430 h 3500"/>
                <a:gd name="T42" fmla="*/ 99 w 3500"/>
                <a:gd name="T43" fmla="*/ 3370 h 3500"/>
                <a:gd name="T44" fmla="*/ 46 w 3500"/>
                <a:gd name="T45" fmla="*/ 3294 h 3500"/>
                <a:gd name="T46" fmla="*/ 12 w 3500"/>
                <a:gd name="T47" fmla="*/ 3207 h 3500"/>
                <a:gd name="T48" fmla="*/ 0 w 3500"/>
                <a:gd name="T49" fmla="*/ 3111 h 3500"/>
                <a:gd name="T50" fmla="*/ 3 w 3500"/>
                <a:gd name="T51" fmla="*/ 340 h 3500"/>
                <a:gd name="T52" fmla="*/ 27 w 3500"/>
                <a:gd name="T53" fmla="*/ 248 h 3500"/>
                <a:gd name="T54" fmla="*/ 70 w 3500"/>
                <a:gd name="T55" fmla="*/ 167 h 3500"/>
                <a:gd name="T56" fmla="*/ 130 w 3500"/>
                <a:gd name="T57" fmla="*/ 99 h 3500"/>
                <a:gd name="T58" fmla="*/ 206 w 3500"/>
                <a:gd name="T59" fmla="*/ 46 h 3500"/>
                <a:gd name="T60" fmla="*/ 293 w 3500"/>
                <a:gd name="T61" fmla="*/ 12 h 3500"/>
                <a:gd name="T62" fmla="*/ 389 w 3500"/>
                <a:gd name="T63" fmla="*/ 0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00" h="3500">
                  <a:moveTo>
                    <a:pt x="389" y="0"/>
                  </a:moveTo>
                  <a:lnTo>
                    <a:pt x="2620" y="0"/>
                  </a:lnTo>
                  <a:lnTo>
                    <a:pt x="2583" y="37"/>
                  </a:lnTo>
                  <a:lnTo>
                    <a:pt x="2550" y="78"/>
                  </a:lnTo>
                  <a:lnTo>
                    <a:pt x="2521" y="123"/>
                  </a:lnTo>
                  <a:lnTo>
                    <a:pt x="2469" y="213"/>
                  </a:lnTo>
                  <a:lnTo>
                    <a:pt x="2378" y="369"/>
                  </a:lnTo>
                  <a:lnTo>
                    <a:pt x="389" y="369"/>
                  </a:lnTo>
                  <a:lnTo>
                    <a:pt x="380" y="372"/>
                  </a:lnTo>
                  <a:lnTo>
                    <a:pt x="372" y="380"/>
                  </a:lnTo>
                  <a:lnTo>
                    <a:pt x="369" y="389"/>
                  </a:lnTo>
                  <a:lnTo>
                    <a:pt x="369" y="3111"/>
                  </a:lnTo>
                  <a:lnTo>
                    <a:pt x="372" y="3120"/>
                  </a:lnTo>
                  <a:lnTo>
                    <a:pt x="380" y="3128"/>
                  </a:lnTo>
                  <a:lnTo>
                    <a:pt x="389" y="3131"/>
                  </a:lnTo>
                  <a:lnTo>
                    <a:pt x="3111" y="3131"/>
                  </a:lnTo>
                  <a:lnTo>
                    <a:pt x="3120" y="3128"/>
                  </a:lnTo>
                  <a:lnTo>
                    <a:pt x="3128" y="3120"/>
                  </a:lnTo>
                  <a:lnTo>
                    <a:pt x="3131" y="3111"/>
                  </a:lnTo>
                  <a:lnTo>
                    <a:pt x="3131" y="1503"/>
                  </a:lnTo>
                  <a:lnTo>
                    <a:pt x="3362" y="1101"/>
                  </a:lnTo>
                  <a:lnTo>
                    <a:pt x="3500" y="862"/>
                  </a:lnTo>
                  <a:lnTo>
                    <a:pt x="3500" y="3111"/>
                  </a:lnTo>
                  <a:lnTo>
                    <a:pt x="3497" y="3160"/>
                  </a:lnTo>
                  <a:lnTo>
                    <a:pt x="3488" y="3207"/>
                  </a:lnTo>
                  <a:lnTo>
                    <a:pt x="3473" y="3252"/>
                  </a:lnTo>
                  <a:lnTo>
                    <a:pt x="3454" y="3294"/>
                  </a:lnTo>
                  <a:lnTo>
                    <a:pt x="3430" y="3333"/>
                  </a:lnTo>
                  <a:lnTo>
                    <a:pt x="3401" y="3370"/>
                  </a:lnTo>
                  <a:lnTo>
                    <a:pt x="3370" y="3401"/>
                  </a:lnTo>
                  <a:lnTo>
                    <a:pt x="3333" y="3430"/>
                  </a:lnTo>
                  <a:lnTo>
                    <a:pt x="3294" y="3454"/>
                  </a:lnTo>
                  <a:lnTo>
                    <a:pt x="3252" y="3473"/>
                  </a:lnTo>
                  <a:lnTo>
                    <a:pt x="3207" y="3488"/>
                  </a:lnTo>
                  <a:lnTo>
                    <a:pt x="3160" y="3497"/>
                  </a:lnTo>
                  <a:lnTo>
                    <a:pt x="3111" y="3500"/>
                  </a:lnTo>
                  <a:lnTo>
                    <a:pt x="389" y="3500"/>
                  </a:lnTo>
                  <a:lnTo>
                    <a:pt x="340" y="3497"/>
                  </a:lnTo>
                  <a:lnTo>
                    <a:pt x="293" y="3488"/>
                  </a:lnTo>
                  <a:lnTo>
                    <a:pt x="248" y="3473"/>
                  </a:lnTo>
                  <a:lnTo>
                    <a:pt x="206" y="3454"/>
                  </a:lnTo>
                  <a:lnTo>
                    <a:pt x="167" y="3430"/>
                  </a:lnTo>
                  <a:lnTo>
                    <a:pt x="130" y="3401"/>
                  </a:lnTo>
                  <a:lnTo>
                    <a:pt x="99" y="3370"/>
                  </a:lnTo>
                  <a:lnTo>
                    <a:pt x="70" y="3333"/>
                  </a:lnTo>
                  <a:lnTo>
                    <a:pt x="46" y="3294"/>
                  </a:lnTo>
                  <a:lnTo>
                    <a:pt x="27" y="3252"/>
                  </a:lnTo>
                  <a:lnTo>
                    <a:pt x="12" y="3207"/>
                  </a:lnTo>
                  <a:lnTo>
                    <a:pt x="3" y="3160"/>
                  </a:lnTo>
                  <a:lnTo>
                    <a:pt x="0" y="3111"/>
                  </a:lnTo>
                  <a:lnTo>
                    <a:pt x="0" y="389"/>
                  </a:lnTo>
                  <a:lnTo>
                    <a:pt x="3" y="340"/>
                  </a:lnTo>
                  <a:lnTo>
                    <a:pt x="12" y="293"/>
                  </a:lnTo>
                  <a:lnTo>
                    <a:pt x="27" y="248"/>
                  </a:lnTo>
                  <a:lnTo>
                    <a:pt x="46" y="206"/>
                  </a:lnTo>
                  <a:lnTo>
                    <a:pt x="70" y="167"/>
                  </a:lnTo>
                  <a:lnTo>
                    <a:pt x="99" y="130"/>
                  </a:lnTo>
                  <a:lnTo>
                    <a:pt x="130" y="99"/>
                  </a:lnTo>
                  <a:lnTo>
                    <a:pt x="167" y="70"/>
                  </a:lnTo>
                  <a:lnTo>
                    <a:pt x="206" y="46"/>
                  </a:lnTo>
                  <a:lnTo>
                    <a:pt x="248" y="27"/>
                  </a:lnTo>
                  <a:lnTo>
                    <a:pt x="293" y="12"/>
                  </a:lnTo>
                  <a:lnTo>
                    <a:pt x="340" y="3"/>
                  </a:lnTo>
                  <a:lnTo>
                    <a:pt x="389" y="0"/>
                  </a:lnTo>
                  <a:close/>
                </a:path>
              </a:pathLst>
            </a:custGeom>
            <a:grpFill/>
            <a:ln w="0">
              <a:noFill/>
              <a:prstDash val="solid"/>
              <a:round/>
            </a:ln>
          </p:spPr>
          <p:txBody>
            <a:bodyPr vert="horz" wrap="square" lIns="91407" tIns="45703" rIns="91407" bIns="45703" numCol="1" anchor="t" anchorCtr="0" compatLnSpc="1"/>
            <a:lstStyle/>
            <a:p>
              <a:endParaRPr lang="zh-CN" altLang="en-US" dirty="0">
                <a:latin typeface="字魂35号-经典雅黑" panose="02000000000000000000" pitchFamily="2" charset="-122"/>
                <a:ea typeface="字魂35号-经典雅黑" panose="02000000000000000000" pitchFamily="2" charset="-122"/>
              </a:endParaRPr>
            </a:p>
          </p:txBody>
        </p:sp>
        <p:sp>
          <p:nvSpPr>
            <p:cNvPr id="27" name="Freeform 13"/>
            <p:cNvSpPr/>
            <p:nvPr/>
          </p:nvSpPr>
          <p:spPr bwMode="auto">
            <a:xfrm>
              <a:off x="3118" y="1494"/>
              <a:ext cx="99" cy="144"/>
            </a:xfrm>
            <a:custGeom>
              <a:avLst/>
              <a:gdLst>
                <a:gd name="T0" fmla="*/ 744 w 1378"/>
                <a:gd name="T1" fmla="*/ 0 h 2016"/>
                <a:gd name="T2" fmla="*/ 1378 w 1378"/>
                <a:gd name="T3" fmla="*/ 366 h 2016"/>
                <a:gd name="T4" fmla="*/ 633 w 1378"/>
                <a:gd name="T5" fmla="*/ 1657 h 2016"/>
                <a:gd name="T6" fmla="*/ 3 w 1378"/>
                <a:gd name="T7" fmla="*/ 2016 h 2016"/>
                <a:gd name="T8" fmla="*/ 0 w 1378"/>
                <a:gd name="T9" fmla="*/ 1291 h 2016"/>
                <a:gd name="T10" fmla="*/ 744 w 1378"/>
                <a:gd name="T11" fmla="*/ 0 h 2016"/>
              </a:gdLst>
              <a:ahLst/>
              <a:cxnLst>
                <a:cxn ang="0">
                  <a:pos x="T0" y="T1"/>
                </a:cxn>
                <a:cxn ang="0">
                  <a:pos x="T2" y="T3"/>
                </a:cxn>
                <a:cxn ang="0">
                  <a:pos x="T4" y="T5"/>
                </a:cxn>
                <a:cxn ang="0">
                  <a:pos x="T6" y="T7"/>
                </a:cxn>
                <a:cxn ang="0">
                  <a:pos x="T8" y="T9"/>
                </a:cxn>
                <a:cxn ang="0">
                  <a:pos x="T10" y="T11"/>
                </a:cxn>
              </a:cxnLst>
              <a:rect l="0" t="0" r="r" b="b"/>
              <a:pathLst>
                <a:path w="1378" h="2016">
                  <a:moveTo>
                    <a:pt x="744" y="0"/>
                  </a:moveTo>
                  <a:lnTo>
                    <a:pt x="1378" y="366"/>
                  </a:lnTo>
                  <a:lnTo>
                    <a:pt x="633" y="1657"/>
                  </a:lnTo>
                  <a:lnTo>
                    <a:pt x="3" y="2016"/>
                  </a:lnTo>
                  <a:lnTo>
                    <a:pt x="0" y="1291"/>
                  </a:lnTo>
                  <a:lnTo>
                    <a:pt x="744" y="0"/>
                  </a:lnTo>
                  <a:close/>
                </a:path>
              </a:pathLst>
            </a:custGeom>
            <a:grpFill/>
            <a:ln w="0">
              <a:noFill/>
              <a:prstDash val="solid"/>
              <a:round/>
            </a:ln>
          </p:spPr>
          <p:txBody>
            <a:bodyPr vert="horz" wrap="square" lIns="91407" tIns="45703" rIns="91407" bIns="45703" numCol="1" anchor="t" anchorCtr="0" compatLnSpc="1"/>
            <a:lstStyle/>
            <a:p>
              <a:endParaRPr lang="zh-CN" altLang="en-US" dirty="0">
                <a:latin typeface="字魂35号-经典雅黑" panose="02000000000000000000" pitchFamily="2" charset="-122"/>
                <a:ea typeface="字魂35号-经典雅黑" panose="02000000000000000000" pitchFamily="2" charset="-122"/>
              </a:endParaRPr>
            </a:p>
          </p:txBody>
        </p:sp>
        <p:sp>
          <p:nvSpPr>
            <p:cNvPr id="28" name="Freeform 14"/>
            <p:cNvSpPr/>
            <p:nvPr/>
          </p:nvSpPr>
          <p:spPr bwMode="auto">
            <a:xfrm>
              <a:off x="3178" y="1462"/>
              <a:ext cx="54" cy="48"/>
            </a:xfrm>
            <a:custGeom>
              <a:avLst/>
              <a:gdLst>
                <a:gd name="T0" fmla="*/ 357 w 762"/>
                <a:gd name="T1" fmla="*/ 0 h 671"/>
                <a:gd name="T2" fmla="*/ 399 w 762"/>
                <a:gd name="T3" fmla="*/ 1 h 671"/>
                <a:gd name="T4" fmla="*/ 441 w 762"/>
                <a:gd name="T5" fmla="*/ 7 h 671"/>
                <a:gd name="T6" fmla="*/ 483 w 762"/>
                <a:gd name="T7" fmla="*/ 18 h 671"/>
                <a:gd name="T8" fmla="*/ 526 w 762"/>
                <a:gd name="T9" fmla="*/ 34 h 671"/>
                <a:gd name="T10" fmla="*/ 566 w 762"/>
                <a:gd name="T11" fmla="*/ 55 h 671"/>
                <a:gd name="T12" fmla="*/ 605 w 762"/>
                <a:gd name="T13" fmla="*/ 80 h 671"/>
                <a:gd name="T14" fmla="*/ 639 w 762"/>
                <a:gd name="T15" fmla="*/ 108 h 671"/>
                <a:gd name="T16" fmla="*/ 670 w 762"/>
                <a:gd name="T17" fmla="*/ 140 h 671"/>
                <a:gd name="T18" fmla="*/ 697 w 762"/>
                <a:gd name="T19" fmla="*/ 172 h 671"/>
                <a:gd name="T20" fmla="*/ 719 w 762"/>
                <a:gd name="T21" fmla="*/ 209 h 671"/>
                <a:gd name="T22" fmla="*/ 737 w 762"/>
                <a:gd name="T23" fmla="*/ 246 h 671"/>
                <a:gd name="T24" fmla="*/ 751 w 762"/>
                <a:gd name="T25" fmla="*/ 284 h 671"/>
                <a:gd name="T26" fmla="*/ 759 w 762"/>
                <a:gd name="T27" fmla="*/ 322 h 671"/>
                <a:gd name="T28" fmla="*/ 762 w 762"/>
                <a:gd name="T29" fmla="*/ 361 h 671"/>
                <a:gd name="T30" fmla="*/ 761 w 762"/>
                <a:gd name="T31" fmla="*/ 400 h 671"/>
                <a:gd name="T32" fmla="*/ 755 w 762"/>
                <a:gd name="T33" fmla="*/ 439 h 671"/>
                <a:gd name="T34" fmla="*/ 742 w 762"/>
                <a:gd name="T35" fmla="*/ 476 h 671"/>
                <a:gd name="T36" fmla="*/ 725 w 762"/>
                <a:gd name="T37" fmla="*/ 512 h 671"/>
                <a:gd name="T38" fmla="*/ 633 w 762"/>
                <a:gd name="T39" fmla="*/ 671 h 671"/>
                <a:gd name="T40" fmla="*/ 0 w 762"/>
                <a:gd name="T41" fmla="*/ 305 h 671"/>
                <a:gd name="T42" fmla="*/ 91 w 762"/>
                <a:gd name="T43" fmla="*/ 146 h 671"/>
                <a:gd name="T44" fmla="*/ 113 w 762"/>
                <a:gd name="T45" fmla="*/ 113 h 671"/>
                <a:gd name="T46" fmla="*/ 140 w 762"/>
                <a:gd name="T47" fmla="*/ 84 h 671"/>
                <a:gd name="T48" fmla="*/ 170 w 762"/>
                <a:gd name="T49" fmla="*/ 59 h 671"/>
                <a:gd name="T50" fmla="*/ 202 w 762"/>
                <a:gd name="T51" fmla="*/ 39 h 671"/>
                <a:gd name="T52" fmla="*/ 238 w 762"/>
                <a:gd name="T53" fmla="*/ 22 h 671"/>
                <a:gd name="T54" fmla="*/ 277 w 762"/>
                <a:gd name="T55" fmla="*/ 10 h 671"/>
                <a:gd name="T56" fmla="*/ 316 w 762"/>
                <a:gd name="T57" fmla="*/ 3 h 671"/>
                <a:gd name="T58" fmla="*/ 357 w 762"/>
                <a:gd name="T59"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2" h="671">
                  <a:moveTo>
                    <a:pt x="357" y="0"/>
                  </a:moveTo>
                  <a:lnTo>
                    <a:pt x="399" y="1"/>
                  </a:lnTo>
                  <a:lnTo>
                    <a:pt x="441" y="7"/>
                  </a:lnTo>
                  <a:lnTo>
                    <a:pt x="483" y="18"/>
                  </a:lnTo>
                  <a:lnTo>
                    <a:pt x="526" y="34"/>
                  </a:lnTo>
                  <a:lnTo>
                    <a:pt x="566" y="55"/>
                  </a:lnTo>
                  <a:lnTo>
                    <a:pt x="605" y="80"/>
                  </a:lnTo>
                  <a:lnTo>
                    <a:pt x="639" y="108"/>
                  </a:lnTo>
                  <a:lnTo>
                    <a:pt x="670" y="140"/>
                  </a:lnTo>
                  <a:lnTo>
                    <a:pt x="697" y="172"/>
                  </a:lnTo>
                  <a:lnTo>
                    <a:pt x="719" y="209"/>
                  </a:lnTo>
                  <a:lnTo>
                    <a:pt x="737" y="246"/>
                  </a:lnTo>
                  <a:lnTo>
                    <a:pt x="751" y="284"/>
                  </a:lnTo>
                  <a:lnTo>
                    <a:pt x="759" y="322"/>
                  </a:lnTo>
                  <a:lnTo>
                    <a:pt x="762" y="361"/>
                  </a:lnTo>
                  <a:lnTo>
                    <a:pt x="761" y="400"/>
                  </a:lnTo>
                  <a:lnTo>
                    <a:pt x="755" y="439"/>
                  </a:lnTo>
                  <a:lnTo>
                    <a:pt x="742" y="476"/>
                  </a:lnTo>
                  <a:lnTo>
                    <a:pt x="725" y="512"/>
                  </a:lnTo>
                  <a:lnTo>
                    <a:pt x="633" y="671"/>
                  </a:lnTo>
                  <a:lnTo>
                    <a:pt x="0" y="305"/>
                  </a:lnTo>
                  <a:lnTo>
                    <a:pt x="91" y="146"/>
                  </a:lnTo>
                  <a:lnTo>
                    <a:pt x="113" y="113"/>
                  </a:lnTo>
                  <a:lnTo>
                    <a:pt x="140" y="84"/>
                  </a:lnTo>
                  <a:lnTo>
                    <a:pt x="170" y="59"/>
                  </a:lnTo>
                  <a:lnTo>
                    <a:pt x="202" y="39"/>
                  </a:lnTo>
                  <a:lnTo>
                    <a:pt x="238" y="22"/>
                  </a:lnTo>
                  <a:lnTo>
                    <a:pt x="277" y="10"/>
                  </a:lnTo>
                  <a:lnTo>
                    <a:pt x="316" y="3"/>
                  </a:lnTo>
                  <a:lnTo>
                    <a:pt x="357" y="0"/>
                  </a:lnTo>
                  <a:close/>
                </a:path>
              </a:pathLst>
            </a:custGeom>
            <a:grpFill/>
            <a:ln w="0">
              <a:noFill/>
              <a:prstDash val="solid"/>
              <a:round/>
            </a:ln>
          </p:spPr>
          <p:txBody>
            <a:bodyPr vert="horz" wrap="square" lIns="91407" tIns="45703" rIns="91407" bIns="45703" numCol="1" anchor="t" anchorCtr="0" compatLnSpc="1"/>
            <a:lstStyle/>
            <a:p>
              <a:endParaRPr lang="zh-CN" altLang="en-US" dirty="0">
                <a:latin typeface="字魂35号-经典雅黑" panose="02000000000000000000" pitchFamily="2" charset="-122"/>
                <a:ea typeface="字魂35号-经典雅黑" panose="02000000000000000000" pitchFamily="2" charset="-122"/>
              </a:endParaRPr>
            </a:p>
          </p:txBody>
        </p:sp>
      </p:grpSp>
      <p:grpSp>
        <p:nvGrpSpPr>
          <p:cNvPr id="29" name="Group 17"/>
          <p:cNvGrpSpPr>
            <a:grpSpLocks noChangeAspect="1"/>
          </p:cNvGrpSpPr>
          <p:nvPr/>
        </p:nvGrpSpPr>
        <p:grpSpPr bwMode="auto">
          <a:xfrm>
            <a:off x="7320947" y="2317151"/>
            <a:ext cx="293582" cy="490360"/>
            <a:chOff x="4703" y="1442"/>
            <a:chExt cx="185" cy="309"/>
          </a:xfrm>
          <a:solidFill>
            <a:schemeClr val="bg1"/>
          </a:solidFill>
        </p:grpSpPr>
        <p:sp>
          <p:nvSpPr>
            <p:cNvPr id="30" name="Freeform 19"/>
            <p:cNvSpPr/>
            <p:nvPr/>
          </p:nvSpPr>
          <p:spPr bwMode="auto">
            <a:xfrm>
              <a:off x="4785" y="1515"/>
              <a:ext cx="27" cy="55"/>
            </a:xfrm>
            <a:custGeom>
              <a:avLst/>
              <a:gdLst>
                <a:gd name="T0" fmla="*/ 147 w 295"/>
                <a:gd name="T1" fmla="*/ 0 h 598"/>
                <a:gd name="T2" fmla="*/ 169 w 295"/>
                <a:gd name="T3" fmla="*/ 3 h 598"/>
                <a:gd name="T4" fmla="*/ 190 w 295"/>
                <a:gd name="T5" fmla="*/ 13 h 598"/>
                <a:gd name="T6" fmla="*/ 210 w 295"/>
                <a:gd name="T7" fmla="*/ 29 h 598"/>
                <a:gd name="T8" fmla="*/ 227 w 295"/>
                <a:gd name="T9" fmla="*/ 49 h 598"/>
                <a:gd name="T10" fmla="*/ 244 w 295"/>
                <a:gd name="T11" fmla="*/ 74 h 598"/>
                <a:gd name="T12" fmla="*/ 258 w 295"/>
                <a:gd name="T13" fmla="*/ 102 h 598"/>
                <a:gd name="T14" fmla="*/ 271 w 295"/>
                <a:gd name="T15" fmla="*/ 136 h 598"/>
                <a:gd name="T16" fmla="*/ 281 w 295"/>
                <a:gd name="T17" fmla="*/ 173 h 598"/>
                <a:gd name="T18" fmla="*/ 289 w 295"/>
                <a:gd name="T19" fmla="*/ 212 h 598"/>
                <a:gd name="T20" fmla="*/ 293 w 295"/>
                <a:gd name="T21" fmla="*/ 255 h 598"/>
                <a:gd name="T22" fmla="*/ 295 w 295"/>
                <a:gd name="T23" fmla="*/ 299 h 598"/>
                <a:gd name="T24" fmla="*/ 293 w 295"/>
                <a:gd name="T25" fmla="*/ 343 h 598"/>
                <a:gd name="T26" fmla="*/ 289 w 295"/>
                <a:gd name="T27" fmla="*/ 386 h 598"/>
                <a:gd name="T28" fmla="*/ 281 w 295"/>
                <a:gd name="T29" fmla="*/ 425 h 598"/>
                <a:gd name="T30" fmla="*/ 271 w 295"/>
                <a:gd name="T31" fmla="*/ 462 h 598"/>
                <a:gd name="T32" fmla="*/ 258 w 295"/>
                <a:gd name="T33" fmla="*/ 496 h 598"/>
                <a:gd name="T34" fmla="*/ 244 w 295"/>
                <a:gd name="T35" fmla="*/ 525 h 598"/>
                <a:gd name="T36" fmla="*/ 227 w 295"/>
                <a:gd name="T37" fmla="*/ 551 h 598"/>
                <a:gd name="T38" fmla="*/ 210 w 295"/>
                <a:gd name="T39" fmla="*/ 571 h 598"/>
                <a:gd name="T40" fmla="*/ 190 w 295"/>
                <a:gd name="T41" fmla="*/ 585 h 598"/>
                <a:gd name="T42" fmla="*/ 169 w 295"/>
                <a:gd name="T43" fmla="*/ 595 h 598"/>
                <a:gd name="T44" fmla="*/ 147 w 295"/>
                <a:gd name="T45" fmla="*/ 598 h 598"/>
                <a:gd name="T46" fmla="*/ 127 w 295"/>
                <a:gd name="T47" fmla="*/ 595 h 598"/>
                <a:gd name="T48" fmla="*/ 106 w 295"/>
                <a:gd name="T49" fmla="*/ 585 h 598"/>
                <a:gd name="T50" fmla="*/ 86 w 295"/>
                <a:gd name="T51" fmla="*/ 571 h 598"/>
                <a:gd name="T52" fmla="*/ 67 w 295"/>
                <a:gd name="T53" fmla="*/ 551 h 598"/>
                <a:gd name="T54" fmla="*/ 51 w 295"/>
                <a:gd name="T55" fmla="*/ 525 h 598"/>
                <a:gd name="T56" fmla="*/ 36 w 295"/>
                <a:gd name="T57" fmla="*/ 496 h 598"/>
                <a:gd name="T58" fmla="*/ 24 w 295"/>
                <a:gd name="T59" fmla="*/ 462 h 598"/>
                <a:gd name="T60" fmla="*/ 14 w 295"/>
                <a:gd name="T61" fmla="*/ 425 h 598"/>
                <a:gd name="T62" fmla="*/ 6 w 295"/>
                <a:gd name="T63" fmla="*/ 386 h 598"/>
                <a:gd name="T64" fmla="*/ 2 w 295"/>
                <a:gd name="T65" fmla="*/ 343 h 598"/>
                <a:gd name="T66" fmla="*/ 0 w 295"/>
                <a:gd name="T67" fmla="*/ 299 h 598"/>
                <a:gd name="T68" fmla="*/ 2 w 295"/>
                <a:gd name="T69" fmla="*/ 255 h 598"/>
                <a:gd name="T70" fmla="*/ 6 w 295"/>
                <a:gd name="T71" fmla="*/ 212 h 598"/>
                <a:gd name="T72" fmla="*/ 14 w 295"/>
                <a:gd name="T73" fmla="*/ 173 h 598"/>
                <a:gd name="T74" fmla="*/ 24 w 295"/>
                <a:gd name="T75" fmla="*/ 136 h 598"/>
                <a:gd name="T76" fmla="*/ 36 w 295"/>
                <a:gd name="T77" fmla="*/ 102 h 598"/>
                <a:gd name="T78" fmla="*/ 51 w 295"/>
                <a:gd name="T79" fmla="*/ 74 h 598"/>
                <a:gd name="T80" fmla="*/ 67 w 295"/>
                <a:gd name="T81" fmla="*/ 49 h 598"/>
                <a:gd name="T82" fmla="*/ 86 w 295"/>
                <a:gd name="T83" fmla="*/ 29 h 598"/>
                <a:gd name="T84" fmla="*/ 106 w 295"/>
                <a:gd name="T85" fmla="*/ 13 h 598"/>
                <a:gd name="T86" fmla="*/ 127 w 295"/>
                <a:gd name="T87" fmla="*/ 3 h 598"/>
                <a:gd name="T88" fmla="*/ 147 w 295"/>
                <a:gd name="T89"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5" h="598">
                  <a:moveTo>
                    <a:pt x="147" y="0"/>
                  </a:moveTo>
                  <a:lnTo>
                    <a:pt x="169" y="3"/>
                  </a:lnTo>
                  <a:lnTo>
                    <a:pt x="190" y="13"/>
                  </a:lnTo>
                  <a:lnTo>
                    <a:pt x="210" y="29"/>
                  </a:lnTo>
                  <a:lnTo>
                    <a:pt x="227" y="49"/>
                  </a:lnTo>
                  <a:lnTo>
                    <a:pt x="244" y="74"/>
                  </a:lnTo>
                  <a:lnTo>
                    <a:pt x="258" y="102"/>
                  </a:lnTo>
                  <a:lnTo>
                    <a:pt x="271" y="136"/>
                  </a:lnTo>
                  <a:lnTo>
                    <a:pt x="281" y="173"/>
                  </a:lnTo>
                  <a:lnTo>
                    <a:pt x="289" y="212"/>
                  </a:lnTo>
                  <a:lnTo>
                    <a:pt x="293" y="255"/>
                  </a:lnTo>
                  <a:lnTo>
                    <a:pt x="295" y="299"/>
                  </a:lnTo>
                  <a:lnTo>
                    <a:pt x="293" y="343"/>
                  </a:lnTo>
                  <a:lnTo>
                    <a:pt x="289" y="386"/>
                  </a:lnTo>
                  <a:lnTo>
                    <a:pt x="281" y="425"/>
                  </a:lnTo>
                  <a:lnTo>
                    <a:pt x="271" y="462"/>
                  </a:lnTo>
                  <a:lnTo>
                    <a:pt x="258" y="496"/>
                  </a:lnTo>
                  <a:lnTo>
                    <a:pt x="244" y="525"/>
                  </a:lnTo>
                  <a:lnTo>
                    <a:pt x="227" y="551"/>
                  </a:lnTo>
                  <a:lnTo>
                    <a:pt x="210" y="571"/>
                  </a:lnTo>
                  <a:lnTo>
                    <a:pt x="190" y="585"/>
                  </a:lnTo>
                  <a:lnTo>
                    <a:pt x="169" y="595"/>
                  </a:lnTo>
                  <a:lnTo>
                    <a:pt x="147" y="598"/>
                  </a:lnTo>
                  <a:lnTo>
                    <a:pt x="127" y="595"/>
                  </a:lnTo>
                  <a:lnTo>
                    <a:pt x="106" y="585"/>
                  </a:lnTo>
                  <a:lnTo>
                    <a:pt x="86" y="571"/>
                  </a:lnTo>
                  <a:lnTo>
                    <a:pt x="67" y="551"/>
                  </a:lnTo>
                  <a:lnTo>
                    <a:pt x="51" y="525"/>
                  </a:lnTo>
                  <a:lnTo>
                    <a:pt x="36" y="496"/>
                  </a:lnTo>
                  <a:lnTo>
                    <a:pt x="24" y="462"/>
                  </a:lnTo>
                  <a:lnTo>
                    <a:pt x="14" y="425"/>
                  </a:lnTo>
                  <a:lnTo>
                    <a:pt x="6" y="386"/>
                  </a:lnTo>
                  <a:lnTo>
                    <a:pt x="2" y="343"/>
                  </a:lnTo>
                  <a:lnTo>
                    <a:pt x="0" y="299"/>
                  </a:lnTo>
                  <a:lnTo>
                    <a:pt x="2" y="255"/>
                  </a:lnTo>
                  <a:lnTo>
                    <a:pt x="6" y="212"/>
                  </a:lnTo>
                  <a:lnTo>
                    <a:pt x="14" y="173"/>
                  </a:lnTo>
                  <a:lnTo>
                    <a:pt x="24" y="136"/>
                  </a:lnTo>
                  <a:lnTo>
                    <a:pt x="36" y="102"/>
                  </a:lnTo>
                  <a:lnTo>
                    <a:pt x="51" y="74"/>
                  </a:lnTo>
                  <a:lnTo>
                    <a:pt x="67" y="49"/>
                  </a:lnTo>
                  <a:lnTo>
                    <a:pt x="86" y="29"/>
                  </a:lnTo>
                  <a:lnTo>
                    <a:pt x="106" y="13"/>
                  </a:lnTo>
                  <a:lnTo>
                    <a:pt x="127" y="3"/>
                  </a:lnTo>
                  <a:lnTo>
                    <a:pt x="147" y="0"/>
                  </a:lnTo>
                  <a:close/>
                </a:path>
              </a:pathLst>
            </a:custGeom>
            <a:grpFill/>
            <a:ln w="0">
              <a:noFill/>
              <a:prstDash val="solid"/>
              <a:round/>
            </a:ln>
          </p:spPr>
          <p:txBody>
            <a:bodyPr vert="horz" wrap="square" lIns="91407" tIns="45703" rIns="91407" bIns="45703" numCol="1" anchor="t" anchorCtr="0" compatLnSpc="1"/>
            <a:lstStyle/>
            <a:p>
              <a:endParaRPr lang="zh-CN" altLang="en-US" dirty="0">
                <a:latin typeface="字魂35号-经典雅黑" panose="02000000000000000000" pitchFamily="2" charset="-122"/>
                <a:ea typeface="字魂35号-经典雅黑" panose="02000000000000000000" pitchFamily="2" charset="-122"/>
              </a:endParaRPr>
            </a:p>
          </p:txBody>
        </p:sp>
        <p:sp>
          <p:nvSpPr>
            <p:cNvPr id="31" name="Freeform 20"/>
            <p:cNvSpPr/>
            <p:nvPr/>
          </p:nvSpPr>
          <p:spPr bwMode="auto">
            <a:xfrm>
              <a:off x="4703" y="1442"/>
              <a:ext cx="103" cy="58"/>
            </a:xfrm>
            <a:custGeom>
              <a:avLst/>
              <a:gdLst>
                <a:gd name="T0" fmla="*/ 146 w 1128"/>
                <a:gd name="T1" fmla="*/ 0 h 646"/>
                <a:gd name="T2" fmla="*/ 153 w 1128"/>
                <a:gd name="T3" fmla="*/ 76 h 646"/>
                <a:gd name="T4" fmla="*/ 170 w 1128"/>
                <a:gd name="T5" fmla="*/ 134 h 646"/>
                <a:gd name="T6" fmla="*/ 200 w 1128"/>
                <a:gd name="T7" fmla="*/ 178 h 646"/>
                <a:gd name="T8" fmla="*/ 244 w 1128"/>
                <a:gd name="T9" fmla="*/ 209 h 646"/>
                <a:gd name="T10" fmla="*/ 301 w 1128"/>
                <a:gd name="T11" fmla="*/ 229 h 646"/>
                <a:gd name="T12" fmla="*/ 374 w 1128"/>
                <a:gd name="T13" fmla="*/ 240 h 646"/>
                <a:gd name="T14" fmla="*/ 460 w 1128"/>
                <a:gd name="T15" fmla="*/ 247 h 646"/>
                <a:gd name="T16" fmla="*/ 563 w 1128"/>
                <a:gd name="T17" fmla="*/ 248 h 646"/>
                <a:gd name="T18" fmla="*/ 627 w 1128"/>
                <a:gd name="T19" fmla="*/ 248 h 646"/>
                <a:gd name="T20" fmla="*/ 693 w 1128"/>
                <a:gd name="T21" fmla="*/ 250 h 646"/>
                <a:gd name="T22" fmla="*/ 760 w 1128"/>
                <a:gd name="T23" fmla="*/ 255 h 646"/>
                <a:gd name="T24" fmla="*/ 826 w 1128"/>
                <a:gd name="T25" fmla="*/ 265 h 646"/>
                <a:gd name="T26" fmla="*/ 890 w 1128"/>
                <a:gd name="T27" fmla="*/ 281 h 646"/>
                <a:gd name="T28" fmla="*/ 949 w 1128"/>
                <a:gd name="T29" fmla="*/ 304 h 646"/>
                <a:gd name="T30" fmla="*/ 1002 w 1128"/>
                <a:gd name="T31" fmla="*/ 338 h 646"/>
                <a:gd name="T32" fmla="*/ 1048 w 1128"/>
                <a:gd name="T33" fmla="*/ 382 h 646"/>
                <a:gd name="T34" fmla="*/ 1086 w 1128"/>
                <a:gd name="T35" fmla="*/ 439 h 646"/>
                <a:gd name="T36" fmla="*/ 1111 w 1128"/>
                <a:gd name="T37" fmla="*/ 510 h 646"/>
                <a:gd name="T38" fmla="*/ 1126 w 1128"/>
                <a:gd name="T39" fmla="*/ 597 h 646"/>
                <a:gd name="T40" fmla="*/ 980 w 1128"/>
                <a:gd name="T41" fmla="*/ 646 h 646"/>
                <a:gd name="T42" fmla="*/ 974 w 1128"/>
                <a:gd name="T43" fmla="*/ 570 h 646"/>
                <a:gd name="T44" fmla="*/ 957 w 1128"/>
                <a:gd name="T45" fmla="*/ 512 h 646"/>
                <a:gd name="T46" fmla="*/ 927 w 1128"/>
                <a:gd name="T47" fmla="*/ 468 h 646"/>
                <a:gd name="T48" fmla="*/ 883 w 1128"/>
                <a:gd name="T49" fmla="*/ 437 h 646"/>
                <a:gd name="T50" fmla="*/ 826 w 1128"/>
                <a:gd name="T51" fmla="*/ 417 h 646"/>
                <a:gd name="T52" fmla="*/ 753 w 1128"/>
                <a:gd name="T53" fmla="*/ 404 h 646"/>
                <a:gd name="T54" fmla="*/ 666 w 1128"/>
                <a:gd name="T55" fmla="*/ 399 h 646"/>
                <a:gd name="T56" fmla="*/ 563 w 1128"/>
                <a:gd name="T57" fmla="*/ 397 h 646"/>
                <a:gd name="T58" fmla="*/ 500 w 1128"/>
                <a:gd name="T59" fmla="*/ 397 h 646"/>
                <a:gd name="T60" fmla="*/ 433 w 1128"/>
                <a:gd name="T61" fmla="*/ 395 h 646"/>
                <a:gd name="T62" fmla="*/ 367 w 1128"/>
                <a:gd name="T63" fmla="*/ 391 h 646"/>
                <a:gd name="T64" fmla="*/ 301 w 1128"/>
                <a:gd name="T65" fmla="*/ 381 h 646"/>
                <a:gd name="T66" fmla="*/ 238 w 1128"/>
                <a:gd name="T67" fmla="*/ 365 h 646"/>
                <a:gd name="T68" fmla="*/ 179 w 1128"/>
                <a:gd name="T69" fmla="*/ 341 h 646"/>
                <a:gd name="T70" fmla="*/ 125 w 1128"/>
                <a:gd name="T71" fmla="*/ 308 h 646"/>
                <a:gd name="T72" fmla="*/ 79 w 1128"/>
                <a:gd name="T73" fmla="*/ 264 h 646"/>
                <a:gd name="T74" fmla="*/ 42 w 1128"/>
                <a:gd name="T75" fmla="*/ 207 h 646"/>
                <a:gd name="T76" fmla="*/ 16 w 1128"/>
                <a:gd name="T77" fmla="*/ 136 h 646"/>
                <a:gd name="T78" fmla="*/ 2 w 1128"/>
                <a:gd name="T79" fmla="*/ 49 h 646"/>
                <a:gd name="T80" fmla="*/ 0 w 1128"/>
                <a:gd name="T81"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8" h="646">
                  <a:moveTo>
                    <a:pt x="0" y="0"/>
                  </a:moveTo>
                  <a:lnTo>
                    <a:pt x="146" y="0"/>
                  </a:lnTo>
                  <a:lnTo>
                    <a:pt x="149" y="40"/>
                  </a:lnTo>
                  <a:lnTo>
                    <a:pt x="153" y="76"/>
                  </a:lnTo>
                  <a:lnTo>
                    <a:pt x="160" y="106"/>
                  </a:lnTo>
                  <a:lnTo>
                    <a:pt x="170" y="134"/>
                  </a:lnTo>
                  <a:lnTo>
                    <a:pt x="184" y="158"/>
                  </a:lnTo>
                  <a:lnTo>
                    <a:pt x="200" y="178"/>
                  </a:lnTo>
                  <a:lnTo>
                    <a:pt x="221" y="195"/>
                  </a:lnTo>
                  <a:lnTo>
                    <a:pt x="244" y="209"/>
                  </a:lnTo>
                  <a:lnTo>
                    <a:pt x="271" y="220"/>
                  </a:lnTo>
                  <a:lnTo>
                    <a:pt x="301" y="229"/>
                  </a:lnTo>
                  <a:lnTo>
                    <a:pt x="336" y="236"/>
                  </a:lnTo>
                  <a:lnTo>
                    <a:pt x="374" y="240"/>
                  </a:lnTo>
                  <a:lnTo>
                    <a:pt x="416" y="245"/>
                  </a:lnTo>
                  <a:lnTo>
                    <a:pt x="460" y="247"/>
                  </a:lnTo>
                  <a:lnTo>
                    <a:pt x="510" y="248"/>
                  </a:lnTo>
                  <a:lnTo>
                    <a:pt x="563" y="248"/>
                  </a:lnTo>
                  <a:lnTo>
                    <a:pt x="595" y="248"/>
                  </a:lnTo>
                  <a:lnTo>
                    <a:pt x="627" y="248"/>
                  </a:lnTo>
                  <a:lnTo>
                    <a:pt x="660" y="249"/>
                  </a:lnTo>
                  <a:lnTo>
                    <a:pt x="693" y="250"/>
                  </a:lnTo>
                  <a:lnTo>
                    <a:pt x="727" y="252"/>
                  </a:lnTo>
                  <a:lnTo>
                    <a:pt x="760" y="255"/>
                  </a:lnTo>
                  <a:lnTo>
                    <a:pt x="794" y="259"/>
                  </a:lnTo>
                  <a:lnTo>
                    <a:pt x="826" y="265"/>
                  </a:lnTo>
                  <a:lnTo>
                    <a:pt x="858" y="272"/>
                  </a:lnTo>
                  <a:lnTo>
                    <a:pt x="890" y="281"/>
                  </a:lnTo>
                  <a:lnTo>
                    <a:pt x="920" y="291"/>
                  </a:lnTo>
                  <a:lnTo>
                    <a:pt x="949" y="304"/>
                  </a:lnTo>
                  <a:lnTo>
                    <a:pt x="976" y="320"/>
                  </a:lnTo>
                  <a:lnTo>
                    <a:pt x="1002" y="338"/>
                  </a:lnTo>
                  <a:lnTo>
                    <a:pt x="1026" y="359"/>
                  </a:lnTo>
                  <a:lnTo>
                    <a:pt x="1048" y="382"/>
                  </a:lnTo>
                  <a:lnTo>
                    <a:pt x="1068" y="408"/>
                  </a:lnTo>
                  <a:lnTo>
                    <a:pt x="1086" y="439"/>
                  </a:lnTo>
                  <a:lnTo>
                    <a:pt x="1100" y="472"/>
                  </a:lnTo>
                  <a:lnTo>
                    <a:pt x="1111" y="510"/>
                  </a:lnTo>
                  <a:lnTo>
                    <a:pt x="1121" y="551"/>
                  </a:lnTo>
                  <a:lnTo>
                    <a:pt x="1126" y="597"/>
                  </a:lnTo>
                  <a:lnTo>
                    <a:pt x="1128" y="646"/>
                  </a:lnTo>
                  <a:lnTo>
                    <a:pt x="980" y="646"/>
                  </a:lnTo>
                  <a:lnTo>
                    <a:pt x="979" y="606"/>
                  </a:lnTo>
                  <a:lnTo>
                    <a:pt x="974" y="570"/>
                  </a:lnTo>
                  <a:lnTo>
                    <a:pt x="967" y="539"/>
                  </a:lnTo>
                  <a:lnTo>
                    <a:pt x="957" y="512"/>
                  </a:lnTo>
                  <a:lnTo>
                    <a:pt x="943" y="489"/>
                  </a:lnTo>
                  <a:lnTo>
                    <a:pt x="927" y="468"/>
                  </a:lnTo>
                  <a:lnTo>
                    <a:pt x="906" y="451"/>
                  </a:lnTo>
                  <a:lnTo>
                    <a:pt x="883" y="437"/>
                  </a:lnTo>
                  <a:lnTo>
                    <a:pt x="856" y="425"/>
                  </a:lnTo>
                  <a:lnTo>
                    <a:pt x="826" y="417"/>
                  </a:lnTo>
                  <a:lnTo>
                    <a:pt x="792" y="410"/>
                  </a:lnTo>
                  <a:lnTo>
                    <a:pt x="753" y="404"/>
                  </a:lnTo>
                  <a:lnTo>
                    <a:pt x="712" y="401"/>
                  </a:lnTo>
                  <a:lnTo>
                    <a:pt x="666" y="399"/>
                  </a:lnTo>
                  <a:lnTo>
                    <a:pt x="617" y="398"/>
                  </a:lnTo>
                  <a:lnTo>
                    <a:pt x="563" y="397"/>
                  </a:lnTo>
                  <a:lnTo>
                    <a:pt x="532" y="397"/>
                  </a:lnTo>
                  <a:lnTo>
                    <a:pt x="500" y="397"/>
                  </a:lnTo>
                  <a:lnTo>
                    <a:pt x="466" y="397"/>
                  </a:lnTo>
                  <a:lnTo>
                    <a:pt x="433" y="395"/>
                  </a:lnTo>
                  <a:lnTo>
                    <a:pt x="400" y="394"/>
                  </a:lnTo>
                  <a:lnTo>
                    <a:pt x="367" y="391"/>
                  </a:lnTo>
                  <a:lnTo>
                    <a:pt x="333" y="386"/>
                  </a:lnTo>
                  <a:lnTo>
                    <a:pt x="301" y="381"/>
                  </a:lnTo>
                  <a:lnTo>
                    <a:pt x="269" y="374"/>
                  </a:lnTo>
                  <a:lnTo>
                    <a:pt x="238" y="365"/>
                  </a:lnTo>
                  <a:lnTo>
                    <a:pt x="208" y="354"/>
                  </a:lnTo>
                  <a:lnTo>
                    <a:pt x="179" y="341"/>
                  </a:lnTo>
                  <a:lnTo>
                    <a:pt x="151" y="326"/>
                  </a:lnTo>
                  <a:lnTo>
                    <a:pt x="125" y="308"/>
                  </a:lnTo>
                  <a:lnTo>
                    <a:pt x="101" y="287"/>
                  </a:lnTo>
                  <a:lnTo>
                    <a:pt x="79" y="264"/>
                  </a:lnTo>
                  <a:lnTo>
                    <a:pt x="59" y="237"/>
                  </a:lnTo>
                  <a:lnTo>
                    <a:pt x="42" y="207"/>
                  </a:lnTo>
                  <a:lnTo>
                    <a:pt x="27" y="173"/>
                  </a:lnTo>
                  <a:lnTo>
                    <a:pt x="16" y="136"/>
                  </a:lnTo>
                  <a:lnTo>
                    <a:pt x="7" y="95"/>
                  </a:lnTo>
                  <a:lnTo>
                    <a:pt x="2" y="49"/>
                  </a:lnTo>
                  <a:lnTo>
                    <a:pt x="0" y="0"/>
                  </a:lnTo>
                  <a:lnTo>
                    <a:pt x="0" y="0"/>
                  </a:lnTo>
                  <a:close/>
                </a:path>
              </a:pathLst>
            </a:custGeom>
            <a:grpFill/>
            <a:ln w="0">
              <a:noFill/>
              <a:prstDash val="solid"/>
              <a:round/>
            </a:ln>
          </p:spPr>
          <p:txBody>
            <a:bodyPr vert="horz" wrap="square" lIns="91407" tIns="45703" rIns="91407" bIns="45703" numCol="1" anchor="t" anchorCtr="0" compatLnSpc="1"/>
            <a:lstStyle/>
            <a:p>
              <a:endParaRPr lang="zh-CN" altLang="en-US" dirty="0">
                <a:latin typeface="字魂35号-经典雅黑" panose="02000000000000000000" pitchFamily="2" charset="-122"/>
                <a:ea typeface="字魂35号-经典雅黑" panose="02000000000000000000" pitchFamily="2" charset="-122"/>
              </a:endParaRPr>
            </a:p>
          </p:txBody>
        </p:sp>
        <p:sp>
          <p:nvSpPr>
            <p:cNvPr id="32" name="Freeform 21"/>
            <p:cNvSpPr/>
            <p:nvPr/>
          </p:nvSpPr>
          <p:spPr bwMode="auto">
            <a:xfrm>
              <a:off x="4710" y="1500"/>
              <a:ext cx="178" cy="251"/>
            </a:xfrm>
            <a:custGeom>
              <a:avLst/>
              <a:gdLst>
                <a:gd name="T0" fmla="*/ 696 w 1960"/>
                <a:gd name="T1" fmla="*/ 45 h 2756"/>
                <a:gd name="T2" fmla="*/ 685 w 1960"/>
                <a:gd name="T3" fmla="*/ 139 h 2756"/>
                <a:gd name="T4" fmla="*/ 688 w 1960"/>
                <a:gd name="T5" fmla="*/ 837 h 2756"/>
                <a:gd name="T6" fmla="*/ 707 w 1960"/>
                <a:gd name="T7" fmla="*/ 928 h 2756"/>
                <a:gd name="T8" fmla="*/ 744 w 1960"/>
                <a:gd name="T9" fmla="*/ 1009 h 2756"/>
                <a:gd name="T10" fmla="*/ 794 w 1960"/>
                <a:gd name="T11" fmla="*/ 1076 h 2756"/>
                <a:gd name="T12" fmla="*/ 856 w 1960"/>
                <a:gd name="T13" fmla="*/ 1126 h 2756"/>
                <a:gd name="T14" fmla="*/ 927 w 1960"/>
                <a:gd name="T15" fmla="*/ 1154 h 2756"/>
                <a:gd name="T16" fmla="*/ 925 w 1960"/>
                <a:gd name="T17" fmla="*/ 1158 h 2756"/>
                <a:gd name="T18" fmla="*/ 925 w 1960"/>
                <a:gd name="T19" fmla="*/ 1683 h 2756"/>
                <a:gd name="T20" fmla="*/ 936 w 1960"/>
                <a:gd name="T21" fmla="*/ 1715 h 2756"/>
                <a:gd name="T22" fmla="*/ 963 w 1960"/>
                <a:gd name="T23" fmla="*/ 1735 h 2756"/>
                <a:gd name="T24" fmla="*/ 997 w 1960"/>
                <a:gd name="T25" fmla="*/ 1735 h 2756"/>
                <a:gd name="T26" fmla="*/ 1024 w 1960"/>
                <a:gd name="T27" fmla="*/ 1715 h 2756"/>
                <a:gd name="T28" fmla="*/ 1034 w 1960"/>
                <a:gd name="T29" fmla="*/ 1683 h 2756"/>
                <a:gd name="T30" fmla="*/ 1033 w 1960"/>
                <a:gd name="T31" fmla="*/ 1158 h 2756"/>
                <a:gd name="T32" fmla="*/ 1032 w 1960"/>
                <a:gd name="T33" fmla="*/ 1154 h 2756"/>
                <a:gd name="T34" fmla="*/ 1104 w 1960"/>
                <a:gd name="T35" fmla="*/ 1126 h 2756"/>
                <a:gd name="T36" fmla="*/ 1165 w 1960"/>
                <a:gd name="T37" fmla="*/ 1076 h 2756"/>
                <a:gd name="T38" fmla="*/ 1216 w 1960"/>
                <a:gd name="T39" fmla="*/ 1009 h 2756"/>
                <a:gd name="T40" fmla="*/ 1253 w 1960"/>
                <a:gd name="T41" fmla="*/ 928 h 2756"/>
                <a:gd name="T42" fmla="*/ 1271 w 1960"/>
                <a:gd name="T43" fmla="*/ 837 h 2756"/>
                <a:gd name="T44" fmla="*/ 1274 w 1960"/>
                <a:gd name="T45" fmla="*/ 139 h 2756"/>
                <a:gd name="T46" fmla="*/ 1264 w 1960"/>
                <a:gd name="T47" fmla="*/ 45 h 2756"/>
                <a:gd name="T48" fmla="*/ 1322 w 1960"/>
                <a:gd name="T49" fmla="*/ 22 h 2756"/>
                <a:gd name="T50" fmla="*/ 1456 w 1960"/>
                <a:gd name="T51" fmla="*/ 82 h 2756"/>
                <a:gd name="T52" fmla="*/ 1578 w 1960"/>
                <a:gd name="T53" fmla="*/ 160 h 2756"/>
                <a:gd name="T54" fmla="*/ 1687 w 1960"/>
                <a:gd name="T55" fmla="*/ 256 h 2756"/>
                <a:gd name="T56" fmla="*/ 1779 w 1960"/>
                <a:gd name="T57" fmla="*/ 367 h 2756"/>
                <a:gd name="T58" fmla="*/ 1855 w 1960"/>
                <a:gd name="T59" fmla="*/ 492 h 2756"/>
                <a:gd name="T60" fmla="*/ 1912 w 1960"/>
                <a:gd name="T61" fmla="*/ 628 h 2756"/>
                <a:gd name="T62" fmla="*/ 1947 w 1960"/>
                <a:gd name="T63" fmla="*/ 774 h 2756"/>
                <a:gd name="T64" fmla="*/ 1960 w 1960"/>
                <a:gd name="T65" fmla="*/ 927 h 2756"/>
                <a:gd name="T66" fmla="*/ 1957 w 1960"/>
                <a:gd name="T67" fmla="*/ 1872 h 2756"/>
                <a:gd name="T68" fmla="*/ 1932 w 1960"/>
                <a:gd name="T69" fmla="*/ 2024 h 2756"/>
                <a:gd name="T70" fmla="*/ 1885 w 1960"/>
                <a:gd name="T71" fmla="*/ 2166 h 2756"/>
                <a:gd name="T72" fmla="*/ 1818 w 1960"/>
                <a:gd name="T73" fmla="*/ 2300 h 2756"/>
                <a:gd name="T74" fmla="*/ 1731 w 1960"/>
                <a:gd name="T75" fmla="*/ 2419 h 2756"/>
                <a:gd name="T76" fmla="*/ 1629 w 1960"/>
                <a:gd name="T77" fmla="*/ 2524 h 2756"/>
                <a:gd name="T78" fmla="*/ 1511 w 1960"/>
                <a:gd name="T79" fmla="*/ 2611 h 2756"/>
                <a:gd name="T80" fmla="*/ 1380 w 1960"/>
                <a:gd name="T81" fmla="*/ 2680 h 2756"/>
                <a:gd name="T82" fmla="*/ 1240 w 1960"/>
                <a:gd name="T83" fmla="*/ 2727 h 2756"/>
                <a:gd name="T84" fmla="*/ 1090 w 1960"/>
                <a:gd name="T85" fmla="*/ 2753 h 2756"/>
                <a:gd name="T86" fmla="*/ 946 w 1960"/>
                <a:gd name="T87" fmla="*/ 2756 h 2756"/>
                <a:gd name="T88" fmla="*/ 793 w 1960"/>
                <a:gd name="T89" fmla="*/ 2743 h 2756"/>
                <a:gd name="T90" fmla="*/ 648 w 1960"/>
                <a:gd name="T91" fmla="*/ 2706 h 2756"/>
                <a:gd name="T92" fmla="*/ 512 w 1960"/>
                <a:gd name="T93" fmla="*/ 2648 h 2756"/>
                <a:gd name="T94" fmla="*/ 388 w 1960"/>
                <a:gd name="T95" fmla="*/ 2569 h 2756"/>
                <a:gd name="T96" fmla="*/ 277 w 1960"/>
                <a:gd name="T97" fmla="*/ 2473 h 2756"/>
                <a:gd name="T98" fmla="*/ 183 w 1960"/>
                <a:gd name="T99" fmla="*/ 2361 h 2756"/>
                <a:gd name="T100" fmla="*/ 106 w 1960"/>
                <a:gd name="T101" fmla="*/ 2234 h 2756"/>
                <a:gd name="T102" fmla="*/ 48 w 1960"/>
                <a:gd name="T103" fmla="*/ 2097 h 2756"/>
                <a:gd name="T104" fmla="*/ 12 w 1960"/>
                <a:gd name="T105" fmla="*/ 1949 h 2756"/>
                <a:gd name="T106" fmla="*/ 0 w 1960"/>
                <a:gd name="T107" fmla="*/ 1792 h 2756"/>
                <a:gd name="T108" fmla="*/ 3 w 1960"/>
                <a:gd name="T109" fmla="*/ 850 h 2756"/>
                <a:gd name="T110" fmla="*/ 27 w 1960"/>
                <a:gd name="T111" fmla="*/ 700 h 2756"/>
                <a:gd name="T112" fmla="*/ 72 w 1960"/>
                <a:gd name="T113" fmla="*/ 558 h 2756"/>
                <a:gd name="T114" fmla="*/ 140 w 1960"/>
                <a:gd name="T115" fmla="*/ 427 h 2756"/>
                <a:gd name="T116" fmla="*/ 224 w 1960"/>
                <a:gd name="T117" fmla="*/ 309 h 2756"/>
                <a:gd name="T118" fmla="*/ 326 w 1960"/>
                <a:gd name="T119" fmla="*/ 205 h 2756"/>
                <a:gd name="T120" fmla="*/ 441 w 1960"/>
                <a:gd name="T121" fmla="*/ 119 h 2756"/>
                <a:gd name="T122" fmla="*/ 569 w 1960"/>
                <a:gd name="T123" fmla="*/ 49 h 2756"/>
                <a:gd name="T124" fmla="*/ 707 w 1960"/>
                <a:gd name="T125" fmla="*/ 0 h 2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0" h="2756">
                  <a:moveTo>
                    <a:pt x="707" y="0"/>
                  </a:moveTo>
                  <a:lnTo>
                    <a:pt x="696" y="45"/>
                  </a:lnTo>
                  <a:lnTo>
                    <a:pt x="688" y="90"/>
                  </a:lnTo>
                  <a:lnTo>
                    <a:pt x="685" y="139"/>
                  </a:lnTo>
                  <a:lnTo>
                    <a:pt x="685" y="787"/>
                  </a:lnTo>
                  <a:lnTo>
                    <a:pt x="688" y="837"/>
                  </a:lnTo>
                  <a:lnTo>
                    <a:pt x="696" y="884"/>
                  </a:lnTo>
                  <a:lnTo>
                    <a:pt x="707" y="928"/>
                  </a:lnTo>
                  <a:lnTo>
                    <a:pt x="724" y="970"/>
                  </a:lnTo>
                  <a:lnTo>
                    <a:pt x="744" y="1009"/>
                  </a:lnTo>
                  <a:lnTo>
                    <a:pt x="767" y="1044"/>
                  </a:lnTo>
                  <a:lnTo>
                    <a:pt x="794" y="1076"/>
                  </a:lnTo>
                  <a:lnTo>
                    <a:pt x="823" y="1103"/>
                  </a:lnTo>
                  <a:lnTo>
                    <a:pt x="856" y="1126"/>
                  </a:lnTo>
                  <a:lnTo>
                    <a:pt x="890" y="1142"/>
                  </a:lnTo>
                  <a:lnTo>
                    <a:pt x="927" y="1154"/>
                  </a:lnTo>
                  <a:lnTo>
                    <a:pt x="926" y="1156"/>
                  </a:lnTo>
                  <a:lnTo>
                    <a:pt x="925" y="1158"/>
                  </a:lnTo>
                  <a:lnTo>
                    <a:pt x="925" y="1161"/>
                  </a:lnTo>
                  <a:lnTo>
                    <a:pt x="925" y="1683"/>
                  </a:lnTo>
                  <a:lnTo>
                    <a:pt x="928" y="1700"/>
                  </a:lnTo>
                  <a:lnTo>
                    <a:pt x="936" y="1715"/>
                  </a:lnTo>
                  <a:lnTo>
                    <a:pt x="947" y="1727"/>
                  </a:lnTo>
                  <a:lnTo>
                    <a:pt x="963" y="1735"/>
                  </a:lnTo>
                  <a:lnTo>
                    <a:pt x="979" y="1738"/>
                  </a:lnTo>
                  <a:lnTo>
                    <a:pt x="997" y="1735"/>
                  </a:lnTo>
                  <a:lnTo>
                    <a:pt x="1012" y="1728"/>
                  </a:lnTo>
                  <a:lnTo>
                    <a:pt x="1024" y="1715"/>
                  </a:lnTo>
                  <a:lnTo>
                    <a:pt x="1031" y="1700"/>
                  </a:lnTo>
                  <a:lnTo>
                    <a:pt x="1034" y="1683"/>
                  </a:lnTo>
                  <a:lnTo>
                    <a:pt x="1034" y="1161"/>
                  </a:lnTo>
                  <a:lnTo>
                    <a:pt x="1033" y="1158"/>
                  </a:lnTo>
                  <a:lnTo>
                    <a:pt x="1033" y="1156"/>
                  </a:lnTo>
                  <a:lnTo>
                    <a:pt x="1032" y="1154"/>
                  </a:lnTo>
                  <a:lnTo>
                    <a:pt x="1070" y="1142"/>
                  </a:lnTo>
                  <a:lnTo>
                    <a:pt x="1104" y="1126"/>
                  </a:lnTo>
                  <a:lnTo>
                    <a:pt x="1136" y="1103"/>
                  </a:lnTo>
                  <a:lnTo>
                    <a:pt x="1165" y="1076"/>
                  </a:lnTo>
                  <a:lnTo>
                    <a:pt x="1192" y="1044"/>
                  </a:lnTo>
                  <a:lnTo>
                    <a:pt x="1216" y="1009"/>
                  </a:lnTo>
                  <a:lnTo>
                    <a:pt x="1236" y="970"/>
                  </a:lnTo>
                  <a:lnTo>
                    <a:pt x="1253" y="928"/>
                  </a:lnTo>
                  <a:lnTo>
                    <a:pt x="1264" y="884"/>
                  </a:lnTo>
                  <a:lnTo>
                    <a:pt x="1271" y="837"/>
                  </a:lnTo>
                  <a:lnTo>
                    <a:pt x="1274" y="787"/>
                  </a:lnTo>
                  <a:lnTo>
                    <a:pt x="1274" y="139"/>
                  </a:lnTo>
                  <a:lnTo>
                    <a:pt x="1271" y="90"/>
                  </a:lnTo>
                  <a:lnTo>
                    <a:pt x="1264" y="45"/>
                  </a:lnTo>
                  <a:lnTo>
                    <a:pt x="1251" y="0"/>
                  </a:lnTo>
                  <a:lnTo>
                    <a:pt x="1322" y="22"/>
                  </a:lnTo>
                  <a:lnTo>
                    <a:pt x="1391" y="49"/>
                  </a:lnTo>
                  <a:lnTo>
                    <a:pt x="1456" y="82"/>
                  </a:lnTo>
                  <a:lnTo>
                    <a:pt x="1518" y="119"/>
                  </a:lnTo>
                  <a:lnTo>
                    <a:pt x="1578" y="160"/>
                  </a:lnTo>
                  <a:lnTo>
                    <a:pt x="1634" y="205"/>
                  </a:lnTo>
                  <a:lnTo>
                    <a:pt x="1687" y="256"/>
                  </a:lnTo>
                  <a:lnTo>
                    <a:pt x="1734" y="309"/>
                  </a:lnTo>
                  <a:lnTo>
                    <a:pt x="1779" y="367"/>
                  </a:lnTo>
                  <a:lnTo>
                    <a:pt x="1820" y="427"/>
                  </a:lnTo>
                  <a:lnTo>
                    <a:pt x="1855" y="492"/>
                  </a:lnTo>
                  <a:lnTo>
                    <a:pt x="1886" y="558"/>
                  </a:lnTo>
                  <a:lnTo>
                    <a:pt x="1912" y="628"/>
                  </a:lnTo>
                  <a:lnTo>
                    <a:pt x="1933" y="700"/>
                  </a:lnTo>
                  <a:lnTo>
                    <a:pt x="1947" y="774"/>
                  </a:lnTo>
                  <a:lnTo>
                    <a:pt x="1957" y="850"/>
                  </a:lnTo>
                  <a:lnTo>
                    <a:pt x="1960" y="927"/>
                  </a:lnTo>
                  <a:lnTo>
                    <a:pt x="1960" y="1792"/>
                  </a:lnTo>
                  <a:lnTo>
                    <a:pt x="1957" y="1872"/>
                  </a:lnTo>
                  <a:lnTo>
                    <a:pt x="1947" y="1949"/>
                  </a:lnTo>
                  <a:lnTo>
                    <a:pt x="1932" y="2024"/>
                  </a:lnTo>
                  <a:lnTo>
                    <a:pt x="1911" y="2097"/>
                  </a:lnTo>
                  <a:lnTo>
                    <a:pt x="1885" y="2166"/>
                  </a:lnTo>
                  <a:lnTo>
                    <a:pt x="1854" y="2234"/>
                  </a:lnTo>
                  <a:lnTo>
                    <a:pt x="1818" y="2300"/>
                  </a:lnTo>
                  <a:lnTo>
                    <a:pt x="1777" y="2361"/>
                  </a:lnTo>
                  <a:lnTo>
                    <a:pt x="1731" y="2419"/>
                  </a:lnTo>
                  <a:lnTo>
                    <a:pt x="1682" y="2473"/>
                  </a:lnTo>
                  <a:lnTo>
                    <a:pt x="1629" y="2524"/>
                  </a:lnTo>
                  <a:lnTo>
                    <a:pt x="1571" y="2569"/>
                  </a:lnTo>
                  <a:lnTo>
                    <a:pt x="1511" y="2611"/>
                  </a:lnTo>
                  <a:lnTo>
                    <a:pt x="1447" y="2648"/>
                  </a:lnTo>
                  <a:lnTo>
                    <a:pt x="1380" y="2680"/>
                  </a:lnTo>
                  <a:lnTo>
                    <a:pt x="1312" y="2706"/>
                  </a:lnTo>
                  <a:lnTo>
                    <a:pt x="1240" y="2727"/>
                  </a:lnTo>
                  <a:lnTo>
                    <a:pt x="1166" y="2743"/>
                  </a:lnTo>
                  <a:lnTo>
                    <a:pt x="1090" y="2753"/>
                  </a:lnTo>
                  <a:lnTo>
                    <a:pt x="1014" y="2756"/>
                  </a:lnTo>
                  <a:lnTo>
                    <a:pt x="946" y="2756"/>
                  </a:lnTo>
                  <a:lnTo>
                    <a:pt x="869" y="2753"/>
                  </a:lnTo>
                  <a:lnTo>
                    <a:pt x="793" y="2743"/>
                  </a:lnTo>
                  <a:lnTo>
                    <a:pt x="720" y="2727"/>
                  </a:lnTo>
                  <a:lnTo>
                    <a:pt x="648" y="2706"/>
                  </a:lnTo>
                  <a:lnTo>
                    <a:pt x="578" y="2680"/>
                  </a:lnTo>
                  <a:lnTo>
                    <a:pt x="512" y="2648"/>
                  </a:lnTo>
                  <a:lnTo>
                    <a:pt x="449" y="2611"/>
                  </a:lnTo>
                  <a:lnTo>
                    <a:pt x="388" y="2569"/>
                  </a:lnTo>
                  <a:lnTo>
                    <a:pt x="331" y="2524"/>
                  </a:lnTo>
                  <a:lnTo>
                    <a:pt x="277" y="2473"/>
                  </a:lnTo>
                  <a:lnTo>
                    <a:pt x="228" y="2419"/>
                  </a:lnTo>
                  <a:lnTo>
                    <a:pt x="183" y="2361"/>
                  </a:lnTo>
                  <a:lnTo>
                    <a:pt x="142" y="2300"/>
                  </a:lnTo>
                  <a:lnTo>
                    <a:pt x="106" y="2234"/>
                  </a:lnTo>
                  <a:lnTo>
                    <a:pt x="75" y="2166"/>
                  </a:lnTo>
                  <a:lnTo>
                    <a:pt x="48" y="2097"/>
                  </a:lnTo>
                  <a:lnTo>
                    <a:pt x="27" y="2024"/>
                  </a:lnTo>
                  <a:lnTo>
                    <a:pt x="12" y="1949"/>
                  </a:lnTo>
                  <a:lnTo>
                    <a:pt x="3" y="1872"/>
                  </a:lnTo>
                  <a:lnTo>
                    <a:pt x="0" y="1792"/>
                  </a:lnTo>
                  <a:lnTo>
                    <a:pt x="0" y="927"/>
                  </a:lnTo>
                  <a:lnTo>
                    <a:pt x="3" y="850"/>
                  </a:lnTo>
                  <a:lnTo>
                    <a:pt x="11" y="774"/>
                  </a:lnTo>
                  <a:lnTo>
                    <a:pt x="27" y="700"/>
                  </a:lnTo>
                  <a:lnTo>
                    <a:pt x="48" y="628"/>
                  </a:lnTo>
                  <a:lnTo>
                    <a:pt x="72" y="558"/>
                  </a:lnTo>
                  <a:lnTo>
                    <a:pt x="104" y="492"/>
                  </a:lnTo>
                  <a:lnTo>
                    <a:pt x="140" y="427"/>
                  </a:lnTo>
                  <a:lnTo>
                    <a:pt x="179" y="367"/>
                  </a:lnTo>
                  <a:lnTo>
                    <a:pt x="224" y="309"/>
                  </a:lnTo>
                  <a:lnTo>
                    <a:pt x="273" y="256"/>
                  </a:lnTo>
                  <a:lnTo>
                    <a:pt x="326" y="205"/>
                  </a:lnTo>
                  <a:lnTo>
                    <a:pt x="382" y="160"/>
                  </a:lnTo>
                  <a:lnTo>
                    <a:pt x="441" y="119"/>
                  </a:lnTo>
                  <a:lnTo>
                    <a:pt x="504" y="82"/>
                  </a:lnTo>
                  <a:lnTo>
                    <a:pt x="569" y="49"/>
                  </a:lnTo>
                  <a:lnTo>
                    <a:pt x="638" y="22"/>
                  </a:lnTo>
                  <a:lnTo>
                    <a:pt x="707" y="0"/>
                  </a:lnTo>
                  <a:close/>
                </a:path>
              </a:pathLst>
            </a:custGeom>
            <a:grpFill/>
            <a:ln w="0">
              <a:noFill/>
              <a:prstDash val="solid"/>
              <a:round/>
            </a:ln>
          </p:spPr>
          <p:txBody>
            <a:bodyPr vert="horz" wrap="square" lIns="91407" tIns="45703" rIns="91407" bIns="45703" numCol="1" anchor="t" anchorCtr="0" compatLnSpc="1"/>
            <a:lstStyle/>
            <a:p>
              <a:endParaRPr lang="zh-CN" altLang="en-US" dirty="0">
                <a:latin typeface="字魂35号-经典雅黑" panose="02000000000000000000" pitchFamily="2" charset="-122"/>
                <a:ea typeface="字魂35号-经典雅黑" panose="02000000000000000000" pitchFamily="2" charset="-122"/>
              </a:endParaRPr>
            </a:p>
          </p:txBody>
        </p:sp>
      </p:grpSp>
      <p:grpSp>
        <p:nvGrpSpPr>
          <p:cNvPr id="33" name="Group 24"/>
          <p:cNvGrpSpPr>
            <a:grpSpLocks noChangeAspect="1"/>
          </p:cNvGrpSpPr>
          <p:nvPr/>
        </p:nvGrpSpPr>
        <p:grpSpPr bwMode="auto">
          <a:xfrm>
            <a:off x="9934601" y="2356825"/>
            <a:ext cx="431644" cy="433231"/>
            <a:chOff x="6350" y="1467"/>
            <a:chExt cx="272" cy="273"/>
          </a:xfrm>
          <a:solidFill>
            <a:schemeClr val="bg1"/>
          </a:solidFill>
        </p:grpSpPr>
        <p:sp>
          <p:nvSpPr>
            <p:cNvPr id="34" name="Freeform 26"/>
            <p:cNvSpPr/>
            <p:nvPr/>
          </p:nvSpPr>
          <p:spPr bwMode="auto">
            <a:xfrm>
              <a:off x="6350" y="1467"/>
              <a:ext cx="272" cy="273"/>
            </a:xfrm>
            <a:custGeom>
              <a:avLst/>
              <a:gdLst>
                <a:gd name="T0" fmla="*/ 379 w 3536"/>
                <a:gd name="T1" fmla="*/ 13 h 3549"/>
                <a:gd name="T2" fmla="*/ 489 w 3536"/>
                <a:gd name="T3" fmla="*/ 72 h 3549"/>
                <a:gd name="T4" fmla="*/ 563 w 3536"/>
                <a:gd name="T5" fmla="*/ 171 h 3549"/>
                <a:gd name="T6" fmla="*/ 589 w 3536"/>
                <a:gd name="T7" fmla="*/ 296 h 3549"/>
                <a:gd name="T8" fmla="*/ 618 w 3536"/>
                <a:gd name="T9" fmla="*/ 555 h 3549"/>
                <a:gd name="T10" fmla="*/ 699 w 3536"/>
                <a:gd name="T11" fmla="*/ 794 h 3549"/>
                <a:gd name="T12" fmla="*/ 827 w 3536"/>
                <a:gd name="T13" fmla="*/ 1008 h 3549"/>
                <a:gd name="T14" fmla="*/ 995 w 3536"/>
                <a:gd name="T15" fmla="*/ 1188 h 3549"/>
                <a:gd name="T16" fmla="*/ 1198 w 3536"/>
                <a:gd name="T17" fmla="*/ 1331 h 3549"/>
                <a:gd name="T18" fmla="*/ 1428 w 3536"/>
                <a:gd name="T19" fmla="*/ 1428 h 3549"/>
                <a:gd name="T20" fmla="*/ 1680 w 3536"/>
                <a:gd name="T21" fmla="*/ 1476 h 3549"/>
                <a:gd name="T22" fmla="*/ 1981 w 3536"/>
                <a:gd name="T23" fmla="*/ 1492 h 3549"/>
                <a:gd name="T24" fmla="*/ 2287 w 3536"/>
                <a:gd name="T25" fmla="*/ 1557 h 3549"/>
                <a:gd name="T26" fmla="*/ 2571 w 3536"/>
                <a:gd name="T27" fmla="*/ 1672 h 3549"/>
                <a:gd name="T28" fmla="*/ 2828 w 3536"/>
                <a:gd name="T29" fmla="*/ 1834 h 3549"/>
                <a:gd name="T30" fmla="*/ 3053 w 3536"/>
                <a:gd name="T31" fmla="*/ 2035 h 3549"/>
                <a:gd name="T32" fmla="*/ 3240 w 3536"/>
                <a:gd name="T33" fmla="*/ 2272 h 3549"/>
                <a:gd name="T34" fmla="*/ 3387 w 3536"/>
                <a:gd name="T35" fmla="*/ 2540 h 3549"/>
                <a:gd name="T36" fmla="*/ 3486 w 3536"/>
                <a:gd name="T37" fmla="*/ 2833 h 3549"/>
                <a:gd name="T38" fmla="*/ 3533 w 3536"/>
                <a:gd name="T39" fmla="*/ 3146 h 3549"/>
                <a:gd name="T40" fmla="*/ 3523 w 3536"/>
                <a:gd name="T41" fmla="*/ 3338 h 3549"/>
                <a:gd name="T42" fmla="*/ 3464 w 3536"/>
                <a:gd name="T43" fmla="*/ 3447 h 3549"/>
                <a:gd name="T44" fmla="*/ 3366 w 3536"/>
                <a:gd name="T45" fmla="*/ 3521 h 3549"/>
                <a:gd name="T46" fmla="*/ 3241 w 3536"/>
                <a:gd name="T47" fmla="*/ 3549 h 3549"/>
                <a:gd name="T48" fmla="*/ 3117 w 3536"/>
                <a:gd name="T49" fmla="*/ 3521 h 3549"/>
                <a:gd name="T50" fmla="*/ 3018 w 3536"/>
                <a:gd name="T51" fmla="*/ 3447 h 3549"/>
                <a:gd name="T52" fmla="*/ 2960 w 3536"/>
                <a:gd name="T53" fmla="*/ 3338 h 3549"/>
                <a:gd name="T54" fmla="*/ 2943 w 3536"/>
                <a:gd name="T55" fmla="*/ 3165 h 3549"/>
                <a:gd name="T56" fmla="*/ 2896 w 3536"/>
                <a:gd name="T57" fmla="*/ 2912 h 3549"/>
                <a:gd name="T58" fmla="*/ 2799 w 3536"/>
                <a:gd name="T59" fmla="*/ 2681 h 3549"/>
                <a:gd name="T60" fmla="*/ 2657 w 3536"/>
                <a:gd name="T61" fmla="*/ 2478 h 3549"/>
                <a:gd name="T62" fmla="*/ 2477 w 3536"/>
                <a:gd name="T63" fmla="*/ 2309 h 3549"/>
                <a:gd name="T64" fmla="*/ 2264 w 3536"/>
                <a:gd name="T65" fmla="*/ 2180 h 3549"/>
                <a:gd name="T66" fmla="*/ 2026 w 3536"/>
                <a:gd name="T67" fmla="*/ 2098 h 3549"/>
                <a:gd name="T68" fmla="*/ 1768 w 3536"/>
                <a:gd name="T69" fmla="*/ 2070 h 3549"/>
                <a:gd name="T70" fmla="*/ 1451 w 3536"/>
                <a:gd name="T71" fmla="*/ 2041 h 3549"/>
                <a:gd name="T72" fmla="*/ 1152 w 3536"/>
                <a:gd name="T73" fmla="*/ 1959 h 3549"/>
                <a:gd name="T74" fmla="*/ 876 w 3536"/>
                <a:gd name="T75" fmla="*/ 1827 h 3549"/>
                <a:gd name="T76" fmla="*/ 630 w 3536"/>
                <a:gd name="T77" fmla="*/ 1652 h 3549"/>
                <a:gd name="T78" fmla="*/ 417 w 3536"/>
                <a:gd name="T79" fmla="*/ 1438 h 3549"/>
                <a:gd name="T80" fmla="*/ 242 w 3536"/>
                <a:gd name="T81" fmla="*/ 1191 h 3549"/>
                <a:gd name="T82" fmla="*/ 110 w 3536"/>
                <a:gd name="T83" fmla="*/ 914 h 3549"/>
                <a:gd name="T84" fmla="*/ 29 w 3536"/>
                <a:gd name="T85" fmla="*/ 614 h 3549"/>
                <a:gd name="T86" fmla="*/ 0 w 3536"/>
                <a:gd name="T87" fmla="*/ 296 h 3549"/>
                <a:gd name="T88" fmla="*/ 28 w 3536"/>
                <a:gd name="T89" fmla="*/ 171 h 3549"/>
                <a:gd name="T90" fmla="*/ 102 w 3536"/>
                <a:gd name="T91" fmla="*/ 72 h 3549"/>
                <a:gd name="T92" fmla="*/ 210 w 3536"/>
                <a:gd name="T93" fmla="*/ 13 h 3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36" h="3549">
                  <a:moveTo>
                    <a:pt x="295" y="0"/>
                  </a:moveTo>
                  <a:lnTo>
                    <a:pt x="339" y="3"/>
                  </a:lnTo>
                  <a:lnTo>
                    <a:pt x="379" y="13"/>
                  </a:lnTo>
                  <a:lnTo>
                    <a:pt x="419" y="28"/>
                  </a:lnTo>
                  <a:lnTo>
                    <a:pt x="455" y="47"/>
                  </a:lnTo>
                  <a:lnTo>
                    <a:pt x="489" y="72"/>
                  </a:lnTo>
                  <a:lnTo>
                    <a:pt x="518" y="102"/>
                  </a:lnTo>
                  <a:lnTo>
                    <a:pt x="542" y="134"/>
                  </a:lnTo>
                  <a:lnTo>
                    <a:pt x="563" y="171"/>
                  </a:lnTo>
                  <a:lnTo>
                    <a:pt x="576" y="211"/>
                  </a:lnTo>
                  <a:lnTo>
                    <a:pt x="586" y="252"/>
                  </a:lnTo>
                  <a:lnTo>
                    <a:pt x="589" y="296"/>
                  </a:lnTo>
                  <a:lnTo>
                    <a:pt x="593" y="384"/>
                  </a:lnTo>
                  <a:lnTo>
                    <a:pt x="602" y="470"/>
                  </a:lnTo>
                  <a:lnTo>
                    <a:pt x="618" y="555"/>
                  </a:lnTo>
                  <a:lnTo>
                    <a:pt x="640" y="637"/>
                  </a:lnTo>
                  <a:lnTo>
                    <a:pt x="666" y="717"/>
                  </a:lnTo>
                  <a:lnTo>
                    <a:pt x="699" y="794"/>
                  </a:lnTo>
                  <a:lnTo>
                    <a:pt x="737" y="868"/>
                  </a:lnTo>
                  <a:lnTo>
                    <a:pt x="780" y="940"/>
                  </a:lnTo>
                  <a:lnTo>
                    <a:pt x="827" y="1008"/>
                  </a:lnTo>
                  <a:lnTo>
                    <a:pt x="879" y="1071"/>
                  </a:lnTo>
                  <a:lnTo>
                    <a:pt x="935" y="1132"/>
                  </a:lnTo>
                  <a:lnTo>
                    <a:pt x="995" y="1188"/>
                  </a:lnTo>
                  <a:lnTo>
                    <a:pt x="1059" y="1240"/>
                  </a:lnTo>
                  <a:lnTo>
                    <a:pt x="1127" y="1288"/>
                  </a:lnTo>
                  <a:lnTo>
                    <a:pt x="1198" y="1331"/>
                  </a:lnTo>
                  <a:lnTo>
                    <a:pt x="1272" y="1369"/>
                  </a:lnTo>
                  <a:lnTo>
                    <a:pt x="1348" y="1401"/>
                  </a:lnTo>
                  <a:lnTo>
                    <a:pt x="1428" y="1428"/>
                  </a:lnTo>
                  <a:lnTo>
                    <a:pt x="1510" y="1451"/>
                  </a:lnTo>
                  <a:lnTo>
                    <a:pt x="1594" y="1466"/>
                  </a:lnTo>
                  <a:lnTo>
                    <a:pt x="1680" y="1476"/>
                  </a:lnTo>
                  <a:lnTo>
                    <a:pt x="1768" y="1479"/>
                  </a:lnTo>
                  <a:lnTo>
                    <a:pt x="1875" y="1482"/>
                  </a:lnTo>
                  <a:lnTo>
                    <a:pt x="1981" y="1492"/>
                  </a:lnTo>
                  <a:lnTo>
                    <a:pt x="2085" y="1508"/>
                  </a:lnTo>
                  <a:lnTo>
                    <a:pt x="2187" y="1529"/>
                  </a:lnTo>
                  <a:lnTo>
                    <a:pt x="2287" y="1557"/>
                  </a:lnTo>
                  <a:lnTo>
                    <a:pt x="2384" y="1590"/>
                  </a:lnTo>
                  <a:lnTo>
                    <a:pt x="2478" y="1628"/>
                  </a:lnTo>
                  <a:lnTo>
                    <a:pt x="2571" y="1672"/>
                  </a:lnTo>
                  <a:lnTo>
                    <a:pt x="2660" y="1722"/>
                  </a:lnTo>
                  <a:lnTo>
                    <a:pt x="2745" y="1776"/>
                  </a:lnTo>
                  <a:lnTo>
                    <a:pt x="2828" y="1834"/>
                  </a:lnTo>
                  <a:lnTo>
                    <a:pt x="2906" y="1897"/>
                  </a:lnTo>
                  <a:lnTo>
                    <a:pt x="2981" y="1964"/>
                  </a:lnTo>
                  <a:lnTo>
                    <a:pt x="3053" y="2035"/>
                  </a:lnTo>
                  <a:lnTo>
                    <a:pt x="3119" y="2111"/>
                  </a:lnTo>
                  <a:lnTo>
                    <a:pt x="3182" y="2190"/>
                  </a:lnTo>
                  <a:lnTo>
                    <a:pt x="3240" y="2272"/>
                  </a:lnTo>
                  <a:lnTo>
                    <a:pt x="3294" y="2358"/>
                  </a:lnTo>
                  <a:lnTo>
                    <a:pt x="3343" y="2448"/>
                  </a:lnTo>
                  <a:lnTo>
                    <a:pt x="3387" y="2540"/>
                  </a:lnTo>
                  <a:lnTo>
                    <a:pt x="3426" y="2635"/>
                  </a:lnTo>
                  <a:lnTo>
                    <a:pt x="3458" y="2733"/>
                  </a:lnTo>
                  <a:lnTo>
                    <a:pt x="3486" y="2833"/>
                  </a:lnTo>
                  <a:lnTo>
                    <a:pt x="3507" y="2935"/>
                  </a:lnTo>
                  <a:lnTo>
                    <a:pt x="3523" y="3039"/>
                  </a:lnTo>
                  <a:lnTo>
                    <a:pt x="3533" y="3146"/>
                  </a:lnTo>
                  <a:lnTo>
                    <a:pt x="3536" y="3253"/>
                  </a:lnTo>
                  <a:lnTo>
                    <a:pt x="3533" y="3297"/>
                  </a:lnTo>
                  <a:lnTo>
                    <a:pt x="3523" y="3338"/>
                  </a:lnTo>
                  <a:lnTo>
                    <a:pt x="3508" y="3378"/>
                  </a:lnTo>
                  <a:lnTo>
                    <a:pt x="3489" y="3415"/>
                  </a:lnTo>
                  <a:lnTo>
                    <a:pt x="3464" y="3447"/>
                  </a:lnTo>
                  <a:lnTo>
                    <a:pt x="3434" y="3477"/>
                  </a:lnTo>
                  <a:lnTo>
                    <a:pt x="3402" y="3502"/>
                  </a:lnTo>
                  <a:lnTo>
                    <a:pt x="3366" y="3521"/>
                  </a:lnTo>
                  <a:lnTo>
                    <a:pt x="3326" y="3536"/>
                  </a:lnTo>
                  <a:lnTo>
                    <a:pt x="3285" y="3546"/>
                  </a:lnTo>
                  <a:lnTo>
                    <a:pt x="3241" y="3549"/>
                  </a:lnTo>
                  <a:lnTo>
                    <a:pt x="3197" y="3546"/>
                  </a:lnTo>
                  <a:lnTo>
                    <a:pt x="3157" y="3536"/>
                  </a:lnTo>
                  <a:lnTo>
                    <a:pt x="3117" y="3521"/>
                  </a:lnTo>
                  <a:lnTo>
                    <a:pt x="3081" y="3502"/>
                  </a:lnTo>
                  <a:lnTo>
                    <a:pt x="3047" y="3477"/>
                  </a:lnTo>
                  <a:lnTo>
                    <a:pt x="3018" y="3447"/>
                  </a:lnTo>
                  <a:lnTo>
                    <a:pt x="2994" y="3415"/>
                  </a:lnTo>
                  <a:lnTo>
                    <a:pt x="2973" y="3378"/>
                  </a:lnTo>
                  <a:lnTo>
                    <a:pt x="2960" y="3338"/>
                  </a:lnTo>
                  <a:lnTo>
                    <a:pt x="2950" y="3297"/>
                  </a:lnTo>
                  <a:lnTo>
                    <a:pt x="2947" y="3253"/>
                  </a:lnTo>
                  <a:lnTo>
                    <a:pt x="2943" y="3165"/>
                  </a:lnTo>
                  <a:lnTo>
                    <a:pt x="2934" y="3079"/>
                  </a:lnTo>
                  <a:lnTo>
                    <a:pt x="2918" y="2994"/>
                  </a:lnTo>
                  <a:lnTo>
                    <a:pt x="2896" y="2912"/>
                  </a:lnTo>
                  <a:lnTo>
                    <a:pt x="2870" y="2832"/>
                  </a:lnTo>
                  <a:lnTo>
                    <a:pt x="2837" y="2755"/>
                  </a:lnTo>
                  <a:lnTo>
                    <a:pt x="2799" y="2681"/>
                  </a:lnTo>
                  <a:lnTo>
                    <a:pt x="2756" y="2609"/>
                  </a:lnTo>
                  <a:lnTo>
                    <a:pt x="2709" y="2541"/>
                  </a:lnTo>
                  <a:lnTo>
                    <a:pt x="2657" y="2478"/>
                  </a:lnTo>
                  <a:lnTo>
                    <a:pt x="2601" y="2417"/>
                  </a:lnTo>
                  <a:lnTo>
                    <a:pt x="2541" y="2361"/>
                  </a:lnTo>
                  <a:lnTo>
                    <a:pt x="2477" y="2309"/>
                  </a:lnTo>
                  <a:lnTo>
                    <a:pt x="2409" y="2261"/>
                  </a:lnTo>
                  <a:lnTo>
                    <a:pt x="2338" y="2218"/>
                  </a:lnTo>
                  <a:lnTo>
                    <a:pt x="2264" y="2180"/>
                  </a:lnTo>
                  <a:lnTo>
                    <a:pt x="2188" y="2148"/>
                  </a:lnTo>
                  <a:lnTo>
                    <a:pt x="2108" y="2121"/>
                  </a:lnTo>
                  <a:lnTo>
                    <a:pt x="2026" y="2098"/>
                  </a:lnTo>
                  <a:lnTo>
                    <a:pt x="1942" y="2083"/>
                  </a:lnTo>
                  <a:lnTo>
                    <a:pt x="1856" y="2073"/>
                  </a:lnTo>
                  <a:lnTo>
                    <a:pt x="1768" y="2070"/>
                  </a:lnTo>
                  <a:lnTo>
                    <a:pt x="1661" y="2067"/>
                  </a:lnTo>
                  <a:lnTo>
                    <a:pt x="1555" y="2057"/>
                  </a:lnTo>
                  <a:lnTo>
                    <a:pt x="1451" y="2041"/>
                  </a:lnTo>
                  <a:lnTo>
                    <a:pt x="1349" y="2020"/>
                  </a:lnTo>
                  <a:lnTo>
                    <a:pt x="1249" y="1992"/>
                  </a:lnTo>
                  <a:lnTo>
                    <a:pt x="1152" y="1959"/>
                  </a:lnTo>
                  <a:lnTo>
                    <a:pt x="1058" y="1921"/>
                  </a:lnTo>
                  <a:lnTo>
                    <a:pt x="965" y="1877"/>
                  </a:lnTo>
                  <a:lnTo>
                    <a:pt x="876" y="1827"/>
                  </a:lnTo>
                  <a:lnTo>
                    <a:pt x="791" y="1773"/>
                  </a:lnTo>
                  <a:lnTo>
                    <a:pt x="708" y="1715"/>
                  </a:lnTo>
                  <a:lnTo>
                    <a:pt x="630" y="1652"/>
                  </a:lnTo>
                  <a:lnTo>
                    <a:pt x="555" y="1585"/>
                  </a:lnTo>
                  <a:lnTo>
                    <a:pt x="483" y="1514"/>
                  </a:lnTo>
                  <a:lnTo>
                    <a:pt x="417" y="1438"/>
                  </a:lnTo>
                  <a:lnTo>
                    <a:pt x="354" y="1359"/>
                  </a:lnTo>
                  <a:lnTo>
                    <a:pt x="296" y="1277"/>
                  </a:lnTo>
                  <a:lnTo>
                    <a:pt x="242" y="1191"/>
                  </a:lnTo>
                  <a:lnTo>
                    <a:pt x="193" y="1101"/>
                  </a:lnTo>
                  <a:lnTo>
                    <a:pt x="149" y="1009"/>
                  </a:lnTo>
                  <a:lnTo>
                    <a:pt x="110" y="914"/>
                  </a:lnTo>
                  <a:lnTo>
                    <a:pt x="78" y="816"/>
                  </a:lnTo>
                  <a:lnTo>
                    <a:pt x="50" y="716"/>
                  </a:lnTo>
                  <a:lnTo>
                    <a:pt x="29" y="614"/>
                  </a:lnTo>
                  <a:lnTo>
                    <a:pt x="13" y="510"/>
                  </a:lnTo>
                  <a:lnTo>
                    <a:pt x="3" y="403"/>
                  </a:lnTo>
                  <a:lnTo>
                    <a:pt x="0" y="296"/>
                  </a:lnTo>
                  <a:lnTo>
                    <a:pt x="3" y="252"/>
                  </a:lnTo>
                  <a:lnTo>
                    <a:pt x="13" y="211"/>
                  </a:lnTo>
                  <a:lnTo>
                    <a:pt x="28" y="171"/>
                  </a:lnTo>
                  <a:lnTo>
                    <a:pt x="47" y="134"/>
                  </a:lnTo>
                  <a:lnTo>
                    <a:pt x="72" y="102"/>
                  </a:lnTo>
                  <a:lnTo>
                    <a:pt x="102" y="72"/>
                  </a:lnTo>
                  <a:lnTo>
                    <a:pt x="134" y="47"/>
                  </a:lnTo>
                  <a:lnTo>
                    <a:pt x="170" y="28"/>
                  </a:lnTo>
                  <a:lnTo>
                    <a:pt x="210" y="13"/>
                  </a:lnTo>
                  <a:lnTo>
                    <a:pt x="251" y="3"/>
                  </a:lnTo>
                  <a:lnTo>
                    <a:pt x="295" y="0"/>
                  </a:lnTo>
                  <a:close/>
                </a:path>
              </a:pathLst>
            </a:custGeom>
            <a:grpFill/>
            <a:ln w="0">
              <a:noFill/>
              <a:prstDash val="solid"/>
              <a:round/>
            </a:ln>
          </p:spPr>
          <p:txBody>
            <a:bodyPr vert="horz" wrap="square" lIns="91407" tIns="45703" rIns="91407" bIns="45703" numCol="1" anchor="t" anchorCtr="0" compatLnSpc="1"/>
            <a:lstStyle/>
            <a:p>
              <a:endParaRPr lang="zh-CN" altLang="en-US" dirty="0">
                <a:latin typeface="字魂35号-经典雅黑" panose="02000000000000000000" pitchFamily="2" charset="-122"/>
                <a:ea typeface="字魂35号-经典雅黑" panose="02000000000000000000" pitchFamily="2" charset="-122"/>
              </a:endParaRPr>
            </a:p>
          </p:txBody>
        </p:sp>
        <p:sp>
          <p:nvSpPr>
            <p:cNvPr id="35" name="Freeform 27"/>
            <p:cNvSpPr/>
            <p:nvPr/>
          </p:nvSpPr>
          <p:spPr bwMode="auto">
            <a:xfrm>
              <a:off x="6350" y="1613"/>
              <a:ext cx="211" cy="127"/>
            </a:xfrm>
            <a:custGeom>
              <a:avLst/>
              <a:gdLst>
                <a:gd name="T0" fmla="*/ 709 w 2746"/>
                <a:gd name="T1" fmla="*/ 55 h 1650"/>
                <a:gd name="T2" fmla="*/ 879 w 2746"/>
                <a:gd name="T3" fmla="*/ 152 h 1650"/>
                <a:gd name="T4" fmla="*/ 1058 w 2746"/>
                <a:gd name="T5" fmla="*/ 233 h 1650"/>
                <a:gd name="T6" fmla="*/ 1245 w 2746"/>
                <a:gd name="T7" fmla="*/ 295 h 1650"/>
                <a:gd name="T8" fmla="*/ 1112 w 2746"/>
                <a:gd name="T9" fmla="*/ 373 h 1650"/>
                <a:gd name="T10" fmla="*/ 990 w 2746"/>
                <a:gd name="T11" fmla="*/ 468 h 1650"/>
                <a:gd name="T12" fmla="*/ 882 w 2746"/>
                <a:gd name="T13" fmla="*/ 578 h 1650"/>
                <a:gd name="T14" fmla="*/ 2419 w 2746"/>
                <a:gd name="T15" fmla="*/ 622 h 1650"/>
                <a:gd name="T16" fmla="*/ 2516 w 2746"/>
                <a:gd name="T17" fmla="*/ 721 h 1650"/>
                <a:gd name="T18" fmla="*/ 744 w 2746"/>
                <a:gd name="T19" fmla="*/ 776 h 1650"/>
                <a:gd name="T20" fmla="*/ 681 w 2746"/>
                <a:gd name="T21" fmla="*/ 905 h 1650"/>
                <a:gd name="T22" fmla="*/ 634 w 2746"/>
                <a:gd name="T23" fmla="*/ 1041 h 1650"/>
                <a:gd name="T24" fmla="*/ 2717 w 2746"/>
                <a:gd name="T25" fmla="*/ 1112 h 1650"/>
                <a:gd name="T26" fmla="*/ 2740 w 2746"/>
                <a:gd name="T27" fmla="*/ 1242 h 1650"/>
                <a:gd name="T28" fmla="*/ 593 w 2746"/>
                <a:gd name="T29" fmla="*/ 1309 h 1650"/>
                <a:gd name="T30" fmla="*/ 589 w 2746"/>
                <a:gd name="T31" fmla="*/ 1354 h 1650"/>
                <a:gd name="T32" fmla="*/ 576 w 2746"/>
                <a:gd name="T33" fmla="*/ 1439 h 1650"/>
                <a:gd name="T34" fmla="*/ 542 w 2746"/>
                <a:gd name="T35" fmla="*/ 1516 h 1650"/>
                <a:gd name="T36" fmla="*/ 489 w 2746"/>
                <a:gd name="T37" fmla="*/ 1578 h 1650"/>
                <a:gd name="T38" fmla="*/ 419 w 2746"/>
                <a:gd name="T39" fmla="*/ 1622 h 1650"/>
                <a:gd name="T40" fmla="*/ 339 w 2746"/>
                <a:gd name="T41" fmla="*/ 1647 h 1650"/>
                <a:gd name="T42" fmla="*/ 251 w 2746"/>
                <a:gd name="T43" fmla="*/ 1647 h 1650"/>
                <a:gd name="T44" fmla="*/ 170 w 2746"/>
                <a:gd name="T45" fmla="*/ 1622 h 1650"/>
                <a:gd name="T46" fmla="*/ 102 w 2746"/>
                <a:gd name="T47" fmla="*/ 1578 h 1650"/>
                <a:gd name="T48" fmla="*/ 47 w 2746"/>
                <a:gd name="T49" fmla="*/ 1516 h 1650"/>
                <a:gd name="T50" fmla="*/ 13 w 2746"/>
                <a:gd name="T51" fmla="*/ 1439 h 1650"/>
                <a:gd name="T52" fmla="*/ 0 w 2746"/>
                <a:gd name="T53" fmla="*/ 1354 h 1650"/>
                <a:gd name="T54" fmla="*/ 13 w 2746"/>
                <a:gd name="T55" fmla="*/ 1140 h 1650"/>
                <a:gd name="T56" fmla="*/ 50 w 2746"/>
                <a:gd name="T57" fmla="*/ 934 h 1650"/>
                <a:gd name="T58" fmla="*/ 110 w 2746"/>
                <a:gd name="T59" fmla="*/ 737 h 1650"/>
                <a:gd name="T60" fmla="*/ 193 w 2746"/>
                <a:gd name="T61" fmla="*/ 550 h 1650"/>
                <a:gd name="T62" fmla="*/ 295 w 2746"/>
                <a:gd name="T63" fmla="*/ 375 h 1650"/>
                <a:gd name="T64" fmla="*/ 416 w 2746"/>
                <a:gd name="T65" fmla="*/ 213 h 1650"/>
                <a:gd name="T66" fmla="*/ 554 w 2746"/>
                <a:gd name="T67" fmla="*/ 67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46" h="1650">
                  <a:moveTo>
                    <a:pt x="629" y="0"/>
                  </a:moveTo>
                  <a:lnTo>
                    <a:pt x="709" y="55"/>
                  </a:lnTo>
                  <a:lnTo>
                    <a:pt x="793" y="106"/>
                  </a:lnTo>
                  <a:lnTo>
                    <a:pt x="879" y="152"/>
                  </a:lnTo>
                  <a:lnTo>
                    <a:pt x="967" y="195"/>
                  </a:lnTo>
                  <a:lnTo>
                    <a:pt x="1058" y="233"/>
                  </a:lnTo>
                  <a:lnTo>
                    <a:pt x="1151" y="266"/>
                  </a:lnTo>
                  <a:lnTo>
                    <a:pt x="1245" y="295"/>
                  </a:lnTo>
                  <a:lnTo>
                    <a:pt x="1178" y="333"/>
                  </a:lnTo>
                  <a:lnTo>
                    <a:pt x="1112" y="373"/>
                  </a:lnTo>
                  <a:lnTo>
                    <a:pt x="1050" y="420"/>
                  </a:lnTo>
                  <a:lnTo>
                    <a:pt x="990" y="468"/>
                  </a:lnTo>
                  <a:lnTo>
                    <a:pt x="934" y="522"/>
                  </a:lnTo>
                  <a:lnTo>
                    <a:pt x="882" y="578"/>
                  </a:lnTo>
                  <a:lnTo>
                    <a:pt x="2367" y="578"/>
                  </a:lnTo>
                  <a:lnTo>
                    <a:pt x="2419" y="622"/>
                  </a:lnTo>
                  <a:lnTo>
                    <a:pt x="2470" y="670"/>
                  </a:lnTo>
                  <a:lnTo>
                    <a:pt x="2516" y="721"/>
                  </a:lnTo>
                  <a:lnTo>
                    <a:pt x="2559" y="776"/>
                  </a:lnTo>
                  <a:lnTo>
                    <a:pt x="744" y="776"/>
                  </a:lnTo>
                  <a:lnTo>
                    <a:pt x="710" y="839"/>
                  </a:lnTo>
                  <a:lnTo>
                    <a:pt x="681" y="905"/>
                  </a:lnTo>
                  <a:lnTo>
                    <a:pt x="656" y="971"/>
                  </a:lnTo>
                  <a:lnTo>
                    <a:pt x="634" y="1041"/>
                  </a:lnTo>
                  <a:lnTo>
                    <a:pt x="617" y="1112"/>
                  </a:lnTo>
                  <a:lnTo>
                    <a:pt x="2717" y="1112"/>
                  </a:lnTo>
                  <a:lnTo>
                    <a:pt x="2730" y="1177"/>
                  </a:lnTo>
                  <a:lnTo>
                    <a:pt x="2740" y="1242"/>
                  </a:lnTo>
                  <a:lnTo>
                    <a:pt x="2746" y="1309"/>
                  </a:lnTo>
                  <a:lnTo>
                    <a:pt x="593" y="1309"/>
                  </a:lnTo>
                  <a:lnTo>
                    <a:pt x="590" y="1332"/>
                  </a:lnTo>
                  <a:lnTo>
                    <a:pt x="589" y="1354"/>
                  </a:lnTo>
                  <a:lnTo>
                    <a:pt x="586" y="1398"/>
                  </a:lnTo>
                  <a:lnTo>
                    <a:pt x="576" y="1439"/>
                  </a:lnTo>
                  <a:lnTo>
                    <a:pt x="563" y="1479"/>
                  </a:lnTo>
                  <a:lnTo>
                    <a:pt x="542" y="1516"/>
                  </a:lnTo>
                  <a:lnTo>
                    <a:pt x="518" y="1548"/>
                  </a:lnTo>
                  <a:lnTo>
                    <a:pt x="489" y="1578"/>
                  </a:lnTo>
                  <a:lnTo>
                    <a:pt x="455" y="1603"/>
                  </a:lnTo>
                  <a:lnTo>
                    <a:pt x="419" y="1622"/>
                  </a:lnTo>
                  <a:lnTo>
                    <a:pt x="379" y="1637"/>
                  </a:lnTo>
                  <a:lnTo>
                    <a:pt x="339" y="1647"/>
                  </a:lnTo>
                  <a:lnTo>
                    <a:pt x="295" y="1650"/>
                  </a:lnTo>
                  <a:lnTo>
                    <a:pt x="251" y="1647"/>
                  </a:lnTo>
                  <a:lnTo>
                    <a:pt x="210" y="1637"/>
                  </a:lnTo>
                  <a:lnTo>
                    <a:pt x="170" y="1622"/>
                  </a:lnTo>
                  <a:lnTo>
                    <a:pt x="134" y="1603"/>
                  </a:lnTo>
                  <a:lnTo>
                    <a:pt x="102" y="1578"/>
                  </a:lnTo>
                  <a:lnTo>
                    <a:pt x="72" y="1548"/>
                  </a:lnTo>
                  <a:lnTo>
                    <a:pt x="47" y="1516"/>
                  </a:lnTo>
                  <a:lnTo>
                    <a:pt x="28" y="1479"/>
                  </a:lnTo>
                  <a:lnTo>
                    <a:pt x="13" y="1439"/>
                  </a:lnTo>
                  <a:lnTo>
                    <a:pt x="3" y="1398"/>
                  </a:lnTo>
                  <a:lnTo>
                    <a:pt x="0" y="1354"/>
                  </a:lnTo>
                  <a:lnTo>
                    <a:pt x="3" y="1247"/>
                  </a:lnTo>
                  <a:lnTo>
                    <a:pt x="13" y="1140"/>
                  </a:lnTo>
                  <a:lnTo>
                    <a:pt x="29" y="1036"/>
                  </a:lnTo>
                  <a:lnTo>
                    <a:pt x="50" y="934"/>
                  </a:lnTo>
                  <a:lnTo>
                    <a:pt x="78" y="834"/>
                  </a:lnTo>
                  <a:lnTo>
                    <a:pt x="110" y="737"/>
                  </a:lnTo>
                  <a:lnTo>
                    <a:pt x="149" y="642"/>
                  </a:lnTo>
                  <a:lnTo>
                    <a:pt x="193" y="550"/>
                  </a:lnTo>
                  <a:lnTo>
                    <a:pt x="241" y="461"/>
                  </a:lnTo>
                  <a:lnTo>
                    <a:pt x="295" y="375"/>
                  </a:lnTo>
                  <a:lnTo>
                    <a:pt x="354" y="293"/>
                  </a:lnTo>
                  <a:lnTo>
                    <a:pt x="416" y="213"/>
                  </a:lnTo>
                  <a:lnTo>
                    <a:pt x="483" y="138"/>
                  </a:lnTo>
                  <a:lnTo>
                    <a:pt x="554" y="67"/>
                  </a:lnTo>
                  <a:lnTo>
                    <a:pt x="629" y="0"/>
                  </a:lnTo>
                  <a:close/>
                </a:path>
              </a:pathLst>
            </a:custGeom>
            <a:grpFill/>
            <a:ln w="0">
              <a:noFill/>
              <a:prstDash val="solid"/>
              <a:round/>
            </a:ln>
          </p:spPr>
          <p:txBody>
            <a:bodyPr vert="horz" wrap="square" lIns="91407" tIns="45703" rIns="91407" bIns="45703" numCol="1" anchor="t" anchorCtr="0" compatLnSpc="1"/>
            <a:lstStyle/>
            <a:p>
              <a:endParaRPr lang="zh-CN" altLang="en-US" dirty="0">
                <a:latin typeface="字魂35号-经典雅黑" panose="02000000000000000000" pitchFamily="2" charset="-122"/>
                <a:ea typeface="字魂35号-经典雅黑" panose="02000000000000000000" pitchFamily="2" charset="-122"/>
              </a:endParaRPr>
            </a:p>
          </p:txBody>
        </p:sp>
        <p:sp>
          <p:nvSpPr>
            <p:cNvPr id="36" name="Freeform 28"/>
            <p:cNvSpPr/>
            <p:nvPr/>
          </p:nvSpPr>
          <p:spPr bwMode="auto">
            <a:xfrm>
              <a:off x="6411" y="1467"/>
              <a:ext cx="211" cy="127"/>
            </a:xfrm>
            <a:custGeom>
              <a:avLst/>
              <a:gdLst>
                <a:gd name="T0" fmla="*/ 2494 w 2745"/>
                <a:gd name="T1" fmla="*/ 3 h 1650"/>
                <a:gd name="T2" fmla="*/ 2575 w 2745"/>
                <a:gd name="T3" fmla="*/ 28 h 1650"/>
                <a:gd name="T4" fmla="*/ 2643 w 2745"/>
                <a:gd name="T5" fmla="*/ 72 h 1650"/>
                <a:gd name="T6" fmla="*/ 2698 w 2745"/>
                <a:gd name="T7" fmla="*/ 134 h 1650"/>
                <a:gd name="T8" fmla="*/ 2732 w 2745"/>
                <a:gd name="T9" fmla="*/ 211 h 1650"/>
                <a:gd name="T10" fmla="*/ 2745 w 2745"/>
                <a:gd name="T11" fmla="*/ 296 h 1650"/>
                <a:gd name="T12" fmla="*/ 2732 w 2745"/>
                <a:gd name="T13" fmla="*/ 510 h 1650"/>
                <a:gd name="T14" fmla="*/ 2695 w 2745"/>
                <a:gd name="T15" fmla="*/ 716 h 1650"/>
                <a:gd name="T16" fmla="*/ 2635 w 2745"/>
                <a:gd name="T17" fmla="*/ 913 h 1650"/>
                <a:gd name="T18" fmla="*/ 2552 w 2745"/>
                <a:gd name="T19" fmla="*/ 1100 h 1650"/>
                <a:gd name="T20" fmla="*/ 2450 w 2745"/>
                <a:gd name="T21" fmla="*/ 1274 h 1650"/>
                <a:gd name="T22" fmla="*/ 2329 w 2745"/>
                <a:gd name="T23" fmla="*/ 1437 h 1650"/>
                <a:gd name="T24" fmla="*/ 2191 w 2745"/>
                <a:gd name="T25" fmla="*/ 1583 h 1650"/>
                <a:gd name="T26" fmla="*/ 2036 w 2745"/>
                <a:gd name="T27" fmla="*/ 1595 h 1650"/>
                <a:gd name="T28" fmla="*/ 1866 w 2745"/>
                <a:gd name="T29" fmla="*/ 1498 h 1650"/>
                <a:gd name="T30" fmla="*/ 1687 w 2745"/>
                <a:gd name="T31" fmla="*/ 1417 h 1650"/>
                <a:gd name="T32" fmla="*/ 1500 w 2745"/>
                <a:gd name="T33" fmla="*/ 1354 h 1650"/>
                <a:gd name="T34" fmla="*/ 1633 w 2745"/>
                <a:gd name="T35" fmla="*/ 1277 h 1650"/>
                <a:gd name="T36" fmla="*/ 1755 w 2745"/>
                <a:gd name="T37" fmla="*/ 1181 h 1650"/>
                <a:gd name="T38" fmla="*/ 1863 w 2745"/>
                <a:gd name="T39" fmla="*/ 1072 h 1650"/>
                <a:gd name="T40" fmla="*/ 326 w 2745"/>
                <a:gd name="T41" fmla="*/ 1028 h 1650"/>
                <a:gd name="T42" fmla="*/ 229 w 2745"/>
                <a:gd name="T43" fmla="*/ 929 h 1650"/>
                <a:gd name="T44" fmla="*/ 2001 w 2745"/>
                <a:gd name="T45" fmla="*/ 874 h 1650"/>
                <a:gd name="T46" fmla="*/ 2064 w 2745"/>
                <a:gd name="T47" fmla="*/ 745 h 1650"/>
                <a:gd name="T48" fmla="*/ 2111 w 2745"/>
                <a:gd name="T49" fmla="*/ 609 h 1650"/>
                <a:gd name="T50" fmla="*/ 28 w 2745"/>
                <a:gd name="T51" fmla="*/ 538 h 1650"/>
                <a:gd name="T52" fmla="*/ 5 w 2745"/>
                <a:gd name="T53" fmla="*/ 408 h 1650"/>
                <a:gd name="T54" fmla="*/ 2152 w 2745"/>
                <a:gd name="T55" fmla="*/ 341 h 1650"/>
                <a:gd name="T56" fmla="*/ 2156 w 2745"/>
                <a:gd name="T57" fmla="*/ 296 h 1650"/>
                <a:gd name="T58" fmla="*/ 2169 w 2745"/>
                <a:gd name="T59" fmla="*/ 211 h 1650"/>
                <a:gd name="T60" fmla="*/ 2203 w 2745"/>
                <a:gd name="T61" fmla="*/ 134 h 1650"/>
                <a:gd name="T62" fmla="*/ 2256 w 2745"/>
                <a:gd name="T63" fmla="*/ 72 h 1650"/>
                <a:gd name="T64" fmla="*/ 2326 w 2745"/>
                <a:gd name="T65" fmla="*/ 28 h 1650"/>
                <a:gd name="T66" fmla="*/ 2406 w 2745"/>
                <a:gd name="T67" fmla="*/ 3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45" h="1650">
                  <a:moveTo>
                    <a:pt x="2450" y="0"/>
                  </a:moveTo>
                  <a:lnTo>
                    <a:pt x="2494" y="3"/>
                  </a:lnTo>
                  <a:lnTo>
                    <a:pt x="2535" y="13"/>
                  </a:lnTo>
                  <a:lnTo>
                    <a:pt x="2575" y="28"/>
                  </a:lnTo>
                  <a:lnTo>
                    <a:pt x="2611" y="47"/>
                  </a:lnTo>
                  <a:lnTo>
                    <a:pt x="2643" y="72"/>
                  </a:lnTo>
                  <a:lnTo>
                    <a:pt x="2673" y="102"/>
                  </a:lnTo>
                  <a:lnTo>
                    <a:pt x="2698" y="134"/>
                  </a:lnTo>
                  <a:lnTo>
                    <a:pt x="2717" y="171"/>
                  </a:lnTo>
                  <a:lnTo>
                    <a:pt x="2732" y="211"/>
                  </a:lnTo>
                  <a:lnTo>
                    <a:pt x="2742" y="252"/>
                  </a:lnTo>
                  <a:lnTo>
                    <a:pt x="2745" y="296"/>
                  </a:lnTo>
                  <a:lnTo>
                    <a:pt x="2742" y="403"/>
                  </a:lnTo>
                  <a:lnTo>
                    <a:pt x="2732" y="510"/>
                  </a:lnTo>
                  <a:lnTo>
                    <a:pt x="2716" y="614"/>
                  </a:lnTo>
                  <a:lnTo>
                    <a:pt x="2695" y="716"/>
                  </a:lnTo>
                  <a:lnTo>
                    <a:pt x="2667" y="816"/>
                  </a:lnTo>
                  <a:lnTo>
                    <a:pt x="2635" y="913"/>
                  </a:lnTo>
                  <a:lnTo>
                    <a:pt x="2596" y="1008"/>
                  </a:lnTo>
                  <a:lnTo>
                    <a:pt x="2552" y="1100"/>
                  </a:lnTo>
                  <a:lnTo>
                    <a:pt x="2504" y="1189"/>
                  </a:lnTo>
                  <a:lnTo>
                    <a:pt x="2450" y="1274"/>
                  </a:lnTo>
                  <a:lnTo>
                    <a:pt x="2391" y="1357"/>
                  </a:lnTo>
                  <a:lnTo>
                    <a:pt x="2329" y="1437"/>
                  </a:lnTo>
                  <a:lnTo>
                    <a:pt x="2262" y="1511"/>
                  </a:lnTo>
                  <a:lnTo>
                    <a:pt x="2191" y="1583"/>
                  </a:lnTo>
                  <a:lnTo>
                    <a:pt x="2116" y="1650"/>
                  </a:lnTo>
                  <a:lnTo>
                    <a:pt x="2036" y="1595"/>
                  </a:lnTo>
                  <a:lnTo>
                    <a:pt x="1952" y="1544"/>
                  </a:lnTo>
                  <a:lnTo>
                    <a:pt x="1866" y="1498"/>
                  </a:lnTo>
                  <a:lnTo>
                    <a:pt x="1778" y="1455"/>
                  </a:lnTo>
                  <a:lnTo>
                    <a:pt x="1687" y="1417"/>
                  </a:lnTo>
                  <a:lnTo>
                    <a:pt x="1594" y="1383"/>
                  </a:lnTo>
                  <a:lnTo>
                    <a:pt x="1500" y="1354"/>
                  </a:lnTo>
                  <a:lnTo>
                    <a:pt x="1567" y="1317"/>
                  </a:lnTo>
                  <a:lnTo>
                    <a:pt x="1633" y="1277"/>
                  </a:lnTo>
                  <a:lnTo>
                    <a:pt x="1695" y="1230"/>
                  </a:lnTo>
                  <a:lnTo>
                    <a:pt x="1755" y="1181"/>
                  </a:lnTo>
                  <a:lnTo>
                    <a:pt x="1811" y="1128"/>
                  </a:lnTo>
                  <a:lnTo>
                    <a:pt x="1863" y="1072"/>
                  </a:lnTo>
                  <a:lnTo>
                    <a:pt x="378" y="1072"/>
                  </a:lnTo>
                  <a:lnTo>
                    <a:pt x="326" y="1028"/>
                  </a:lnTo>
                  <a:lnTo>
                    <a:pt x="275" y="980"/>
                  </a:lnTo>
                  <a:lnTo>
                    <a:pt x="229" y="929"/>
                  </a:lnTo>
                  <a:lnTo>
                    <a:pt x="186" y="874"/>
                  </a:lnTo>
                  <a:lnTo>
                    <a:pt x="2001" y="874"/>
                  </a:lnTo>
                  <a:lnTo>
                    <a:pt x="2035" y="811"/>
                  </a:lnTo>
                  <a:lnTo>
                    <a:pt x="2064" y="745"/>
                  </a:lnTo>
                  <a:lnTo>
                    <a:pt x="2089" y="679"/>
                  </a:lnTo>
                  <a:lnTo>
                    <a:pt x="2111" y="609"/>
                  </a:lnTo>
                  <a:lnTo>
                    <a:pt x="2128" y="538"/>
                  </a:lnTo>
                  <a:lnTo>
                    <a:pt x="28" y="538"/>
                  </a:lnTo>
                  <a:lnTo>
                    <a:pt x="15" y="473"/>
                  </a:lnTo>
                  <a:lnTo>
                    <a:pt x="5" y="408"/>
                  </a:lnTo>
                  <a:lnTo>
                    <a:pt x="0" y="341"/>
                  </a:lnTo>
                  <a:lnTo>
                    <a:pt x="2152" y="341"/>
                  </a:lnTo>
                  <a:lnTo>
                    <a:pt x="2155" y="318"/>
                  </a:lnTo>
                  <a:lnTo>
                    <a:pt x="2156" y="296"/>
                  </a:lnTo>
                  <a:lnTo>
                    <a:pt x="2159" y="252"/>
                  </a:lnTo>
                  <a:lnTo>
                    <a:pt x="2169" y="211"/>
                  </a:lnTo>
                  <a:lnTo>
                    <a:pt x="2182" y="171"/>
                  </a:lnTo>
                  <a:lnTo>
                    <a:pt x="2203" y="134"/>
                  </a:lnTo>
                  <a:lnTo>
                    <a:pt x="2227" y="102"/>
                  </a:lnTo>
                  <a:lnTo>
                    <a:pt x="2256" y="72"/>
                  </a:lnTo>
                  <a:lnTo>
                    <a:pt x="2290" y="47"/>
                  </a:lnTo>
                  <a:lnTo>
                    <a:pt x="2326" y="28"/>
                  </a:lnTo>
                  <a:lnTo>
                    <a:pt x="2366" y="13"/>
                  </a:lnTo>
                  <a:lnTo>
                    <a:pt x="2406" y="3"/>
                  </a:lnTo>
                  <a:lnTo>
                    <a:pt x="2450" y="0"/>
                  </a:lnTo>
                  <a:close/>
                </a:path>
              </a:pathLst>
            </a:custGeom>
            <a:grpFill/>
            <a:ln w="0">
              <a:noFill/>
              <a:prstDash val="solid"/>
              <a:round/>
            </a:ln>
          </p:spPr>
          <p:txBody>
            <a:bodyPr vert="horz" wrap="square" lIns="91407" tIns="45703" rIns="91407" bIns="45703" numCol="1" anchor="t" anchorCtr="0" compatLnSpc="1"/>
            <a:lstStyle/>
            <a:p>
              <a:endParaRPr lang="zh-CN" altLang="en-US" dirty="0">
                <a:latin typeface="字魂35号-经典雅黑" panose="02000000000000000000" pitchFamily="2" charset="-122"/>
                <a:ea typeface="字魂35号-经典雅黑" panose="02000000000000000000" pitchFamily="2" charset="-122"/>
              </a:endParaRPr>
            </a:p>
          </p:txBody>
        </p:sp>
      </p:grpSp>
      <p:sp>
        <p:nvSpPr>
          <p:cNvPr id="2" name="文本框 1"/>
          <p:cNvSpPr txBox="1"/>
          <p:nvPr/>
        </p:nvSpPr>
        <p:spPr>
          <a:xfrm>
            <a:off x="3390187" y="636402"/>
            <a:ext cx="5741456" cy="461665"/>
          </a:xfrm>
          <a:prstGeom prst="rect">
            <a:avLst/>
          </a:prstGeom>
          <a:noFill/>
        </p:spPr>
        <p:txBody>
          <a:bodyPr wrap="square" rtlCol="0">
            <a:spAutoFit/>
          </a:bodyPr>
          <a:lstStyle/>
          <a:p>
            <a:pPr algn="ctr"/>
            <a:r>
              <a:rPr lang="en-US" altLang="zh-CN" sz="2400" dirty="0">
                <a:solidFill>
                  <a:srgbClr val="478E7E"/>
                </a:solidFill>
                <a:uFillTx/>
                <a:latin typeface="#9Slide03 BoosterNextFYBlack" panose="02000A03000000020004" pitchFamily="2" charset="-93"/>
                <a:ea typeface="字魂52号-阿开漫画体" panose="00000500000000000000" pitchFamily="2" charset="-122"/>
                <a:cs typeface="Times New Roman" panose="02020603050405020304" pitchFamily="18" charset="0"/>
                <a:sym typeface="+mn-ea"/>
              </a:rPr>
              <a:t>HÌNH THỨC GIAO TIẾP VỚI THẦY CÔ</a:t>
            </a:r>
            <a:endParaRPr lang="zh-CN" altLang="en-US" sz="2400" spc="600" dirty="0">
              <a:solidFill>
                <a:srgbClr val="478E7E"/>
              </a:solidFill>
              <a:latin typeface="#9Slide03 BoosterNextFYBlack" panose="02000A03000000020004" pitchFamily="2" charset="-93"/>
              <a:ea typeface="字魂52号-阿开漫画体" panose="00000500000000000000" pitchFamily="2" charset="-122"/>
              <a:cs typeface="Times New Roman" panose="02020603050405020304" pitchFamily="18" charset="0"/>
              <a:sym typeface="+mn-ea"/>
            </a:endParaRPr>
          </a:p>
        </p:txBody>
      </p:sp>
      <p:sp>
        <p:nvSpPr>
          <p:cNvPr id="3" name="TextBox 73"/>
          <p:cNvSpPr txBox="1"/>
          <p:nvPr/>
        </p:nvSpPr>
        <p:spPr>
          <a:xfrm>
            <a:off x="1331595" y="4077335"/>
            <a:ext cx="2190750" cy="505972"/>
          </a:xfrm>
          <a:prstGeom prst="roundRect">
            <a:avLst>
              <a:gd name="adj" fmla="val 0"/>
            </a:avLst>
          </a:prstGeom>
          <a:noFill/>
        </p:spPr>
        <p:txBody>
          <a:bodyPr wrap="square" rtlCol="0">
            <a:spAutoFit/>
          </a:bodyPr>
          <a:lstStyle/>
          <a:p>
            <a:pPr algn="ctr">
              <a:lnSpc>
                <a:spcPct val="120000"/>
              </a:lnSpc>
            </a:pPr>
            <a:r>
              <a:rPr lang="vi-VN" sz="2400">
                <a:latin typeface="Calibri" panose="020F0502020204030204" pitchFamily="34" charset="0"/>
                <a:cs typeface="Calibri" panose="020F0502020204030204" pitchFamily="34" charset="0"/>
              </a:rPr>
              <a:t>Gặp trực tiếp</a:t>
            </a:r>
            <a:r>
              <a:rPr lang="en-VN" sz="2400">
                <a:effectLst/>
                <a:latin typeface="Calibri" panose="020F0502020204030204" pitchFamily="34" charset="0"/>
                <a:cs typeface="Calibri" panose="020F0502020204030204" pitchFamily="34" charset="0"/>
              </a:rPr>
              <a:t> </a:t>
            </a:r>
            <a:endParaRPr lang="zh-CN" altLang="en-US" sz="2400" dirty="0">
              <a:solidFill>
                <a:schemeClr val="tx1"/>
              </a:solidFill>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4" name="TextBox 73"/>
          <p:cNvSpPr txBox="1"/>
          <p:nvPr/>
        </p:nvSpPr>
        <p:spPr>
          <a:xfrm>
            <a:off x="4060190" y="4048125"/>
            <a:ext cx="2190750" cy="505972"/>
          </a:xfrm>
          <a:prstGeom prst="roundRect">
            <a:avLst>
              <a:gd name="adj" fmla="val 0"/>
            </a:avLst>
          </a:prstGeom>
          <a:noFill/>
        </p:spPr>
        <p:txBody>
          <a:bodyPr wrap="square" rtlCol="0">
            <a:spAutoFit/>
          </a:bodyPr>
          <a:lstStyle/>
          <a:p>
            <a:pPr algn="ctr">
              <a:lnSpc>
                <a:spcPct val="120000"/>
              </a:lnSpc>
            </a:pPr>
            <a:r>
              <a:rPr lang="vi-VN" sz="2400">
                <a:latin typeface="Calibri" panose="020F0502020204030204" pitchFamily="34" charset="0"/>
                <a:cs typeface="Calibri" panose="020F0502020204030204" pitchFamily="34" charset="0"/>
              </a:rPr>
              <a:t>Gọi điện</a:t>
            </a:r>
            <a:r>
              <a:rPr lang="en-VN" sz="2400">
                <a:effectLst/>
                <a:latin typeface="Calibri" panose="020F0502020204030204" pitchFamily="34" charset="0"/>
                <a:cs typeface="Calibri" panose="020F0502020204030204" pitchFamily="34" charset="0"/>
              </a:rPr>
              <a:t> </a:t>
            </a:r>
            <a:endParaRPr lang="zh-CN" altLang="en-US" sz="2400" dirty="0">
              <a:solidFill>
                <a:schemeClr val="tx1"/>
              </a:solidFill>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5" name="TextBox 73"/>
          <p:cNvSpPr txBox="1"/>
          <p:nvPr/>
        </p:nvSpPr>
        <p:spPr>
          <a:xfrm>
            <a:off x="6376670" y="4077335"/>
            <a:ext cx="2190750" cy="505972"/>
          </a:xfrm>
          <a:prstGeom prst="roundRect">
            <a:avLst>
              <a:gd name="adj" fmla="val 0"/>
            </a:avLst>
          </a:prstGeom>
          <a:noFill/>
        </p:spPr>
        <p:txBody>
          <a:bodyPr wrap="square" rtlCol="0">
            <a:spAutoFit/>
          </a:bodyPr>
          <a:lstStyle/>
          <a:p>
            <a:pPr algn="ctr">
              <a:lnSpc>
                <a:spcPct val="120000"/>
              </a:lnSpc>
            </a:pPr>
            <a:r>
              <a:rPr lang="vi-VN" sz="2400">
                <a:latin typeface="Calibri" panose="020F0502020204030204" pitchFamily="34" charset="0"/>
                <a:cs typeface="Calibri" panose="020F0502020204030204" pitchFamily="34" charset="0"/>
              </a:rPr>
              <a:t>Nhắn tin</a:t>
            </a:r>
            <a:r>
              <a:rPr lang="en-VN" sz="2400">
                <a:effectLst/>
                <a:latin typeface="Calibri" panose="020F0502020204030204" pitchFamily="34" charset="0"/>
                <a:cs typeface="Calibri" panose="020F0502020204030204" pitchFamily="34" charset="0"/>
              </a:rPr>
              <a:t> </a:t>
            </a:r>
            <a:endParaRPr lang="zh-CN" altLang="en-US" sz="2400" dirty="0">
              <a:solidFill>
                <a:schemeClr val="tx1"/>
              </a:solidFill>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13" name="TextBox 73"/>
          <p:cNvSpPr txBox="1"/>
          <p:nvPr/>
        </p:nvSpPr>
        <p:spPr>
          <a:xfrm>
            <a:off x="8957310" y="4048125"/>
            <a:ext cx="2190750" cy="461665"/>
          </a:xfrm>
          <a:prstGeom prst="roundRect">
            <a:avLst>
              <a:gd name="adj" fmla="val 0"/>
            </a:avLst>
          </a:prstGeom>
          <a:noFill/>
        </p:spPr>
        <p:txBody>
          <a:bodyPr wrap="square" rtlCol="0">
            <a:spAutoFit/>
          </a:bodyPr>
          <a:lstStyle/>
          <a:p>
            <a:pPr algn="ctr"/>
            <a:r>
              <a:rPr lang="vi-VN" sz="2400">
                <a:latin typeface="Calibri" panose="020F0502020204030204" pitchFamily="34" charset="0"/>
                <a:cs typeface="Calibri" panose="020F0502020204030204" pitchFamily="34" charset="0"/>
              </a:rPr>
              <a:t>Gửi thư điện tử</a:t>
            </a:r>
            <a:endParaRPr lang="en-VN" sz="240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50" fill="hold"/>
                                        <p:tgtEl>
                                          <p:spTgt spid="17"/>
                                        </p:tgtEl>
                                        <p:attrNameLst>
                                          <p:attrName>ppt_x</p:attrName>
                                        </p:attrNameLst>
                                      </p:cBhvr>
                                      <p:tavLst>
                                        <p:tav tm="0">
                                          <p:val>
                                            <p:strVal val="#ppt_x"/>
                                          </p:val>
                                        </p:tav>
                                        <p:tav tm="100000">
                                          <p:val>
                                            <p:strVal val="#ppt_x"/>
                                          </p:val>
                                        </p:tav>
                                      </p:tavLst>
                                    </p:anim>
                                    <p:anim calcmode="lin" valueType="num">
                                      <p:cBhvr additive="base">
                                        <p:cTn id="8" dur="25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250" fill="hold"/>
                                        <p:tgtEl>
                                          <p:spTgt spid="19"/>
                                        </p:tgtEl>
                                        <p:attrNameLst>
                                          <p:attrName>ppt_x</p:attrName>
                                        </p:attrNameLst>
                                      </p:cBhvr>
                                      <p:tavLst>
                                        <p:tav tm="0">
                                          <p:val>
                                            <p:strVal val="#ppt_x"/>
                                          </p:val>
                                        </p:tav>
                                        <p:tav tm="100000">
                                          <p:val>
                                            <p:strVal val="#ppt_x"/>
                                          </p:val>
                                        </p:tav>
                                      </p:tavLst>
                                    </p:anim>
                                    <p:anim calcmode="lin" valueType="num">
                                      <p:cBhvr additive="base">
                                        <p:cTn id="12" dur="25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250" fill="hold"/>
                                        <p:tgtEl>
                                          <p:spTgt spid="20"/>
                                        </p:tgtEl>
                                        <p:attrNameLst>
                                          <p:attrName>ppt_x</p:attrName>
                                        </p:attrNameLst>
                                      </p:cBhvr>
                                      <p:tavLst>
                                        <p:tav tm="0">
                                          <p:val>
                                            <p:strVal val="#ppt_x"/>
                                          </p:val>
                                        </p:tav>
                                        <p:tav tm="100000">
                                          <p:val>
                                            <p:strVal val="#ppt_x"/>
                                          </p:val>
                                        </p:tav>
                                      </p:tavLst>
                                    </p:anim>
                                    <p:anim calcmode="lin" valueType="num">
                                      <p:cBhvr additive="base">
                                        <p:cTn id="16" dur="25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250" fill="hold"/>
                                        <p:tgtEl>
                                          <p:spTgt spid="21"/>
                                        </p:tgtEl>
                                        <p:attrNameLst>
                                          <p:attrName>ppt_x</p:attrName>
                                        </p:attrNameLst>
                                      </p:cBhvr>
                                      <p:tavLst>
                                        <p:tav tm="0">
                                          <p:val>
                                            <p:strVal val="#ppt_x"/>
                                          </p:val>
                                        </p:tav>
                                        <p:tav tm="100000">
                                          <p:val>
                                            <p:strVal val="#ppt_x"/>
                                          </p:val>
                                        </p:tav>
                                      </p:tavLst>
                                    </p:anim>
                                    <p:anim calcmode="lin" valueType="num">
                                      <p:cBhvr additive="base">
                                        <p:cTn id="20" dur="25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250" fill="hold"/>
                                        <p:tgtEl>
                                          <p:spTgt spid="22"/>
                                        </p:tgtEl>
                                        <p:attrNameLst>
                                          <p:attrName>ppt_x</p:attrName>
                                        </p:attrNameLst>
                                      </p:cBhvr>
                                      <p:tavLst>
                                        <p:tav tm="0">
                                          <p:val>
                                            <p:strVal val="#ppt_x"/>
                                          </p:val>
                                        </p:tav>
                                        <p:tav tm="100000">
                                          <p:val>
                                            <p:strVal val="#ppt_x"/>
                                          </p:val>
                                        </p:tav>
                                      </p:tavLst>
                                    </p:anim>
                                    <p:anim calcmode="lin" valueType="num">
                                      <p:cBhvr additive="base">
                                        <p:cTn id="24" dur="25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250" fill="hold"/>
                                        <p:tgtEl>
                                          <p:spTgt spid="25"/>
                                        </p:tgtEl>
                                        <p:attrNameLst>
                                          <p:attrName>ppt_x</p:attrName>
                                        </p:attrNameLst>
                                      </p:cBhvr>
                                      <p:tavLst>
                                        <p:tav tm="0">
                                          <p:val>
                                            <p:strVal val="#ppt_x"/>
                                          </p:val>
                                        </p:tav>
                                        <p:tav tm="100000">
                                          <p:val>
                                            <p:strVal val="#ppt_x"/>
                                          </p:val>
                                        </p:tav>
                                      </p:tavLst>
                                    </p:anim>
                                    <p:anim calcmode="lin" valueType="num">
                                      <p:cBhvr additive="base">
                                        <p:cTn id="28" dur="25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250" fill="hold"/>
                                        <p:tgtEl>
                                          <p:spTgt spid="29"/>
                                        </p:tgtEl>
                                        <p:attrNameLst>
                                          <p:attrName>ppt_x</p:attrName>
                                        </p:attrNameLst>
                                      </p:cBhvr>
                                      <p:tavLst>
                                        <p:tav tm="0">
                                          <p:val>
                                            <p:strVal val="#ppt_x"/>
                                          </p:val>
                                        </p:tav>
                                        <p:tav tm="100000">
                                          <p:val>
                                            <p:strVal val="#ppt_x"/>
                                          </p:val>
                                        </p:tav>
                                      </p:tavLst>
                                    </p:anim>
                                    <p:anim calcmode="lin" valueType="num">
                                      <p:cBhvr additive="base">
                                        <p:cTn id="32" dur="25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250" fill="hold"/>
                                        <p:tgtEl>
                                          <p:spTgt spid="33"/>
                                        </p:tgtEl>
                                        <p:attrNameLst>
                                          <p:attrName>ppt_x</p:attrName>
                                        </p:attrNameLst>
                                      </p:cBhvr>
                                      <p:tavLst>
                                        <p:tav tm="0">
                                          <p:val>
                                            <p:strVal val="#ppt_x"/>
                                          </p:val>
                                        </p:tav>
                                        <p:tav tm="100000">
                                          <p:val>
                                            <p:strVal val="#ppt_x"/>
                                          </p:val>
                                        </p:tav>
                                      </p:tavLst>
                                    </p:anim>
                                    <p:anim calcmode="lin" valueType="num">
                                      <p:cBhvr additive="base">
                                        <p:cTn id="36" dur="250" fill="hold"/>
                                        <p:tgtEl>
                                          <p:spTgt spid="33"/>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4"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250" fill="hold"/>
                                        <p:tgtEl>
                                          <p:spTgt spid="8"/>
                                        </p:tgtEl>
                                        <p:attrNameLst>
                                          <p:attrName>ppt_x</p:attrName>
                                        </p:attrNameLst>
                                      </p:cBhvr>
                                      <p:tavLst>
                                        <p:tav tm="0">
                                          <p:val>
                                            <p:strVal val="#ppt_x"/>
                                          </p:val>
                                        </p:tav>
                                        <p:tav tm="100000">
                                          <p:val>
                                            <p:strVal val="#ppt_x"/>
                                          </p:val>
                                        </p:tav>
                                      </p:tavLst>
                                    </p:anim>
                                    <p:anim calcmode="lin" valueType="num">
                                      <p:cBhvr additive="base">
                                        <p:cTn id="41" dur="250" fill="hold"/>
                                        <p:tgtEl>
                                          <p:spTgt spid="8"/>
                                        </p:tgtEl>
                                        <p:attrNameLst>
                                          <p:attrName>ppt_y</p:attrName>
                                        </p:attrNameLst>
                                      </p:cBhvr>
                                      <p:tavLst>
                                        <p:tav tm="0">
                                          <p:val>
                                            <p:strVal val="1+#ppt_h/2"/>
                                          </p:val>
                                        </p:tav>
                                        <p:tav tm="100000">
                                          <p:val>
                                            <p:strVal val="#ppt_y"/>
                                          </p:val>
                                        </p:tav>
                                      </p:tavLst>
                                    </p:anim>
                                  </p:childTnLst>
                                </p:cTn>
                              </p:par>
                            </p:childTnLst>
                          </p:cTn>
                        </p:par>
                        <p:par>
                          <p:cTn id="42" fill="hold">
                            <p:stCondLst>
                              <p:cond delay="1000"/>
                            </p:stCondLst>
                            <p:childTnLst>
                              <p:par>
                                <p:cTn id="43" presetID="2" presetClass="entr" presetSubtype="4"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250" fill="hold"/>
                                        <p:tgtEl>
                                          <p:spTgt spid="10"/>
                                        </p:tgtEl>
                                        <p:attrNameLst>
                                          <p:attrName>ppt_x</p:attrName>
                                        </p:attrNameLst>
                                      </p:cBhvr>
                                      <p:tavLst>
                                        <p:tav tm="0">
                                          <p:val>
                                            <p:strVal val="#ppt_x"/>
                                          </p:val>
                                        </p:tav>
                                        <p:tav tm="100000">
                                          <p:val>
                                            <p:strVal val="#ppt_x"/>
                                          </p:val>
                                        </p:tav>
                                      </p:tavLst>
                                    </p:anim>
                                    <p:anim calcmode="lin" valueType="num">
                                      <p:cBhvr additive="base">
                                        <p:cTn id="46" dur="250" fill="hold"/>
                                        <p:tgtEl>
                                          <p:spTgt spid="10"/>
                                        </p:tgtEl>
                                        <p:attrNameLst>
                                          <p:attrName>ppt_y</p:attrName>
                                        </p:attrNameLst>
                                      </p:cBhvr>
                                      <p:tavLst>
                                        <p:tav tm="0">
                                          <p:val>
                                            <p:strVal val="1+#ppt_h/2"/>
                                          </p:val>
                                        </p:tav>
                                        <p:tav tm="100000">
                                          <p:val>
                                            <p:strVal val="#ppt_y"/>
                                          </p:val>
                                        </p:tav>
                                      </p:tavLst>
                                    </p:anim>
                                  </p:childTnLst>
                                </p:cTn>
                              </p:par>
                            </p:childTnLst>
                          </p:cTn>
                        </p:par>
                        <p:par>
                          <p:cTn id="47" fill="hold">
                            <p:stCondLst>
                              <p:cond delay="1500"/>
                            </p:stCondLst>
                            <p:childTnLst>
                              <p:par>
                                <p:cTn id="48" presetID="2" presetClass="entr" presetSubtype="4"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250" fill="hold"/>
                                        <p:tgtEl>
                                          <p:spTgt spid="14"/>
                                        </p:tgtEl>
                                        <p:attrNameLst>
                                          <p:attrName>ppt_x</p:attrName>
                                        </p:attrNameLst>
                                      </p:cBhvr>
                                      <p:tavLst>
                                        <p:tav tm="0">
                                          <p:val>
                                            <p:strVal val="#ppt_x"/>
                                          </p:val>
                                        </p:tav>
                                        <p:tav tm="100000">
                                          <p:val>
                                            <p:strVal val="#ppt_x"/>
                                          </p:val>
                                        </p:tav>
                                      </p:tavLst>
                                    </p:anim>
                                    <p:anim calcmode="lin" valueType="num">
                                      <p:cBhvr additive="base">
                                        <p:cTn id="51" dur="250" fill="hold"/>
                                        <p:tgtEl>
                                          <p:spTgt spid="14"/>
                                        </p:tgtEl>
                                        <p:attrNameLst>
                                          <p:attrName>ppt_y</p:attrName>
                                        </p:attrNameLst>
                                      </p:cBhvr>
                                      <p:tavLst>
                                        <p:tav tm="0">
                                          <p:val>
                                            <p:strVal val="1+#ppt_h/2"/>
                                          </p:val>
                                        </p:tav>
                                        <p:tav tm="100000">
                                          <p:val>
                                            <p:strVal val="#ppt_y"/>
                                          </p:val>
                                        </p:tav>
                                      </p:tavLst>
                                    </p:anim>
                                  </p:childTnLst>
                                </p:cTn>
                              </p:par>
                            </p:childTnLst>
                          </p:cTn>
                        </p:par>
                        <p:par>
                          <p:cTn id="52" fill="hold">
                            <p:stCondLst>
                              <p:cond delay="2000"/>
                            </p:stCondLst>
                            <p:childTnLst>
                              <p:par>
                                <p:cTn id="53" presetID="2" presetClass="entr" presetSubtype="4"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250" fill="hold"/>
                                        <p:tgtEl>
                                          <p:spTgt spid="16"/>
                                        </p:tgtEl>
                                        <p:attrNameLst>
                                          <p:attrName>ppt_x</p:attrName>
                                        </p:attrNameLst>
                                      </p:cBhvr>
                                      <p:tavLst>
                                        <p:tav tm="0">
                                          <p:val>
                                            <p:strVal val="#ppt_x"/>
                                          </p:val>
                                        </p:tav>
                                        <p:tav tm="100000">
                                          <p:val>
                                            <p:strVal val="#ppt_x"/>
                                          </p:val>
                                        </p:tav>
                                      </p:tavLst>
                                    </p:anim>
                                    <p:anim calcmode="lin" valueType="num">
                                      <p:cBhvr additive="base">
                                        <p:cTn id="56" dur="2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checkerboard(across)">
                                      <p:cBhvr>
                                        <p:cTn id="61" dur="500"/>
                                        <p:tgtEl>
                                          <p:spTgt spid="3"/>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checkerboard(across)">
                                      <p:cBhvr>
                                        <p:cTn id="64" dur="500"/>
                                        <p:tgtEl>
                                          <p:spTgt spid="4"/>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checkerboard(across)">
                                      <p:cBhvr>
                                        <p:cTn id="67" dur="500"/>
                                        <p:tgtEl>
                                          <p:spTgt spid="5"/>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checkerboard(across)">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6" grpId="0" animBg="1"/>
      <p:bldP spid="17" grpId="0" animBg="1"/>
      <p:bldP spid="19" grpId="0" animBg="1"/>
      <p:bldP spid="20" grpId="0" animBg="1"/>
      <p:bldP spid="21" grpId="0" animBg="1"/>
      <p:bldP spid="3" grpId="0"/>
      <p:bldP spid="4" grpId="0"/>
      <p:bldP spid="5"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0" y="0"/>
            <a:ext cx="12192000" cy="6858000"/>
            <a:chOff x="0" y="0"/>
            <a:chExt cx="12192000" cy="6858000"/>
          </a:xfrm>
        </p:grpSpPr>
        <p:pic>
          <p:nvPicPr>
            <p:cNvPr id="58" name="图片 57"/>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59" name="组合 58"/>
            <p:cNvGrpSpPr/>
            <p:nvPr/>
          </p:nvGrpSpPr>
          <p:grpSpPr>
            <a:xfrm>
              <a:off x="165100" y="121133"/>
              <a:ext cx="11861800" cy="6615734"/>
              <a:chOff x="165100" y="121133"/>
              <a:chExt cx="11861800" cy="6615734"/>
            </a:xfrm>
          </p:grpSpPr>
          <p:sp>
            <p:nvSpPr>
              <p:cNvPr id="62" name="矩形 61"/>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SemiBold" panose="00000700000000000000" charset="0"/>
                  <a:cs typeface="Montserrat SemiBold" panose="00000700000000000000" charset="0"/>
                </a:endParaRPr>
              </a:p>
            </p:txBody>
          </p:sp>
          <p:cxnSp>
            <p:nvCxnSpPr>
              <p:cNvPr id="61" name="直接连接符 60"/>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grpSp>
        <p:nvGrpSpPr>
          <p:cNvPr id="7" name="组合 6"/>
          <p:cNvGrpSpPr/>
          <p:nvPr/>
        </p:nvGrpSpPr>
        <p:grpSpPr>
          <a:xfrm>
            <a:off x="1341035" y="2128517"/>
            <a:ext cx="2270317" cy="2633568"/>
            <a:chOff x="620740" y="2110021"/>
            <a:chExt cx="3144489" cy="3647608"/>
          </a:xfrm>
        </p:grpSpPr>
        <p:sp>
          <p:nvSpPr>
            <p:cNvPr id="8" name="六边形 7"/>
            <p:cNvSpPr/>
            <p:nvPr/>
          </p:nvSpPr>
          <p:spPr>
            <a:xfrm rot="5400000">
              <a:off x="369181" y="2361580"/>
              <a:ext cx="3647608" cy="3144489"/>
            </a:xfrm>
            <a:prstGeom prst="hexagon">
              <a:avLst>
                <a:gd name="adj" fmla="val 31163"/>
                <a:gd name="vf" fmla="val 11547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sp>
          <p:nvSpPr>
            <p:cNvPr id="9" name="六边形 8"/>
            <p:cNvSpPr/>
            <p:nvPr/>
          </p:nvSpPr>
          <p:spPr>
            <a:xfrm rot="5400000">
              <a:off x="671752" y="2622418"/>
              <a:ext cx="3042464" cy="2622814"/>
            </a:xfrm>
            <a:prstGeom prst="hexagon">
              <a:avLst>
                <a:gd name="adj" fmla="val 31163"/>
                <a:gd name="vf" fmla="val 115470"/>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grpSp>
      <p:grpSp>
        <p:nvGrpSpPr>
          <p:cNvPr id="10" name="组合 9"/>
          <p:cNvGrpSpPr/>
          <p:nvPr/>
        </p:nvGrpSpPr>
        <p:grpSpPr>
          <a:xfrm>
            <a:off x="8544520" y="2140791"/>
            <a:ext cx="2270317" cy="2633568"/>
            <a:chOff x="8426771" y="2110021"/>
            <a:chExt cx="3144489" cy="3647608"/>
          </a:xfrm>
        </p:grpSpPr>
        <p:sp>
          <p:nvSpPr>
            <p:cNvPr id="11" name="六边形 10"/>
            <p:cNvSpPr/>
            <p:nvPr/>
          </p:nvSpPr>
          <p:spPr>
            <a:xfrm rot="5400000">
              <a:off x="8175212" y="2361580"/>
              <a:ext cx="3647608" cy="3144489"/>
            </a:xfrm>
            <a:prstGeom prst="hexagon">
              <a:avLst>
                <a:gd name="adj" fmla="val 31163"/>
                <a:gd name="vf" fmla="val 11547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sp>
          <p:nvSpPr>
            <p:cNvPr id="14" name="六边形 13"/>
            <p:cNvSpPr/>
            <p:nvPr/>
          </p:nvSpPr>
          <p:spPr>
            <a:xfrm rot="5400000">
              <a:off x="8477784" y="2622418"/>
              <a:ext cx="3042464" cy="2622814"/>
            </a:xfrm>
            <a:prstGeom prst="hexagon">
              <a:avLst>
                <a:gd name="adj" fmla="val 31163"/>
                <a:gd name="vf" fmla="val 115470"/>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grpSp>
      <p:sp>
        <p:nvSpPr>
          <p:cNvPr id="17" name="矩形 16"/>
          <p:cNvSpPr/>
          <p:nvPr/>
        </p:nvSpPr>
        <p:spPr>
          <a:xfrm>
            <a:off x="2372546" y="3780790"/>
            <a:ext cx="256802" cy="261610"/>
          </a:xfrm>
          <a:prstGeom prst="rect">
            <a:avLst/>
          </a:prstGeom>
        </p:spPr>
        <p:txBody>
          <a:bodyPr wrap="none">
            <a:spAutoFit/>
            <a:scene3d>
              <a:camera prst="orthographicFront"/>
              <a:lightRig rig="threePt" dir="t"/>
            </a:scene3d>
            <a:sp3d contourW="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100" b="0" i="0" u="none" strike="noStrike" kern="0" cap="none" spc="0" normalizeH="0" baseline="0" noProof="0" dirty="0">
                <a:ln>
                  <a:noFill/>
                </a:ln>
                <a:solidFill>
                  <a:schemeClr val="bg1"/>
                </a:solidFill>
                <a:effectLst/>
                <a:uLnTx/>
                <a:uFillTx/>
                <a:latin typeface="Montserrat SemiBold" panose="00000700000000000000" charset="0"/>
                <a:ea typeface="字魂35号-经典雅黑" panose="02000000000000000000" pitchFamily="2" charset="-122"/>
                <a:cs typeface="Montserrat SemiBold" panose="00000700000000000000" charset="0"/>
              </a:rPr>
              <a:t>1</a:t>
            </a:r>
          </a:p>
        </p:txBody>
      </p:sp>
      <p:sp>
        <p:nvSpPr>
          <p:cNvPr id="21" name="矩形 20"/>
          <p:cNvSpPr/>
          <p:nvPr/>
        </p:nvSpPr>
        <p:spPr>
          <a:xfrm>
            <a:off x="9542331" y="3780790"/>
            <a:ext cx="256802" cy="261610"/>
          </a:xfrm>
          <a:prstGeom prst="rect">
            <a:avLst/>
          </a:prstGeom>
        </p:spPr>
        <p:txBody>
          <a:bodyPr wrap="none">
            <a:spAutoFit/>
            <a:scene3d>
              <a:camera prst="orthographicFront"/>
              <a:lightRig rig="threePt" dir="t"/>
            </a:scene3d>
            <a:sp3d contourW="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100" b="0" i="0" u="none" strike="noStrike" kern="0" cap="none" spc="0" normalizeH="0" baseline="0" noProof="0" dirty="0">
                <a:ln>
                  <a:noFill/>
                </a:ln>
                <a:solidFill>
                  <a:schemeClr val="bg1"/>
                </a:solidFill>
                <a:effectLst/>
                <a:uLnTx/>
                <a:uFillTx/>
                <a:latin typeface="Montserrat SemiBold" panose="00000700000000000000" charset="0"/>
                <a:ea typeface="字魂35号-经典雅黑" panose="02000000000000000000" pitchFamily="2" charset="-122"/>
                <a:cs typeface="Montserrat SemiBold" panose="00000700000000000000" charset="0"/>
              </a:rPr>
              <a:t>3</a:t>
            </a:r>
          </a:p>
        </p:txBody>
      </p:sp>
      <p:grpSp>
        <p:nvGrpSpPr>
          <p:cNvPr id="22" name="组合 21"/>
          <p:cNvGrpSpPr/>
          <p:nvPr/>
        </p:nvGrpSpPr>
        <p:grpSpPr>
          <a:xfrm>
            <a:off x="4525154" y="1880044"/>
            <a:ext cx="3141694" cy="3155064"/>
            <a:chOff x="4525154" y="1880044"/>
            <a:chExt cx="3141694" cy="3155064"/>
          </a:xfrm>
        </p:grpSpPr>
        <p:sp>
          <p:nvSpPr>
            <p:cNvPr id="23" name="任意多边形 39"/>
            <p:cNvSpPr/>
            <p:nvPr/>
          </p:nvSpPr>
          <p:spPr>
            <a:xfrm rot="5400000">
              <a:off x="5280404" y="1643171"/>
              <a:ext cx="1938667" cy="2412413"/>
            </a:xfrm>
            <a:custGeom>
              <a:avLst/>
              <a:gdLst>
                <a:gd name="connsiteX0" fmla="*/ 0 w 1938667"/>
                <a:gd name="connsiteY0" fmla="*/ 1359942 h 2412413"/>
                <a:gd name="connsiteX1" fmla="*/ 847598 w 1938667"/>
                <a:gd name="connsiteY1" fmla="*/ 0 h 2412413"/>
                <a:gd name="connsiteX2" fmla="*/ 1938667 w 1938667"/>
                <a:gd name="connsiteY2" fmla="*/ 0 h 2412413"/>
                <a:gd name="connsiteX3" fmla="*/ 655964 w 1938667"/>
                <a:gd name="connsiteY3" fmla="*/ 2412413 h 2412413"/>
                <a:gd name="connsiteX4" fmla="*/ 0 w 1938667"/>
                <a:gd name="connsiteY4" fmla="*/ 1359942 h 2412413"/>
                <a:gd name="connsiteX0-1" fmla="*/ 655964 w 1938667"/>
                <a:gd name="connsiteY0-2" fmla="*/ 2412413 h 2503853"/>
                <a:gd name="connsiteX1-3" fmla="*/ 0 w 1938667"/>
                <a:gd name="connsiteY1-4" fmla="*/ 1359942 h 2503853"/>
                <a:gd name="connsiteX2-5" fmla="*/ 847598 w 1938667"/>
                <a:gd name="connsiteY2-6" fmla="*/ 0 h 2503853"/>
                <a:gd name="connsiteX3-7" fmla="*/ 1938667 w 1938667"/>
                <a:gd name="connsiteY3-8" fmla="*/ 0 h 2503853"/>
                <a:gd name="connsiteX4-9" fmla="*/ 747404 w 1938667"/>
                <a:gd name="connsiteY4-10" fmla="*/ 2503853 h 2503853"/>
                <a:gd name="connsiteX0-11" fmla="*/ 655964 w 1938667"/>
                <a:gd name="connsiteY0-12" fmla="*/ 2412413 h 2412413"/>
                <a:gd name="connsiteX1-13" fmla="*/ 0 w 1938667"/>
                <a:gd name="connsiteY1-14" fmla="*/ 1359942 h 2412413"/>
                <a:gd name="connsiteX2-15" fmla="*/ 847598 w 1938667"/>
                <a:gd name="connsiteY2-16" fmla="*/ 0 h 2412413"/>
                <a:gd name="connsiteX3-17" fmla="*/ 1938667 w 1938667"/>
                <a:gd name="connsiteY3-18" fmla="*/ 0 h 2412413"/>
              </a:gdLst>
              <a:ahLst/>
              <a:cxnLst>
                <a:cxn ang="0">
                  <a:pos x="connsiteX0-1" y="connsiteY0-2"/>
                </a:cxn>
                <a:cxn ang="0">
                  <a:pos x="connsiteX1-3" y="connsiteY1-4"/>
                </a:cxn>
                <a:cxn ang="0">
                  <a:pos x="connsiteX2-5" y="connsiteY2-6"/>
                </a:cxn>
                <a:cxn ang="0">
                  <a:pos x="connsiteX3-7" y="connsiteY3-8"/>
                </a:cxn>
              </a:cxnLst>
              <a:rect l="l" t="t" r="r" b="b"/>
              <a:pathLst>
                <a:path w="1938667" h="2412413">
                  <a:moveTo>
                    <a:pt x="655964" y="2412413"/>
                  </a:moveTo>
                  <a:lnTo>
                    <a:pt x="0" y="1359942"/>
                  </a:lnTo>
                  <a:lnTo>
                    <a:pt x="847598" y="0"/>
                  </a:lnTo>
                  <a:lnTo>
                    <a:pt x="1938667" y="0"/>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sp>
          <p:nvSpPr>
            <p:cNvPr id="24" name="任意多边形 37"/>
            <p:cNvSpPr/>
            <p:nvPr/>
          </p:nvSpPr>
          <p:spPr>
            <a:xfrm rot="5400000">
              <a:off x="4973177" y="2862949"/>
              <a:ext cx="1935043" cy="2409276"/>
            </a:xfrm>
            <a:custGeom>
              <a:avLst/>
              <a:gdLst>
                <a:gd name="connsiteX0" fmla="*/ 0 w 1935043"/>
                <a:gd name="connsiteY0" fmla="*/ 2409276 h 2409276"/>
                <a:gd name="connsiteX1" fmla="*/ 1281034 w 1935043"/>
                <a:gd name="connsiteY1" fmla="*/ 0 h 2409276"/>
                <a:gd name="connsiteX2" fmla="*/ 1935043 w 1935043"/>
                <a:gd name="connsiteY2" fmla="*/ 1049335 h 2409276"/>
                <a:gd name="connsiteX3" fmla="*/ 1087446 w 1935043"/>
                <a:gd name="connsiteY3" fmla="*/ 2409276 h 2409276"/>
                <a:gd name="connsiteX4" fmla="*/ 0 w 1935043"/>
                <a:gd name="connsiteY4" fmla="*/ 2409276 h 2409276"/>
                <a:gd name="connsiteX0-1" fmla="*/ 1281034 w 1935043"/>
                <a:gd name="connsiteY0-2" fmla="*/ 0 h 2409276"/>
                <a:gd name="connsiteX1-3" fmla="*/ 1935043 w 1935043"/>
                <a:gd name="connsiteY1-4" fmla="*/ 1049335 h 2409276"/>
                <a:gd name="connsiteX2-5" fmla="*/ 1087446 w 1935043"/>
                <a:gd name="connsiteY2-6" fmla="*/ 2409276 h 2409276"/>
                <a:gd name="connsiteX3-7" fmla="*/ 0 w 1935043"/>
                <a:gd name="connsiteY3-8" fmla="*/ 2409276 h 2409276"/>
                <a:gd name="connsiteX4-9" fmla="*/ 1372474 w 1935043"/>
                <a:gd name="connsiteY4-10" fmla="*/ 91440 h 2409276"/>
                <a:gd name="connsiteX0-11" fmla="*/ 1281034 w 1935043"/>
                <a:gd name="connsiteY0-12" fmla="*/ 0 h 2409276"/>
                <a:gd name="connsiteX1-13" fmla="*/ 1935043 w 1935043"/>
                <a:gd name="connsiteY1-14" fmla="*/ 1049335 h 2409276"/>
                <a:gd name="connsiteX2-15" fmla="*/ 1087446 w 1935043"/>
                <a:gd name="connsiteY2-16" fmla="*/ 2409276 h 2409276"/>
                <a:gd name="connsiteX3-17" fmla="*/ 0 w 1935043"/>
                <a:gd name="connsiteY3-18" fmla="*/ 2409276 h 2409276"/>
              </a:gdLst>
              <a:ahLst/>
              <a:cxnLst>
                <a:cxn ang="0">
                  <a:pos x="connsiteX0-1" y="connsiteY0-2"/>
                </a:cxn>
                <a:cxn ang="0">
                  <a:pos x="connsiteX1-3" y="connsiteY1-4"/>
                </a:cxn>
                <a:cxn ang="0">
                  <a:pos x="connsiteX2-5" y="connsiteY2-6"/>
                </a:cxn>
                <a:cxn ang="0">
                  <a:pos x="connsiteX3-7" y="connsiteY3-8"/>
                </a:cxn>
              </a:cxnLst>
              <a:rect l="l" t="t" r="r" b="b"/>
              <a:pathLst>
                <a:path w="1935043" h="2409276">
                  <a:moveTo>
                    <a:pt x="1281034" y="0"/>
                  </a:moveTo>
                  <a:lnTo>
                    <a:pt x="1935043" y="1049335"/>
                  </a:lnTo>
                  <a:lnTo>
                    <a:pt x="1087446" y="2409276"/>
                  </a:lnTo>
                  <a:lnTo>
                    <a:pt x="0" y="2409276"/>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sp>
          <p:nvSpPr>
            <p:cNvPr id="25" name="六边形 24"/>
            <p:cNvSpPr/>
            <p:nvPr/>
          </p:nvSpPr>
          <p:spPr>
            <a:xfrm rot="5400000">
              <a:off x="4780183" y="2323249"/>
              <a:ext cx="2631636" cy="2268652"/>
            </a:xfrm>
            <a:prstGeom prst="hexagon">
              <a:avLst>
                <a:gd name="adj" fmla="val 31163"/>
                <a:gd name="vf" fmla="val 115470"/>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grpSp>
          <p:nvGrpSpPr>
            <p:cNvPr id="26" name="组合 25"/>
            <p:cNvGrpSpPr/>
            <p:nvPr/>
          </p:nvGrpSpPr>
          <p:grpSpPr>
            <a:xfrm>
              <a:off x="4525154" y="2539183"/>
              <a:ext cx="378750" cy="351205"/>
              <a:chOff x="1048658" y="2003765"/>
              <a:chExt cx="284560" cy="263865"/>
            </a:xfrm>
            <a:solidFill>
              <a:schemeClr val="tx1">
                <a:lumMod val="75000"/>
                <a:lumOff val="25000"/>
              </a:schemeClr>
            </a:solidFill>
          </p:grpSpPr>
          <p:sp>
            <p:nvSpPr>
              <p:cNvPr id="30" name="Freeform 324"/>
              <p:cNvSpPr/>
              <p:nvPr/>
            </p:nvSpPr>
            <p:spPr bwMode="auto">
              <a:xfrm rot="10800000" flipH="1" flipV="1">
                <a:off x="1048658" y="2003765"/>
                <a:ext cx="116412" cy="263865"/>
              </a:xfrm>
              <a:custGeom>
                <a:avLst/>
                <a:gdLst>
                  <a:gd name="T0" fmla="*/ 0 w 118"/>
                  <a:gd name="T1" fmla="*/ 147 h 265"/>
                  <a:gd name="T2" fmla="*/ 0 w 118"/>
                  <a:gd name="T3" fmla="*/ 150 h 265"/>
                  <a:gd name="T4" fmla="*/ 0 w 118"/>
                  <a:gd name="T5" fmla="*/ 248 h 265"/>
                  <a:gd name="T6" fmla="*/ 17 w 118"/>
                  <a:gd name="T7" fmla="*/ 265 h 265"/>
                  <a:gd name="T8" fmla="*/ 101 w 118"/>
                  <a:gd name="T9" fmla="*/ 265 h 265"/>
                  <a:gd name="T10" fmla="*/ 118 w 118"/>
                  <a:gd name="T11" fmla="*/ 248 h 265"/>
                  <a:gd name="T12" fmla="*/ 118 w 118"/>
                  <a:gd name="T13" fmla="*/ 150 h 265"/>
                  <a:gd name="T14" fmla="*/ 101 w 118"/>
                  <a:gd name="T15" fmla="*/ 133 h 265"/>
                  <a:gd name="T16" fmla="*/ 70 w 118"/>
                  <a:gd name="T17" fmla="*/ 133 h 265"/>
                  <a:gd name="T18" fmla="*/ 71 w 118"/>
                  <a:gd name="T19" fmla="*/ 133 h 265"/>
                  <a:gd name="T20" fmla="*/ 118 w 118"/>
                  <a:gd name="T21" fmla="*/ 59 h 265"/>
                  <a:gd name="T22" fmla="*/ 118 w 118"/>
                  <a:gd name="T23" fmla="*/ 0 h 265"/>
                  <a:gd name="T24" fmla="*/ 0 w 118"/>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65">
                    <a:moveTo>
                      <a:pt x="0" y="147"/>
                    </a:moveTo>
                    <a:cubicBezTo>
                      <a:pt x="0" y="148"/>
                      <a:pt x="0" y="149"/>
                      <a:pt x="0" y="150"/>
                    </a:cubicBezTo>
                    <a:cubicBezTo>
                      <a:pt x="0" y="248"/>
                      <a:pt x="0" y="248"/>
                      <a:pt x="0" y="248"/>
                    </a:cubicBezTo>
                    <a:cubicBezTo>
                      <a:pt x="0" y="257"/>
                      <a:pt x="7" y="265"/>
                      <a:pt x="17" y="265"/>
                    </a:cubicBezTo>
                    <a:cubicBezTo>
                      <a:pt x="101" y="265"/>
                      <a:pt x="101" y="265"/>
                      <a:pt x="101" y="265"/>
                    </a:cubicBezTo>
                    <a:cubicBezTo>
                      <a:pt x="111" y="265"/>
                      <a:pt x="118" y="257"/>
                      <a:pt x="118" y="248"/>
                    </a:cubicBezTo>
                    <a:cubicBezTo>
                      <a:pt x="118" y="150"/>
                      <a:pt x="118" y="150"/>
                      <a:pt x="118" y="150"/>
                    </a:cubicBezTo>
                    <a:cubicBezTo>
                      <a:pt x="118" y="141"/>
                      <a:pt x="111" y="133"/>
                      <a:pt x="101" y="133"/>
                    </a:cubicBezTo>
                    <a:cubicBezTo>
                      <a:pt x="70" y="133"/>
                      <a:pt x="70" y="133"/>
                      <a:pt x="70" y="133"/>
                    </a:cubicBezTo>
                    <a:cubicBezTo>
                      <a:pt x="71" y="133"/>
                      <a:pt x="71" y="133"/>
                      <a:pt x="71" y="133"/>
                    </a:cubicBezTo>
                    <a:cubicBezTo>
                      <a:pt x="71" y="83"/>
                      <a:pt x="84" y="59"/>
                      <a:pt x="118" y="59"/>
                    </a:cubicBezTo>
                    <a:cubicBezTo>
                      <a:pt x="118" y="0"/>
                      <a:pt x="118" y="0"/>
                      <a:pt x="118" y="0"/>
                    </a:cubicBezTo>
                    <a:cubicBezTo>
                      <a:pt x="17" y="6"/>
                      <a:pt x="1" y="73"/>
                      <a:pt x="0" y="147"/>
                    </a:cubicBezTo>
                    <a:close/>
                  </a:path>
                </a:pathLst>
              </a:custGeom>
              <a:solidFill>
                <a:srgbClr val="478E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sp>
            <p:nvSpPr>
              <p:cNvPr id="31" name="Freeform 325"/>
              <p:cNvSpPr/>
              <p:nvPr/>
            </p:nvSpPr>
            <p:spPr bwMode="auto">
              <a:xfrm rot="10800000" flipH="1" flipV="1">
                <a:off x="1214220" y="2003765"/>
                <a:ext cx="118998" cy="263865"/>
              </a:xfrm>
              <a:custGeom>
                <a:avLst/>
                <a:gdLst>
                  <a:gd name="T0" fmla="*/ 1 w 119"/>
                  <a:gd name="T1" fmla="*/ 147 h 265"/>
                  <a:gd name="T2" fmla="*/ 0 w 119"/>
                  <a:gd name="T3" fmla="*/ 150 h 265"/>
                  <a:gd name="T4" fmla="*/ 0 w 119"/>
                  <a:gd name="T5" fmla="*/ 248 h 265"/>
                  <a:gd name="T6" fmla="*/ 17 w 119"/>
                  <a:gd name="T7" fmla="*/ 265 h 265"/>
                  <a:gd name="T8" fmla="*/ 102 w 119"/>
                  <a:gd name="T9" fmla="*/ 265 h 265"/>
                  <a:gd name="T10" fmla="*/ 119 w 119"/>
                  <a:gd name="T11" fmla="*/ 248 h 265"/>
                  <a:gd name="T12" fmla="*/ 119 w 119"/>
                  <a:gd name="T13" fmla="*/ 150 h 265"/>
                  <a:gd name="T14" fmla="*/ 102 w 119"/>
                  <a:gd name="T15" fmla="*/ 133 h 265"/>
                  <a:gd name="T16" fmla="*/ 71 w 119"/>
                  <a:gd name="T17" fmla="*/ 133 h 265"/>
                  <a:gd name="T18" fmla="*/ 72 w 119"/>
                  <a:gd name="T19" fmla="*/ 133 h 265"/>
                  <a:gd name="T20" fmla="*/ 119 w 119"/>
                  <a:gd name="T21" fmla="*/ 59 h 265"/>
                  <a:gd name="T22" fmla="*/ 119 w 119"/>
                  <a:gd name="T23" fmla="*/ 0 h 265"/>
                  <a:gd name="T24" fmla="*/ 1 w 119"/>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265">
                    <a:moveTo>
                      <a:pt x="1" y="147"/>
                    </a:moveTo>
                    <a:cubicBezTo>
                      <a:pt x="1" y="148"/>
                      <a:pt x="0" y="149"/>
                      <a:pt x="0" y="150"/>
                    </a:cubicBezTo>
                    <a:cubicBezTo>
                      <a:pt x="0" y="248"/>
                      <a:pt x="0" y="248"/>
                      <a:pt x="0" y="248"/>
                    </a:cubicBezTo>
                    <a:cubicBezTo>
                      <a:pt x="0" y="257"/>
                      <a:pt x="8" y="265"/>
                      <a:pt x="17" y="265"/>
                    </a:cubicBezTo>
                    <a:cubicBezTo>
                      <a:pt x="102" y="265"/>
                      <a:pt x="102" y="265"/>
                      <a:pt x="102" y="265"/>
                    </a:cubicBezTo>
                    <a:cubicBezTo>
                      <a:pt x="111" y="265"/>
                      <a:pt x="119" y="257"/>
                      <a:pt x="119" y="248"/>
                    </a:cubicBezTo>
                    <a:cubicBezTo>
                      <a:pt x="119" y="150"/>
                      <a:pt x="119" y="150"/>
                      <a:pt x="119" y="150"/>
                    </a:cubicBezTo>
                    <a:cubicBezTo>
                      <a:pt x="119" y="141"/>
                      <a:pt x="111" y="133"/>
                      <a:pt x="102" y="133"/>
                    </a:cubicBezTo>
                    <a:cubicBezTo>
                      <a:pt x="71" y="133"/>
                      <a:pt x="71" y="133"/>
                      <a:pt x="71" y="133"/>
                    </a:cubicBezTo>
                    <a:cubicBezTo>
                      <a:pt x="72" y="133"/>
                      <a:pt x="72" y="133"/>
                      <a:pt x="72" y="133"/>
                    </a:cubicBezTo>
                    <a:cubicBezTo>
                      <a:pt x="72" y="83"/>
                      <a:pt x="85" y="59"/>
                      <a:pt x="119" y="59"/>
                    </a:cubicBezTo>
                    <a:cubicBezTo>
                      <a:pt x="119" y="0"/>
                      <a:pt x="119" y="0"/>
                      <a:pt x="119" y="0"/>
                    </a:cubicBezTo>
                    <a:cubicBezTo>
                      <a:pt x="18" y="6"/>
                      <a:pt x="1" y="73"/>
                      <a:pt x="1" y="147"/>
                    </a:cubicBezTo>
                    <a:close/>
                  </a:path>
                </a:pathLst>
              </a:custGeom>
              <a:solidFill>
                <a:srgbClr val="478E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grpSp>
        <p:grpSp>
          <p:nvGrpSpPr>
            <p:cNvPr id="27" name="组合 26"/>
            <p:cNvGrpSpPr/>
            <p:nvPr/>
          </p:nvGrpSpPr>
          <p:grpSpPr>
            <a:xfrm rot="10800000">
              <a:off x="7288098" y="3998605"/>
              <a:ext cx="378750" cy="351205"/>
              <a:chOff x="1048658" y="2003765"/>
              <a:chExt cx="284560" cy="263865"/>
            </a:xfrm>
            <a:solidFill>
              <a:schemeClr val="tx1">
                <a:lumMod val="75000"/>
                <a:lumOff val="25000"/>
              </a:schemeClr>
            </a:solidFill>
          </p:grpSpPr>
          <p:sp>
            <p:nvSpPr>
              <p:cNvPr id="28" name="Freeform 324"/>
              <p:cNvSpPr/>
              <p:nvPr/>
            </p:nvSpPr>
            <p:spPr bwMode="auto">
              <a:xfrm rot="10800000" flipH="1" flipV="1">
                <a:off x="1048658" y="2003765"/>
                <a:ext cx="116412" cy="263865"/>
              </a:xfrm>
              <a:custGeom>
                <a:avLst/>
                <a:gdLst>
                  <a:gd name="T0" fmla="*/ 0 w 118"/>
                  <a:gd name="T1" fmla="*/ 147 h 265"/>
                  <a:gd name="T2" fmla="*/ 0 w 118"/>
                  <a:gd name="T3" fmla="*/ 150 h 265"/>
                  <a:gd name="T4" fmla="*/ 0 w 118"/>
                  <a:gd name="T5" fmla="*/ 248 h 265"/>
                  <a:gd name="T6" fmla="*/ 17 w 118"/>
                  <a:gd name="T7" fmla="*/ 265 h 265"/>
                  <a:gd name="T8" fmla="*/ 101 w 118"/>
                  <a:gd name="T9" fmla="*/ 265 h 265"/>
                  <a:gd name="T10" fmla="*/ 118 w 118"/>
                  <a:gd name="T11" fmla="*/ 248 h 265"/>
                  <a:gd name="T12" fmla="*/ 118 w 118"/>
                  <a:gd name="T13" fmla="*/ 150 h 265"/>
                  <a:gd name="T14" fmla="*/ 101 w 118"/>
                  <a:gd name="T15" fmla="*/ 133 h 265"/>
                  <a:gd name="T16" fmla="*/ 70 w 118"/>
                  <a:gd name="T17" fmla="*/ 133 h 265"/>
                  <a:gd name="T18" fmla="*/ 71 w 118"/>
                  <a:gd name="T19" fmla="*/ 133 h 265"/>
                  <a:gd name="T20" fmla="*/ 118 w 118"/>
                  <a:gd name="T21" fmla="*/ 59 h 265"/>
                  <a:gd name="T22" fmla="*/ 118 w 118"/>
                  <a:gd name="T23" fmla="*/ 0 h 265"/>
                  <a:gd name="T24" fmla="*/ 0 w 118"/>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65">
                    <a:moveTo>
                      <a:pt x="0" y="147"/>
                    </a:moveTo>
                    <a:cubicBezTo>
                      <a:pt x="0" y="148"/>
                      <a:pt x="0" y="149"/>
                      <a:pt x="0" y="150"/>
                    </a:cubicBezTo>
                    <a:cubicBezTo>
                      <a:pt x="0" y="248"/>
                      <a:pt x="0" y="248"/>
                      <a:pt x="0" y="248"/>
                    </a:cubicBezTo>
                    <a:cubicBezTo>
                      <a:pt x="0" y="257"/>
                      <a:pt x="7" y="265"/>
                      <a:pt x="17" y="265"/>
                    </a:cubicBezTo>
                    <a:cubicBezTo>
                      <a:pt x="101" y="265"/>
                      <a:pt x="101" y="265"/>
                      <a:pt x="101" y="265"/>
                    </a:cubicBezTo>
                    <a:cubicBezTo>
                      <a:pt x="111" y="265"/>
                      <a:pt x="118" y="257"/>
                      <a:pt x="118" y="248"/>
                    </a:cubicBezTo>
                    <a:cubicBezTo>
                      <a:pt x="118" y="150"/>
                      <a:pt x="118" y="150"/>
                      <a:pt x="118" y="150"/>
                    </a:cubicBezTo>
                    <a:cubicBezTo>
                      <a:pt x="118" y="141"/>
                      <a:pt x="111" y="133"/>
                      <a:pt x="101" y="133"/>
                    </a:cubicBezTo>
                    <a:cubicBezTo>
                      <a:pt x="70" y="133"/>
                      <a:pt x="70" y="133"/>
                      <a:pt x="70" y="133"/>
                    </a:cubicBezTo>
                    <a:cubicBezTo>
                      <a:pt x="71" y="133"/>
                      <a:pt x="71" y="133"/>
                      <a:pt x="71" y="133"/>
                    </a:cubicBezTo>
                    <a:cubicBezTo>
                      <a:pt x="71" y="83"/>
                      <a:pt x="84" y="59"/>
                      <a:pt x="118" y="59"/>
                    </a:cubicBezTo>
                    <a:cubicBezTo>
                      <a:pt x="118" y="0"/>
                      <a:pt x="118" y="0"/>
                      <a:pt x="118" y="0"/>
                    </a:cubicBezTo>
                    <a:cubicBezTo>
                      <a:pt x="17" y="6"/>
                      <a:pt x="1" y="73"/>
                      <a:pt x="0" y="147"/>
                    </a:cubicBezTo>
                    <a:close/>
                  </a:path>
                </a:pathLst>
              </a:custGeom>
              <a:solidFill>
                <a:srgbClr val="478E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sp>
            <p:nvSpPr>
              <p:cNvPr id="29" name="Freeform 325"/>
              <p:cNvSpPr/>
              <p:nvPr/>
            </p:nvSpPr>
            <p:spPr bwMode="auto">
              <a:xfrm rot="10800000" flipH="1" flipV="1">
                <a:off x="1214220" y="2003765"/>
                <a:ext cx="118998" cy="263865"/>
              </a:xfrm>
              <a:custGeom>
                <a:avLst/>
                <a:gdLst>
                  <a:gd name="T0" fmla="*/ 1 w 119"/>
                  <a:gd name="T1" fmla="*/ 147 h 265"/>
                  <a:gd name="T2" fmla="*/ 0 w 119"/>
                  <a:gd name="T3" fmla="*/ 150 h 265"/>
                  <a:gd name="T4" fmla="*/ 0 w 119"/>
                  <a:gd name="T5" fmla="*/ 248 h 265"/>
                  <a:gd name="T6" fmla="*/ 17 w 119"/>
                  <a:gd name="T7" fmla="*/ 265 h 265"/>
                  <a:gd name="T8" fmla="*/ 102 w 119"/>
                  <a:gd name="T9" fmla="*/ 265 h 265"/>
                  <a:gd name="T10" fmla="*/ 119 w 119"/>
                  <a:gd name="T11" fmla="*/ 248 h 265"/>
                  <a:gd name="T12" fmla="*/ 119 w 119"/>
                  <a:gd name="T13" fmla="*/ 150 h 265"/>
                  <a:gd name="T14" fmla="*/ 102 w 119"/>
                  <a:gd name="T15" fmla="*/ 133 h 265"/>
                  <a:gd name="T16" fmla="*/ 71 w 119"/>
                  <a:gd name="T17" fmla="*/ 133 h 265"/>
                  <a:gd name="T18" fmla="*/ 72 w 119"/>
                  <a:gd name="T19" fmla="*/ 133 h 265"/>
                  <a:gd name="T20" fmla="*/ 119 w 119"/>
                  <a:gd name="T21" fmla="*/ 59 h 265"/>
                  <a:gd name="T22" fmla="*/ 119 w 119"/>
                  <a:gd name="T23" fmla="*/ 0 h 265"/>
                  <a:gd name="T24" fmla="*/ 1 w 119"/>
                  <a:gd name="T25" fmla="*/ 14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265">
                    <a:moveTo>
                      <a:pt x="1" y="147"/>
                    </a:moveTo>
                    <a:cubicBezTo>
                      <a:pt x="1" y="148"/>
                      <a:pt x="0" y="149"/>
                      <a:pt x="0" y="150"/>
                    </a:cubicBezTo>
                    <a:cubicBezTo>
                      <a:pt x="0" y="248"/>
                      <a:pt x="0" y="248"/>
                      <a:pt x="0" y="248"/>
                    </a:cubicBezTo>
                    <a:cubicBezTo>
                      <a:pt x="0" y="257"/>
                      <a:pt x="8" y="265"/>
                      <a:pt x="17" y="265"/>
                    </a:cubicBezTo>
                    <a:cubicBezTo>
                      <a:pt x="102" y="265"/>
                      <a:pt x="102" y="265"/>
                      <a:pt x="102" y="265"/>
                    </a:cubicBezTo>
                    <a:cubicBezTo>
                      <a:pt x="111" y="265"/>
                      <a:pt x="119" y="257"/>
                      <a:pt x="119" y="248"/>
                    </a:cubicBezTo>
                    <a:cubicBezTo>
                      <a:pt x="119" y="150"/>
                      <a:pt x="119" y="150"/>
                      <a:pt x="119" y="150"/>
                    </a:cubicBezTo>
                    <a:cubicBezTo>
                      <a:pt x="119" y="141"/>
                      <a:pt x="111" y="133"/>
                      <a:pt x="102" y="133"/>
                    </a:cubicBezTo>
                    <a:cubicBezTo>
                      <a:pt x="71" y="133"/>
                      <a:pt x="71" y="133"/>
                      <a:pt x="71" y="133"/>
                    </a:cubicBezTo>
                    <a:cubicBezTo>
                      <a:pt x="72" y="133"/>
                      <a:pt x="72" y="133"/>
                      <a:pt x="72" y="133"/>
                    </a:cubicBezTo>
                    <a:cubicBezTo>
                      <a:pt x="72" y="83"/>
                      <a:pt x="85" y="59"/>
                      <a:pt x="119" y="59"/>
                    </a:cubicBezTo>
                    <a:cubicBezTo>
                      <a:pt x="119" y="0"/>
                      <a:pt x="119" y="0"/>
                      <a:pt x="119" y="0"/>
                    </a:cubicBezTo>
                    <a:cubicBezTo>
                      <a:pt x="18" y="6"/>
                      <a:pt x="1" y="73"/>
                      <a:pt x="1" y="147"/>
                    </a:cubicBezTo>
                    <a:close/>
                  </a:path>
                </a:pathLst>
              </a:custGeom>
              <a:solidFill>
                <a:srgbClr val="478E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grpSp>
      </p:grpSp>
      <p:sp>
        <p:nvSpPr>
          <p:cNvPr id="34" name="矩形 33"/>
          <p:cNvSpPr/>
          <p:nvPr/>
        </p:nvSpPr>
        <p:spPr>
          <a:xfrm>
            <a:off x="5967281" y="3780790"/>
            <a:ext cx="256802" cy="261610"/>
          </a:xfrm>
          <a:prstGeom prst="rect">
            <a:avLst/>
          </a:prstGeom>
        </p:spPr>
        <p:txBody>
          <a:bodyPr wrap="none">
            <a:spAutoFit/>
            <a:scene3d>
              <a:camera prst="orthographicFront"/>
              <a:lightRig rig="threePt" dir="t"/>
            </a:scene3d>
            <a:sp3d contourW="127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100" b="0" i="0" u="none" strike="noStrike" kern="0" cap="none" spc="0" normalizeH="0" baseline="0" noProof="0" dirty="0">
                <a:ln>
                  <a:noFill/>
                </a:ln>
                <a:solidFill>
                  <a:schemeClr val="bg1"/>
                </a:solidFill>
                <a:effectLst/>
                <a:uLnTx/>
                <a:uFillTx/>
                <a:latin typeface="Montserrat SemiBold" panose="00000700000000000000" charset="0"/>
                <a:ea typeface="字魂35号-经典雅黑" panose="02000000000000000000" pitchFamily="2" charset="-122"/>
                <a:cs typeface="Montserrat SemiBold" panose="00000700000000000000" charset="0"/>
              </a:rPr>
              <a:t>2</a:t>
            </a:r>
          </a:p>
        </p:txBody>
      </p:sp>
      <p:grpSp>
        <p:nvGrpSpPr>
          <p:cNvPr id="44" name="组合 43"/>
          <p:cNvGrpSpPr/>
          <p:nvPr/>
        </p:nvGrpSpPr>
        <p:grpSpPr>
          <a:xfrm>
            <a:off x="3654164" y="3312907"/>
            <a:ext cx="1079515" cy="289056"/>
            <a:chOff x="3654164" y="3312907"/>
            <a:chExt cx="1079515" cy="289056"/>
          </a:xfrm>
        </p:grpSpPr>
        <p:cxnSp>
          <p:nvCxnSpPr>
            <p:cNvPr id="45" name="直接连接符 44"/>
            <p:cNvCxnSpPr/>
            <p:nvPr/>
          </p:nvCxnSpPr>
          <p:spPr>
            <a:xfrm>
              <a:off x="3654164" y="3457435"/>
              <a:ext cx="107951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6" name="组合 45"/>
            <p:cNvGrpSpPr/>
            <p:nvPr/>
          </p:nvGrpSpPr>
          <p:grpSpPr>
            <a:xfrm>
              <a:off x="4051777" y="3312907"/>
              <a:ext cx="289056" cy="289056"/>
              <a:chOff x="4051777" y="3312907"/>
              <a:chExt cx="289056" cy="289056"/>
            </a:xfrm>
          </p:grpSpPr>
          <p:sp>
            <p:nvSpPr>
              <p:cNvPr id="47" name="椭圆 46"/>
              <p:cNvSpPr/>
              <p:nvPr/>
            </p:nvSpPr>
            <p:spPr>
              <a:xfrm>
                <a:off x="4051777" y="3312907"/>
                <a:ext cx="289056" cy="289056"/>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sp>
            <p:nvSpPr>
              <p:cNvPr id="48" name="等腰三角形 47"/>
              <p:cNvSpPr/>
              <p:nvPr/>
            </p:nvSpPr>
            <p:spPr>
              <a:xfrm rot="5400000">
                <a:off x="4141227" y="3402170"/>
                <a:ext cx="128215" cy="110531"/>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grpSp>
      </p:grpSp>
      <p:grpSp>
        <p:nvGrpSpPr>
          <p:cNvPr id="49" name="组合 48"/>
          <p:cNvGrpSpPr/>
          <p:nvPr/>
        </p:nvGrpSpPr>
        <p:grpSpPr>
          <a:xfrm>
            <a:off x="7462624" y="3312907"/>
            <a:ext cx="1079515" cy="289056"/>
            <a:chOff x="7462624" y="3312907"/>
            <a:chExt cx="1079515" cy="289056"/>
          </a:xfrm>
        </p:grpSpPr>
        <p:cxnSp>
          <p:nvCxnSpPr>
            <p:cNvPr id="50" name="直接连接符 49"/>
            <p:cNvCxnSpPr/>
            <p:nvPr/>
          </p:nvCxnSpPr>
          <p:spPr>
            <a:xfrm>
              <a:off x="7462624" y="3457435"/>
              <a:ext cx="107951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7858271" y="3312907"/>
              <a:ext cx="289056" cy="289056"/>
              <a:chOff x="4051777" y="3312907"/>
              <a:chExt cx="289056" cy="289056"/>
            </a:xfrm>
          </p:grpSpPr>
          <p:sp>
            <p:nvSpPr>
              <p:cNvPr id="52" name="椭圆 51"/>
              <p:cNvSpPr/>
              <p:nvPr/>
            </p:nvSpPr>
            <p:spPr>
              <a:xfrm>
                <a:off x="4051777" y="3312907"/>
                <a:ext cx="289056" cy="289056"/>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sp>
            <p:nvSpPr>
              <p:cNvPr id="53" name="等腰三角形 52"/>
              <p:cNvSpPr/>
              <p:nvPr/>
            </p:nvSpPr>
            <p:spPr>
              <a:xfrm rot="5400000">
                <a:off x="4141227" y="3402170"/>
                <a:ext cx="128215" cy="110531"/>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ontserrat SemiBold" panose="00000700000000000000" charset="0"/>
                  <a:ea typeface="字魂35号-经典雅黑" panose="02000000000000000000" pitchFamily="2" charset="-122"/>
                  <a:cs typeface="Montserrat SemiBold" panose="00000700000000000000" charset="0"/>
                </a:endParaRPr>
              </a:p>
            </p:txBody>
          </p:sp>
        </p:grpSp>
      </p:grpSp>
      <p:sp>
        <p:nvSpPr>
          <p:cNvPr id="2" name="文本框 1"/>
          <p:cNvSpPr txBox="1"/>
          <p:nvPr/>
        </p:nvSpPr>
        <p:spPr>
          <a:xfrm>
            <a:off x="3459157" y="635635"/>
            <a:ext cx="6339975" cy="461665"/>
          </a:xfrm>
          <a:prstGeom prst="rect">
            <a:avLst/>
          </a:prstGeom>
          <a:noFill/>
        </p:spPr>
        <p:txBody>
          <a:bodyPr wrap="square" rtlCol="0">
            <a:spAutoFit/>
          </a:bodyPr>
          <a:lstStyle/>
          <a:p>
            <a:pPr algn="ctr"/>
            <a:r>
              <a:rPr lang="en-US" altLang="zh-CN" sz="2400" dirty="0">
                <a:solidFill>
                  <a:srgbClr val="478E7E"/>
                </a:solidFill>
                <a:latin typeface="#9Slide03 BoosterNextFYBlack" panose="02000A03000000020004" pitchFamily="2" charset="-93"/>
                <a:ea typeface="字魂52号-阿开漫画体" panose="00000500000000000000" pitchFamily="2" charset="-122"/>
                <a:cs typeface="Times New Roman" panose="02020603050405020304" pitchFamily="18" charset="0"/>
                <a:sym typeface="+mn-ea"/>
              </a:rPr>
              <a:t>CÁCH THỨC GIAO TIẾP VỚI THẦY CÔ</a:t>
            </a:r>
            <a:endParaRPr lang="zh-CN" altLang="en-US" sz="2400" spc="600" dirty="0">
              <a:solidFill>
                <a:srgbClr val="478E7E"/>
              </a:solidFill>
              <a:latin typeface="#9Slide03 BoosterNextFYBlack" panose="02000A03000000020004" pitchFamily="2" charset="-93"/>
              <a:ea typeface="字魂52号-阿开漫画体" panose="00000500000000000000" pitchFamily="2" charset="-122"/>
              <a:cs typeface="Times New Roman" panose="02020603050405020304" pitchFamily="18" charset="0"/>
              <a:sym typeface="+mn-ea"/>
            </a:endParaRPr>
          </a:p>
        </p:txBody>
      </p:sp>
      <p:sp>
        <p:nvSpPr>
          <p:cNvPr id="3" name="TextBox 73"/>
          <p:cNvSpPr txBox="1"/>
          <p:nvPr/>
        </p:nvSpPr>
        <p:spPr>
          <a:xfrm>
            <a:off x="1341120" y="5053170"/>
            <a:ext cx="2483327" cy="505972"/>
          </a:xfrm>
          <a:prstGeom prst="roundRect">
            <a:avLst>
              <a:gd name="adj" fmla="val 0"/>
            </a:avLst>
          </a:prstGeom>
          <a:noFill/>
        </p:spPr>
        <p:txBody>
          <a:bodyPr wrap="square" rtlCol="0">
            <a:spAutoFit/>
          </a:bodyPr>
          <a:lstStyle/>
          <a:p>
            <a:pPr algn="ctr">
              <a:lnSpc>
                <a:spcPct val="120000"/>
              </a:lnSpc>
            </a:pPr>
            <a:r>
              <a:rPr lang="vi-VN" sz="2400">
                <a:latin typeface="Calibri" panose="020F0502020204030204" pitchFamily="34" charset="0"/>
                <a:cs typeface="Calibri" panose="020F0502020204030204" pitchFamily="34" charset="0"/>
              </a:rPr>
              <a:t>chào hỏi lễ phép</a:t>
            </a:r>
            <a:r>
              <a:rPr lang="en-VN" sz="2400">
                <a:effectLst/>
                <a:latin typeface="Calibri" panose="020F0502020204030204" pitchFamily="34" charset="0"/>
                <a:cs typeface="Calibri" panose="020F0502020204030204" pitchFamily="34" charset="0"/>
              </a:rPr>
              <a:t> </a:t>
            </a:r>
            <a:endParaRPr lang="zh-CN" altLang="en-US" sz="2400" dirty="0">
              <a:solidFill>
                <a:schemeClr val="tx1"/>
              </a:solidFill>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4" name="TextBox 73"/>
          <p:cNvSpPr txBox="1"/>
          <p:nvPr/>
        </p:nvSpPr>
        <p:spPr>
          <a:xfrm>
            <a:off x="4854018" y="5132996"/>
            <a:ext cx="2483327" cy="949171"/>
          </a:xfrm>
          <a:prstGeom prst="roundRect">
            <a:avLst>
              <a:gd name="adj" fmla="val 0"/>
            </a:avLst>
          </a:prstGeom>
          <a:noFill/>
        </p:spPr>
        <p:txBody>
          <a:bodyPr wrap="square" rtlCol="0">
            <a:spAutoFit/>
          </a:bodyPr>
          <a:lstStyle/>
          <a:p>
            <a:pPr algn="ctr">
              <a:lnSpc>
                <a:spcPct val="120000"/>
              </a:lnSpc>
            </a:pPr>
            <a:r>
              <a:rPr lang="vi-VN" sz="2400">
                <a:latin typeface="Calibri" panose="020F0502020204030204" pitchFamily="34" charset="0"/>
                <a:cs typeface="Calibri" panose="020F0502020204030204" pitchFamily="34" charset="0"/>
              </a:rPr>
              <a:t>giới thiệu </a:t>
            </a:r>
          </a:p>
          <a:p>
            <a:pPr algn="ctr">
              <a:lnSpc>
                <a:spcPct val="120000"/>
              </a:lnSpc>
            </a:pPr>
            <a:r>
              <a:rPr lang="vi-VN" sz="2400">
                <a:latin typeface="Calibri" panose="020F0502020204030204" pitchFamily="34" charset="0"/>
                <a:cs typeface="Calibri" panose="020F0502020204030204" pitchFamily="34" charset="0"/>
              </a:rPr>
              <a:t>bản thân </a:t>
            </a:r>
            <a:endParaRPr lang="zh-CN" altLang="en-US" sz="2400" dirty="0">
              <a:solidFill>
                <a:schemeClr val="tx1"/>
              </a:solidFill>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5" name="TextBox 73"/>
          <p:cNvSpPr txBox="1"/>
          <p:nvPr/>
        </p:nvSpPr>
        <p:spPr>
          <a:xfrm>
            <a:off x="8588186" y="5179907"/>
            <a:ext cx="2483327" cy="830997"/>
          </a:xfrm>
          <a:prstGeom prst="roundRect">
            <a:avLst>
              <a:gd name="adj" fmla="val 0"/>
            </a:avLst>
          </a:prstGeom>
          <a:noFill/>
        </p:spPr>
        <p:txBody>
          <a:bodyPr wrap="square" rtlCol="0">
            <a:spAutoFit/>
          </a:bodyPr>
          <a:lstStyle/>
          <a:p>
            <a:pPr algn="ctr"/>
            <a:r>
              <a:rPr lang="vi-VN" sz="2400">
                <a:latin typeface="Calibri" panose="020F0502020204030204" pitchFamily="34" charset="0"/>
                <a:cs typeface="Calibri" panose="020F0502020204030204" pitchFamily="34" charset="0"/>
              </a:rPr>
              <a:t>nói rõ ràng, cụ thể điều mình cần</a:t>
            </a:r>
            <a:endParaRPr lang="en-VN" sz="2400">
              <a:latin typeface="Calibri" panose="020F0502020204030204" pitchFamily="34" charset="0"/>
              <a:cs typeface="Calibri" panose="020F0502020204030204" pitchFamily="34" charset="0"/>
            </a:endParaRPr>
          </a:p>
        </p:txBody>
      </p:sp>
      <p:grpSp>
        <p:nvGrpSpPr>
          <p:cNvPr id="54" name="组合 19">
            <a:extLst>
              <a:ext uri="{FF2B5EF4-FFF2-40B4-BE49-F238E27FC236}">
                <a16:creationId xmlns:a16="http://schemas.microsoft.com/office/drawing/2014/main" id="{5CBF3437-760A-A74B-9716-BA6200AB0C16}"/>
              </a:ext>
            </a:extLst>
          </p:cNvPr>
          <p:cNvGrpSpPr/>
          <p:nvPr/>
        </p:nvGrpSpPr>
        <p:grpSpPr>
          <a:xfrm>
            <a:off x="2176490" y="2919794"/>
            <a:ext cx="535009" cy="682169"/>
            <a:chOff x="3095876" y="2479873"/>
            <a:chExt cx="366231" cy="470769"/>
          </a:xfrm>
        </p:grpSpPr>
        <p:sp>
          <p:nvSpPr>
            <p:cNvPr id="55" name="Freeform 108">
              <a:extLst>
                <a:ext uri="{FF2B5EF4-FFF2-40B4-BE49-F238E27FC236}">
                  <a16:creationId xmlns:a16="http://schemas.microsoft.com/office/drawing/2014/main" id="{8D3EB214-2F93-ED4E-876B-08CDD158BC10}"/>
                </a:ext>
              </a:extLst>
            </p:cNvPr>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sp>
          <p:nvSpPr>
            <p:cNvPr id="56" name="Freeform 109">
              <a:extLst>
                <a:ext uri="{FF2B5EF4-FFF2-40B4-BE49-F238E27FC236}">
                  <a16:creationId xmlns:a16="http://schemas.microsoft.com/office/drawing/2014/main" id="{F3870A8B-B033-A546-BAE6-854827F5A46F}"/>
                </a:ext>
              </a:extLst>
            </p:cNvPr>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sp>
          <p:nvSpPr>
            <p:cNvPr id="60" name="Rectangle 110">
              <a:extLst>
                <a:ext uri="{FF2B5EF4-FFF2-40B4-BE49-F238E27FC236}">
                  <a16:creationId xmlns:a16="http://schemas.microsoft.com/office/drawing/2014/main" id="{FA65204E-B88C-DA42-AFD1-5927F1E87FDE}"/>
                </a:ext>
              </a:extLst>
            </p:cNvPr>
            <p:cNvSpPr>
              <a:spLocks noChangeArrowheads="1"/>
            </p:cNvSpPr>
            <p:nvPr/>
          </p:nvSpPr>
          <p:spPr bwMode="auto">
            <a:xfrm flipH="1">
              <a:off x="3095876" y="2741565"/>
              <a:ext cx="51923" cy="51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sp>
          <p:nvSpPr>
            <p:cNvPr id="63" name="Rectangle 111">
              <a:extLst>
                <a:ext uri="{FF2B5EF4-FFF2-40B4-BE49-F238E27FC236}">
                  <a16:creationId xmlns:a16="http://schemas.microsoft.com/office/drawing/2014/main" id="{3AC606AC-833B-8D44-8965-334F5CF0A509}"/>
                </a:ext>
              </a:extLst>
            </p:cNvPr>
            <p:cNvSpPr>
              <a:spLocks noChangeArrowheads="1"/>
            </p:cNvSpPr>
            <p:nvPr/>
          </p:nvSpPr>
          <p:spPr bwMode="auto">
            <a:xfrm flipH="1">
              <a:off x="3095876" y="2819796"/>
              <a:ext cx="51923" cy="52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grpSp>
      <p:grpSp>
        <p:nvGrpSpPr>
          <p:cNvPr id="64" name="组合 25">
            <a:extLst>
              <a:ext uri="{FF2B5EF4-FFF2-40B4-BE49-F238E27FC236}">
                <a16:creationId xmlns:a16="http://schemas.microsoft.com/office/drawing/2014/main" id="{22F0A0C7-7B03-954A-AAC8-6C9F352B25FA}"/>
              </a:ext>
            </a:extLst>
          </p:cNvPr>
          <p:cNvGrpSpPr/>
          <p:nvPr/>
        </p:nvGrpSpPr>
        <p:grpSpPr>
          <a:xfrm>
            <a:off x="5810087" y="2824768"/>
            <a:ext cx="556353" cy="809723"/>
            <a:chOff x="5690315" y="3674507"/>
            <a:chExt cx="314729" cy="458061"/>
          </a:xfrm>
        </p:grpSpPr>
        <p:sp>
          <p:nvSpPr>
            <p:cNvPr id="65" name="Freeform 36">
              <a:extLst>
                <a:ext uri="{FF2B5EF4-FFF2-40B4-BE49-F238E27FC236}">
                  <a16:creationId xmlns:a16="http://schemas.microsoft.com/office/drawing/2014/main" id="{0AC43EA0-A262-9D44-8339-790BEF321CF1}"/>
                </a:ext>
              </a:extLst>
            </p:cNvPr>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sp>
          <p:nvSpPr>
            <p:cNvPr id="66" name="Freeform 37">
              <a:extLst>
                <a:ext uri="{FF2B5EF4-FFF2-40B4-BE49-F238E27FC236}">
                  <a16:creationId xmlns:a16="http://schemas.microsoft.com/office/drawing/2014/main" id="{79B358F2-5273-3D42-8199-761F427BBFC6}"/>
                </a:ext>
              </a:extLst>
            </p:cNvPr>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grpSp>
      <p:sp>
        <p:nvSpPr>
          <p:cNvPr id="67" name="Freeform 9">
            <a:extLst>
              <a:ext uri="{FF2B5EF4-FFF2-40B4-BE49-F238E27FC236}">
                <a16:creationId xmlns:a16="http://schemas.microsoft.com/office/drawing/2014/main" id="{DEA1F1A7-5EAF-7D40-9426-BD77E86E1A30}"/>
              </a:ext>
            </a:extLst>
          </p:cNvPr>
          <p:cNvSpPr/>
          <p:nvPr/>
        </p:nvSpPr>
        <p:spPr bwMode="auto">
          <a:xfrm flipH="1">
            <a:off x="9278979" y="2942157"/>
            <a:ext cx="924886" cy="579386"/>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3115013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ppt_w</p:attrName>
                                        </p:attrNameLst>
                                      </p:cBhvr>
                                      <p:tavLst>
                                        <p:tav tm="0" fmla="#ppt_w*sin(2.5*pi*$)">
                                          <p:val>
                                            <p:fltVal val="0"/>
                                          </p:val>
                                        </p:tav>
                                        <p:tav tm="100000">
                                          <p:val>
                                            <p:fltVal val="1"/>
                                          </p:val>
                                        </p:tav>
                                      </p:tavLst>
                                    </p:anim>
                                    <p:anim calcmode="lin" valueType="num">
                                      <p:cBhvr>
                                        <p:cTn id="9" dur="5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childTnLst>
                          </p:cTn>
                        </p:par>
                        <p:par>
                          <p:cTn id="14" fill="hold">
                            <p:stCondLst>
                              <p:cond delay="1000"/>
                            </p:stCondLst>
                            <p:childTnLst>
                              <p:par>
                                <p:cTn id="15" presetID="45"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ppt_w</p:attrName>
                                        </p:attrNameLst>
                                      </p:cBhvr>
                                      <p:tavLst>
                                        <p:tav tm="0" fmla="#ppt_w*sin(2.5*pi*$)">
                                          <p:val>
                                            <p:fltVal val="0"/>
                                          </p:val>
                                        </p:tav>
                                        <p:tav tm="100000">
                                          <p:val>
                                            <p:fltVal val="1"/>
                                          </p:val>
                                        </p:tav>
                                      </p:tavLst>
                                    </p:anim>
                                    <p:anim calcmode="lin" valueType="num">
                                      <p:cBhvr>
                                        <p:cTn id="19" dur="500" fill="hold"/>
                                        <p:tgtEl>
                                          <p:spTgt spid="22"/>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left)">
                                      <p:cBhvr>
                                        <p:cTn id="23" dur="500"/>
                                        <p:tgtEl>
                                          <p:spTgt spid="49"/>
                                        </p:tgtEl>
                                      </p:cBhvr>
                                    </p:animEffect>
                                  </p:childTnLst>
                                </p:cTn>
                              </p:par>
                            </p:childTnLst>
                          </p:cTn>
                        </p:par>
                        <p:par>
                          <p:cTn id="24" fill="hold">
                            <p:stCondLst>
                              <p:cond delay="2000"/>
                            </p:stCondLst>
                            <p:childTnLst>
                              <p:par>
                                <p:cTn id="25" presetID="45"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ppt_w</p:attrName>
                                        </p:attrNameLst>
                                      </p:cBhvr>
                                      <p:tavLst>
                                        <p:tav tm="0" fmla="#ppt_w*sin(2.5*pi*$)">
                                          <p:val>
                                            <p:fltVal val="0"/>
                                          </p:val>
                                        </p:tav>
                                        <p:tav tm="100000">
                                          <p:val>
                                            <p:fltVal val="1"/>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childTnLst>
                                </p:cTn>
                              </p:par>
                              <p:par>
                                <p:cTn id="30" presetID="42" presetClass="entr" presetSubtype="0" fill="hold" nodeType="withEffect">
                                  <p:stCondLst>
                                    <p:cond delay="250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1000"/>
                                        <p:tgtEl>
                                          <p:spTgt spid="54"/>
                                        </p:tgtEl>
                                      </p:cBhvr>
                                    </p:animEffect>
                                    <p:anim calcmode="lin" valueType="num">
                                      <p:cBhvr>
                                        <p:cTn id="33" dur="1000" fill="hold"/>
                                        <p:tgtEl>
                                          <p:spTgt spid="54"/>
                                        </p:tgtEl>
                                        <p:attrNameLst>
                                          <p:attrName>ppt_x</p:attrName>
                                        </p:attrNameLst>
                                      </p:cBhvr>
                                      <p:tavLst>
                                        <p:tav tm="0">
                                          <p:val>
                                            <p:strVal val="#ppt_x"/>
                                          </p:val>
                                        </p:tav>
                                        <p:tav tm="100000">
                                          <p:val>
                                            <p:strVal val="#ppt_x"/>
                                          </p:val>
                                        </p:tav>
                                      </p:tavLst>
                                    </p:anim>
                                    <p:anim calcmode="lin" valueType="num">
                                      <p:cBhvr>
                                        <p:cTn id="34" dur="1000" fill="hold"/>
                                        <p:tgtEl>
                                          <p:spTgt spid="5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250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1000"/>
                                        <p:tgtEl>
                                          <p:spTgt spid="64"/>
                                        </p:tgtEl>
                                      </p:cBhvr>
                                    </p:animEffect>
                                    <p:anim calcmode="lin" valueType="num">
                                      <p:cBhvr>
                                        <p:cTn id="38" dur="1000" fill="hold"/>
                                        <p:tgtEl>
                                          <p:spTgt spid="64"/>
                                        </p:tgtEl>
                                        <p:attrNameLst>
                                          <p:attrName>ppt_x</p:attrName>
                                        </p:attrNameLst>
                                      </p:cBhvr>
                                      <p:tavLst>
                                        <p:tav tm="0">
                                          <p:val>
                                            <p:strVal val="#ppt_x"/>
                                          </p:val>
                                        </p:tav>
                                        <p:tav tm="100000">
                                          <p:val>
                                            <p:strVal val="#ppt_x"/>
                                          </p:val>
                                        </p:tav>
                                      </p:tavLst>
                                    </p:anim>
                                    <p:anim calcmode="lin" valueType="num">
                                      <p:cBhvr>
                                        <p:cTn id="39" dur="1000" fill="hold"/>
                                        <p:tgtEl>
                                          <p:spTgt spid="6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50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1000"/>
                                        <p:tgtEl>
                                          <p:spTgt spid="67"/>
                                        </p:tgtEl>
                                      </p:cBhvr>
                                    </p:animEffect>
                                    <p:anim calcmode="lin" valueType="num">
                                      <p:cBhvr>
                                        <p:cTn id="43" dur="1000" fill="hold"/>
                                        <p:tgtEl>
                                          <p:spTgt spid="67"/>
                                        </p:tgtEl>
                                        <p:attrNameLst>
                                          <p:attrName>ppt_x</p:attrName>
                                        </p:attrNameLst>
                                      </p:cBhvr>
                                      <p:tavLst>
                                        <p:tav tm="0">
                                          <p:val>
                                            <p:strVal val="#ppt_x"/>
                                          </p:val>
                                        </p:tav>
                                        <p:tav tm="100000">
                                          <p:val>
                                            <p:strVal val="#ppt_x"/>
                                          </p:val>
                                        </p:tav>
                                      </p:tavLst>
                                    </p:anim>
                                    <p:anim calcmode="lin" valueType="num">
                                      <p:cBhvr>
                                        <p:cTn id="44"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16" name="组合 15"/>
            <p:cNvGrpSpPr/>
            <p:nvPr/>
          </p:nvGrpSpPr>
          <p:grpSpPr>
            <a:xfrm>
              <a:off x="165100" y="121133"/>
              <a:ext cx="11861800" cy="6615734"/>
              <a:chOff x="165100" y="121133"/>
              <a:chExt cx="11861800" cy="6615734"/>
            </a:xfrm>
          </p:grpSpPr>
          <p:sp>
            <p:nvSpPr>
              <p:cNvPr id="34" name="矩形 33"/>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sp>
        <p:nvSpPr>
          <p:cNvPr id="2" name="文本框 1"/>
          <p:cNvSpPr txBox="1"/>
          <p:nvPr/>
        </p:nvSpPr>
        <p:spPr>
          <a:xfrm>
            <a:off x="3534032" y="635635"/>
            <a:ext cx="4264403" cy="523220"/>
          </a:xfrm>
          <a:prstGeom prst="rect">
            <a:avLst/>
          </a:prstGeom>
          <a:noFill/>
        </p:spPr>
        <p:txBody>
          <a:bodyPr wrap="square" rtlCol="0">
            <a:spAutoFit/>
          </a:bodyPr>
          <a:lstStyle/>
          <a:p>
            <a:pPr algn="ctr"/>
            <a:r>
              <a:rPr lang="en-US" altLang="zh-CN" sz="2800" b="1" dirty="0">
                <a:solidFill>
                  <a:srgbClr val="478E7E"/>
                </a:solidFill>
                <a:uFillTx/>
                <a:latin typeface="#9Slide03 IcielPanton Black" panose="00000A00000000000000" pitchFamily="2" charset="-93"/>
                <a:ea typeface="字魂52号-阿开漫画体" panose="00000500000000000000" pitchFamily="2" charset="-122"/>
                <a:cs typeface="Calibri Light" panose="020F0302020204030204" pitchFamily="34" charset="0"/>
                <a:sym typeface="+mn-ea"/>
              </a:rPr>
              <a:t>HỎI - ĐÁP</a:t>
            </a:r>
            <a:endParaRPr lang="zh-CN" altLang="en-US" sz="2800" b="1" spc="600" dirty="0">
              <a:solidFill>
                <a:srgbClr val="478E7E"/>
              </a:solidFill>
              <a:latin typeface="#9Slide03 IcielPanton Black" panose="00000A00000000000000" pitchFamily="2" charset="-93"/>
              <a:ea typeface="字魂52号-阿开漫画体" panose="00000500000000000000" pitchFamily="2" charset="-122"/>
              <a:cs typeface="Calibri Light" panose="020F0302020204030204" pitchFamily="34" charset="0"/>
              <a:sym typeface="+mn-ea"/>
            </a:endParaRPr>
          </a:p>
        </p:txBody>
      </p:sp>
      <p:pic>
        <p:nvPicPr>
          <p:cNvPr id="5" name="Picture 4" descr="Graphical user interface, text, application&#10;&#10;Description automatically generated">
            <a:extLst>
              <a:ext uri="{FF2B5EF4-FFF2-40B4-BE49-F238E27FC236}">
                <a16:creationId xmlns:a16="http://schemas.microsoft.com/office/drawing/2014/main" id="{CBC0AC2C-F1FA-F943-8FF8-B318C1425A97}"/>
              </a:ext>
            </a:extLst>
          </p:cNvPr>
          <p:cNvPicPr>
            <a:picLocks noChangeAspect="1"/>
          </p:cNvPicPr>
          <p:nvPr/>
        </p:nvPicPr>
        <p:blipFill rotWithShape="1">
          <a:blip r:embed="rId4">
            <a:extLst>
              <a:ext uri="{28A0092B-C50C-407E-A947-70E740481C1C}">
                <a14:useLocalDpi xmlns:a14="http://schemas.microsoft.com/office/drawing/2010/main" val="0"/>
              </a:ext>
            </a:extLst>
          </a:blip>
          <a:srcRect l="19950" t="75151" r="53914" b="12728"/>
          <a:stretch/>
        </p:blipFill>
        <p:spPr>
          <a:xfrm>
            <a:off x="1607125" y="2317268"/>
            <a:ext cx="9559687" cy="2770908"/>
          </a:xfrm>
          <a:prstGeom prst="rect">
            <a:avLst/>
          </a:prstGeom>
        </p:spPr>
      </p:pic>
    </p:spTree>
    <p:extLst>
      <p:ext uri="{BB962C8B-B14F-4D97-AF65-F5344CB8AC3E}">
        <p14:creationId xmlns:p14="http://schemas.microsoft.com/office/powerpoint/2010/main" val="2387751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0" y="0"/>
            <a:ext cx="12192000" cy="6858000"/>
            <a:chOff x="0" y="0"/>
            <a:chExt cx="12192000" cy="6858000"/>
          </a:xfrm>
        </p:grpSpPr>
        <p:pic>
          <p:nvPicPr>
            <p:cNvPr id="55" name="图片 54"/>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56" name="组合 55"/>
            <p:cNvGrpSpPr/>
            <p:nvPr/>
          </p:nvGrpSpPr>
          <p:grpSpPr>
            <a:xfrm>
              <a:off x="165100" y="121133"/>
              <a:ext cx="11861800" cy="6615734"/>
              <a:chOff x="165100" y="121133"/>
              <a:chExt cx="11861800" cy="6615734"/>
            </a:xfrm>
          </p:grpSpPr>
          <p:sp>
            <p:nvSpPr>
              <p:cNvPr id="64" name="矩形 63"/>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sp>
        <p:nvSpPr>
          <p:cNvPr id="7" name="矩形 6"/>
          <p:cNvSpPr/>
          <p:nvPr/>
        </p:nvSpPr>
        <p:spPr>
          <a:xfrm>
            <a:off x="1128598" y="2264514"/>
            <a:ext cx="1799783" cy="1799783"/>
          </a:xfrm>
          <a:prstGeom prst="rect">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sp>
        <p:nvSpPr>
          <p:cNvPr id="8" name="矩形 7"/>
          <p:cNvSpPr/>
          <p:nvPr/>
        </p:nvSpPr>
        <p:spPr>
          <a:xfrm>
            <a:off x="1128598" y="4064297"/>
            <a:ext cx="1799783" cy="1079870"/>
          </a:xfrm>
          <a:prstGeom prst="rect">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cs typeface="华文黑体" pitchFamily="2" charset="-122"/>
            </a:endParaRPr>
          </a:p>
        </p:txBody>
      </p:sp>
      <p:sp>
        <p:nvSpPr>
          <p:cNvPr id="9" name="矩形 8"/>
          <p:cNvSpPr/>
          <p:nvPr/>
        </p:nvSpPr>
        <p:spPr>
          <a:xfrm>
            <a:off x="3162353" y="2264514"/>
            <a:ext cx="1799783" cy="1799783"/>
          </a:xfrm>
          <a:prstGeom prst="rect">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sp>
        <p:nvSpPr>
          <p:cNvPr id="10" name="矩形 9"/>
          <p:cNvSpPr/>
          <p:nvPr/>
        </p:nvSpPr>
        <p:spPr>
          <a:xfrm>
            <a:off x="3162353" y="4064297"/>
            <a:ext cx="1799783" cy="1079870"/>
          </a:xfrm>
          <a:prstGeom prst="rect">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cs typeface="华文黑体" pitchFamily="2" charset="-122"/>
            </a:endParaRPr>
          </a:p>
        </p:txBody>
      </p:sp>
      <p:sp>
        <p:nvSpPr>
          <p:cNvPr id="11" name="矩形 10"/>
          <p:cNvSpPr/>
          <p:nvPr/>
        </p:nvSpPr>
        <p:spPr>
          <a:xfrm>
            <a:off x="5196109" y="2264514"/>
            <a:ext cx="1799783" cy="1799783"/>
          </a:xfrm>
          <a:prstGeom prst="rect">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sp>
        <p:nvSpPr>
          <p:cNvPr id="14" name="矩形 13"/>
          <p:cNvSpPr/>
          <p:nvPr/>
        </p:nvSpPr>
        <p:spPr>
          <a:xfrm>
            <a:off x="5196109" y="4064297"/>
            <a:ext cx="1799783" cy="1079870"/>
          </a:xfrm>
          <a:prstGeom prst="rect">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cs typeface="华文黑体" pitchFamily="2" charset="-122"/>
            </a:endParaRPr>
          </a:p>
        </p:txBody>
      </p:sp>
      <p:sp>
        <p:nvSpPr>
          <p:cNvPr id="15" name="矩形 14"/>
          <p:cNvSpPr/>
          <p:nvPr/>
        </p:nvSpPr>
        <p:spPr>
          <a:xfrm>
            <a:off x="7229864" y="2264514"/>
            <a:ext cx="1799783" cy="1799783"/>
          </a:xfrm>
          <a:prstGeom prst="rect">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sp>
        <p:nvSpPr>
          <p:cNvPr id="16" name="矩形 15"/>
          <p:cNvSpPr/>
          <p:nvPr/>
        </p:nvSpPr>
        <p:spPr>
          <a:xfrm>
            <a:off x="7229864" y="4064297"/>
            <a:ext cx="1799783" cy="1079870"/>
          </a:xfrm>
          <a:prstGeom prst="rect">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cs typeface="华文黑体" pitchFamily="2" charset="-122"/>
            </a:endParaRPr>
          </a:p>
        </p:txBody>
      </p:sp>
      <p:sp>
        <p:nvSpPr>
          <p:cNvPr id="17" name="矩形 16"/>
          <p:cNvSpPr/>
          <p:nvPr/>
        </p:nvSpPr>
        <p:spPr>
          <a:xfrm>
            <a:off x="9263619" y="2264514"/>
            <a:ext cx="1799783" cy="1799783"/>
          </a:xfrm>
          <a:prstGeom prst="rect">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sp>
        <p:nvSpPr>
          <p:cNvPr id="19" name="矩形 18"/>
          <p:cNvSpPr/>
          <p:nvPr/>
        </p:nvSpPr>
        <p:spPr>
          <a:xfrm>
            <a:off x="9263619" y="4064297"/>
            <a:ext cx="1799783" cy="1079870"/>
          </a:xfrm>
          <a:prstGeom prst="rect">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cs typeface="华文黑体" pitchFamily="2" charset="-122"/>
            </a:endParaRPr>
          </a:p>
        </p:txBody>
      </p:sp>
      <p:grpSp>
        <p:nvGrpSpPr>
          <p:cNvPr id="20" name="组合 19"/>
          <p:cNvGrpSpPr/>
          <p:nvPr/>
        </p:nvGrpSpPr>
        <p:grpSpPr>
          <a:xfrm>
            <a:off x="1704793" y="2480488"/>
            <a:ext cx="647394" cy="832187"/>
            <a:chOff x="3095876" y="2479873"/>
            <a:chExt cx="366231" cy="470769"/>
          </a:xfrm>
        </p:grpSpPr>
        <p:sp>
          <p:nvSpPr>
            <p:cNvPr id="21" name="Freeform 108"/>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sp>
          <p:nvSpPr>
            <p:cNvPr id="22" name="Freeform 109"/>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sp>
          <p:nvSpPr>
            <p:cNvPr id="23" name="Rectangle 110"/>
            <p:cNvSpPr>
              <a:spLocks noChangeArrowheads="1"/>
            </p:cNvSpPr>
            <p:nvPr/>
          </p:nvSpPr>
          <p:spPr bwMode="auto">
            <a:xfrm flipH="1">
              <a:off x="3095876" y="2741565"/>
              <a:ext cx="51923" cy="51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sp>
          <p:nvSpPr>
            <p:cNvPr id="24" name="Rectangle 111"/>
            <p:cNvSpPr>
              <a:spLocks noChangeArrowheads="1"/>
            </p:cNvSpPr>
            <p:nvPr/>
          </p:nvSpPr>
          <p:spPr bwMode="auto">
            <a:xfrm flipH="1">
              <a:off x="3095876" y="2819796"/>
              <a:ext cx="51923" cy="52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grpSp>
      <p:sp>
        <p:nvSpPr>
          <p:cNvPr id="25" name="Freeform 64"/>
          <p:cNvSpPr>
            <a:spLocks noEditPoints="1"/>
          </p:cNvSpPr>
          <p:nvPr/>
        </p:nvSpPr>
        <p:spPr bwMode="auto">
          <a:xfrm flipH="1">
            <a:off x="3616634" y="2527156"/>
            <a:ext cx="891222" cy="738849"/>
          </a:xfrm>
          <a:custGeom>
            <a:avLst/>
            <a:gdLst>
              <a:gd name="T0" fmla="*/ 188 w 308"/>
              <a:gd name="T1" fmla="*/ 19 h 256"/>
              <a:gd name="T2" fmla="*/ 154 w 308"/>
              <a:gd name="T3" fmla="*/ 0 h 256"/>
              <a:gd name="T4" fmla="*/ 120 w 308"/>
              <a:gd name="T5" fmla="*/ 19 h 256"/>
              <a:gd name="T6" fmla="*/ 8 w 308"/>
              <a:gd name="T7" fmla="*/ 195 h 256"/>
              <a:gd name="T8" fmla="*/ 7 w 308"/>
              <a:gd name="T9" fmla="*/ 235 h 256"/>
              <a:gd name="T10" fmla="*/ 42 w 308"/>
              <a:gd name="T11" fmla="*/ 256 h 256"/>
              <a:gd name="T12" fmla="*/ 266 w 308"/>
              <a:gd name="T13" fmla="*/ 256 h 256"/>
              <a:gd name="T14" fmla="*/ 301 w 308"/>
              <a:gd name="T15" fmla="*/ 235 h 256"/>
              <a:gd name="T16" fmla="*/ 300 w 308"/>
              <a:gd name="T17" fmla="*/ 195 h 256"/>
              <a:gd name="T18" fmla="*/ 188 w 308"/>
              <a:gd name="T19" fmla="*/ 19 h 256"/>
              <a:gd name="T20" fmla="*/ 154 w 308"/>
              <a:gd name="T21" fmla="*/ 216 h 256"/>
              <a:gd name="T22" fmla="*/ 138 w 308"/>
              <a:gd name="T23" fmla="*/ 200 h 256"/>
              <a:gd name="T24" fmla="*/ 154 w 308"/>
              <a:gd name="T25" fmla="*/ 184 h 256"/>
              <a:gd name="T26" fmla="*/ 170 w 308"/>
              <a:gd name="T27" fmla="*/ 200 h 256"/>
              <a:gd name="T28" fmla="*/ 154 w 308"/>
              <a:gd name="T29" fmla="*/ 216 h 256"/>
              <a:gd name="T30" fmla="*/ 170 w 308"/>
              <a:gd name="T31" fmla="*/ 152 h 256"/>
              <a:gd name="T32" fmla="*/ 154 w 308"/>
              <a:gd name="T33" fmla="*/ 168 h 256"/>
              <a:gd name="T34" fmla="*/ 138 w 308"/>
              <a:gd name="T35" fmla="*/ 152 h 256"/>
              <a:gd name="T36" fmla="*/ 138 w 308"/>
              <a:gd name="T37" fmla="*/ 96 h 256"/>
              <a:gd name="T38" fmla="*/ 154 w 308"/>
              <a:gd name="T39" fmla="*/ 80 h 256"/>
              <a:gd name="T40" fmla="*/ 170 w 308"/>
              <a:gd name="T41" fmla="*/ 96 h 256"/>
              <a:gd name="T42" fmla="*/ 170 w 308"/>
              <a:gd name="T43"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grpSp>
        <p:nvGrpSpPr>
          <p:cNvPr id="26" name="组合 25"/>
          <p:cNvGrpSpPr/>
          <p:nvPr/>
        </p:nvGrpSpPr>
        <p:grpSpPr>
          <a:xfrm>
            <a:off x="5817824" y="2491720"/>
            <a:ext cx="556353" cy="809723"/>
            <a:chOff x="5690315" y="3674507"/>
            <a:chExt cx="314729" cy="458061"/>
          </a:xfrm>
        </p:grpSpPr>
        <p:sp>
          <p:nvSpPr>
            <p:cNvPr id="27" name="Freeform 36"/>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sp>
          <p:nvSpPr>
            <p:cNvPr id="28"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grpSp>
      <p:sp>
        <p:nvSpPr>
          <p:cNvPr id="29" name="Freeform 9"/>
          <p:cNvSpPr/>
          <p:nvPr/>
        </p:nvSpPr>
        <p:spPr bwMode="auto">
          <a:xfrm flipH="1">
            <a:off x="7667312" y="2606888"/>
            <a:ext cx="924886" cy="579386"/>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grpSp>
        <p:nvGrpSpPr>
          <p:cNvPr id="30" name="组合 29"/>
          <p:cNvGrpSpPr/>
          <p:nvPr/>
        </p:nvGrpSpPr>
        <p:grpSpPr>
          <a:xfrm>
            <a:off x="9769282" y="2526270"/>
            <a:ext cx="788457" cy="740623"/>
            <a:chOff x="1784487" y="2486066"/>
            <a:chExt cx="446032" cy="418971"/>
          </a:xfrm>
        </p:grpSpPr>
        <p:sp>
          <p:nvSpPr>
            <p:cNvPr id="31" name="Freeform 68"/>
            <p:cNvSpPr/>
            <p:nvPr/>
          </p:nvSpPr>
          <p:spPr bwMode="auto">
            <a:xfrm flipH="1">
              <a:off x="1784487" y="2669491"/>
              <a:ext cx="66153" cy="235546"/>
            </a:xfrm>
            <a:custGeom>
              <a:avLst/>
              <a:gdLst>
                <a:gd name="T0" fmla="*/ 24 w 40"/>
                <a:gd name="T1" fmla="*/ 0 h 144"/>
                <a:gd name="T2" fmla="*/ 0 w 40"/>
                <a:gd name="T3" fmla="*/ 0 h 144"/>
                <a:gd name="T4" fmla="*/ 0 w 40"/>
                <a:gd name="T5" fmla="*/ 100 h 144"/>
                <a:gd name="T6" fmla="*/ 9 w 40"/>
                <a:gd name="T7" fmla="*/ 108 h 144"/>
                <a:gd name="T8" fmla="*/ 9 w 40"/>
                <a:gd name="T9" fmla="*/ 109 h 144"/>
                <a:gd name="T10" fmla="*/ 11 w 40"/>
                <a:gd name="T11" fmla="*/ 111 h 144"/>
                <a:gd name="T12" fmla="*/ 12 w 40"/>
                <a:gd name="T13" fmla="*/ 113 h 144"/>
                <a:gd name="T14" fmla="*/ 13 w 40"/>
                <a:gd name="T15" fmla="*/ 115 h 144"/>
                <a:gd name="T16" fmla="*/ 14 w 40"/>
                <a:gd name="T17" fmla="*/ 117 h 144"/>
                <a:gd name="T18" fmla="*/ 15 w 40"/>
                <a:gd name="T19" fmla="*/ 119 h 144"/>
                <a:gd name="T20" fmla="*/ 15 w 40"/>
                <a:gd name="T21" fmla="*/ 122 h 144"/>
                <a:gd name="T22" fmla="*/ 16 w 40"/>
                <a:gd name="T23" fmla="*/ 123 h 144"/>
                <a:gd name="T24" fmla="*/ 16 w 40"/>
                <a:gd name="T25" fmla="*/ 128 h 144"/>
                <a:gd name="T26" fmla="*/ 15 w 40"/>
                <a:gd name="T27" fmla="*/ 133 h 144"/>
                <a:gd name="T28" fmla="*/ 15 w 40"/>
                <a:gd name="T29" fmla="*/ 136 h 144"/>
                <a:gd name="T30" fmla="*/ 14 w 40"/>
                <a:gd name="T31" fmla="*/ 138 h 144"/>
                <a:gd name="T32" fmla="*/ 12 w 40"/>
                <a:gd name="T33" fmla="*/ 144 h 144"/>
                <a:gd name="T34" fmla="*/ 24 w 40"/>
                <a:gd name="T35" fmla="*/ 144 h 144"/>
                <a:gd name="T36" fmla="*/ 40 w 40"/>
                <a:gd name="T37" fmla="*/ 128 h 144"/>
                <a:gd name="T38" fmla="*/ 40 w 40"/>
                <a:gd name="T39" fmla="*/ 16 h 144"/>
                <a:gd name="T40" fmla="*/ 24 w 4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44">
                  <a:moveTo>
                    <a:pt x="24" y="0"/>
                  </a:moveTo>
                  <a:cubicBezTo>
                    <a:pt x="0" y="0"/>
                    <a:pt x="0" y="0"/>
                    <a:pt x="0" y="0"/>
                  </a:cubicBezTo>
                  <a:cubicBezTo>
                    <a:pt x="0" y="100"/>
                    <a:pt x="0" y="100"/>
                    <a:pt x="0" y="100"/>
                  </a:cubicBezTo>
                  <a:cubicBezTo>
                    <a:pt x="3" y="102"/>
                    <a:pt x="6" y="105"/>
                    <a:pt x="9" y="108"/>
                  </a:cubicBezTo>
                  <a:cubicBezTo>
                    <a:pt x="9" y="109"/>
                    <a:pt x="9" y="109"/>
                    <a:pt x="9" y="109"/>
                  </a:cubicBezTo>
                  <a:cubicBezTo>
                    <a:pt x="10" y="109"/>
                    <a:pt x="10" y="110"/>
                    <a:pt x="11" y="111"/>
                  </a:cubicBezTo>
                  <a:cubicBezTo>
                    <a:pt x="11" y="112"/>
                    <a:pt x="12" y="112"/>
                    <a:pt x="12" y="113"/>
                  </a:cubicBezTo>
                  <a:cubicBezTo>
                    <a:pt x="12" y="113"/>
                    <a:pt x="13" y="114"/>
                    <a:pt x="13" y="115"/>
                  </a:cubicBezTo>
                  <a:cubicBezTo>
                    <a:pt x="13" y="115"/>
                    <a:pt x="14" y="116"/>
                    <a:pt x="14" y="117"/>
                  </a:cubicBezTo>
                  <a:cubicBezTo>
                    <a:pt x="14" y="118"/>
                    <a:pt x="14" y="118"/>
                    <a:pt x="15" y="119"/>
                  </a:cubicBezTo>
                  <a:cubicBezTo>
                    <a:pt x="15" y="120"/>
                    <a:pt x="15" y="121"/>
                    <a:pt x="15" y="122"/>
                  </a:cubicBezTo>
                  <a:cubicBezTo>
                    <a:pt x="15" y="122"/>
                    <a:pt x="16" y="123"/>
                    <a:pt x="16" y="123"/>
                  </a:cubicBezTo>
                  <a:cubicBezTo>
                    <a:pt x="16" y="125"/>
                    <a:pt x="16" y="126"/>
                    <a:pt x="16" y="128"/>
                  </a:cubicBezTo>
                  <a:cubicBezTo>
                    <a:pt x="16" y="130"/>
                    <a:pt x="16" y="132"/>
                    <a:pt x="15" y="133"/>
                  </a:cubicBezTo>
                  <a:cubicBezTo>
                    <a:pt x="15" y="134"/>
                    <a:pt x="15" y="135"/>
                    <a:pt x="15" y="136"/>
                  </a:cubicBezTo>
                  <a:cubicBezTo>
                    <a:pt x="15" y="136"/>
                    <a:pt x="15" y="137"/>
                    <a:pt x="14" y="138"/>
                  </a:cubicBezTo>
                  <a:cubicBezTo>
                    <a:pt x="14" y="140"/>
                    <a:pt x="13" y="142"/>
                    <a:pt x="12" y="144"/>
                  </a:cubicBezTo>
                  <a:cubicBezTo>
                    <a:pt x="24" y="144"/>
                    <a:pt x="24" y="144"/>
                    <a:pt x="24" y="144"/>
                  </a:cubicBezTo>
                  <a:cubicBezTo>
                    <a:pt x="33" y="144"/>
                    <a:pt x="40" y="137"/>
                    <a:pt x="40" y="128"/>
                  </a:cubicBezTo>
                  <a:cubicBezTo>
                    <a:pt x="40" y="16"/>
                    <a:pt x="40" y="16"/>
                    <a:pt x="40" y="16"/>
                  </a:cubicBezTo>
                  <a:cubicBezTo>
                    <a:pt x="40" y="7"/>
                    <a:pt x="33" y="0"/>
                    <a:pt x="2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sp>
          <p:nvSpPr>
            <p:cNvPr id="32" name="Freeform 69"/>
            <p:cNvSpPr/>
            <p:nvPr/>
          </p:nvSpPr>
          <p:spPr bwMode="auto">
            <a:xfrm flipH="1">
              <a:off x="1850640" y="2852915"/>
              <a:ext cx="313727" cy="52121"/>
            </a:xfrm>
            <a:custGeom>
              <a:avLst/>
              <a:gdLst>
                <a:gd name="T0" fmla="*/ 191 w 192"/>
                <a:gd name="T1" fmla="*/ 10 h 32"/>
                <a:gd name="T2" fmla="*/ 189 w 192"/>
                <a:gd name="T3" fmla="*/ 8 h 32"/>
                <a:gd name="T4" fmla="*/ 188 w 192"/>
                <a:gd name="T5" fmla="*/ 6 h 32"/>
                <a:gd name="T6" fmla="*/ 187 w 192"/>
                <a:gd name="T7" fmla="*/ 4 h 32"/>
                <a:gd name="T8" fmla="*/ 184 w 192"/>
                <a:gd name="T9" fmla="*/ 3 h 32"/>
                <a:gd name="T10" fmla="*/ 181 w 192"/>
                <a:gd name="T11" fmla="*/ 1 h 32"/>
                <a:gd name="T12" fmla="*/ 176 w 192"/>
                <a:gd name="T13" fmla="*/ 0 h 32"/>
                <a:gd name="T14" fmla="*/ 16 w 192"/>
                <a:gd name="T15" fmla="*/ 0 h 32"/>
                <a:gd name="T16" fmla="*/ 11 w 192"/>
                <a:gd name="T17" fmla="*/ 1 h 32"/>
                <a:gd name="T18" fmla="*/ 8 w 192"/>
                <a:gd name="T19" fmla="*/ 3 h 32"/>
                <a:gd name="T20" fmla="*/ 5 w 192"/>
                <a:gd name="T21" fmla="*/ 4 h 32"/>
                <a:gd name="T22" fmla="*/ 4 w 192"/>
                <a:gd name="T23" fmla="*/ 6 h 32"/>
                <a:gd name="T24" fmla="*/ 3 w 192"/>
                <a:gd name="T25" fmla="*/ 8 h 32"/>
                <a:gd name="T26" fmla="*/ 1 w 192"/>
                <a:gd name="T27" fmla="*/ 10 h 32"/>
                <a:gd name="T28" fmla="*/ 1 w 192"/>
                <a:gd name="T29" fmla="*/ 11 h 32"/>
                <a:gd name="T30" fmla="*/ 0 w 192"/>
                <a:gd name="T31" fmla="*/ 16 h 32"/>
                <a:gd name="T32" fmla="*/ 2 w 192"/>
                <a:gd name="T33" fmla="*/ 24 h 32"/>
                <a:gd name="T34" fmla="*/ 3 w 192"/>
                <a:gd name="T35" fmla="*/ 25 h 32"/>
                <a:gd name="T36" fmla="*/ 16 w 192"/>
                <a:gd name="T37" fmla="*/ 32 h 32"/>
                <a:gd name="T38" fmla="*/ 176 w 192"/>
                <a:gd name="T39" fmla="*/ 32 h 32"/>
                <a:gd name="T40" fmla="*/ 189 w 192"/>
                <a:gd name="T41" fmla="*/ 25 h 32"/>
                <a:gd name="T42" fmla="*/ 190 w 192"/>
                <a:gd name="T43" fmla="*/ 24 h 32"/>
                <a:gd name="T44" fmla="*/ 192 w 192"/>
                <a:gd name="T45" fmla="*/ 16 h 32"/>
                <a:gd name="T46" fmla="*/ 191 w 192"/>
                <a:gd name="T47" fmla="*/ 11 h 32"/>
                <a:gd name="T48" fmla="*/ 191 w 192"/>
                <a:gd name="T4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32">
                  <a:moveTo>
                    <a:pt x="191" y="10"/>
                  </a:moveTo>
                  <a:cubicBezTo>
                    <a:pt x="190" y="9"/>
                    <a:pt x="190" y="8"/>
                    <a:pt x="189" y="8"/>
                  </a:cubicBezTo>
                  <a:cubicBezTo>
                    <a:pt x="189" y="7"/>
                    <a:pt x="188" y="6"/>
                    <a:pt x="188" y="6"/>
                  </a:cubicBezTo>
                  <a:cubicBezTo>
                    <a:pt x="188" y="5"/>
                    <a:pt x="187" y="5"/>
                    <a:pt x="187" y="4"/>
                  </a:cubicBezTo>
                  <a:cubicBezTo>
                    <a:pt x="186" y="4"/>
                    <a:pt x="185" y="3"/>
                    <a:pt x="184" y="3"/>
                  </a:cubicBezTo>
                  <a:cubicBezTo>
                    <a:pt x="183" y="2"/>
                    <a:pt x="182" y="1"/>
                    <a:pt x="181" y="1"/>
                  </a:cubicBezTo>
                  <a:cubicBezTo>
                    <a:pt x="180" y="0"/>
                    <a:pt x="178" y="0"/>
                    <a:pt x="176" y="0"/>
                  </a:cubicBezTo>
                  <a:cubicBezTo>
                    <a:pt x="16" y="0"/>
                    <a:pt x="16" y="0"/>
                    <a:pt x="16" y="0"/>
                  </a:cubicBezTo>
                  <a:cubicBezTo>
                    <a:pt x="14" y="0"/>
                    <a:pt x="12" y="0"/>
                    <a:pt x="11" y="1"/>
                  </a:cubicBezTo>
                  <a:cubicBezTo>
                    <a:pt x="10" y="1"/>
                    <a:pt x="9" y="2"/>
                    <a:pt x="8" y="3"/>
                  </a:cubicBezTo>
                  <a:cubicBezTo>
                    <a:pt x="7" y="3"/>
                    <a:pt x="6" y="4"/>
                    <a:pt x="5" y="4"/>
                  </a:cubicBezTo>
                  <a:cubicBezTo>
                    <a:pt x="5" y="5"/>
                    <a:pt x="4" y="5"/>
                    <a:pt x="4" y="6"/>
                  </a:cubicBezTo>
                  <a:cubicBezTo>
                    <a:pt x="4" y="6"/>
                    <a:pt x="3" y="7"/>
                    <a:pt x="3" y="8"/>
                  </a:cubicBezTo>
                  <a:cubicBezTo>
                    <a:pt x="2" y="8"/>
                    <a:pt x="2" y="9"/>
                    <a:pt x="1" y="10"/>
                  </a:cubicBezTo>
                  <a:cubicBezTo>
                    <a:pt x="1" y="10"/>
                    <a:pt x="1" y="11"/>
                    <a:pt x="1" y="11"/>
                  </a:cubicBezTo>
                  <a:cubicBezTo>
                    <a:pt x="0" y="13"/>
                    <a:pt x="0" y="14"/>
                    <a:pt x="0" y="16"/>
                  </a:cubicBezTo>
                  <a:cubicBezTo>
                    <a:pt x="0" y="19"/>
                    <a:pt x="1" y="21"/>
                    <a:pt x="2" y="24"/>
                  </a:cubicBezTo>
                  <a:cubicBezTo>
                    <a:pt x="3" y="25"/>
                    <a:pt x="3" y="25"/>
                    <a:pt x="3" y="25"/>
                  </a:cubicBezTo>
                  <a:cubicBezTo>
                    <a:pt x="5" y="29"/>
                    <a:pt x="10" y="32"/>
                    <a:pt x="16" y="32"/>
                  </a:cubicBezTo>
                  <a:cubicBezTo>
                    <a:pt x="176" y="32"/>
                    <a:pt x="176" y="32"/>
                    <a:pt x="176" y="32"/>
                  </a:cubicBezTo>
                  <a:cubicBezTo>
                    <a:pt x="182" y="32"/>
                    <a:pt x="187" y="29"/>
                    <a:pt x="189" y="25"/>
                  </a:cubicBezTo>
                  <a:cubicBezTo>
                    <a:pt x="190" y="24"/>
                    <a:pt x="190" y="24"/>
                    <a:pt x="190" y="24"/>
                  </a:cubicBezTo>
                  <a:cubicBezTo>
                    <a:pt x="191" y="21"/>
                    <a:pt x="192" y="19"/>
                    <a:pt x="192" y="16"/>
                  </a:cubicBezTo>
                  <a:cubicBezTo>
                    <a:pt x="192" y="14"/>
                    <a:pt x="192" y="13"/>
                    <a:pt x="191" y="11"/>
                  </a:cubicBezTo>
                  <a:cubicBezTo>
                    <a:pt x="191" y="11"/>
                    <a:pt x="191" y="10"/>
                    <a:pt x="19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sp>
          <p:nvSpPr>
            <p:cNvPr id="33" name="Freeform 70"/>
            <p:cNvSpPr/>
            <p:nvPr/>
          </p:nvSpPr>
          <p:spPr bwMode="auto">
            <a:xfrm flipH="1">
              <a:off x="2164366" y="2669491"/>
              <a:ext cx="66153" cy="235546"/>
            </a:xfrm>
            <a:custGeom>
              <a:avLst/>
              <a:gdLst>
                <a:gd name="T0" fmla="*/ 40 w 40"/>
                <a:gd name="T1" fmla="*/ 96 h 144"/>
                <a:gd name="T2" fmla="*/ 40 w 40"/>
                <a:gd name="T3" fmla="*/ 64 h 144"/>
                <a:gd name="T4" fmla="*/ 24 w 40"/>
                <a:gd name="T5" fmla="*/ 64 h 144"/>
                <a:gd name="T6" fmla="*/ 24 w 40"/>
                <a:gd name="T7" fmla="*/ 48 h 144"/>
                <a:gd name="T8" fmla="*/ 40 w 40"/>
                <a:gd name="T9" fmla="*/ 48 h 144"/>
                <a:gd name="T10" fmla="*/ 40 w 40"/>
                <a:gd name="T11" fmla="*/ 32 h 144"/>
                <a:gd name="T12" fmla="*/ 24 w 40"/>
                <a:gd name="T13" fmla="*/ 32 h 144"/>
                <a:gd name="T14" fmla="*/ 24 w 40"/>
                <a:gd name="T15" fmla="*/ 16 h 144"/>
                <a:gd name="T16" fmla="*/ 40 w 40"/>
                <a:gd name="T17" fmla="*/ 16 h 144"/>
                <a:gd name="T18" fmla="*/ 40 w 40"/>
                <a:gd name="T19" fmla="*/ 0 h 144"/>
                <a:gd name="T20" fmla="*/ 16 w 40"/>
                <a:gd name="T21" fmla="*/ 0 h 144"/>
                <a:gd name="T22" fmla="*/ 0 w 40"/>
                <a:gd name="T23" fmla="*/ 16 h 144"/>
                <a:gd name="T24" fmla="*/ 0 w 40"/>
                <a:gd name="T25" fmla="*/ 128 h 144"/>
                <a:gd name="T26" fmla="*/ 16 w 40"/>
                <a:gd name="T27" fmla="*/ 144 h 144"/>
                <a:gd name="T28" fmla="*/ 28 w 40"/>
                <a:gd name="T29" fmla="*/ 144 h 144"/>
                <a:gd name="T30" fmla="*/ 26 w 40"/>
                <a:gd name="T31" fmla="*/ 138 h 144"/>
                <a:gd name="T32" fmla="*/ 25 w 40"/>
                <a:gd name="T33" fmla="*/ 136 h 144"/>
                <a:gd name="T34" fmla="*/ 25 w 40"/>
                <a:gd name="T35" fmla="*/ 133 h 144"/>
                <a:gd name="T36" fmla="*/ 24 w 40"/>
                <a:gd name="T37" fmla="*/ 128 h 144"/>
                <a:gd name="T38" fmla="*/ 24 w 40"/>
                <a:gd name="T39" fmla="*/ 123 h 144"/>
                <a:gd name="T40" fmla="*/ 25 w 40"/>
                <a:gd name="T41" fmla="*/ 122 h 144"/>
                <a:gd name="T42" fmla="*/ 25 w 40"/>
                <a:gd name="T43" fmla="*/ 119 h 144"/>
                <a:gd name="T44" fmla="*/ 26 w 40"/>
                <a:gd name="T45" fmla="*/ 117 h 144"/>
                <a:gd name="T46" fmla="*/ 27 w 40"/>
                <a:gd name="T47" fmla="*/ 115 h 144"/>
                <a:gd name="T48" fmla="*/ 28 w 40"/>
                <a:gd name="T49" fmla="*/ 113 h 144"/>
                <a:gd name="T50" fmla="*/ 29 w 40"/>
                <a:gd name="T51" fmla="*/ 111 h 144"/>
                <a:gd name="T52" fmla="*/ 31 w 40"/>
                <a:gd name="T53" fmla="*/ 109 h 144"/>
                <a:gd name="T54" fmla="*/ 31 w 40"/>
                <a:gd name="T55" fmla="*/ 108 h 144"/>
                <a:gd name="T56" fmla="*/ 40 w 40"/>
                <a:gd name="T57" fmla="*/ 100 h 144"/>
                <a:gd name="T58" fmla="*/ 40 w 40"/>
                <a:gd name="T59"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4">
                  <a:moveTo>
                    <a:pt x="40" y="96"/>
                  </a:moveTo>
                  <a:cubicBezTo>
                    <a:pt x="40" y="64"/>
                    <a:pt x="40" y="64"/>
                    <a:pt x="40" y="64"/>
                  </a:cubicBezTo>
                  <a:cubicBezTo>
                    <a:pt x="24" y="64"/>
                    <a:pt x="24" y="64"/>
                    <a:pt x="24" y="64"/>
                  </a:cubicBezTo>
                  <a:cubicBezTo>
                    <a:pt x="24" y="48"/>
                    <a:pt x="24" y="48"/>
                    <a:pt x="24" y="48"/>
                  </a:cubicBezTo>
                  <a:cubicBezTo>
                    <a:pt x="40" y="48"/>
                    <a:pt x="40" y="48"/>
                    <a:pt x="40" y="48"/>
                  </a:cubicBezTo>
                  <a:cubicBezTo>
                    <a:pt x="40" y="32"/>
                    <a:pt x="40" y="32"/>
                    <a:pt x="40" y="32"/>
                  </a:cubicBezTo>
                  <a:cubicBezTo>
                    <a:pt x="24" y="32"/>
                    <a:pt x="24" y="32"/>
                    <a:pt x="24" y="32"/>
                  </a:cubicBezTo>
                  <a:cubicBezTo>
                    <a:pt x="24" y="16"/>
                    <a:pt x="24" y="16"/>
                    <a:pt x="24" y="16"/>
                  </a:cubicBezTo>
                  <a:cubicBezTo>
                    <a:pt x="40" y="16"/>
                    <a:pt x="40" y="16"/>
                    <a:pt x="40" y="16"/>
                  </a:cubicBezTo>
                  <a:cubicBezTo>
                    <a:pt x="40" y="0"/>
                    <a:pt x="40" y="0"/>
                    <a:pt x="40" y="0"/>
                  </a:cubicBezTo>
                  <a:cubicBezTo>
                    <a:pt x="16" y="0"/>
                    <a:pt x="16" y="0"/>
                    <a:pt x="16" y="0"/>
                  </a:cubicBezTo>
                  <a:cubicBezTo>
                    <a:pt x="7" y="0"/>
                    <a:pt x="0" y="7"/>
                    <a:pt x="0" y="16"/>
                  </a:cubicBezTo>
                  <a:cubicBezTo>
                    <a:pt x="0" y="128"/>
                    <a:pt x="0" y="128"/>
                    <a:pt x="0" y="128"/>
                  </a:cubicBezTo>
                  <a:cubicBezTo>
                    <a:pt x="0" y="137"/>
                    <a:pt x="7" y="144"/>
                    <a:pt x="16" y="144"/>
                  </a:cubicBezTo>
                  <a:cubicBezTo>
                    <a:pt x="28" y="144"/>
                    <a:pt x="28" y="144"/>
                    <a:pt x="28" y="144"/>
                  </a:cubicBezTo>
                  <a:cubicBezTo>
                    <a:pt x="27" y="142"/>
                    <a:pt x="26" y="140"/>
                    <a:pt x="26" y="138"/>
                  </a:cubicBezTo>
                  <a:cubicBezTo>
                    <a:pt x="25" y="137"/>
                    <a:pt x="25" y="136"/>
                    <a:pt x="25" y="136"/>
                  </a:cubicBezTo>
                  <a:cubicBezTo>
                    <a:pt x="25" y="135"/>
                    <a:pt x="25" y="134"/>
                    <a:pt x="25" y="133"/>
                  </a:cubicBezTo>
                  <a:cubicBezTo>
                    <a:pt x="24" y="132"/>
                    <a:pt x="24" y="130"/>
                    <a:pt x="24" y="128"/>
                  </a:cubicBezTo>
                  <a:cubicBezTo>
                    <a:pt x="24" y="126"/>
                    <a:pt x="24" y="125"/>
                    <a:pt x="24" y="123"/>
                  </a:cubicBezTo>
                  <a:cubicBezTo>
                    <a:pt x="24" y="123"/>
                    <a:pt x="25" y="122"/>
                    <a:pt x="25" y="122"/>
                  </a:cubicBezTo>
                  <a:cubicBezTo>
                    <a:pt x="25" y="121"/>
                    <a:pt x="25" y="120"/>
                    <a:pt x="25" y="119"/>
                  </a:cubicBezTo>
                  <a:cubicBezTo>
                    <a:pt x="26" y="118"/>
                    <a:pt x="26" y="118"/>
                    <a:pt x="26" y="117"/>
                  </a:cubicBezTo>
                  <a:cubicBezTo>
                    <a:pt x="26" y="116"/>
                    <a:pt x="27" y="115"/>
                    <a:pt x="27" y="115"/>
                  </a:cubicBezTo>
                  <a:cubicBezTo>
                    <a:pt x="27" y="114"/>
                    <a:pt x="28" y="113"/>
                    <a:pt x="28" y="113"/>
                  </a:cubicBezTo>
                  <a:cubicBezTo>
                    <a:pt x="28" y="112"/>
                    <a:pt x="29" y="112"/>
                    <a:pt x="29" y="111"/>
                  </a:cubicBezTo>
                  <a:cubicBezTo>
                    <a:pt x="30" y="110"/>
                    <a:pt x="30" y="109"/>
                    <a:pt x="31" y="109"/>
                  </a:cubicBezTo>
                  <a:cubicBezTo>
                    <a:pt x="31" y="108"/>
                    <a:pt x="31" y="108"/>
                    <a:pt x="31" y="108"/>
                  </a:cubicBezTo>
                  <a:cubicBezTo>
                    <a:pt x="34" y="105"/>
                    <a:pt x="37" y="102"/>
                    <a:pt x="40" y="100"/>
                  </a:cubicBezTo>
                  <a:lnTo>
                    <a:pt x="40" y="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sp>
          <p:nvSpPr>
            <p:cNvPr id="34" name="Freeform 71"/>
            <p:cNvSpPr/>
            <p:nvPr/>
          </p:nvSpPr>
          <p:spPr bwMode="auto">
            <a:xfrm flipH="1">
              <a:off x="1863670" y="2486066"/>
              <a:ext cx="91211" cy="91211"/>
            </a:xfrm>
            <a:custGeom>
              <a:avLst/>
              <a:gdLst>
                <a:gd name="T0" fmla="*/ 16 w 56"/>
                <a:gd name="T1" fmla="*/ 56 h 56"/>
                <a:gd name="T2" fmla="*/ 56 w 56"/>
                <a:gd name="T3" fmla="*/ 56 h 56"/>
                <a:gd name="T4" fmla="*/ 0 w 56"/>
                <a:gd name="T5" fmla="*/ 0 h 56"/>
                <a:gd name="T6" fmla="*/ 0 w 56"/>
                <a:gd name="T7" fmla="*/ 40 h 56"/>
                <a:gd name="T8" fmla="*/ 16 w 56"/>
                <a:gd name="T9" fmla="*/ 56 h 56"/>
              </a:gdLst>
              <a:ahLst/>
              <a:cxnLst>
                <a:cxn ang="0">
                  <a:pos x="T0" y="T1"/>
                </a:cxn>
                <a:cxn ang="0">
                  <a:pos x="T2" y="T3"/>
                </a:cxn>
                <a:cxn ang="0">
                  <a:pos x="T4" y="T5"/>
                </a:cxn>
                <a:cxn ang="0">
                  <a:pos x="T6" y="T7"/>
                </a:cxn>
                <a:cxn ang="0">
                  <a:pos x="T8" y="T9"/>
                </a:cxn>
              </a:cxnLst>
              <a:rect l="0" t="0" r="r" b="b"/>
              <a:pathLst>
                <a:path w="56" h="56">
                  <a:moveTo>
                    <a:pt x="16" y="56"/>
                  </a:moveTo>
                  <a:cubicBezTo>
                    <a:pt x="56" y="56"/>
                    <a:pt x="56" y="56"/>
                    <a:pt x="56" y="56"/>
                  </a:cubicBezTo>
                  <a:cubicBezTo>
                    <a:pt x="0" y="0"/>
                    <a:pt x="0" y="0"/>
                    <a:pt x="0" y="0"/>
                  </a:cubicBezTo>
                  <a:cubicBezTo>
                    <a:pt x="0" y="40"/>
                    <a:pt x="0" y="40"/>
                    <a:pt x="0" y="40"/>
                  </a:cubicBezTo>
                  <a:cubicBezTo>
                    <a:pt x="0" y="49"/>
                    <a:pt x="7" y="56"/>
                    <a:pt x="16" y="5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sp>
          <p:nvSpPr>
            <p:cNvPr id="35" name="Freeform 72"/>
            <p:cNvSpPr/>
            <p:nvPr/>
          </p:nvSpPr>
          <p:spPr bwMode="auto">
            <a:xfrm flipH="1">
              <a:off x="1863670" y="2486066"/>
              <a:ext cx="287666" cy="157365"/>
            </a:xfrm>
            <a:custGeom>
              <a:avLst/>
              <a:gdLst>
                <a:gd name="T0" fmla="*/ 176 w 176"/>
                <a:gd name="T1" fmla="*/ 72 h 96"/>
                <a:gd name="T2" fmla="*/ 120 w 176"/>
                <a:gd name="T3" fmla="*/ 72 h 96"/>
                <a:gd name="T4" fmla="*/ 104 w 176"/>
                <a:gd name="T5" fmla="*/ 56 h 96"/>
                <a:gd name="T6" fmla="*/ 104 w 176"/>
                <a:gd name="T7" fmla="*/ 40 h 96"/>
                <a:gd name="T8" fmla="*/ 104 w 176"/>
                <a:gd name="T9" fmla="*/ 0 h 96"/>
                <a:gd name="T10" fmla="*/ 16 w 176"/>
                <a:gd name="T11" fmla="*/ 0 h 96"/>
                <a:gd name="T12" fmla="*/ 0 w 176"/>
                <a:gd name="T13" fmla="*/ 16 h 96"/>
                <a:gd name="T14" fmla="*/ 0 w 176"/>
                <a:gd name="T15" fmla="*/ 96 h 96"/>
                <a:gd name="T16" fmla="*/ 176 w 176"/>
                <a:gd name="T17" fmla="*/ 96 h 96"/>
                <a:gd name="T18" fmla="*/ 176 w 176"/>
                <a:gd name="T19"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96">
                  <a:moveTo>
                    <a:pt x="176" y="72"/>
                  </a:moveTo>
                  <a:cubicBezTo>
                    <a:pt x="120" y="72"/>
                    <a:pt x="120" y="72"/>
                    <a:pt x="120" y="72"/>
                  </a:cubicBezTo>
                  <a:cubicBezTo>
                    <a:pt x="111" y="72"/>
                    <a:pt x="104" y="65"/>
                    <a:pt x="104" y="56"/>
                  </a:cubicBezTo>
                  <a:cubicBezTo>
                    <a:pt x="104" y="40"/>
                    <a:pt x="104" y="40"/>
                    <a:pt x="104" y="40"/>
                  </a:cubicBezTo>
                  <a:cubicBezTo>
                    <a:pt x="104" y="0"/>
                    <a:pt x="104" y="0"/>
                    <a:pt x="104" y="0"/>
                  </a:cubicBezTo>
                  <a:cubicBezTo>
                    <a:pt x="16" y="0"/>
                    <a:pt x="16" y="0"/>
                    <a:pt x="16" y="0"/>
                  </a:cubicBezTo>
                  <a:cubicBezTo>
                    <a:pt x="7" y="0"/>
                    <a:pt x="0" y="7"/>
                    <a:pt x="0" y="16"/>
                  </a:cubicBezTo>
                  <a:cubicBezTo>
                    <a:pt x="0" y="96"/>
                    <a:pt x="0" y="96"/>
                    <a:pt x="0" y="96"/>
                  </a:cubicBezTo>
                  <a:cubicBezTo>
                    <a:pt x="176" y="96"/>
                    <a:pt x="176" y="96"/>
                    <a:pt x="176" y="96"/>
                  </a:cubicBezTo>
                  <a:lnTo>
                    <a:pt x="176"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sp>
          <p:nvSpPr>
            <p:cNvPr id="36" name="Rectangle 73"/>
            <p:cNvSpPr>
              <a:spLocks noChangeArrowheads="1"/>
            </p:cNvSpPr>
            <p:nvPr/>
          </p:nvSpPr>
          <p:spPr bwMode="auto">
            <a:xfrm flipH="1">
              <a:off x="1876700" y="2669491"/>
              <a:ext cx="261606" cy="156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endParaRPr lang="zh-CN" altLang="en-US">
                <a:solidFill>
                  <a:sysClr val="windowText" lastClr="000000"/>
                </a:solidFill>
                <a:latin typeface="Calibri" panose="020F0502020204030204"/>
                <a:ea typeface="宋体" panose="02010600030101010101" pitchFamily="2" charset="-122"/>
              </a:endParaRPr>
            </a:p>
          </p:txBody>
        </p:sp>
      </p:grpSp>
      <p:grpSp>
        <p:nvGrpSpPr>
          <p:cNvPr id="37" name="组合 36"/>
          <p:cNvGrpSpPr/>
          <p:nvPr/>
        </p:nvGrpSpPr>
        <p:grpSpPr>
          <a:xfrm>
            <a:off x="1920503" y="3560358"/>
            <a:ext cx="8350994" cy="215974"/>
            <a:chOff x="1918742" y="3212976"/>
            <a:chExt cx="8352927" cy="216024"/>
          </a:xfrm>
        </p:grpSpPr>
        <p:sp>
          <p:nvSpPr>
            <p:cNvPr id="38" name="椭圆 37"/>
            <p:cNvSpPr/>
            <p:nvPr/>
          </p:nvSpPr>
          <p:spPr>
            <a:xfrm>
              <a:off x="1918742"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sp>
          <p:nvSpPr>
            <p:cNvPr id="39" name="椭圆 38"/>
            <p:cNvSpPr/>
            <p:nvPr/>
          </p:nvSpPr>
          <p:spPr>
            <a:xfrm>
              <a:off x="3913428"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sp>
          <p:nvSpPr>
            <p:cNvPr id="40" name="椭圆 39"/>
            <p:cNvSpPr/>
            <p:nvPr/>
          </p:nvSpPr>
          <p:spPr>
            <a:xfrm>
              <a:off x="5987194"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sp>
          <p:nvSpPr>
            <p:cNvPr id="41" name="椭圆 40"/>
            <p:cNvSpPr/>
            <p:nvPr/>
          </p:nvSpPr>
          <p:spPr>
            <a:xfrm>
              <a:off x="8021420"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sp>
          <p:nvSpPr>
            <p:cNvPr id="42" name="椭圆 41"/>
            <p:cNvSpPr/>
            <p:nvPr/>
          </p:nvSpPr>
          <p:spPr>
            <a:xfrm>
              <a:off x="10055645"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sp>
          <p:nvSpPr>
            <p:cNvPr id="43" name="矩形 42"/>
            <p:cNvSpPr/>
            <p:nvPr/>
          </p:nvSpPr>
          <p:spPr>
            <a:xfrm>
              <a:off x="1959948" y="3298129"/>
              <a:ext cx="81369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5号-经典雅黑" panose="02000000000000000000" pitchFamily="2" charset="-122"/>
                <a:ea typeface="字魂35号-经典雅黑" panose="02000000000000000000" pitchFamily="2" charset="-122"/>
              </a:endParaRPr>
            </a:p>
          </p:txBody>
        </p:sp>
      </p:grpSp>
      <p:sp>
        <p:nvSpPr>
          <p:cNvPr id="44" name="等腰三角形 43"/>
          <p:cNvSpPr/>
          <p:nvPr/>
        </p:nvSpPr>
        <p:spPr>
          <a:xfrm flipV="1">
            <a:off x="1903225" y="5144167"/>
            <a:ext cx="250530" cy="215974"/>
          </a:xfrm>
          <a:prstGeom prst="triangle">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50000"/>
                </a:schemeClr>
              </a:solidFill>
              <a:latin typeface="字魂35号-经典雅黑" panose="02000000000000000000" pitchFamily="2" charset="-122"/>
              <a:ea typeface="字魂35号-经典雅黑" panose="02000000000000000000" pitchFamily="2" charset="-122"/>
            </a:endParaRPr>
          </a:p>
        </p:txBody>
      </p:sp>
      <p:sp>
        <p:nvSpPr>
          <p:cNvPr id="45" name="等腰三角形 44"/>
          <p:cNvSpPr/>
          <p:nvPr/>
        </p:nvSpPr>
        <p:spPr>
          <a:xfrm flipV="1">
            <a:off x="3936980" y="5144167"/>
            <a:ext cx="250530" cy="215974"/>
          </a:xfrm>
          <a:prstGeom prst="triangle">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50000"/>
                </a:schemeClr>
              </a:solidFill>
              <a:latin typeface="字魂35号-经典雅黑" panose="02000000000000000000" pitchFamily="2" charset="-122"/>
              <a:ea typeface="字魂35号-经典雅黑" panose="02000000000000000000" pitchFamily="2" charset="-122"/>
            </a:endParaRPr>
          </a:p>
        </p:txBody>
      </p:sp>
      <p:sp>
        <p:nvSpPr>
          <p:cNvPr id="46" name="等腰三角形 45"/>
          <p:cNvSpPr/>
          <p:nvPr/>
        </p:nvSpPr>
        <p:spPr>
          <a:xfrm flipV="1">
            <a:off x="5970735" y="5144167"/>
            <a:ext cx="250530" cy="215974"/>
          </a:xfrm>
          <a:prstGeom prst="triangle">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50000"/>
                </a:schemeClr>
              </a:solidFill>
              <a:latin typeface="字魂35号-经典雅黑" panose="02000000000000000000" pitchFamily="2" charset="-122"/>
              <a:ea typeface="字魂35号-经典雅黑" panose="02000000000000000000" pitchFamily="2" charset="-122"/>
            </a:endParaRPr>
          </a:p>
        </p:txBody>
      </p:sp>
      <p:sp>
        <p:nvSpPr>
          <p:cNvPr id="47" name="等腰三角形 46"/>
          <p:cNvSpPr/>
          <p:nvPr/>
        </p:nvSpPr>
        <p:spPr>
          <a:xfrm flipV="1">
            <a:off x="8004490" y="5144167"/>
            <a:ext cx="250530" cy="215974"/>
          </a:xfrm>
          <a:prstGeom prst="triangle">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50000"/>
                </a:schemeClr>
              </a:solidFill>
              <a:latin typeface="字魂35号-经典雅黑" panose="02000000000000000000" pitchFamily="2" charset="-122"/>
              <a:ea typeface="字魂35号-经典雅黑" panose="02000000000000000000" pitchFamily="2" charset="-122"/>
            </a:endParaRPr>
          </a:p>
        </p:txBody>
      </p:sp>
      <p:sp>
        <p:nvSpPr>
          <p:cNvPr id="48" name="等腰三角形 47"/>
          <p:cNvSpPr/>
          <p:nvPr/>
        </p:nvSpPr>
        <p:spPr>
          <a:xfrm flipV="1">
            <a:off x="10038245" y="5144167"/>
            <a:ext cx="250530" cy="215974"/>
          </a:xfrm>
          <a:prstGeom prst="triangle">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50000"/>
                </a:schemeClr>
              </a:solidFill>
              <a:latin typeface="字魂35号-经典雅黑" panose="02000000000000000000" pitchFamily="2" charset="-122"/>
              <a:ea typeface="字魂35号-经典雅黑" panose="02000000000000000000" pitchFamily="2" charset="-122"/>
            </a:endParaRPr>
          </a:p>
        </p:txBody>
      </p:sp>
      <p:sp>
        <p:nvSpPr>
          <p:cNvPr id="4" name="文本框 3"/>
          <p:cNvSpPr txBox="1"/>
          <p:nvPr/>
        </p:nvSpPr>
        <p:spPr>
          <a:xfrm>
            <a:off x="1961699" y="524510"/>
            <a:ext cx="7970589" cy="584775"/>
          </a:xfrm>
          <a:prstGeom prst="rect">
            <a:avLst/>
          </a:prstGeom>
          <a:noFill/>
        </p:spPr>
        <p:txBody>
          <a:bodyPr wrap="square" rtlCol="0">
            <a:spAutoFit/>
          </a:bodyPr>
          <a:lstStyle/>
          <a:p>
            <a:pPr algn="ctr"/>
            <a:r>
              <a:rPr lang="en-US" altLang="zh-CN" sz="3200" dirty="0">
                <a:solidFill>
                  <a:srgbClr val="478E7E"/>
                </a:solidFill>
                <a:latin typeface="#9Slide07 IcielStormtrooper" panose="020B0500000000000000" pitchFamily="34" charset="-93"/>
                <a:ea typeface="字魂52号-阿开漫画体" panose="00000500000000000000" pitchFamily="2" charset="-122"/>
                <a:cs typeface="Times New Roman" panose="02020603050405020304" pitchFamily="18" charset="0"/>
                <a:sym typeface="+mn-ea"/>
              </a:rPr>
              <a:t>THỜI ĐIỂM GIAO TIẾP VỚI THẦY CÔ</a:t>
            </a:r>
            <a:endParaRPr lang="zh-CN" altLang="en-US" sz="3200" spc="600" dirty="0">
              <a:solidFill>
                <a:srgbClr val="478E7E"/>
              </a:solidFill>
              <a:latin typeface="#9Slide07 IcielStormtrooper" panose="020B0500000000000000" pitchFamily="34" charset="-93"/>
              <a:ea typeface="字魂52号-阿开漫画体" panose="00000500000000000000" pitchFamily="2" charset="-122"/>
              <a:cs typeface="Times New Roman" panose="02020603050405020304" pitchFamily="18" charset="0"/>
              <a:sym typeface="+mn-ea"/>
            </a:endParaRPr>
          </a:p>
        </p:txBody>
      </p:sp>
      <p:sp>
        <p:nvSpPr>
          <p:cNvPr id="3" name="TextBox 73"/>
          <p:cNvSpPr txBox="1"/>
          <p:nvPr/>
        </p:nvSpPr>
        <p:spPr>
          <a:xfrm>
            <a:off x="1183824" y="4002779"/>
            <a:ext cx="1555750" cy="505972"/>
          </a:xfrm>
          <a:prstGeom prst="roundRect">
            <a:avLst>
              <a:gd name="adj" fmla="val 0"/>
            </a:avLst>
          </a:prstGeom>
          <a:noFill/>
        </p:spPr>
        <p:txBody>
          <a:bodyPr wrap="square" rtlCol="0">
            <a:spAutoFit/>
          </a:bodyPr>
          <a:lstStyle/>
          <a:p>
            <a:pPr algn="ctr">
              <a:lnSpc>
                <a:spcPct val="120000"/>
              </a:lnSpc>
            </a:pPr>
            <a:r>
              <a:rPr lang="en-US" altLang="zh-CN" sz="2400" dirty="0">
                <a:solidFill>
                  <a:schemeClr val="bg1"/>
                </a:solidFill>
                <a:latin typeface="Montserrat SemiBold" panose="00000700000000000000" charset="0"/>
                <a:ea typeface="字魂70号-灵悦黑体" panose="00000500000000000000" pitchFamily="2" charset="-122"/>
                <a:cs typeface="Montserrat SemiBold" panose="00000700000000000000" charset="0"/>
                <a:sym typeface="+mn-lt"/>
              </a:rPr>
              <a:t>ĐẦU GIỜ</a:t>
            </a:r>
            <a:endParaRPr lang="zh-CN" altLang="en-US" sz="2400" dirty="0">
              <a:solidFill>
                <a:schemeClr val="bg1"/>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6" name="TextBox 73"/>
          <p:cNvSpPr txBox="1"/>
          <p:nvPr/>
        </p:nvSpPr>
        <p:spPr>
          <a:xfrm>
            <a:off x="3277419" y="4002779"/>
            <a:ext cx="1555750" cy="949171"/>
          </a:xfrm>
          <a:prstGeom prst="roundRect">
            <a:avLst>
              <a:gd name="adj" fmla="val 0"/>
            </a:avLst>
          </a:prstGeom>
          <a:noFill/>
        </p:spPr>
        <p:txBody>
          <a:bodyPr wrap="square" rtlCol="0">
            <a:spAutoFit/>
          </a:bodyPr>
          <a:lstStyle/>
          <a:p>
            <a:pPr algn="ctr">
              <a:lnSpc>
                <a:spcPct val="120000"/>
              </a:lnSpc>
            </a:pPr>
            <a:r>
              <a:rPr lang="en-US" altLang="zh-CN" sz="2400" dirty="0">
                <a:solidFill>
                  <a:schemeClr val="bg1"/>
                </a:solidFill>
                <a:latin typeface="Montserrat SemiBold" panose="00000700000000000000" charset="0"/>
                <a:ea typeface="字魂70号-灵悦黑体" panose="00000500000000000000" pitchFamily="2" charset="-122"/>
                <a:cs typeface="Montserrat SemiBold" panose="00000700000000000000" charset="0"/>
                <a:sym typeface="+mn-lt"/>
              </a:rPr>
              <a:t>GIỜ TAN HỌC</a:t>
            </a:r>
            <a:endParaRPr lang="zh-CN" altLang="en-US" sz="2400" dirty="0">
              <a:solidFill>
                <a:schemeClr val="bg1"/>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13" name="TextBox 73"/>
          <p:cNvSpPr txBox="1"/>
          <p:nvPr/>
        </p:nvSpPr>
        <p:spPr>
          <a:xfrm>
            <a:off x="5248459" y="4002779"/>
            <a:ext cx="1555750" cy="949171"/>
          </a:xfrm>
          <a:prstGeom prst="roundRect">
            <a:avLst>
              <a:gd name="adj" fmla="val 0"/>
            </a:avLst>
          </a:prstGeom>
          <a:noFill/>
        </p:spPr>
        <p:txBody>
          <a:bodyPr wrap="square" rtlCol="0">
            <a:spAutoFit/>
          </a:bodyPr>
          <a:lstStyle/>
          <a:p>
            <a:pPr algn="ctr">
              <a:lnSpc>
                <a:spcPct val="120000"/>
              </a:lnSpc>
            </a:pPr>
            <a:r>
              <a:rPr lang="en-US" altLang="zh-CN" sz="2400" dirty="0">
                <a:solidFill>
                  <a:schemeClr val="bg1"/>
                </a:solidFill>
                <a:latin typeface="Montserrat SemiBold" panose="00000700000000000000" charset="0"/>
                <a:ea typeface="字魂70号-灵悦黑体" panose="00000500000000000000" pitchFamily="2" charset="-122"/>
                <a:cs typeface="Montserrat SemiBold" panose="00000700000000000000" charset="0"/>
                <a:sym typeface="+mn-lt"/>
              </a:rPr>
              <a:t>GIỮA GIỜ GIẢI LAO</a:t>
            </a:r>
            <a:endParaRPr lang="zh-CN" altLang="en-US" sz="2400" dirty="0">
              <a:solidFill>
                <a:schemeClr val="bg1"/>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58" name="TextBox 73"/>
          <p:cNvSpPr txBox="1"/>
          <p:nvPr/>
        </p:nvSpPr>
        <p:spPr>
          <a:xfrm>
            <a:off x="7286174" y="4002779"/>
            <a:ext cx="1555750" cy="949171"/>
          </a:xfrm>
          <a:prstGeom prst="roundRect">
            <a:avLst>
              <a:gd name="adj" fmla="val 0"/>
            </a:avLst>
          </a:prstGeom>
          <a:noFill/>
        </p:spPr>
        <p:txBody>
          <a:bodyPr wrap="square" rtlCol="0">
            <a:spAutoFit/>
          </a:bodyPr>
          <a:lstStyle/>
          <a:p>
            <a:pPr algn="ctr">
              <a:lnSpc>
                <a:spcPct val="120000"/>
              </a:lnSpc>
            </a:pPr>
            <a:r>
              <a:rPr lang="en-US" altLang="zh-CN" sz="2400" dirty="0">
                <a:solidFill>
                  <a:schemeClr val="bg1"/>
                </a:solidFill>
                <a:latin typeface="Montserrat SemiBold" panose="00000700000000000000" charset="0"/>
                <a:ea typeface="字魂70号-灵悦黑体" panose="00000500000000000000" pitchFamily="2" charset="-122"/>
                <a:cs typeface="Montserrat SemiBold" panose="00000700000000000000" charset="0"/>
                <a:sym typeface="+mn-lt"/>
              </a:rPr>
              <a:t>BUỔI TRƯA</a:t>
            </a:r>
            <a:endParaRPr lang="zh-CN" altLang="en-US" sz="2400" dirty="0">
              <a:solidFill>
                <a:schemeClr val="bg1"/>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
        <p:nvSpPr>
          <p:cNvPr id="60" name="TextBox 73"/>
          <p:cNvSpPr txBox="1"/>
          <p:nvPr/>
        </p:nvSpPr>
        <p:spPr>
          <a:xfrm>
            <a:off x="9257214" y="4002779"/>
            <a:ext cx="1555750" cy="505972"/>
          </a:xfrm>
          <a:prstGeom prst="roundRect">
            <a:avLst>
              <a:gd name="adj" fmla="val 0"/>
            </a:avLst>
          </a:prstGeom>
          <a:noFill/>
        </p:spPr>
        <p:txBody>
          <a:bodyPr wrap="square" rtlCol="0">
            <a:spAutoFit/>
          </a:bodyPr>
          <a:lstStyle/>
          <a:p>
            <a:pPr algn="ctr">
              <a:lnSpc>
                <a:spcPct val="120000"/>
              </a:lnSpc>
            </a:pPr>
            <a:r>
              <a:rPr lang="en-US" altLang="zh-CN" sz="2400" dirty="0">
                <a:solidFill>
                  <a:schemeClr val="bg1"/>
                </a:solidFill>
                <a:latin typeface="Montserrat SemiBold" panose="00000700000000000000" charset="0"/>
                <a:ea typeface="字魂70号-灵悦黑体" panose="00000500000000000000" pitchFamily="2" charset="-122"/>
                <a:cs typeface="Montserrat SemiBold" panose="00000700000000000000" charset="0"/>
                <a:sym typeface="+mn-lt"/>
              </a:rPr>
              <a:t>BUỔI TỐI</a:t>
            </a:r>
            <a:endParaRPr lang="zh-CN" altLang="en-US" sz="2400" dirty="0">
              <a:solidFill>
                <a:schemeClr val="bg1"/>
              </a:solidFill>
              <a:latin typeface="Montserrat SemiBold" panose="00000700000000000000" charset="0"/>
              <a:ea typeface="字魂70号-灵悦黑体" panose="00000500000000000000" pitchFamily="2" charset="-122"/>
              <a:cs typeface="Montserrat SemiBold" panose="00000700000000000000"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10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150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150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200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1" fill="hold" grpId="0" nodeType="withEffect">
                                  <p:stCondLst>
                                    <p:cond delay="200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0-#ppt_h/2"/>
                                          </p:val>
                                        </p:tav>
                                        <p:tav tm="100000">
                                          <p:val>
                                            <p:strVal val="#ppt_y"/>
                                          </p:val>
                                        </p:tav>
                                      </p:tavLst>
                                    </p:anim>
                                  </p:childTnLst>
                                </p:cTn>
                              </p:par>
                              <p:par>
                                <p:cTn id="45" presetID="42" presetClass="entr" presetSubtype="0" fill="hold" nodeType="withEffect">
                                  <p:stCondLst>
                                    <p:cond delay="25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50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50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50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anim calcmode="lin" valueType="num">
                                      <p:cBhvr>
                                        <p:cTn id="63" dur="1000" fill="hold"/>
                                        <p:tgtEl>
                                          <p:spTgt spid="29"/>
                                        </p:tgtEl>
                                        <p:attrNameLst>
                                          <p:attrName>ppt_x</p:attrName>
                                        </p:attrNameLst>
                                      </p:cBhvr>
                                      <p:tavLst>
                                        <p:tav tm="0">
                                          <p:val>
                                            <p:strVal val="#ppt_x"/>
                                          </p:val>
                                        </p:tav>
                                        <p:tav tm="100000">
                                          <p:val>
                                            <p:strVal val="#ppt_x"/>
                                          </p:val>
                                        </p:tav>
                                      </p:tavLst>
                                    </p:anim>
                                    <p:anim calcmode="lin" valueType="num">
                                      <p:cBhvr>
                                        <p:cTn id="64" dur="1000" fill="hold"/>
                                        <p:tgtEl>
                                          <p:spTgt spid="2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50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1000"/>
                                        <p:tgtEl>
                                          <p:spTgt spid="30"/>
                                        </p:tgtEl>
                                      </p:cBhvr>
                                    </p:animEffect>
                                    <p:anim calcmode="lin" valueType="num">
                                      <p:cBhvr>
                                        <p:cTn id="68" dur="1000" fill="hold"/>
                                        <p:tgtEl>
                                          <p:spTgt spid="30"/>
                                        </p:tgtEl>
                                        <p:attrNameLst>
                                          <p:attrName>ppt_x</p:attrName>
                                        </p:attrNameLst>
                                      </p:cBhvr>
                                      <p:tavLst>
                                        <p:tav tm="0">
                                          <p:val>
                                            <p:strVal val="#ppt_x"/>
                                          </p:val>
                                        </p:tav>
                                        <p:tav tm="100000">
                                          <p:val>
                                            <p:strVal val="#ppt_x"/>
                                          </p:val>
                                        </p:tav>
                                      </p:tavLst>
                                    </p:anim>
                                    <p:anim calcmode="lin" valueType="num">
                                      <p:cBhvr>
                                        <p:cTn id="69" dur="1000" fill="hold"/>
                                        <p:tgtEl>
                                          <p:spTgt spid="30"/>
                                        </p:tgtEl>
                                        <p:attrNameLst>
                                          <p:attrName>ppt_y</p:attrName>
                                        </p:attrNameLst>
                                      </p:cBhvr>
                                      <p:tavLst>
                                        <p:tav tm="0">
                                          <p:val>
                                            <p:strVal val="#ppt_y+.1"/>
                                          </p:val>
                                        </p:tav>
                                        <p:tav tm="100000">
                                          <p:val>
                                            <p:strVal val="#ppt_y"/>
                                          </p:val>
                                        </p:tav>
                                      </p:tavLst>
                                    </p:anim>
                                  </p:childTnLst>
                                </p:cTn>
                              </p:par>
                              <p:par>
                                <p:cTn id="70" presetID="22" presetClass="entr" presetSubtype="8" fill="hold" nodeType="withEffect">
                                  <p:stCondLst>
                                    <p:cond delay="3000"/>
                                  </p:stCondLst>
                                  <p:childTnLst>
                                    <p:set>
                                      <p:cBhvr>
                                        <p:cTn id="71" dur="1" fill="hold">
                                          <p:stCondLst>
                                            <p:cond delay="0"/>
                                          </p:stCondLst>
                                        </p:cTn>
                                        <p:tgtEl>
                                          <p:spTgt spid="37"/>
                                        </p:tgtEl>
                                        <p:attrNameLst>
                                          <p:attrName>style.visibility</p:attrName>
                                        </p:attrNameLst>
                                      </p:cBhvr>
                                      <p:to>
                                        <p:strVal val="visible"/>
                                      </p:to>
                                    </p:set>
                                    <p:animEffect transition="in" filter="wipe(left)">
                                      <p:cBhvr>
                                        <p:cTn id="72" dur="500"/>
                                        <p:tgtEl>
                                          <p:spTgt spid="37"/>
                                        </p:tgtEl>
                                      </p:cBhvr>
                                    </p:animEffect>
                                  </p:childTnLst>
                                </p:cTn>
                              </p:par>
                              <p:par>
                                <p:cTn id="73" presetID="10" presetClass="entr" presetSubtype="0" fill="hold" grpId="0" nodeType="withEffect">
                                  <p:stCondLst>
                                    <p:cond delay="250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500"/>
                                        <p:tgtEl>
                                          <p:spTgt spid="44"/>
                                        </p:tgtEl>
                                      </p:cBhvr>
                                    </p:animEffect>
                                  </p:childTnLst>
                                </p:cTn>
                              </p:par>
                              <p:par>
                                <p:cTn id="76" presetID="10" presetClass="entr" presetSubtype="0" fill="hold" grpId="0" nodeType="withEffect">
                                  <p:stCondLst>
                                    <p:cond delay="300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par>
                                <p:cTn id="79" presetID="10" presetClass="entr" presetSubtype="0" fill="hold" grpId="0" nodeType="withEffect">
                                  <p:stCondLst>
                                    <p:cond delay="350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par>
                                <p:cTn id="82" presetID="10" presetClass="entr" presetSubtype="0" fill="hold" grpId="0" nodeType="withEffect">
                                  <p:stCondLst>
                                    <p:cond delay="400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500"/>
                                        <p:tgtEl>
                                          <p:spTgt spid="47"/>
                                        </p:tgtEl>
                                      </p:cBhvr>
                                    </p:animEffect>
                                  </p:childTnLst>
                                </p:cTn>
                              </p:par>
                              <p:par>
                                <p:cTn id="85" presetID="10" presetClass="entr" presetSubtype="0" fill="hold" grpId="0" nodeType="withEffect">
                                  <p:stCondLst>
                                    <p:cond delay="450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4" grpId="0" animBg="1"/>
      <p:bldP spid="15" grpId="0" animBg="1"/>
      <p:bldP spid="16" grpId="0" animBg="1"/>
      <p:bldP spid="17" grpId="0" animBg="1"/>
      <p:bldP spid="19" grpId="0" animBg="1"/>
      <p:bldP spid="25" grpId="0" animBg="1"/>
      <p:bldP spid="29" grpId="0" animBg="1"/>
      <p:bldP spid="44" grpId="0" animBg="1"/>
      <p:bldP spid="45" grpId="0" animBg="1"/>
      <p:bldP spid="46" grpId="0" animBg="1"/>
      <p:bldP spid="47" grpId="0" animBg="1"/>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16" name="组合 15"/>
            <p:cNvGrpSpPr/>
            <p:nvPr/>
          </p:nvGrpSpPr>
          <p:grpSpPr>
            <a:xfrm>
              <a:off x="165100" y="121133"/>
              <a:ext cx="11861800" cy="6615734"/>
              <a:chOff x="165100" y="121133"/>
              <a:chExt cx="11861800" cy="6615734"/>
            </a:xfrm>
          </p:grpSpPr>
          <p:sp>
            <p:nvSpPr>
              <p:cNvPr id="34" name="矩形 33"/>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sp>
        <p:nvSpPr>
          <p:cNvPr id="2" name="文本框 1"/>
          <p:cNvSpPr txBox="1"/>
          <p:nvPr/>
        </p:nvSpPr>
        <p:spPr>
          <a:xfrm>
            <a:off x="3534032" y="635635"/>
            <a:ext cx="4264403" cy="523220"/>
          </a:xfrm>
          <a:prstGeom prst="rect">
            <a:avLst/>
          </a:prstGeom>
          <a:noFill/>
        </p:spPr>
        <p:txBody>
          <a:bodyPr wrap="square" rtlCol="0">
            <a:spAutoFit/>
          </a:bodyPr>
          <a:lstStyle/>
          <a:p>
            <a:pPr algn="ctr"/>
            <a:r>
              <a:rPr lang="en-US" altLang="zh-CN" sz="2800" b="1" dirty="0">
                <a:solidFill>
                  <a:srgbClr val="478E7E"/>
                </a:solidFill>
                <a:uFillTx/>
                <a:latin typeface="#9Slide03 BoosterNextFYBlack" panose="02000A03000000020004" pitchFamily="2" charset="-93"/>
                <a:ea typeface="字魂52号-阿开漫画体" panose="00000500000000000000" pitchFamily="2" charset="-122"/>
                <a:cs typeface="Calibri Light" panose="020F0302020204030204" pitchFamily="34" charset="0"/>
                <a:sym typeface="+mn-ea"/>
              </a:rPr>
              <a:t>HỎI - ĐÁP</a:t>
            </a:r>
            <a:endParaRPr lang="zh-CN" altLang="en-US" sz="2800" b="1" spc="600" dirty="0">
              <a:solidFill>
                <a:srgbClr val="478E7E"/>
              </a:solidFill>
              <a:latin typeface="#9Slide03 BoosterNextFYBlack" panose="02000A03000000020004" pitchFamily="2" charset="-93"/>
              <a:ea typeface="字魂52号-阿开漫画体" panose="00000500000000000000" pitchFamily="2" charset="-122"/>
              <a:cs typeface="Calibri Light" panose="020F0302020204030204" pitchFamily="34" charset="0"/>
              <a:sym typeface="+mn-ea"/>
            </a:endParaRPr>
          </a:p>
        </p:txBody>
      </p:sp>
      <p:pic>
        <p:nvPicPr>
          <p:cNvPr id="6" name="Picture 5" descr="Graphical user interface, text, application&#10;&#10;Description automatically generated">
            <a:extLst>
              <a:ext uri="{FF2B5EF4-FFF2-40B4-BE49-F238E27FC236}">
                <a16:creationId xmlns:a16="http://schemas.microsoft.com/office/drawing/2014/main" id="{8EE68D89-B131-614C-8816-C1A2EEC447D3}"/>
              </a:ext>
            </a:extLst>
          </p:cNvPr>
          <p:cNvPicPr>
            <a:picLocks noChangeAspect="1"/>
          </p:cNvPicPr>
          <p:nvPr/>
        </p:nvPicPr>
        <p:blipFill rotWithShape="1">
          <a:blip r:embed="rId4">
            <a:extLst>
              <a:ext uri="{28A0092B-C50C-407E-A947-70E740481C1C}">
                <a14:useLocalDpi xmlns:a14="http://schemas.microsoft.com/office/drawing/2010/main" val="0"/>
              </a:ext>
            </a:extLst>
          </a:blip>
          <a:srcRect l="54419" t="20202" r="18687" b="62828"/>
          <a:stretch/>
        </p:blipFill>
        <p:spPr>
          <a:xfrm>
            <a:off x="2036617" y="1735377"/>
            <a:ext cx="9406114" cy="3709453"/>
          </a:xfrm>
          <a:prstGeom prst="rect">
            <a:avLst/>
          </a:prstGeom>
        </p:spPr>
      </p:pic>
    </p:spTree>
    <p:extLst>
      <p:ext uri="{BB962C8B-B14F-4D97-AF65-F5344CB8AC3E}">
        <p14:creationId xmlns:p14="http://schemas.microsoft.com/office/powerpoint/2010/main" val="15950211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0" y="0"/>
            <a:ext cx="12192000" cy="6858000"/>
            <a:chOff x="0" y="0"/>
            <a:chExt cx="12192000" cy="6858000"/>
          </a:xfrm>
        </p:grpSpPr>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29" name="组合 28"/>
            <p:cNvGrpSpPr/>
            <p:nvPr/>
          </p:nvGrpSpPr>
          <p:grpSpPr>
            <a:xfrm>
              <a:off x="165100" y="121133"/>
              <a:ext cx="11861800" cy="6615734"/>
              <a:chOff x="165100" y="121133"/>
              <a:chExt cx="11861800" cy="6615734"/>
            </a:xfrm>
          </p:grpSpPr>
          <p:sp>
            <p:nvSpPr>
              <p:cNvPr id="37" name="矩形 36"/>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SemiBold" panose="00000700000000000000" charset="0"/>
                  <a:cs typeface="Montserrat SemiBold" panose="00000700000000000000" charset="0"/>
                </a:endParaRPr>
              </a:p>
            </p:txBody>
          </p:sp>
          <p:cxnSp>
            <p:nvCxnSpPr>
              <p:cNvPr id="36" name="直接连接符 35"/>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grpSp>
        <p:nvGrpSpPr>
          <p:cNvPr id="7" name="组合 6"/>
          <p:cNvGrpSpPr/>
          <p:nvPr/>
        </p:nvGrpSpPr>
        <p:grpSpPr>
          <a:xfrm>
            <a:off x="3080237" y="1567674"/>
            <a:ext cx="6043399" cy="4503632"/>
            <a:chOff x="3712609" y="1884060"/>
            <a:chExt cx="4811663" cy="3870860"/>
          </a:xfrm>
        </p:grpSpPr>
        <p:grpSp>
          <p:nvGrpSpPr>
            <p:cNvPr id="8" name="组合 7"/>
            <p:cNvGrpSpPr/>
            <p:nvPr/>
          </p:nvGrpSpPr>
          <p:grpSpPr>
            <a:xfrm>
              <a:off x="5521808" y="1884060"/>
              <a:ext cx="3002464" cy="2199408"/>
              <a:chOff x="5559645" y="1757548"/>
              <a:chExt cx="3002464" cy="2199408"/>
            </a:xfrm>
            <a:effectLst/>
          </p:grpSpPr>
          <p:grpSp>
            <p:nvGrpSpPr>
              <p:cNvPr id="23" name="组合 22"/>
              <p:cNvGrpSpPr/>
              <p:nvPr/>
            </p:nvGrpSpPr>
            <p:grpSpPr>
              <a:xfrm>
                <a:off x="5559645" y="1757548"/>
                <a:ext cx="3002464" cy="2199408"/>
                <a:chOff x="5559645" y="1757548"/>
                <a:chExt cx="3002464" cy="2199408"/>
              </a:xfrm>
            </p:grpSpPr>
            <p:sp>
              <p:nvSpPr>
                <p:cNvPr id="25" name="任意多边形 22"/>
                <p:cNvSpPr/>
                <p:nvPr/>
              </p:nvSpPr>
              <p:spPr>
                <a:xfrm>
                  <a:off x="5559645" y="1757548"/>
                  <a:ext cx="3002464" cy="1816925"/>
                </a:xfrm>
                <a:custGeom>
                  <a:avLst/>
                  <a:gdLst>
                    <a:gd name="connsiteX0" fmla="*/ 2094002 w 3002464"/>
                    <a:gd name="connsiteY0" fmla="*/ 0 h 1816925"/>
                    <a:gd name="connsiteX1" fmla="*/ 3002464 w 3002464"/>
                    <a:gd name="connsiteY1" fmla="*/ 908463 h 1816925"/>
                    <a:gd name="connsiteX2" fmla="*/ 2094002 w 3002464"/>
                    <a:gd name="connsiteY2" fmla="*/ 1816925 h 1816925"/>
                    <a:gd name="connsiteX3" fmla="*/ 2094002 w 3002464"/>
                    <a:gd name="connsiteY3" fmla="*/ 1493322 h 1816925"/>
                    <a:gd name="connsiteX4" fmla="*/ 0 w 3002464"/>
                    <a:gd name="connsiteY4" fmla="*/ 1493322 h 1816925"/>
                    <a:gd name="connsiteX5" fmla="*/ 1170103 w 3002464"/>
                    <a:gd name="connsiteY5" fmla="*/ 323603 h 1816925"/>
                    <a:gd name="connsiteX6" fmla="*/ 2094002 w 3002464"/>
                    <a:gd name="connsiteY6" fmla="*/ 323603 h 181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2464" h="1816925">
                      <a:moveTo>
                        <a:pt x="2094002" y="0"/>
                      </a:moveTo>
                      <a:lnTo>
                        <a:pt x="3002464" y="908463"/>
                      </a:lnTo>
                      <a:lnTo>
                        <a:pt x="2094002" y="1816925"/>
                      </a:lnTo>
                      <a:lnTo>
                        <a:pt x="2094002" y="1493322"/>
                      </a:lnTo>
                      <a:lnTo>
                        <a:pt x="0" y="1493322"/>
                      </a:lnTo>
                      <a:lnTo>
                        <a:pt x="1170103" y="323603"/>
                      </a:lnTo>
                      <a:lnTo>
                        <a:pt x="2094002" y="323603"/>
                      </a:lnTo>
                      <a:close/>
                    </a:path>
                  </a:pathLst>
                </a:cu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endParaRPr lang="zh-CN" altLang="en-US" dirty="0">
                    <a:latin typeface="Montserrat SemiBold" panose="00000700000000000000" charset="0"/>
                    <a:ea typeface="字魂35号-经典雅黑" panose="02000000000000000000" pitchFamily="2" charset="-122"/>
                    <a:cs typeface="Montserrat SemiBold" panose="00000700000000000000" charset="0"/>
                  </a:endParaRPr>
                </a:p>
              </p:txBody>
            </p:sp>
            <p:sp>
              <p:nvSpPr>
                <p:cNvPr id="26" name="直角三角形 25"/>
                <p:cNvSpPr/>
                <p:nvPr/>
              </p:nvSpPr>
              <p:spPr>
                <a:xfrm flipV="1">
                  <a:off x="5559645" y="3248918"/>
                  <a:ext cx="705952" cy="708038"/>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endParaRPr lang="zh-CN" altLang="en-US" dirty="0">
                    <a:latin typeface="Montserrat SemiBold" panose="00000700000000000000" charset="0"/>
                    <a:ea typeface="字魂35号-经典雅黑" panose="02000000000000000000" pitchFamily="2" charset="-122"/>
                    <a:cs typeface="Montserrat SemiBold" panose="00000700000000000000" charset="0"/>
                  </a:endParaRPr>
                </a:p>
              </p:txBody>
            </p:sp>
          </p:grpSp>
          <p:sp>
            <p:nvSpPr>
              <p:cNvPr id="24" name="文本框 23"/>
              <p:cNvSpPr txBox="1"/>
              <p:nvPr/>
            </p:nvSpPr>
            <p:spPr>
              <a:xfrm>
                <a:off x="6675356" y="2373622"/>
                <a:ext cx="1371820" cy="501573"/>
              </a:xfrm>
              <a:prstGeom prst="rect">
                <a:avLst/>
              </a:prstGeom>
              <a:noFill/>
            </p:spPr>
            <p:txBody>
              <a:bodyPr wrap="square" rtlCol="0">
                <a:spAutoFit/>
                <a:scene3d>
                  <a:camera prst="orthographicFront"/>
                  <a:lightRig rig="threePt" dir="t"/>
                </a:scene3d>
                <a:sp3d contourW="12700"/>
              </a:bodyPr>
              <a:lstStyle/>
              <a:p>
                <a:r>
                  <a:rPr lang="en-US" altLang="zh-CN" sz="3200" dirty="0">
                    <a:solidFill>
                      <a:schemeClr val="bg1"/>
                    </a:solidFill>
                    <a:latin typeface="Montserrat SemiBold" panose="00000700000000000000" charset="0"/>
                    <a:ea typeface="字魂35号-经典雅黑" panose="02000000000000000000" pitchFamily="2" charset="-122"/>
                    <a:cs typeface="Montserrat SemiBold" panose="00000700000000000000" charset="0"/>
                  </a:rPr>
                  <a:t>TEAM 1</a:t>
                </a:r>
              </a:p>
            </p:txBody>
          </p:sp>
        </p:grpSp>
        <p:grpSp>
          <p:nvGrpSpPr>
            <p:cNvPr id="9" name="组合 8"/>
            <p:cNvGrpSpPr/>
            <p:nvPr/>
          </p:nvGrpSpPr>
          <p:grpSpPr>
            <a:xfrm>
              <a:off x="3712609" y="3555512"/>
              <a:ext cx="3002464" cy="2199408"/>
              <a:chOff x="3750446" y="3429000"/>
              <a:chExt cx="3002464" cy="2199408"/>
            </a:xfrm>
            <a:effectLst/>
          </p:grpSpPr>
          <p:grpSp>
            <p:nvGrpSpPr>
              <p:cNvPr id="19" name="组合 18"/>
              <p:cNvGrpSpPr/>
              <p:nvPr/>
            </p:nvGrpSpPr>
            <p:grpSpPr>
              <a:xfrm flipH="1" flipV="1">
                <a:off x="3750446" y="3429000"/>
                <a:ext cx="3002464" cy="2199408"/>
                <a:chOff x="5559645" y="1757548"/>
                <a:chExt cx="3002464" cy="2199408"/>
              </a:xfrm>
            </p:grpSpPr>
            <p:sp>
              <p:nvSpPr>
                <p:cNvPr id="21" name="任意多边形 27"/>
                <p:cNvSpPr/>
                <p:nvPr/>
              </p:nvSpPr>
              <p:spPr>
                <a:xfrm>
                  <a:off x="5559645" y="1757548"/>
                  <a:ext cx="3002464" cy="1816925"/>
                </a:xfrm>
                <a:custGeom>
                  <a:avLst/>
                  <a:gdLst>
                    <a:gd name="connsiteX0" fmla="*/ 2094002 w 3002464"/>
                    <a:gd name="connsiteY0" fmla="*/ 0 h 1816925"/>
                    <a:gd name="connsiteX1" fmla="*/ 3002464 w 3002464"/>
                    <a:gd name="connsiteY1" fmla="*/ 908463 h 1816925"/>
                    <a:gd name="connsiteX2" fmla="*/ 2094002 w 3002464"/>
                    <a:gd name="connsiteY2" fmla="*/ 1816925 h 1816925"/>
                    <a:gd name="connsiteX3" fmla="*/ 2094002 w 3002464"/>
                    <a:gd name="connsiteY3" fmla="*/ 1493322 h 1816925"/>
                    <a:gd name="connsiteX4" fmla="*/ 0 w 3002464"/>
                    <a:gd name="connsiteY4" fmla="*/ 1493322 h 1816925"/>
                    <a:gd name="connsiteX5" fmla="*/ 1170103 w 3002464"/>
                    <a:gd name="connsiteY5" fmla="*/ 323603 h 1816925"/>
                    <a:gd name="connsiteX6" fmla="*/ 2094002 w 3002464"/>
                    <a:gd name="connsiteY6" fmla="*/ 323603 h 181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2464" h="1816925">
                      <a:moveTo>
                        <a:pt x="2094002" y="0"/>
                      </a:moveTo>
                      <a:lnTo>
                        <a:pt x="3002464" y="908463"/>
                      </a:lnTo>
                      <a:lnTo>
                        <a:pt x="2094002" y="1816925"/>
                      </a:lnTo>
                      <a:lnTo>
                        <a:pt x="2094002" y="1493322"/>
                      </a:lnTo>
                      <a:lnTo>
                        <a:pt x="0" y="1493322"/>
                      </a:lnTo>
                      <a:lnTo>
                        <a:pt x="1170103" y="323603"/>
                      </a:lnTo>
                      <a:lnTo>
                        <a:pt x="2094002" y="323603"/>
                      </a:lnTo>
                      <a:close/>
                    </a:path>
                  </a:pathLst>
                </a:cu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endParaRPr lang="zh-CN" altLang="en-US" dirty="0">
                    <a:latin typeface="Montserrat SemiBold" panose="00000700000000000000" charset="0"/>
                    <a:ea typeface="字魂35号-经典雅黑" panose="02000000000000000000" pitchFamily="2" charset="-122"/>
                    <a:cs typeface="Montserrat SemiBold" panose="00000700000000000000" charset="0"/>
                  </a:endParaRPr>
                </a:p>
              </p:txBody>
            </p:sp>
            <p:sp>
              <p:nvSpPr>
                <p:cNvPr id="22" name="直角三角形 21"/>
                <p:cNvSpPr/>
                <p:nvPr/>
              </p:nvSpPr>
              <p:spPr>
                <a:xfrm flipV="1">
                  <a:off x="5559645" y="3248918"/>
                  <a:ext cx="705952" cy="708038"/>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endParaRPr lang="zh-CN" altLang="en-US" dirty="0">
                    <a:latin typeface="Montserrat SemiBold" panose="00000700000000000000" charset="0"/>
                    <a:ea typeface="字魂35号-经典雅黑" panose="02000000000000000000" pitchFamily="2" charset="-122"/>
                    <a:cs typeface="Montserrat SemiBold" panose="00000700000000000000" charset="0"/>
                  </a:endParaRPr>
                </a:p>
              </p:txBody>
            </p:sp>
          </p:grpSp>
          <p:sp>
            <p:nvSpPr>
              <p:cNvPr id="20" name="文本框 19"/>
              <p:cNvSpPr txBox="1"/>
              <p:nvPr/>
            </p:nvSpPr>
            <p:spPr>
              <a:xfrm>
                <a:off x="4339781" y="4432554"/>
                <a:ext cx="1371820" cy="501573"/>
              </a:xfrm>
              <a:prstGeom prst="rect">
                <a:avLst/>
              </a:prstGeom>
              <a:noFill/>
            </p:spPr>
            <p:txBody>
              <a:bodyPr wrap="square" rtlCol="0">
                <a:spAutoFit/>
                <a:scene3d>
                  <a:camera prst="orthographicFront"/>
                  <a:lightRig rig="threePt" dir="t"/>
                </a:scene3d>
                <a:sp3d contourW="12700"/>
              </a:bodyPr>
              <a:lstStyle/>
              <a:p>
                <a:r>
                  <a:rPr lang="en-US" altLang="zh-CN" sz="3200" dirty="0">
                    <a:solidFill>
                      <a:schemeClr val="bg1"/>
                    </a:solidFill>
                    <a:latin typeface="Montserrat SemiBold" panose="00000700000000000000" charset="0"/>
                    <a:ea typeface="字魂35号-经典雅黑" panose="02000000000000000000" pitchFamily="2" charset="-122"/>
                    <a:cs typeface="Montserrat SemiBold" panose="00000700000000000000" charset="0"/>
                  </a:rPr>
                  <a:t>TEAM 2</a:t>
                </a:r>
              </a:p>
            </p:txBody>
          </p:sp>
        </p:grpSp>
      </p:grpSp>
      <p:sp>
        <p:nvSpPr>
          <p:cNvPr id="3" name="文本框 2"/>
          <p:cNvSpPr txBox="1"/>
          <p:nvPr/>
        </p:nvSpPr>
        <p:spPr>
          <a:xfrm>
            <a:off x="1635274" y="673600"/>
            <a:ext cx="9893580" cy="477054"/>
          </a:xfrm>
          <a:prstGeom prst="rect">
            <a:avLst/>
          </a:prstGeom>
          <a:noFill/>
        </p:spPr>
        <p:txBody>
          <a:bodyPr wrap="square" rtlCol="0">
            <a:spAutoFit/>
          </a:bodyPr>
          <a:lstStyle/>
          <a:p>
            <a:r>
              <a:rPr lang="en-US" altLang="zh-CN" sz="2500" dirty="0">
                <a:solidFill>
                  <a:srgbClr val="478E7E"/>
                </a:solidFill>
                <a:uFillTx/>
                <a:latin typeface="SVN-The Voice Heavy" panose="02040603050506020204" pitchFamily="18" charset="0"/>
                <a:ea typeface="字魂52号-阿开漫画体" panose="00000500000000000000" pitchFamily="2" charset="-122"/>
                <a:cs typeface="Times New Roman" panose="02020603050405020304" pitchFamily="18" charset="0"/>
                <a:sym typeface="+mn-ea"/>
              </a:rPr>
              <a:t>THỰC HÀNH QUAY CLIP GIAO TIẾP VỚI THẦY CÔ</a:t>
            </a:r>
            <a:endParaRPr lang="zh-CN" altLang="en-US" sz="2500" spc="600" dirty="0">
              <a:solidFill>
                <a:srgbClr val="478E7E"/>
              </a:solidFill>
              <a:latin typeface="SVN-The Voice Heavy" panose="02040603050506020204" pitchFamily="18" charset="0"/>
              <a:ea typeface="字魂52号-阿开漫画体" panose="00000500000000000000" pitchFamily="2" charset="-122"/>
              <a:cs typeface="Times New Roman" panose="02020603050405020304" pitchFamily="18" charset="0"/>
              <a:sym typeface="+mn-ea"/>
            </a:endParaRPr>
          </a:p>
        </p:txBody>
      </p:sp>
      <p:sp>
        <p:nvSpPr>
          <p:cNvPr id="4" name="TextBox 73"/>
          <p:cNvSpPr txBox="1"/>
          <p:nvPr/>
        </p:nvSpPr>
        <p:spPr>
          <a:xfrm>
            <a:off x="9239568" y="1867528"/>
            <a:ext cx="2289286" cy="1421928"/>
          </a:xfrm>
          <a:prstGeom prst="roundRect">
            <a:avLst>
              <a:gd name="adj" fmla="val 0"/>
            </a:avLst>
          </a:prstGeom>
          <a:noFill/>
        </p:spPr>
        <p:txBody>
          <a:bodyPr wrap="square" rtlCol="0">
            <a:spAutoFit/>
          </a:bodyPr>
          <a:lstStyle/>
          <a:p>
            <a:pPr algn="just">
              <a:lnSpc>
                <a:spcPct val="120000"/>
              </a:lnSpc>
            </a:pPr>
            <a:r>
              <a:rPr lang="en-US" altLang="zh-CN" dirty="0">
                <a:solidFill>
                  <a:schemeClr val="tx1">
                    <a:lumMod val="75000"/>
                    <a:lumOff val="25000"/>
                  </a:schemeClr>
                </a:solidFill>
                <a:latin typeface="Times New Roman" panose="02020603050405020304" pitchFamily="18" charset="0"/>
                <a:ea typeface="字魂70号-灵悦黑体" panose="00000500000000000000" pitchFamily="2" charset="-122"/>
                <a:cs typeface="Times New Roman" panose="02020603050405020304" pitchFamily="18" charset="0"/>
                <a:sym typeface="+mn-lt"/>
              </a:rPr>
              <a:t>QUAY CLIP VỀ QUÁ TRÌNH GIAO TIẾP HỎI BÀI VỚI THẦY GIÁO DẠY TOÁN</a:t>
            </a:r>
            <a:endParaRPr lang="zh-CN" altLang="en-US" dirty="0">
              <a:solidFill>
                <a:schemeClr val="tx1">
                  <a:lumMod val="75000"/>
                  <a:lumOff val="25000"/>
                </a:schemeClr>
              </a:solidFill>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13" name="TextBox 73"/>
          <p:cNvSpPr txBox="1"/>
          <p:nvPr/>
        </p:nvSpPr>
        <p:spPr>
          <a:xfrm>
            <a:off x="1166982" y="4339165"/>
            <a:ext cx="1913255" cy="2057743"/>
          </a:xfrm>
          <a:prstGeom prst="roundRect">
            <a:avLst>
              <a:gd name="adj" fmla="val 0"/>
            </a:avLst>
          </a:prstGeom>
          <a:noFill/>
        </p:spPr>
        <p:txBody>
          <a:bodyPr wrap="square" rtlCol="0">
            <a:spAutoFit/>
          </a:bodyPr>
          <a:lstStyle/>
          <a:p>
            <a:pPr algn="just">
              <a:lnSpc>
                <a:spcPct val="120000"/>
              </a:lnSpc>
            </a:pPr>
            <a:r>
              <a:rPr lang="en-US" altLang="zh-CN" dirty="0">
                <a:solidFill>
                  <a:schemeClr val="tx1">
                    <a:lumMod val="75000"/>
                    <a:lumOff val="25000"/>
                  </a:schemeClr>
                </a:solidFill>
                <a:latin typeface="Times New Roman" panose="02020603050405020304" pitchFamily="18" charset="0"/>
                <a:ea typeface="字魂70号-灵悦黑体" panose="00000500000000000000" pitchFamily="2" charset="-122"/>
                <a:cs typeface="Times New Roman" panose="02020603050405020304" pitchFamily="18" charset="0"/>
                <a:sym typeface="+mn-lt"/>
              </a:rPr>
              <a:t>QUAY CLIP VỀ QUÁ TRÌNH GIAO TIẾP HỎI BÀI VỚI CÔ GIÁO DẠY ANH VĂN</a:t>
            </a:r>
            <a:endParaRPr lang="zh-CN" altLang="en-US" dirty="0">
              <a:solidFill>
                <a:schemeClr val="tx1">
                  <a:lumMod val="75000"/>
                  <a:lumOff val="25000"/>
                </a:schemeClr>
              </a:solidFill>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sp>
        <p:nvSpPr>
          <p:cNvPr id="2" name="文本框 1"/>
          <p:cNvSpPr txBox="1"/>
          <p:nvPr/>
        </p:nvSpPr>
        <p:spPr>
          <a:xfrm>
            <a:off x="2656702" y="2563507"/>
            <a:ext cx="7055709" cy="954107"/>
          </a:xfrm>
          <a:prstGeom prst="rect">
            <a:avLst/>
          </a:prstGeom>
          <a:noFill/>
        </p:spPr>
        <p:txBody>
          <a:bodyPr wrap="square" rtlCol="0">
            <a:spAutoFit/>
          </a:bodyPr>
          <a:lstStyle/>
          <a:p>
            <a:pPr algn="ctr"/>
            <a:r>
              <a:rPr lang="en-VN" altLang="zh-CN" sz="2800" spc="600" dirty="0">
                <a:solidFill>
                  <a:srgbClr val="478E7E"/>
                </a:solidFill>
                <a:latin typeface="#9Slide03 BoosterNextFYBlack" panose="02000A03000000020004" pitchFamily="2" charset="-93"/>
                <a:ea typeface="字魂52号-阿开漫画体" panose="00000500000000000000" pitchFamily="2" charset="-122"/>
                <a:cs typeface="Times New Roman" panose="02020603050405020304" pitchFamily="18" charset="0"/>
                <a:sym typeface="+mn-ea"/>
              </a:rPr>
              <a:t>GIẢI QUYẾT VẤN ĐỀ TRONG MỐI QUAN HỆ BẠN BÈ</a:t>
            </a:r>
            <a:endParaRPr lang="zh-CN" altLang="en-US" sz="2800" spc="600" dirty="0">
              <a:solidFill>
                <a:srgbClr val="478E7E"/>
              </a:solidFill>
              <a:latin typeface="#9Slide03 BoosterNextFYBlack" panose="02000A03000000020004" pitchFamily="2" charset="-93"/>
              <a:ea typeface="字魂52号-阿开漫画体" panose="00000500000000000000" pitchFamily="2" charset="-122"/>
              <a:cs typeface="Times New Roman" panose="02020603050405020304" pitchFamily="18" charset="0"/>
              <a:sym typeface="+mn-ea"/>
            </a:endParaRPr>
          </a:p>
        </p:txBody>
      </p:sp>
      <p:sp>
        <p:nvSpPr>
          <p:cNvPr id="3" name="Rectangle 2">
            <a:extLst>
              <a:ext uri="{FF2B5EF4-FFF2-40B4-BE49-F238E27FC236}">
                <a16:creationId xmlns:a16="http://schemas.microsoft.com/office/drawing/2014/main" id="{DF966EC6-03CF-7949-9A99-C7F57C4DD671}"/>
              </a:ext>
            </a:extLst>
          </p:cNvPr>
          <p:cNvSpPr/>
          <p:nvPr/>
        </p:nvSpPr>
        <p:spPr>
          <a:xfrm>
            <a:off x="4338512" y="1474328"/>
            <a:ext cx="3039762" cy="889686"/>
          </a:xfrm>
          <a:prstGeom prst="rect">
            <a:avLst/>
          </a:prstGeom>
          <a:solidFill>
            <a:srgbClr val="539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latin typeface="#9Slide03 BoosterNextFYBlack" panose="02000A03000000020004" pitchFamily="2" charset="-93"/>
                <a:cs typeface="Times New Roman" panose="02020603050405020304" pitchFamily="18" charset="0"/>
              </a:rPr>
              <a:t>NHIỆM VỤ 3: </a:t>
            </a:r>
          </a:p>
        </p:txBody>
      </p:sp>
    </p:spTree>
    <p:extLst>
      <p:ext uri="{BB962C8B-B14F-4D97-AF65-F5344CB8AC3E}">
        <p14:creationId xmlns:p14="http://schemas.microsoft.com/office/powerpoint/2010/main" val="19786623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16" name="组合 15"/>
            <p:cNvGrpSpPr/>
            <p:nvPr/>
          </p:nvGrpSpPr>
          <p:grpSpPr>
            <a:xfrm>
              <a:off x="165100" y="121133"/>
              <a:ext cx="11861800" cy="6615734"/>
              <a:chOff x="165100" y="121133"/>
              <a:chExt cx="11861800" cy="6615734"/>
            </a:xfrm>
          </p:grpSpPr>
          <p:sp>
            <p:nvSpPr>
              <p:cNvPr id="34" name="矩形 33"/>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sp>
        <p:nvSpPr>
          <p:cNvPr id="2" name="文本框 1"/>
          <p:cNvSpPr txBox="1"/>
          <p:nvPr/>
        </p:nvSpPr>
        <p:spPr>
          <a:xfrm>
            <a:off x="3274539" y="592790"/>
            <a:ext cx="5820033" cy="523220"/>
          </a:xfrm>
          <a:prstGeom prst="rect">
            <a:avLst/>
          </a:prstGeom>
          <a:noFill/>
        </p:spPr>
        <p:txBody>
          <a:bodyPr wrap="square" rtlCol="0">
            <a:spAutoFit/>
          </a:bodyPr>
          <a:lstStyle/>
          <a:p>
            <a:pPr algn="ctr"/>
            <a:r>
              <a:rPr lang="en-US" altLang="zh-CN" sz="2800" b="1" dirty="0">
                <a:solidFill>
                  <a:srgbClr val="0070C0"/>
                </a:solidFill>
                <a:uFillTx/>
                <a:latin typeface="Times New Roman" panose="02020603050405020304" pitchFamily="18" charset="0"/>
                <a:ea typeface="字魂52号-阿开漫画体" panose="00000500000000000000" pitchFamily="2" charset="-122"/>
                <a:cs typeface="Times New Roman" panose="02020603050405020304" pitchFamily="18" charset="0"/>
                <a:sym typeface="+mn-ea"/>
              </a:rPr>
              <a:t>SẮM VAI XỬ LÝ TÌNH HUỐN</a:t>
            </a:r>
            <a:r>
              <a:rPr lang="en-US" altLang="zh-CN" sz="2800" b="1" dirty="0">
                <a:solidFill>
                  <a:srgbClr val="FF0000"/>
                </a:solidFill>
                <a:uFillTx/>
                <a:latin typeface="Times New Roman" panose="02020603050405020304" pitchFamily="18" charset="0"/>
                <a:ea typeface="字魂52号-阿开漫画体" panose="00000500000000000000" pitchFamily="2" charset="-122"/>
                <a:cs typeface="Times New Roman" panose="02020603050405020304" pitchFamily="18" charset="0"/>
                <a:sym typeface="+mn-ea"/>
              </a:rPr>
              <a:t>G</a:t>
            </a:r>
            <a:endParaRPr lang="zh-CN" altLang="en-US" sz="2800" b="1" spc="600" dirty="0">
              <a:solidFill>
                <a:srgbClr val="FF0000"/>
              </a:solidFill>
              <a:latin typeface="Times New Roman" panose="02020603050405020304" pitchFamily="18" charset="0"/>
              <a:ea typeface="字魂52号-阿开漫画体" panose="00000500000000000000" pitchFamily="2" charset="-122"/>
              <a:cs typeface="Times New Roman" panose="02020603050405020304" pitchFamily="18" charset="0"/>
              <a:sym typeface="+mn-ea"/>
            </a:endParaRPr>
          </a:p>
        </p:txBody>
      </p:sp>
      <p:sp>
        <p:nvSpPr>
          <p:cNvPr id="9" name="矩形 23">
            <a:extLst>
              <a:ext uri="{FF2B5EF4-FFF2-40B4-BE49-F238E27FC236}">
                <a16:creationId xmlns:a16="http://schemas.microsoft.com/office/drawing/2014/main" id="{D489154D-A0F8-3648-9DC2-E344405A65EF}"/>
              </a:ext>
            </a:extLst>
          </p:cNvPr>
          <p:cNvSpPr/>
          <p:nvPr/>
        </p:nvSpPr>
        <p:spPr>
          <a:xfrm>
            <a:off x="722306" y="2220843"/>
            <a:ext cx="4709282" cy="3149583"/>
          </a:xfrm>
          <a:prstGeom prst="rect">
            <a:avLst/>
          </a:prstGeom>
          <a:blipFill>
            <a:blip r:embed="rId3"/>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ECED4F30-1CCD-1444-BBD4-69D8AD9F3175}"/>
              </a:ext>
            </a:extLst>
          </p:cNvPr>
          <p:cNvSpPr/>
          <p:nvPr/>
        </p:nvSpPr>
        <p:spPr>
          <a:xfrm>
            <a:off x="6760414" y="2401705"/>
            <a:ext cx="4138245" cy="2787857"/>
          </a:xfrm>
          <a:prstGeom prst="rect">
            <a:avLst/>
          </a:prstGeom>
          <a:solidFill>
            <a:srgbClr val="539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400" dirty="0">
                <a:latin typeface="Times New Roman" panose="02020603050405020304" pitchFamily="18" charset="0"/>
                <a:cs typeface="Times New Roman" panose="02020603050405020304" pitchFamily="18" charset="0"/>
              </a:rPr>
              <a:t>MỖI NHÓM ĐÓNG MỘT TÍNH HUỐNG VỀ MÂU THUẪN VÀ CÁCH ỨNG XỬ VỚI BẠN BÈ</a:t>
            </a:r>
          </a:p>
        </p:txBody>
      </p:sp>
    </p:spTree>
    <p:extLst>
      <p:ext uri="{BB962C8B-B14F-4D97-AF65-F5344CB8AC3E}">
        <p14:creationId xmlns:p14="http://schemas.microsoft.com/office/powerpoint/2010/main" val="4882068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3020" t="3020" r="3020" b="3020"/>
          <a:stretch>
            <a:fillRect/>
          </a:stretch>
        </p:blipFill>
        <p:spPr>
          <a:xfrm>
            <a:off x="0" y="0"/>
            <a:ext cx="12192000" cy="6858000"/>
          </a:xfrm>
          <a:prstGeom prst="rect">
            <a:avLst/>
          </a:prstGeom>
        </p:spPr>
      </p:pic>
      <p:sp>
        <p:nvSpPr>
          <p:cNvPr id="19" name="矩形 259"/>
          <p:cNvSpPr>
            <a:spLocks noChangeArrowheads="1"/>
          </p:cNvSpPr>
          <p:nvPr/>
        </p:nvSpPr>
        <p:spPr bwMode="auto">
          <a:xfrm>
            <a:off x="4953505" y="1389792"/>
            <a:ext cx="22849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dist">
              <a:spcBef>
                <a:spcPct val="20000"/>
              </a:spcBef>
            </a:pPr>
            <a:r>
              <a:rPr lang="en-US" altLang="zh-CN" sz="3600" b="1" dirty="0">
                <a:solidFill>
                  <a:srgbClr val="478E7E"/>
                </a:solidFill>
                <a:latin typeface="SVN-Transformer" pitchFamily="2" charset="-93"/>
                <a:ea typeface="字魂35号-经典雅黑" panose="02000000000000000000" pitchFamily="2" charset="-122"/>
                <a:cs typeface="Times New Roman" panose="02020603050405020304" pitchFamily="18" charset="0"/>
                <a:sym typeface="Calibri" panose="020F0502020204030204" pitchFamily="34" charset="0"/>
              </a:rPr>
              <a:t>CHỦ ĐỀ 3</a:t>
            </a:r>
          </a:p>
        </p:txBody>
      </p:sp>
      <p:sp>
        <p:nvSpPr>
          <p:cNvPr id="21" name="矩形 259"/>
          <p:cNvSpPr>
            <a:spLocks noChangeArrowheads="1"/>
          </p:cNvSpPr>
          <p:nvPr/>
        </p:nvSpPr>
        <p:spPr bwMode="auto">
          <a:xfrm>
            <a:off x="2954565" y="2246120"/>
            <a:ext cx="6282868" cy="162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spcBef>
                <a:spcPct val="20000"/>
              </a:spcBef>
            </a:pPr>
            <a:r>
              <a:rPr lang="en-VN" altLang="zh-CN" sz="4800" dirty="0">
                <a:solidFill>
                  <a:srgbClr val="00B050"/>
                </a:solidFill>
                <a:latin typeface="SVN-Transformer" pitchFamily="2" charset="-93"/>
                <a:ea typeface="字魂35号-经典雅黑" panose="02000000000000000000" pitchFamily="2" charset="-122"/>
                <a:cs typeface="Times New Roman" panose="02020603050405020304" pitchFamily="18" charset="0"/>
                <a:sym typeface="Calibri" panose="020F0502020204030204" pitchFamily="34" charset="0"/>
              </a:rPr>
              <a:t>XÂY DỰNG TÌNH </a:t>
            </a:r>
            <a:r>
              <a:rPr lang="en-US" altLang="zh-CN" sz="4800" dirty="0" smtClean="0">
                <a:solidFill>
                  <a:srgbClr val="00B050"/>
                </a:solidFill>
                <a:latin typeface="SVN-Transformer" pitchFamily="2" charset="-93"/>
                <a:ea typeface="字魂35号-经典雅黑" panose="02000000000000000000" pitchFamily="2" charset="-122"/>
                <a:cs typeface="Times New Roman" panose="02020603050405020304" pitchFamily="18" charset="0"/>
                <a:sym typeface="Calibri" panose="020F0502020204030204" pitchFamily="34" charset="0"/>
              </a:rPr>
              <a:t>BẠN,</a:t>
            </a:r>
            <a:r>
              <a:rPr lang="en-VN" altLang="zh-CN" sz="4800" dirty="0" smtClean="0">
                <a:solidFill>
                  <a:srgbClr val="00B050"/>
                </a:solidFill>
                <a:latin typeface="SVN-Transformer" pitchFamily="2" charset="-93"/>
                <a:ea typeface="字魂35号-经典雅黑" panose="02000000000000000000" pitchFamily="2" charset="-122"/>
                <a:cs typeface="Times New Roman" panose="02020603050405020304" pitchFamily="18" charset="0"/>
                <a:sym typeface="Calibri" panose="020F0502020204030204" pitchFamily="34" charset="0"/>
              </a:rPr>
              <a:t> </a:t>
            </a:r>
            <a:endParaRPr lang="en-VN" altLang="zh-CN" sz="4800" dirty="0">
              <a:solidFill>
                <a:srgbClr val="00B050"/>
              </a:solidFill>
              <a:latin typeface="SVN-Transformer" pitchFamily="2" charset="-93"/>
              <a:ea typeface="字魂35号-经典雅黑" panose="02000000000000000000" pitchFamily="2" charset="-122"/>
              <a:cs typeface="Times New Roman" panose="02020603050405020304" pitchFamily="18" charset="0"/>
              <a:sym typeface="Calibri" panose="020F0502020204030204" pitchFamily="34" charset="0"/>
            </a:endParaRPr>
          </a:p>
          <a:p>
            <a:pPr algn="ctr">
              <a:spcBef>
                <a:spcPct val="20000"/>
              </a:spcBef>
            </a:pPr>
            <a:r>
              <a:rPr lang="en-VN" altLang="zh-CN" sz="4800" dirty="0">
                <a:solidFill>
                  <a:srgbClr val="00B050"/>
                </a:solidFill>
                <a:latin typeface="SVN-Transformer" pitchFamily="2" charset="-93"/>
                <a:ea typeface="字魂35号-经典雅黑" panose="02000000000000000000" pitchFamily="2" charset="-122"/>
                <a:cs typeface="Times New Roman" panose="02020603050405020304" pitchFamily="18" charset="0"/>
                <a:sym typeface="Calibri" panose="020F0502020204030204" pitchFamily="34" charset="0"/>
              </a:rPr>
              <a:t>TÌNH </a:t>
            </a:r>
            <a:r>
              <a:rPr lang="en-US" altLang="zh-CN" sz="4800" dirty="0" smtClean="0">
                <a:solidFill>
                  <a:srgbClr val="00B050"/>
                </a:solidFill>
                <a:latin typeface="SVN-Transformer" pitchFamily="2" charset="-93"/>
                <a:ea typeface="字魂35号-经典雅黑" panose="02000000000000000000" pitchFamily="2" charset="-122"/>
                <a:cs typeface="Times New Roman" panose="02020603050405020304" pitchFamily="18" charset="0"/>
                <a:sym typeface="Calibri" panose="020F0502020204030204" pitchFamily="34" charset="0"/>
              </a:rPr>
              <a:t>THẦY TRÒ</a:t>
            </a:r>
            <a:endParaRPr lang="zh-CN" altLang="en-US" sz="4800" dirty="0">
              <a:solidFill>
                <a:srgbClr val="00B050"/>
              </a:solidFill>
              <a:latin typeface="SVN-Transformer" pitchFamily="2" charset="-93"/>
              <a:ea typeface="字魂35号-经典雅黑" panose="02000000000000000000" pitchFamily="2" charset="-122"/>
              <a:cs typeface="Times New Roman" panose="02020603050405020304" pitchFamily="18" charset="0"/>
              <a:sym typeface="Calibri" panose="020F0502020204030204" pitchFamily="34" charset="0"/>
            </a:endParaRPr>
          </a:p>
        </p:txBody>
      </p:sp>
      <p:pic>
        <p:nvPicPr>
          <p:cNvPr id="12" name="6-轻音乐-钢琴弦乐铃-欢快可爱配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1241425"/>
            <a:ext cx="609600" cy="609600"/>
          </a:xfrm>
          <a:prstGeom prst="rect">
            <a:avLst/>
          </a:prstGeom>
        </p:spPr>
      </p:pic>
      <p:sp>
        <p:nvSpPr>
          <p:cNvPr id="2" name="TextBox 1">
            <a:extLst>
              <a:ext uri="{FF2B5EF4-FFF2-40B4-BE49-F238E27FC236}">
                <a16:creationId xmlns:a16="http://schemas.microsoft.com/office/drawing/2014/main" id="{13965903-406A-CB45-9397-D11E21F08082}"/>
              </a:ext>
            </a:extLst>
          </p:cNvPr>
          <p:cNvSpPr txBox="1"/>
          <p:nvPr/>
        </p:nvSpPr>
        <p:spPr>
          <a:xfrm>
            <a:off x="-914400" y="1297459"/>
            <a:ext cx="184731" cy="369332"/>
          </a:xfrm>
          <a:prstGeom prst="rect">
            <a:avLst/>
          </a:prstGeom>
          <a:noFill/>
        </p:spPr>
        <p:txBody>
          <a:bodyPr wrap="none" rtlCol="0">
            <a:spAutoFit/>
          </a:bodyPr>
          <a:lstStyle/>
          <a:p>
            <a:endParaRPr lang="en-VN"/>
          </a:p>
        </p:txBody>
      </p:sp>
    </p:spTree>
    <p:extLst>
      <p:ext uri="{BB962C8B-B14F-4D97-AF65-F5344CB8AC3E}">
        <p14:creationId xmlns:p14="http://schemas.microsoft.com/office/powerpoint/2010/main" val="7208909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500"/>
                                        <p:tgtEl>
                                          <p:spTgt spid="3"/>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 calcmode="lin" valueType="num">
                                      <p:cBhvr>
                                        <p:cTn id="15"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9"/>
                                        </p:tgtEl>
                                      </p:cBhvr>
                                    </p:animEffect>
                                  </p:childTnLst>
                                </p:cTn>
                              </p:par>
                            </p:childTnLst>
                          </p:cTn>
                        </p:par>
                        <p:par>
                          <p:cTn id="18" fill="hold">
                            <p:stCondLst>
                              <p:cond delay="1250"/>
                            </p:stCondLst>
                            <p:childTnLst>
                              <p:par>
                                <p:cTn id="19" presetID="26" presetClass="emph" presetSubtype="0" fill="hold" grpId="1" nodeType="afterEffect">
                                  <p:stCondLst>
                                    <p:cond delay="0"/>
                                  </p:stCondLst>
                                  <p:iterate type="lt">
                                    <p:tmAbs val="0"/>
                                  </p:iterate>
                                  <p:childTnLst>
                                    <p:animEffect transition="out" filter="fade">
                                      <p:cBhvr>
                                        <p:cTn id="20" dur="500" tmFilter="0, 0; .2, .5; .8, .5; 1, 0"/>
                                        <p:tgtEl>
                                          <p:spTgt spid="19"/>
                                        </p:tgtEl>
                                      </p:cBhvr>
                                    </p:animEffect>
                                    <p:animScale>
                                      <p:cBhvr>
                                        <p:cTn id="21" dur="250" autoRev="1" fill="hold"/>
                                        <p:tgtEl>
                                          <p:spTgt spid="19"/>
                                        </p:tgtEl>
                                      </p:cBhvr>
                                      <p:by x="105000" y="105000"/>
                                    </p:animScale>
                                  </p:childTnLst>
                                </p:cTn>
                              </p:par>
                            </p:childTnLst>
                          </p:cTn>
                        </p:par>
                        <p:par>
                          <p:cTn id="22" fill="hold">
                            <p:stCondLst>
                              <p:cond delay="17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1"/>
                                        </p:tgtEl>
                                        <p:attrNameLst>
                                          <p:attrName>ppt_y</p:attrName>
                                        </p:attrNameLst>
                                      </p:cBhvr>
                                      <p:tavLst>
                                        <p:tav tm="0">
                                          <p:val>
                                            <p:strVal val="#ppt_y"/>
                                          </p:val>
                                        </p:tav>
                                        <p:tav tm="100000">
                                          <p:val>
                                            <p:strVal val="#ppt_y"/>
                                          </p:val>
                                        </p:tav>
                                      </p:tavLst>
                                    </p:anim>
                                    <p:anim calcmode="lin" valueType="num">
                                      <p:cBhvr>
                                        <p:cTn id="27"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1"/>
                                        </p:tgtEl>
                                      </p:cBhvr>
                                    </p:animEffect>
                                  </p:childTnLst>
                                </p:cTn>
                              </p:par>
                            </p:childTnLst>
                          </p:cTn>
                        </p:par>
                        <p:par>
                          <p:cTn id="30" fill="hold">
                            <p:stCondLst>
                              <p:cond delay="3650"/>
                            </p:stCondLst>
                            <p:childTnLst>
                              <p:par>
                                <p:cTn id="31" presetID="26" presetClass="emph" presetSubtype="0" fill="hold" grpId="1" nodeType="afterEffect">
                                  <p:stCondLst>
                                    <p:cond delay="0"/>
                                  </p:stCondLst>
                                  <p:iterate type="lt">
                                    <p:tmAbs val="0"/>
                                  </p:iterate>
                                  <p:childTnLst>
                                    <p:animEffect transition="out" filter="fade">
                                      <p:cBhvr>
                                        <p:cTn id="32" dur="500" tmFilter="0, 0; .2, .5; .8, .5; 1, 0"/>
                                        <p:tgtEl>
                                          <p:spTgt spid="21"/>
                                        </p:tgtEl>
                                      </p:cBhvr>
                                    </p:animEffect>
                                    <p:animScale>
                                      <p:cBhvr>
                                        <p:cTn id="33"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repeatCount="indefinite" fill="remove" display="0">
                  <p:stCondLst>
                    <p:cond delay="indefinite"/>
                  </p:stCondLst>
                  <p:endCondLst>
                    <p:cond evt="onStopAudio" delay="0">
                      <p:tgtEl>
                        <p:sldTgt/>
                      </p:tgtEl>
                    </p:cond>
                  </p:endCondLst>
                </p:cTn>
                <p:tgtEl>
                  <p:spTgt spid="12"/>
                </p:tgtEl>
              </p:cMediaNode>
            </p:audio>
          </p:childTnLst>
        </p:cTn>
      </p:par>
    </p:tnLst>
    <p:bldLst>
      <p:bldP spid="19" grpId="0"/>
      <p:bldP spid="19" grpId="1"/>
      <p:bldP spid="21" grpId="0"/>
      <p:bldP spid="2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16" name="组合 15"/>
            <p:cNvGrpSpPr/>
            <p:nvPr/>
          </p:nvGrpSpPr>
          <p:grpSpPr>
            <a:xfrm>
              <a:off x="165100" y="121133"/>
              <a:ext cx="11861800" cy="6615734"/>
              <a:chOff x="165100" y="121133"/>
              <a:chExt cx="11861800" cy="6615734"/>
            </a:xfrm>
          </p:grpSpPr>
          <p:sp>
            <p:nvSpPr>
              <p:cNvPr id="34" name="矩形 33"/>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sp>
        <p:nvSpPr>
          <p:cNvPr id="2" name="文本框 1"/>
          <p:cNvSpPr txBox="1"/>
          <p:nvPr/>
        </p:nvSpPr>
        <p:spPr>
          <a:xfrm>
            <a:off x="3534031" y="635635"/>
            <a:ext cx="6017741" cy="523220"/>
          </a:xfrm>
          <a:prstGeom prst="rect">
            <a:avLst/>
          </a:prstGeom>
          <a:noFill/>
        </p:spPr>
        <p:txBody>
          <a:bodyPr wrap="square" rtlCol="0">
            <a:spAutoFit/>
          </a:bodyPr>
          <a:lstStyle/>
          <a:p>
            <a:pPr algn="ctr"/>
            <a:r>
              <a:rPr lang="en-US" altLang="zh-CN" sz="2800" b="1" dirty="0">
                <a:solidFill>
                  <a:srgbClr val="478E7E"/>
                </a:solidFill>
                <a:uFillTx/>
                <a:latin typeface="Times New Roman" panose="02020603050405020304" pitchFamily="18" charset="0"/>
                <a:ea typeface="字魂52号-阿开漫画体" panose="00000500000000000000" pitchFamily="2" charset="-122"/>
                <a:cs typeface="Times New Roman" panose="02020603050405020304" pitchFamily="18" charset="0"/>
                <a:sym typeface="+mn-ea"/>
              </a:rPr>
              <a:t>SẮM VAI XỬ LÝ TÌNH HUỐNG</a:t>
            </a:r>
            <a:endParaRPr lang="zh-CN" altLang="en-US" sz="2800" b="1" spc="600" dirty="0">
              <a:solidFill>
                <a:srgbClr val="478E7E"/>
              </a:solidFill>
              <a:latin typeface="Times New Roman" panose="02020603050405020304" pitchFamily="18" charset="0"/>
              <a:ea typeface="字魂52号-阿开漫画体" panose="00000500000000000000" pitchFamily="2" charset="-122"/>
              <a:cs typeface="Times New Roman" panose="02020603050405020304" pitchFamily="18" charset="0"/>
              <a:sym typeface="+mn-ea"/>
            </a:endParaRPr>
          </a:p>
        </p:txBody>
      </p:sp>
      <p:sp>
        <p:nvSpPr>
          <p:cNvPr id="4" name="Rectangle 3">
            <a:extLst>
              <a:ext uri="{FF2B5EF4-FFF2-40B4-BE49-F238E27FC236}">
                <a16:creationId xmlns:a16="http://schemas.microsoft.com/office/drawing/2014/main" id="{ECED4F30-1CCD-1444-BBD4-69D8AD9F3175}"/>
              </a:ext>
            </a:extLst>
          </p:cNvPr>
          <p:cNvSpPr/>
          <p:nvPr/>
        </p:nvSpPr>
        <p:spPr>
          <a:xfrm>
            <a:off x="6760414" y="2401705"/>
            <a:ext cx="4138245" cy="2787857"/>
          </a:xfrm>
          <a:prstGeom prst="rect">
            <a:avLst/>
          </a:prstGeom>
          <a:solidFill>
            <a:srgbClr val="539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400" dirty="0">
                <a:latin typeface="Times New Roman" panose="02020603050405020304" pitchFamily="18" charset="0"/>
                <a:cs typeface="Times New Roman" panose="02020603050405020304" pitchFamily="18" charset="0"/>
              </a:rPr>
              <a:t>QUA CÁC TÌNH HUỐNG, EM THẤY ĐỂ GIẢI QUYẾT CÁC VẤN ĐỀ PHÁT SINH GIỮA BẠN BÈ THÌ CHÚNG TA PHẢI XỬ LÝ NTN?</a:t>
            </a:r>
          </a:p>
        </p:txBody>
      </p:sp>
      <p:pic>
        <p:nvPicPr>
          <p:cNvPr id="6" name="Picture 5" descr="A group of children standing together&#10;&#10;Description automatically generated with low confidence">
            <a:extLst>
              <a:ext uri="{FF2B5EF4-FFF2-40B4-BE49-F238E27FC236}">
                <a16:creationId xmlns:a16="http://schemas.microsoft.com/office/drawing/2014/main" id="{938A5EAD-78C1-1B40-BB01-8E9E5E1C08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919" y="1558827"/>
            <a:ext cx="5348523" cy="4268121"/>
          </a:xfrm>
          <a:prstGeom prst="rect">
            <a:avLst/>
          </a:prstGeom>
        </p:spPr>
      </p:pic>
    </p:spTree>
    <p:extLst>
      <p:ext uri="{BB962C8B-B14F-4D97-AF65-F5344CB8AC3E}">
        <p14:creationId xmlns:p14="http://schemas.microsoft.com/office/powerpoint/2010/main" val="24474572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16" name="组合 15"/>
            <p:cNvGrpSpPr/>
            <p:nvPr/>
          </p:nvGrpSpPr>
          <p:grpSpPr>
            <a:xfrm>
              <a:off x="165100" y="121133"/>
              <a:ext cx="11861800" cy="6615734"/>
              <a:chOff x="165100" y="121133"/>
              <a:chExt cx="11861800" cy="6615734"/>
            </a:xfrm>
          </p:grpSpPr>
          <p:sp>
            <p:nvSpPr>
              <p:cNvPr id="34" name="矩形 33"/>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sp>
        <p:nvSpPr>
          <p:cNvPr id="2" name="文本框 1"/>
          <p:cNvSpPr txBox="1"/>
          <p:nvPr/>
        </p:nvSpPr>
        <p:spPr>
          <a:xfrm>
            <a:off x="1297545" y="555922"/>
            <a:ext cx="9596910" cy="523220"/>
          </a:xfrm>
          <a:prstGeom prst="rect">
            <a:avLst/>
          </a:prstGeom>
          <a:noFill/>
        </p:spPr>
        <p:txBody>
          <a:bodyPr wrap="square" rtlCol="0">
            <a:spAutoFit/>
          </a:bodyPr>
          <a:lstStyle/>
          <a:p>
            <a:pPr algn="ctr"/>
            <a:r>
              <a:rPr lang="en-US" altLang="zh-CN" sz="2800" b="1" dirty="0">
                <a:solidFill>
                  <a:srgbClr val="478E7E"/>
                </a:solidFill>
                <a:latin typeface="#9Slide03 Maven Pro Black" panose="00000A00000000000000" pitchFamily="2" charset="-93"/>
                <a:ea typeface="字魂52号-阿开漫画体" panose="00000500000000000000" pitchFamily="2" charset="-122"/>
                <a:cs typeface="Calibri Light" panose="020F0302020204030204" pitchFamily="34" charset="0"/>
                <a:sym typeface="+mn-ea"/>
              </a:rPr>
              <a:t>GIẢI PHÁP ĐỂ</a:t>
            </a:r>
            <a:r>
              <a:rPr lang="en-US" altLang="zh-CN" sz="2800" b="1" dirty="0">
                <a:solidFill>
                  <a:srgbClr val="478E7E"/>
                </a:solidFill>
                <a:uFillTx/>
                <a:latin typeface="#9Slide03 Maven Pro Black" panose="00000A00000000000000" pitchFamily="2" charset="-93"/>
                <a:ea typeface="字魂52号-阿开漫画体" panose="00000500000000000000" pitchFamily="2" charset="-122"/>
                <a:cs typeface="Calibri Light" panose="020F0302020204030204" pitchFamily="34" charset="0"/>
                <a:sym typeface="+mn-ea"/>
              </a:rPr>
              <a:t> XÂY DỰNG MQH BẠN BÈ TỐT ĐẸP HƠN?</a:t>
            </a:r>
            <a:endParaRPr lang="zh-CN" altLang="en-US" sz="2800" b="1" spc="600" dirty="0">
              <a:solidFill>
                <a:srgbClr val="478E7E"/>
              </a:solidFill>
              <a:latin typeface="#9Slide03 Maven Pro Black" panose="00000A00000000000000" pitchFamily="2" charset="-93"/>
              <a:ea typeface="字魂52号-阿开漫画体" panose="00000500000000000000" pitchFamily="2" charset="-122"/>
              <a:cs typeface="Calibri Light" panose="020F0302020204030204" pitchFamily="34" charset="0"/>
              <a:sym typeface="+mn-ea"/>
            </a:endParaRPr>
          </a:p>
        </p:txBody>
      </p:sp>
      <p:pic>
        <p:nvPicPr>
          <p:cNvPr id="5" name="Picture 4" descr="Text&#10;&#10;Description automatically generated">
            <a:extLst>
              <a:ext uri="{FF2B5EF4-FFF2-40B4-BE49-F238E27FC236}">
                <a16:creationId xmlns:a16="http://schemas.microsoft.com/office/drawing/2014/main" id="{807C688B-72D3-B04C-929F-E30A9942C3F8}"/>
              </a:ext>
            </a:extLst>
          </p:cNvPr>
          <p:cNvPicPr>
            <a:picLocks noChangeAspect="1"/>
          </p:cNvPicPr>
          <p:nvPr/>
        </p:nvPicPr>
        <p:blipFill rotWithShape="1">
          <a:blip r:embed="rId4">
            <a:extLst>
              <a:ext uri="{28A0092B-C50C-407E-A947-70E740481C1C}">
                <a14:useLocalDpi xmlns:a14="http://schemas.microsoft.com/office/drawing/2010/main" val="0"/>
              </a:ext>
            </a:extLst>
          </a:blip>
          <a:srcRect l="29041" t="12122" r="26389" b="19191"/>
          <a:stretch/>
        </p:blipFill>
        <p:spPr>
          <a:xfrm>
            <a:off x="858794" y="1401318"/>
            <a:ext cx="5546812" cy="5153432"/>
          </a:xfrm>
          <a:prstGeom prst="rect">
            <a:avLst/>
          </a:prstGeom>
        </p:spPr>
      </p:pic>
      <p:pic>
        <p:nvPicPr>
          <p:cNvPr id="6" name="Picture 5" descr="A group of children's books&#10;&#10;Description automatically generated with low confidence">
            <a:extLst>
              <a:ext uri="{FF2B5EF4-FFF2-40B4-BE49-F238E27FC236}">
                <a16:creationId xmlns:a16="http://schemas.microsoft.com/office/drawing/2014/main" id="{0E798CFC-6D1F-8B41-9C6F-D926268BF0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0706" y="2713126"/>
            <a:ext cx="4762500" cy="2743200"/>
          </a:xfrm>
          <a:prstGeom prst="rect">
            <a:avLst/>
          </a:prstGeom>
        </p:spPr>
      </p:pic>
    </p:spTree>
    <p:extLst>
      <p:ext uri="{BB962C8B-B14F-4D97-AF65-F5344CB8AC3E}">
        <p14:creationId xmlns:p14="http://schemas.microsoft.com/office/powerpoint/2010/main" val="1320538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16" name="组合 15"/>
            <p:cNvGrpSpPr/>
            <p:nvPr/>
          </p:nvGrpSpPr>
          <p:grpSpPr>
            <a:xfrm>
              <a:off x="165100" y="121133"/>
              <a:ext cx="11861800" cy="6615734"/>
              <a:chOff x="165100" y="121133"/>
              <a:chExt cx="11861800" cy="6615734"/>
            </a:xfrm>
          </p:grpSpPr>
          <p:sp>
            <p:nvSpPr>
              <p:cNvPr id="34" name="矩形 33"/>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sp>
        <p:nvSpPr>
          <p:cNvPr id="2" name="文本框 1"/>
          <p:cNvSpPr txBox="1"/>
          <p:nvPr/>
        </p:nvSpPr>
        <p:spPr>
          <a:xfrm>
            <a:off x="3534032" y="635635"/>
            <a:ext cx="4831492" cy="523220"/>
          </a:xfrm>
          <a:prstGeom prst="rect">
            <a:avLst/>
          </a:prstGeom>
          <a:noFill/>
        </p:spPr>
        <p:txBody>
          <a:bodyPr wrap="square" rtlCol="0">
            <a:spAutoFit/>
          </a:bodyPr>
          <a:lstStyle/>
          <a:p>
            <a:pPr algn="ctr"/>
            <a:r>
              <a:rPr lang="en-US" altLang="zh-CN" sz="2800" b="1" dirty="0">
                <a:solidFill>
                  <a:srgbClr val="478E7E"/>
                </a:solidFill>
                <a:uFillTx/>
                <a:latin typeface="#9Slide03 BoosterNextFYBlack" panose="02000A03000000020004" pitchFamily="2" charset="-93"/>
                <a:ea typeface="字魂52号-阿开漫画体" panose="00000500000000000000" pitchFamily="2" charset="-122"/>
                <a:cs typeface="Calibri Light" panose="020F0302020204030204" pitchFamily="34" charset="0"/>
                <a:sym typeface="+mn-ea"/>
              </a:rPr>
              <a:t>HỎI - ĐÁP</a:t>
            </a:r>
            <a:endParaRPr lang="zh-CN" altLang="en-US" sz="2800" b="1" spc="600" dirty="0">
              <a:solidFill>
                <a:srgbClr val="478E7E"/>
              </a:solidFill>
              <a:latin typeface="#9Slide03 BoosterNextFYBlack" panose="02000A03000000020004" pitchFamily="2" charset="-93"/>
              <a:ea typeface="字魂52号-阿开漫画体" panose="00000500000000000000" pitchFamily="2" charset="-122"/>
              <a:cs typeface="Calibri Light" panose="020F0302020204030204" pitchFamily="34" charset="0"/>
              <a:sym typeface="+mn-ea"/>
            </a:endParaRPr>
          </a:p>
        </p:txBody>
      </p:sp>
      <p:sp>
        <p:nvSpPr>
          <p:cNvPr id="9" name="矩形 23">
            <a:extLst>
              <a:ext uri="{FF2B5EF4-FFF2-40B4-BE49-F238E27FC236}">
                <a16:creationId xmlns:a16="http://schemas.microsoft.com/office/drawing/2014/main" id="{D489154D-A0F8-3648-9DC2-E344405A65EF}"/>
              </a:ext>
            </a:extLst>
          </p:cNvPr>
          <p:cNvSpPr/>
          <p:nvPr/>
        </p:nvSpPr>
        <p:spPr>
          <a:xfrm>
            <a:off x="722306" y="2220843"/>
            <a:ext cx="4709282" cy="3149583"/>
          </a:xfrm>
          <a:prstGeom prst="rect">
            <a:avLst/>
          </a:prstGeom>
          <a:blipFill>
            <a:blip r:embed="rId3"/>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ECED4F30-1CCD-1444-BBD4-69D8AD9F3175}"/>
              </a:ext>
            </a:extLst>
          </p:cNvPr>
          <p:cNvSpPr/>
          <p:nvPr/>
        </p:nvSpPr>
        <p:spPr>
          <a:xfrm>
            <a:off x="6760414" y="2401705"/>
            <a:ext cx="4138245" cy="2787857"/>
          </a:xfrm>
          <a:prstGeom prst="rect">
            <a:avLst/>
          </a:prstGeom>
          <a:solidFill>
            <a:srgbClr val="539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400" dirty="0">
                <a:latin typeface="Times New Roman" panose="02020603050405020304" pitchFamily="18" charset="0"/>
                <a:cs typeface="Times New Roman" panose="02020603050405020304" pitchFamily="18" charset="0"/>
              </a:rPr>
              <a:t>EM ĐÃ THỰC HIỆN CÁC BƯỚC NÀO TRONG VIỆC GIẢI QUYẾT MỐ QUAN HỆ BẠN BÈ NHƯ HƯỚNG DẪN TRÊN?</a:t>
            </a:r>
          </a:p>
        </p:txBody>
      </p:sp>
    </p:spTree>
    <p:extLst>
      <p:ext uri="{BB962C8B-B14F-4D97-AF65-F5344CB8AC3E}">
        <p14:creationId xmlns:p14="http://schemas.microsoft.com/office/powerpoint/2010/main" val="1918411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16" name="组合 15"/>
            <p:cNvGrpSpPr/>
            <p:nvPr/>
          </p:nvGrpSpPr>
          <p:grpSpPr>
            <a:xfrm>
              <a:off x="165100" y="121133"/>
              <a:ext cx="11861800" cy="6615734"/>
              <a:chOff x="165100" y="121133"/>
              <a:chExt cx="11861800" cy="6615734"/>
            </a:xfrm>
          </p:grpSpPr>
          <p:sp>
            <p:nvSpPr>
              <p:cNvPr id="34" name="矩形 33"/>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sp>
        <p:nvSpPr>
          <p:cNvPr id="2" name="文本框 1"/>
          <p:cNvSpPr txBox="1"/>
          <p:nvPr/>
        </p:nvSpPr>
        <p:spPr>
          <a:xfrm>
            <a:off x="3534032" y="635635"/>
            <a:ext cx="4831492" cy="523220"/>
          </a:xfrm>
          <a:prstGeom prst="rect">
            <a:avLst/>
          </a:prstGeom>
          <a:noFill/>
        </p:spPr>
        <p:txBody>
          <a:bodyPr wrap="square" rtlCol="0">
            <a:spAutoFit/>
          </a:bodyPr>
          <a:lstStyle/>
          <a:p>
            <a:pPr algn="ctr"/>
            <a:r>
              <a:rPr lang="en-US" altLang="zh-CN" sz="2800" b="1" dirty="0">
                <a:solidFill>
                  <a:srgbClr val="478E7E"/>
                </a:solidFill>
                <a:uFillTx/>
                <a:latin typeface="Calibri Light" panose="020F0302020204030204" pitchFamily="34" charset="0"/>
                <a:ea typeface="字魂52号-阿开漫画体" panose="00000500000000000000" pitchFamily="2" charset="-122"/>
                <a:cs typeface="Calibri Light" panose="020F0302020204030204" pitchFamily="34" charset="0"/>
                <a:sym typeface="+mn-ea"/>
              </a:rPr>
              <a:t>_</a:t>
            </a:r>
            <a:r>
              <a:rPr lang="en-US" altLang="zh-CN" sz="2800" b="1" dirty="0">
                <a:solidFill>
                  <a:srgbClr val="478E7E"/>
                </a:solidFill>
                <a:uFillTx/>
                <a:latin typeface="#9Slide03 BoosterNextFYBlack" panose="02000A03000000020004" pitchFamily="2" charset="-93"/>
                <a:ea typeface="字魂52号-阿开漫画体" panose="00000500000000000000" pitchFamily="2" charset="-122"/>
                <a:cs typeface="Calibri Light" panose="020F0302020204030204" pitchFamily="34" charset="0"/>
                <a:sym typeface="+mn-ea"/>
              </a:rPr>
              <a:t>KẾT LUẬN_</a:t>
            </a:r>
            <a:endParaRPr lang="zh-CN" altLang="en-US" sz="2800" b="1" spc="600" dirty="0">
              <a:solidFill>
                <a:srgbClr val="478E7E"/>
              </a:solidFill>
              <a:latin typeface="#9Slide03 BoosterNextFYBlack" panose="02000A03000000020004" pitchFamily="2" charset="-93"/>
              <a:ea typeface="字魂52号-阿开漫画体" panose="00000500000000000000" pitchFamily="2" charset="-122"/>
              <a:cs typeface="Calibri Light" panose="020F0302020204030204" pitchFamily="34" charset="0"/>
              <a:sym typeface="+mn-ea"/>
            </a:endParaRPr>
          </a:p>
        </p:txBody>
      </p:sp>
      <p:sp>
        <p:nvSpPr>
          <p:cNvPr id="9" name="矩形 23">
            <a:extLst>
              <a:ext uri="{FF2B5EF4-FFF2-40B4-BE49-F238E27FC236}">
                <a16:creationId xmlns:a16="http://schemas.microsoft.com/office/drawing/2014/main" id="{D489154D-A0F8-3648-9DC2-E344405A65EF}"/>
              </a:ext>
            </a:extLst>
          </p:cNvPr>
          <p:cNvSpPr/>
          <p:nvPr/>
        </p:nvSpPr>
        <p:spPr>
          <a:xfrm>
            <a:off x="722306" y="2220843"/>
            <a:ext cx="4709282" cy="3149583"/>
          </a:xfrm>
          <a:prstGeom prst="rect">
            <a:avLst/>
          </a:prstGeom>
          <a:blipFill>
            <a:blip r:embed="rId3"/>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ECED4F30-1CCD-1444-BBD4-69D8AD9F3175}"/>
              </a:ext>
            </a:extLst>
          </p:cNvPr>
          <p:cNvSpPr/>
          <p:nvPr/>
        </p:nvSpPr>
        <p:spPr>
          <a:xfrm>
            <a:off x="6760414" y="1854221"/>
            <a:ext cx="4138245" cy="3516205"/>
          </a:xfrm>
          <a:prstGeom prst="rect">
            <a:avLst/>
          </a:prstGeom>
          <a:solidFill>
            <a:srgbClr val="539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latin typeface="+mj-lt"/>
                <a:cs typeface="Calibri Light" panose="020F0302020204030204" pitchFamily="34" charset="0"/>
              </a:rPr>
              <a:t>Trong thực tế, chúng ta thấy 4 bước này lướt qua rất nhanh nên thường không để ý. Việc luôn tư duy đây đủ sẽ giúp chúng ta giải quyết vấn đề chắc chắn và đúng hướng.</a:t>
            </a:r>
            <a:endParaRPr lang="en-VN" sz="2800" dirty="0">
              <a:latin typeface="+mj-lt"/>
              <a:cs typeface="Calibri Light" panose="020F0302020204030204" pitchFamily="34" charset="0"/>
            </a:endParaRPr>
          </a:p>
        </p:txBody>
      </p:sp>
    </p:spTree>
    <p:extLst>
      <p:ext uri="{BB962C8B-B14F-4D97-AF65-F5344CB8AC3E}">
        <p14:creationId xmlns:p14="http://schemas.microsoft.com/office/powerpoint/2010/main" val="16592618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sp>
        <p:nvSpPr>
          <p:cNvPr id="2" name="文本框 1"/>
          <p:cNvSpPr txBox="1"/>
          <p:nvPr/>
        </p:nvSpPr>
        <p:spPr>
          <a:xfrm>
            <a:off x="2802924" y="2045529"/>
            <a:ext cx="6586151" cy="3108543"/>
          </a:xfrm>
          <a:prstGeom prst="rect">
            <a:avLst/>
          </a:prstGeom>
          <a:solidFill>
            <a:schemeClr val="accent6">
              <a:lumMod val="20000"/>
              <a:lumOff val="80000"/>
            </a:schemeClr>
          </a:solidFill>
        </p:spPr>
        <p:txBody>
          <a:bodyPr wrap="square" rtlCol="0">
            <a:spAutoFit/>
          </a:bodyPr>
          <a:lstStyle/>
          <a:p>
            <a:pPr algn="just"/>
            <a:r>
              <a:rPr lang="en-US" altLang="zh-CN" sz="2800" spc="600" dirty="0" smtClean="0">
                <a:solidFill>
                  <a:srgbClr val="0070C0"/>
                </a:solidFill>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 </a:t>
            </a:r>
            <a:r>
              <a:rPr lang="en-VN" altLang="zh-CN" sz="2800" spc="600" dirty="0" smtClean="0">
                <a:solidFill>
                  <a:srgbClr val="0070C0"/>
                </a:solidFill>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VIẾT </a:t>
            </a:r>
            <a:r>
              <a:rPr lang="en-VN" altLang="zh-CN" sz="2800" spc="600" dirty="0">
                <a:solidFill>
                  <a:srgbClr val="0070C0"/>
                </a:solidFill>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1 BỨC THƯ HOẶC QUAY CLIP ĐỂ NÓI LỜI XIN LỖI HOẶC CẢM ƠN MỘT NGƯỜI BẠN ĐẶC BIỆT </a:t>
            </a:r>
            <a:r>
              <a:rPr lang="en-VN" altLang="zh-CN" sz="2800" spc="600" dirty="0" smtClean="0">
                <a:solidFill>
                  <a:srgbClr val="0070C0"/>
                </a:solidFill>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NHẤT </a:t>
            </a:r>
            <a:r>
              <a:rPr lang="en-VN" altLang="zh-CN" sz="2800" spc="600" dirty="0">
                <a:solidFill>
                  <a:srgbClr val="0070C0"/>
                </a:solidFill>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VỚI </a:t>
            </a:r>
            <a:r>
              <a:rPr lang="en-VN" altLang="zh-CN" sz="2800" spc="600" dirty="0" smtClean="0">
                <a:solidFill>
                  <a:srgbClr val="0070C0"/>
                </a:solidFill>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E</a:t>
            </a:r>
            <a:r>
              <a:rPr lang="en-US" altLang="zh-CN" sz="2800" spc="600" dirty="0" smtClean="0">
                <a:solidFill>
                  <a:srgbClr val="0070C0"/>
                </a:solidFill>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M.(GỬI QUA ZALO)</a:t>
            </a:r>
          </a:p>
          <a:p>
            <a:pPr algn="just"/>
            <a:r>
              <a:rPr lang="en-US" altLang="zh-CN" sz="2800" spc="600" dirty="0"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 </a:t>
            </a:r>
            <a:r>
              <a:rPr lang="en-US" altLang="zh-CN" sz="2800" spc="600" dirty="0" err="1"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Chép</a:t>
            </a:r>
            <a:r>
              <a:rPr lang="en-US" altLang="zh-CN" sz="2800" spc="600" dirty="0"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 </a:t>
            </a:r>
            <a:r>
              <a:rPr lang="en-US" altLang="zh-CN" sz="2800" spc="600" dirty="0" err="1"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vào</a:t>
            </a:r>
            <a:r>
              <a:rPr lang="en-US" altLang="zh-CN" sz="2800" spc="600" dirty="0"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 </a:t>
            </a:r>
            <a:r>
              <a:rPr lang="en-US" altLang="zh-CN" sz="2800" spc="600" dirty="0" err="1"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vở</a:t>
            </a:r>
            <a:r>
              <a:rPr lang="en-US" altLang="zh-CN" sz="2800" spc="600" dirty="0"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 </a:t>
            </a:r>
            <a:r>
              <a:rPr lang="en-US" altLang="zh-CN" sz="2800" spc="600" dirty="0" err="1"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và</a:t>
            </a:r>
            <a:r>
              <a:rPr lang="en-US" altLang="zh-CN" sz="2800" spc="600" dirty="0"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 </a:t>
            </a:r>
            <a:r>
              <a:rPr lang="en-US" altLang="zh-CN" sz="2800" spc="600" dirty="0" err="1"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học</a:t>
            </a:r>
            <a:r>
              <a:rPr lang="en-US" altLang="zh-CN" sz="2800" spc="600" dirty="0"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 </a:t>
            </a:r>
            <a:r>
              <a:rPr lang="en-US" altLang="zh-CN" sz="2800" spc="600" dirty="0" err="1"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thuộc</a:t>
            </a:r>
            <a:r>
              <a:rPr lang="en-US" altLang="zh-CN" sz="2800" spc="600" dirty="0"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 </a:t>
            </a:r>
            <a:r>
              <a:rPr lang="en-US" altLang="zh-CN" sz="2800" spc="600" dirty="0" err="1"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bài</a:t>
            </a:r>
            <a:r>
              <a:rPr lang="en-US" altLang="zh-CN" sz="2800" spc="600" dirty="0"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 </a:t>
            </a:r>
            <a:r>
              <a:rPr lang="en-US" altLang="zh-CN" sz="2800" spc="600" dirty="0" err="1"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ghi</a:t>
            </a:r>
            <a:r>
              <a:rPr lang="en-US" altLang="zh-CN" sz="2800" spc="600" dirty="0"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 </a:t>
            </a:r>
            <a:r>
              <a:rPr lang="en-US" altLang="zh-CN" sz="2800" spc="600" dirty="0" err="1"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trên</a:t>
            </a:r>
            <a:r>
              <a:rPr lang="en-US" altLang="zh-CN" sz="2800" spc="600" dirty="0"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 LMS – </a:t>
            </a:r>
            <a:r>
              <a:rPr lang="en-US" altLang="zh-CN" sz="2800" spc="600" dirty="0" err="1"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tuần</a:t>
            </a:r>
            <a:r>
              <a:rPr lang="en-US" altLang="zh-CN" sz="2800" spc="600" dirty="0" smtClean="0">
                <a:latin typeface="#9Slide03 AmpleSoft Bold" panose="02000000000000000000" pitchFamily="2" charset="-93"/>
                <a:ea typeface="字魂52号-阿开漫画体" panose="00000500000000000000" pitchFamily="2" charset="-122"/>
                <a:cs typeface="Times New Roman" panose="02020603050405020304" pitchFamily="18" charset="0"/>
                <a:sym typeface="+mn-ea"/>
              </a:rPr>
              <a:t> 9</a:t>
            </a:r>
            <a:endParaRPr lang="zh-CN" altLang="en-US" sz="2800" spc="600" dirty="0">
              <a:latin typeface="#9Slide03 AmpleSoft Bold" panose="02000000000000000000" pitchFamily="2" charset="-93"/>
              <a:ea typeface="字魂52号-阿开漫画体" panose="00000500000000000000" pitchFamily="2" charset="-122"/>
              <a:cs typeface="Times New Roman" panose="02020603050405020304" pitchFamily="18" charset="0"/>
              <a:sym typeface="+mn-ea"/>
            </a:endParaRPr>
          </a:p>
        </p:txBody>
      </p:sp>
      <p:sp>
        <p:nvSpPr>
          <p:cNvPr id="3" name="Rectangle 2">
            <a:extLst>
              <a:ext uri="{FF2B5EF4-FFF2-40B4-BE49-F238E27FC236}">
                <a16:creationId xmlns:a16="http://schemas.microsoft.com/office/drawing/2014/main" id="{DF966EC6-03CF-7949-9A99-C7F57C4DD671}"/>
              </a:ext>
            </a:extLst>
          </p:cNvPr>
          <p:cNvSpPr/>
          <p:nvPr/>
        </p:nvSpPr>
        <p:spPr>
          <a:xfrm>
            <a:off x="4019512" y="836911"/>
            <a:ext cx="4715056" cy="889686"/>
          </a:xfrm>
          <a:prstGeom prst="rect">
            <a:avLst/>
          </a:prstGeom>
          <a:solidFill>
            <a:srgbClr val="539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SVN-Yahoo" panose="02040603050506020204" pitchFamily="18" charset="0"/>
                <a:cs typeface="Times New Roman" panose="02020603050405020304" pitchFamily="18" charset="0"/>
              </a:rPr>
              <a:t>Hướng</a:t>
            </a:r>
            <a:r>
              <a:rPr lang="en-US" sz="2800" dirty="0" smtClean="0">
                <a:latin typeface="SVN-Yahoo" panose="02040603050506020204" pitchFamily="18" charset="0"/>
                <a:cs typeface="Times New Roman" panose="02020603050405020304" pitchFamily="18" charset="0"/>
              </a:rPr>
              <a:t> </a:t>
            </a:r>
            <a:r>
              <a:rPr lang="en-US" sz="2800" dirty="0" err="1" smtClean="0">
                <a:latin typeface="SVN-Yahoo" panose="02040603050506020204" pitchFamily="18" charset="0"/>
                <a:cs typeface="Times New Roman" panose="02020603050405020304" pitchFamily="18" charset="0"/>
              </a:rPr>
              <a:t>dẫn</a:t>
            </a:r>
            <a:r>
              <a:rPr lang="en-US" sz="2800" dirty="0" smtClean="0">
                <a:latin typeface="SVN-Yahoo" panose="02040603050506020204" pitchFamily="18" charset="0"/>
                <a:cs typeface="Times New Roman" panose="02020603050405020304" pitchFamily="18" charset="0"/>
              </a:rPr>
              <a:t> </a:t>
            </a:r>
            <a:r>
              <a:rPr lang="en-US" sz="2800" dirty="0" err="1" smtClean="0">
                <a:latin typeface="SVN-Yahoo" panose="02040603050506020204" pitchFamily="18" charset="0"/>
                <a:cs typeface="Times New Roman" panose="02020603050405020304" pitchFamily="18" charset="0"/>
              </a:rPr>
              <a:t>về</a:t>
            </a:r>
            <a:r>
              <a:rPr lang="en-US" sz="2800" dirty="0" smtClean="0">
                <a:latin typeface="SVN-Yahoo" panose="02040603050506020204" pitchFamily="18" charset="0"/>
                <a:cs typeface="Times New Roman" panose="02020603050405020304" pitchFamily="18" charset="0"/>
              </a:rPr>
              <a:t> </a:t>
            </a:r>
            <a:r>
              <a:rPr lang="en-US" sz="2800" dirty="0" err="1" smtClean="0">
                <a:latin typeface="SVN-Yahoo" panose="02040603050506020204" pitchFamily="18" charset="0"/>
                <a:cs typeface="Times New Roman" panose="02020603050405020304" pitchFamily="18" charset="0"/>
              </a:rPr>
              <a:t>nhà</a:t>
            </a:r>
            <a:endParaRPr lang="en-VN" sz="2800" dirty="0">
              <a:latin typeface="SVN-Yaho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5428615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a:off x="0" y="0"/>
            <a:ext cx="12192000" cy="6858000"/>
          </a:xfrm>
          <a:prstGeom prst="rect">
            <a:avLst/>
          </a:prstGeom>
        </p:spPr>
      </p:pic>
      <p:sp>
        <p:nvSpPr>
          <p:cNvPr id="2" name="文本框 1"/>
          <p:cNvSpPr txBox="1"/>
          <p:nvPr/>
        </p:nvSpPr>
        <p:spPr>
          <a:xfrm>
            <a:off x="4272450" y="2693708"/>
            <a:ext cx="3647099" cy="1015663"/>
          </a:xfrm>
          <a:prstGeom prst="rect">
            <a:avLst/>
          </a:prstGeom>
          <a:noFill/>
        </p:spPr>
        <p:txBody>
          <a:bodyPr wrap="square" rtlCol="0">
            <a:spAutoFit/>
          </a:bodyPr>
          <a:lstStyle/>
          <a:p>
            <a:pPr algn="dist"/>
            <a:r>
              <a:rPr lang="en-US" altLang="zh-CN" sz="6000" b="1" dirty="0">
                <a:solidFill>
                  <a:srgbClr val="478E7E"/>
                </a:solidFill>
                <a:latin typeface="Montserrat SemiBold" panose="00000700000000000000" charset="0"/>
                <a:ea typeface="方正黑体简体" panose="02000000000000000000" pitchFamily="2" charset="-122"/>
                <a:cs typeface="Montserrat SemiBold" panose="00000700000000000000" charset="0"/>
                <a:sym typeface="方正黑体简体" panose="02000000000000000000" pitchFamily="2" charset="-122"/>
              </a:rPr>
              <a:t>THANKS</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64290"/>
            <a:ext cx="12192000" cy="6858000"/>
          </a:xfrm>
          <a:prstGeom prst="rect">
            <a:avLst/>
          </a:prstGeom>
        </p:spPr>
      </p:pic>
      <p:grpSp>
        <p:nvGrpSpPr>
          <p:cNvPr id="53" name="组合 52"/>
          <p:cNvGrpSpPr/>
          <p:nvPr/>
        </p:nvGrpSpPr>
        <p:grpSpPr>
          <a:xfrm>
            <a:off x="3254833" y="929834"/>
            <a:ext cx="574187" cy="2846946"/>
            <a:chOff x="3271779" y="1593527"/>
            <a:chExt cx="465139" cy="2306263"/>
          </a:xfrm>
        </p:grpSpPr>
        <p:sp>
          <p:nvSpPr>
            <p:cNvPr id="54" name="椭圆 53"/>
            <p:cNvSpPr/>
            <p:nvPr/>
          </p:nvSpPr>
          <p:spPr>
            <a:xfrm>
              <a:off x="3271781" y="1593527"/>
              <a:ext cx="465137" cy="463550"/>
            </a:xfrm>
            <a:prstGeom prst="ellipse">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noProof="1">
                  <a:solidFill>
                    <a:schemeClr val="bg1"/>
                  </a:solidFill>
                  <a:latin typeface="Montserrat SemiBold" panose="00000700000000000000" charset="0"/>
                  <a:ea typeface="字魂35号-经典雅黑" panose="02000000000000000000" pitchFamily="2" charset="-122"/>
                  <a:cs typeface="Montserrat SemiBold" panose="00000700000000000000" charset="0"/>
                </a:rPr>
                <a:t>1</a:t>
              </a:r>
            </a:p>
          </p:txBody>
        </p:sp>
        <p:sp>
          <p:nvSpPr>
            <p:cNvPr id="55" name="椭圆 54"/>
            <p:cNvSpPr/>
            <p:nvPr/>
          </p:nvSpPr>
          <p:spPr>
            <a:xfrm>
              <a:off x="3271779" y="2514089"/>
              <a:ext cx="465137" cy="465138"/>
            </a:xfrm>
            <a:prstGeom prst="ellipse">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noProof="1">
                  <a:solidFill>
                    <a:schemeClr val="bg1"/>
                  </a:solidFill>
                  <a:latin typeface="Montserrat SemiBold" panose="00000700000000000000" charset="0"/>
                  <a:ea typeface="字魂35号-经典雅黑" panose="02000000000000000000" pitchFamily="2" charset="-122"/>
                  <a:cs typeface="Montserrat SemiBold" panose="00000700000000000000" charset="0"/>
                </a:rPr>
                <a:t>2</a:t>
              </a:r>
            </a:p>
          </p:txBody>
        </p:sp>
        <p:sp>
          <p:nvSpPr>
            <p:cNvPr id="56" name="椭圆 55"/>
            <p:cNvSpPr/>
            <p:nvPr/>
          </p:nvSpPr>
          <p:spPr>
            <a:xfrm>
              <a:off x="3271779" y="3436240"/>
              <a:ext cx="465137" cy="463550"/>
            </a:xfrm>
            <a:prstGeom prst="ellipse">
              <a:avLst/>
            </a:prstGeom>
            <a:solidFill>
              <a:srgbClr val="478E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noProof="1">
                  <a:solidFill>
                    <a:schemeClr val="bg1"/>
                  </a:solidFill>
                  <a:latin typeface="Montserrat SemiBold" panose="00000700000000000000" charset="0"/>
                  <a:ea typeface="字魂35号-经典雅黑" panose="02000000000000000000" pitchFamily="2" charset="-122"/>
                  <a:cs typeface="Montserrat SemiBold" panose="00000700000000000000" charset="0"/>
                </a:rPr>
                <a:t>3</a:t>
              </a:r>
            </a:p>
          </p:txBody>
        </p:sp>
      </p:grpSp>
      <p:sp>
        <p:nvSpPr>
          <p:cNvPr id="2" name="文本框 1"/>
          <p:cNvSpPr txBox="1"/>
          <p:nvPr/>
        </p:nvSpPr>
        <p:spPr>
          <a:xfrm>
            <a:off x="3966588" y="776878"/>
            <a:ext cx="6234533" cy="707886"/>
          </a:xfrm>
          <a:prstGeom prst="rect">
            <a:avLst/>
          </a:prstGeom>
          <a:noFill/>
        </p:spPr>
        <p:txBody>
          <a:bodyPr wrap="square" rtlCol="0">
            <a:spAutoFit/>
          </a:bodyPr>
          <a:lstStyle/>
          <a:p>
            <a:r>
              <a:rPr lang="en-US" altLang="zh-CN" sz="2000" b="1" spc="600" dirty="0" smtClean="0">
                <a:solidFill>
                  <a:srgbClr val="0070C0"/>
                </a:solidFill>
                <a:latin typeface="#9Slide03 AllRoundGothic" panose="020B0703020202020104" pitchFamily="34" charset="-93"/>
                <a:ea typeface="字魂52号-阿开漫画体" panose="00000500000000000000" pitchFamily="2" charset="-122"/>
                <a:cs typeface="Times New Roman" panose="02020603050405020304" pitchFamily="18" charset="0"/>
                <a:sym typeface="+mn-ea"/>
              </a:rPr>
              <a:t>KHÁM PHÁ CÁCH THIẾT LẬP VÀ MỞ RỘNG QUAN HỆ BẠN BÈ</a:t>
            </a:r>
            <a:endParaRPr lang="zh-CN" altLang="en-US" sz="2000" b="1" spc="600" dirty="0">
              <a:solidFill>
                <a:srgbClr val="0070C0"/>
              </a:solidFill>
              <a:latin typeface="#9Slide03 AllRoundGothic" panose="020B0703020202020104" pitchFamily="34" charset="-93"/>
              <a:ea typeface="字魂52号-阿开漫画体" panose="00000500000000000000" pitchFamily="2" charset="-122"/>
              <a:cs typeface="Times New Roman" panose="02020603050405020304" pitchFamily="18" charset="0"/>
              <a:sym typeface="+mn-ea"/>
            </a:endParaRPr>
          </a:p>
        </p:txBody>
      </p:sp>
      <p:sp>
        <p:nvSpPr>
          <p:cNvPr id="3" name="文本框 2"/>
          <p:cNvSpPr txBox="1"/>
          <p:nvPr/>
        </p:nvSpPr>
        <p:spPr>
          <a:xfrm>
            <a:off x="3926749" y="1891642"/>
            <a:ext cx="5554911" cy="923330"/>
          </a:xfrm>
          <a:prstGeom prst="rect">
            <a:avLst/>
          </a:prstGeom>
          <a:noFill/>
        </p:spPr>
        <p:txBody>
          <a:bodyPr wrap="square" rtlCol="0">
            <a:spAutoFit/>
          </a:bodyPr>
          <a:lstStyle/>
          <a:p>
            <a:pPr algn="just"/>
            <a:r>
              <a:rPr lang="en-US" altLang="zh-CN" b="1" spc="600" dirty="0" smtClean="0">
                <a:solidFill>
                  <a:srgbClr val="0070C0"/>
                </a:solidFill>
                <a:latin typeface="#9Slide03 AllRoundGothic" panose="020B0703020202020104" pitchFamily="34" charset="-93"/>
                <a:ea typeface="字魂52号-阿开漫画体" panose="00000500000000000000" pitchFamily="2" charset="-122"/>
                <a:cs typeface="Times New Roman" panose="02020603050405020304" pitchFamily="18" charset="0"/>
                <a:sym typeface="+mn-ea"/>
              </a:rPr>
              <a:t>TÌM HIỂU CÁC CÁCH </a:t>
            </a:r>
            <a:endParaRPr lang="en-US" altLang="zh-CN" b="1" spc="600" dirty="0" smtClean="0">
              <a:solidFill>
                <a:srgbClr val="0070C0"/>
              </a:solidFill>
              <a:latin typeface="#9Slide03 AllRoundGothic" panose="020B0703020202020104" pitchFamily="34" charset="-93"/>
              <a:ea typeface="字魂52号-阿开漫画体" panose="00000500000000000000" pitchFamily="2" charset="-122"/>
              <a:cs typeface="Times New Roman" panose="02020603050405020304" pitchFamily="18" charset="0"/>
              <a:sym typeface="+mn-ea"/>
            </a:endParaRPr>
          </a:p>
          <a:p>
            <a:pPr algn="just"/>
            <a:r>
              <a:rPr lang="en-US" altLang="zh-CN" b="1" spc="600" dirty="0" smtClean="0">
                <a:solidFill>
                  <a:srgbClr val="0070C0"/>
                </a:solidFill>
                <a:latin typeface="#9Slide03 AllRoundGothic" panose="020B0703020202020104" pitchFamily="34" charset="-93"/>
                <a:ea typeface="字魂52号-阿开漫画体" panose="00000500000000000000" pitchFamily="2" charset="-122"/>
                <a:cs typeface="Times New Roman" panose="02020603050405020304" pitchFamily="18" charset="0"/>
                <a:sym typeface="+mn-ea"/>
              </a:rPr>
              <a:t>THIẾT </a:t>
            </a:r>
            <a:r>
              <a:rPr lang="en-US" altLang="zh-CN" b="1" spc="600" dirty="0" smtClean="0">
                <a:solidFill>
                  <a:srgbClr val="0070C0"/>
                </a:solidFill>
                <a:latin typeface="#9Slide03 AllRoundGothic" panose="020B0703020202020104" pitchFamily="34" charset="-93"/>
                <a:ea typeface="字魂52号-阿开漫画体" panose="00000500000000000000" pitchFamily="2" charset="-122"/>
                <a:cs typeface="Times New Roman" panose="02020603050405020304" pitchFamily="18" charset="0"/>
                <a:sym typeface="+mn-ea"/>
              </a:rPr>
              <a:t>LẬP MỐI QUAN HỆ VỚI </a:t>
            </a:r>
            <a:endParaRPr lang="en-US" altLang="zh-CN" b="1" spc="600" dirty="0" smtClean="0">
              <a:solidFill>
                <a:srgbClr val="0070C0"/>
              </a:solidFill>
              <a:latin typeface="#9Slide03 AllRoundGothic" panose="020B0703020202020104" pitchFamily="34" charset="-93"/>
              <a:ea typeface="字魂52号-阿开漫画体" panose="00000500000000000000" pitchFamily="2" charset="-122"/>
              <a:cs typeface="Times New Roman" panose="02020603050405020304" pitchFamily="18" charset="0"/>
              <a:sym typeface="+mn-ea"/>
            </a:endParaRPr>
          </a:p>
          <a:p>
            <a:pPr algn="just"/>
            <a:r>
              <a:rPr lang="en-US" altLang="zh-CN" b="1" spc="600" dirty="0" smtClean="0">
                <a:solidFill>
                  <a:srgbClr val="0070C0"/>
                </a:solidFill>
                <a:latin typeface="#9Slide03 AllRoundGothic" panose="020B0703020202020104" pitchFamily="34" charset="-93"/>
                <a:ea typeface="字魂52号-阿开漫画体" panose="00000500000000000000" pitchFamily="2" charset="-122"/>
                <a:cs typeface="Times New Roman" panose="02020603050405020304" pitchFamily="18" charset="0"/>
                <a:sym typeface="+mn-ea"/>
              </a:rPr>
              <a:t>THẦY </a:t>
            </a:r>
            <a:r>
              <a:rPr lang="en-US" altLang="zh-CN" b="1" spc="600" dirty="0" smtClean="0">
                <a:solidFill>
                  <a:srgbClr val="0070C0"/>
                </a:solidFill>
                <a:latin typeface="#9Slide03 AllRoundGothic" panose="020B0703020202020104" pitchFamily="34" charset="-93"/>
                <a:ea typeface="字魂52号-阿开漫画体" panose="00000500000000000000" pitchFamily="2" charset="-122"/>
                <a:cs typeface="Times New Roman" panose="02020603050405020304" pitchFamily="18" charset="0"/>
                <a:sym typeface="+mn-ea"/>
              </a:rPr>
              <a:t>CÔ</a:t>
            </a:r>
            <a:endParaRPr lang="zh-CN" altLang="en-US" b="1" spc="600" dirty="0">
              <a:solidFill>
                <a:srgbClr val="0070C0"/>
              </a:solidFill>
              <a:latin typeface="#9Slide03 AllRoundGothic" panose="020B0703020202020104" pitchFamily="34" charset="-93"/>
              <a:ea typeface="字魂52号-阿开漫画体" panose="00000500000000000000" pitchFamily="2" charset="-122"/>
              <a:cs typeface="Times New Roman" panose="02020603050405020304" pitchFamily="18" charset="0"/>
              <a:sym typeface="+mn-ea"/>
            </a:endParaRPr>
          </a:p>
        </p:txBody>
      </p:sp>
      <p:sp>
        <p:nvSpPr>
          <p:cNvPr id="4" name="文本框 3"/>
          <p:cNvSpPr txBox="1"/>
          <p:nvPr/>
        </p:nvSpPr>
        <p:spPr>
          <a:xfrm>
            <a:off x="3926749" y="2958537"/>
            <a:ext cx="5201675" cy="923330"/>
          </a:xfrm>
          <a:prstGeom prst="rect">
            <a:avLst/>
          </a:prstGeom>
          <a:noFill/>
        </p:spPr>
        <p:txBody>
          <a:bodyPr wrap="square" rtlCol="0">
            <a:spAutoFit/>
          </a:bodyPr>
          <a:lstStyle/>
          <a:p>
            <a:pPr algn="just"/>
            <a:r>
              <a:rPr lang="en-US" altLang="zh-CN" b="1" spc="600" dirty="0" smtClean="0">
                <a:solidFill>
                  <a:srgbClr val="0070C0"/>
                </a:solidFill>
                <a:uFillTx/>
                <a:latin typeface="#9Slide03 AllRoundGothic" panose="020B0703020202020104" pitchFamily="34" charset="-93"/>
                <a:ea typeface="字魂52号-阿开漫画体" panose="00000500000000000000" pitchFamily="2" charset="-122"/>
                <a:cs typeface="Times New Roman" panose="02020603050405020304" pitchFamily="18" charset="0"/>
                <a:sym typeface="+mn-ea"/>
              </a:rPr>
              <a:t>TÌM HIỂU CÁC BƯỚC GIẢI QUYẾT VẤN ĐỀ TRONG MỐI QUAN HỆ VỚI BẠN BÈ</a:t>
            </a:r>
            <a:endParaRPr lang="zh-CN" altLang="en-US" b="1" spc="600" dirty="0">
              <a:solidFill>
                <a:srgbClr val="0070C0"/>
              </a:solidFill>
              <a:uFillTx/>
              <a:latin typeface="#9Slide03 AllRoundGothic" panose="020B0703020202020104" pitchFamily="34" charset="-93"/>
              <a:ea typeface="字魂52号-阿开漫画体" panose="00000500000000000000" pitchFamily="2" charset="-122"/>
              <a:cs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14:presetBounceEnd="70000">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14:bounceEnd="70000">
                                          <p:cBhvr additive="base">
                                            <p:cTn id="11" dur="1250" fill="hold"/>
                                            <p:tgtEl>
                                              <p:spTgt spid="53"/>
                                            </p:tgtEl>
                                            <p:attrNameLst>
                                              <p:attrName>ppt_x</p:attrName>
                                            </p:attrNameLst>
                                          </p:cBhvr>
                                          <p:tavLst>
                                            <p:tav tm="0">
                                              <p:val>
                                                <p:strVal val="0-#ppt_w/2"/>
                                              </p:val>
                                            </p:tav>
                                            <p:tav tm="100000">
                                              <p:val>
                                                <p:strVal val="#ppt_x"/>
                                              </p:val>
                                            </p:tav>
                                          </p:tavLst>
                                        </p:anim>
                                        <p:anim calcmode="lin" valueType="num" p14:bounceEnd="70000">
                                          <p:cBhvr additive="base">
                                            <p:cTn id="12" dur="12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1250" fill="hold"/>
                                            <p:tgtEl>
                                              <p:spTgt spid="53"/>
                                            </p:tgtEl>
                                            <p:attrNameLst>
                                              <p:attrName>ppt_x</p:attrName>
                                            </p:attrNameLst>
                                          </p:cBhvr>
                                          <p:tavLst>
                                            <p:tav tm="0">
                                              <p:val>
                                                <p:strVal val="0-#ppt_w/2"/>
                                              </p:val>
                                            </p:tav>
                                            <p:tav tm="100000">
                                              <p:val>
                                                <p:strVal val="#ppt_x"/>
                                              </p:val>
                                            </p:tav>
                                          </p:tavLst>
                                        </p:anim>
                                        <p:anim calcmode="lin" valueType="num">
                                          <p:cBhvr additive="base">
                                            <p:cTn id="12" dur="12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sp>
        <p:nvSpPr>
          <p:cNvPr id="2" name="文本框 1"/>
          <p:cNvSpPr txBox="1"/>
          <p:nvPr/>
        </p:nvSpPr>
        <p:spPr>
          <a:xfrm>
            <a:off x="2817341" y="2736502"/>
            <a:ext cx="5609966" cy="954107"/>
          </a:xfrm>
          <a:prstGeom prst="rect">
            <a:avLst/>
          </a:prstGeom>
          <a:noFill/>
        </p:spPr>
        <p:txBody>
          <a:bodyPr wrap="square" rtlCol="0">
            <a:spAutoFit/>
          </a:bodyPr>
          <a:lstStyle/>
          <a:p>
            <a:pPr algn="ctr"/>
            <a:r>
              <a:rPr lang="en-VN" altLang="zh-CN" sz="2800" dirty="0">
                <a:solidFill>
                  <a:srgbClr val="478E7E"/>
                </a:solidFill>
                <a:latin typeface="#9Slide03 BoosterNextFYBlack" panose="02000A03000000020004" pitchFamily="2" charset="-93"/>
                <a:ea typeface="字魂52号-阿开漫画体" panose="00000500000000000000" pitchFamily="2" charset="-122"/>
                <a:cs typeface="Calibri Light" panose="020F0302020204030204" pitchFamily="34" charset="0"/>
                <a:sym typeface="+mn-ea"/>
              </a:rPr>
              <a:t>KHÁM PHÁ VÀ MỞ RỘNG MỐI QUAN HỆ BẠN BÈ</a:t>
            </a:r>
            <a:endParaRPr lang="zh-CN" altLang="en-US" sz="2800" spc="600" dirty="0">
              <a:solidFill>
                <a:srgbClr val="478E7E"/>
              </a:solidFill>
              <a:latin typeface="#9Slide03 BoosterNextFYBlack" panose="02000A03000000020004" pitchFamily="2" charset="-93"/>
              <a:ea typeface="字魂52号-阿开漫画体" panose="00000500000000000000" pitchFamily="2" charset="-122"/>
              <a:cs typeface="Montserrat SemiBold" panose="00000700000000000000" charset="0"/>
              <a:sym typeface="+mn-ea"/>
            </a:endParaRPr>
          </a:p>
        </p:txBody>
      </p:sp>
      <p:sp>
        <p:nvSpPr>
          <p:cNvPr id="3" name="Rectangle 2">
            <a:extLst>
              <a:ext uri="{FF2B5EF4-FFF2-40B4-BE49-F238E27FC236}">
                <a16:creationId xmlns:a16="http://schemas.microsoft.com/office/drawing/2014/main" id="{DF966EC6-03CF-7949-9A99-C7F57C4DD671}"/>
              </a:ext>
            </a:extLst>
          </p:cNvPr>
          <p:cNvSpPr/>
          <p:nvPr/>
        </p:nvSpPr>
        <p:spPr>
          <a:xfrm>
            <a:off x="4324865" y="1433384"/>
            <a:ext cx="3039762" cy="889686"/>
          </a:xfrm>
          <a:prstGeom prst="rect">
            <a:avLst/>
          </a:prstGeom>
          <a:solidFill>
            <a:srgbClr val="539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latin typeface="#9Slide03 BoosterNextFYBlack" panose="02000A03000000020004" pitchFamily="2" charset="-93"/>
                <a:cs typeface="Calibri Light" panose="020F0302020204030204" pitchFamily="34" charset="0"/>
              </a:rPr>
              <a:t>NHIỆM VỤ 1: </a:t>
            </a:r>
          </a:p>
        </p:txBody>
      </p:sp>
    </p:spTree>
    <p:extLst>
      <p:ext uri="{BB962C8B-B14F-4D97-AF65-F5344CB8AC3E}">
        <p14:creationId xmlns:p14="http://schemas.microsoft.com/office/powerpoint/2010/main" val="4273870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16" name="组合 15"/>
            <p:cNvGrpSpPr/>
            <p:nvPr/>
          </p:nvGrpSpPr>
          <p:grpSpPr>
            <a:xfrm>
              <a:off x="165100" y="121133"/>
              <a:ext cx="11861800" cy="6615734"/>
              <a:chOff x="165100" y="121133"/>
              <a:chExt cx="11861800" cy="6615734"/>
            </a:xfrm>
          </p:grpSpPr>
          <p:sp>
            <p:nvSpPr>
              <p:cNvPr id="34" name="矩形 33"/>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sp>
        <p:nvSpPr>
          <p:cNvPr id="4" name="矩形 3"/>
          <p:cNvSpPr/>
          <p:nvPr/>
        </p:nvSpPr>
        <p:spPr>
          <a:xfrm>
            <a:off x="1087243" y="2000151"/>
            <a:ext cx="5057669" cy="3149583"/>
          </a:xfrm>
          <a:prstGeom prst="rect">
            <a:avLst/>
          </a:prstGeom>
          <a:blipFill dpi="0" rotWithShape="1">
            <a:blip r:embed="rId3"/>
            <a:srcRect/>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3534032" y="635635"/>
            <a:ext cx="5140411" cy="523220"/>
          </a:xfrm>
          <a:prstGeom prst="rect">
            <a:avLst/>
          </a:prstGeom>
          <a:noFill/>
        </p:spPr>
        <p:txBody>
          <a:bodyPr wrap="square" rtlCol="0">
            <a:spAutoFit/>
          </a:bodyPr>
          <a:lstStyle/>
          <a:p>
            <a:pPr algn="ctr"/>
            <a:r>
              <a:rPr lang="en-US" altLang="zh-CN" sz="2800" b="1" dirty="0">
                <a:solidFill>
                  <a:srgbClr val="478E7E"/>
                </a:solidFill>
                <a:uFillTx/>
                <a:latin typeface="Times New Roman" panose="02020603050405020304" pitchFamily="18" charset="0"/>
                <a:ea typeface="字魂52号-阿开漫画体" panose="00000500000000000000" pitchFamily="2" charset="-122"/>
                <a:cs typeface="Times New Roman" panose="02020603050405020304" pitchFamily="18" charset="0"/>
                <a:sym typeface="+mn-ea"/>
              </a:rPr>
              <a:t>TRÒ CHƠI ”GIỚI THIỆU”</a:t>
            </a:r>
            <a:endParaRPr lang="zh-CN" altLang="en-US" sz="2800" b="1" spc="600" dirty="0">
              <a:solidFill>
                <a:srgbClr val="478E7E"/>
              </a:solidFill>
              <a:latin typeface="Times New Roman" panose="02020603050405020304" pitchFamily="18" charset="0"/>
              <a:ea typeface="字魂52号-阿开漫画体" panose="00000500000000000000" pitchFamily="2" charset="-122"/>
              <a:cs typeface="Times New Roman" panose="02020603050405020304" pitchFamily="18" charset="0"/>
              <a:sym typeface="+mn-ea"/>
            </a:endParaRPr>
          </a:p>
        </p:txBody>
      </p:sp>
      <p:sp>
        <p:nvSpPr>
          <p:cNvPr id="5" name="TextBox 73"/>
          <p:cNvSpPr txBox="1"/>
          <p:nvPr/>
        </p:nvSpPr>
        <p:spPr>
          <a:xfrm>
            <a:off x="6758870" y="2000151"/>
            <a:ext cx="4473421" cy="3046988"/>
          </a:xfrm>
          <a:prstGeom prst="roundRect">
            <a:avLst>
              <a:gd name="adj" fmla="val 0"/>
            </a:avLst>
          </a:prstGeom>
          <a:noFill/>
        </p:spPr>
        <p:txBody>
          <a:bodyPr wrap="square" rtlCol="0">
            <a:spAutoFit/>
          </a:bodyPr>
          <a:lstStyle/>
          <a:p>
            <a:pPr lvl="0" algn="just"/>
            <a:r>
              <a:rPr lang="vi-VN" sz="2400" dirty="0">
                <a:latin typeface="+mj-lt"/>
                <a:cs typeface="Calibri Light" panose="020F0302020204030204" pitchFamily="34" charset="0"/>
              </a:rPr>
              <a:t>GV tổ chức trò chơi: “Biệt danh của tôi” thành 4 nhóm. GV phổ biến luật chơi: GV có 1 bông hoa. Hoa chuyền đến ai người đó sẽ mỉm cười và giới thiệu bản thân bằng một tính từ bắt đầu bằng chữ cái đầu trong tên của mình; giới thiệu sở thích, sở trường,...</a:t>
            </a:r>
            <a:endParaRPr lang="en-VN" sz="2400" dirty="0">
              <a:latin typeface="+mj-lt"/>
              <a:cs typeface="Calibri Light" panose="020F0302020204030204" pitchFamily="34" charset="0"/>
            </a:endParaRPr>
          </a:p>
        </p:txBody>
      </p:sp>
      <p:sp>
        <p:nvSpPr>
          <p:cNvPr id="9" name="Rectangle 8">
            <a:extLst>
              <a:ext uri="{FF2B5EF4-FFF2-40B4-BE49-F238E27FC236}">
                <a16:creationId xmlns:a16="http://schemas.microsoft.com/office/drawing/2014/main" id="{29356077-B63E-FB40-9C05-1538B34486E3}"/>
              </a:ext>
            </a:extLst>
          </p:cNvPr>
          <p:cNvSpPr/>
          <p:nvPr/>
        </p:nvSpPr>
        <p:spPr>
          <a:xfrm>
            <a:off x="4312509" y="5546967"/>
            <a:ext cx="4473420" cy="914400"/>
          </a:xfrm>
          <a:prstGeom prst="rect">
            <a:avLst/>
          </a:prstGeom>
          <a:solidFill>
            <a:srgbClr val="60A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latin typeface="Times New Roman" panose="02020603050405020304" pitchFamily="18" charset="0"/>
                <a:cs typeface="Times New Roman" panose="02020603050405020304" pitchFamily="18" charset="0"/>
              </a:rPr>
              <a:t>VÍ DỤ: LAN “LUNG LINH”</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16" name="组合 15"/>
            <p:cNvGrpSpPr/>
            <p:nvPr/>
          </p:nvGrpSpPr>
          <p:grpSpPr>
            <a:xfrm>
              <a:off x="165100" y="121133"/>
              <a:ext cx="11861800" cy="6615734"/>
              <a:chOff x="165100" y="121133"/>
              <a:chExt cx="11861800" cy="6615734"/>
            </a:xfrm>
          </p:grpSpPr>
          <p:sp>
            <p:nvSpPr>
              <p:cNvPr id="34" name="矩形 33"/>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sp>
        <p:nvSpPr>
          <p:cNvPr id="4" name="矩形 3"/>
          <p:cNvSpPr/>
          <p:nvPr/>
        </p:nvSpPr>
        <p:spPr>
          <a:xfrm>
            <a:off x="1087243" y="2000151"/>
            <a:ext cx="5057669" cy="3149583"/>
          </a:xfrm>
          <a:prstGeom prst="rect">
            <a:avLst/>
          </a:prstGeom>
          <a:blipFill dpi="0" rotWithShape="1">
            <a:blip r:embed="rId3"/>
            <a:srcRect/>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3534032" y="635635"/>
            <a:ext cx="4264403" cy="523220"/>
          </a:xfrm>
          <a:prstGeom prst="rect">
            <a:avLst/>
          </a:prstGeom>
          <a:noFill/>
        </p:spPr>
        <p:txBody>
          <a:bodyPr wrap="square" rtlCol="0">
            <a:spAutoFit/>
          </a:bodyPr>
          <a:lstStyle/>
          <a:p>
            <a:pPr algn="ctr"/>
            <a:r>
              <a:rPr lang="en-US" altLang="zh-CN" sz="2800" b="1" dirty="0">
                <a:solidFill>
                  <a:srgbClr val="478E7E"/>
                </a:solidFill>
                <a:uFillTx/>
                <a:latin typeface="Times New Roman" panose="02020603050405020304" pitchFamily="18" charset="0"/>
                <a:ea typeface="字魂52号-阿开漫画体" panose="00000500000000000000" pitchFamily="2" charset="-122"/>
                <a:cs typeface="Times New Roman" panose="02020603050405020304" pitchFamily="18" charset="0"/>
                <a:sym typeface="+mn-ea"/>
              </a:rPr>
              <a:t>HỎI - ĐÁP</a:t>
            </a:r>
            <a:endParaRPr lang="zh-CN" altLang="en-US" sz="2800" b="1" spc="600" dirty="0">
              <a:solidFill>
                <a:srgbClr val="478E7E"/>
              </a:solidFill>
              <a:latin typeface="Times New Roman" panose="02020603050405020304" pitchFamily="18" charset="0"/>
              <a:ea typeface="字魂52号-阿开漫画体" panose="00000500000000000000" pitchFamily="2" charset="-122"/>
              <a:cs typeface="Times New Roman" panose="02020603050405020304" pitchFamily="18" charset="0"/>
              <a:sym typeface="+mn-ea"/>
            </a:endParaRPr>
          </a:p>
        </p:txBody>
      </p:sp>
      <p:sp>
        <p:nvSpPr>
          <p:cNvPr id="5" name="TextBox 73"/>
          <p:cNvSpPr txBox="1"/>
          <p:nvPr/>
        </p:nvSpPr>
        <p:spPr>
          <a:xfrm>
            <a:off x="6746513" y="2671192"/>
            <a:ext cx="4473421" cy="1569660"/>
          </a:xfrm>
          <a:prstGeom prst="roundRect">
            <a:avLst>
              <a:gd name="adj" fmla="val 0"/>
            </a:avLst>
          </a:prstGeom>
          <a:noFill/>
        </p:spPr>
        <p:txBody>
          <a:bodyPr wrap="square" rtlCol="0">
            <a:spAutoFit/>
          </a:bodyPr>
          <a:lstStyle/>
          <a:p>
            <a:pPr marL="342900" lvl="0" indent="-342900" algn="just">
              <a:buFontTx/>
              <a:buChar char="-"/>
            </a:pPr>
            <a:r>
              <a:rPr lang="vi-VN" sz="2400" b="1" dirty="0">
                <a:latin typeface="+mj-lt"/>
                <a:cs typeface="Calibri" panose="020F0502020204030204" pitchFamily="34" charset="0"/>
              </a:rPr>
              <a:t>Khi muốn làm quen với bạn, em cần phải làm gì?</a:t>
            </a:r>
          </a:p>
          <a:p>
            <a:pPr marL="342900" lvl="0" indent="-342900" algn="just">
              <a:buFontTx/>
              <a:buChar char="-"/>
            </a:pPr>
            <a:r>
              <a:rPr lang="vi-VN" sz="2400" b="1" dirty="0">
                <a:latin typeface="+mj-lt"/>
                <a:cs typeface="Calibri" panose="020F0502020204030204" pitchFamily="34" charset="0"/>
              </a:rPr>
              <a:t>Em thường làm quen với bạn bằng cách nào? </a:t>
            </a:r>
            <a:endParaRPr lang="en-VN" sz="2400" dirty="0">
              <a:latin typeface="+mj-lt"/>
              <a:cs typeface="Calibri" panose="020F0502020204030204" pitchFamily="34" charset="0"/>
            </a:endParaRPr>
          </a:p>
        </p:txBody>
      </p:sp>
    </p:spTree>
    <p:extLst>
      <p:ext uri="{BB962C8B-B14F-4D97-AF65-F5344CB8AC3E}">
        <p14:creationId xmlns:p14="http://schemas.microsoft.com/office/powerpoint/2010/main" val="17406827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16" name="组合 15"/>
            <p:cNvGrpSpPr/>
            <p:nvPr/>
          </p:nvGrpSpPr>
          <p:grpSpPr>
            <a:xfrm>
              <a:off x="165100" y="121133"/>
              <a:ext cx="11861800" cy="6615734"/>
              <a:chOff x="165100" y="121133"/>
              <a:chExt cx="11861800" cy="6615734"/>
            </a:xfrm>
          </p:grpSpPr>
          <p:sp>
            <p:nvSpPr>
              <p:cNvPr id="34" name="矩形 33"/>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sp>
        <p:nvSpPr>
          <p:cNvPr id="2" name="文本框 1"/>
          <p:cNvSpPr txBox="1"/>
          <p:nvPr/>
        </p:nvSpPr>
        <p:spPr>
          <a:xfrm>
            <a:off x="3534032" y="635635"/>
            <a:ext cx="4264403" cy="523220"/>
          </a:xfrm>
          <a:prstGeom prst="rect">
            <a:avLst/>
          </a:prstGeom>
          <a:noFill/>
        </p:spPr>
        <p:txBody>
          <a:bodyPr wrap="square" rtlCol="0">
            <a:spAutoFit/>
          </a:bodyPr>
          <a:lstStyle/>
          <a:p>
            <a:pPr algn="ctr"/>
            <a:r>
              <a:rPr lang="en-US" altLang="zh-CN" sz="2800" b="1" dirty="0">
                <a:solidFill>
                  <a:srgbClr val="478E7E"/>
                </a:solidFill>
                <a:uFillTx/>
                <a:latin typeface="#9Slide03 IcielPanton Black" panose="00000A00000000000000" pitchFamily="2" charset="-93"/>
                <a:ea typeface="字魂52号-阿开漫画体" panose="00000500000000000000" pitchFamily="2" charset="-122"/>
                <a:cs typeface="Calibri Light" panose="020F0302020204030204" pitchFamily="34" charset="0"/>
                <a:sym typeface="+mn-ea"/>
              </a:rPr>
              <a:t>HỎI - ĐÁP</a:t>
            </a:r>
            <a:endParaRPr lang="zh-CN" altLang="en-US" sz="2800" b="1" spc="600" dirty="0">
              <a:solidFill>
                <a:srgbClr val="478E7E"/>
              </a:solidFill>
              <a:latin typeface="#9Slide03 IcielPanton Black" panose="00000A00000000000000" pitchFamily="2" charset="-93"/>
              <a:ea typeface="字魂52号-阿开漫画体" panose="00000500000000000000" pitchFamily="2" charset="-122"/>
              <a:cs typeface="Calibri Light" panose="020F0302020204030204" pitchFamily="34" charset="0"/>
              <a:sym typeface="+mn-ea"/>
            </a:endParaRPr>
          </a:p>
        </p:txBody>
      </p:sp>
      <p:pic>
        <p:nvPicPr>
          <p:cNvPr id="7" name="Picture 6" descr="Graphical user interface, text, application&#10;&#10;Description automatically generated">
            <a:extLst>
              <a:ext uri="{FF2B5EF4-FFF2-40B4-BE49-F238E27FC236}">
                <a16:creationId xmlns:a16="http://schemas.microsoft.com/office/drawing/2014/main" id="{B5604CDE-5369-564F-8636-758EE28562D3}"/>
              </a:ext>
            </a:extLst>
          </p:cNvPr>
          <p:cNvPicPr>
            <a:picLocks noChangeAspect="1"/>
          </p:cNvPicPr>
          <p:nvPr/>
        </p:nvPicPr>
        <p:blipFill rotWithShape="1">
          <a:blip r:embed="rId4">
            <a:extLst>
              <a:ext uri="{28A0092B-C50C-407E-A947-70E740481C1C}">
                <a14:useLocalDpi xmlns:a14="http://schemas.microsoft.com/office/drawing/2010/main" val="0"/>
              </a:ext>
            </a:extLst>
          </a:blip>
          <a:srcRect l="19445" t="35549" r="52853" b="28288"/>
          <a:stretch/>
        </p:blipFill>
        <p:spPr>
          <a:xfrm>
            <a:off x="2729444" y="1340334"/>
            <a:ext cx="6501053" cy="5303898"/>
          </a:xfrm>
          <a:prstGeom prst="rect">
            <a:avLst/>
          </a:prstGeom>
        </p:spPr>
      </p:pic>
    </p:spTree>
    <p:extLst>
      <p:ext uri="{BB962C8B-B14F-4D97-AF65-F5344CB8AC3E}">
        <p14:creationId xmlns:p14="http://schemas.microsoft.com/office/powerpoint/2010/main" val="15007027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0"/>
            <a:ext cx="12192000" cy="6858000"/>
            <a:chOff x="0" y="0"/>
            <a:chExt cx="12192000" cy="6858000"/>
          </a:xfrm>
        </p:grpSpPr>
        <p:pic>
          <p:nvPicPr>
            <p:cNvPr id="35" name="图片 34"/>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grpSp>
          <p:nvGrpSpPr>
            <p:cNvPr id="36" name="组合 35"/>
            <p:cNvGrpSpPr/>
            <p:nvPr/>
          </p:nvGrpSpPr>
          <p:grpSpPr>
            <a:xfrm>
              <a:off x="165100" y="121133"/>
              <a:ext cx="11861800" cy="6615734"/>
              <a:chOff x="165100" y="121133"/>
              <a:chExt cx="11861800" cy="6615734"/>
            </a:xfrm>
          </p:grpSpPr>
          <p:sp>
            <p:nvSpPr>
              <p:cNvPr id="44" name="矩形 43"/>
              <p:cNvSpPr/>
              <p:nvPr/>
            </p:nvSpPr>
            <p:spPr>
              <a:xfrm>
                <a:off x="165100" y="121133"/>
                <a:ext cx="11861800" cy="6615734"/>
              </a:xfrm>
              <a:prstGeom prst="rect">
                <a:avLst/>
              </a:prstGeom>
              <a:solidFill>
                <a:srgbClr val="F8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连接符 42"/>
              <p:cNvCxnSpPr/>
              <p:nvPr/>
            </p:nvCxnSpPr>
            <p:spPr>
              <a:xfrm>
                <a:off x="735462" y="1219200"/>
                <a:ext cx="10325100" cy="0"/>
              </a:xfrm>
              <a:prstGeom prst="line">
                <a:avLst/>
              </a:prstGeom>
              <a:ln>
                <a:solidFill>
                  <a:srgbClr val="478E7E"/>
                </a:solidFill>
              </a:ln>
            </p:spPr>
            <p:style>
              <a:lnRef idx="1">
                <a:schemeClr val="accent1"/>
              </a:lnRef>
              <a:fillRef idx="0">
                <a:schemeClr val="accent1"/>
              </a:fillRef>
              <a:effectRef idx="0">
                <a:schemeClr val="accent1"/>
              </a:effectRef>
              <a:fontRef idx="minor">
                <a:schemeClr val="tx1"/>
              </a:fontRef>
            </p:style>
          </p:cxnSp>
        </p:grpSp>
      </p:grpSp>
      <p:sp>
        <p:nvSpPr>
          <p:cNvPr id="7" name="六边形 6"/>
          <p:cNvSpPr>
            <a:spLocks noChangeAspect="1"/>
          </p:cNvSpPr>
          <p:nvPr/>
        </p:nvSpPr>
        <p:spPr>
          <a:xfrm>
            <a:off x="938756" y="1929700"/>
            <a:ext cx="1184412" cy="1005442"/>
          </a:xfrm>
          <a:prstGeom prst="hexagon">
            <a:avLst/>
          </a:prstGeom>
          <a:solidFill>
            <a:srgbClr val="478E7E"/>
          </a:solidFill>
          <a:ln w="12700" cap="flat" cmpd="sng" algn="ctr">
            <a:noFill/>
            <a:prstDash val="solid"/>
            <a:miter lim="800000"/>
          </a:ln>
          <a:effectLst/>
        </p:spPr>
        <p:txBody>
          <a:bodyPr rtlCol="0" anchor="ctr">
            <a:scene3d>
              <a:camera prst="orthographicFront"/>
              <a:lightRig rig="threePt" dir="t"/>
            </a:scene3d>
            <a:sp3d contourW="12700"/>
          </a:bodyPr>
          <a:lstStyle/>
          <a:p>
            <a:pPr lvl="0" algn="ctr">
              <a:defRPr/>
            </a:pPr>
            <a:endParaRPr lang="en-US" altLang="zh-CN" sz="2000" b="1" kern="0" spc="300" dirty="0">
              <a:solidFill>
                <a:schemeClr val="bg1"/>
              </a:solidFill>
              <a:latin typeface="字魂35号-经典雅黑" panose="02000000000000000000" pitchFamily="2" charset="-122"/>
              <a:ea typeface="字魂35号-经典雅黑" panose="02000000000000000000" pitchFamily="2" charset="-122"/>
              <a:cs typeface="+mn-ea"/>
              <a:sym typeface="+mn-lt"/>
            </a:endParaRPr>
          </a:p>
        </p:txBody>
      </p:sp>
      <p:sp>
        <p:nvSpPr>
          <p:cNvPr id="8" name="六边形 7"/>
          <p:cNvSpPr>
            <a:spLocks noChangeAspect="1"/>
          </p:cNvSpPr>
          <p:nvPr/>
        </p:nvSpPr>
        <p:spPr>
          <a:xfrm>
            <a:off x="938756" y="3395334"/>
            <a:ext cx="1184412" cy="1005442"/>
          </a:xfrm>
          <a:prstGeom prst="hexagon">
            <a:avLst/>
          </a:prstGeom>
          <a:solidFill>
            <a:srgbClr val="478E7E"/>
          </a:solidFill>
          <a:ln w="12700" cap="flat" cmpd="sng" algn="ctr">
            <a:noFill/>
            <a:prstDash val="solid"/>
            <a:miter lim="800000"/>
          </a:ln>
          <a:effectLst/>
        </p:spPr>
        <p:txBody>
          <a:bodyPr rtlCol="0" anchor="ctr">
            <a:scene3d>
              <a:camera prst="orthographicFront"/>
              <a:lightRig rig="threePt" dir="t"/>
            </a:scene3d>
            <a:sp3d contourW="12700"/>
          </a:bodyPr>
          <a:lstStyle/>
          <a:p>
            <a:pPr lvl="0" algn="ctr">
              <a:defRPr/>
            </a:pPr>
            <a:endParaRPr lang="en-US" altLang="zh-CN" sz="2000" b="1" kern="0" spc="300" dirty="0">
              <a:solidFill>
                <a:prstClr val="white"/>
              </a:solidFill>
              <a:latin typeface="字魂35号-经典雅黑" panose="02000000000000000000" pitchFamily="2" charset="-122"/>
              <a:ea typeface="字魂35号-经典雅黑" panose="02000000000000000000" pitchFamily="2" charset="-122"/>
              <a:cs typeface="+mn-ea"/>
              <a:sym typeface="+mn-lt"/>
            </a:endParaRPr>
          </a:p>
        </p:txBody>
      </p:sp>
      <p:sp>
        <p:nvSpPr>
          <p:cNvPr id="9" name="六边形 8"/>
          <p:cNvSpPr>
            <a:spLocks noChangeAspect="1"/>
          </p:cNvSpPr>
          <p:nvPr/>
        </p:nvSpPr>
        <p:spPr>
          <a:xfrm>
            <a:off x="938756" y="4860968"/>
            <a:ext cx="1184412" cy="1005442"/>
          </a:xfrm>
          <a:prstGeom prst="hexagon">
            <a:avLst/>
          </a:prstGeom>
          <a:solidFill>
            <a:srgbClr val="478E7E"/>
          </a:solidFill>
          <a:ln w="12700" cap="flat" cmpd="sng" algn="ctr">
            <a:noFill/>
            <a:prstDash val="solid"/>
            <a:miter lim="800000"/>
          </a:ln>
          <a:effectLst/>
        </p:spPr>
        <p:txBody>
          <a:bodyPr rtlCol="0" anchor="ctr">
            <a:scene3d>
              <a:camera prst="orthographicFront"/>
              <a:lightRig rig="threePt" dir="t"/>
            </a:scene3d>
            <a:sp3d contourW="12700"/>
          </a:bodyPr>
          <a:lstStyle/>
          <a:p>
            <a:pPr lvl="0" algn="ctr">
              <a:defRPr/>
            </a:pPr>
            <a:endParaRPr lang="en-US" altLang="zh-CN" sz="2000" b="1" kern="0" spc="300" dirty="0">
              <a:solidFill>
                <a:prstClr val="white"/>
              </a:solidFill>
              <a:latin typeface="字魂35号-经典雅黑" panose="02000000000000000000" pitchFamily="2" charset="-122"/>
              <a:ea typeface="字魂35号-经典雅黑" panose="02000000000000000000" pitchFamily="2" charset="-122"/>
              <a:cs typeface="+mn-ea"/>
              <a:sym typeface="+mn-lt"/>
            </a:endParaRPr>
          </a:p>
        </p:txBody>
      </p:sp>
      <p:sp>
        <p:nvSpPr>
          <p:cNvPr id="10" name="六边形 9"/>
          <p:cNvSpPr>
            <a:spLocks noChangeAspect="1"/>
          </p:cNvSpPr>
          <p:nvPr/>
        </p:nvSpPr>
        <p:spPr>
          <a:xfrm>
            <a:off x="6168095" y="1929700"/>
            <a:ext cx="1184412" cy="1005442"/>
          </a:xfrm>
          <a:prstGeom prst="hexagon">
            <a:avLst/>
          </a:prstGeom>
          <a:solidFill>
            <a:srgbClr val="478E7E"/>
          </a:solidFill>
          <a:ln w="12700" cap="flat" cmpd="sng" algn="ctr">
            <a:noFill/>
            <a:prstDash val="solid"/>
            <a:miter lim="800000"/>
          </a:ln>
          <a:effectLst/>
        </p:spPr>
        <p:txBody>
          <a:bodyPr rtlCol="0" anchor="ctr">
            <a:scene3d>
              <a:camera prst="orthographicFront"/>
              <a:lightRig rig="threePt" dir="t"/>
            </a:scene3d>
            <a:sp3d contourW="12700"/>
          </a:bodyPr>
          <a:lstStyle/>
          <a:p>
            <a:pPr lvl="0" algn="ctr">
              <a:defRPr/>
            </a:pPr>
            <a:endParaRPr lang="en-US" altLang="zh-CN" sz="2000" b="1" kern="0" spc="300" dirty="0">
              <a:solidFill>
                <a:prstClr val="white"/>
              </a:solidFill>
              <a:latin typeface="字魂35号-经典雅黑" panose="02000000000000000000" pitchFamily="2" charset="-122"/>
              <a:ea typeface="字魂35号-经典雅黑" panose="02000000000000000000" pitchFamily="2" charset="-122"/>
              <a:cs typeface="+mn-ea"/>
              <a:sym typeface="+mn-lt"/>
            </a:endParaRPr>
          </a:p>
        </p:txBody>
      </p:sp>
      <p:sp>
        <p:nvSpPr>
          <p:cNvPr id="11" name="六边形 10"/>
          <p:cNvSpPr>
            <a:spLocks noChangeAspect="1"/>
          </p:cNvSpPr>
          <p:nvPr/>
        </p:nvSpPr>
        <p:spPr>
          <a:xfrm>
            <a:off x="6168095" y="3395334"/>
            <a:ext cx="1184412" cy="1005442"/>
          </a:xfrm>
          <a:prstGeom prst="hexagon">
            <a:avLst/>
          </a:prstGeom>
          <a:solidFill>
            <a:srgbClr val="478E7E"/>
          </a:solidFill>
          <a:ln w="12700" cap="flat" cmpd="sng" algn="ctr">
            <a:noFill/>
            <a:prstDash val="solid"/>
            <a:miter lim="800000"/>
          </a:ln>
          <a:effectLst/>
        </p:spPr>
        <p:txBody>
          <a:bodyPr rtlCol="0" anchor="ctr">
            <a:scene3d>
              <a:camera prst="orthographicFront"/>
              <a:lightRig rig="threePt" dir="t"/>
            </a:scene3d>
            <a:sp3d contourW="12700"/>
          </a:bodyPr>
          <a:lstStyle/>
          <a:p>
            <a:pPr lvl="0" algn="ctr">
              <a:defRPr/>
            </a:pPr>
            <a:endParaRPr lang="en-US" altLang="zh-CN" sz="2000" b="1" kern="0" spc="300" dirty="0">
              <a:solidFill>
                <a:prstClr val="white"/>
              </a:solidFill>
              <a:latin typeface="字魂35号-经典雅黑" panose="02000000000000000000" pitchFamily="2" charset="-122"/>
              <a:ea typeface="字魂35号-经典雅黑" panose="02000000000000000000" pitchFamily="2" charset="-122"/>
              <a:cs typeface="+mn-ea"/>
              <a:sym typeface="+mn-lt"/>
            </a:endParaRPr>
          </a:p>
        </p:txBody>
      </p:sp>
      <p:sp>
        <p:nvSpPr>
          <p:cNvPr id="14" name="六边形 13"/>
          <p:cNvSpPr>
            <a:spLocks noChangeAspect="1"/>
          </p:cNvSpPr>
          <p:nvPr/>
        </p:nvSpPr>
        <p:spPr>
          <a:xfrm>
            <a:off x="6168095" y="4860968"/>
            <a:ext cx="1184412" cy="1005442"/>
          </a:xfrm>
          <a:prstGeom prst="hexagon">
            <a:avLst/>
          </a:prstGeom>
          <a:solidFill>
            <a:srgbClr val="478E7E"/>
          </a:solidFill>
          <a:ln w="12700" cap="flat" cmpd="sng" algn="ctr">
            <a:noFill/>
            <a:prstDash val="solid"/>
            <a:miter lim="800000"/>
          </a:ln>
          <a:effectLst/>
        </p:spPr>
        <p:txBody>
          <a:bodyPr rtlCol="0" anchor="ctr">
            <a:scene3d>
              <a:camera prst="orthographicFront"/>
              <a:lightRig rig="threePt" dir="t"/>
            </a:scene3d>
            <a:sp3d contourW="12700"/>
          </a:bodyPr>
          <a:lstStyle/>
          <a:p>
            <a:pPr lvl="0" algn="ctr">
              <a:defRPr/>
            </a:pPr>
            <a:endParaRPr lang="en-US" altLang="zh-CN" sz="2000" b="1" kern="0" spc="300" dirty="0">
              <a:solidFill>
                <a:prstClr val="white"/>
              </a:solidFill>
              <a:latin typeface="字魂35号-经典雅黑" panose="02000000000000000000" pitchFamily="2" charset="-122"/>
              <a:ea typeface="字魂35号-经典雅黑" panose="02000000000000000000" pitchFamily="2" charset="-122"/>
              <a:cs typeface="+mn-ea"/>
              <a:sym typeface="+mn-lt"/>
            </a:endParaRPr>
          </a:p>
        </p:txBody>
      </p:sp>
      <p:sp>
        <p:nvSpPr>
          <p:cNvPr id="3" name="文本框 2"/>
          <p:cNvSpPr txBox="1"/>
          <p:nvPr/>
        </p:nvSpPr>
        <p:spPr>
          <a:xfrm>
            <a:off x="2895630" y="497183"/>
            <a:ext cx="6876167" cy="646331"/>
          </a:xfrm>
          <a:prstGeom prst="rect">
            <a:avLst/>
          </a:prstGeom>
          <a:noFill/>
        </p:spPr>
        <p:txBody>
          <a:bodyPr wrap="square" rtlCol="0">
            <a:spAutoFit/>
          </a:bodyPr>
          <a:lstStyle/>
          <a:p>
            <a:r>
              <a:rPr lang="en-US" altLang="zh-CN" sz="3600" dirty="0">
                <a:solidFill>
                  <a:srgbClr val="478E7E"/>
                </a:solidFill>
                <a:uFillTx/>
                <a:latin typeface="SVN-Transformer" pitchFamily="2" charset="-93"/>
                <a:ea typeface="字魂52号-阿开漫画体" panose="00000500000000000000" pitchFamily="2" charset="-122"/>
                <a:cs typeface="Times New Roman" panose="02020603050405020304" pitchFamily="18" charset="0"/>
                <a:sym typeface="+mn-ea"/>
              </a:rPr>
              <a:t>MỘT SỐ CÁCH LÀM QUEN VỚI BẠN</a:t>
            </a:r>
            <a:endParaRPr lang="zh-CN" altLang="en-US" sz="3600" spc="600" dirty="0">
              <a:solidFill>
                <a:srgbClr val="478E7E"/>
              </a:solidFill>
              <a:latin typeface="SVN-Transformer" pitchFamily="2" charset="-93"/>
              <a:ea typeface="字魂52号-阿开漫画体" panose="00000500000000000000" pitchFamily="2" charset="-122"/>
              <a:cs typeface="Times New Roman" panose="02020603050405020304" pitchFamily="18" charset="0"/>
              <a:sym typeface="+mn-ea"/>
            </a:endParaRPr>
          </a:p>
        </p:txBody>
      </p:sp>
      <p:sp>
        <p:nvSpPr>
          <p:cNvPr id="13" name="矩形 12"/>
          <p:cNvSpPr/>
          <p:nvPr/>
        </p:nvSpPr>
        <p:spPr>
          <a:xfrm>
            <a:off x="2288268" y="4758251"/>
            <a:ext cx="2948731" cy="1107996"/>
          </a:xfrm>
          <a:prstGeom prst="rect">
            <a:avLst/>
          </a:prstGeom>
        </p:spPr>
        <p:txBody>
          <a:bodyPr wrap="square">
            <a:spAutoFit/>
          </a:bodyPr>
          <a:lstStyle/>
          <a:p>
            <a:pPr algn="just"/>
            <a:r>
              <a:rPr lang="vi-VN" sz="2200">
                <a:latin typeface="Calibri" panose="020F0502020204030204" pitchFamily="34" charset="0"/>
                <a:cs typeface="Calibri" panose="020F0502020204030204" pitchFamily="34" charset="0"/>
              </a:rPr>
              <a:t>Khẳng định trông bạn quen và hình như đã gặp ở đâu đó.</a:t>
            </a:r>
            <a:r>
              <a:rPr lang="en-VN" sz="2200">
                <a:effectLst/>
                <a:latin typeface="Calibri" panose="020F0502020204030204" pitchFamily="34" charset="0"/>
                <a:cs typeface="Calibri" panose="020F0502020204030204" pitchFamily="34" charset="0"/>
              </a:rPr>
              <a:t> </a:t>
            </a:r>
            <a:endParaRPr lang="zh-CN" altLang="en-US" sz="2200" b="1" dirty="0">
              <a:solidFill>
                <a:srgbClr val="95B9B1"/>
              </a:solidFill>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55" name="矩形 54"/>
          <p:cNvSpPr/>
          <p:nvPr/>
        </p:nvSpPr>
        <p:spPr>
          <a:xfrm>
            <a:off x="2288268" y="1897576"/>
            <a:ext cx="2948731" cy="1107996"/>
          </a:xfrm>
          <a:prstGeom prst="rect">
            <a:avLst/>
          </a:prstGeom>
        </p:spPr>
        <p:txBody>
          <a:bodyPr wrap="square">
            <a:spAutoFit/>
          </a:bodyPr>
          <a:lstStyle/>
          <a:p>
            <a:pPr algn="just"/>
            <a:r>
              <a:rPr lang="vi-VN" sz="2200">
                <a:latin typeface="Calibri" panose="020F0502020204030204" pitchFamily="34" charset="0"/>
                <a:cs typeface="Calibri" panose="020F0502020204030204" pitchFamily="34" charset="0"/>
              </a:rPr>
              <a:t>Chủ động giới thiệu bản thân mình và hỏi tên bạn.</a:t>
            </a:r>
            <a:r>
              <a:rPr lang="en-VN" sz="2200">
                <a:effectLst/>
                <a:latin typeface="Calibri" panose="020F0502020204030204" pitchFamily="34" charset="0"/>
                <a:cs typeface="Calibri" panose="020F0502020204030204" pitchFamily="34" charset="0"/>
              </a:rPr>
              <a:t> </a:t>
            </a:r>
            <a:endParaRPr lang="zh-CN" altLang="en-US" sz="2200" b="1" dirty="0">
              <a:solidFill>
                <a:srgbClr val="95B9B1"/>
              </a:solidFill>
              <a:latin typeface="Calibri" panose="020F0502020204030204" pitchFamily="34" charset="0"/>
              <a:ea typeface="字魂70号-灵悦黑体" panose="00000500000000000000" pitchFamily="2" charset="-122"/>
              <a:cs typeface="Calibri" panose="020F0502020204030204" pitchFamily="34" charset="0"/>
              <a:sym typeface="+mn-lt"/>
            </a:endParaRPr>
          </a:p>
        </p:txBody>
      </p:sp>
      <p:sp>
        <p:nvSpPr>
          <p:cNvPr id="56" name="矩形 55"/>
          <p:cNvSpPr/>
          <p:nvPr/>
        </p:nvSpPr>
        <p:spPr>
          <a:xfrm>
            <a:off x="2280433" y="3545685"/>
            <a:ext cx="2948731" cy="769441"/>
          </a:xfrm>
          <a:prstGeom prst="rect">
            <a:avLst/>
          </a:prstGeom>
        </p:spPr>
        <p:txBody>
          <a:bodyPr wrap="square">
            <a:spAutoFit/>
          </a:bodyPr>
          <a:lstStyle/>
          <a:p>
            <a:pPr algn="just"/>
            <a:r>
              <a:rPr lang="vi-VN" sz="2200">
                <a:latin typeface="Calibri" panose="020F0502020204030204" pitchFamily="34" charset="0"/>
                <a:cs typeface="Calibri" panose="020F0502020204030204" pitchFamily="34" charset="0"/>
              </a:rPr>
              <a:t>Khen một món đồ của bạn.</a:t>
            </a:r>
            <a:endParaRPr lang="en-VN" sz="2200">
              <a:latin typeface="Calibri" panose="020F0502020204030204" pitchFamily="34" charset="0"/>
              <a:cs typeface="Calibri" panose="020F0502020204030204" pitchFamily="34" charset="0"/>
            </a:endParaRPr>
          </a:p>
        </p:txBody>
      </p:sp>
      <p:sp>
        <p:nvSpPr>
          <p:cNvPr id="6" name="矩形 5"/>
          <p:cNvSpPr/>
          <p:nvPr/>
        </p:nvSpPr>
        <p:spPr>
          <a:xfrm>
            <a:off x="7509772" y="4943452"/>
            <a:ext cx="2948731" cy="769441"/>
          </a:xfrm>
          <a:prstGeom prst="rect">
            <a:avLst/>
          </a:prstGeom>
        </p:spPr>
        <p:txBody>
          <a:bodyPr wrap="square">
            <a:spAutoFit/>
          </a:bodyPr>
          <a:lstStyle/>
          <a:p>
            <a:pPr algn="just"/>
            <a:r>
              <a:rPr lang="vi-VN" sz="2200">
                <a:latin typeface="Calibri" panose="020F0502020204030204" pitchFamily="34" charset="0"/>
                <a:cs typeface="Calibri" panose="020F0502020204030204" pitchFamily="34" charset="0"/>
              </a:rPr>
              <a:t>Tìm hiểu sở thích và cùng nhau thực hiện.</a:t>
            </a:r>
            <a:endParaRPr lang="en-VN" sz="2200">
              <a:latin typeface="Calibri" panose="020F0502020204030204" pitchFamily="34" charset="0"/>
              <a:cs typeface="Calibri" panose="020F0502020204030204" pitchFamily="34" charset="0"/>
            </a:endParaRPr>
          </a:p>
        </p:txBody>
      </p:sp>
      <p:sp>
        <p:nvSpPr>
          <p:cNvPr id="38" name="矩形 37"/>
          <p:cNvSpPr/>
          <p:nvPr/>
        </p:nvSpPr>
        <p:spPr>
          <a:xfrm>
            <a:off x="7492728" y="1846776"/>
            <a:ext cx="2948731" cy="1107996"/>
          </a:xfrm>
          <a:prstGeom prst="rect">
            <a:avLst/>
          </a:prstGeom>
        </p:spPr>
        <p:txBody>
          <a:bodyPr wrap="square">
            <a:spAutoFit/>
          </a:bodyPr>
          <a:lstStyle/>
          <a:p>
            <a:pPr algn="just"/>
            <a:r>
              <a:rPr lang="vi-VN" sz="2200">
                <a:latin typeface="Calibri" panose="020F0502020204030204" pitchFamily="34" charset="0"/>
                <a:cs typeface="Calibri" panose="020F0502020204030204" pitchFamily="34" charset="0"/>
              </a:rPr>
              <a:t>Rú bạn cùng tham gia một trò chơi hoặc một môn thê thao.</a:t>
            </a:r>
            <a:endParaRPr lang="en-VN" sz="2200">
              <a:latin typeface="Calibri" panose="020F0502020204030204" pitchFamily="34" charset="0"/>
              <a:cs typeface="Calibri" panose="020F0502020204030204" pitchFamily="34" charset="0"/>
            </a:endParaRPr>
          </a:p>
        </p:txBody>
      </p:sp>
      <p:sp>
        <p:nvSpPr>
          <p:cNvPr id="39" name="矩形 38"/>
          <p:cNvSpPr/>
          <p:nvPr/>
        </p:nvSpPr>
        <p:spPr>
          <a:xfrm>
            <a:off x="7517607" y="3518508"/>
            <a:ext cx="2948731" cy="769441"/>
          </a:xfrm>
          <a:prstGeom prst="rect">
            <a:avLst/>
          </a:prstGeom>
        </p:spPr>
        <p:txBody>
          <a:bodyPr wrap="square">
            <a:spAutoFit/>
          </a:bodyPr>
          <a:lstStyle/>
          <a:p>
            <a:pPr algn="just"/>
            <a:r>
              <a:rPr lang="vi-VN" sz="2200">
                <a:latin typeface="Calibri" panose="020F0502020204030204" pitchFamily="34" charset="0"/>
                <a:cs typeface="Calibri" panose="020F0502020204030204" pitchFamily="34" charset="0"/>
              </a:rPr>
              <a:t>Hỏi bạn về một bộ phim nổi tiếng gần đây.</a:t>
            </a:r>
            <a:endParaRPr lang="en-VN" sz="220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64" presetClass="path" presetSubtype="0" decel="100000" fill="hold" grpId="1" nodeType="withEffect">
                                  <p:stCondLst>
                                    <p:cond delay="0"/>
                                  </p:stCondLst>
                                  <p:childTnLst>
                                    <p:animMotion origin="layout" path="M -8.33333E-7 3.7037E-7 L -8.33333E-7 -0.18472 " pathEditMode="relative" rAng="0" ptsTypes="AA">
                                      <p:cBhvr>
                                        <p:cTn id="9" dur="1250" spd="-100000" fill="hold"/>
                                        <p:tgtEl>
                                          <p:spTgt spid="7"/>
                                        </p:tgtEl>
                                        <p:attrNameLst>
                                          <p:attrName>ppt_x</p:attrName>
                                          <p:attrName>ppt_y</p:attrName>
                                        </p:attrNameLst>
                                      </p:cBhvr>
                                      <p:rCtr x="0" y="-9236"/>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64" presetClass="path" presetSubtype="0" decel="100000" fill="hold" grpId="1" nodeType="withEffect">
                                  <p:stCondLst>
                                    <p:cond delay="0"/>
                                  </p:stCondLst>
                                  <p:childTnLst>
                                    <p:animMotion origin="layout" path="M -8.33333E-7 2.96296E-6 L -8.33333E-7 -0.34468 " pathEditMode="relative" rAng="0" ptsTypes="AA">
                                      <p:cBhvr>
                                        <p:cTn id="14" dur="1500" spd="-100000" fill="hold"/>
                                        <p:tgtEl>
                                          <p:spTgt spid="8"/>
                                        </p:tgtEl>
                                        <p:attrNameLst>
                                          <p:attrName>ppt_x</p:attrName>
                                          <p:attrName>ppt_y</p:attrName>
                                        </p:attrNameLst>
                                      </p:cBhvr>
                                      <p:rCtr x="0" y="-17245"/>
                                    </p:animMotion>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par>
                                <p:cTn id="18" presetID="64" presetClass="path" presetSubtype="0" decel="100000" fill="hold" grpId="1" nodeType="withEffect">
                                  <p:stCondLst>
                                    <p:cond delay="0"/>
                                  </p:stCondLst>
                                  <p:childTnLst>
                                    <p:animMotion origin="layout" path="M -8.33333E-7 -4.44444E-6 L -8.33333E-7 -0.50416 " pathEditMode="relative" rAng="0" ptsTypes="AA">
                                      <p:cBhvr>
                                        <p:cTn id="19" dur="1750" spd="-100000" fill="hold"/>
                                        <p:tgtEl>
                                          <p:spTgt spid="9"/>
                                        </p:tgtEl>
                                        <p:attrNameLst>
                                          <p:attrName>ppt_x</p:attrName>
                                          <p:attrName>ppt_y</p:attrName>
                                        </p:attrNameLst>
                                      </p:cBhvr>
                                      <p:rCtr x="0" y="-25208"/>
                                    </p:animMotion>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par>
                                <p:cTn id="24" presetID="64" presetClass="path" presetSubtype="0" decel="100000" fill="hold" grpId="1" nodeType="withEffect">
                                  <p:stCondLst>
                                    <p:cond delay="0"/>
                                  </p:stCondLst>
                                  <p:childTnLst>
                                    <p:animMotion origin="layout" path="M 2.91667E-6 3.7037E-7 L 2.91667E-6 -0.18472 " pathEditMode="relative" rAng="0" ptsTypes="AA">
                                      <p:cBhvr>
                                        <p:cTn id="25" dur="1250" spd="-100000" fill="hold"/>
                                        <p:tgtEl>
                                          <p:spTgt spid="10"/>
                                        </p:tgtEl>
                                        <p:attrNameLst>
                                          <p:attrName>ppt_x</p:attrName>
                                          <p:attrName>ppt_y</p:attrName>
                                        </p:attrNameLst>
                                      </p:cBhvr>
                                      <p:rCtr x="0" y="-9236"/>
                                    </p:animMotion>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par>
                                <p:cTn id="29" presetID="64" presetClass="path" presetSubtype="0" decel="100000" fill="hold" grpId="1" nodeType="withEffect">
                                  <p:stCondLst>
                                    <p:cond delay="0"/>
                                  </p:stCondLst>
                                  <p:childTnLst>
                                    <p:animMotion origin="layout" path="M 2.91667E-6 2.96296E-6 L 2.91667E-6 -0.34468 " pathEditMode="relative" rAng="0" ptsTypes="AA">
                                      <p:cBhvr>
                                        <p:cTn id="30" dur="1500" spd="-100000" fill="hold"/>
                                        <p:tgtEl>
                                          <p:spTgt spid="11"/>
                                        </p:tgtEl>
                                        <p:attrNameLst>
                                          <p:attrName>ppt_x</p:attrName>
                                          <p:attrName>ppt_y</p:attrName>
                                        </p:attrNameLst>
                                      </p:cBhvr>
                                      <p:rCtr x="0" y="-17245"/>
                                    </p:animMotion>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childTnLst>
                                </p:cTn>
                              </p:par>
                              <p:par>
                                <p:cTn id="34" presetID="64" presetClass="path" presetSubtype="0" decel="100000" fill="hold" grpId="1" nodeType="withEffect">
                                  <p:stCondLst>
                                    <p:cond delay="0"/>
                                  </p:stCondLst>
                                  <p:childTnLst>
                                    <p:animMotion origin="layout" path="M 2.91667E-6 -4.44444E-6 L 2.91667E-6 -0.50416 " pathEditMode="relative" rAng="0" ptsTypes="AA">
                                      <p:cBhvr>
                                        <p:cTn id="35" dur="1750" spd="-100000" fill="hold"/>
                                        <p:tgtEl>
                                          <p:spTgt spid="14"/>
                                        </p:tgtEl>
                                        <p:attrNameLst>
                                          <p:attrName>ppt_x</p:attrName>
                                          <p:attrName>ppt_y</p:attrName>
                                        </p:attrNameLst>
                                      </p:cBhvr>
                                      <p:rCtr x="0" y="-25208"/>
                                    </p:animMotion>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 calcmode="lin" valueType="num">
                                      <p:cBhvr additive="base">
                                        <p:cTn id="40" dur="500" fill="hold"/>
                                        <p:tgtEl>
                                          <p:spTgt spid="55"/>
                                        </p:tgtEl>
                                        <p:attrNameLst>
                                          <p:attrName>ppt_x</p:attrName>
                                        </p:attrNameLst>
                                      </p:cBhvr>
                                      <p:tavLst>
                                        <p:tav tm="0">
                                          <p:val>
                                            <p:strVal val="#ppt_x"/>
                                          </p:val>
                                        </p:tav>
                                        <p:tav tm="100000">
                                          <p:val>
                                            <p:strVal val="#ppt_x"/>
                                          </p:val>
                                        </p:tav>
                                      </p:tavLst>
                                    </p:anim>
                                    <p:anim calcmode="lin" valueType="num">
                                      <p:cBhvr additive="base">
                                        <p:cTn id="41" dur="500" fill="hold"/>
                                        <p:tgtEl>
                                          <p:spTgt spid="5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 calcmode="lin" valueType="num">
                                      <p:cBhvr additive="base">
                                        <p:cTn id="44" dur="500" fill="hold"/>
                                        <p:tgtEl>
                                          <p:spTgt spid="56"/>
                                        </p:tgtEl>
                                        <p:attrNameLst>
                                          <p:attrName>ppt_x</p:attrName>
                                        </p:attrNameLst>
                                      </p:cBhvr>
                                      <p:tavLst>
                                        <p:tav tm="0">
                                          <p:val>
                                            <p:strVal val="#ppt_x"/>
                                          </p:val>
                                        </p:tav>
                                        <p:tav tm="100000">
                                          <p:val>
                                            <p:strVal val="#ppt_x"/>
                                          </p:val>
                                        </p:tav>
                                      </p:tavLst>
                                    </p:anim>
                                    <p:anim calcmode="lin" valueType="num">
                                      <p:cBhvr additive="base">
                                        <p:cTn id="45" dur="500" fill="hold"/>
                                        <p:tgtEl>
                                          <p:spTgt spid="5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fill="hold"/>
                                        <p:tgtEl>
                                          <p:spTgt spid="38"/>
                                        </p:tgtEl>
                                        <p:attrNameLst>
                                          <p:attrName>ppt_x</p:attrName>
                                        </p:attrNameLst>
                                      </p:cBhvr>
                                      <p:tavLst>
                                        <p:tav tm="0">
                                          <p:val>
                                            <p:strVal val="#ppt_x"/>
                                          </p:val>
                                        </p:tav>
                                        <p:tav tm="100000">
                                          <p:val>
                                            <p:strVal val="#ppt_x"/>
                                          </p:val>
                                        </p:tav>
                                      </p:tavLst>
                                    </p:anim>
                                    <p:anim calcmode="lin" valueType="num">
                                      <p:cBhvr additive="base">
                                        <p:cTn id="53" dur="500" fill="hold"/>
                                        <p:tgtEl>
                                          <p:spTgt spid="38"/>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additive="base">
                                        <p:cTn id="56" dur="500" fill="hold"/>
                                        <p:tgtEl>
                                          <p:spTgt spid="39"/>
                                        </p:tgtEl>
                                        <p:attrNameLst>
                                          <p:attrName>ppt_x</p:attrName>
                                        </p:attrNameLst>
                                      </p:cBhvr>
                                      <p:tavLst>
                                        <p:tav tm="0">
                                          <p:val>
                                            <p:strVal val="#ppt_x"/>
                                          </p:val>
                                        </p:tav>
                                        <p:tav tm="100000">
                                          <p:val>
                                            <p:strVal val="#ppt_x"/>
                                          </p:val>
                                        </p:tav>
                                      </p:tavLst>
                                    </p:anim>
                                    <p:anim calcmode="lin" valueType="num">
                                      <p:cBhvr additive="base">
                                        <p:cTn id="57" dur="500" fill="hold"/>
                                        <p:tgtEl>
                                          <p:spTgt spid="39"/>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ppt_x"/>
                                          </p:val>
                                        </p:tav>
                                        <p:tav tm="100000">
                                          <p:val>
                                            <p:strVal val="#ppt_x"/>
                                          </p:val>
                                        </p:tav>
                                      </p:tavLst>
                                    </p:anim>
                                    <p:anim calcmode="lin" valueType="num">
                                      <p:cBhvr additive="base">
                                        <p:cTn id="6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4" grpId="0" animBg="1"/>
      <p:bldP spid="14" grpId="1" animBg="1"/>
      <p:bldP spid="13" grpId="0"/>
      <p:bldP spid="55" grpId="0"/>
      <p:bldP spid="56" grpId="0"/>
      <p:bldP spid="6" grpId="0"/>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3020" t="3020" r="3020" b="3020"/>
          <a:stretch>
            <a:fillRect/>
          </a:stretch>
        </p:blipFill>
        <p:spPr>
          <a:xfrm flipH="1">
            <a:off x="0" y="0"/>
            <a:ext cx="12192000" cy="6858000"/>
          </a:xfrm>
          <a:prstGeom prst="rect">
            <a:avLst/>
          </a:prstGeom>
        </p:spPr>
      </p:pic>
      <p:sp>
        <p:nvSpPr>
          <p:cNvPr id="2" name="文本框 1"/>
          <p:cNvSpPr txBox="1"/>
          <p:nvPr/>
        </p:nvSpPr>
        <p:spPr>
          <a:xfrm>
            <a:off x="3039763" y="2627320"/>
            <a:ext cx="5609966" cy="954107"/>
          </a:xfrm>
          <a:prstGeom prst="rect">
            <a:avLst/>
          </a:prstGeom>
          <a:noFill/>
        </p:spPr>
        <p:txBody>
          <a:bodyPr wrap="square" rtlCol="0">
            <a:spAutoFit/>
          </a:bodyPr>
          <a:lstStyle/>
          <a:p>
            <a:pPr algn="ctr"/>
            <a:r>
              <a:rPr lang="en-VN" altLang="zh-CN" sz="2800" spc="600" dirty="0">
                <a:solidFill>
                  <a:srgbClr val="478E7E"/>
                </a:solidFill>
                <a:latin typeface="#9Slide03 IcielPanton Black" panose="00000A00000000000000" pitchFamily="2" charset="-93"/>
                <a:ea typeface="字魂52号-阿开漫画体" panose="00000500000000000000" pitchFamily="2" charset="-122"/>
                <a:cs typeface="Times New Roman" panose="02020603050405020304" pitchFamily="18" charset="0"/>
                <a:sym typeface="+mn-ea"/>
              </a:rPr>
              <a:t>CÁCH THIẾT LẬP MỐI QUAN HỆ VỚI THẦY CÔ</a:t>
            </a:r>
            <a:endParaRPr lang="zh-CN" altLang="en-US" sz="2800" spc="600" dirty="0">
              <a:solidFill>
                <a:srgbClr val="478E7E"/>
              </a:solidFill>
              <a:latin typeface="#9Slide03 IcielPanton Black" panose="00000A00000000000000" pitchFamily="2" charset="-93"/>
              <a:ea typeface="字魂52号-阿开漫画体" panose="00000500000000000000" pitchFamily="2" charset="-122"/>
              <a:cs typeface="Times New Roman" panose="02020603050405020304" pitchFamily="18" charset="0"/>
              <a:sym typeface="+mn-ea"/>
            </a:endParaRPr>
          </a:p>
        </p:txBody>
      </p:sp>
      <p:sp>
        <p:nvSpPr>
          <p:cNvPr id="3" name="Rectangle 2">
            <a:extLst>
              <a:ext uri="{FF2B5EF4-FFF2-40B4-BE49-F238E27FC236}">
                <a16:creationId xmlns:a16="http://schemas.microsoft.com/office/drawing/2014/main" id="{DF966EC6-03CF-7949-9A99-C7F57C4DD671}"/>
              </a:ext>
            </a:extLst>
          </p:cNvPr>
          <p:cNvSpPr/>
          <p:nvPr/>
        </p:nvSpPr>
        <p:spPr>
          <a:xfrm>
            <a:off x="4324865" y="1433384"/>
            <a:ext cx="3039762" cy="889686"/>
          </a:xfrm>
          <a:prstGeom prst="rect">
            <a:avLst/>
          </a:prstGeom>
          <a:solidFill>
            <a:srgbClr val="539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latin typeface="#9Slide03 IcielPanton Black" panose="00000A00000000000000" pitchFamily="2" charset="-93"/>
                <a:cs typeface="Times New Roman" panose="02020603050405020304" pitchFamily="18" charset="0"/>
              </a:rPr>
              <a:t>NHIỆM VỤ 2: </a:t>
            </a:r>
          </a:p>
        </p:txBody>
      </p:sp>
    </p:spTree>
    <p:extLst>
      <p:ext uri="{BB962C8B-B14F-4D97-AF65-F5344CB8AC3E}">
        <p14:creationId xmlns:p14="http://schemas.microsoft.com/office/powerpoint/2010/main" val="29618294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706</Words>
  <Application>Microsoft Office PowerPoint</Application>
  <PresentationFormat>Widescreen</PresentationFormat>
  <Paragraphs>107</Paragraphs>
  <Slides>25</Slides>
  <Notes>25</Notes>
  <HiddenSlides>0</HiddenSlides>
  <MMClips>1</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25</vt:i4>
      </vt:variant>
    </vt:vector>
  </HeadingPairs>
  <TitlesOfParts>
    <vt:vector size="48" baseType="lpstr">
      <vt:lpstr>等线 Light</vt:lpstr>
      <vt:lpstr>字魂70号-灵悦黑体</vt:lpstr>
      <vt:lpstr>SVN-Yahoo</vt:lpstr>
      <vt:lpstr>方正黑体简体</vt:lpstr>
      <vt:lpstr>#9Slide03 Maven Pro Black</vt:lpstr>
      <vt:lpstr>Calibri Light</vt:lpstr>
      <vt:lpstr>#9Slide03 IcielPanton Black</vt:lpstr>
      <vt:lpstr>#9Slide03 AllRoundGothic</vt:lpstr>
      <vt:lpstr>Montserrat SemiBold</vt:lpstr>
      <vt:lpstr>字魂52号-阿开漫画体</vt:lpstr>
      <vt:lpstr>#9Slide03 AmpleSoft Bold</vt:lpstr>
      <vt:lpstr>Arial</vt:lpstr>
      <vt:lpstr>SVN-Transformer</vt:lpstr>
      <vt:lpstr>等线</vt:lpstr>
      <vt:lpstr>#9Slide03 BoosterNextFYBlack</vt:lpstr>
      <vt:lpstr>Times New Roman</vt:lpstr>
      <vt:lpstr>字魂35号-经典雅黑</vt:lpstr>
      <vt:lpstr>华文黑体</vt:lpstr>
      <vt:lpstr>Calibri</vt:lpstr>
      <vt:lpstr>SVN-The Voice Heavy</vt:lpstr>
      <vt:lpstr>#9Slide07 IcielStormtrooper</vt:lpstr>
      <vt:lpstr>宋体</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Q.E.N</cp:lastModifiedBy>
  <cp:revision>337</cp:revision>
  <dcterms:created xsi:type="dcterms:W3CDTF">2018-02-23T07:21:00Z</dcterms:created>
  <dcterms:modified xsi:type="dcterms:W3CDTF">2021-10-30T15:40:55Z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