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7" r:id="rId2"/>
    <p:sldId id="486" r:id="rId3"/>
    <p:sldId id="479" r:id="rId4"/>
    <p:sldId id="484" r:id="rId5"/>
    <p:sldId id="480" r:id="rId6"/>
    <p:sldId id="485" r:id="rId7"/>
    <p:sldId id="483" r:id="rId8"/>
    <p:sldId id="487" r:id="rId9"/>
    <p:sldId id="489" r:id="rId10"/>
    <p:sldId id="488" r:id="rId1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5" d="100"/>
          <a:sy n="65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09/16/2021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2">
            <a:extLst>
              <a:ext uri="{FF2B5EF4-FFF2-40B4-BE49-F238E27FC236}">
                <a16:creationId xmlns:a16="http://schemas.microsoft.com/office/drawing/2014/main" id="{D8204FA4-AEBF-6843-96E4-D05D424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6275437"/>
            <a:ext cx="758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viên:HUỲNH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DUNG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F53408-9AED-451F-B4C0-D9AA907E6229}"/>
              </a:ext>
            </a:extLst>
          </p:cNvPr>
          <p:cNvSpPr/>
          <p:nvPr/>
        </p:nvSpPr>
        <p:spPr>
          <a:xfrm>
            <a:off x="0" y="2559594"/>
            <a:ext cx="8922774" cy="1563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FF00"/>
                </a:solidFill>
                <a:latin typeface="+mj-lt"/>
              </a:rPr>
              <a:t>TUẦN 3- TIẾT 6_ MÔN LỊCH SỬ- ĐỊA LÝ </a:t>
            </a:r>
            <a:r>
              <a:rPr lang="vi-VN" sz="4800" i="1" u="sng" dirty="0">
                <a:latin typeface="+mj-lt"/>
              </a:rPr>
              <a:t>PHẦN LỊCH SỬ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375DFB9-0628-4DBE-9F62-5D224E967D8E}"/>
              </a:ext>
            </a:extLst>
          </p:cNvPr>
          <p:cNvSpPr/>
          <p:nvPr/>
        </p:nvSpPr>
        <p:spPr>
          <a:xfrm>
            <a:off x="195619" y="0"/>
            <a:ext cx="11800764" cy="6223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C4ECB-0A33-4CAD-AB07-64F487BCA557}"/>
              </a:ext>
            </a:extLst>
          </p:cNvPr>
          <p:cNvSpPr txBox="1"/>
          <p:nvPr/>
        </p:nvSpPr>
        <p:spPr>
          <a:xfrm>
            <a:off x="3577058" y="201231"/>
            <a:ext cx="4533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 – TUẦN 3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C8F4EA-4226-4F7D-B15E-4F3B2A6CC714}"/>
              </a:ext>
            </a:extLst>
          </p:cNvPr>
          <p:cNvSpPr txBox="1"/>
          <p:nvPr/>
        </p:nvSpPr>
        <p:spPr>
          <a:xfrm>
            <a:off x="791570" y="1473958"/>
            <a:ext cx="112048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1.Học </a:t>
            </a:r>
            <a:r>
              <a:rPr lang="en-US" sz="4400" dirty="0" err="1"/>
              <a:t>bài</a:t>
            </a:r>
            <a:r>
              <a:rPr lang="en-US" sz="4400" dirty="0"/>
              <a:t> 4 </a:t>
            </a:r>
            <a:r>
              <a:rPr lang="en-US" sz="4400" dirty="0" err="1"/>
              <a:t>tiết</a:t>
            </a:r>
            <a:r>
              <a:rPr lang="en-US" sz="4400" dirty="0"/>
              <a:t> 1( </a:t>
            </a:r>
            <a:r>
              <a:rPr lang="en-US" sz="4400" dirty="0" err="1"/>
              <a:t>phần</a:t>
            </a:r>
            <a:r>
              <a:rPr lang="en-US" sz="4400" dirty="0"/>
              <a:t> I+ II </a:t>
            </a:r>
            <a:r>
              <a:rPr lang="en-US" sz="4400" dirty="0" err="1"/>
              <a:t>mục</a:t>
            </a:r>
            <a:r>
              <a:rPr lang="en-US" sz="4400" dirty="0"/>
              <a:t> 1) , </a:t>
            </a:r>
            <a:r>
              <a:rPr lang="en-US" sz="4400" dirty="0" err="1"/>
              <a:t>nội</a:t>
            </a:r>
            <a:r>
              <a:rPr lang="en-US" sz="4400" dirty="0"/>
              <a:t> dung GV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dirty="0" err="1"/>
              <a:t>ghi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vỡ</a:t>
            </a:r>
            <a:endParaRPr lang="en-US" sz="4400" dirty="0"/>
          </a:p>
          <a:p>
            <a:r>
              <a:rPr lang="en-US" sz="4400" dirty="0"/>
              <a:t>2. </a:t>
            </a: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trước</a:t>
            </a:r>
            <a:r>
              <a:rPr lang="en-US" sz="4400" dirty="0"/>
              <a:t> </a:t>
            </a:r>
            <a:r>
              <a:rPr lang="en-US" sz="4400" dirty="0" err="1"/>
              <a:t>nội</a:t>
            </a:r>
            <a:r>
              <a:rPr lang="en-US" sz="4400" dirty="0"/>
              <a:t> dung  </a:t>
            </a:r>
            <a:r>
              <a:rPr lang="en-US" sz="4400" dirty="0" err="1"/>
              <a:t>bài</a:t>
            </a:r>
            <a:r>
              <a:rPr lang="en-US" sz="4400" dirty="0"/>
              <a:t> 4 </a:t>
            </a:r>
            <a:r>
              <a:rPr lang="en-US" sz="4400" dirty="0" err="1"/>
              <a:t>phần</a:t>
            </a:r>
            <a:r>
              <a:rPr lang="en-US" sz="4400" dirty="0"/>
              <a:t> II </a:t>
            </a:r>
            <a:r>
              <a:rPr lang="en-US" sz="4400" dirty="0" err="1"/>
              <a:t>mục</a:t>
            </a:r>
            <a:r>
              <a:rPr lang="en-US" sz="4400" dirty="0"/>
              <a:t> 2  </a:t>
            </a:r>
            <a:r>
              <a:rPr lang="en-US" sz="4400" dirty="0" err="1"/>
              <a:t>và</a:t>
            </a:r>
            <a:r>
              <a:rPr lang="en-US" sz="4400" dirty="0"/>
              <a:t> III SGK  </a:t>
            </a:r>
            <a:r>
              <a:rPr lang="en-US" sz="4400" dirty="0" err="1"/>
              <a:t>trang</a:t>
            </a:r>
            <a:r>
              <a:rPr lang="en-US" sz="4400" dirty="0"/>
              <a:t> 23,24,25,26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113600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D5E38-AD9E-4603-818C-318D6022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145664" y="-32317"/>
            <a:ext cx="12069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TUẦN 3- TIẾT 6</a:t>
            </a:r>
            <a:r>
              <a:rPr lang="en-US" sz="4000" dirty="0"/>
              <a:t>_ </a:t>
            </a:r>
            <a:r>
              <a:rPr lang="vi-VN" sz="4000" dirty="0"/>
              <a:t>  </a:t>
            </a:r>
            <a:r>
              <a:rPr kumimoji="0" 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Chủ đề: Thời kỳ nguyên thuỷ</a:t>
            </a:r>
            <a:endParaRPr lang="en-US" sz="4000" dirty="0"/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XÃ HỘI NGUYÊN THỦY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664" y="2073568"/>
            <a:ext cx="5787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675" y="3176148"/>
            <a:ext cx="53832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3967" y="4280185"/>
            <a:ext cx="5854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37" y="5384222"/>
            <a:ext cx="45688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25" y="5799721"/>
            <a:ext cx="5463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859E2FB-FAD7-471A-B02A-F1C54411348C}"/>
              </a:ext>
            </a:extLst>
          </p:cNvPr>
          <p:cNvSpPr/>
          <p:nvPr/>
        </p:nvSpPr>
        <p:spPr>
          <a:xfrm>
            <a:off x="30487" y="1520642"/>
            <a:ext cx="1665578" cy="71051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CHỐT BÀI</a:t>
            </a:r>
            <a:endParaRPr lang="vi-VN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5A435E-F532-4B19-82C9-5407FF00A518}"/>
              </a:ext>
            </a:extLst>
          </p:cNvPr>
          <p:cNvCxnSpPr/>
          <p:nvPr/>
        </p:nvCxnSpPr>
        <p:spPr>
          <a:xfrm>
            <a:off x="5977113" y="2330245"/>
            <a:ext cx="0" cy="452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C0C8C59-5403-4052-850D-A983FB65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902" y="1932038"/>
            <a:ext cx="6128611" cy="49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177EB9-A30D-4ABC-925D-2D8F212E859F}"/>
              </a:ext>
            </a:extLst>
          </p:cNvPr>
          <p:cNvSpPr txBox="1"/>
          <p:nvPr/>
        </p:nvSpPr>
        <p:spPr>
          <a:xfrm>
            <a:off x="-195593" y="547418"/>
            <a:ext cx="665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FF6D6-7C53-4528-881D-9CFE8177FEC7}"/>
              </a:ext>
            </a:extLst>
          </p:cNvPr>
          <p:cNvSpPr txBox="1"/>
          <p:nvPr/>
        </p:nvSpPr>
        <p:spPr>
          <a:xfrm>
            <a:off x="107357" y="1075241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DDB492-20BE-45A2-8F79-6F3CD2F52FA8}"/>
              </a:ext>
            </a:extLst>
          </p:cNvPr>
          <p:cNvSpPr/>
          <p:nvPr/>
        </p:nvSpPr>
        <p:spPr>
          <a:xfrm>
            <a:off x="157556" y="1872692"/>
            <a:ext cx="5599610" cy="21385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7030A0"/>
                </a:solidFill>
                <a:latin typeface="+mj-lt"/>
              </a:rPr>
              <a:t>Lao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động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vai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trò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như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thế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nào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quá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trình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tiến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hoá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thuỷ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?</a:t>
            </a:r>
            <a:endParaRPr lang="vi-VN" sz="28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18C-0207-4597-B8B1-79B9880B96D4}"/>
              </a:ext>
            </a:extLst>
          </p:cNvPr>
          <p:cNvSpPr txBox="1"/>
          <p:nvPr/>
        </p:nvSpPr>
        <p:spPr>
          <a:xfrm>
            <a:off x="75608" y="4690152"/>
            <a:ext cx="611577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A1DF5A1-F9B0-4DA2-A342-B4C8DA51C27E}"/>
              </a:ext>
            </a:extLst>
          </p:cNvPr>
          <p:cNvSpPr/>
          <p:nvPr/>
        </p:nvSpPr>
        <p:spPr>
          <a:xfrm>
            <a:off x="14749" y="-40825"/>
            <a:ext cx="1342103" cy="523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CHỐT BÀI</a:t>
            </a:r>
            <a:endParaRPr lang="vi-VN" b="1" dirty="0">
              <a:solidFill>
                <a:srgbClr val="7030A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54B66B-39B7-4F57-A422-E4125A7CA688}"/>
              </a:ext>
            </a:extLst>
          </p:cNvPr>
          <p:cNvCxnSpPr/>
          <p:nvPr/>
        </p:nvCxnSpPr>
        <p:spPr>
          <a:xfrm>
            <a:off x="6312310" y="1193749"/>
            <a:ext cx="0" cy="5664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E5EC1E6-5221-4898-BA90-2F436AB85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36" y="0"/>
            <a:ext cx="5758764" cy="68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4224" y="-8848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334" y="623009"/>
            <a:ext cx="5012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548" y="526472"/>
            <a:ext cx="2333755" cy="6623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310" y="1"/>
            <a:ext cx="2231329" cy="3562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639" y="-8848"/>
            <a:ext cx="2226240" cy="3571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329" y="4159071"/>
            <a:ext cx="5006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Tan-da-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732" y="5354817"/>
            <a:ext cx="6859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/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BF80D6-D72A-4413-90D2-96F691B3AFBF}"/>
              </a:ext>
            </a:extLst>
          </p:cNvPr>
          <p:cNvSpPr/>
          <p:nvPr/>
        </p:nvSpPr>
        <p:spPr>
          <a:xfrm>
            <a:off x="-74817" y="1254866"/>
            <a:ext cx="5295838" cy="29042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Dựa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4.2, 4.4,4.5,4.6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tin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bên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dưới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,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hãy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công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cụ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lao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thuỷ.Những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công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cụ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đó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?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2C4D8FE-DD65-49AF-9C76-294EABC1D270}"/>
              </a:ext>
            </a:extLst>
          </p:cNvPr>
          <p:cNvSpPr/>
          <p:nvPr/>
        </p:nvSpPr>
        <p:spPr>
          <a:xfrm>
            <a:off x="82121" y="43899"/>
            <a:ext cx="1342103" cy="670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CHỐT BÀI</a:t>
            </a:r>
            <a:endParaRPr lang="vi-VN" b="1" dirty="0">
              <a:solidFill>
                <a:srgbClr val="7030A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7C8047-7FB5-47AD-9D6E-877FD7E92173}"/>
              </a:ext>
            </a:extLst>
          </p:cNvPr>
          <p:cNvCxnSpPr/>
          <p:nvPr/>
        </p:nvCxnSpPr>
        <p:spPr>
          <a:xfrm>
            <a:off x="5221021" y="1017639"/>
            <a:ext cx="0" cy="606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6307AC6-23EF-4B39-A065-23D28BA7D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03" y="3632599"/>
            <a:ext cx="4384487" cy="34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725B7C-296E-462F-924E-AF411CB3A82E}"/>
              </a:ext>
            </a:extLst>
          </p:cNvPr>
          <p:cNvSpPr txBox="1"/>
          <p:nvPr/>
        </p:nvSpPr>
        <p:spPr>
          <a:xfrm>
            <a:off x="1424224" y="-8848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5B068-E4D0-4AD4-BF02-855DF8ED459B}"/>
              </a:ext>
            </a:extLst>
          </p:cNvPr>
          <p:cNvSpPr txBox="1"/>
          <p:nvPr/>
        </p:nvSpPr>
        <p:spPr>
          <a:xfrm>
            <a:off x="173334" y="623009"/>
            <a:ext cx="5012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62C2FC-AB91-4D6E-B262-8247FA872974}"/>
              </a:ext>
            </a:extLst>
          </p:cNvPr>
          <p:cNvSpPr/>
          <p:nvPr/>
        </p:nvSpPr>
        <p:spPr>
          <a:xfrm>
            <a:off x="0" y="1319495"/>
            <a:ext cx="5012912" cy="30460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7030A0"/>
                </a:solidFill>
                <a:latin typeface="+mj-lt"/>
              </a:rPr>
              <a:t>Quan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sát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4.7,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đồng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ý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ý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kiến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: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Bức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vẽ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hang La-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xcô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(Lascaux)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mô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tả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những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con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là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đối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tượng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săn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bắt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thuỷ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khi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họ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đã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cung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tên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.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Tại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+mj-lt"/>
              </a:rPr>
              <a:t>sao</a:t>
            </a:r>
            <a:r>
              <a:rPr lang="en-US" sz="2800" b="1" i="1" dirty="0">
                <a:solidFill>
                  <a:srgbClr val="7030A0"/>
                </a:solidFill>
                <a:latin typeface="+mj-lt"/>
              </a:rPr>
              <a:t>?</a:t>
            </a:r>
            <a:endParaRPr lang="vi-VN" sz="2800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2DF39-7267-4BBC-BA84-7EF60BBD5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125" y="552450"/>
            <a:ext cx="7087875" cy="63055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0E96ED0-C90D-43D1-BDFC-87F6D3897026}"/>
              </a:ext>
            </a:extLst>
          </p:cNvPr>
          <p:cNvSpPr/>
          <p:nvPr/>
        </p:nvSpPr>
        <p:spPr>
          <a:xfrm>
            <a:off x="173334" y="4538790"/>
            <a:ext cx="5186244" cy="2275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+mj-lt"/>
              </a:rPr>
              <a:t>Vì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nghề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chính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của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họ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săn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bắt</a:t>
            </a:r>
            <a:r>
              <a:rPr lang="en-US" sz="2400" b="1" dirty="0">
                <a:latin typeface="+mj-lt"/>
              </a:rPr>
              <a:t>( </a:t>
            </a:r>
            <a:r>
              <a:rPr lang="en-US" sz="2400" b="1" dirty="0" err="1">
                <a:latin typeface="+mj-lt"/>
              </a:rPr>
              <a:t>thú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rừng</a:t>
            </a:r>
            <a:r>
              <a:rPr lang="en-US" sz="2400" b="1" dirty="0">
                <a:latin typeface="+mj-lt"/>
              </a:rPr>
              <a:t>)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hái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lượm</a:t>
            </a:r>
            <a:endParaRPr lang="vi-V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8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8562" y="201231"/>
            <a:ext cx="5230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778" y="2138634"/>
            <a:ext cx="12012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82630-93D9-49EC-8B61-5AC00882CA62}"/>
              </a:ext>
            </a:extLst>
          </p:cNvPr>
          <p:cNvSpPr txBox="1"/>
          <p:nvPr/>
        </p:nvSpPr>
        <p:spPr>
          <a:xfrm>
            <a:off x="0" y="3642148"/>
            <a:ext cx="12012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động.Con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5354A-13A6-45FF-AA83-504A4B7A9A8D}"/>
              </a:ext>
            </a:extLst>
          </p:cNvPr>
          <p:cNvSpPr txBox="1"/>
          <p:nvPr/>
        </p:nvSpPr>
        <p:spPr>
          <a:xfrm>
            <a:off x="221672" y="1460490"/>
            <a:ext cx="114313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124BF-A285-4249-9014-BCAA38063CAC}"/>
              </a:ext>
            </a:extLst>
          </p:cNvPr>
          <p:cNvSpPr/>
          <p:nvPr/>
        </p:nvSpPr>
        <p:spPr>
          <a:xfrm>
            <a:off x="221672" y="3584148"/>
            <a:ext cx="11748655" cy="2224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32332-E70E-4740-A4F3-D4793383D1C6}"/>
              </a:ext>
            </a:extLst>
          </p:cNvPr>
          <p:cNvSpPr txBox="1"/>
          <p:nvPr/>
        </p:nvSpPr>
        <p:spPr>
          <a:xfrm>
            <a:off x="607507" y="4177589"/>
            <a:ext cx="11141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1437C-C4B8-428D-95D7-7841D2A9941D}"/>
              </a:ext>
            </a:extLst>
          </p:cNvPr>
          <p:cNvSpPr txBox="1"/>
          <p:nvPr/>
        </p:nvSpPr>
        <p:spPr>
          <a:xfrm>
            <a:off x="3228562" y="201231"/>
            <a:ext cx="5230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82435-1DCD-429B-BA9D-C928FBD5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02" y="1201002"/>
            <a:ext cx="5504597" cy="5527343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5FCB0FB-CEBB-47E0-9162-A0CD3076B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1574"/>
              </p:ext>
            </p:extLst>
          </p:nvPr>
        </p:nvGraphicFramePr>
        <p:xfrm>
          <a:off x="-54590" y="1320167"/>
          <a:ext cx="6741993" cy="514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447">
                  <a:extLst>
                    <a:ext uri="{9D8B030D-6E8A-4147-A177-3AD203B41FA5}">
                      <a16:colId xmlns:a16="http://schemas.microsoft.com/office/drawing/2014/main" val="3257440931"/>
                    </a:ext>
                  </a:extLst>
                </a:gridCol>
                <a:gridCol w="2652215">
                  <a:extLst>
                    <a:ext uri="{9D8B030D-6E8A-4147-A177-3AD203B41FA5}">
                      <a16:colId xmlns:a16="http://schemas.microsoft.com/office/drawing/2014/main" val="1672532024"/>
                    </a:ext>
                  </a:extLst>
                </a:gridCol>
                <a:gridCol w="2247331">
                  <a:extLst>
                    <a:ext uri="{9D8B030D-6E8A-4147-A177-3AD203B41FA5}">
                      <a16:colId xmlns:a16="http://schemas.microsoft.com/office/drawing/2014/main" val="342551475"/>
                    </a:ext>
                  </a:extLst>
                </a:gridCol>
              </a:tblGrid>
              <a:tr h="1285512">
                <a:tc>
                  <a:txBody>
                    <a:bodyPr/>
                    <a:lstStyle/>
                    <a:p>
                      <a:r>
                        <a:rPr lang="en-US" dirty="0"/>
                        <a:t>NỘI DUNG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NGƯỜI TỐI CỔ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NGƯỜI TINH KHÔN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596899"/>
                  </a:ext>
                </a:extLst>
              </a:tr>
              <a:tr h="1285512">
                <a:tc>
                  <a:txBody>
                    <a:bodyPr/>
                    <a:lstStyle/>
                    <a:p>
                      <a:r>
                        <a:rPr lang="en-US" dirty="0" err="1"/>
                        <a:t>Đặc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thể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Chưa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khéo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léo</a:t>
                      </a:r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Dáng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khom</a:t>
                      </a:r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Còn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lớp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dày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Khéo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léo</a:t>
                      </a:r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Dáng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thẳng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Mất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lớp</a:t>
                      </a:r>
                      <a:r>
                        <a:rPr lang="en-US" dirty="0"/>
                        <a:t> long </a:t>
                      </a:r>
                      <a:r>
                        <a:rPr lang="en-US" dirty="0" err="1"/>
                        <a:t>dày</a:t>
                      </a:r>
                      <a:r>
                        <a:rPr lang="en-US" dirty="0"/>
                        <a:t>,…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631369"/>
                  </a:ext>
                </a:extLst>
              </a:tr>
              <a:tr h="1285512">
                <a:tc>
                  <a:txBody>
                    <a:bodyPr/>
                    <a:lstStyle/>
                    <a:p>
                      <a:r>
                        <a:rPr lang="en-US" dirty="0" err="1"/>
                        <a:t>Công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cụ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động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Thô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sơ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rìu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đá</a:t>
                      </a:r>
                      <a:r>
                        <a:rPr lang="en-US" dirty="0"/>
                        <a:t>,…)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Được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tiến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rìu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lưỡi</a:t>
                      </a:r>
                      <a:r>
                        <a:rPr lang="en-US" dirty="0"/>
                        <a:t>_ dung </a:t>
                      </a:r>
                      <a:r>
                        <a:rPr lang="en-US" dirty="0" err="1"/>
                        <a:t>lao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cung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tên</a:t>
                      </a:r>
                      <a:r>
                        <a:rPr lang="en-US" dirty="0"/>
                        <a:t>)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876019"/>
                  </a:ext>
                </a:extLst>
              </a:tr>
              <a:tr h="1285512">
                <a:tc>
                  <a:txBody>
                    <a:bodyPr/>
                    <a:lstStyle/>
                    <a:p>
                      <a:r>
                        <a:rPr lang="en-US" dirty="0" err="1"/>
                        <a:t>Tổ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xã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hội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Sống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theo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bầy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đàn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Sống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theo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từng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nhóm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nhỏ</a:t>
                      </a:r>
                      <a:r>
                        <a:rPr lang="en-US" dirty="0"/>
                        <a:t>(  </a:t>
                      </a:r>
                      <a:r>
                        <a:rPr lang="en-US" dirty="0" err="1"/>
                        <a:t>Công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xã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thị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tộc</a:t>
                      </a:r>
                      <a:r>
                        <a:rPr lang="en-US" dirty="0"/>
                        <a:t>)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828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73FF49-E31F-4592-A4D7-F5ACC29A0A94}"/>
              </a:ext>
            </a:extLst>
          </p:cNvPr>
          <p:cNvSpPr txBox="1"/>
          <p:nvPr/>
        </p:nvSpPr>
        <p:spPr>
          <a:xfrm>
            <a:off x="3228562" y="201231"/>
            <a:ext cx="5230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654</Words>
  <Application>Microsoft Office PowerPoint</Application>
  <PresentationFormat>Widescreen</PresentationFormat>
  <Paragraphs>65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hkdung.bdq3@hcm.edu.vn</cp:lastModifiedBy>
  <cp:revision>19</cp:revision>
  <dcterms:created xsi:type="dcterms:W3CDTF">2021-07-16T02:46:11Z</dcterms:created>
  <dcterms:modified xsi:type="dcterms:W3CDTF">2021-09-16T12:15:33Z</dcterms:modified>
</cp:coreProperties>
</file>