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notesSlides/notesSlide3.xml" ContentType="application/vnd.openxmlformats-officedocument.presentationml.notesSlide+xml"/>
  <Override PartName="/ppt/ink/ink4.xml" ContentType="application/inkml+xml"/>
  <Override PartName="/ppt/notesSlides/notesSlide4.xml" ContentType="application/vnd.openxmlformats-officedocument.presentationml.notesSlide+xml"/>
  <Override PartName="/ppt/ink/ink5.xml" ContentType="application/inkml+xml"/>
  <Override PartName="/ppt/notesSlides/notesSlide5.xml" ContentType="application/vnd.openxmlformats-officedocument.presentationml.notesSlide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Catamaran" panose="020B0604020202020204" charset="0"/>
      <p:regular r:id="rId8"/>
      <p:bold r:id="rId9"/>
    </p:embeddedFont>
    <p:embeddedFont>
      <p:font typeface="Comfortaa" panose="020B0604020202020204" charset="0"/>
      <p:regular r:id="rId10"/>
      <p:bold r:id="rId11"/>
    </p:embeddedFont>
    <p:embeddedFont>
      <p:font typeface="Roboto Slab Regular" panose="020B0604020202020204" charset="0"/>
      <p:regular r:id="rId12"/>
      <p:bold r:id="rId13"/>
    </p:embeddedFont>
    <p:embeddedFont>
      <p:font typeface="Vibur" panose="020B0604020202020204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80EF3B-F8BB-439A-8710-BC6D6F9DDD8D}">
  <a:tblStyle styleId="{8B80EF3B-F8BB-439A-8710-BC6D6F9DDD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36" autoAdjust="0"/>
  </p:normalViewPr>
  <p:slideViewPr>
    <p:cSldViewPr snapToGrid="0">
      <p:cViewPr varScale="1">
        <p:scale>
          <a:sx n="89" d="100"/>
          <a:sy n="89" d="100"/>
        </p:scale>
        <p:origin x="84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8:22.605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Group>
    <inkml:annotationXML>
      <emma:emma xmlns:emma="http://www.w3.org/2003/04/emma" version="1.0">
        <emma:interpretation id="{836441D9-CABD-4278-AE75-9238B328622D}" emma:medium="tactile" emma:mode="ink">
          <msink:context xmlns:msink="http://schemas.microsoft.com/ink/2010/main" type="writingRegion" rotatedBoundingBox="12375,7246 15179,7246 15179,7839 12375,7839"/>
        </emma:interpretation>
      </emma:emma>
    </inkml:annotationXML>
    <inkml:traceGroup>
      <inkml:annotationXML>
        <emma:emma xmlns:emma="http://www.w3.org/2003/04/emma" version="1.0">
          <emma:interpretation id="{3FF5642E-E751-4A5F-91EE-C2354EA1FE12}" emma:medium="tactile" emma:mode="ink">
            <msink:context xmlns:msink="http://schemas.microsoft.com/ink/2010/main" type="paragraph" rotatedBoundingBox="12375,7246 15179,7246 15179,7839 12375,783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42FCB0B-9549-4D1C-B045-F6A1CE8CFF5B}" emma:medium="tactile" emma:mode="ink">
              <msink:context xmlns:msink="http://schemas.microsoft.com/ink/2010/main" type="line" rotatedBoundingBox="12375,7246 15179,7246 15179,7839 12375,7839"/>
            </emma:interpretation>
          </emma:emma>
        </inkml:annotationXML>
        <inkml:traceGroup>
          <inkml:annotationXML>
            <emma:emma xmlns:emma="http://www.w3.org/2003/04/emma" version="1.0">
              <emma:interpretation id="{FE9EF1BA-78CC-442A-85E2-C12790067339}" emma:medium="tactile" emma:mode="ink">
                <msink:context xmlns:msink="http://schemas.microsoft.com/ink/2010/main" type="inkWord" rotatedBoundingBox="12375,7246 12915,7246 12915,7615 12375,761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2 352 479 0,'0'6'35'0,"0"-6"-28"16,0 0-20-16,0 0 27 15,0-6-10-15,0-3 5 16,0-3 8-16,0-7 0 0,0-3-15 16,0-4-12-16,0-7 18 15,5 1-8-15,14-2-2 16,-3 2 1-16,5 4 5 16,1 8-13-16,-6 3 6 15,-3 5 3-15,0 5-2 16,4 7-11-16,-10 0 13 15,4 0 1-15,8 7-2 16,-5 15 6-16,7 2 12 16,-3 1-8-16,4 1-9 15,0-2 1-15,-1 0 18 16,-3-8-3-16,4 4-4 16,2-6-10-16,6 3 17 0,-3 0-12 15,-3-7 6-15,-3-1-10 16,-5-9 5-16,-3 0 9 15,6 0-15-15,-5 0 11 16,-4-19-12-16,-5-12-1 16,-5-10 5-16,0-7 3 15,0-1-20-15,-5-1 16 16,-19 7-41-16,-8 16-99 16,-3 20-178-16</inkml:trace>
        </inkml:traceGroup>
        <inkml:traceGroup>
          <inkml:annotationXML>
            <emma:emma xmlns:emma="http://www.w3.org/2003/04/emma" version="1.0">
              <emma:interpretation id="{DFF3F7FB-4C97-44C7-BD3D-057755CFE6E3}" emma:medium="tactile" emma:mode="ink">
                <msink:context xmlns:msink="http://schemas.microsoft.com/ink/2010/main" type="inkWord" rotatedBoundingBox="14812,7502 15179,7502 15179,7839 14812,7839"/>
              </emma:interpretation>
              <emma:one-of disjunction-type="recognition" id="oneOf1">
                <emma:interpretation id="interp1" emma:lang="" emma:confidence="0">
                  <emma:literal>7</emma:literal>
                </emma:interpretation>
                <emma:interpretation id="interp2" emma:lang="" emma:confidence="0">
                  <emma:literal>&gt;</emma:literal>
                </emma:interpretation>
                <emma:interpretation id="interp3" emma:lang="" emma:confidence="0">
                  <emma:literal>3</emma:literal>
                </emma:interpretation>
                <emma:interpretation id="interp4" emma:lang="" emma:confidence="0">
                  <emma:literal>]</emma:literal>
                </emma:interpretation>
                <emma:interpretation id="interp5" emma:lang="" emma:confidence="0">
                  <emma:literal>y</emma:literal>
                </emma:interpretation>
              </emma:one-of>
            </emma:emma>
          </inkml:annotationXML>
          <inkml:trace contextRef="#ctx0" brushRef="#br0" timeOffset="1200.2115">2581 321 484 0,'-24'0'19'0,"-3"-22"-11"15,3 6 1-15,22 14-6 0,-7 0 57 16,9 2-52-16,0 0 15 15,0-2-24-15,3-4 0 16,29-1 1-16,3-3 7 16,11 3-12-16,-7 5 7 15,7 2-2-15,-11 0-6 16,-9 0 15-16,5 9-13 16,-16 5 2-16,-12 1 4 15,-3 6 2-15,0 4-9 16,-16 4 7-16,-27 7 0 15,-8 2 5-15,-8-2-14 16,-5 1 5-16,-3 2-105 0,0-1-275 16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8:24.801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Group>
    <inkml:annotationXML>
      <emma:emma xmlns:emma="http://www.w3.org/2003/04/emma" version="1.0">
        <emma:interpretation id="{61418608-B27F-477A-9E58-77AE54F56CF3}" emma:medium="tactile" emma:mode="ink">
          <msink:context xmlns:msink="http://schemas.microsoft.com/ink/2010/main" type="writingRegion" rotatedBoundingBox="17343,6886 17831,6886 17831,7521 17343,7521"/>
        </emma:interpretation>
      </emma:emma>
    </inkml:annotationXML>
    <inkml:traceGroup>
      <inkml:annotationXML>
        <emma:emma xmlns:emma="http://www.w3.org/2003/04/emma" version="1.0">
          <emma:interpretation id="{22B6BD18-63F7-4E59-9961-ACD9DCC714A5}" emma:medium="tactile" emma:mode="ink">
            <msink:context xmlns:msink="http://schemas.microsoft.com/ink/2010/main" type="paragraph" rotatedBoundingBox="17343,6886 17831,6886 17831,7521 17343,752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DBD3043-4A61-486B-89E2-27596185CE98}" emma:medium="tactile" emma:mode="ink">
              <msink:context xmlns:msink="http://schemas.microsoft.com/ink/2010/main" type="line" rotatedBoundingBox="17343,6886 17831,6886 17831,7521 17343,7521"/>
            </emma:interpretation>
          </emma:emma>
        </inkml:annotationXML>
        <inkml:traceGroup>
          <inkml:annotationXML>
            <emma:emma xmlns:emma="http://www.w3.org/2003/04/emma" version="1.0">
              <emma:interpretation id="{11910C61-D646-4592-A1AE-A3A1D060791E}" emma:medium="tactile" emma:mode="ink">
                <msink:context xmlns:msink="http://schemas.microsoft.com/ink/2010/main" type="inkWord" rotatedBoundingBox="17343,6886 17831,6886 17831,7521 17343,7521"/>
              </emma:interpretation>
              <emma:one-of disjunction-type="recognition" id="oneOf0">
                <emma:interpretation id="interp0" emma:lang="" emma:confidence="0">
                  <emma:literal>I</emma:literal>
                </emma:interpretation>
                <emma:interpretation id="interp1" emma:lang="" emma:confidence="0">
                  <emma:literal>9</emma:literal>
                </emma:interpretation>
                <emma:interpretation id="interp2" emma:lang="" emma:confidence="0">
                  <emma:literal>•</emma:literal>
                </emma:interpretation>
                <emma:interpretation id="interp3" emma:lang="" emma:confidence="0">
                  <emma:literal>&amp;</emma:literal>
                </emma:interpretation>
                <emma:interpretation id="interp4" emma:lang="" emma:confidence="0">
                  <emma:literal>S</emma:literal>
                </emma:interpretation>
              </emma:one-of>
            </emma:emma>
          </inkml:annotationXML>
          <inkml:trace contextRef="#ctx0" brushRef="#br0">378 261 445 0,'-35'0'-43'15,"-8"0"61"-15,-5-22-7 16,21 10 37-16,6-5-26 15,16-14-1-15,5 0-15 16,0 1 0-16,0 1 27 16,18 6-45-16,17-2 16 15,2 6-5-15,9 5 20 16,-3 8-34-16,3 6 21 0,-17 0-1 16,-5 8 6-1,-13 18 11-15,-11 16-6 16,-5 13-22-16,-47 13 17 0,-12 14-9 15,-19 4 7-15,-11 1-16 16,-2 2-9-16,2 3-101 16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7:25.552"/>
    </inkml:context>
    <inkml:brush xml:id="br0">
      <inkml:brushProperty name="width" value="0.10583" units="cm"/>
      <inkml:brushProperty name="height" value="0.10583" units="cm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fitToCurve" value="1"/>
    </inkml:brush>
    <inkml:brush xml:id="br2">
      <inkml:brushProperty name="width" value="0.07938" units="cm"/>
      <inkml:brushProperty name="height" value="0.07938" units="cm"/>
      <inkml:brushProperty name="fitToCurve" value="1"/>
    </inkml:brush>
  </inkml:definitions>
  <inkml:traceGroup>
    <inkml:annotationXML>
      <emma:emma xmlns:emma="http://www.w3.org/2003/04/emma" version="1.0">
        <emma:interpretation id="{414F32A5-E0B0-4E8C-B7F5-5657C1AAF569}" emma:medium="tactile" emma:mode="ink">
          <msink:context xmlns:msink="http://schemas.microsoft.com/ink/2010/main" type="writingRegion" rotatedBoundingBox="3686,1451 14402,1332 14415,2531 3700,2649"/>
        </emma:interpretation>
      </emma:emma>
    </inkml:annotationXML>
    <inkml:traceGroup>
      <inkml:annotationXML>
        <emma:emma xmlns:emma="http://www.w3.org/2003/04/emma" version="1.0">
          <emma:interpretation id="{DEA225A4-347F-4342-9144-1EC3E4700BFA}" emma:medium="tactile" emma:mode="ink">
            <msink:context xmlns:msink="http://schemas.microsoft.com/ink/2010/main" type="paragraph" rotatedBoundingBox="3686,1451 14402,1332 14415,2531 3700,26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C6C6A09-73F4-4B2C-BCC8-E5A0D53A0FE9}" emma:medium="tactile" emma:mode="ink">
              <msink:context xmlns:msink="http://schemas.microsoft.com/ink/2010/main" type="line" rotatedBoundingBox="3686,1451 14402,1332 14415,2531 3700,2649"/>
            </emma:interpretation>
          </emma:emma>
        </inkml:annotationXML>
        <inkml:traceGroup>
          <inkml:annotationXML>
            <emma:emma xmlns:emma="http://www.w3.org/2003/04/emma" version="1.0">
              <emma:interpretation id="{1911F33A-4B5E-4B78-988B-2CD155F82851}" emma:medium="tactile" emma:mode="ink">
                <msink:context xmlns:msink="http://schemas.microsoft.com/ink/2010/main" type="inkWord" rotatedBoundingBox="3687,1468 4489,1459 4493,1845 3691,1854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22 98 373 0,'-9'-2'114'0,"9"2"-104"16,-8 0-4-16,8 0-2 15,-3 0 1-15,3 0-2 16,-2 0-2-16,2-4 1 16,0 4-3-16,0 0-12 15,16 0 22-15,0 0-8 0,2 0 2 16,-7 0-5-16,13 0 2 16,-10 0 3-16,5 0-5 15,-3-23 3-15,-8 8 0 16,-3-4-1-16,6 2 19 15,-11 17-28-15,0-2 16 16,8 2-12-16,-8-6 5 16,0 6-2-16,0-4 0 15,0 2 5-15,0 2-7 16,0-5 14-16,0 5-15 16,0 0 0-16,13 0 5 15,0 0 4-15,1 11 2 16,7 12-3-16,-1 4-3 0,-2-6 3 15,3-2-3-15,1-7-3 16,-6-2-5-16,3-10-75 16</inkml:trace>
          <inkml:trace contextRef="#ctx0" brushRef="#br0" timeOffset="494.9836">562-47 249 0,'-3'0'250'0,"1"0"-235"15,2 0-34-15,0 0 38 16,0-2-16-16,13-15 8 15,31-17-17-15,15-9 18 16,2-20-41-16,3 0-119 16</inkml:trace>
        </inkml:traceGroup>
        <inkml:traceGroup>
          <inkml:annotationXML>
            <emma:emma xmlns:emma="http://www.w3.org/2003/04/emma" version="1.0">
              <emma:interpretation id="{8D1BD7F1-3DB0-436F-8CC9-623A0D8B3A69}" emma:medium="tactile" emma:mode="ink">
                <msink:context xmlns:msink="http://schemas.microsoft.com/ink/2010/main" type="inkWord" rotatedBoundingBox="5624,1534 5911,1530 5913,1788 5627,1791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167.7145">2006 40 452 0,'-16'0'-4'0,"-3"0"32"16,6 0-18-16,2 0 18 15,8 0-21-15,1 0-2 16,-4 0-5-16,6-7-3 16,0-10-2-16,0-3 9 15,0 2-8-15,0 8 2 16,0-5 7-16,11 4-9 16,0-3 12-16,-3 0-15 15,-3 12 7-15,3-5-9 16,-5 7 3-16,10 0 24 15,-2 0-24-15,0 0-4 16,2 19 20-16,-13 3-11 16,11 4-2-16,-11-8 0 15,11 2 5-15,8 5 13 0,-6-16-15 16,5-1 6-16,-7 0-7 16,-3-8 2-16,-5 0 16 15,-1 0-16-15,9 0-1 16,-3 0-5-16,6 0 19 15,5 0-13-15,-14-32 1 16,8 8-11-16,-2 2 10 16,-11-4 5-16,13-6-15 15,-13-1 10-15,0-6-35 16,0 11 3-16,0 6-311 16</inkml:trace>
        </inkml:traceGroup>
        <inkml:traceGroup>
          <inkml:annotationXML>
            <emma:emma xmlns:emma="http://www.w3.org/2003/04/emma" version="1.0">
              <emma:interpretation id="{37880D43-0650-42A5-B7F2-347C4777211A}" emma:medium="tactile" emma:mode="ink">
                <msink:context xmlns:msink="http://schemas.microsoft.com/ink/2010/main" type="inkWord" rotatedBoundingBox="6628,1687 7095,1681 7106,2611 6639,2617"/>
              </emma:interpretation>
              <emma:one-of disjunction-type="recognition" id="oneOf2">
                <emma:interpretation id="interp2" emma:lang="" emma:confidence="1">
                  <emma:literal/>
                </emma:interpretation>
              </emma:one-of>
            </emma:emma>
          </inkml:annotationXML>
          <inkml:trace contextRef="#ctx0" brushRef="#br0" timeOffset="3756.9466">2941-42 435 0,'0'0'56'16,"-3"0"-37"-16,3 4-22 0,0 16 12 15,24 22 17-15,16-6-42 16,3-4 16-16,8-4 3 15,8-23-6-15,-11-4 1 16,-7-1-4-16,-15-35-65 16,-10-9-287-16</inkml:trace>
          <inkml:trace contextRef="#ctx0" brushRef="#br1" timeOffset="12839.1026">3404 883 486 0,'0'-4'15'16,"-2"4"-23"-16,-7 0 22 16,9 0-19-16,0 0 0 15,0 0 11-15,0 0-70 16,6 0 36-16,10 0-73 15</inkml:trace>
        </inkml:traceGroup>
        <inkml:traceGroup>
          <inkml:annotationXML>
            <emma:emma xmlns:emma="http://www.w3.org/2003/04/emma" version="1.0">
              <emma:interpretation id="{48F4B281-F067-4D52-AA5B-9DA41E3DAD61}" emma:medium="tactile" emma:mode="ink">
                <msink:context xmlns:msink="http://schemas.microsoft.com/ink/2010/main" type="inkWord" rotatedBoundingBox="9049,1550 9557,1544 9559,1656 9051,1661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16665.5589">5370-165 462 0,'0'-11'43'0,"-11"8"-43"16,11 3 15-16,0 0-24 15,0 11 9-15,20 12 13 16,14-4-25-16,6 7 20 16,19-4-7-16,11-16-7 0,-6-6 12 15,14 0-23-15,-6 0-66 16,0-20-21-16</inkml:trace>
        </inkml:traceGroup>
        <inkml:traceGroup>
          <inkml:annotationXML>
            <emma:emma xmlns:emma="http://www.w3.org/2003/04/emma" version="1.0">
              <emma:interpretation id="{647ECBC8-4B38-4AFC-8B74-3ED87D458A27}" emma:medium="tactile" emma:mode="ink">
                <msink:context xmlns:msink="http://schemas.microsoft.com/ink/2010/main" type="inkWord" rotatedBoundingBox="10716,1768 10895,1766 10897,2013 10719,2015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2" timeOffset="31288.6375">7125 43 325 0,'-5'-3'42'16,"5"3"-2"-16,0-2-28 15,0 2-10-15,0 0-4 16,0 0 8-16,0 0-5 16,0 0-4-16,0 0 14 15,5 0 28-15,8 0-26 16,4 5-6-16,-10 4 3 16,1 3-11-16,-5 2 13 15,8-6-15-15,-3 4 2 16,-6-2 5-16,9-3-6 15,-11 7 13-15,0-1-5 0,0 1-5 16,-13 5 2-16,-6 1-2 16,1 4 0-16,-12-10-2 15,1 10-22-15,-4-10-59 16,-2 1-85-16</inkml:trace>
        </inkml:traceGroup>
        <inkml:traceGroup>
          <inkml:annotationXML>
            <emma:emma xmlns:emma="http://www.w3.org/2003/04/emma" version="1.0">
              <emma:interpretation id="{814685ED-551B-4019-89E8-83D4246DDC46}" emma:medium="tactile" emma:mode="ink">
                <msink:context xmlns:msink="http://schemas.microsoft.com/ink/2010/main" type="inkWord" rotatedBoundingBox="13868,1338 14402,1332 14406,1685 13872,1691"/>
              </emma:interpretation>
              <emma:one-of disjunction-type="recognition" id="oneOf5">
                <emma:interpretation id="interp5" emma:lang="" emma:confidence="1">
                  <emma:literal>~</emma:literal>
                </emma:interpretation>
                <emma:interpretation id="interp6" emma:lang="" emma:confidence="0">
                  <emma:literal>v</emma:literal>
                </emma:interpretation>
                <emma:interpretation id="interp7" emma:lang="" emma:confidence="0">
                  <emma:literal>•</emma:literal>
                </emma:interpretation>
                <emma:interpretation id="interp8" emma:lang="" emma:confidence="0">
                  <emma:literal>2</emma:literal>
                </emma:interpretation>
                <emma:interpretation id="interp9" emma:lang="" emma:confidence="0">
                  <emma:literal>n</emma:literal>
                </emma:interpretation>
              </emma:one-of>
            </emma:emma>
          </inkml:annotationXML>
          <inkml:trace contextRef="#ctx0" brushRef="#br2" timeOffset="34100.8467">10203-38 369 0,'-11'-4'40'0,"0"-6"-33"15,11-10 6 1,0-3-24-16,0 4 20 0,0-10-19 16,0 2-4-16,11-1 30 15,10 1-13-15,-7 11-17 16,-4 3 14-16,1 11-5 16,-4 2 29-16,2 0-33 15,4 0 23-15,0 2 9 16,4 9 6-16,7-3-12 15,-6 5-25-15,4-4 19 16,2 3 9-16,3 1-35 16,5-9 30-16,-6 1-1 15,9-5-26-15,-2 0 10 16,2-3 39-16,4-16-40 16,-6-12-10-16,-1-3 23 0,-16 5-15 15,-7 3 14 1,-9 2-16-16,0 4 16 0,-22 8-52 15,-2-7-82-15</inkml:trace>
        </inkml:traceGroup>
        <inkml:traceGroup>
          <inkml:annotationXML>
            <emma:emma xmlns:emma="http://www.w3.org/2003/04/emma" version="1.0">
              <emma:interpretation id="{4A893868-E9CB-4BBE-867D-AB7A0FC66620}" emma:medium="tactile" emma:mode="ink">
                <msink:context xmlns:msink="http://schemas.microsoft.com/ink/2010/main" type="inkWord" rotatedBoundingBox="14083,1781 14203,1780 14206,1974 14085,1976"/>
              </emma:interpretation>
              <emma:one-of disjunction-type="recognition" id="oneOf6">
                <emma:interpretation id="interp10" emma:lang="" emma:confidence="1">
                  <emma:literal/>
                </emma:interpretation>
              </emma:one-of>
            </emma:emma>
          </inkml:annotationXML>
          <inkml:trace contextRef="#ctx0" brushRef="#br2" timeOffset="33388.7573">10438 66 363 0,'-8'-6'54'15,"6"4"-53"-15,2 2-2 16,0 0 4-16,0 0-3 15,0 0 1-15,0 0 7 16,13-6-8-16,0 6 1 16,0 0 6-16,-2 0-3 15,0 0-6-15,0 0 0 0,-6 0 4 16,3 0-1 0,-8 0 36-16,0 14-15 0,0-3-19 15,0 8 5-15,0 14-4 16,-13-11-4-16,-1 0 7 15,1 6-11-15,2-18 9 16,-2 2-7-16,-4 3 0 16,-1-15-52-16,-1 9-47 15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7:25.552"/>
    </inkml:context>
    <inkml:brush xml:id="br0">
      <inkml:brushProperty name="width" value="0.10583" units="cm"/>
      <inkml:brushProperty name="height" value="0.10583" units="cm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fitToCurve" value="1"/>
    </inkml:brush>
    <inkml:brush xml:id="br2">
      <inkml:brushProperty name="width" value="0.07938" units="cm"/>
      <inkml:brushProperty name="height" value="0.07938" units="cm"/>
      <inkml:brushProperty name="fitToCurve" value="1"/>
    </inkml:brush>
  </inkml:definitions>
  <inkml:trace contextRef="#ctx0" brushRef="#br0">22 98 373 0,'-9'-2'114'0,"9"2"-104"16,-8 0-4-16,8 0-2 15,-3 0 1-15,3 0-2 16,-2 0-2-16,2-4 1 16,0 4-3-16,0 0-12 15,16 0 22-15,0 0-8 0,2 0 2 16,-7 0-5-16,13 0 2 16,-10 0 3-16,5 0-5 15,-3-23 3-15,-8 8 0 16,-3-4-1-16,6 2 19 15,-11 17-28-15,0-2 16 16,8 2-12-16,-8-6 5 16,0 6-2-16,0-4 0 15,0 2 5-15,0 2-7 16,0-5 14-16,0 5-15 16,0 0 0-16,13 0 5 15,0 0 4-15,1 11 2 16,7 12-3-16,-1 4-3 0,-2-6 3 15,3-2-3-15,1-7-3 16,-6-2-5-16,3-10-75 16</inkml:trace>
  <inkml:trace contextRef="#ctx0" brushRef="#br0" timeOffset="494.9836">562-47 249 0,'-3'0'250'0,"1"0"-235"15,2 0-34-15,0 0 38 16,0-2-16-16,13-15 8 15,31-17-17-15,15-9 18 16,2-20-41-16,3 0-119 16</inkml:trace>
  <inkml:trace contextRef="#ctx0" brushRef="#br0" timeOffset="2167.7145">2006 40 452 0,'-16'0'-4'0,"-3"0"32"16,6 0-18-16,2 0 18 15,8 0-21-15,1 0-2 16,-4 0-5-16,6-7-3 16,0-10-2-16,0-3 9 15,0 2-8-15,0 8 2 16,0-5 7-16,11 4-9 16,0-3 12-16,-3 0-15 15,-3 12 7-15,3-5-9 16,-5 7 3-16,10 0 24 15,-2 0-24-15,0 0-4 16,2 19 20-16,-13 3-11 16,11 4-2-16,-11-8 0 15,11 2 5-15,8 5 13 0,-6-16-15 16,5-1 6-16,-7 0-7 16,-3-8 2-16,-5 0 16 15,-1 0-16-15,9 0-1 16,-3 0-5-16,6 0 19 15,5 0-13-15,-14-32 1 16,8 8-11-16,-2 2 10 16,-11-4 5-16,13-6-15 15,-13-1 10-15,0-6-35 16,0 11 3-16,0 6-311 16</inkml:trace>
  <inkml:trace contextRef="#ctx0" brushRef="#br0" timeOffset="3756.9466">2941-42 435 0,'0'0'56'16,"-3"0"-37"-16,3 4-22 0,0 16 12 15,24 22 17-15,16-6-42 16,3-4 16-16,8-4 3 15,8-23-6-15,-11-4 1 16,-7-1-4-16,-15-35-65 16,-10-9-287-16</inkml:trace>
  <inkml:trace contextRef="#ctx0" brushRef="#br1" timeOffset="12839.1026">3404 883 486 0,'0'-4'15'16,"-2"4"-23"-16,-7 0 22 16,9 0-19-16,0 0 0 15,0 0 11-15,0 0-70 16,6 0 36-16,10 0-73 15</inkml:trace>
  <inkml:trace contextRef="#ctx0" brushRef="#br0" timeOffset="16665.5589">5370-165 462 0,'0'-11'43'0,"-11"8"-43"16,11 3 15-16,0 0-24 15,0 11 9-15,20 12 13 16,14-4-25-16,6 7 20 16,19-4-7-16,11-16-7 0,-6-6 12 15,14 0-23-15,-6 0-66 16,0-20-21-16</inkml:trace>
  <inkml:trace contextRef="#ctx0" brushRef="#br2" timeOffset="31288.6375">7125 43 325 0,'-5'-3'42'16,"5"3"-2"-16,0-2-28 15,0 2-10-15,0 0-4 16,0 0 8-16,0 0-5 16,0 0-4-16,0 0 14 15,5 0 28-15,8 0-26 16,4 5-6-16,-10 4 3 16,1 3-11-16,-5 2 13 15,8-6-15-15,-3 4 2 16,-6-2 5-16,9-3-6 15,-11 7 13-15,0-1-5 0,0 1-5 16,-13 5 2-16,-6 1-2 16,1 4 0-16,-12-10-2 15,1 10-22-15,-4-10-59 16,-2 1-85-16</inkml:trace>
  <inkml:trace contextRef="#ctx0" brushRef="#br2" timeOffset="34100.8467">10203-38 369 0,'-11'-4'40'0,"0"-6"-33"15,11-10 6 1,0-3-24-16,0 4 20 0,0-10-19 16,0 2-4-16,11-1 30 15,10 1-13-15,-7 11-17 16,-4 3 14-16,1 11-5 16,-4 2 29-16,2 0-33 15,4 0 23-15,0 2 9 16,4 9 6-16,7-3-12 15,-6 5-25-15,4-4 19 16,2 3 9-16,3 1-35 16,5-9 30-16,-6 1-1 15,9-5-26-15,-2 0 10 16,2-3 39-16,4-16-40 16,-6-12-10-16,-1-3 23 0,-16 5-15 15,-7 3 14 1,-9 2-16-16,0 4 16 0,-22 8-52 15,-2-7-82-15</inkml:trace>
  <inkml:trace contextRef="#ctx0" brushRef="#br2" timeOffset="33388.7573">10438 66 363 0,'-8'-6'54'15,"6"4"-53"-15,2 2-2 16,0 0 4-16,0 0-3 15,0 0 1-15,0 0 7 16,13-6-8-16,0 6 1 16,0 0 6-16,-2 0-3 15,0 0-6-15,0 0 0 0,-6 0 4 16,3 0-1 0,-8 0 36-16,0 14-15 0,0-3-19 15,0 8 5-15,0 14-4 16,-13-11-4-16,-1 0 7 15,1 6-11-15,2-18 9 16,-2 2-7-16,-4 3 0 16,-1-15-52-16,-1 9-47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7:25.552"/>
    </inkml:context>
    <inkml:brush xml:id="br0">
      <inkml:brushProperty name="width" value="0.10583" units="cm"/>
      <inkml:brushProperty name="height" value="0.10583" units="cm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fitToCurve" value="1"/>
    </inkml:brush>
    <inkml:brush xml:id="br2">
      <inkml:brushProperty name="width" value="0.07938" units="cm"/>
      <inkml:brushProperty name="height" value="0.07938" units="cm"/>
      <inkml:brushProperty name="fitToCurve" value="1"/>
    </inkml:brush>
  </inkml:definitions>
  <inkml:trace contextRef="#ctx0" brushRef="#br0">22 98 373 0,'-9'-2'114'0,"9"2"-104"16,-8 0-4-16,8 0-2 15,-3 0 1-15,3 0-2 16,-2 0-2-16,2-4 1 16,0 4-3-16,0 0-12 15,16 0 22-15,0 0-8 0,2 0 2 16,-7 0-5-16,13 0 2 16,-10 0 3-16,5 0-5 15,-3-23 3-15,-8 8 0 16,-3-4-1-16,6 2 19 15,-11 17-28-15,0-2 16 16,8 2-12-16,-8-6 5 16,0 6-2-16,0-4 0 15,0 2 5-15,0 2-7 16,0-5 14-16,0 5-15 16,0 0 0-16,13 0 5 15,0 0 4-15,1 11 2 16,7 12-3-16,-1 4-3 0,-2-6 3 15,3-2-3-15,1-7-3 16,-6-2-5-16,3-10-75 16</inkml:trace>
  <inkml:trace contextRef="#ctx0" brushRef="#br0" timeOffset="494.9836">562-47 249 0,'-3'0'250'0,"1"0"-235"15,2 0-34-15,0 0 38 16,0-2-16-16,13-15 8 15,31-17-17-15,15-9 18 16,2-20-41-16,3 0-119 16</inkml:trace>
  <inkml:trace contextRef="#ctx0" brushRef="#br0" timeOffset="2167.7145">2006 40 452 0,'-16'0'-4'0,"-3"0"32"16,6 0-18-16,2 0 18 15,8 0-21-15,1 0-2 16,-4 0-5-16,6-7-3 16,0-10-2-16,0-3 9 15,0 2-8-15,0 8 2 16,0-5 7-16,11 4-9 16,0-3 12-16,-3 0-15 15,-3 12 7-15,3-5-9 16,-5 7 3-16,10 0 24 15,-2 0-24-15,0 0-4 16,2 19 20-16,-13 3-11 16,11 4-2-16,-11-8 0 15,11 2 5-15,8 5 13 0,-6-16-15 16,5-1 6-16,-7 0-7 16,-3-8 2-16,-5 0 16 15,-1 0-16-15,9 0-1 16,-3 0-5-16,6 0 19 15,5 0-13-15,-14-32 1 16,8 8-11-16,-2 2 10 16,-11-4 5-16,13-6-15 15,-13-1 10-15,0-6-35 16,0 11 3-16,0 6-311 16</inkml:trace>
  <inkml:trace contextRef="#ctx0" brushRef="#br0" timeOffset="3756.9466">2941-42 435 0,'0'0'56'16,"-3"0"-37"-16,3 4-22 0,0 16 12 15,24 22 17-15,16-6-42 16,3-4 16-16,8-4 3 15,8-23-6-15,-11-4 1 16,-7-1-4-16,-15-35-65 16,-10-9-287-16</inkml:trace>
  <inkml:trace contextRef="#ctx0" brushRef="#br1" timeOffset="12839.1026">3404 883 486 0,'0'-4'15'16,"-2"4"-23"-16,-7 0 22 16,9 0-19-16,0 0 0 15,0 0 11-15,0 0-70 16,6 0 36-16,10 0-73 15</inkml:trace>
  <inkml:trace contextRef="#ctx0" brushRef="#br0" timeOffset="16665.5589">5370-165 462 0,'0'-11'43'0,"-11"8"-43"16,11 3 15-16,0 0-24 15,0 11 9-15,20 12 13 16,14-4-25-16,6 7 20 16,19-4-7-16,11-16-7 0,-6-6 12 15,14 0-23-15,-6 0-66 16,0-20-21-16</inkml:trace>
  <inkml:trace contextRef="#ctx0" brushRef="#br2" timeOffset="31288.6375">7125 43 325 0,'-5'-3'42'16,"5"3"-2"-16,0-2-28 15,0 2-10-15,0 0-4 16,0 0 8-16,0 0-5 16,0 0-4-16,0 0 14 15,5 0 28-15,8 0-26 16,4 5-6-16,-10 4 3 16,1 3-11-16,-5 2 13 15,8-6-15-15,-3 4 2 16,-6-2 5-16,9-3-6 15,-11 7 13-15,0-1-5 0,0 1-5 16,-13 5 2-16,-6 1-2 16,1 4 0-16,-12-10-2 15,1 10-22-15,-4-10-59 16,-2 1-85-16</inkml:trace>
  <inkml:trace contextRef="#ctx0" brushRef="#br2" timeOffset="34100.8467">10203-38 369 0,'-11'-4'40'0,"0"-6"-33"15,11-10 6 1,0-3-24-16,0 4 20 0,0-10-19 16,0 2-4-16,11-1 30 15,10 1-13-15,-7 11-17 16,-4 3 14-16,1 11-5 16,-4 2 29-16,2 0-33 15,4 0 23-15,0 2 9 16,4 9 6-16,7-3-12 15,-6 5-25-15,4-4 19 16,2 3 9-16,3 1-35 16,5-9 30-16,-6 1-1 15,9-5-26-15,-2 0 10 16,2-3 39-16,4-16-40 16,-6-12-10-16,-1-3 23 0,-16 5-15 15,-7 3 14 1,-9 2-16-16,0 4 16 0,-22 8-52 15,-2-7-82-15</inkml:trace>
  <inkml:trace contextRef="#ctx0" brushRef="#br2" timeOffset="33388.7573">10438 66 363 0,'-8'-6'54'15,"6"4"-53"-15,2 2-2 16,0 0 4-16,0 0-3 15,0 0 1-15,0 0 7 16,13-6-8-16,0 6 1 16,0 0 6-16,-2 0-3 15,0 0-6-15,0 0 0 0,-6 0 4 16,3 0-1 0,-8 0 36-16,0 14-15 0,0-3-19 15,0 8 5-15,0 14-4 16,-13-11-4-16,-1 0 7 15,1 6-11-15,2-18 9 16,-2 2-7-16,-4 3 0 16,-1-15-52-16,-1 9-47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03T03:17:25.552"/>
    </inkml:context>
    <inkml:brush xml:id="br0">
      <inkml:brushProperty name="width" value="0.10583" units="cm"/>
      <inkml:brushProperty name="height" value="0.10583" units="cm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fitToCurve" value="1"/>
    </inkml:brush>
    <inkml:brush xml:id="br2">
      <inkml:brushProperty name="width" value="0.07938" units="cm"/>
      <inkml:brushProperty name="height" value="0.07938" units="cm"/>
      <inkml:brushProperty name="fitToCurve" value="1"/>
    </inkml:brush>
  </inkml:definitions>
  <inkml:trace contextRef="#ctx0" brushRef="#br0">22 98 373 0,'-9'-2'114'0,"9"2"-104"16,-8 0-4-16,8 0-2 15,-3 0 1-15,3 0-2 16,-2 0-2-16,2-4 1 16,0 4-3-16,0 0-12 15,16 0 22-15,0 0-8 0,2 0 2 16,-7 0-5-16,13 0 2 16,-10 0 3-16,5 0-5 15,-3-23 3-15,-8 8 0 16,-3-4-1-16,6 2 19 15,-11 17-28-15,0-2 16 16,8 2-12-16,-8-6 5 16,0 6-2-16,0-4 0 15,0 2 5-15,0 2-7 16,0-5 14-16,0 5-15 16,0 0 0-16,13 0 5 15,0 0 4-15,1 11 2 16,7 12-3-16,-1 4-3 0,-2-6 3 15,3-2-3-15,1-7-3 16,-6-2-5-16,3-10-75 16</inkml:trace>
  <inkml:trace contextRef="#ctx0" brushRef="#br0" timeOffset="494.9836">562-47 249 0,'-3'0'250'0,"1"0"-235"15,2 0-34-15,0 0 38 16,0-2-16-16,13-15 8 15,31-17-17-15,15-9 18 16,2-20-41-16,3 0-119 16</inkml:trace>
  <inkml:trace contextRef="#ctx0" brushRef="#br0" timeOffset="2167.7145">2006 40 452 0,'-16'0'-4'0,"-3"0"32"16,6 0-18-16,2 0 18 15,8 0-21-15,1 0-2 16,-4 0-5-16,6-7-3 16,0-10-2-16,0-3 9 15,0 2-8-15,0 8 2 16,0-5 7-16,11 4-9 16,0-3 12-16,-3 0-15 15,-3 12 7-15,3-5-9 16,-5 7 3-16,10 0 24 15,-2 0-24-15,0 0-4 16,2 19 20-16,-13 3-11 16,11 4-2-16,-11-8 0 15,11 2 5-15,8 5 13 0,-6-16-15 16,5-1 6-16,-7 0-7 16,-3-8 2-16,-5 0 16 15,-1 0-16-15,9 0-1 16,-3 0-5-16,6 0 19 15,5 0-13-15,-14-32 1 16,8 8-11-16,-2 2 10 16,-11-4 5-16,13-6-15 15,-13-1 10-15,0-6-35 16,0 11 3-16,0 6-311 16</inkml:trace>
  <inkml:trace contextRef="#ctx0" brushRef="#br0" timeOffset="3756.9466">2941-42 435 0,'0'0'56'16,"-3"0"-37"-16,3 4-22 0,0 16 12 15,24 22 17-15,16-6-42 16,3-4 16-16,8-4 3 15,8-23-6-15,-11-4 1 16,-7-1-4-16,-15-35-65 16,-10-9-287-16</inkml:trace>
  <inkml:trace contextRef="#ctx0" brushRef="#br1" timeOffset="12839.1026">3404 883 486 0,'0'-4'15'16,"-2"4"-23"-16,-7 0 22 16,9 0-19-16,0 0 0 15,0 0 11-15,0 0-70 16,6 0 36-16,10 0-73 15</inkml:trace>
  <inkml:trace contextRef="#ctx0" brushRef="#br0" timeOffset="16665.5589">5370-165 462 0,'0'-11'43'0,"-11"8"-43"16,11 3 15-16,0 0-24 15,0 11 9-15,20 12 13 16,14-4-25-16,6 7 20 16,19-4-7-16,11-16-7 0,-6-6 12 15,14 0-23-15,-6 0-66 16,0-20-21-16</inkml:trace>
  <inkml:trace contextRef="#ctx0" brushRef="#br2" timeOffset="31288.6375">7125 43 325 0,'-5'-3'42'16,"5"3"-2"-16,0-2-28 15,0 2-10-15,0 0-4 16,0 0 8-16,0 0-5 16,0 0-4-16,0 0 14 15,5 0 28-15,8 0-26 16,4 5-6-16,-10 4 3 16,1 3-11-16,-5 2 13 15,8-6-15-15,-3 4 2 16,-6-2 5-16,9-3-6 15,-11 7 13-15,0-1-5 0,0 1-5 16,-13 5 2-16,-6 1-2 16,1 4 0-16,-12-10-2 15,1 10-22-15,-4-10-59 16,-2 1-85-16</inkml:trace>
  <inkml:trace contextRef="#ctx0" brushRef="#br2" timeOffset="34100.8467">10203-38 369 0,'-11'-4'40'0,"0"-6"-33"15,11-10 6 1,0-3-24-16,0 4 20 0,0-10-19 16,0 2-4-16,11-1 30 15,10 1-13-15,-7 11-17 16,-4 3 14-16,1 11-5 16,-4 2 29-16,2 0-33 15,4 0 23-15,0 2 9 16,4 9 6-16,7-3-12 15,-6 5-25-15,4-4 19 16,2 3 9-16,3 1-35 16,5-9 30-16,-6 1-1 15,9-5-26-15,-2 0 10 16,2-3 39-16,4-16-40 16,-6-12-10-16,-1-3 23 0,-16 5-15 15,-7 3 14 1,-9 2-16-16,0 4 16 0,-22 8-52 15,-2-7-82-15</inkml:trace>
  <inkml:trace contextRef="#ctx0" brushRef="#br2" timeOffset="33388.7573">10438 66 363 0,'-8'-6'54'15,"6"4"-53"-15,2 2-2 16,0 0 4-16,0 0-3 15,0 0 1-15,0 0 7 16,13-6-8-16,0 6 1 16,0 0 6-16,-2 0-3 15,0 0-6-15,0 0 0 0,-6 0 4 16,3 0-1 0,-8 0 36-16,0 14-15 0,0-3-19 15,0 8 5-15,0 14-4 16,-13-11-4-16,-1 0 7 15,1 6-11-15,2-18 9 16,-2 2-7-16,-4 3 0 16,-1-15-52-16,-1 9-47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Google Shape;1612;gcb044da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3" name="Google Shape;1613;gcb044da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2549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0808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bf9762155_0_25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bf9762155_0_25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713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 Regular"/>
              <a:buNone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804588" y="680830"/>
            <a:ext cx="918671" cy="667251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88687" y="2161953"/>
            <a:ext cx="1217483" cy="962421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3899728" y="427073"/>
            <a:ext cx="1651683" cy="719972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251412" y="3717734"/>
            <a:ext cx="1015806" cy="1444639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880040" y="3648935"/>
            <a:ext cx="1073209" cy="180837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62368" y="122449"/>
            <a:ext cx="1100970" cy="787622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7532342" y="1264395"/>
            <a:ext cx="2525833" cy="1610805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753825" y="1084825"/>
            <a:ext cx="7590300" cy="34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Work Sans"/>
              <a:buAutoNum type="arabicPeriod"/>
              <a:defRPr sz="11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rabi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alpha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oboto Slab Regular"/>
              <a:buAutoNum type="romanLcPeriod"/>
              <a:defRPr>
                <a:solidFill>
                  <a:schemeClr val="dk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10" name="Google Shape;110;p4"/>
          <p:cNvGrpSpPr/>
          <p:nvPr/>
        </p:nvGrpSpPr>
        <p:grpSpPr>
          <a:xfrm>
            <a:off x="7844079" y="226728"/>
            <a:ext cx="1373387" cy="1246991"/>
            <a:chOff x="7844079" y="226728"/>
            <a:chExt cx="1373387" cy="1246991"/>
          </a:xfrm>
        </p:grpSpPr>
        <p:sp>
          <p:nvSpPr>
            <p:cNvPr id="111" name="Google Shape;111;p4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" name="Google Shape;125;p4"/>
          <p:cNvGrpSpPr/>
          <p:nvPr/>
        </p:nvGrpSpPr>
        <p:grpSpPr>
          <a:xfrm>
            <a:off x="91757" y="3957734"/>
            <a:ext cx="708344" cy="1228537"/>
            <a:chOff x="-1056319" y="1385262"/>
            <a:chExt cx="212940" cy="369285"/>
          </a:xfrm>
        </p:grpSpPr>
        <p:sp>
          <p:nvSpPr>
            <p:cNvPr id="126" name="Google Shape;126;p4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-1029833" y="1690513"/>
              <a:ext cx="173717" cy="64034"/>
            </a:xfrm>
            <a:custGeom>
              <a:avLst/>
              <a:gdLst/>
              <a:ahLst/>
              <a:cxnLst/>
              <a:rect l="l" t="t" r="r" b="b"/>
              <a:pathLst>
                <a:path w="4460" h="1644" extrusionOk="0">
                  <a:moveTo>
                    <a:pt x="2533" y="0"/>
                  </a:moveTo>
                  <a:cubicBezTo>
                    <a:pt x="2511" y="0"/>
                    <a:pt x="2492" y="11"/>
                    <a:pt x="2478" y="34"/>
                  </a:cubicBezTo>
                  <a:cubicBezTo>
                    <a:pt x="2308" y="253"/>
                    <a:pt x="1920" y="763"/>
                    <a:pt x="1920" y="763"/>
                  </a:cubicBezTo>
                  <a:cubicBezTo>
                    <a:pt x="1920" y="763"/>
                    <a:pt x="1830" y="97"/>
                    <a:pt x="1603" y="97"/>
                  </a:cubicBezTo>
                  <a:cubicBezTo>
                    <a:pt x="1567" y="97"/>
                    <a:pt x="1526" y="115"/>
                    <a:pt x="1482" y="156"/>
                  </a:cubicBezTo>
                  <a:cubicBezTo>
                    <a:pt x="1288" y="350"/>
                    <a:pt x="1094" y="544"/>
                    <a:pt x="924" y="739"/>
                  </a:cubicBezTo>
                  <a:cubicBezTo>
                    <a:pt x="924" y="739"/>
                    <a:pt x="672" y="73"/>
                    <a:pt x="493" y="73"/>
                  </a:cubicBezTo>
                  <a:cubicBezTo>
                    <a:pt x="464" y="73"/>
                    <a:pt x="437" y="91"/>
                    <a:pt x="413" y="131"/>
                  </a:cubicBezTo>
                  <a:cubicBezTo>
                    <a:pt x="243" y="617"/>
                    <a:pt x="98" y="1103"/>
                    <a:pt x="0" y="1613"/>
                  </a:cubicBezTo>
                  <a:cubicBezTo>
                    <a:pt x="0" y="1613"/>
                    <a:pt x="1039" y="1644"/>
                    <a:pt x="2099" y="1644"/>
                  </a:cubicBezTo>
                  <a:cubicBezTo>
                    <a:pt x="3158" y="1644"/>
                    <a:pt x="4239" y="1613"/>
                    <a:pt x="4324" y="1492"/>
                  </a:cubicBezTo>
                  <a:cubicBezTo>
                    <a:pt x="4459" y="1289"/>
                    <a:pt x="4115" y="108"/>
                    <a:pt x="3813" y="108"/>
                  </a:cubicBezTo>
                  <a:cubicBezTo>
                    <a:pt x="3789" y="108"/>
                    <a:pt x="3765" y="115"/>
                    <a:pt x="3741" y="131"/>
                  </a:cubicBezTo>
                  <a:cubicBezTo>
                    <a:pt x="3523" y="350"/>
                    <a:pt x="3353" y="642"/>
                    <a:pt x="3280" y="933"/>
                  </a:cubicBezTo>
                  <a:cubicBezTo>
                    <a:pt x="3280" y="933"/>
                    <a:pt x="2744" y="0"/>
                    <a:pt x="2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4"/>
          <p:cNvGrpSpPr/>
          <p:nvPr/>
        </p:nvGrpSpPr>
        <p:grpSpPr>
          <a:xfrm>
            <a:off x="8410820" y="4473980"/>
            <a:ext cx="537853" cy="555858"/>
            <a:chOff x="5294267" y="4624350"/>
            <a:chExt cx="383004" cy="395854"/>
          </a:xfrm>
        </p:grpSpPr>
        <p:sp>
          <p:nvSpPr>
            <p:cNvPr id="134" name="Google Shape;134;p4"/>
            <p:cNvSpPr/>
            <p:nvPr/>
          </p:nvSpPr>
          <p:spPr>
            <a:xfrm>
              <a:off x="5358550" y="4859712"/>
              <a:ext cx="58369" cy="160492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5294267" y="4894594"/>
              <a:ext cx="175454" cy="68546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310447" y="4883895"/>
              <a:ext cx="150836" cy="94033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340805" y="4845446"/>
              <a:ext cx="97252" cy="157795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5499297" y="4624350"/>
              <a:ext cx="175454" cy="150575"/>
            </a:xfrm>
            <a:custGeom>
              <a:avLst/>
              <a:gdLst/>
              <a:ahLst/>
              <a:cxnLst/>
              <a:rect l="l" t="t" r="r" b="b"/>
              <a:pathLst>
                <a:path w="2017" h="1731" extrusionOk="0">
                  <a:moveTo>
                    <a:pt x="1166" y="175"/>
                  </a:moveTo>
                  <a:cubicBezTo>
                    <a:pt x="1555" y="175"/>
                    <a:pt x="1871" y="467"/>
                    <a:pt x="1871" y="856"/>
                  </a:cubicBezTo>
                  <a:cubicBezTo>
                    <a:pt x="1871" y="1285"/>
                    <a:pt x="1511" y="1569"/>
                    <a:pt x="1144" y="1569"/>
                  </a:cubicBezTo>
                  <a:cubicBezTo>
                    <a:pt x="971" y="1569"/>
                    <a:pt x="796" y="1506"/>
                    <a:pt x="656" y="1366"/>
                  </a:cubicBezTo>
                  <a:cubicBezTo>
                    <a:pt x="219" y="929"/>
                    <a:pt x="534" y="175"/>
                    <a:pt x="1166" y="175"/>
                  </a:cubicBezTo>
                  <a:close/>
                  <a:moveTo>
                    <a:pt x="1142" y="1"/>
                  </a:moveTo>
                  <a:cubicBezTo>
                    <a:pt x="930" y="1"/>
                    <a:pt x="714" y="77"/>
                    <a:pt x="534" y="248"/>
                  </a:cubicBezTo>
                  <a:cubicBezTo>
                    <a:pt x="0" y="807"/>
                    <a:pt x="389" y="1730"/>
                    <a:pt x="1166" y="1730"/>
                  </a:cubicBezTo>
                  <a:cubicBezTo>
                    <a:pt x="1628" y="1730"/>
                    <a:pt x="2016" y="1342"/>
                    <a:pt x="2016" y="856"/>
                  </a:cubicBezTo>
                  <a:cubicBezTo>
                    <a:pt x="2016" y="344"/>
                    <a:pt x="1590" y="1"/>
                    <a:pt x="1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5615653" y="4833656"/>
              <a:ext cx="32352" cy="88957"/>
            </a:xfrm>
            <a:custGeom>
              <a:avLst/>
              <a:gdLst/>
              <a:ahLst/>
              <a:cxnLst/>
              <a:rect l="l" t="t" r="r" b="b"/>
              <a:pathLst>
                <a:path w="671" h="1845" extrusionOk="0">
                  <a:moveTo>
                    <a:pt x="106" y="0"/>
                  </a:moveTo>
                  <a:cubicBezTo>
                    <a:pt x="55" y="0"/>
                    <a:pt x="0" y="47"/>
                    <a:pt x="15" y="119"/>
                  </a:cubicBezTo>
                  <a:lnTo>
                    <a:pt x="501" y="1796"/>
                  </a:lnTo>
                  <a:cubicBezTo>
                    <a:pt x="501" y="1820"/>
                    <a:pt x="525" y="1844"/>
                    <a:pt x="573" y="1844"/>
                  </a:cubicBezTo>
                  <a:lnTo>
                    <a:pt x="598" y="1844"/>
                  </a:lnTo>
                  <a:cubicBezTo>
                    <a:pt x="646" y="1844"/>
                    <a:pt x="671" y="1796"/>
                    <a:pt x="646" y="1747"/>
                  </a:cubicBezTo>
                  <a:lnTo>
                    <a:pt x="185" y="71"/>
                  </a:lnTo>
                  <a:cubicBezTo>
                    <a:pt x="175" y="22"/>
                    <a:pt x="141" y="0"/>
                    <a:pt x="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5580022" y="4852990"/>
              <a:ext cx="97250" cy="37993"/>
            </a:xfrm>
            <a:custGeom>
              <a:avLst/>
              <a:gdLst/>
              <a:ahLst/>
              <a:cxnLst/>
              <a:rect l="l" t="t" r="r" b="b"/>
              <a:pathLst>
                <a:path w="2017" h="788" extrusionOk="0">
                  <a:moveTo>
                    <a:pt x="1934" y="0"/>
                  </a:moveTo>
                  <a:cubicBezTo>
                    <a:pt x="1921" y="0"/>
                    <a:pt x="1908" y="3"/>
                    <a:pt x="1895" y="10"/>
                  </a:cubicBezTo>
                  <a:lnTo>
                    <a:pt x="49" y="617"/>
                  </a:lnTo>
                  <a:cubicBezTo>
                    <a:pt x="25" y="642"/>
                    <a:pt x="1" y="666"/>
                    <a:pt x="1" y="714"/>
                  </a:cubicBezTo>
                  <a:cubicBezTo>
                    <a:pt x="1" y="739"/>
                    <a:pt x="49" y="763"/>
                    <a:pt x="74" y="763"/>
                  </a:cubicBezTo>
                  <a:lnTo>
                    <a:pt x="98" y="787"/>
                  </a:lnTo>
                  <a:lnTo>
                    <a:pt x="1944" y="180"/>
                  </a:lnTo>
                  <a:cubicBezTo>
                    <a:pt x="1993" y="156"/>
                    <a:pt x="2017" y="107"/>
                    <a:pt x="1993" y="59"/>
                  </a:cubicBezTo>
                  <a:cubicBezTo>
                    <a:pt x="1993" y="23"/>
                    <a:pt x="1967" y="0"/>
                    <a:pt x="1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5588990" y="4847059"/>
              <a:ext cx="83605" cy="52120"/>
            </a:xfrm>
            <a:custGeom>
              <a:avLst/>
              <a:gdLst/>
              <a:ahLst/>
              <a:cxnLst/>
              <a:rect l="l" t="t" r="r" b="b"/>
              <a:pathLst>
                <a:path w="1734" h="1081" extrusionOk="0">
                  <a:moveTo>
                    <a:pt x="110" y="0"/>
                  </a:moveTo>
                  <a:cubicBezTo>
                    <a:pt x="38" y="0"/>
                    <a:pt x="0" y="92"/>
                    <a:pt x="82" y="133"/>
                  </a:cubicBezTo>
                  <a:lnTo>
                    <a:pt x="1588" y="1080"/>
                  </a:lnTo>
                  <a:lnTo>
                    <a:pt x="1637" y="1080"/>
                  </a:lnTo>
                  <a:cubicBezTo>
                    <a:pt x="1661" y="1080"/>
                    <a:pt x="1685" y="1080"/>
                    <a:pt x="1709" y="1056"/>
                  </a:cubicBezTo>
                  <a:cubicBezTo>
                    <a:pt x="1734" y="1007"/>
                    <a:pt x="1709" y="959"/>
                    <a:pt x="1685" y="935"/>
                  </a:cubicBezTo>
                  <a:lnTo>
                    <a:pt x="155" y="11"/>
                  </a:lnTo>
                  <a:cubicBezTo>
                    <a:pt x="139" y="4"/>
                    <a:pt x="124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5605817" y="4825749"/>
              <a:ext cx="53904" cy="87462"/>
            </a:xfrm>
            <a:custGeom>
              <a:avLst/>
              <a:gdLst/>
              <a:ahLst/>
              <a:cxnLst/>
              <a:rect l="l" t="t" r="r" b="b"/>
              <a:pathLst>
                <a:path w="1118" h="1814" extrusionOk="0">
                  <a:moveTo>
                    <a:pt x="1010" y="0"/>
                  </a:moveTo>
                  <a:cubicBezTo>
                    <a:pt x="984" y="0"/>
                    <a:pt x="962" y="12"/>
                    <a:pt x="947" y="41"/>
                  </a:cubicBezTo>
                  <a:lnTo>
                    <a:pt x="24" y="1717"/>
                  </a:lnTo>
                  <a:cubicBezTo>
                    <a:pt x="0" y="1741"/>
                    <a:pt x="24" y="1790"/>
                    <a:pt x="49" y="1814"/>
                  </a:cubicBezTo>
                  <a:lnTo>
                    <a:pt x="97" y="1814"/>
                  </a:lnTo>
                  <a:cubicBezTo>
                    <a:pt x="122" y="1814"/>
                    <a:pt x="146" y="1814"/>
                    <a:pt x="170" y="1790"/>
                  </a:cubicBezTo>
                  <a:lnTo>
                    <a:pt x="1093" y="113"/>
                  </a:lnTo>
                  <a:cubicBezTo>
                    <a:pt x="1118" y="89"/>
                    <a:pt x="1093" y="41"/>
                    <a:pt x="1069" y="16"/>
                  </a:cubicBezTo>
                  <a:cubicBezTo>
                    <a:pt x="1049" y="6"/>
                    <a:pt x="1029" y="0"/>
                    <a:pt x="1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4"/>
          <p:cNvGrpSpPr/>
          <p:nvPr/>
        </p:nvGrpSpPr>
        <p:grpSpPr>
          <a:xfrm>
            <a:off x="122839" y="125316"/>
            <a:ext cx="604654" cy="578037"/>
            <a:chOff x="122839" y="125316"/>
            <a:chExt cx="604654" cy="578037"/>
          </a:xfrm>
        </p:grpSpPr>
        <p:sp>
          <p:nvSpPr>
            <p:cNvPr id="144" name="Google Shape;144;p4"/>
            <p:cNvSpPr/>
            <p:nvPr/>
          </p:nvSpPr>
          <p:spPr>
            <a:xfrm rot="10232062">
              <a:off x="183718" y="463675"/>
              <a:ext cx="246284" cy="220932"/>
            </a:xfrm>
            <a:custGeom>
              <a:avLst/>
              <a:gdLst/>
              <a:ahLst/>
              <a:cxnLst/>
              <a:rect l="l" t="t" r="r" b="b"/>
              <a:pathLst>
                <a:path w="2891" h="2593" extrusionOk="0">
                  <a:moveTo>
                    <a:pt x="2397" y="0"/>
                  </a:moveTo>
                  <a:cubicBezTo>
                    <a:pt x="2197" y="0"/>
                    <a:pt x="1879" y="238"/>
                    <a:pt x="1117" y="367"/>
                  </a:cubicBezTo>
                  <a:cubicBezTo>
                    <a:pt x="0" y="586"/>
                    <a:pt x="389" y="2213"/>
                    <a:pt x="389" y="2335"/>
                  </a:cubicBezTo>
                  <a:cubicBezTo>
                    <a:pt x="672" y="2505"/>
                    <a:pt x="988" y="2592"/>
                    <a:pt x="1309" y="2592"/>
                  </a:cubicBezTo>
                  <a:cubicBezTo>
                    <a:pt x="1538" y="2592"/>
                    <a:pt x="1769" y="2547"/>
                    <a:pt x="1992" y="2456"/>
                  </a:cubicBezTo>
                  <a:cubicBezTo>
                    <a:pt x="2891" y="2092"/>
                    <a:pt x="2891" y="683"/>
                    <a:pt x="2648" y="221"/>
                  </a:cubicBezTo>
                  <a:cubicBezTo>
                    <a:pt x="2567" y="59"/>
                    <a:pt x="2497" y="0"/>
                    <a:pt x="23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 rot="10232062">
              <a:off x="259551" y="505895"/>
              <a:ext cx="122162" cy="100199"/>
            </a:xfrm>
            <a:custGeom>
              <a:avLst/>
              <a:gdLst/>
              <a:ahLst/>
              <a:cxnLst/>
              <a:rect l="l" t="t" r="r" b="b"/>
              <a:pathLst>
                <a:path w="1434" h="1176" extrusionOk="0">
                  <a:moveTo>
                    <a:pt x="1347" y="0"/>
                  </a:moveTo>
                  <a:cubicBezTo>
                    <a:pt x="1312" y="0"/>
                    <a:pt x="1281" y="23"/>
                    <a:pt x="1264" y="58"/>
                  </a:cubicBezTo>
                  <a:cubicBezTo>
                    <a:pt x="1069" y="520"/>
                    <a:pt x="49" y="1030"/>
                    <a:pt x="49" y="1030"/>
                  </a:cubicBezTo>
                  <a:cubicBezTo>
                    <a:pt x="25" y="1054"/>
                    <a:pt x="0" y="1103"/>
                    <a:pt x="25" y="1151"/>
                  </a:cubicBezTo>
                  <a:cubicBezTo>
                    <a:pt x="49" y="1176"/>
                    <a:pt x="73" y="1176"/>
                    <a:pt x="98" y="1176"/>
                  </a:cubicBezTo>
                  <a:lnTo>
                    <a:pt x="122" y="1176"/>
                  </a:lnTo>
                  <a:cubicBezTo>
                    <a:pt x="171" y="1151"/>
                    <a:pt x="1166" y="641"/>
                    <a:pt x="1409" y="107"/>
                  </a:cubicBezTo>
                  <a:cubicBezTo>
                    <a:pt x="1434" y="82"/>
                    <a:pt x="1409" y="34"/>
                    <a:pt x="1385" y="10"/>
                  </a:cubicBezTo>
                  <a:cubicBezTo>
                    <a:pt x="1372" y="3"/>
                    <a:pt x="1359" y="0"/>
                    <a:pt x="1347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 rot="10232062">
              <a:off x="138246" y="172035"/>
              <a:ext cx="254633" cy="208407"/>
            </a:xfrm>
            <a:custGeom>
              <a:avLst/>
              <a:gdLst/>
              <a:ahLst/>
              <a:cxnLst/>
              <a:rect l="l" t="t" r="r" b="b"/>
              <a:pathLst>
                <a:path w="2989" h="2446" extrusionOk="0">
                  <a:moveTo>
                    <a:pt x="1122" y="0"/>
                  </a:moveTo>
                  <a:cubicBezTo>
                    <a:pt x="708" y="0"/>
                    <a:pt x="337" y="106"/>
                    <a:pt x="292" y="117"/>
                  </a:cubicBezTo>
                  <a:cubicBezTo>
                    <a:pt x="25" y="628"/>
                    <a:pt x="0" y="1211"/>
                    <a:pt x="267" y="1721"/>
                  </a:cubicBezTo>
                  <a:cubicBezTo>
                    <a:pt x="520" y="2255"/>
                    <a:pt x="1145" y="2445"/>
                    <a:pt x="1692" y="2445"/>
                  </a:cubicBezTo>
                  <a:cubicBezTo>
                    <a:pt x="2040" y="2445"/>
                    <a:pt x="2357" y="2368"/>
                    <a:pt x="2527" y="2255"/>
                  </a:cubicBezTo>
                  <a:cubicBezTo>
                    <a:pt x="2988" y="1939"/>
                    <a:pt x="2551" y="1842"/>
                    <a:pt x="2284" y="725"/>
                  </a:cubicBezTo>
                  <a:cubicBezTo>
                    <a:pt x="2128" y="140"/>
                    <a:pt x="1597" y="0"/>
                    <a:pt x="11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 rot="10232062">
              <a:off x="241030" y="237329"/>
              <a:ext cx="109810" cy="114769"/>
            </a:xfrm>
            <a:custGeom>
              <a:avLst/>
              <a:gdLst/>
              <a:ahLst/>
              <a:cxnLst/>
              <a:rect l="l" t="t" r="r" b="b"/>
              <a:pathLst>
                <a:path w="1289" h="1347" extrusionOk="0">
                  <a:moveTo>
                    <a:pt x="91" y="0"/>
                  </a:moveTo>
                  <a:cubicBezTo>
                    <a:pt x="78" y="0"/>
                    <a:pt x="64" y="3"/>
                    <a:pt x="49" y="11"/>
                  </a:cubicBezTo>
                  <a:cubicBezTo>
                    <a:pt x="1" y="35"/>
                    <a:pt x="1" y="83"/>
                    <a:pt x="25" y="132"/>
                  </a:cubicBezTo>
                  <a:cubicBezTo>
                    <a:pt x="49" y="156"/>
                    <a:pt x="632" y="1128"/>
                    <a:pt x="1167" y="1347"/>
                  </a:cubicBezTo>
                  <a:lnTo>
                    <a:pt x="1191" y="1347"/>
                  </a:lnTo>
                  <a:cubicBezTo>
                    <a:pt x="1215" y="1347"/>
                    <a:pt x="1240" y="1322"/>
                    <a:pt x="1264" y="1298"/>
                  </a:cubicBezTo>
                  <a:cubicBezTo>
                    <a:pt x="1288" y="1249"/>
                    <a:pt x="1264" y="1201"/>
                    <a:pt x="1215" y="1201"/>
                  </a:cubicBezTo>
                  <a:cubicBezTo>
                    <a:pt x="754" y="1006"/>
                    <a:pt x="171" y="35"/>
                    <a:pt x="171" y="35"/>
                  </a:cubicBezTo>
                  <a:cubicBezTo>
                    <a:pt x="154" y="18"/>
                    <a:pt x="124" y="0"/>
                    <a:pt x="91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 rot="10232062">
              <a:off x="467454" y="143954"/>
              <a:ext cx="244239" cy="212326"/>
            </a:xfrm>
            <a:custGeom>
              <a:avLst/>
              <a:gdLst/>
              <a:ahLst/>
              <a:cxnLst/>
              <a:rect l="l" t="t" r="r" b="b"/>
              <a:pathLst>
                <a:path w="2867" h="2492" extrusionOk="0">
                  <a:moveTo>
                    <a:pt x="1588" y="0"/>
                  </a:moveTo>
                  <a:cubicBezTo>
                    <a:pt x="1396" y="0"/>
                    <a:pt x="1204" y="32"/>
                    <a:pt x="1021" y="99"/>
                  </a:cubicBezTo>
                  <a:cubicBezTo>
                    <a:pt x="122" y="391"/>
                    <a:pt x="0" y="1775"/>
                    <a:pt x="195" y="2261"/>
                  </a:cubicBezTo>
                  <a:cubicBezTo>
                    <a:pt x="272" y="2432"/>
                    <a:pt x="340" y="2492"/>
                    <a:pt x="447" y="2492"/>
                  </a:cubicBezTo>
                  <a:cubicBezTo>
                    <a:pt x="643" y="2492"/>
                    <a:pt x="970" y="2291"/>
                    <a:pt x="1725" y="2213"/>
                  </a:cubicBezTo>
                  <a:cubicBezTo>
                    <a:pt x="2867" y="2115"/>
                    <a:pt x="2624" y="439"/>
                    <a:pt x="2624" y="342"/>
                  </a:cubicBezTo>
                  <a:cubicBezTo>
                    <a:pt x="2321" y="119"/>
                    <a:pt x="1955" y="0"/>
                    <a:pt x="15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 rot="10232062">
              <a:off x="506806" y="218606"/>
              <a:ext cx="128381" cy="91934"/>
            </a:xfrm>
            <a:custGeom>
              <a:avLst/>
              <a:gdLst/>
              <a:ahLst/>
              <a:cxnLst/>
              <a:rect l="l" t="t" r="r" b="b"/>
              <a:pathLst>
                <a:path w="1507" h="1079" extrusionOk="0">
                  <a:moveTo>
                    <a:pt x="1423" y="0"/>
                  </a:moveTo>
                  <a:cubicBezTo>
                    <a:pt x="1411" y="0"/>
                    <a:pt x="1398" y="3"/>
                    <a:pt x="1385" y="10"/>
                  </a:cubicBezTo>
                  <a:cubicBezTo>
                    <a:pt x="1336" y="34"/>
                    <a:pt x="292" y="471"/>
                    <a:pt x="25" y="957"/>
                  </a:cubicBezTo>
                  <a:cubicBezTo>
                    <a:pt x="0" y="1006"/>
                    <a:pt x="0" y="1054"/>
                    <a:pt x="49" y="1079"/>
                  </a:cubicBezTo>
                  <a:lnTo>
                    <a:pt x="98" y="1079"/>
                  </a:lnTo>
                  <a:cubicBezTo>
                    <a:pt x="122" y="1079"/>
                    <a:pt x="146" y="1054"/>
                    <a:pt x="146" y="1054"/>
                  </a:cubicBezTo>
                  <a:cubicBezTo>
                    <a:pt x="413" y="593"/>
                    <a:pt x="1458" y="156"/>
                    <a:pt x="1458" y="156"/>
                  </a:cubicBezTo>
                  <a:cubicBezTo>
                    <a:pt x="1482" y="131"/>
                    <a:pt x="1506" y="83"/>
                    <a:pt x="1482" y="59"/>
                  </a:cubicBezTo>
                  <a:cubicBezTo>
                    <a:pt x="1482" y="23"/>
                    <a:pt x="1456" y="0"/>
                    <a:pt x="142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 rot="10232062">
              <a:off x="212752" y="211973"/>
              <a:ext cx="453381" cy="339193"/>
            </a:xfrm>
            <a:custGeom>
              <a:avLst/>
              <a:gdLst/>
              <a:ahLst/>
              <a:cxnLst/>
              <a:rect l="l" t="t" r="r" b="b"/>
              <a:pathLst>
                <a:path w="5322" h="3981" extrusionOk="0">
                  <a:moveTo>
                    <a:pt x="2229" y="0"/>
                  </a:moveTo>
                  <a:cubicBezTo>
                    <a:pt x="2176" y="0"/>
                    <a:pt x="2121" y="3"/>
                    <a:pt x="2061" y="9"/>
                  </a:cubicBezTo>
                  <a:cubicBezTo>
                    <a:pt x="1523" y="53"/>
                    <a:pt x="1298" y="507"/>
                    <a:pt x="1299" y="894"/>
                  </a:cubicBezTo>
                  <a:lnTo>
                    <a:pt x="1299" y="894"/>
                  </a:lnTo>
                  <a:cubicBezTo>
                    <a:pt x="1256" y="882"/>
                    <a:pt x="1211" y="870"/>
                    <a:pt x="1163" y="859"/>
                  </a:cubicBezTo>
                  <a:cubicBezTo>
                    <a:pt x="1123" y="851"/>
                    <a:pt x="1085" y="847"/>
                    <a:pt x="1048" y="847"/>
                  </a:cubicBezTo>
                  <a:cubicBezTo>
                    <a:pt x="240" y="847"/>
                    <a:pt x="0" y="2788"/>
                    <a:pt x="604" y="2997"/>
                  </a:cubicBezTo>
                  <a:cubicBezTo>
                    <a:pt x="676" y="3025"/>
                    <a:pt x="742" y="3037"/>
                    <a:pt x="801" y="3037"/>
                  </a:cubicBezTo>
                  <a:cubicBezTo>
                    <a:pt x="824" y="3037"/>
                    <a:pt x="847" y="3035"/>
                    <a:pt x="868" y="3032"/>
                  </a:cubicBezTo>
                  <a:lnTo>
                    <a:pt x="868" y="3032"/>
                  </a:lnTo>
                  <a:cubicBezTo>
                    <a:pt x="1077" y="3454"/>
                    <a:pt x="1536" y="3921"/>
                    <a:pt x="2132" y="3921"/>
                  </a:cubicBezTo>
                  <a:cubicBezTo>
                    <a:pt x="2149" y="3921"/>
                    <a:pt x="2166" y="3921"/>
                    <a:pt x="2183" y="3920"/>
                  </a:cubicBezTo>
                  <a:cubicBezTo>
                    <a:pt x="2358" y="3908"/>
                    <a:pt x="2491" y="3882"/>
                    <a:pt x="2590" y="3846"/>
                  </a:cubicBezTo>
                  <a:lnTo>
                    <a:pt x="2590" y="3846"/>
                  </a:lnTo>
                  <a:cubicBezTo>
                    <a:pt x="2678" y="3927"/>
                    <a:pt x="2799" y="3981"/>
                    <a:pt x="2960" y="3981"/>
                  </a:cubicBezTo>
                  <a:cubicBezTo>
                    <a:pt x="3070" y="3981"/>
                    <a:pt x="3199" y="3955"/>
                    <a:pt x="3349" y="3896"/>
                  </a:cubicBezTo>
                  <a:cubicBezTo>
                    <a:pt x="3931" y="3671"/>
                    <a:pt x="4211" y="3324"/>
                    <a:pt x="4262" y="3034"/>
                  </a:cubicBezTo>
                  <a:lnTo>
                    <a:pt x="4262" y="3034"/>
                  </a:lnTo>
                  <a:cubicBezTo>
                    <a:pt x="4365" y="3023"/>
                    <a:pt x="4482" y="2989"/>
                    <a:pt x="4612" y="2924"/>
                  </a:cubicBezTo>
                  <a:cubicBezTo>
                    <a:pt x="5321" y="2580"/>
                    <a:pt x="4915" y="1660"/>
                    <a:pt x="4479" y="1295"/>
                  </a:cubicBezTo>
                  <a:lnTo>
                    <a:pt x="4479" y="1295"/>
                  </a:lnTo>
                  <a:cubicBezTo>
                    <a:pt x="4597" y="1026"/>
                    <a:pt x="4485" y="563"/>
                    <a:pt x="3835" y="179"/>
                  </a:cubicBezTo>
                  <a:cubicBezTo>
                    <a:pt x="3619" y="52"/>
                    <a:pt x="3439" y="3"/>
                    <a:pt x="3289" y="3"/>
                  </a:cubicBezTo>
                  <a:cubicBezTo>
                    <a:pt x="3074" y="3"/>
                    <a:pt x="2921" y="104"/>
                    <a:pt x="2817" y="220"/>
                  </a:cubicBezTo>
                  <a:lnTo>
                    <a:pt x="2817" y="220"/>
                  </a:lnTo>
                  <a:cubicBezTo>
                    <a:pt x="2713" y="96"/>
                    <a:pt x="2527" y="0"/>
                    <a:pt x="22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 rot="10232062">
              <a:off x="230506" y="204162"/>
              <a:ext cx="422201" cy="355297"/>
            </a:xfrm>
            <a:custGeom>
              <a:avLst/>
              <a:gdLst/>
              <a:ahLst/>
              <a:cxnLst/>
              <a:rect l="l" t="t" r="r" b="b"/>
              <a:pathLst>
                <a:path w="4956" h="4170" extrusionOk="0">
                  <a:moveTo>
                    <a:pt x="2673" y="452"/>
                  </a:moveTo>
                  <a:cubicBezTo>
                    <a:pt x="2697" y="501"/>
                    <a:pt x="2721" y="574"/>
                    <a:pt x="2697" y="647"/>
                  </a:cubicBezTo>
                  <a:cubicBezTo>
                    <a:pt x="2697" y="695"/>
                    <a:pt x="2697" y="744"/>
                    <a:pt x="2648" y="768"/>
                  </a:cubicBezTo>
                  <a:lnTo>
                    <a:pt x="2600" y="768"/>
                  </a:lnTo>
                  <a:cubicBezTo>
                    <a:pt x="2575" y="768"/>
                    <a:pt x="2551" y="720"/>
                    <a:pt x="2551" y="671"/>
                  </a:cubicBezTo>
                  <a:cubicBezTo>
                    <a:pt x="2575" y="598"/>
                    <a:pt x="2624" y="525"/>
                    <a:pt x="2673" y="452"/>
                  </a:cubicBezTo>
                  <a:close/>
                  <a:moveTo>
                    <a:pt x="1264" y="1108"/>
                  </a:moveTo>
                  <a:lnTo>
                    <a:pt x="1264" y="1108"/>
                  </a:lnTo>
                  <a:cubicBezTo>
                    <a:pt x="1579" y="1230"/>
                    <a:pt x="1677" y="1400"/>
                    <a:pt x="1652" y="1448"/>
                  </a:cubicBezTo>
                  <a:cubicBezTo>
                    <a:pt x="1652" y="1473"/>
                    <a:pt x="1604" y="1473"/>
                    <a:pt x="1579" y="1473"/>
                  </a:cubicBezTo>
                  <a:cubicBezTo>
                    <a:pt x="1531" y="1473"/>
                    <a:pt x="1506" y="1473"/>
                    <a:pt x="1458" y="1448"/>
                  </a:cubicBezTo>
                  <a:cubicBezTo>
                    <a:pt x="1336" y="1400"/>
                    <a:pt x="1264" y="1254"/>
                    <a:pt x="1264" y="1108"/>
                  </a:cubicBezTo>
                  <a:close/>
                  <a:moveTo>
                    <a:pt x="3984" y="1303"/>
                  </a:moveTo>
                  <a:cubicBezTo>
                    <a:pt x="4009" y="1303"/>
                    <a:pt x="4033" y="1327"/>
                    <a:pt x="4081" y="1327"/>
                  </a:cubicBezTo>
                  <a:cubicBezTo>
                    <a:pt x="4130" y="1351"/>
                    <a:pt x="4179" y="1375"/>
                    <a:pt x="4252" y="1424"/>
                  </a:cubicBezTo>
                  <a:cubicBezTo>
                    <a:pt x="4203" y="1473"/>
                    <a:pt x="4130" y="1521"/>
                    <a:pt x="4057" y="1545"/>
                  </a:cubicBezTo>
                  <a:cubicBezTo>
                    <a:pt x="4039" y="1552"/>
                    <a:pt x="4019" y="1555"/>
                    <a:pt x="3999" y="1555"/>
                  </a:cubicBezTo>
                  <a:cubicBezTo>
                    <a:pt x="3940" y="1555"/>
                    <a:pt x="3881" y="1527"/>
                    <a:pt x="3863" y="1473"/>
                  </a:cubicBezTo>
                  <a:cubicBezTo>
                    <a:pt x="3839" y="1424"/>
                    <a:pt x="3839" y="1400"/>
                    <a:pt x="3863" y="1351"/>
                  </a:cubicBezTo>
                  <a:cubicBezTo>
                    <a:pt x="3887" y="1327"/>
                    <a:pt x="3936" y="1303"/>
                    <a:pt x="3984" y="1303"/>
                  </a:cubicBezTo>
                  <a:close/>
                  <a:moveTo>
                    <a:pt x="826" y="2541"/>
                  </a:moveTo>
                  <a:cubicBezTo>
                    <a:pt x="923" y="2541"/>
                    <a:pt x="972" y="2614"/>
                    <a:pt x="972" y="2687"/>
                  </a:cubicBezTo>
                  <a:cubicBezTo>
                    <a:pt x="996" y="2833"/>
                    <a:pt x="923" y="2979"/>
                    <a:pt x="778" y="3027"/>
                  </a:cubicBezTo>
                  <a:cubicBezTo>
                    <a:pt x="705" y="2906"/>
                    <a:pt x="681" y="2736"/>
                    <a:pt x="729" y="2590"/>
                  </a:cubicBezTo>
                  <a:cubicBezTo>
                    <a:pt x="729" y="2566"/>
                    <a:pt x="753" y="2541"/>
                    <a:pt x="802" y="2541"/>
                  </a:cubicBezTo>
                  <a:close/>
                  <a:moveTo>
                    <a:pt x="3720" y="2701"/>
                  </a:moveTo>
                  <a:cubicBezTo>
                    <a:pt x="3727" y="2701"/>
                    <a:pt x="3734" y="2704"/>
                    <a:pt x="3741" y="2712"/>
                  </a:cubicBezTo>
                  <a:lnTo>
                    <a:pt x="3814" y="2712"/>
                  </a:lnTo>
                  <a:cubicBezTo>
                    <a:pt x="3960" y="2736"/>
                    <a:pt x="4081" y="2906"/>
                    <a:pt x="4057" y="3052"/>
                  </a:cubicBezTo>
                  <a:cubicBezTo>
                    <a:pt x="4038" y="3055"/>
                    <a:pt x="4020" y="3056"/>
                    <a:pt x="4001" y="3056"/>
                  </a:cubicBezTo>
                  <a:cubicBezTo>
                    <a:pt x="3875" y="3056"/>
                    <a:pt x="3756" y="2987"/>
                    <a:pt x="3693" y="2882"/>
                  </a:cubicBezTo>
                  <a:cubicBezTo>
                    <a:pt x="3669" y="2833"/>
                    <a:pt x="3644" y="2784"/>
                    <a:pt x="3669" y="2736"/>
                  </a:cubicBezTo>
                  <a:cubicBezTo>
                    <a:pt x="3686" y="2719"/>
                    <a:pt x="3703" y="2701"/>
                    <a:pt x="3720" y="2701"/>
                  </a:cubicBezTo>
                  <a:close/>
                  <a:moveTo>
                    <a:pt x="2381" y="3343"/>
                  </a:moveTo>
                  <a:cubicBezTo>
                    <a:pt x="2527" y="3392"/>
                    <a:pt x="2624" y="3537"/>
                    <a:pt x="2648" y="3683"/>
                  </a:cubicBezTo>
                  <a:cubicBezTo>
                    <a:pt x="2648" y="3756"/>
                    <a:pt x="2600" y="3805"/>
                    <a:pt x="2478" y="3853"/>
                  </a:cubicBezTo>
                  <a:cubicBezTo>
                    <a:pt x="2405" y="3756"/>
                    <a:pt x="2357" y="3610"/>
                    <a:pt x="2357" y="3465"/>
                  </a:cubicBezTo>
                  <a:cubicBezTo>
                    <a:pt x="2357" y="3367"/>
                    <a:pt x="2381" y="3343"/>
                    <a:pt x="2381" y="3343"/>
                  </a:cubicBezTo>
                  <a:close/>
                  <a:moveTo>
                    <a:pt x="3124" y="188"/>
                  </a:moveTo>
                  <a:cubicBezTo>
                    <a:pt x="3276" y="188"/>
                    <a:pt x="3445" y="243"/>
                    <a:pt x="3620" y="355"/>
                  </a:cubicBezTo>
                  <a:cubicBezTo>
                    <a:pt x="4130" y="671"/>
                    <a:pt x="4300" y="1011"/>
                    <a:pt x="4276" y="1278"/>
                  </a:cubicBezTo>
                  <a:cubicBezTo>
                    <a:pt x="4203" y="1230"/>
                    <a:pt x="4154" y="1205"/>
                    <a:pt x="4081" y="1181"/>
                  </a:cubicBezTo>
                  <a:cubicBezTo>
                    <a:pt x="4033" y="1157"/>
                    <a:pt x="3984" y="1157"/>
                    <a:pt x="3936" y="1157"/>
                  </a:cubicBezTo>
                  <a:cubicBezTo>
                    <a:pt x="3839" y="1157"/>
                    <a:pt x="3741" y="1205"/>
                    <a:pt x="3693" y="1303"/>
                  </a:cubicBezTo>
                  <a:cubicBezTo>
                    <a:pt x="3644" y="1375"/>
                    <a:pt x="3644" y="1473"/>
                    <a:pt x="3693" y="1570"/>
                  </a:cubicBezTo>
                  <a:cubicBezTo>
                    <a:pt x="3741" y="1667"/>
                    <a:pt x="3863" y="1716"/>
                    <a:pt x="3984" y="1716"/>
                  </a:cubicBezTo>
                  <a:lnTo>
                    <a:pt x="4033" y="1716"/>
                  </a:lnTo>
                  <a:cubicBezTo>
                    <a:pt x="4154" y="1716"/>
                    <a:pt x="4276" y="1643"/>
                    <a:pt x="4349" y="1545"/>
                  </a:cubicBezTo>
                  <a:cubicBezTo>
                    <a:pt x="4616" y="1788"/>
                    <a:pt x="4762" y="2153"/>
                    <a:pt x="4762" y="2541"/>
                  </a:cubicBezTo>
                  <a:cubicBezTo>
                    <a:pt x="4737" y="2736"/>
                    <a:pt x="4592" y="2906"/>
                    <a:pt x="4422" y="2979"/>
                  </a:cubicBezTo>
                  <a:cubicBezTo>
                    <a:pt x="4349" y="3027"/>
                    <a:pt x="4276" y="3052"/>
                    <a:pt x="4203" y="3052"/>
                  </a:cubicBezTo>
                  <a:cubicBezTo>
                    <a:pt x="4203" y="2833"/>
                    <a:pt x="4057" y="2614"/>
                    <a:pt x="3814" y="2566"/>
                  </a:cubicBezTo>
                  <a:cubicBezTo>
                    <a:pt x="3791" y="2560"/>
                    <a:pt x="3767" y="2557"/>
                    <a:pt x="3742" y="2557"/>
                  </a:cubicBezTo>
                  <a:cubicBezTo>
                    <a:pt x="3662" y="2557"/>
                    <a:pt x="3578" y="2589"/>
                    <a:pt x="3523" y="2663"/>
                  </a:cubicBezTo>
                  <a:cubicBezTo>
                    <a:pt x="3474" y="2760"/>
                    <a:pt x="3474" y="2882"/>
                    <a:pt x="3547" y="2979"/>
                  </a:cubicBezTo>
                  <a:cubicBezTo>
                    <a:pt x="3644" y="3124"/>
                    <a:pt x="3814" y="3222"/>
                    <a:pt x="4009" y="3246"/>
                  </a:cubicBezTo>
                  <a:cubicBezTo>
                    <a:pt x="3839" y="3562"/>
                    <a:pt x="3547" y="3805"/>
                    <a:pt x="3207" y="3926"/>
                  </a:cubicBezTo>
                  <a:cubicBezTo>
                    <a:pt x="3093" y="3983"/>
                    <a:pt x="2979" y="4007"/>
                    <a:pt x="2865" y="4007"/>
                  </a:cubicBezTo>
                  <a:cubicBezTo>
                    <a:pt x="2785" y="4007"/>
                    <a:pt x="2704" y="3995"/>
                    <a:pt x="2624" y="3975"/>
                  </a:cubicBezTo>
                  <a:cubicBezTo>
                    <a:pt x="2721" y="3902"/>
                    <a:pt x="2770" y="3805"/>
                    <a:pt x="2794" y="3707"/>
                  </a:cubicBezTo>
                  <a:cubicBezTo>
                    <a:pt x="2770" y="3489"/>
                    <a:pt x="2624" y="3295"/>
                    <a:pt x="2405" y="3222"/>
                  </a:cubicBezTo>
                  <a:cubicBezTo>
                    <a:pt x="2393" y="3209"/>
                    <a:pt x="2387" y="3203"/>
                    <a:pt x="2381" y="3203"/>
                  </a:cubicBezTo>
                  <a:cubicBezTo>
                    <a:pt x="2375" y="3203"/>
                    <a:pt x="2369" y="3209"/>
                    <a:pt x="2357" y="3222"/>
                  </a:cubicBezTo>
                  <a:cubicBezTo>
                    <a:pt x="2284" y="3222"/>
                    <a:pt x="2211" y="3270"/>
                    <a:pt x="2211" y="3343"/>
                  </a:cubicBezTo>
                  <a:cubicBezTo>
                    <a:pt x="2138" y="3537"/>
                    <a:pt x="2187" y="3756"/>
                    <a:pt x="2308" y="3950"/>
                  </a:cubicBezTo>
                  <a:cubicBezTo>
                    <a:pt x="2211" y="3950"/>
                    <a:pt x="2114" y="3975"/>
                    <a:pt x="2041" y="3975"/>
                  </a:cubicBezTo>
                  <a:cubicBezTo>
                    <a:pt x="1531" y="3975"/>
                    <a:pt x="1069" y="3683"/>
                    <a:pt x="851" y="3222"/>
                  </a:cubicBezTo>
                  <a:cubicBezTo>
                    <a:pt x="1021" y="3124"/>
                    <a:pt x="1142" y="2930"/>
                    <a:pt x="1118" y="2736"/>
                  </a:cubicBezTo>
                  <a:cubicBezTo>
                    <a:pt x="1118" y="2546"/>
                    <a:pt x="989" y="2411"/>
                    <a:pt x="828" y="2411"/>
                  </a:cubicBezTo>
                  <a:cubicBezTo>
                    <a:pt x="804" y="2411"/>
                    <a:pt x="779" y="2414"/>
                    <a:pt x="753" y="2420"/>
                  </a:cubicBezTo>
                  <a:cubicBezTo>
                    <a:pt x="681" y="2420"/>
                    <a:pt x="608" y="2493"/>
                    <a:pt x="559" y="2566"/>
                  </a:cubicBezTo>
                  <a:cubicBezTo>
                    <a:pt x="511" y="2736"/>
                    <a:pt x="511" y="2930"/>
                    <a:pt x="608" y="3100"/>
                  </a:cubicBezTo>
                  <a:cubicBezTo>
                    <a:pt x="559" y="3100"/>
                    <a:pt x="511" y="3076"/>
                    <a:pt x="486" y="3076"/>
                  </a:cubicBezTo>
                  <a:cubicBezTo>
                    <a:pt x="243" y="2979"/>
                    <a:pt x="146" y="2493"/>
                    <a:pt x="243" y="1958"/>
                  </a:cubicBezTo>
                  <a:cubicBezTo>
                    <a:pt x="316" y="1545"/>
                    <a:pt x="535" y="1060"/>
                    <a:pt x="899" y="1060"/>
                  </a:cubicBezTo>
                  <a:lnTo>
                    <a:pt x="996" y="1060"/>
                  </a:lnTo>
                  <a:lnTo>
                    <a:pt x="1069" y="1084"/>
                  </a:lnTo>
                  <a:cubicBezTo>
                    <a:pt x="1045" y="1303"/>
                    <a:pt x="1191" y="1521"/>
                    <a:pt x="1385" y="1643"/>
                  </a:cubicBezTo>
                  <a:cubicBezTo>
                    <a:pt x="1444" y="1662"/>
                    <a:pt x="1497" y="1671"/>
                    <a:pt x="1545" y="1671"/>
                  </a:cubicBezTo>
                  <a:cubicBezTo>
                    <a:pt x="1675" y="1671"/>
                    <a:pt x="1762" y="1604"/>
                    <a:pt x="1798" y="1497"/>
                  </a:cubicBezTo>
                  <a:cubicBezTo>
                    <a:pt x="1847" y="1327"/>
                    <a:pt x="1652" y="1108"/>
                    <a:pt x="1239" y="962"/>
                  </a:cubicBezTo>
                  <a:cubicBezTo>
                    <a:pt x="1239" y="574"/>
                    <a:pt x="1531" y="234"/>
                    <a:pt x="1919" y="209"/>
                  </a:cubicBezTo>
                  <a:cubicBezTo>
                    <a:pt x="1976" y="197"/>
                    <a:pt x="2032" y="191"/>
                    <a:pt x="2088" y="191"/>
                  </a:cubicBezTo>
                  <a:cubicBezTo>
                    <a:pt x="2248" y="191"/>
                    <a:pt x="2401" y="241"/>
                    <a:pt x="2527" y="331"/>
                  </a:cubicBezTo>
                  <a:cubicBezTo>
                    <a:pt x="2454" y="428"/>
                    <a:pt x="2405" y="525"/>
                    <a:pt x="2357" y="647"/>
                  </a:cubicBezTo>
                  <a:cubicBezTo>
                    <a:pt x="2357" y="647"/>
                    <a:pt x="2357" y="671"/>
                    <a:pt x="2357" y="671"/>
                  </a:cubicBezTo>
                  <a:cubicBezTo>
                    <a:pt x="2381" y="768"/>
                    <a:pt x="2430" y="962"/>
                    <a:pt x="2575" y="962"/>
                  </a:cubicBezTo>
                  <a:cubicBezTo>
                    <a:pt x="2624" y="938"/>
                    <a:pt x="2673" y="938"/>
                    <a:pt x="2721" y="914"/>
                  </a:cubicBezTo>
                  <a:cubicBezTo>
                    <a:pt x="2770" y="865"/>
                    <a:pt x="2818" y="768"/>
                    <a:pt x="2843" y="695"/>
                  </a:cubicBezTo>
                  <a:cubicBezTo>
                    <a:pt x="2867" y="574"/>
                    <a:pt x="2818" y="428"/>
                    <a:pt x="2745" y="331"/>
                  </a:cubicBezTo>
                  <a:cubicBezTo>
                    <a:pt x="2851" y="237"/>
                    <a:pt x="2980" y="188"/>
                    <a:pt x="3124" y="188"/>
                  </a:cubicBezTo>
                  <a:close/>
                  <a:moveTo>
                    <a:pt x="2083" y="0"/>
                  </a:moveTo>
                  <a:cubicBezTo>
                    <a:pt x="2029" y="0"/>
                    <a:pt x="1974" y="5"/>
                    <a:pt x="1919" y="15"/>
                  </a:cubicBezTo>
                  <a:cubicBezTo>
                    <a:pt x="1482" y="64"/>
                    <a:pt x="1118" y="428"/>
                    <a:pt x="1094" y="890"/>
                  </a:cubicBezTo>
                  <a:lnTo>
                    <a:pt x="1045" y="890"/>
                  </a:lnTo>
                  <a:cubicBezTo>
                    <a:pt x="996" y="890"/>
                    <a:pt x="948" y="865"/>
                    <a:pt x="923" y="865"/>
                  </a:cubicBezTo>
                  <a:cubicBezTo>
                    <a:pt x="438" y="865"/>
                    <a:pt x="170" y="1424"/>
                    <a:pt x="98" y="1910"/>
                  </a:cubicBezTo>
                  <a:cubicBezTo>
                    <a:pt x="0" y="2444"/>
                    <a:pt x="98" y="3052"/>
                    <a:pt x="438" y="3197"/>
                  </a:cubicBezTo>
                  <a:cubicBezTo>
                    <a:pt x="535" y="3222"/>
                    <a:pt x="608" y="3246"/>
                    <a:pt x="705" y="3246"/>
                  </a:cubicBezTo>
                  <a:cubicBezTo>
                    <a:pt x="948" y="3732"/>
                    <a:pt x="1434" y="4072"/>
                    <a:pt x="1992" y="4096"/>
                  </a:cubicBezTo>
                  <a:lnTo>
                    <a:pt x="2065" y="4096"/>
                  </a:lnTo>
                  <a:cubicBezTo>
                    <a:pt x="2187" y="4096"/>
                    <a:pt x="2308" y="4072"/>
                    <a:pt x="2430" y="4048"/>
                  </a:cubicBezTo>
                  <a:cubicBezTo>
                    <a:pt x="2551" y="4120"/>
                    <a:pt x="2697" y="4169"/>
                    <a:pt x="2843" y="4169"/>
                  </a:cubicBezTo>
                  <a:cubicBezTo>
                    <a:pt x="2988" y="4169"/>
                    <a:pt x="3134" y="4120"/>
                    <a:pt x="3280" y="4072"/>
                  </a:cubicBezTo>
                  <a:cubicBezTo>
                    <a:pt x="3693" y="3926"/>
                    <a:pt x="4033" y="3610"/>
                    <a:pt x="4203" y="3197"/>
                  </a:cubicBezTo>
                  <a:cubicBezTo>
                    <a:pt x="4300" y="3173"/>
                    <a:pt x="4397" y="3149"/>
                    <a:pt x="4494" y="3100"/>
                  </a:cubicBezTo>
                  <a:cubicBezTo>
                    <a:pt x="4737" y="3003"/>
                    <a:pt x="4907" y="2784"/>
                    <a:pt x="4932" y="2517"/>
                  </a:cubicBezTo>
                  <a:cubicBezTo>
                    <a:pt x="4956" y="2080"/>
                    <a:pt x="4762" y="1643"/>
                    <a:pt x="4446" y="1351"/>
                  </a:cubicBezTo>
                  <a:cubicBezTo>
                    <a:pt x="4543" y="1035"/>
                    <a:pt x="4349" y="574"/>
                    <a:pt x="3741" y="209"/>
                  </a:cubicBezTo>
                  <a:cubicBezTo>
                    <a:pt x="3523" y="88"/>
                    <a:pt x="3322" y="27"/>
                    <a:pt x="3143" y="27"/>
                  </a:cubicBezTo>
                  <a:cubicBezTo>
                    <a:pt x="2964" y="27"/>
                    <a:pt x="2806" y="88"/>
                    <a:pt x="2673" y="209"/>
                  </a:cubicBezTo>
                  <a:cubicBezTo>
                    <a:pt x="2499" y="74"/>
                    <a:pt x="2294" y="0"/>
                    <a:pt x="2083" y="0"/>
                  </a:cubicBezTo>
                  <a:close/>
                </a:path>
              </a:pathLst>
            </a:custGeom>
            <a:solidFill>
              <a:srgbClr val="261B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 rot="10232062">
              <a:off x="373215" y="314255"/>
              <a:ext cx="132470" cy="134621"/>
            </a:xfrm>
            <a:custGeom>
              <a:avLst/>
              <a:gdLst/>
              <a:ahLst/>
              <a:cxnLst/>
              <a:rect l="l" t="t" r="r" b="b"/>
              <a:pathLst>
                <a:path w="1555" h="1580" extrusionOk="0">
                  <a:moveTo>
                    <a:pt x="777" y="1"/>
                  </a:moveTo>
                  <a:cubicBezTo>
                    <a:pt x="340" y="1"/>
                    <a:pt x="0" y="365"/>
                    <a:pt x="0" y="802"/>
                  </a:cubicBezTo>
                  <a:cubicBezTo>
                    <a:pt x="0" y="1239"/>
                    <a:pt x="340" y="1580"/>
                    <a:pt x="777" y="1580"/>
                  </a:cubicBezTo>
                  <a:cubicBezTo>
                    <a:pt x="1215" y="1580"/>
                    <a:pt x="1555" y="1239"/>
                    <a:pt x="1555" y="802"/>
                  </a:cubicBezTo>
                  <a:cubicBezTo>
                    <a:pt x="1555" y="365"/>
                    <a:pt x="1215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297197" y="926675"/>
            <a:ext cx="1025973" cy="811032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8490995" y="4604956"/>
            <a:ext cx="639248" cy="382014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62659" y="4194779"/>
            <a:ext cx="666115" cy="973447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7820175" y="-221970"/>
            <a:ext cx="1590405" cy="693261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571315" y="-170365"/>
            <a:ext cx="799290" cy="1039885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7532356" y="3641559"/>
            <a:ext cx="884679" cy="1501939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7725441" y="1082982"/>
            <a:ext cx="2037701" cy="1610804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2898506" y="-686743"/>
            <a:ext cx="2525833" cy="1610805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279417" y="1059091"/>
            <a:ext cx="1651651" cy="1499645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875207" y="3470549"/>
            <a:ext cx="1020386" cy="1732392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49275" y="4823551"/>
            <a:ext cx="1603944" cy="369024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0" name="Google Shape;1550;p33"/>
          <p:cNvSpPr/>
          <p:nvPr/>
        </p:nvSpPr>
        <p:spPr>
          <a:xfrm>
            <a:off x="1506177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1" name="Google Shape;1551;p33"/>
          <p:cNvSpPr/>
          <p:nvPr/>
        </p:nvSpPr>
        <p:spPr>
          <a:xfrm>
            <a:off x="6003929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2" name="Google Shape;1552;p33"/>
          <p:cNvSpPr/>
          <p:nvPr/>
        </p:nvSpPr>
        <p:spPr>
          <a:xfrm>
            <a:off x="7532351" y="4823550"/>
            <a:ext cx="1696695" cy="369025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3" name="Google Shape;1553;p33"/>
          <p:cNvSpPr/>
          <p:nvPr/>
        </p:nvSpPr>
        <p:spPr>
          <a:xfrm>
            <a:off x="3145661" y="4843706"/>
            <a:ext cx="1603952" cy="34887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4" name="Google Shape;1554;p33"/>
          <p:cNvSpPr/>
          <p:nvPr/>
        </p:nvSpPr>
        <p:spPr>
          <a:xfrm>
            <a:off x="4669614" y="4886410"/>
            <a:ext cx="1407648" cy="30616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5" name="Google Shape;1555;p33"/>
          <p:cNvSpPr/>
          <p:nvPr/>
        </p:nvSpPr>
        <p:spPr>
          <a:xfrm>
            <a:off x="2368255" y="4960727"/>
            <a:ext cx="1065936" cy="231849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59449" y="4092702"/>
            <a:ext cx="1068261" cy="957550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8390416" y="4219637"/>
            <a:ext cx="799388" cy="704718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366691" y="-180577"/>
            <a:ext cx="2121888" cy="141459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8230789" y="1786718"/>
            <a:ext cx="1277992" cy="1010253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3699498" y="-186820"/>
            <a:ext cx="1590405" cy="693261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713825" y="1161025"/>
            <a:ext cx="7630200" cy="3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8" r:id="rId4"/>
    <p:sldLayoutId id="2147483679" r:id="rId5"/>
    <p:sldLayoutId id="214748368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5" name="Google Shape;1615;p37"/>
          <p:cNvSpPr txBox="1">
            <a:spLocks noGrp="1"/>
          </p:cNvSpPr>
          <p:nvPr>
            <p:ph type="subTitle" idx="1"/>
          </p:nvPr>
        </p:nvSpPr>
        <p:spPr>
          <a:xfrm>
            <a:off x="2322000" y="3717725"/>
            <a:ext cx="4500000" cy="44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your presentation begins</a:t>
            </a:r>
            <a:endParaRPr/>
          </a:p>
        </p:txBody>
      </p:sp>
      <p:sp>
        <p:nvSpPr>
          <p:cNvPr id="1616" name="Google Shape;1616;p37"/>
          <p:cNvSpPr txBox="1">
            <a:spLocks noGrp="1"/>
          </p:cNvSpPr>
          <p:nvPr>
            <p:ph type="title"/>
          </p:nvPr>
        </p:nvSpPr>
        <p:spPr>
          <a:xfrm>
            <a:off x="1780650" y="1329750"/>
            <a:ext cx="5582700" cy="23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Bài 1</a:t>
            </a:r>
            <a:br>
              <a:rPr lang="en" dirty="0" smtClean="0"/>
            </a:br>
            <a:r>
              <a:rPr lang="en" dirty="0" smtClean="0"/>
              <a:t>Cách ve co ban</a:t>
            </a:r>
            <a:endParaRPr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4454345" y="2612700"/>
              <a:ext cx="1011600" cy="20988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33465" y="2595420"/>
                <a:ext cx="1054440" cy="23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/>
              <p14:cNvContentPartPr/>
              <p14:nvPr/>
            </p14:nvContentPartPr>
            <p14:xfrm>
              <a:off x="6243545" y="2478420"/>
              <a:ext cx="178200" cy="22968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24825" y="2457540"/>
                <a:ext cx="218880" cy="269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Muon ve dep cân luu ý nhung gì?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328825" y="480060"/>
              <a:ext cx="3858120" cy="4608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09745" y="468180"/>
                <a:ext cx="3892680" cy="4842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7" b="29393"/>
          <a:stretch/>
        </p:blipFill>
        <p:spPr>
          <a:xfrm>
            <a:off x="2011681" y="1367144"/>
            <a:ext cx="5229947" cy="32048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Muon ve dep cân luu ý nhung gì?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328825" y="480060"/>
              <a:ext cx="3858120" cy="4608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09745" y="468180"/>
                <a:ext cx="3892680" cy="4842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ctangle 4"/>
          <p:cNvSpPr/>
          <p:nvPr/>
        </p:nvSpPr>
        <p:spPr>
          <a:xfrm>
            <a:off x="1395291" y="1226262"/>
            <a:ext cx="2764715" cy="36159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360" y="3614569"/>
            <a:ext cx="851864" cy="97964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774985" y="1226262"/>
            <a:ext cx="2764715" cy="36159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vi-VN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904" y="1718115"/>
            <a:ext cx="2288875" cy="263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87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Muon ve dep cân luu ý nhung gì?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328825" y="480060"/>
              <a:ext cx="3858120" cy="4608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09745" y="468180"/>
                <a:ext cx="3892680" cy="4842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231" y="1280905"/>
            <a:ext cx="3168341" cy="353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7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38"/>
          <p:cNvSpPr txBox="1">
            <a:spLocks noGrp="1"/>
          </p:cNvSpPr>
          <p:nvPr>
            <p:ph type="title"/>
          </p:nvPr>
        </p:nvSpPr>
        <p:spPr>
          <a:xfrm>
            <a:off x="753825" y="420100"/>
            <a:ext cx="74448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Muon ve dep cân luu ý nhung gì?</a:t>
            </a:r>
            <a:endParaRPr dirty="0"/>
          </a:p>
        </p:txBody>
      </p:sp>
      <p:sp>
        <p:nvSpPr>
          <p:cNvPr id="1623" name="Google Shape;1623;p38"/>
          <p:cNvSpPr/>
          <p:nvPr/>
        </p:nvSpPr>
        <p:spPr>
          <a:xfrm>
            <a:off x="8420100" y="4572025"/>
            <a:ext cx="723900" cy="5403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328825" y="480060"/>
              <a:ext cx="3858120" cy="4608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09745" y="468180"/>
                <a:ext cx="3892680" cy="4842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Google Shape;1621;p38"/>
          <p:cNvSpPr txBox="1">
            <a:spLocks/>
          </p:cNvSpPr>
          <p:nvPr/>
        </p:nvSpPr>
        <p:spPr>
          <a:xfrm>
            <a:off x="1592643" y="1734326"/>
            <a:ext cx="74448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 b="0" i="0" u="none" strike="noStrike" cap="none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một hình nhân vật Doraemon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 hình em đã học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13535"/>
      </p:ext>
    </p:extLst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57</Words>
  <Application>Microsoft Office PowerPoint</Application>
  <PresentationFormat>On-screen Show (16:9)</PresentationFormat>
  <Paragraphs>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Catamaran</vt:lpstr>
      <vt:lpstr>Comfortaa</vt:lpstr>
      <vt:lpstr>Work Sans</vt:lpstr>
      <vt:lpstr>Roboto Slab Regular</vt:lpstr>
      <vt:lpstr>Vibur</vt:lpstr>
      <vt:lpstr>Times New Roman</vt:lpstr>
      <vt:lpstr>Arial</vt:lpstr>
      <vt:lpstr>Learning the Days of the Week by Slidesgo </vt:lpstr>
      <vt:lpstr>Bài 1 Cách ve co ban</vt:lpstr>
      <vt:lpstr>Muon ve dep cân luu ý nhung gì?</vt:lpstr>
      <vt:lpstr>Muon ve dep cân luu ý nhung gì?</vt:lpstr>
      <vt:lpstr>Muon ve dep cân luu ý nhung gì?</vt:lpstr>
      <vt:lpstr>Muon ve dep cân luu ý nhung gì?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 Cách ve co ban</dc:title>
  <dc:creator>MyPC</dc:creator>
  <cp:lastModifiedBy>MyPC</cp:lastModifiedBy>
  <cp:revision>7</cp:revision>
  <dcterms:modified xsi:type="dcterms:W3CDTF">2021-09-03T03:32:38Z</dcterms:modified>
</cp:coreProperties>
</file>