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20" r:id="rId2"/>
    <p:sldId id="321" r:id="rId3"/>
    <p:sldId id="322" r:id="rId4"/>
    <p:sldId id="323" r:id="rId5"/>
    <p:sldId id="324" r:id="rId6"/>
    <p:sldId id="342" r:id="rId7"/>
    <p:sldId id="34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80" d="100"/>
          <a:sy n="80" d="100"/>
        </p:scale>
        <p:origin x="-8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5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B5DE-225C-41E8-9F41-5438617C755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0558" y="3744245"/>
            <a:ext cx="11530884" cy="292290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1.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LẮNG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NGHE LỊCH SỬ NƯỚC MÌNH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 7</a:t>
            </a:r>
            <a:endParaRPr kumimoji="0" lang="en-US" sz="4000" b="1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90659" y="0"/>
            <a:ext cx="4417454" cy="212501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 VĂN 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ập đọc: Hội thi thổi cơm ở Đồng V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9" y="2100215"/>
            <a:ext cx="10528662" cy="44413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1926772" y="-65313"/>
            <a:ext cx="8739052" cy="206393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480" algn="ctr"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 THỔI CƠM THI Ở ĐỒNG VÂN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17" y="215308"/>
            <a:ext cx="5026056" cy="5878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27017" y="953590"/>
            <a:ext cx="2638697" cy="2090057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627017" y="3559628"/>
            <a:ext cx="2638697" cy="2090057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01291" y="1315980"/>
            <a:ext cx="7524206" cy="1214847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ắt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trẩy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01291" y="2782389"/>
            <a:ext cx="7524206" cy="3644537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dẻo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601686" y="2054237"/>
            <a:ext cx="6988628" cy="2481943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817" y="803161"/>
            <a:ext cx="2860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25817" y="215308"/>
            <a:ext cx="502605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9377" y="1264826"/>
            <a:ext cx="10024094" cy="1831397"/>
            <a:chOff x="1069377" y="1264826"/>
            <a:chExt cx="10024094" cy="1831397"/>
          </a:xfrm>
        </p:grpSpPr>
        <p:sp>
          <p:nvSpPr>
            <p:cNvPr id="3" name="Freeform 2"/>
            <p:cNvSpPr/>
            <p:nvPr/>
          </p:nvSpPr>
          <p:spPr>
            <a:xfrm>
              <a:off x="2077636" y="1456649"/>
              <a:ext cx="9015835" cy="1508943"/>
            </a:xfrm>
            <a:custGeom>
              <a:avLst/>
              <a:gdLst>
                <a:gd name="connsiteX0" fmla="*/ 0 w 9015835"/>
                <a:gd name="connsiteY0" fmla="*/ 0 h 1508941"/>
                <a:gd name="connsiteX1" fmla="*/ 8261365 w 9015835"/>
                <a:gd name="connsiteY1" fmla="*/ 0 h 1508941"/>
                <a:gd name="connsiteX2" fmla="*/ 9015835 w 9015835"/>
                <a:gd name="connsiteY2" fmla="*/ 754471 h 1508941"/>
                <a:gd name="connsiteX3" fmla="*/ 8261365 w 9015835"/>
                <a:gd name="connsiteY3" fmla="*/ 1508941 h 1508941"/>
                <a:gd name="connsiteX4" fmla="*/ 0 w 9015835"/>
                <a:gd name="connsiteY4" fmla="*/ 1508941 h 1508941"/>
                <a:gd name="connsiteX5" fmla="*/ 0 w 9015835"/>
                <a:gd name="connsiteY5" fmla="*/ 0 h 150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15835" h="1508941">
                  <a:moveTo>
                    <a:pt x="9015835" y="1508940"/>
                  </a:moveTo>
                  <a:lnTo>
                    <a:pt x="754470" y="1508940"/>
                  </a:lnTo>
                  <a:lnTo>
                    <a:pt x="0" y="754470"/>
                  </a:lnTo>
                  <a:lnTo>
                    <a:pt x="754470" y="1"/>
                  </a:lnTo>
                  <a:lnTo>
                    <a:pt x="9015835" y="1"/>
                  </a:lnTo>
                  <a:lnTo>
                    <a:pt x="9015835" y="15089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636" tIns="152401" rIns="28448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4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4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4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4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   </a:t>
              </a:r>
              <a:r>
                <a:rPr lang="en-US" sz="4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4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4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4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4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4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5. 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069377" y="1264826"/>
              <a:ext cx="2016518" cy="1831397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12651" y="3910943"/>
          <a:ext cx="11142617" cy="2734056"/>
        </p:xfrm>
        <a:graphic>
          <a:graphicData uri="http://schemas.openxmlformats.org/drawingml/2006/table">
            <a:tbl>
              <a:tblPr firstRow="1" firstCol="1" bandRow="1"/>
              <a:tblGrid>
                <a:gridCol w="952774"/>
                <a:gridCol w="5086847"/>
                <a:gridCol w="510299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chuyền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Xay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giã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giần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sàng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Đun nấu làm chín cơm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rưỡi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lượng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939317" y="3157415"/>
            <a:ext cx="83133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5: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 THỔI CƠM THI Ở ĐỒNG VÂN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817" y="803161"/>
            <a:ext cx="2860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817" y="215308"/>
            <a:ext cx="502605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nguồn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5791746" y="198223"/>
            <a:ext cx="17675036" cy="7402078"/>
            <a:chOff x="-5791746" y="198223"/>
            <a:chExt cx="17675036" cy="7402078"/>
          </a:xfrm>
        </p:grpSpPr>
        <p:sp>
          <p:nvSpPr>
            <p:cNvPr id="4" name="Block Arc 3"/>
            <p:cNvSpPr/>
            <p:nvPr/>
          </p:nvSpPr>
          <p:spPr>
            <a:xfrm>
              <a:off x="-5791746" y="198223"/>
              <a:ext cx="7402078" cy="7402078"/>
            </a:xfrm>
            <a:prstGeom prst="blockArc">
              <a:avLst>
                <a:gd name="adj1" fmla="val 18900000"/>
                <a:gd name="adj2" fmla="val 2700000"/>
                <a:gd name="adj3" fmla="val 292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Freeform 6"/>
                <p:cNvSpPr/>
                <p:nvPr/>
              </p:nvSpPr>
              <p:spPr>
                <a:xfrm>
                  <a:off x="1046119" y="1323080"/>
                  <a:ext cx="10837171" cy="1229960"/>
                </a:xfrm>
                <a:custGeom>
                  <a:avLst/>
                  <a:gdLst>
                    <a:gd name="connsiteX0" fmla="*/ 0 w 10837171"/>
                    <a:gd name="connsiteY0" fmla="*/ 0 h 1229960"/>
                    <a:gd name="connsiteX1" fmla="*/ 10837171 w 10837171"/>
                    <a:gd name="connsiteY1" fmla="*/ 0 h 1229960"/>
                    <a:gd name="connsiteX2" fmla="*/ 10837171 w 10837171"/>
                    <a:gd name="connsiteY2" fmla="*/ 1229960 h 1229960"/>
                    <a:gd name="connsiteX3" fmla="*/ 0 w 10837171"/>
                    <a:gd name="connsiteY3" fmla="*/ 1229960 h 1229960"/>
                    <a:gd name="connsiteX4" fmla="*/ 0 w 10837171"/>
                    <a:gd name="connsiteY4" fmla="*/ 0 h 1229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37171" h="1229960">
                      <a:moveTo>
                        <a:pt x="0" y="0"/>
                      </a:moveTo>
                      <a:lnTo>
                        <a:pt x="10837171" y="0"/>
                      </a:lnTo>
                      <a:lnTo>
                        <a:pt x="10837171" y="1229960"/>
                      </a:lnTo>
                      <a:lnTo>
                        <a:pt x="0" y="12299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1"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71542" tIns="66040" rIns="66040" bIns="66040" numCol="1" spcCol="1270" anchor="ctr" anchorCtr="0">
                  <a:noAutofit/>
                </a:bodyPr>
                <a:lstStyle/>
                <a:p>
                  <a:pPr lvl="0" algn="l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600" kern="1200" dirty="0" smtClean="0"/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Hội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thi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bắt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đầu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việc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lấy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lửa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ngọn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cây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chuối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dự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thi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đội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leo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nhanh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lên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thân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cây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chuối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rất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trơn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lấy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nén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hương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mang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xuống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việc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làm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khó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khăn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thử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thách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sự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khéo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léo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đội</a:t>
                  </a: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Freeform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119" y="1323080"/>
                  <a:ext cx="10837171" cy="1229960"/>
                </a:xfrm>
                <a:custGeom>
                  <a:avLst/>
                  <a:gdLst>
                    <a:gd name="connsiteX0" fmla="*/ 0 w 10837171"/>
                    <a:gd name="connsiteY0" fmla="*/ 0 h 1229960"/>
                    <a:gd name="connsiteX1" fmla="*/ 10837171 w 10837171"/>
                    <a:gd name="connsiteY1" fmla="*/ 0 h 1229960"/>
                    <a:gd name="connsiteX2" fmla="*/ 10837171 w 10837171"/>
                    <a:gd name="connsiteY2" fmla="*/ 1229960 h 1229960"/>
                    <a:gd name="connsiteX3" fmla="*/ 0 w 10837171"/>
                    <a:gd name="connsiteY3" fmla="*/ 1229960 h 1229960"/>
                    <a:gd name="connsiteX4" fmla="*/ 0 w 10837171"/>
                    <a:gd name="connsiteY4" fmla="*/ 0 h 1229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37171" h="1229960">
                      <a:moveTo>
                        <a:pt x="0" y="0"/>
                      </a:moveTo>
                      <a:lnTo>
                        <a:pt x="10837171" y="0"/>
                      </a:lnTo>
                      <a:lnTo>
                        <a:pt x="10837171" y="1229960"/>
                      </a:lnTo>
                      <a:lnTo>
                        <a:pt x="0" y="12299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1">
                  <a:blip r:embed="rId3"/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411460" y="1293467"/>
              <a:ext cx="1271921" cy="1257926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" name="Freeform 8"/>
          <p:cNvSpPr/>
          <p:nvPr/>
        </p:nvSpPr>
        <p:spPr>
          <a:xfrm>
            <a:off x="1531172" y="2646942"/>
            <a:ext cx="10352118" cy="1097454"/>
          </a:xfrm>
          <a:custGeom>
            <a:avLst/>
            <a:gdLst>
              <a:gd name="connsiteX0" fmla="*/ 0 w 10352118"/>
              <a:gd name="connsiteY0" fmla="*/ 0 h 1097454"/>
              <a:gd name="connsiteX1" fmla="*/ 10352118 w 10352118"/>
              <a:gd name="connsiteY1" fmla="*/ 0 h 1097454"/>
              <a:gd name="connsiteX2" fmla="*/ 10352118 w 10352118"/>
              <a:gd name="connsiteY2" fmla="*/ 1097454 h 1097454"/>
              <a:gd name="connsiteX3" fmla="*/ 0 w 10352118"/>
              <a:gd name="connsiteY3" fmla="*/ 1097454 h 1097454"/>
              <a:gd name="connsiteX4" fmla="*/ 0 w 10352118"/>
              <a:gd name="connsiteY4" fmla="*/ 0 h 109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2118" h="1097454">
                <a:moveTo>
                  <a:pt x="0" y="0"/>
                </a:moveTo>
                <a:lnTo>
                  <a:pt x="10352118" y="0"/>
                </a:lnTo>
                <a:lnTo>
                  <a:pt x="10352118" y="1097454"/>
                </a:lnTo>
                <a:lnTo>
                  <a:pt x="0" y="10974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465231"/>
              <a:satOff val="-15985"/>
              <a:lumOff val="588"/>
              <a:alphaOff val="0"/>
            </a:schemeClr>
          </a:fillRef>
          <a:effectRef idx="0">
            <a:schemeClr val="accent4">
              <a:hueOff val="3465231"/>
              <a:satOff val="-15985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1542" tIns="71120" rIns="71120" bIns="7112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ban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que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01339" y="2581681"/>
            <a:ext cx="1259665" cy="1194033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hueOff val="3465231"/>
              <a:satOff val="-15985"/>
              <a:lumOff val="588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1531172" y="3870752"/>
            <a:ext cx="10352118" cy="1222667"/>
          </a:xfrm>
          <a:custGeom>
            <a:avLst/>
            <a:gdLst>
              <a:gd name="connsiteX0" fmla="*/ 0 w 10352118"/>
              <a:gd name="connsiteY0" fmla="*/ 0 h 1222667"/>
              <a:gd name="connsiteX1" fmla="*/ 10352118 w 10352118"/>
              <a:gd name="connsiteY1" fmla="*/ 0 h 1222667"/>
              <a:gd name="connsiteX2" fmla="*/ 10352118 w 10352118"/>
              <a:gd name="connsiteY2" fmla="*/ 1222667 h 1222667"/>
              <a:gd name="connsiteX3" fmla="*/ 0 w 10352118"/>
              <a:gd name="connsiteY3" fmla="*/ 1222667 h 1222667"/>
              <a:gd name="connsiteX4" fmla="*/ 0 w 10352118"/>
              <a:gd name="connsiteY4" fmla="*/ 0 h 122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2118" h="1222667">
                <a:moveTo>
                  <a:pt x="0" y="0"/>
                </a:moveTo>
                <a:lnTo>
                  <a:pt x="10352118" y="0"/>
                </a:lnTo>
                <a:lnTo>
                  <a:pt x="10352118" y="1222667"/>
                </a:lnTo>
                <a:lnTo>
                  <a:pt x="0" y="12226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930461"/>
              <a:satOff val="-31975"/>
              <a:lumOff val="1177"/>
              <a:alphaOff val="0"/>
            </a:schemeClr>
          </a:fillRef>
          <a:effectRef idx="0">
            <a:schemeClr val="accent4">
              <a:hueOff val="6930461"/>
              <a:satOff val="-31975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1542" tIns="60960" rIns="60960" bIns="6096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vót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64882" y="3856882"/>
            <a:ext cx="1274523" cy="1240629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hueOff val="6930461"/>
              <a:satOff val="-31975"/>
              <a:lumOff val="1177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046119" y="5176838"/>
            <a:ext cx="10837171" cy="1099872"/>
          </a:xfrm>
          <a:custGeom>
            <a:avLst/>
            <a:gdLst>
              <a:gd name="connsiteX0" fmla="*/ 0 w 10837171"/>
              <a:gd name="connsiteY0" fmla="*/ 0 h 951495"/>
              <a:gd name="connsiteX1" fmla="*/ 10837171 w 10837171"/>
              <a:gd name="connsiteY1" fmla="*/ 0 h 951495"/>
              <a:gd name="connsiteX2" fmla="*/ 10837171 w 10837171"/>
              <a:gd name="connsiteY2" fmla="*/ 951495 h 951495"/>
              <a:gd name="connsiteX3" fmla="*/ 0 w 10837171"/>
              <a:gd name="connsiteY3" fmla="*/ 951495 h 951495"/>
              <a:gd name="connsiteX4" fmla="*/ 0 w 10837171"/>
              <a:gd name="connsiteY4" fmla="*/ 0 h 95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7171" h="951495">
                <a:moveTo>
                  <a:pt x="0" y="0"/>
                </a:moveTo>
                <a:lnTo>
                  <a:pt x="10837171" y="0"/>
                </a:lnTo>
                <a:lnTo>
                  <a:pt x="10837171" y="951495"/>
                </a:lnTo>
                <a:lnTo>
                  <a:pt x="0" y="9514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4"/>
              <a:lumOff val="1765"/>
              <a:alphaOff val="0"/>
            </a:schemeClr>
          </a:fillRef>
          <a:effectRef idx="0">
            <a:schemeClr val="accent4">
              <a:hueOff val="10395692"/>
              <a:satOff val="-47964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1542" tIns="66040" rIns="66040" bIns="6604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8858" y="5076170"/>
            <a:ext cx="1274523" cy="1258596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hueOff val="10395692"/>
              <a:satOff val="-47964"/>
              <a:lumOff val="1765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ldLvl="0" animBg="1"/>
      <p:bldP spid="11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774" y="699674"/>
            <a:ext cx="2860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817" y="59022"/>
            <a:ext cx="502605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nguồn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5376" y="1287026"/>
            <a:ext cx="11239914" cy="1479830"/>
            <a:chOff x="643123" y="1287026"/>
            <a:chExt cx="11239914" cy="1479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Freeform 6"/>
                <p:cNvSpPr/>
                <p:nvPr/>
              </p:nvSpPr>
              <p:spPr>
                <a:xfrm>
                  <a:off x="1669004" y="1421112"/>
                  <a:ext cx="10214033" cy="1290996"/>
                </a:xfrm>
                <a:custGeom>
                  <a:avLst/>
                  <a:gdLst>
                    <a:gd name="connsiteX0" fmla="*/ 0 w 10214033"/>
                    <a:gd name="connsiteY0" fmla="*/ 0 h 1461038"/>
                    <a:gd name="connsiteX1" fmla="*/ 10214033 w 10214033"/>
                    <a:gd name="connsiteY1" fmla="*/ 0 h 1461038"/>
                    <a:gd name="connsiteX2" fmla="*/ 10214033 w 10214033"/>
                    <a:gd name="connsiteY2" fmla="*/ 1461038 h 1461038"/>
                    <a:gd name="connsiteX3" fmla="*/ 0 w 10214033"/>
                    <a:gd name="connsiteY3" fmla="*/ 1461038 h 1461038"/>
                    <a:gd name="connsiteX4" fmla="*/ 0 w 10214033"/>
                    <a:gd name="connsiteY4" fmla="*/ 0 h 1461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4033" h="1461038">
                      <a:moveTo>
                        <a:pt x="0" y="0"/>
                      </a:moveTo>
                      <a:lnTo>
                        <a:pt x="10214033" y="0"/>
                      </a:lnTo>
                      <a:lnTo>
                        <a:pt x="10214033" y="1461038"/>
                      </a:lnTo>
                      <a:lnTo>
                        <a:pt x="0" y="146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71542" tIns="50800" rIns="50800" bIns="50800" numCol="1" spcCol="1270" anchor="ctr" anchorCtr="0">
                  <a:noAutofit/>
                </a:bodyPr>
                <a:lstStyle/>
                <a:p>
                  <a:pPr lvl="0" algn="l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/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viên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đội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lấy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lửa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những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khác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việc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ngồi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vót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những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thanh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tre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già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những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chiếc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đũa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bông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giã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thóc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giần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sàng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gạo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viên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đội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thổi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cơm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thi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đều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phối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nhịp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nhàng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ăn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ý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2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kern="12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nhau</a:t>
                  </a:r>
                  <a:endParaRPr lang="en-US" sz="22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Freeform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9004" y="1421112"/>
                  <a:ext cx="10214033" cy="1290996"/>
                </a:xfrm>
                <a:custGeom>
                  <a:avLst/>
                  <a:gdLst>
                    <a:gd name="connsiteX0" fmla="*/ 0 w 10214033"/>
                    <a:gd name="connsiteY0" fmla="*/ 0 h 1461038"/>
                    <a:gd name="connsiteX1" fmla="*/ 10214033 w 10214033"/>
                    <a:gd name="connsiteY1" fmla="*/ 0 h 1461038"/>
                    <a:gd name="connsiteX2" fmla="*/ 10214033 w 10214033"/>
                    <a:gd name="connsiteY2" fmla="*/ 1461038 h 1461038"/>
                    <a:gd name="connsiteX3" fmla="*/ 0 w 10214033"/>
                    <a:gd name="connsiteY3" fmla="*/ 1461038 h 1461038"/>
                    <a:gd name="connsiteX4" fmla="*/ 0 w 10214033"/>
                    <a:gd name="connsiteY4" fmla="*/ 0 h 1461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4033" h="1461038">
                      <a:moveTo>
                        <a:pt x="0" y="0"/>
                      </a:moveTo>
                      <a:lnTo>
                        <a:pt x="10214033" y="0"/>
                      </a:lnTo>
                      <a:lnTo>
                        <a:pt x="10214033" y="1461038"/>
                      </a:lnTo>
                      <a:lnTo>
                        <a:pt x="0" y="146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1">
                  <a:blip r:embed="rId2"/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643123" y="1287026"/>
              <a:ext cx="1591489" cy="1479830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6" name="Group 15"/>
          <p:cNvGrpSpPr/>
          <p:nvPr/>
        </p:nvGrpSpPr>
        <p:grpSpPr>
          <a:xfrm>
            <a:off x="889771" y="2808107"/>
            <a:ext cx="10915519" cy="1194033"/>
            <a:chOff x="967518" y="2808107"/>
            <a:chExt cx="10915519" cy="1194033"/>
          </a:xfrm>
        </p:grpSpPr>
        <p:sp>
          <p:nvSpPr>
            <p:cNvPr id="9" name="Freeform 8"/>
            <p:cNvSpPr/>
            <p:nvPr/>
          </p:nvSpPr>
          <p:spPr>
            <a:xfrm>
              <a:off x="1597351" y="2865988"/>
              <a:ext cx="10285686" cy="1097454"/>
            </a:xfrm>
            <a:custGeom>
              <a:avLst/>
              <a:gdLst>
                <a:gd name="connsiteX0" fmla="*/ 0 w 10352118"/>
                <a:gd name="connsiteY0" fmla="*/ 0 h 1097454"/>
                <a:gd name="connsiteX1" fmla="*/ 10352118 w 10352118"/>
                <a:gd name="connsiteY1" fmla="*/ 0 h 1097454"/>
                <a:gd name="connsiteX2" fmla="*/ 10352118 w 10352118"/>
                <a:gd name="connsiteY2" fmla="*/ 1097454 h 1097454"/>
                <a:gd name="connsiteX3" fmla="*/ 0 w 10352118"/>
                <a:gd name="connsiteY3" fmla="*/ 1097454 h 1097454"/>
                <a:gd name="connsiteX4" fmla="*/ 0 w 10352118"/>
                <a:gd name="connsiteY4" fmla="*/ 0 h 109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2118" h="1097454">
                  <a:moveTo>
                    <a:pt x="0" y="0"/>
                  </a:moveTo>
                  <a:lnTo>
                    <a:pt x="10352118" y="0"/>
                  </a:lnTo>
                  <a:lnTo>
                    <a:pt x="10352118" y="1097454"/>
                  </a:lnTo>
                  <a:lnTo>
                    <a:pt x="0" y="109745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3533"/>
                <a:satOff val="33333"/>
                <a:lumOff val="-4898"/>
                <a:alphaOff val="0"/>
              </a:schemeClr>
            </a:fillRef>
            <a:effectRef idx="0">
              <a:schemeClr val="accent3">
                <a:hueOff val="903533"/>
                <a:satOff val="33333"/>
                <a:lumOff val="-48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1542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thổi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cơm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cơm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xen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vũ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67518" y="2808107"/>
              <a:ext cx="1267094" cy="1194033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>
                <a:hueOff val="903533"/>
                <a:satOff val="33333"/>
                <a:lumOff val="-4898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7" name="Group 16"/>
          <p:cNvGrpSpPr/>
          <p:nvPr/>
        </p:nvGrpSpPr>
        <p:grpSpPr>
          <a:xfrm>
            <a:off x="764082" y="4053740"/>
            <a:ext cx="11041208" cy="1303458"/>
            <a:chOff x="841829" y="4053740"/>
            <a:chExt cx="11041208" cy="1303458"/>
          </a:xfrm>
        </p:grpSpPr>
        <p:sp>
          <p:nvSpPr>
            <p:cNvPr id="11" name="Freeform 10"/>
            <p:cNvSpPr/>
            <p:nvPr/>
          </p:nvSpPr>
          <p:spPr>
            <a:xfrm>
              <a:off x="1597351" y="4092701"/>
              <a:ext cx="10285686" cy="1222667"/>
            </a:xfrm>
            <a:custGeom>
              <a:avLst/>
              <a:gdLst>
                <a:gd name="connsiteX0" fmla="*/ 0 w 10352118"/>
                <a:gd name="connsiteY0" fmla="*/ 0 h 1222667"/>
                <a:gd name="connsiteX1" fmla="*/ 10352118 w 10352118"/>
                <a:gd name="connsiteY1" fmla="*/ 0 h 1222667"/>
                <a:gd name="connsiteX2" fmla="*/ 10352118 w 10352118"/>
                <a:gd name="connsiteY2" fmla="*/ 1222667 h 1222667"/>
                <a:gd name="connsiteX3" fmla="*/ 0 w 10352118"/>
                <a:gd name="connsiteY3" fmla="*/ 1222667 h 1222667"/>
                <a:gd name="connsiteX4" fmla="*/ 0 w 10352118"/>
                <a:gd name="connsiteY4" fmla="*/ 0 h 122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2118" h="1222667">
                  <a:moveTo>
                    <a:pt x="0" y="0"/>
                  </a:moveTo>
                  <a:lnTo>
                    <a:pt x="10352118" y="0"/>
                  </a:lnTo>
                  <a:lnTo>
                    <a:pt x="10352118" y="1222667"/>
                  </a:lnTo>
                  <a:lnTo>
                    <a:pt x="0" y="122266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0"/>
                <a:alphaOff val="0"/>
              </a:schemeClr>
            </a:fillRef>
            <a:effectRef idx="0">
              <a:schemeClr val="accent3">
                <a:hueOff val="1807066"/>
                <a:satOff val="66667"/>
                <a:lumOff val="-98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1542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cơm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dẻo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thơm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cháy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thưởng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41829" y="4053740"/>
              <a:ext cx="1392783" cy="1303458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>
                <a:hueOff val="1807066"/>
                <a:satOff val="66667"/>
                <a:lumOff val="-980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" name="Group 17"/>
          <p:cNvGrpSpPr/>
          <p:nvPr/>
        </p:nvGrpSpPr>
        <p:grpSpPr>
          <a:xfrm>
            <a:off x="386710" y="5344396"/>
            <a:ext cx="11418580" cy="1293598"/>
            <a:chOff x="464457" y="5344396"/>
            <a:chExt cx="11418580" cy="12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Freeform 12"/>
                <p:cNvSpPr/>
                <p:nvPr/>
              </p:nvSpPr>
              <p:spPr>
                <a:xfrm>
                  <a:off x="1112298" y="5430997"/>
                  <a:ext cx="10770739" cy="1165746"/>
                </a:xfrm>
                <a:custGeom>
                  <a:avLst/>
                  <a:gdLst>
                    <a:gd name="connsiteX0" fmla="*/ 0 w 10837171"/>
                    <a:gd name="connsiteY0" fmla="*/ 0 h 1165746"/>
                    <a:gd name="connsiteX1" fmla="*/ 10837171 w 10837171"/>
                    <a:gd name="connsiteY1" fmla="*/ 0 h 1165746"/>
                    <a:gd name="connsiteX2" fmla="*/ 10837171 w 10837171"/>
                    <a:gd name="connsiteY2" fmla="*/ 1165746 h 1165746"/>
                    <a:gd name="connsiteX3" fmla="*/ 0 w 10837171"/>
                    <a:gd name="connsiteY3" fmla="*/ 1165746 h 1165746"/>
                    <a:gd name="connsiteX4" fmla="*/ 0 w 10837171"/>
                    <a:gd name="connsiteY4" fmla="*/ 0 h 1165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37171" h="1165746">
                      <a:moveTo>
                        <a:pt x="0" y="0"/>
                      </a:moveTo>
                      <a:lnTo>
                        <a:pt x="10837171" y="0"/>
                      </a:lnTo>
                      <a:lnTo>
                        <a:pt x="10837171" y="1165746"/>
                      </a:lnTo>
                      <a:lnTo>
                        <a:pt x="0" y="1165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2710599"/>
                    <a:satOff val="100000"/>
                    <a:lumOff val="-14702"/>
                    <a:alphaOff val="0"/>
                  </a:schemeClr>
                </a:fillRef>
                <a:effectRef idx="0">
                  <a:schemeClr val="accent3">
                    <a:hueOff val="2710599"/>
                    <a:satOff val="100000"/>
                    <a:lumOff val="-14702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71542" tIns="66040" rIns="66040" bIns="66040" numCol="1" spcCol="1270" anchor="ctr" anchorCtr="0">
                  <a:noAutofit/>
                </a:bodyPr>
                <a:lstStyle/>
                <a:p>
                  <a:pPr lvl="0" algn="l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600" kern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i="1" kern="120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Việc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giật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giải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cuộc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thi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niềm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tự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hào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khó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gì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sánh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dân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làng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vì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giải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thưởng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minh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chứng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kết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quả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sự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nỗ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lực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sự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khéo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léo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nhanh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nhẹn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thông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minh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cả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kern="1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26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8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Freeform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298" y="5430997"/>
                  <a:ext cx="10770739" cy="1165746"/>
                </a:xfrm>
                <a:custGeom>
                  <a:avLst/>
                  <a:gdLst>
                    <a:gd name="connsiteX0" fmla="*/ 0 w 10837171"/>
                    <a:gd name="connsiteY0" fmla="*/ 0 h 1165746"/>
                    <a:gd name="connsiteX1" fmla="*/ 10837171 w 10837171"/>
                    <a:gd name="connsiteY1" fmla="*/ 0 h 1165746"/>
                    <a:gd name="connsiteX2" fmla="*/ 10837171 w 10837171"/>
                    <a:gd name="connsiteY2" fmla="*/ 1165746 h 1165746"/>
                    <a:gd name="connsiteX3" fmla="*/ 0 w 10837171"/>
                    <a:gd name="connsiteY3" fmla="*/ 1165746 h 1165746"/>
                    <a:gd name="connsiteX4" fmla="*/ 0 w 10837171"/>
                    <a:gd name="connsiteY4" fmla="*/ 0 h 1165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37171" h="1165746">
                      <a:moveTo>
                        <a:pt x="0" y="0"/>
                      </a:moveTo>
                      <a:lnTo>
                        <a:pt x="10837171" y="0"/>
                      </a:lnTo>
                      <a:lnTo>
                        <a:pt x="10837171" y="1165746"/>
                      </a:lnTo>
                      <a:lnTo>
                        <a:pt x="0" y="1165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1">
                  <a:blip r:embed="rId6"/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2710599"/>
                    <a:satOff val="100000"/>
                    <a:lumOff val="-14702"/>
                    <a:alphaOff val="0"/>
                  </a:schemeClr>
                </a:fillRef>
                <a:effectRef idx="0">
                  <a:schemeClr val="accent3">
                    <a:hueOff val="2710599"/>
                    <a:satOff val="100000"/>
                    <a:lumOff val="-14702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464457" y="5344396"/>
              <a:ext cx="1285103" cy="1293598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3">
                <a:hueOff val="2710599"/>
                <a:satOff val="100000"/>
                <a:lumOff val="-14702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817" y="803161"/>
            <a:ext cx="2860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817" y="215308"/>
            <a:ext cx="502605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nguồn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817" y="1264826"/>
            <a:ext cx="3549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Ý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8274" y="1917313"/>
            <a:ext cx="4767943" cy="222361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5839094" y="2512422"/>
            <a:ext cx="640080" cy="86650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492239" y="1613492"/>
            <a:ext cx="5251269" cy="13044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92238" y="3067200"/>
            <a:ext cx="5251269" cy="1123407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8275" y="4355713"/>
            <a:ext cx="4872446" cy="197977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6492237" y="4525530"/>
            <a:ext cx="5251269" cy="164013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839094" y="4893110"/>
            <a:ext cx="640080" cy="90497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Custom</PresentationFormat>
  <Paragraphs>56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HUONGNGUYEN</dc:creator>
  <cp:lastModifiedBy>HUONGNGUYEN</cp:lastModifiedBy>
  <cp:revision>4</cp:revision>
  <dcterms:created xsi:type="dcterms:W3CDTF">2021-08-27T15:44:00Z</dcterms:created>
  <dcterms:modified xsi:type="dcterms:W3CDTF">2021-08-30T09:38:10Z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5A2B0BCB99214A40BB360760CC9F7DA5</vt:lpwstr>
  </property>
  <property fmtid="{D5CDD505-2E9C-101B-9397-08002B2CF9AE}" pid="3" name="KSOProductBuildVer">
    <vt:lpwstr>1033-11.2.0.10265</vt:lpwstr>
  </property>
</Properties>
</file>