
<file path=[Content_Types].xml><?xml version="1.0" encoding="utf-8"?>
<Types xmlns="http://schemas.openxmlformats.org/package/2006/content-types"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notesSlides/notesSlide3.xml" ContentType="application/vnd.openxmlformats-officedocument.presentationml.notesSlide+xml"/>
  <Override PartName="/ppt/ink/ink2.xml" ContentType="application/inkml+xml"/>
  <Override PartName="/ppt/notesSlides/notesSlide4.xml" ContentType="application/vnd.openxmlformats-officedocument.presentationml.notesSlide+xml"/>
  <Override PartName="/ppt/ink/ink3.xml" ContentType="application/inkml+xml"/>
  <Override PartName="/ppt/notesSlides/notesSlide5.xml" ContentType="application/vnd.openxmlformats-officedocument.presentationml.notesSlide+xml"/>
  <Override PartName="/ppt/ink/ink4.xml" ContentType="application/inkml+xml"/>
  <Override PartName="/ppt/ink/ink5.xml" ContentType="application/inkml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2" r:id="rId1"/>
  </p:sldMasterIdLst>
  <p:notesMasterIdLst>
    <p:notesMasterId r:id="rId8"/>
  </p:notesMasterIdLst>
  <p:sldIdLst>
    <p:sldId id="256" r:id="rId2"/>
    <p:sldId id="280" r:id="rId3"/>
    <p:sldId id="281" r:id="rId4"/>
    <p:sldId id="282" r:id="rId5"/>
    <p:sldId id="283" r:id="rId6"/>
    <p:sldId id="279" r:id="rId7"/>
  </p:sldIdLst>
  <p:sldSz cx="9144000" cy="5143500" type="screen16x9"/>
  <p:notesSz cx="6858000" cy="9144000"/>
  <p:embeddedFontLst>
    <p:embeddedFont>
      <p:font typeface="Comfortaa" panose="020B0604020202020204" charset="0"/>
      <p:regular r:id="rId9"/>
      <p:bold r:id="rId10"/>
    </p:embeddedFont>
    <p:embeddedFont>
      <p:font typeface="Roboto Slab Regular" panose="020B0604020202020204" charset="0"/>
      <p:regular r:id="rId11"/>
      <p:bold r:id="rId12"/>
    </p:embeddedFont>
    <p:embeddedFont>
      <p:font typeface="Vibur" panose="020B0604020202020204" charset="0"/>
      <p:regular r:id="rId13"/>
    </p:embeddedFont>
    <p:embeddedFont>
      <p:font typeface="Catamaran" panose="020B0604020202020204" charset="0"/>
      <p:regular r:id="rId14"/>
      <p:bold r:id="rId1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B80EF3B-F8BB-439A-8710-BC6D6F9DDD8D}">
  <a:tblStyle styleId="{8B80EF3B-F8BB-439A-8710-BC6D6F9DDD8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756" y="5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  <inkml:channel name="T" type="integer" max="2.14748E9" units="dev"/>
        </inkml:traceFormat>
        <inkml:channelProperties>
          <inkml:channelProperty channel="X" name="resolution" value="2226.01904" units="1/cm"/>
          <inkml:channelProperty channel="Y" name="resolution" value="3561.63037" units="1/cm"/>
          <inkml:channelProperty channel="F" name="resolution" value="2.84167" units="1/deg"/>
          <inkml:channelProperty channel="T" name="resolution" value="1" units="1/dev"/>
        </inkml:channelProperties>
      </inkml:inkSource>
      <inkml:timestamp xml:id="ts0" timeString="2021-09-08T01:14:03.053"/>
    </inkml:context>
    <inkml:brush xml:id="br0">
      <inkml:brushProperty name="width" value="0.10583" units="cm"/>
      <inkml:brushProperty name="height" value="0.10583" units="cm"/>
      <inkml:brushProperty name="fitToCurve" value="1"/>
    </inkml:brush>
  </inkml:definitions>
  <inkml:traceGroup>
    <inkml:annotationXML>
      <emma:emma xmlns:emma="http://www.w3.org/2003/04/emma" version="1.0">
        <emma:interpretation id="{63DB7B47-BAFB-445B-8C43-503154F44404}" emma:medium="tactile" emma:mode="ink">
          <msink:context xmlns:msink="http://schemas.microsoft.com/ink/2010/main" type="writingRegion" rotatedBoundingBox="10494,2670 10532,2670 10532,2702 10494,2702"/>
        </emma:interpretation>
      </emma:emma>
    </inkml:annotationXML>
    <inkml:traceGroup>
      <inkml:annotationXML>
        <emma:emma xmlns:emma="http://www.w3.org/2003/04/emma" version="1.0">
          <emma:interpretation id="{08B477D1-CE70-4004-AE82-CCC444015EF7}" emma:medium="tactile" emma:mode="ink">
            <msink:context xmlns:msink="http://schemas.microsoft.com/ink/2010/main" type="paragraph" rotatedBoundingBox="10494,2670 10532,2670 10532,2702 10494,270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DD9B3A2-2D64-4AFC-81CF-0EFB003CC68F}" emma:medium="tactile" emma:mode="ink">
              <msink:context xmlns:msink="http://schemas.microsoft.com/ink/2010/main" type="line" rotatedBoundingBox="10494,2670 10532,2670 10532,2702 10494,2702"/>
            </emma:interpretation>
          </emma:emma>
        </inkml:annotationXML>
        <inkml:traceGroup>
          <inkml:annotationXML>
            <emma:emma xmlns:emma="http://www.w3.org/2003/04/emma" version="1.0">
              <emma:interpretation id="{96F5A098-BC21-4AB9-B4E4-7F31EDB7F266}" emma:medium="tactile" emma:mode="ink">
                <msink:context xmlns:msink="http://schemas.microsoft.com/ink/2010/main" type="inkWord" rotatedBoundingBox="10494,2670 10532,2670 10532,2702 10494,2702"/>
              </emma:interpretation>
              <emma:one-of disjunction-type="recognition" id="oneOf0">
                <emma:interpretation id="interp0" emma:lang="" emma:confidence="0">
                  <emma:literal>/</emma:literal>
                </emma:interpretation>
                <emma:interpretation id="interp1" emma:lang="" emma:confidence="0">
                  <emma:literal>,</emma:literal>
                </emma:interpretation>
                <emma:interpretation id="interp2" emma:lang="" emma:confidence="0">
                  <emma:literal>I</emma:literal>
                </emma:interpretation>
                <emma:interpretation id="interp3" emma:lang="" emma:confidence="0">
                  <emma:literal>•</emma:literal>
                </emma:interpretation>
                <emma:interpretation id="interp4" emma:lang="" emma:confidence="0">
                  <emma:literal>'</emma:literal>
                </emma:interpretation>
              </emma:one-of>
            </emma:emma>
          </inkml:annotationXML>
          <inkml:trace contextRef="#ctx0" brushRef="#br0">38-3 251 0,'-5'4'118'0,"-4"7"-91"16,-1-8 11-16,7 1 20 15,-5 0-33-15,5-1 11 16,3-3 5-16,0 3-39 16,0-3-1-16,0 0 4 15,0 0-7-15,0 0 0 16,0 0 4-16,0 0-23 15,0 0-44-15,0 0-48 16</inkml:trace>
        </inkml:traceGroup>
      </inkml:traceGroup>
    </inkml:traceGroup>
  </inkml:traceGroup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  <inkml:channel name="T" type="integer" max="2.14748E9" units="dev"/>
        </inkml:traceFormat>
        <inkml:channelProperties>
          <inkml:channelProperty channel="X" name="resolution" value="2226.01904" units="1/cm"/>
          <inkml:channelProperty channel="Y" name="resolution" value="3561.63037" units="1/cm"/>
          <inkml:channelProperty channel="F" name="resolution" value="2.84167" units="1/deg"/>
          <inkml:channelProperty channel="T" name="resolution" value="1" units="1/dev"/>
        </inkml:channelProperties>
      </inkml:inkSource>
      <inkml:timestamp xml:id="ts0" timeString="2021-09-03T02:47:05.214"/>
    </inkml:context>
    <inkml:brush xml:id="br0">
      <inkml:brushProperty name="width" value="0.07938" units="cm"/>
      <inkml:brushProperty name="height" value="0.07938" units="cm"/>
      <inkml:brushProperty name="fitToCurve" value="1"/>
    </inkml:brush>
  </inkml:definitions>
  <inkml:trace contextRef="#ctx0" brushRef="#br0">70 246 331 0,'-11'0'47'16,"-8"0"-5"-16,6 0-30 16,2 0 8-16,0 0 7 15,6 0 10-15,5 5-41 16,0 0 12-16,0-5 0 0,0 0 26 15,0 0-34 1,0 0 7-16,0 0-7 0,0-12 6 16,0 0-16-16,0 0 19 15,11 0-7-15,2-10-11 16,3 2 11-16,-3 6-1 16,-2 0 1-16,0 12 0 15,8-2-19-15,-1 2 19 16,1 0 1-16,3 2-1 15,-4 0-2-15,6 19-5 16,0 10 5-16,-2-11 8 16,4 10-8-16,-4-20 8 15,8 10-12-15,-12 2 12 16,4-20 1-16,-9 0-3 16,6 0-2-16,-6 0-3 0,-2 0 4 15,3 0-17-15,-4-2 32 16,-5-11 16-16,6-8-22 15,-5-3-13-15,-6-4-3 16,0-5 16-16,0-5-16 16,-6 7 8-16,-7 4-13 15,-9 1 5-15,-2 14-43 16,13-1-111-16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  <inkml:channel name="T" type="integer" max="2.14748E9" units="dev"/>
        </inkml:traceFormat>
        <inkml:channelProperties>
          <inkml:channelProperty channel="X" name="resolution" value="2226.01904" units="1/cm"/>
          <inkml:channelProperty channel="Y" name="resolution" value="3561.63037" units="1/cm"/>
          <inkml:channelProperty channel="F" name="resolution" value="2.84167" units="1/deg"/>
          <inkml:channelProperty channel="T" name="resolution" value="1" units="1/dev"/>
        </inkml:channelProperties>
      </inkml:inkSource>
      <inkml:timestamp xml:id="ts0" timeString="2021-09-03T02:47:05.214"/>
    </inkml:context>
    <inkml:brush xml:id="br0">
      <inkml:brushProperty name="width" value="0.07938" units="cm"/>
      <inkml:brushProperty name="height" value="0.07938" units="cm"/>
      <inkml:brushProperty name="fitToCurve" value="1"/>
    </inkml:brush>
  </inkml:definitions>
  <inkml:trace contextRef="#ctx0" brushRef="#br0">70 246 331 0,'-11'0'47'16,"-8"0"-5"-16,6 0-30 16,2 0 8-16,0 0 7 15,6 0 10-15,5 5-41 16,0 0 12-16,0-5 0 0,0 0 26 15,0 0-34 1,0 0 7-16,0 0-7 0,0-12 6 16,0 0-16-16,0 0 19 15,11 0-7-15,2-10-11 16,3 2 11-16,-3 6-1 16,-2 0 1-16,0 12 0 15,8-2-19-15,-1 2 19 16,1 0 1-16,3 2-1 15,-4 0-2-15,6 19-5 16,0 10 5-16,-2-11 8 16,4 10-8-16,-4-20 8 15,8 10-12-15,-12 2 12 16,4-20 1-16,-9 0-3 16,6 0-2-16,-6 0-3 0,-2 0 4 15,3 0-17-15,-4-2 32 16,-5-11 16-16,6-8-22 15,-5-3-13-15,-6-4-3 16,0-5 16-16,0-5-16 16,-6 7 8-16,-7 4-13 15,-9 1 5-15,-2 14-43 16,13-1-111-16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  <inkml:channel name="T" type="integer" max="2.14748E9" units="dev"/>
        </inkml:traceFormat>
        <inkml:channelProperties>
          <inkml:channelProperty channel="X" name="resolution" value="2226.01904" units="1/cm"/>
          <inkml:channelProperty channel="Y" name="resolution" value="3561.63037" units="1/cm"/>
          <inkml:channelProperty channel="F" name="resolution" value="2.84167" units="1/deg"/>
          <inkml:channelProperty channel="T" name="resolution" value="1" units="1/dev"/>
        </inkml:channelProperties>
      </inkml:inkSource>
      <inkml:timestamp xml:id="ts0" timeString="2021-09-11T03:34:14.152"/>
    </inkml:context>
    <inkml:brush xml:id="br0">
      <inkml:brushProperty name="width" value="0.06667" units="cm"/>
      <inkml:brushProperty name="height" value="0.06667" units="cm"/>
      <inkml:brushProperty name="color" value="#FF0000"/>
      <inkml:brushProperty name="fitToCurve" value="1"/>
    </inkml:brush>
  </inkml:definitions>
  <inkml:traceGroup>
    <inkml:annotationXML>
      <emma:emma xmlns:emma="http://www.w3.org/2003/04/emma" version="1.0">
        <emma:interpretation id="{DC863D7D-4115-4ABC-B94B-71498DE27498}" emma:medium="tactile" emma:mode="ink">
          <msink:context xmlns:msink="http://schemas.microsoft.com/ink/2010/main" type="writingRegion" rotatedBoundingBox="6276,2241 19521,1887 19540,2614 6295,2968"/>
        </emma:interpretation>
      </emma:emma>
    </inkml:annotationXML>
    <inkml:traceGroup>
      <inkml:annotationXML>
        <emma:emma xmlns:emma="http://www.w3.org/2003/04/emma" version="1.0">
          <emma:interpretation id="{295C3F94-2A5E-4087-8392-919EF501DE4D}" emma:medium="tactile" emma:mode="ink">
            <msink:context xmlns:msink="http://schemas.microsoft.com/ink/2010/main" type="paragraph" rotatedBoundingBox="6276,2241 19521,1887 19540,2614 6295,296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08C213B-313D-474B-975B-813AEF6EC9DD}" emma:medium="tactile" emma:mode="ink">
              <msink:context xmlns:msink="http://schemas.microsoft.com/ink/2010/main" type="line" rotatedBoundingBox="6276,2241 19521,1887 19540,2614 6295,2968"/>
            </emma:interpretation>
          </emma:emma>
        </inkml:annotationXML>
        <inkml:traceGroup>
          <inkml:annotationXML>
            <emma:emma xmlns:emma="http://www.w3.org/2003/04/emma" version="1.0">
              <emma:interpretation id="{1745FBF4-5EA0-44DE-AD28-77B62ED6F855}" emma:medium="tactile" emma:mode="ink">
                <msink:context xmlns:msink="http://schemas.microsoft.com/ink/2010/main" type="inkWord" rotatedBoundingBox="6278,2333 6531,2327 6543,2813 6291,2819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17 197 430 0,'0'0'47'0,"-13"0"-45"0,8 0 3 16,5 0 18-1,0 0-19-15,0 0 0 0,0-6-1 16,0-8-10-16,5-3 17 16,16-5-9-16,-5-1-18 15,1 0 35-15,-10 2-36 16,4 1 22-16,-5 6-5 15,-1 2 6-15,1 4 6 16,-4 2-15-16,1 0 7 16,-1 2 11-16,-2 2-28 15,0 2 21-15,0 0-7 16,0 0 4-16,0 0 20 16,0 0-13-16,0 0-3 0,0 0 7 15,0 0-18-15,0 0 6 16,0 0 4-16,0 0-10 15,0 4 3-15,0 16 16 16,0 4-4-16,0 8-5 16,0-2-11-16,0-1 4 15,0 1 4-15,-5 1 15 16,-3-2-16-16,3-1-5 16,-1 0 4-16,1-8-1 15,-3 0-1-15,5-3 9 16,1-2-16-16,-4-1 20 15,6 0-20-15,0 2 16 16,-2 0-15-16,-1-4 8 16,-3-6-5-16,6 1 9 0,0 0-10 15,0-5 8-15,0 0-6 16,0-2-1-16,0 0 3 16,0 0 5-16,-2 0 5 15,2 0-7-15,0 0 13 16,0 0-17-16,0 0 6 15,0 0-6-15,0 0 0 16,0 0 3-16,0 0 4 16,0 0-14-16,0 0 13 15,0 0-4-15,0 0 4 16,0 0-16-16,0 0 13 16,0 0 11-16,0 0-16 0,0 0 8 15,0 0-1 1,0 0-8-16,0 0 12 0,0 0-11 15,0 0 10-15,2 0-9 16,17 2 12-16,3 3-5 16,-4 0 0-16,4-5-5 15,4 4 1-15,2-1-6 16,-4-1 11-16,-6 0 0 16,-5 1-11-16,-2-3 2 15,-5 3 8-15,-4-3-4 16,-2 0 4-16,0 0-7 15,0 0 4-15,0 0 4 16,0 0-14-16,0 0 5 16,0 0-14-16,0 0-90 15,9 0-42-15</inkml:trace>
        </inkml:traceGroup>
        <inkml:traceGroup>
          <inkml:annotationXML>
            <emma:emma xmlns:emma="http://www.w3.org/2003/04/emma" version="1.0">
              <emma:interpretation id="{CAA41389-19D5-4551-9C81-95952A103D78}" emma:medium="tactile" emma:mode="ink">
                <msink:context xmlns:msink="http://schemas.microsoft.com/ink/2010/main" type="inkWord" rotatedBoundingBox="7723,2262 8291,2246 8304,2725 7736,2740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1537.8509">1649 73 457 0,'-9'-8'18'0,"-4"-4"2"15,13 10-20-15,0-2-2 16,0-8 23-16,0-2-20 15,0-4-9-15,13-2 1 0,11 6 22 16,0 0-20 0,-2 3 5-16,2-2 4 0,0 6 3 15,-2 4 8-15,-9 3-8 16,0 0 35-16,-7 0-42 16,-1 0 4-16,4 8 11 15,-7 13-6-15,0 8-1 16,-2 3 2-16,0 2-7 15,0 2 3-15,0-2-13 16,-13 0 17-16,0-3-7 16,-9-3-11-16,-2 4 21 15,-2-6-27-15,-7 1 19 16,-2-8 3-16,9-2-17 16,-9-3 9-16,8-9 0 0,-3-1 10 15,4-4-4-15,2 0-11 16,2 0 7-16,9 0-6 15,8 0 6-15,-1 0-2 16,6 0-2-16,0 0 4 16,0 0-3-16,0 0-10 15,0 0 12-15,0 0 1 16,6 0 6-16,7 0-11 16,3 0 6-16,3 0-5 15,8 6 37-15,-1-4-24 16,7 4 6-16,4 0-20 15,0-1 13-15,9 0 0 16,0-1-6-16,-9-2-1 0,-2 4-6 16,0-4 3-1,-11-2 5-15,0 0-8 0,-2 0-1 16,4-10-32-16,-2-16-44 16,11-2-55-16</inkml:trace>
        </inkml:traceGroup>
        <inkml:traceGroup>
          <inkml:annotationXML>
            <emma:emma xmlns:emma="http://www.w3.org/2003/04/emma" version="1.0">
              <emma:interpretation id="{FFB00C55-0B25-4199-803F-702A0D0F69F7}" emma:medium="tactile" emma:mode="ink">
                <msink:context xmlns:msink="http://schemas.microsoft.com/ink/2010/main" type="inkWord" rotatedBoundingBox="9369,2204 9668,2196 9683,2745 9383,2753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2626.6183">3176-65 416 0,'-20'-14'63'16,"10"9"-53"-16,7 4-1 16,1 1-2-16,2 0 21 15,0-3-48-15,0 1 28 16,5-8 7-16,25-3-17 15,-4 4 14-15,-2 2-12 16,0 4-2-16,-11 3 38 0,7 0-22 16,-7 5 6-16,-2 18-18 15,-9 0 6-15,1 4 2 16,-3 2 0-16,0-1-9 16,0 4 5-16,-14 0-4 15,-10-1-13-15,0-5 24 16,0-4-13-16,0 0-7 15,0-8 11-15,2-2-4 16,7-4 1-16,4-4 0 16,3-4-9-16,8 0 15 15,0 0-24-15,0 0 20 16,0 0-15-16,8 0 7 16,16 0 6-16,8 0-12 15,-3-4 11-15,1-4 6 0,-3 2 3 16,-3 4-9-16,-8 2-5 15,5 0 7-15,-1 0 1 16,-5 22-15-16,-2 0 22 16,-2 4-8-16,-8 2 12 15,-3-8-15-15,0 0 19 16,0-6-24-16,0 0 18 16,-18 0-6-16,-12 4 15 15,1-6-5-15,-4 0-11 16,1-4-1-16,8-6-2 15,0-2-2-15,-1 0-7 16,1 0 3-16,0-14-10 16,0-10-63-16,13-4-19 0,11-2-167 15</inkml:trace>
        </inkml:traceGroup>
        <inkml:traceGroup>
          <inkml:annotationXML>
            <emma:emma xmlns:emma="http://www.w3.org/2003/04/emma" version="1.0">
              <emma:interpretation id="{17E3B770-2D89-42A7-8C9A-F950F6E45610}" emma:medium="tactile" emma:mode="ink">
                <msink:context xmlns:msink="http://schemas.microsoft.com/ink/2010/main" type="inkWord" rotatedBoundingBox="10919,2117 11314,2107 11330,2700 10935,2710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3872.3196">4981-218 455 0,'0'-5'23'15,"-3"5"-6"-15,-16 0-15 16,6 27-11-16,-3 11 14 15,-6 7 6-15,9 1-3 16,-6-2 6-16,3-6-5 16,3 0 5-16,-6-1-2 0,1-7 4 15,-4-1 2-15,-8-6-25 16,3-4 13-16,3 3-6 16,3-5-4-16,8-2 2 15,-1-4 8-15,6-1-10 16,5-6 14-16,3 0-19 15,0-2 12-15,0-2 7 16,0 0 2-16,0 0-18 16,9 0 19-16,15 4-5 15,2 0 1-15,-2-4 5 16,3 0 23-16,-3 0-22 16,6 0-9-16,-1 0-19 0,1 0 24 15,-3 0-8 1,-3 0 0-16,-5 0-18 0,-3-4 24 15,-6-2-7-15,4-2-14 16,-12-2 8-16,6-4 2 16,3 2-31-16,-8-2 24 15,7 0-5-15,1-2 9 16,-8 2-3-16,5 7-2 16,-5 2 16-16,-3 3-9 15,0 2 7-15,0 0-2 16,0 0-11-16,0 0 16 15,0 0 4-15,0 0-14 16,0 0 18-16,0 0-10 16,0 0-3-16,0 0 17 15,0 0 1-15,0 0-4 0,0 14-12 16,-3 11-3-16,-10 3 6 16,2 1 0-16,3-5-1 15,3-4-3-15,-1-4-2 16,3-1 1-16,3-1-5 15,-2-5 3-15,-4-3 6 16,4-2-11-16,2 0-4 16,-3-4-74-16,3 4-81 15</inkml:trace>
        </inkml:traceGroup>
        <inkml:traceGroup>
          <inkml:annotationXML>
            <emma:emma xmlns:emma="http://www.w3.org/2003/04/emma" version="1.0">
              <emma:interpretation id="{D9755F88-7660-41B8-A515-CFD2134665D2}" emma:medium="tactile" emma:mode="ink">
                <msink:context xmlns:msink="http://schemas.microsoft.com/ink/2010/main" type="inkWord" rotatedBoundingBox="12683,2156 13161,2144 13177,2725 12699,2737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4900.0063">6545-117 396 0,'0'-10'81'16,"0"10"-68"-16,0 0-8 15,-5 0 22-15,-1 0 29 0,4 0-51 16,2 0 4-16,-3 0-6 16,-5 20-7-16,-5 6-9 15,2 10 30-15,0-2-26 16,-2-6 29-16,2 2-11 15,6-2-9-15,-3-5 4 16,-1-6-4-16,9-8 8 16,0-7-15-16,0-2 8 15,0 0-3-15,0 3-4 16,9-3 4-16,15 0 8 16,0 0-3-16,0 0-8 15,2 0-8-15,-4 0 25 0,2 0-21 16,-2 0 11-16,-7-3-4 15,2 3 6-15,-10 0-4 16,2 0-2-16,2 17 6 16,-11 5 3-16,0 4 0 15,0 3 4-15,0 1-2 16,0-2-1-16,-3-6-9 16,-5-4 23-16,-3 0-12 15,0-6 5-15,-2-2-6 16,0-2 1-16,-11 1-14 15,-1 0 5-15,-7-2 0 16,6 2 9-16,1-5-15 16,1-4 10-16,5 0-10 0,6 0-6 15,0 0-54 1,13-8-32-16,0-13-72 0</inkml:trace>
          <inkml:trace contextRef="#ctx0" brushRef="#br0" timeOffset="5285.2639">6566-146 484 0,'-8'-2'46'16,"6"2"4"-16,2 0-3 16,0 0-22-16,0 0-10 15,0 0-15-15,0 0 6 16,0-2 2-16,21-3 32 15,14-3-26-15,3 1-8 16,-4 0-2-16,-7 2-5 16,-3 3 3-16,-2 2 3 15,2 0-10-15,-9 0 1 0,7 0-29 16,8 0-56-16,-1 0-130 16</inkml:trace>
        </inkml:traceGroup>
        <inkml:traceGroup>
          <inkml:annotationXML>
            <emma:emma xmlns:emma="http://www.w3.org/2003/04/emma" version="1.0">
              <emma:interpretation id="{EC969BDB-9D7C-4B2C-ABEC-C02A36D54209}" emma:medium="tactile" emma:mode="ink">
                <msink:context xmlns:msink="http://schemas.microsoft.com/ink/2010/main" type="inkWord" rotatedBoundingBox="14240,2203 14723,2190 14737,2737 14255,2750"/>
              </emma:interpretation>
              <emma:one-of disjunction-type="recognition" id="oneOf5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6324.5695">8439-95 387 0,'0'-7'87'0,"0"2"-74"16,-9 2-3-16,7 0 29 16,-9-1-40-16,0-1 18 15,6 0-16-15,-5 0 20 16,-1 5-5-16,0-1 8 16,-2-2-17-16,-6 3-3 15,3 0 1-15,-6 0 2 16,-2 0 3-16,0 0-8 15,-2 0-12-15,-7 9 22 16,7 5-9-16,-7 9 1 16,7-2 5-16,-4 3 23 15,6 4-34-15,8 4 12 0,3 2-22 16,2 0 17 0,8-2-1-16,-3-1-7 0,6-5 9 15,0 5-2-15,0 6 0 16,0-7-11-16,17 2 9 15,-1-8 7-15,6-2-10 16,-4-4-1-16,9 0 8 16,-3-6-11-16,-6-2 7 15,4-5 5-15,0-5-17 16,-7 0 8-16,5 0 14 16,-7 0-16-16,0-5 0 15,0-10 5-15,-2 1 4 0,0-3-8 16,0 0 0-16,-9 0 11 15,1 1-11-15,-3 1 4 16,0 4 3-16,0 3-10 16,0 0 11-16,-16 4-14 15,-8 4 21-15,-11 0-16 16,-2 0 8-16,-7 2-13 16,7 12 14-16,-3 6-9 15,-1-2-4-15,13 7-46 16,6 2-30-16,14-1-182 15</inkml:trace>
        </inkml:traceGroup>
        <inkml:traceGroup>
          <inkml:annotationXML>
            <emma:emma xmlns:emma="http://www.w3.org/2003/04/emma" version="1.0">
              <emma:interpretation id="{7EA15F0C-5EC6-45E8-ABB5-748A0AB00F8D}" emma:medium="tactile" emma:mode="ink">
                <msink:context xmlns:msink="http://schemas.microsoft.com/ink/2010/main" type="inkWord" rotatedBoundingBox="15826,2055 16191,2045 16203,2530 15839,2540"/>
              </emma:interpretation>
              <emma:one-of disjunction-type="recognition" id="oneOf6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7251.5959">9551-238 538 0,'-9'-4'21'0,"9"4"7"16,0 0-28-1,0 0-1-15,0 0-19 0,11 0 21 16,24 0 26-16,13 0-20 15,0-7-2-15,0-6-5 16,-2 9 2-16,-9-4-1 16,-13 0-3-16,0 8 13 15,-4-4-20-15,-15 4 5 16,3 0 14-16,-8 0-12 16,0 0 4-16,0 0-3 15,0 0 20-15,0 0-10 16,0 4 1-16,0 12-1 15,-2 5-16-15,-9 9 26 16,0-1 1-16,-2 5-7 16,-4 1-3-16,1-2 0 0,5 4 0 15,0-7-4-15,1 4 9 16,-1-2-11-16,4 0-11 16,-4 0 23-16,0-9-11 15,9-4 2-15,-4-6-8 16,6-4 1-16,0 2 7 15,-3-2-12-15,3-4 4 16,0-4 3-16,0-1-12 16,0 0-48-16,0 0-47 15,0 0-62-15</inkml:trace>
          <inkml:trace contextRef="#ctx0" brushRef="#br0" timeOffset="7523.7804">9599-21 558 0,'-20'-2'46'16,"10"2"-23"-16,7 0-1 15,3 0-8-15,0 0-11 16,0-2 2-16,11-2 0 15,22-2 10-15,6-1-6 16,7-1 1-16,0 2-12 16,-9 0 12-16,-11 6-21 15,-4 0 31-15,2 0-71 0,3 0-53 16,8 0-128-16</inkml:trace>
        </inkml:traceGroup>
        <inkml:traceGroup>
          <inkml:annotationXML>
            <emma:emma xmlns:emma="http://www.w3.org/2003/04/emma" version="1.0">
              <emma:interpretation id="{7EF606DC-EE53-4C6F-9F5C-9391543F8F6C}" emma:medium="tactile" emma:mode="ink">
                <msink:context xmlns:msink="http://schemas.microsoft.com/ink/2010/main" type="inkWord" rotatedBoundingBox="17396,2006 17789,1996 17806,2642 17413,2653"/>
              </emma:interpretation>
              <emma:one-of disjunction-type="recognition" id="oneOf7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8603.2417">11334-252 325 0,'-37'-5'155'16,"10"5"-123"-16,5 0-7 16,1 3-22-16,10 13 40 0,6 4-24 15,5 2-16 1,0 2 6-16,0 4-1 0,22 6 6 15,4-3-3-15,9 3 7 16,0 0-7-16,-6-2 19 16,1-2-25-16,-12 2-3 15,-1-2 1-15,-10-3-2 16,-1-2 13-16,-6-4-25 16,0 4 22-16,-13 0-6 15,-20 3-9-15,-1-7 5 16,-4-4-10-16,3-5 15 15,3-8-8-15,5-4 4 16,-5 0 1-16,8 0-17 16,8 0 21-16,3-4-13 15,2-3-23-15,11 0 12 0,0-5 8 16,0-6 16-16,5-2-7 16,19-8-3-16,8 0 4 15,1-1-3-15,-4-2 7 16,6-2-10-16,0-1 5 15,-3-6 0-15,-8 5 1 16,0 1 3-16,0-5-4 16,0 3 0-16,0 5-1 15,-13 2 1-15,3 5 12 16,-12 5 0-16,4 1 1 16,-6 2-13-16,0 2 12 15,0-4-10-15,-17 4 3 0,-9-2-4 16,-7 8 2-16,2 6-9 15,-4-2-21-15,2 4-8 16,9 0-14-16,14 0-42 16,10 0-31-16</inkml:trace>
        </inkml:traceGroup>
        <inkml:traceGroup>
          <inkml:annotationXML>
            <emma:emma xmlns:emma="http://www.w3.org/2003/04/emma" version="1.0">
              <emma:interpretation id="{BC2F1DAC-8091-426A-8AAD-9D0B5862F879}" emma:medium="tactile" emma:mode="ink">
                <msink:context xmlns:msink="http://schemas.microsoft.com/ink/2010/main" type="inkWord" rotatedBoundingBox="18890,1976 19523,1959 19540,2614 18908,2631"/>
              </emma:interpretation>
              <emma:one-of disjunction-type="recognition" id="oneOf8">
                <emma:interpretation id="interp8" emma:lang="" emma:confidence="1">
                  <emma:literal>g</emma:literal>
                </emma:interpretation>
                <emma:interpretation id="interp9" emma:lang="" emma:confidence="0">
                  <emma:literal>9</emma:literal>
                </emma:interpretation>
                <emma:interpretation id="interp10" emma:lang="" emma:confidence="0">
                  <emma:literal>5</emma:literal>
                </emma:interpretation>
                <emma:interpretation id="interp11" emma:lang="" emma:confidence="0">
                  <emma:literal>,</emma:literal>
                </emma:interpretation>
                <emma:interpretation id="interp12" emma:lang="" emma:confidence="0">
                  <emma:literal>S</emma:literal>
                </emma:interpretation>
              </emma:one-of>
            </emma:emma>
          </inkml:annotationXML>
          <inkml:trace contextRef="#ctx0" brushRef="#br0" timeOffset="9502.1981">13239-324 323 0,'0'-2'65'0,"0"-2"-9"16,0 0-36-16,0 2-5 16,0-3 6-16,0-2-17 15,-3 0 28-15,-8 2-7 16,-8-1-11-16,1 4 2 16,-12 2-12-16,1 0-2 15,-12 0 10-15,-1 2-8 16,-12 23-5-16,-3 6 7 15,7 5 0-15,2 4 14 16,15-7-10-16,15 1 6 16,-1-3-3-16,19-5-15 15,0-1 12-15,0-5-14 16,22-2 10-16,4-6-2 0,11-8 7 16,4-4-29-1,-1 0 38-15,3-2-22 0,-5-19 12 16,1-9-21-16,-6-1-14 15,-7 0-2-15,-4 0 25 16,0 7-3-16,-18-1 4 16,5 11-1-16,-9 5 2 15,0 6-1-15,2 1 5 16,-2 2-5-16,0 0 6 16,6 0-3-16,-6 0 2 15,0 0-4-15,0 5 7 16,0 12 9-16,0 11-4 15,0 4 1-15,0 4 2 16,0 7-2-16,-6 3-8 0,-9 2 12 16,-7-2-4-16,-2-3 0 15,-3-4-1-15,-3-8-2 16,1-3 1-16,-5-3-4 16,-4-6-4-16,-7 0 7 15,-4-4-15-15,4-3 14 16,-3-2-9-16,4-3-6 15,7-4 13-15,10-3-19 16,6 0-4-16,8-13-27 16,13-16-16-16,0-2-54 15,2 3-114-15</inkml:trace>
        </inkml:traceGroup>
      </inkml:traceGroup>
    </inkml:traceGroup>
  </inkml:traceGroup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  <inkml:channel name="T" type="integer" max="2.14748E9" units="dev"/>
        </inkml:traceFormat>
        <inkml:channelProperties>
          <inkml:channelProperty channel="X" name="resolution" value="2226.01904" units="1/cm"/>
          <inkml:channelProperty channel="Y" name="resolution" value="3561.63037" units="1/cm"/>
          <inkml:channelProperty channel="F" name="resolution" value="2.84167" units="1/deg"/>
          <inkml:channelProperty channel="T" name="resolution" value="1" units="1/dev"/>
        </inkml:channelProperties>
      </inkml:inkSource>
      <inkml:timestamp xml:id="ts0" timeString="2021-09-11T03:34:25.072"/>
    </inkml:context>
    <inkml:brush xml:id="br0">
      <inkml:brushProperty name="width" value="0.06667" units="cm"/>
      <inkml:brushProperty name="height" value="0.06667" units="cm"/>
      <inkml:brushProperty name="color" value="#FF0000"/>
      <inkml:brushProperty name="fitToCurve" value="1"/>
    </inkml:brush>
  </inkml:definitions>
  <inkml:traceGroup>
    <inkml:annotationXML>
      <emma:emma xmlns:emma="http://www.w3.org/2003/04/emma" version="1.0">
        <emma:interpretation id="{A79FD88E-EBD0-4729-A2A4-93EBC1A7CC84}" emma:medium="tactile" emma:mode="ink">
          <msink:context xmlns:msink="http://schemas.microsoft.com/ink/2010/main" type="writingRegion" rotatedBoundingBox="4540,4131 4583,12897 3958,12900 3916,4134"/>
        </emma:interpretation>
      </emma:emma>
    </inkml:annotationXML>
    <inkml:traceGroup>
      <inkml:annotationXML>
        <emma:emma xmlns:emma="http://www.w3.org/2003/04/emma" version="1.0">
          <emma:interpretation id="{E81BDAC0-DC78-45B2-81F1-9B62F25D9312}" emma:medium="tactile" emma:mode="ink">
            <msink:context xmlns:msink="http://schemas.microsoft.com/ink/2010/main" type="paragraph" rotatedBoundingBox="4540,4131 4583,12897 3958,12900 3916,413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752B804-8448-4517-8F7B-D5C7CA2F2569}" emma:medium="tactile" emma:mode="ink">
              <msink:context xmlns:msink="http://schemas.microsoft.com/ink/2010/main" type="line" rotatedBoundingBox="4540,4131 4583,12897 3958,12900 3916,4134"/>
            </emma:interpretation>
          </emma:emma>
        </inkml:annotationXML>
        <inkml:traceGroup>
          <inkml:annotationXML>
            <emma:emma xmlns:emma="http://www.w3.org/2003/04/emma" version="1.0">
              <emma:interpretation id="{9B5CB605-CED7-415B-8332-E0F10C6E7A34}" emma:medium="tactile" emma:mode="ink">
                <msink:context xmlns:msink="http://schemas.microsoft.com/ink/2010/main" type="inkWord" rotatedBoundingBox="4323,4133 4325,4633 4109,4634 4106,4134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59 192 539 0,'-28'7'20'15,"6"0"7"-15,13-5-27 16,9-2 19-16,0 0-18 16,0 0 1-16,0 0 3 15,25-14-4-15,7-15-3 16,3-5 7-16,-6 1-11 0,3 4 9 16,-10-1-10-16,-6 12 20 15,-3 6-19-15,-2 2 16 16,-11 10-15-16,0 0 1 15,0 0 3-15,0 0 17 16,0 0-19-16,0 0 36 16,0 0 7-16,0 0-29 15,0 6-20-15,0 22 24 16,0 10 1-16,0 11-5 16,0-1-2-16,0 0-7 15,-3 0 5-15,-10-2 7 16,2-4-8-16,3-10 11 15,1-5-17-15,1-2 4 16,3-2-13-16,-5-6 13 16,8-3-2-16,0-6 1 0,0-6-9 15,0-2 11-15,0 0-10 16,-3 0-12-16,3 0-34 16,0-7-45-16,0-12-48 15</inkml:trace>
        </inkml:traceGroup>
        <inkml:traceGroup>
          <inkml:annotationXML>
            <emma:emma xmlns:emma="http://www.w3.org/2003/04/emma" version="1.0">
              <emma:interpretation id="{9E5C6952-4FB3-426E-8325-CC6EC16DEE60}" emma:medium="tactile" emma:mode="ink">
                <msink:context xmlns:msink="http://schemas.microsoft.com/ink/2010/main" type="inkWord" rotatedBoundingBox="4472,5771 4475,6313 3951,6316 3948,5773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1132.0579">274 1760 453 0,'-24'15'31'15,"-5"-1"-31"-15,18-6 21 0,0-6 18 16,3-2-44-16,8 0 20 16,-3 0-17-16,-5 0-8 15,8-10 9-15,0-14 17 16,0-2-31-16,0 1 12 16,0 2 4-16,8 4 13 15,5 3-16-15,-2 7-11 16,0 4 28-16,0 1-25 15,0 4 8-15,-6 0 9 16,5 0 12-16,-1 0 31 16,-4 4-47-16,3 17 5 15,-8 11-1-15,0 4-2 16,0 3 4-16,-8 4 5 16,-16 1-20-16,-3-3 17 0,-5 0 3 15,-6-5 1 1,-7 0-14-16,-1-5-6 0,4-4 12 15,-4-6-7-15,9-3 3 16,7-14-10-16,3-2 8 16,5-2-5-16,12 0-27 15,7 0 45-15,1 0-17 16,2-2-17-16,0-2 11 16,0-1 12-16,0 3-2 15,0-1 3-15,2 3-5 16,11 0 15-16,7 0-15 15,4 0 1-15,2 0 41 0,1 14-37 16,8 0 6-16,6 2-7 16,1 0 0-16,1-4-6 15,3-6 11-15,2-2-1 16,-8-4-15-16,3 0-2 16,-14 0 0-16,-5-10-36 15,-3-2-88-15</inkml:trace>
        </inkml:traceGroup>
        <inkml:traceGroup>
          <inkml:annotationXML>
            <emma:emma xmlns:emma="http://www.w3.org/2003/04/emma" version="1.0">
              <emma:interpretation id="{F2F42D44-6BC0-4408-8810-4C17AC4DC990}" emma:medium="tactile" emma:mode="ink">
                <msink:context xmlns:msink="http://schemas.microsoft.com/ink/2010/main" type="inkWord" rotatedBoundingBox="4353,7334 4356,7978 4074,7979 4070,7335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2206.2912">73 3266 251 0,'-18'0'225'0,"-6"0"-221"16,15 0-7-16,7 0 61 15,2 0-53-15,0 0 5 16,0 0-11-16,0 0 4 15,11-7 3-15,13-10-26 0,2 1 34 16,1 3 5-16,-3 4-2 16,-5 6-13-16,-3 3 10 15,-6 0-16-15,-1 6 20 16,-7 17 3-16,-2 8-17 16,0 5 10-16,-8 6-11 15,-19 3-2-15,1-1-1 16,-4-6 4-16,1-9-8 15,5-5 6-15,5-10 4 16,5-6-11-16,3-8-7 16,11 0-15-16,0 0 23 15,0-2 6-15,0-20-2 16,20-2-13-16,4 5 13 16,2 9 2-16,-4 6 4 15,0 2-20-15,2 2 22 0,-6 0 1 16,6 0-12-16,-7 0 21 15,-4 0 13-15,2 16-13 16,-4 5 11-16,-2 8-33 16,-7 5 5-16,-2 4 12 15,0 1-11-15,0 3 11 16,-15-2-12-16,-13-4 6 16,4-5 6-16,0-6-20 15,-3-6 15-15,3-6-10 16,-2-9 6-16,-4-4-2 0,3 0-1 15,-5 0-45 1,16-8-66-16,8-9-102 0</inkml:trace>
        </inkml:traceGroup>
        <inkml:traceGroup>
          <inkml:annotationXML>
            <emma:emma xmlns:emma="http://www.w3.org/2003/04/emma" version="1.0">
              <emma:interpretation id="{705EFD85-C9F1-4CBC-A59A-125E14B94D78}" emma:medium="tactile" emma:mode="ink">
                <msink:context xmlns:msink="http://schemas.microsoft.com/ink/2010/main" type="inkWord" rotatedBoundingBox="3777,9068 4277,8831 4557,9419 4056,9657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3404.9002">59 4750 479 0,'0'0'58'0,"0"0"-49"15,0 0 10-15,0 15 5 16,0 9 4-16,0 4-25 15,-2 4-3-15,-6 2 5 16,3 5 2-16,-14 6 6 0,3 3-19 16,-8 3 13-1,-6-1-4-15,3 0 3 0,-5-8-11 16,8-10 11-16,8-10-11 16,3-8 3-16,10-9 15 15,-3-4-14-15,6-1 33 16,0 0-39-16,0 0 11 15,0 0-1-15,6 0-3 16,12-1 0-16,15-14 5 16,-7 5-5-16,9-2 8 15,0 2-4-15,-2 4 3 16,2-2-9-16,0 4 5 16,-4 2 0-16,1-2 2 0,-5 4-13 15,-3-2 11 1,-5 0-4-16,-6 0 9 0,-4-2-13 15,-4-2 2-15,1 1 4 16,-4-4-8-16,3-5-4 16,1-4-6-16,-1-3-27 15,1-2 26-15,-2 2 7 16,-1 4 8-16,8-2-3 16,-5 0 0-16,-1 6 9 15,1 7-7-15,-6 0 19 16,0 6-7-16,0 0 13 15,0 0 40-15,0 0-47 0,0 3-10 16,0 16 3 0,0 7 9-16,-11 8-3 0,5 3 6 15,-5 3-23-15,8 2 17 16,-1-2-9-16,-5-2-4 16,1-4-4-16,3-9 5 15,-3-8-8-15,8-8-30 16,0-4-75-16,0 3-131 15</inkml:trace>
        </inkml:traceGroup>
        <inkml:traceGroup>
          <inkml:annotationXML>
            <emma:emma xmlns:emma="http://www.w3.org/2003/04/emma" version="1.0">
              <emma:interpretation id="{AD0922CC-FD45-4921-9293-07E3B4902E91}" emma:medium="tactile" emma:mode="ink">
                <msink:context xmlns:msink="http://schemas.microsoft.com/ink/2010/main" type="inkWord" rotatedBoundingBox="4571,10489 4572,10493 4146,10495 4146,10492"/>
              </emma:interpretation>
              <emma:one-of disjunction-type="recognition" id="oneOf4">
                <emma:interpretation id="interp4" emma:lang="" emma:confidence="1">
                  <emma:literal>_</emma:literal>
                </emma:interpretation>
                <emma:interpretation id="interp5" emma:lang="" emma:confidence="0">
                  <emma:literal>-</emma:literal>
                </emma:interpretation>
                <emma:interpretation id="interp6" emma:lang="" emma:confidence="0">
                  <emma:literal>.</emma:literal>
                </emma:interpretation>
                <emma:interpretation id="interp7" emma:lang="" emma:confidence="0">
                  <emma:literal>•</emma:literal>
                </emma:interpretation>
                <emma:interpretation id="interp8" emma:lang="" emma:confidence="0">
                  <emma:literal>~</emma:literal>
                </emma:interpretation>
              </emma:one-of>
            </emma:emma>
          </inkml:annotationXML>
          <inkml:trace contextRef="#ctx0" brushRef="#br0" timeOffset="4961.9403">62 6361 463 0,'-7'-3'37'0,"-2"3"24"15,1 0-13-15,8 0-20 16,0 0-9-16,0 0 15 16,0 0-16-16,17 0 1 15,12 0-11-15,5 0 6 16,1 0-7-16,3 0-3 15,7 0 2-15,-1 0 2 16,-2 0-11-16,-7 0-1 16,6 0-36-16,-4 0-98 15,-8 0-177-15</inkml:trace>
        </inkml:traceGroup>
        <inkml:traceGroup>
          <inkml:annotationXML>
            <emma:emma xmlns:emma="http://www.w3.org/2003/04/emma" version="1.0">
              <emma:interpretation id="{C19E30A1-6639-41AA-8475-87192BF58AF4}" emma:medium="tactile" emma:mode="ink">
                <msink:context xmlns:msink="http://schemas.microsoft.com/ink/2010/main" type="inkWord" rotatedBoundingBox="4366,10490 4369,11118 4071,11120 4067,10492"/>
              </emma:interpretation>
              <emma:one-of disjunction-type="recognition" id="oneOf5">
                <emma:interpretation id="interp9" emma:lang="" emma:confidence="1">
                  <emma:literal/>
                </emma:interpretation>
              </emma:one-of>
            </emma:emma>
          </inkml:annotationXML>
          <inkml:trace contextRef="#ctx0" brushRef="#br0" timeOffset="4463.6078">38 6408 276 0,'0'-22'113'0,"0"6"-106"16,0 9 9-16,0 2 41 15,0 5-26-15,0 0-15 16,0 0 38-16,0 0-33 16,0 0 3-16,0 0-12 0,0 0-16 15,0 0 39-15,0 19-24 16,-3 20 16-16,-1 9-14 16,-13 6-2-16,10 2-15 15,-10-7 9-15,12-8-13 16,-1-15 19-16,3-11-12 15,3-10-2-15,0-5-3 16,0 0 4-16,0 0-7 16,0-11 15-16,11-12-19 15,9-6 18-15,-2 2-4 16,1 6-4-16,-1 11 1 16,4 6 13-16,-3 4-11 15,-1 0 0-15,3 0 0 0,4 6 0 16,-6 11-1-1,-1 3 5-15,1 3 3 0,-3-1 8 16,-5 4-14-16,-3 4 4 16,-6 1-11-16,-2-4 22 15,0 5-14-15,0-4-2 16,-10 3-7-16,-4-5 12 16,-1-6 0-16,-5-1 11 15,-1-8-18-15,-3 0-1 16,0-2 7-16,-11-3-5 15,8-2 2-15,-5-2-11 16,3-2-6-16,5 0 3 0,5 0-4 16,16 0-88-16,3-21-16 15,0-8-91-15</inkml:trace>
        </inkml:traceGroup>
        <inkml:traceGroup>
          <inkml:annotationXML>
            <emma:emma xmlns:emma="http://www.w3.org/2003/04/emma" version="1.0">
              <emma:interpretation id="{B73EF7E2-9C04-46FF-A2E0-A95E06D04B12}" emma:medium="tactile" emma:mode="ink">
                <msink:context xmlns:msink="http://schemas.microsoft.com/ink/2010/main" type="inkWord" rotatedBoundingBox="4503,12191 4507,12897 4088,12899 4084,12193"/>
              </emma:interpretation>
              <emma:one-of disjunction-type="recognition" id="oneOf6">
                <emma:interpretation id="interp10" emma:lang="" emma:confidence="1">
                  <emma:literal>6</emma:literal>
                </emma:interpretation>
                <emma:interpretation id="interp11" emma:lang="" emma:confidence="0">
                  <emma:literal>S</emma:literal>
                </emma:interpretation>
                <emma:interpretation id="interp12" emma:lang="" emma:confidence="0">
                  <emma:literal>8</emma:literal>
                </emma:interpretation>
                <emma:interpretation id="interp13" emma:lang="" emma:confidence="0">
                  <emma:literal>s</emma:literal>
                </emma:interpretation>
                <emma:interpretation id="interp14" emma:lang="" emma:confidence="0">
                  <emma:literal>G</emma:literal>
                </emma:interpretation>
              </emma:one-of>
            </emma:emma>
          </inkml:annotationXML>
          <inkml:trace contextRef="#ctx0" brushRef="#br0" timeOffset="6044.0593">191 8101 309 0,'13'-7'66'0,"-2"3"-55"0,-11 4 5 15,6 0 35-15,-4 0-57 16,0-2 28-16,-2 2-18 16,0 0 6-16,0 0-1 15,0 0 13-15,0-3-14 16,0 3 21-16,0-2-15 15,0 0 33-15,0-4-44 16,-2 2 6-16,-9 0-13 16,-2-2 21-16,0 4-20 15,-6 2 12-15,-6 0-1 16,4 2-6-16,-3 18-6 16,0 4 18-16,6 2-14 15,-4 5 8-15,3 3-7 0,5 2 0 16,1 0-1-16,5 1 10 15,8-2-3-15,0 9 7 16,0 4-25-16,0 5 24 16,21 7-8-16,4-4-15 15,9-8 10-15,4-9 16 16,5-13-31-16,3-14 21 16,2-12-2-16,-2 0-15 15,-7-3 12-15,-12-23 13 16,-6-2-28-16,-7-4 23 15,-3-2-14-15,-5 4 6 16,-6 0 7-16,0 6-11 0,0 2-2 16,0 2 12-16,-17 4-17 15,-1-2 10-15,-12 5 11 16,6 4-19-16,-5 6 7 16,-1 3 2-16,1 3 2 15,-4 32 9-15,1 16-15 16,3 15-5-16,-1 1 3 15,14-2-76-15,8-5-84 16</inkml:trace>
        </inkml:traceGroup>
      </inkml:traceGroup>
    </inkml:traceGroup>
  </inkml:traceGroup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2" name="Google Shape;1612;gcb044da28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3" name="Google Shape;1613;gcb044da28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8" name="Google Shape;1618;gabf9762155_0_25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9" name="Google Shape;1619;gabf9762155_0_25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23963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8" name="Google Shape;1618;gabf9762155_0_25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9" name="Google Shape;1619;gabf9762155_0_25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976037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8" name="Google Shape;1618;gabf9762155_0_25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9" name="Google Shape;1619;gabf9762155_0_25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872986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8" name="Google Shape;1618;gabf9762155_0_25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9" name="Google Shape;1619;gabf9762155_0_25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764822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" name="Google Shape;2621;gd768e69cfa_0_80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2" name="Google Shape;2622;gd768e69cfa_0_80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title"/>
          </p:nvPr>
        </p:nvSpPr>
        <p:spPr>
          <a:xfrm>
            <a:off x="1780650" y="1329750"/>
            <a:ext cx="5582700" cy="237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 sz="6500"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322000" y="3717725"/>
            <a:ext cx="4500000" cy="44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Regular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Regular"/>
              <a:buNone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Regular"/>
              <a:buNone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Regular"/>
              <a:buNone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Regular"/>
              <a:buNone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Regular"/>
              <a:buNone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Regular"/>
              <a:buNone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Regular"/>
              <a:buNone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Regular"/>
              <a:buNone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1804588" y="680830"/>
            <a:ext cx="918671" cy="667251"/>
            <a:chOff x="5211663" y="1358969"/>
            <a:chExt cx="483893" cy="351481"/>
          </a:xfrm>
        </p:grpSpPr>
        <p:sp>
          <p:nvSpPr>
            <p:cNvPr id="12" name="Google Shape;12;p2"/>
            <p:cNvSpPr/>
            <p:nvPr/>
          </p:nvSpPr>
          <p:spPr>
            <a:xfrm>
              <a:off x="5519159" y="1395927"/>
              <a:ext cx="71050" cy="66812"/>
            </a:xfrm>
            <a:custGeom>
              <a:avLst/>
              <a:gdLst/>
              <a:ahLst/>
              <a:cxnLst/>
              <a:rect l="l" t="t" r="r" b="b"/>
              <a:pathLst>
                <a:path w="1040" h="978" extrusionOk="0">
                  <a:moveTo>
                    <a:pt x="914" y="1"/>
                  </a:moveTo>
                  <a:cubicBezTo>
                    <a:pt x="801" y="1"/>
                    <a:pt x="571" y="36"/>
                    <a:pt x="67" y="176"/>
                  </a:cubicBezTo>
                  <a:cubicBezTo>
                    <a:pt x="0" y="198"/>
                    <a:pt x="16" y="324"/>
                    <a:pt x="95" y="324"/>
                  </a:cubicBezTo>
                  <a:cubicBezTo>
                    <a:pt x="102" y="324"/>
                    <a:pt x="109" y="323"/>
                    <a:pt x="116" y="322"/>
                  </a:cubicBezTo>
                  <a:cubicBezTo>
                    <a:pt x="359" y="249"/>
                    <a:pt x="626" y="200"/>
                    <a:pt x="869" y="152"/>
                  </a:cubicBezTo>
                  <a:lnTo>
                    <a:pt x="869" y="152"/>
                  </a:lnTo>
                  <a:cubicBezTo>
                    <a:pt x="796" y="322"/>
                    <a:pt x="626" y="662"/>
                    <a:pt x="505" y="880"/>
                  </a:cubicBezTo>
                  <a:cubicBezTo>
                    <a:pt x="480" y="905"/>
                    <a:pt x="480" y="953"/>
                    <a:pt x="529" y="977"/>
                  </a:cubicBezTo>
                  <a:lnTo>
                    <a:pt x="553" y="977"/>
                  </a:lnTo>
                  <a:cubicBezTo>
                    <a:pt x="577" y="977"/>
                    <a:pt x="602" y="977"/>
                    <a:pt x="602" y="953"/>
                  </a:cubicBezTo>
                  <a:cubicBezTo>
                    <a:pt x="650" y="880"/>
                    <a:pt x="990" y="249"/>
                    <a:pt x="1039" y="127"/>
                  </a:cubicBezTo>
                  <a:cubicBezTo>
                    <a:pt x="1039" y="103"/>
                    <a:pt x="1039" y="79"/>
                    <a:pt x="1039" y="30"/>
                  </a:cubicBezTo>
                  <a:cubicBezTo>
                    <a:pt x="1018" y="20"/>
                    <a:pt x="998" y="1"/>
                    <a:pt x="914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5211663" y="1358969"/>
              <a:ext cx="483893" cy="351481"/>
            </a:xfrm>
            <a:custGeom>
              <a:avLst/>
              <a:gdLst/>
              <a:ahLst/>
              <a:cxnLst/>
              <a:rect l="l" t="t" r="r" b="b"/>
              <a:pathLst>
                <a:path w="7083" h="5145" extrusionOk="0">
                  <a:moveTo>
                    <a:pt x="3768" y="0"/>
                  </a:moveTo>
                  <a:cubicBezTo>
                    <a:pt x="3734" y="0"/>
                    <a:pt x="3701" y="4"/>
                    <a:pt x="3670" y="12"/>
                  </a:cubicBezTo>
                  <a:cubicBezTo>
                    <a:pt x="3014" y="207"/>
                    <a:pt x="3232" y="1713"/>
                    <a:pt x="3232" y="1713"/>
                  </a:cubicBezTo>
                  <a:cubicBezTo>
                    <a:pt x="3232" y="1713"/>
                    <a:pt x="1357" y="535"/>
                    <a:pt x="891" y="535"/>
                  </a:cubicBezTo>
                  <a:cubicBezTo>
                    <a:pt x="865" y="535"/>
                    <a:pt x="844" y="539"/>
                    <a:pt x="827" y="547"/>
                  </a:cubicBezTo>
                  <a:cubicBezTo>
                    <a:pt x="366" y="814"/>
                    <a:pt x="1483" y="1664"/>
                    <a:pt x="1483" y="1664"/>
                  </a:cubicBezTo>
                  <a:cubicBezTo>
                    <a:pt x="1483" y="1664"/>
                    <a:pt x="832" y="1473"/>
                    <a:pt x="445" y="1473"/>
                  </a:cubicBezTo>
                  <a:cubicBezTo>
                    <a:pt x="263" y="1473"/>
                    <a:pt x="140" y="1516"/>
                    <a:pt x="171" y="1640"/>
                  </a:cubicBezTo>
                  <a:cubicBezTo>
                    <a:pt x="269" y="2029"/>
                    <a:pt x="1022" y="2490"/>
                    <a:pt x="1022" y="2490"/>
                  </a:cubicBezTo>
                  <a:cubicBezTo>
                    <a:pt x="730" y="2490"/>
                    <a:pt x="439" y="2539"/>
                    <a:pt x="147" y="2587"/>
                  </a:cubicBezTo>
                  <a:cubicBezTo>
                    <a:pt x="1" y="2650"/>
                    <a:pt x="594" y="3616"/>
                    <a:pt x="1664" y="3616"/>
                  </a:cubicBezTo>
                  <a:cubicBezTo>
                    <a:pt x="1835" y="3616"/>
                    <a:pt x="2018" y="3592"/>
                    <a:pt x="2212" y="3535"/>
                  </a:cubicBezTo>
                  <a:lnTo>
                    <a:pt x="2212" y="3535"/>
                  </a:lnTo>
                  <a:lnTo>
                    <a:pt x="1095" y="4506"/>
                  </a:lnTo>
                  <a:cubicBezTo>
                    <a:pt x="1095" y="4506"/>
                    <a:pt x="2102" y="5144"/>
                    <a:pt x="3258" y="5144"/>
                  </a:cubicBezTo>
                  <a:cubicBezTo>
                    <a:pt x="3697" y="5144"/>
                    <a:pt x="4158" y="5052"/>
                    <a:pt x="4593" y="4798"/>
                  </a:cubicBezTo>
                  <a:cubicBezTo>
                    <a:pt x="7083" y="3365"/>
                    <a:pt x="4779" y="0"/>
                    <a:pt x="37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467307" y="1398045"/>
              <a:ext cx="48164" cy="44746"/>
            </a:xfrm>
            <a:custGeom>
              <a:avLst/>
              <a:gdLst/>
              <a:ahLst/>
              <a:cxnLst/>
              <a:rect l="l" t="t" r="r" b="b"/>
              <a:pathLst>
                <a:path w="705" h="655" extrusionOk="0">
                  <a:moveTo>
                    <a:pt x="443" y="1"/>
                  </a:moveTo>
                  <a:cubicBezTo>
                    <a:pt x="395" y="1"/>
                    <a:pt x="349" y="49"/>
                    <a:pt x="365" y="96"/>
                  </a:cubicBezTo>
                  <a:cubicBezTo>
                    <a:pt x="413" y="218"/>
                    <a:pt x="462" y="363"/>
                    <a:pt x="486" y="485"/>
                  </a:cubicBezTo>
                  <a:cubicBezTo>
                    <a:pt x="365" y="388"/>
                    <a:pt x="243" y="291"/>
                    <a:pt x="122" y="169"/>
                  </a:cubicBezTo>
                  <a:cubicBezTo>
                    <a:pt x="110" y="157"/>
                    <a:pt x="92" y="151"/>
                    <a:pt x="73" y="151"/>
                  </a:cubicBezTo>
                  <a:cubicBezTo>
                    <a:pt x="55" y="151"/>
                    <a:pt x="37" y="157"/>
                    <a:pt x="25" y="169"/>
                  </a:cubicBezTo>
                  <a:cubicBezTo>
                    <a:pt x="0" y="218"/>
                    <a:pt x="0" y="266"/>
                    <a:pt x="25" y="291"/>
                  </a:cubicBezTo>
                  <a:cubicBezTo>
                    <a:pt x="340" y="606"/>
                    <a:pt x="462" y="655"/>
                    <a:pt x="535" y="655"/>
                  </a:cubicBezTo>
                  <a:lnTo>
                    <a:pt x="559" y="655"/>
                  </a:lnTo>
                  <a:cubicBezTo>
                    <a:pt x="608" y="631"/>
                    <a:pt x="705" y="582"/>
                    <a:pt x="511" y="48"/>
                  </a:cubicBezTo>
                  <a:cubicBezTo>
                    <a:pt x="494" y="14"/>
                    <a:pt x="468" y="1"/>
                    <a:pt x="443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5309630" y="1479885"/>
              <a:ext cx="102954" cy="109167"/>
            </a:xfrm>
            <a:custGeom>
              <a:avLst/>
              <a:gdLst/>
              <a:ahLst/>
              <a:cxnLst/>
              <a:rect l="l" t="t" r="r" b="b"/>
              <a:pathLst>
                <a:path w="1507" h="1598" extrusionOk="0">
                  <a:moveTo>
                    <a:pt x="479" y="1"/>
                  </a:moveTo>
                  <a:cubicBezTo>
                    <a:pt x="444" y="1"/>
                    <a:pt x="427" y="9"/>
                    <a:pt x="414" y="16"/>
                  </a:cubicBezTo>
                  <a:cubicBezTo>
                    <a:pt x="389" y="40"/>
                    <a:pt x="389" y="64"/>
                    <a:pt x="389" y="113"/>
                  </a:cubicBezTo>
                  <a:cubicBezTo>
                    <a:pt x="389" y="210"/>
                    <a:pt x="535" y="380"/>
                    <a:pt x="657" y="477"/>
                  </a:cubicBezTo>
                  <a:cubicBezTo>
                    <a:pt x="1" y="526"/>
                    <a:pt x="1" y="599"/>
                    <a:pt x="1" y="672"/>
                  </a:cubicBezTo>
                  <a:cubicBezTo>
                    <a:pt x="1" y="744"/>
                    <a:pt x="74" y="793"/>
                    <a:pt x="98" y="817"/>
                  </a:cubicBezTo>
                  <a:cubicBezTo>
                    <a:pt x="219" y="890"/>
                    <a:pt x="316" y="963"/>
                    <a:pt x="438" y="1012"/>
                  </a:cubicBezTo>
                  <a:cubicBezTo>
                    <a:pt x="316" y="1036"/>
                    <a:pt x="195" y="1085"/>
                    <a:pt x="98" y="1157"/>
                  </a:cubicBezTo>
                  <a:cubicBezTo>
                    <a:pt x="49" y="1182"/>
                    <a:pt x="49" y="1255"/>
                    <a:pt x="74" y="1303"/>
                  </a:cubicBezTo>
                  <a:cubicBezTo>
                    <a:pt x="185" y="1481"/>
                    <a:pt x="397" y="1598"/>
                    <a:pt x="619" y="1598"/>
                  </a:cubicBezTo>
                  <a:cubicBezTo>
                    <a:pt x="639" y="1598"/>
                    <a:pt x="660" y="1597"/>
                    <a:pt x="681" y="1595"/>
                  </a:cubicBezTo>
                  <a:cubicBezTo>
                    <a:pt x="778" y="1595"/>
                    <a:pt x="875" y="1570"/>
                    <a:pt x="948" y="1546"/>
                  </a:cubicBezTo>
                  <a:cubicBezTo>
                    <a:pt x="997" y="1546"/>
                    <a:pt x="1021" y="1498"/>
                    <a:pt x="997" y="1473"/>
                  </a:cubicBezTo>
                  <a:cubicBezTo>
                    <a:pt x="997" y="1438"/>
                    <a:pt x="971" y="1415"/>
                    <a:pt x="938" y="1415"/>
                  </a:cubicBezTo>
                  <a:cubicBezTo>
                    <a:pt x="925" y="1415"/>
                    <a:pt x="912" y="1418"/>
                    <a:pt x="899" y="1425"/>
                  </a:cubicBezTo>
                  <a:cubicBezTo>
                    <a:pt x="829" y="1446"/>
                    <a:pt x="756" y="1457"/>
                    <a:pt x="683" y="1457"/>
                  </a:cubicBezTo>
                  <a:cubicBezTo>
                    <a:pt x="507" y="1457"/>
                    <a:pt x="333" y="1392"/>
                    <a:pt x="195" y="1255"/>
                  </a:cubicBezTo>
                  <a:cubicBezTo>
                    <a:pt x="365" y="1157"/>
                    <a:pt x="535" y="1109"/>
                    <a:pt x="705" y="1085"/>
                  </a:cubicBezTo>
                  <a:lnTo>
                    <a:pt x="729" y="1085"/>
                  </a:lnTo>
                  <a:cubicBezTo>
                    <a:pt x="754" y="1060"/>
                    <a:pt x="778" y="1036"/>
                    <a:pt x="778" y="1012"/>
                  </a:cubicBezTo>
                  <a:cubicBezTo>
                    <a:pt x="778" y="987"/>
                    <a:pt x="754" y="963"/>
                    <a:pt x="729" y="939"/>
                  </a:cubicBezTo>
                  <a:lnTo>
                    <a:pt x="705" y="939"/>
                  </a:lnTo>
                  <a:cubicBezTo>
                    <a:pt x="511" y="890"/>
                    <a:pt x="341" y="793"/>
                    <a:pt x="171" y="696"/>
                  </a:cubicBezTo>
                  <a:cubicBezTo>
                    <a:pt x="389" y="647"/>
                    <a:pt x="608" y="623"/>
                    <a:pt x="827" y="623"/>
                  </a:cubicBezTo>
                  <a:cubicBezTo>
                    <a:pt x="851" y="623"/>
                    <a:pt x="875" y="599"/>
                    <a:pt x="899" y="574"/>
                  </a:cubicBezTo>
                  <a:cubicBezTo>
                    <a:pt x="899" y="550"/>
                    <a:pt x="899" y="526"/>
                    <a:pt x="875" y="502"/>
                  </a:cubicBezTo>
                  <a:cubicBezTo>
                    <a:pt x="754" y="404"/>
                    <a:pt x="657" y="283"/>
                    <a:pt x="559" y="161"/>
                  </a:cubicBezTo>
                  <a:lnTo>
                    <a:pt x="559" y="161"/>
                  </a:lnTo>
                  <a:cubicBezTo>
                    <a:pt x="851" y="259"/>
                    <a:pt x="1118" y="380"/>
                    <a:pt x="1385" y="526"/>
                  </a:cubicBezTo>
                  <a:cubicBezTo>
                    <a:pt x="1434" y="526"/>
                    <a:pt x="1482" y="526"/>
                    <a:pt x="1482" y="477"/>
                  </a:cubicBezTo>
                  <a:cubicBezTo>
                    <a:pt x="1507" y="429"/>
                    <a:pt x="1482" y="404"/>
                    <a:pt x="1458" y="380"/>
                  </a:cubicBezTo>
                  <a:cubicBezTo>
                    <a:pt x="803" y="61"/>
                    <a:pt x="574" y="1"/>
                    <a:pt x="479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5442439" y="1508440"/>
              <a:ext cx="151050" cy="201598"/>
            </a:xfrm>
            <a:custGeom>
              <a:avLst/>
              <a:gdLst/>
              <a:ahLst/>
              <a:cxnLst/>
              <a:rect l="l" t="t" r="r" b="b"/>
              <a:pathLst>
                <a:path w="2211" h="2951" extrusionOk="0">
                  <a:moveTo>
                    <a:pt x="2131" y="1"/>
                  </a:moveTo>
                  <a:cubicBezTo>
                    <a:pt x="2118" y="1"/>
                    <a:pt x="2103" y="4"/>
                    <a:pt x="2089" y="11"/>
                  </a:cubicBezTo>
                  <a:cubicBezTo>
                    <a:pt x="2089" y="11"/>
                    <a:pt x="0" y="982"/>
                    <a:pt x="49" y="2877"/>
                  </a:cubicBezTo>
                  <a:cubicBezTo>
                    <a:pt x="49" y="2901"/>
                    <a:pt x="73" y="2950"/>
                    <a:pt x="121" y="2950"/>
                  </a:cubicBezTo>
                  <a:cubicBezTo>
                    <a:pt x="170" y="2950"/>
                    <a:pt x="194" y="2901"/>
                    <a:pt x="194" y="2877"/>
                  </a:cubicBezTo>
                  <a:cubicBezTo>
                    <a:pt x="170" y="1080"/>
                    <a:pt x="2138" y="132"/>
                    <a:pt x="2162" y="132"/>
                  </a:cubicBezTo>
                  <a:cubicBezTo>
                    <a:pt x="2186" y="108"/>
                    <a:pt x="2211" y="84"/>
                    <a:pt x="2186" y="35"/>
                  </a:cubicBezTo>
                  <a:cubicBezTo>
                    <a:pt x="2186" y="18"/>
                    <a:pt x="2162" y="1"/>
                    <a:pt x="2131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" name="Google Shape;17;p2"/>
          <p:cNvGrpSpPr/>
          <p:nvPr/>
        </p:nvGrpSpPr>
        <p:grpSpPr>
          <a:xfrm>
            <a:off x="288687" y="2161953"/>
            <a:ext cx="1217483" cy="962421"/>
            <a:chOff x="855987" y="2204128"/>
            <a:chExt cx="1217483" cy="962421"/>
          </a:xfrm>
        </p:grpSpPr>
        <p:grpSp>
          <p:nvGrpSpPr>
            <p:cNvPr id="18" name="Google Shape;18;p2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19" name="Google Shape;19;p2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23;p2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" name="Google Shape;25;p2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6;p2"/>
          <p:cNvGrpSpPr/>
          <p:nvPr/>
        </p:nvGrpSpPr>
        <p:grpSpPr>
          <a:xfrm>
            <a:off x="3899728" y="427073"/>
            <a:ext cx="1651683" cy="719972"/>
            <a:chOff x="3965010" y="571479"/>
            <a:chExt cx="1651683" cy="719972"/>
          </a:xfrm>
        </p:grpSpPr>
        <p:grpSp>
          <p:nvGrpSpPr>
            <p:cNvPr id="27" name="Google Shape;27;p2"/>
            <p:cNvGrpSpPr/>
            <p:nvPr/>
          </p:nvGrpSpPr>
          <p:grpSpPr>
            <a:xfrm>
              <a:off x="3965010" y="571479"/>
              <a:ext cx="1446820" cy="719972"/>
              <a:chOff x="3953250" y="571500"/>
              <a:chExt cx="1383325" cy="766825"/>
            </a:xfrm>
          </p:grpSpPr>
          <p:grpSp>
            <p:nvGrpSpPr>
              <p:cNvPr id="28" name="Google Shape;28;p2"/>
              <p:cNvGrpSpPr/>
              <p:nvPr/>
            </p:nvGrpSpPr>
            <p:grpSpPr>
              <a:xfrm>
                <a:off x="3953250" y="571500"/>
                <a:ext cx="1383166" cy="669650"/>
                <a:chOff x="897088" y="2374675"/>
                <a:chExt cx="1383166" cy="669650"/>
              </a:xfrm>
            </p:grpSpPr>
            <p:sp>
              <p:nvSpPr>
                <p:cNvPr id="29" name="Google Shape;29;p2"/>
                <p:cNvSpPr/>
                <p:nvPr/>
              </p:nvSpPr>
              <p:spPr>
                <a:xfrm>
                  <a:off x="1135613" y="2416700"/>
                  <a:ext cx="622500" cy="622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" name="Google Shape;30;p2"/>
                <p:cNvSpPr/>
                <p:nvPr/>
              </p:nvSpPr>
              <p:spPr>
                <a:xfrm>
                  <a:off x="1479050" y="2374675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" name="Google Shape;31;p2"/>
                <p:cNvSpPr/>
                <p:nvPr/>
              </p:nvSpPr>
              <p:spPr>
                <a:xfrm>
                  <a:off x="897088" y="2689700"/>
                  <a:ext cx="492600" cy="354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" name="Google Shape;32;p2"/>
                <p:cNvSpPr/>
                <p:nvPr/>
              </p:nvSpPr>
              <p:spPr>
                <a:xfrm>
                  <a:off x="1657753" y="2551725"/>
                  <a:ext cx="6225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33" name="Google Shape;33;p2"/>
              <p:cNvSpPr/>
              <p:nvPr/>
            </p:nvSpPr>
            <p:spPr>
              <a:xfrm>
                <a:off x="3972775" y="907225"/>
                <a:ext cx="1363800" cy="4311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4" name="Google Shape;34;p2"/>
            <p:cNvSpPr/>
            <p:nvPr/>
          </p:nvSpPr>
          <p:spPr>
            <a:xfrm>
              <a:off x="4006544" y="571481"/>
              <a:ext cx="1610148" cy="660750"/>
            </a:xfrm>
            <a:custGeom>
              <a:avLst/>
              <a:gdLst/>
              <a:ahLst/>
              <a:cxnLst/>
              <a:rect l="l" t="t" r="r" b="b"/>
              <a:pathLst>
                <a:path w="3864" h="1872" extrusionOk="0">
                  <a:moveTo>
                    <a:pt x="1847" y="365"/>
                  </a:moveTo>
                  <a:cubicBezTo>
                    <a:pt x="1920" y="487"/>
                    <a:pt x="1920" y="633"/>
                    <a:pt x="1871" y="754"/>
                  </a:cubicBezTo>
                  <a:lnTo>
                    <a:pt x="1847" y="754"/>
                  </a:lnTo>
                  <a:cubicBezTo>
                    <a:pt x="1847" y="754"/>
                    <a:pt x="1823" y="754"/>
                    <a:pt x="1798" y="705"/>
                  </a:cubicBezTo>
                  <a:cubicBezTo>
                    <a:pt x="1774" y="608"/>
                    <a:pt x="1774" y="487"/>
                    <a:pt x="1847" y="390"/>
                  </a:cubicBezTo>
                  <a:lnTo>
                    <a:pt x="1847" y="365"/>
                  </a:lnTo>
                  <a:close/>
                  <a:moveTo>
                    <a:pt x="2891" y="584"/>
                  </a:moveTo>
                  <a:lnTo>
                    <a:pt x="2891" y="608"/>
                  </a:lnTo>
                  <a:cubicBezTo>
                    <a:pt x="2940" y="754"/>
                    <a:pt x="2940" y="900"/>
                    <a:pt x="2867" y="948"/>
                  </a:cubicBezTo>
                  <a:cubicBezTo>
                    <a:pt x="2831" y="960"/>
                    <a:pt x="2806" y="967"/>
                    <a:pt x="2791" y="967"/>
                  </a:cubicBezTo>
                  <a:cubicBezTo>
                    <a:pt x="2776" y="967"/>
                    <a:pt x="2770" y="960"/>
                    <a:pt x="2770" y="948"/>
                  </a:cubicBezTo>
                  <a:cubicBezTo>
                    <a:pt x="2770" y="803"/>
                    <a:pt x="2794" y="681"/>
                    <a:pt x="2891" y="584"/>
                  </a:cubicBezTo>
                  <a:close/>
                  <a:moveTo>
                    <a:pt x="754" y="1021"/>
                  </a:moveTo>
                  <a:cubicBezTo>
                    <a:pt x="851" y="1021"/>
                    <a:pt x="924" y="1070"/>
                    <a:pt x="972" y="1143"/>
                  </a:cubicBezTo>
                  <a:cubicBezTo>
                    <a:pt x="997" y="1216"/>
                    <a:pt x="972" y="1288"/>
                    <a:pt x="899" y="1337"/>
                  </a:cubicBezTo>
                  <a:cubicBezTo>
                    <a:pt x="887" y="1349"/>
                    <a:pt x="875" y="1355"/>
                    <a:pt x="863" y="1355"/>
                  </a:cubicBezTo>
                  <a:cubicBezTo>
                    <a:pt x="851" y="1355"/>
                    <a:pt x="839" y="1349"/>
                    <a:pt x="827" y="1337"/>
                  </a:cubicBezTo>
                  <a:cubicBezTo>
                    <a:pt x="754" y="1240"/>
                    <a:pt x="754" y="1143"/>
                    <a:pt x="754" y="1045"/>
                  </a:cubicBezTo>
                  <a:lnTo>
                    <a:pt x="754" y="1021"/>
                  </a:lnTo>
                  <a:close/>
                  <a:moveTo>
                    <a:pt x="2357" y="74"/>
                  </a:moveTo>
                  <a:cubicBezTo>
                    <a:pt x="2600" y="122"/>
                    <a:pt x="2794" y="268"/>
                    <a:pt x="2867" y="487"/>
                  </a:cubicBezTo>
                  <a:cubicBezTo>
                    <a:pt x="2746" y="608"/>
                    <a:pt x="2673" y="778"/>
                    <a:pt x="2697" y="973"/>
                  </a:cubicBezTo>
                  <a:cubicBezTo>
                    <a:pt x="2725" y="1015"/>
                    <a:pt x="2745" y="1041"/>
                    <a:pt x="2786" y="1041"/>
                  </a:cubicBezTo>
                  <a:cubicBezTo>
                    <a:pt x="2815" y="1041"/>
                    <a:pt x="2855" y="1027"/>
                    <a:pt x="2916" y="997"/>
                  </a:cubicBezTo>
                  <a:cubicBezTo>
                    <a:pt x="3061" y="924"/>
                    <a:pt x="3037" y="681"/>
                    <a:pt x="2964" y="487"/>
                  </a:cubicBezTo>
                  <a:cubicBezTo>
                    <a:pt x="2989" y="462"/>
                    <a:pt x="3013" y="462"/>
                    <a:pt x="3061" y="462"/>
                  </a:cubicBezTo>
                  <a:cubicBezTo>
                    <a:pt x="3329" y="535"/>
                    <a:pt x="3572" y="730"/>
                    <a:pt x="3693" y="997"/>
                  </a:cubicBezTo>
                  <a:cubicBezTo>
                    <a:pt x="3766" y="1143"/>
                    <a:pt x="3766" y="1337"/>
                    <a:pt x="3644" y="1483"/>
                  </a:cubicBezTo>
                  <a:cubicBezTo>
                    <a:pt x="3474" y="1677"/>
                    <a:pt x="2819" y="1799"/>
                    <a:pt x="1774" y="1799"/>
                  </a:cubicBezTo>
                  <a:cubicBezTo>
                    <a:pt x="1118" y="1799"/>
                    <a:pt x="535" y="1750"/>
                    <a:pt x="535" y="1750"/>
                  </a:cubicBezTo>
                  <a:cubicBezTo>
                    <a:pt x="316" y="1726"/>
                    <a:pt x="195" y="1653"/>
                    <a:pt x="146" y="1507"/>
                  </a:cubicBezTo>
                  <a:cubicBezTo>
                    <a:pt x="98" y="1386"/>
                    <a:pt x="219" y="1216"/>
                    <a:pt x="438" y="1118"/>
                  </a:cubicBezTo>
                  <a:cubicBezTo>
                    <a:pt x="511" y="1070"/>
                    <a:pt x="584" y="1045"/>
                    <a:pt x="681" y="1045"/>
                  </a:cubicBezTo>
                  <a:cubicBezTo>
                    <a:pt x="657" y="1167"/>
                    <a:pt x="705" y="1288"/>
                    <a:pt x="778" y="1410"/>
                  </a:cubicBezTo>
                  <a:cubicBezTo>
                    <a:pt x="808" y="1440"/>
                    <a:pt x="857" y="1461"/>
                    <a:pt x="901" y="1461"/>
                  </a:cubicBezTo>
                  <a:cubicBezTo>
                    <a:pt x="928" y="1461"/>
                    <a:pt x="954" y="1453"/>
                    <a:pt x="972" y="1434"/>
                  </a:cubicBezTo>
                  <a:cubicBezTo>
                    <a:pt x="1070" y="1361"/>
                    <a:pt x="1118" y="1240"/>
                    <a:pt x="1094" y="1118"/>
                  </a:cubicBezTo>
                  <a:cubicBezTo>
                    <a:pt x="1045" y="1021"/>
                    <a:pt x="924" y="924"/>
                    <a:pt x="802" y="924"/>
                  </a:cubicBezTo>
                  <a:cubicBezTo>
                    <a:pt x="851" y="681"/>
                    <a:pt x="1021" y="462"/>
                    <a:pt x="1264" y="365"/>
                  </a:cubicBezTo>
                  <a:cubicBezTo>
                    <a:pt x="1395" y="278"/>
                    <a:pt x="1517" y="234"/>
                    <a:pt x="1621" y="234"/>
                  </a:cubicBezTo>
                  <a:cubicBezTo>
                    <a:pt x="1689" y="234"/>
                    <a:pt x="1750" y="254"/>
                    <a:pt x="1798" y="292"/>
                  </a:cubicBezTo>
                  <a:cubicBezTo>
                    <a:pt x="1701" y="414"/>
                    <a:pt x="1677" y="584"/>
                    <a:pt x="1750" y="730"/>
                  </a:cubicBezTo>
                  <a:cubicBezTo>
                    <a:pt x="1750" y="778"/>
                    <a:pt x="1798" y="827"/>
                    <a:pt x="1871" y="827"/>
                  </a:cubicBezTo>
                  <a:cubicBezTo>
                    <a:pt x="1895" y="827"/>
                    <a:pt x="1920" y="803"/>
                    <a:pt x="1944" y="778"/>
                  </a:cubicBezTo>
                  <a:cubicBezTo>
                    <a:pt x="2041" y="633"/>
                    <a:pt x="2017" y="438"/>
                    <a:pt x="1920" y="292"/>
                  </a:cubicBezTo>
                  <a:cubicBezTo>
                    <a:pt x="1993" y="220"/>
                    <a:pt x="2090" y="147"/>
                    <a:pt x="2187" y="122"/>
                  </a:cubicBezTo>
                  <a:cubicBezTo>
                    <a:pt x="2236" y="98"/>
                    <a:pt x="2308" y="98"/>
                    <a:pt x="2357" y="74"/>
                  </a:cubicBezTo>
                  <a:close/>
                  <a:moveTo>
                    <a:pt x="2333" y="1"/>
                  </a:moveTo>
                  <a:cubicBezTo>
                    <a:pt x="2260" y="1"/>
                    <a:pt x="2211" y="25"/>
                    <a:pt x="2138" y="50"/>
                  </a:cubicBezTo>
                  <a:cubicBezTo>
                    <a:pt x="2017" y="74"/>
                    <a:pt x="1920" y="147"/>
                    <a:pt x="1823" y="244"/>
                  </a:cubicBezTo>
                  <a:cubicBezTo>
                    <a:pt x="1756" y="188"/>
                    <a:pt x="1674" y="158"/>
                    <a:pt x="1579" y="158"/>
                  </a:cubicBezTo>
                  <a:cubicBezTo>
                    <a:pt x="1466" y="158"/>
                    <a:pt x="1336" y="200"/>
                    <a:pt x="1191" y="292"/>
                  </a:cubicBezTo>
                  <a:cubicBezTo>
                    <a:pt x="924" y="414"/>
                    <a:pt x="754" y="657"/>
                    <a:pt x="681" y="948"/>
                  </a:cubicBezTo>
                  <a:cubicBezTo>
                    <a:pt x="584" y="948"/>
                    <a:pt x="487" y="973"/>
                    <a:pt x="414" y="1021"/>
                  </a:cubicBezTo>
                  <a:cubicBezTo>
                    <a:pt x="146" y="1167"/>
                    <a:pt x="1" y="1361"/>
                    <a:pt x="49" y="1531"/>
                  </a:cubicBezTo>
                  <a:cubicBezTo>
                    <a:pt x="74" y="1701"/>
                    <a:pt x="268" y="1823"/>
                    <a:pt x="511" y="1847"/>
                  </a:cubicBezTo>
                  <a:cubicBezTo>
                    <a:pt x="511" y="1847"/>
                    <a:pt x="1118" y="1871"/>
                    <a:pt x="1774" y="1871"/>
                  </a:cubicBezTo>
                  <a:cubicBezTo>
                    <a:pt x="2867" y="1871"/>
                    <a:pt x="3523" y="1774"/>
                    <a:pt x="3717" y="1556"/>
                  </a:cubicBezTo>
                  <a:cubicBezTo>
                    <a:pt x="3839" y="1386"/>
                    <a:pt x="3863" y="1167"/>
                    <a:pt x="3766" y="973"/>
                  </a:cubicBezTo>
                  <a:cubicBezTo>
                    <a:pt x="3620" y="681"/>
                    <a:pt x="3353" y="438"/>
                    <a:pt x="3037" y="365"/>
                  </a:cubicBezTo>
                  <a:cubicBezTo>
                    <a:pt x="2989" y="365"/>
                    <a:pt x="2940" y="390"/>
                    <a:pt x="2916" y="414"/>
                  </a:cubicBezTo>
                  <a:cubicBezTo>
                    <a:pt x="2819" y="171"/>
                    <a:pt x="2600" y="25"/>
                    <a:pt x="23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" name="Google Shape;35;p2"/>
          <p:cNvGrpSpPr/>
          <p:nvPr/>
        </p:nvGrpSpPr>
        <p:grpSpPr>
          <a:xfrm>
            <a:off x="7251412" y="3717734"/>
            <a:ext cx="1015806" cy="1444639"/>
            <a:chOff x="-1047799" y="3300294"/>
            <a:chExt cx="413467" cy="588041"/>
          </a:xfrm>
        </p:grpSpPr>
        <p:sp>
          <p:nvSpPr>
            <p:cNvPr id="36" name="Google Shape;36;p2"/>
            <p:cNvSpPr/>
            <p:nvPr/>
          </p:nvSpPr>
          <p:spPr>
            <a:xfrm>
              <a:off x="-994003" y="3750695"/>
              <a:ext cx="138774" cy="63785"/>
            </a:xfrm>
            <a:custGeom>
              <a:avLst/>
              <a:gdLst/>
              <a:ahLst/>
              <a:cxnLst/>
              <a:rect l="l" t="t" r="r" b="b"/>
              <a:pathLst>
                <a:path w="1847" h="849" extrusionOk="0">
                  <a:moveTo>
                    <a:pt x="728" y="0"/>
                  </a:moveTo>
                  <a:cubicBezTo>
                    <a:pt x="502" y="0"/>
                    <a:pt x="254" y="68"/>
                    <a:pt x="1" y="252"/>
                  </a:cubicBezTo>
                  <a:cubicBezTo>
                    <a:pt x="1" y="252"/>
                    <a:pt x="350" y="848"/>
                    <a:pt x="1002" y="848"/>
                  </a:cubicBezTo>
                  <a:cubicBezTo>
                    <a:pt x="1243" y="848"/>
                    <a:pt x="1526" y="767"/>
                    <a:pt x="1847" y="544"/>
                  </a:cubicBezTo>
                  <a:cubicBezTo>
                    <a:pt x="1847" y="544"/>
                    <a:pt x="1369" y="0"/>
                    <a:pt x="7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-950199" y="3777592"/>
              <a:ext cx="98652" cy="17656"/>
            </a:xfrm>
            <a:custGeom>
              <a:avLst/>
              <a:gdLst/>
              <a:ahLst/>
              <a:cxnLst/>
              <a:rect l="l" t="t" r="r" b="b"/>
              <a:pathLst>
                <a:path w="1313" h="235" extrusionOk="0">
                  <a:moveTo>
                    <a:pt x="500" y="0"/>
                  </a:moveTo>
                  <a:cubicBezTo>
                    <a:pt x="349" y="0"/>
                    <a:pt x="197" y="14"/>
                    <a:pt x="49" y="40"/>
                  </a:cubicBezTo>
                  <a:cubicBezTo>
                    <a:pt x="25" y="40"/>
                    <a:pt x="1" y="64"/>
                    <a:pt x="25" y="89"/>
                  </a:cubicBezTo>
                  <a:cubicBezTo>
                    <a:pt x="25" y="113"/>
                    <a:pt x="49" y="113"/>
                    <a:pt x="73" y="113"/>
                  </a:cubicBezTo>
                  <a:cubicBezTo>
                    <a:pt x="191" y="98"/>
                    <a:pt x="311" y="90"/>
                    <a:pt x="431" y="90"/>
                  </a:cubicBezTo>
                  <a:cubicBezTo>
                    <a:pt x="708" y="90"/>
                    <a:pt x="985" y="133"/>
                    <a:pt x="1239" y="234"/>
                  </a:cubicBezTo>
                  <a:lnTo>
                    <a:pt x="1264" y="234"/>
                  </a:lnTo>
                  <a:cubicBezTo>
                    <a:pt x="1288" y="234"/>
                    <a:pt x="1288" y="210"/>
                    <a:pt x="1312" y="210"/>
                  </a:cubicBezTo>
                  <a:cubicBezTo>
                    <a:pt x="1312" y="186"/>
                    <a:pt x="1312" y="162"/>
                    <a:pt x="1288" y="137"/>
                  </a:cubicBezTo>
                  <a:cubicBezTo>
                    <a:pt x="1039" y="44"/>
                    <a:pt x="770" y="0"/>
                    <a:pt x="5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-949448" y="3639053"/>
              <a:ext cx="114280" cy="249281"/>
            </a:xfrm>
            <a:custGeom>
              <a:avLst/>
              <a:gdLst/>
              <a:ahLst/>
              <a:cxnLst/>
              <a:rect l="l" t="t" r="r" b="b"/>
              <a:pathLst>
                <a:path w="1521" h="3318" extrusionOk="0">
                  <a:moveTo>
                    <a:pt x="69" y="0"/>
                  </a:moveTo>
                  <a:cubicBezTo>
                    <a:pt x="40" y="0"/>
                    <a:pt x="0" y="67"/>
                    <a:pt x="39" y="86"/>
                  </a:cubicBezTo>
                  <a:cubicBezTo>
                    <a:pt x="63" y="86"/>
                    <a:pt x="1327" y="961"/>
                    <a:pt x="1424" y="3269"/>
                  </a:cubicBezTo>
                  <a:cubicBezTo>
                    <a:pt x="1424" y="3293"/>
                    <a:pt x="1448" y="3317"/>
                    <a:pt x="1472" y="3317"/>
                  </a:cubicBezTo>
                  <a:cubicBezTo>
                    <a:pt x="1497" y="3293"/>
                    <a:pt x="1521" y="3293"/>
                    <a:pt x="1521" y="3269"/>
                  </a:cubicBezTo>
                  <a:cubicBezTo>
                    <a:pt x="1424" y="912"/>
                    <a:pt x="88" y="14"/>
                    <a:pt x="88" y="14"/>
                  </a:cubicBezTo>
                  <a:cubicBezTo>
                    <a:pt x="83" y="4"/>
                    <a:pt x="76" y="0"/>
                    <a:pt x="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-1047799" y="3504796"/>
              <a:ext cx="229087" cy="179936"/>
            </a:xfrm>
            <a:custGeom>
              <a:avLst/>
              <a:gdLst/>
              <a:ahLst/>
              <a:cxnLst/>
              <a:rect l="l" t="t" r="r" b="b"/>
              <a:pathLst>
                <a:path w="3049" h="2395" extrusionOk="0">
                  <a:moveTo>
                    <a:pt x="2055" y="1"/>
                  </a:moveTo>
                  <a:cubicBezTo>
                    <a:pt x="1883" y="1"/>
                    <a:pt x="1883" y="562"/>
                    <a:pt x="1883" y="562"/>
                  </a:cubicBezTo>
                  <a:cubicBezTo>
                    <a:pt x="1761" y="416"/>
                    <a:pt x="1615" y="294"/>
                    <a:pt x="1445" y="197"/>
                  </a:cubicBezTo>
                  <a:cubicBezTo>
                    <a:pt x="1434" y="193"/>
                    <a:pt x="1423" y="192"/>
                    <a:pt x="1413" y="192"/>
                  </a:cubicBezTo>
                  <a:cubicBezTo>
                    <a:pt x="1234" y="192"/>
                    <a:pt x="1300" y="780"/>
                    <a:pt x="1300" y="780"/>
                  </a:cubicBezTo>
                  <a:cubicBezTo>
                    <a:pt x="1154" y="635"/>
                    <a:pt x="984" y="537"/>
                    <a:pt x="814" y="416"/>
                  </a:cubicBezTo>
                  <a:cubicBezTo>
                    <a:pt x="785" y="400"/>
                    <a:pt x="760" y="393"/>
                    <a:pt x="740" y="393"/>
                  </a:cubicBezTo>
                  <a:cubicBezTo>
                    <a:pt x="532" y="393"/>
                    <a:pt x="692" y="1096"/>
                    <a:pt x="692" y="1096"/>
                  </a:cubicBezTo>
                  <a:cubicBezTo>
                    <a:pt x="692" y="1096"/>
                    <a:pt x="357" y="857"/>
                    <a:pt x="178" y="857"/>
                  </a:cubicBezTo>
                  <a:cubicBezTo>
                    <a:pt x="136" y="857"/>
                    <a:pt x="103" y="870"/>
                    <a:pt x="85" y="902"/>
                  </a:cubicBezTo>
                  <a:cubicBezTo>
                    <a:pt x="1" y="1049"/>
                    <a:pt x="662" y="2395"/>
                    <a:pt x="1533" y="2395"/>
                  </a:cubicBezTo>
                  <a:cubicBezTo>
                    <a:pt x="1669" y="2395"/>
                    <a:pt x="1811" y="2362"/>
                    <a:pt x="1955" y="2286"/>
                  </a:cubicBezTo>
                  <a:cubicBezTo>
                    <a:pt x="3049" y="1728"/>
                    <a:pt x="2684" y="926"/>
                    <a:pt x="2684" y="926"/>
                  </a:cubicBezTo>
                  <a:cubicBezTo>
                    <a:pt x="2684" y="926"/>
                    <a:pt x="2368" y="197"/>
                    <a:pt x="2125" y="27"/>
                  </a:cubicBezTo>
                  <a:cubicBezTo>
                    <a:pt x="2099" y="9"/>
                    <a:pt x="2076" y="1"/>
                    <a:pt x="20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-1006775" y="3550625"/>
              <a:ext cx="157032" cy="111418"/>
            </a:xfrm>
            <a:custGeom>
              <a:avLst/>
              <a:gdLst/>
              <a:ahLst/>
              <a:cxnLst/>
              <a:rect l="l" t="t" r="r" b="b"/>
              <a:pathLst>
                <a:path w="2090" h="1483" extrusionOk="0">
                  <a:moveTo>
                    <a:pt x="1652" y="292"/>
                  </a:moveTo>
                  <a:cubicBezTo>
                    <a:pt x="1677" y="292"/>
                    <a:pt x="1701" y="316"/>
                    <a:pt x="1725" y="340"/>
                  </a:cubicBezTo>
                  <a:cubicBezTo>
                    <a:pt x="1749" y="365"/>
                    <a:pt x="1749" y="389"/>
                    <a:pt x="1774" y="413"/>
                  </a:cubicBezTo>
                  <a:lnTo>
                    <a:pt x="1725" y="389"/>
                  </a:lnTo>
                  <a:cubicBezTo>
                    <a:pt x="1701" y="365"/>
                    <a:pt x="1677" y="316"/>
                    <a:pt x="1652" y="292"/>
                  </a:cubicBezTo>
                  <a:close/>
                  <a:moveTo>
                    <a:pt x="802" y="656"/>
                  </a:moveTo>
                  <a:lnTo>
                    <a:pt x="802" y="656"/>
                  </a:lnTo>
                  <a:cubicBezTo>
                    <a:pt x="826" y="680"/>
                    <a:pt x="851" y="729"/>
                    <a:pt x="875" y="778"/>
                  </a:cubicBezTo>
                  <a:cubicBezTo>
                    <a:pt x="851" y="729"/>
                    <a:pt x="826" y="705"/>
                    <a:pt x="802" y="656"/>
                  </a:cubicBezTo>
                  <a:close/>
                  <a:moveTo>
                    <a:pt x="535" y="923"/>
                  </a:moveTo>
                  <a:lnTo>
                    <a:pt x="535" y="923"/>
                  </a:lnTo>
                  <a:cubicBezTo>
                    <a:pt x="583" y="948"/>
                    <a:pt x="608" y="996"/>
                    <a:pt x="608" y="1045"/>
                  </a:cubicBezTo>
                  <a:cubicBezTo>
                    <a:pt x="583" y="996"/>
                    <a:pt x="559" y="972"/>
                    <a:pt x="535" y="923"/>
                  </a:cubicBezTo>
                  <a:close/>
                  <a:moveTo>
                    <a:pt x="1944" y="0"/>
                  </a:moveTo>
                  <a:cubicBezTo>
                    <a:pt x="1920" y="25"/>
                    <a:pt x="1920" y="49"/>
                    <a:pt x="1920" y="73"/>
                  </a:cubicBezTo>
                  <a:cubicBezTo>
                    <a:pt x="1944" y="146"/>
                    <a:pt x="2017" y="292"/>
                    <a:pt x="1968" y="365"/>
                  </a:cubicBezTo>
                  <a:cubicBezTo>
                    <a:pt x="1968" y="389"/>
                    <a:pt x="1944" y="413"/>
                    <a:pt x="1920" y="413"/>
                  </a:cubicBezTo>
                  <a:lnTo>
                    <a:pt x="1847" y="413"/>
                  </a:lnTo>
                  <a:cubicBezTo>
                    <a:pt x="1847" y="365"/>
                    <a:pt x="1822" y="316"/>
                    <a:pt x="1798" y="267"/>
                  </a:cubicBezTo>
                  <a:cubicBezTo>
                    <a:pt x="1774" y="195"/>
                    <a:pt x="1701" y="170"/>
                    <a:pt x="1628" y="146"/>
                  </a:cubicBezTo>
                  <a:cubicBezTo>
                    <a:pt x="1604" y="146"/>
                    <a:pt x="1579" y="170"/>
                    <a:pt x="1555" y="195"/>
                  </a:cubicBezTo>
                  <a:cubicBezTo>
                    <a:pt x="1531" y="243"/>
                    <a:pt x="1555" y="316"/>
                    <a:pt x="1604" y="365"/>
                  </a:cubicBezTo>
                  <a:cubicBezTo>
                    <a:pt x="1652" y="413"/>
                    <a:pt x="1701" y="462"/>
                    <a:pt x="1749" y="486"/>
                  </a:cubicBezTo>
                  <a:lnTo>
                    <a:pt x="1749" y="510"/>
                  </a:lnTo>
                  <a:cubicBezTo>
                    <a:pt x="1749" y="559"/>
                    <a:pt x="1701" y="559"/>
                    <a:pt x="1628" y="559"/>
                  </a:cubicBezTo>
                  <a:cubicBezTo>
                    <a:pt x="1555" y="559"/>
                    <a:pt x="1482" y="535"/>
                    <a:pt x="1409" y="510"/>
                  </a:cubicBezTo>
                  <a:cubicBezTo>
                    <a:pt x="1385" y="437"/>
                    <a:pt x="1337" y="389"/>
                    <a:pt x="1288" y="365"/>
                  </a:cubicBezTo>
                  <a:cubicBezTo>
                    <a:pt x="1256" y="365"/>
                    <a:pt x="1234" y="354"/>
                    <a:pt x="1209" y="354"/>
                  </a:cubicBezTo>
                  <a:cubicBezTo>
                    <a:pt x="1196" y="354"/>
                    <a:pt x="1183" y="357"/>
                    <a:pt x="1166" y="365"/>
                  </a:cubicBezTo>
                  <a:cubicBezTo>
                    <a:pt x="1166" y="389"/>
                    <a:pt x="1142" y="413"/>
                    <a:pt x="1166" y="437"/>
                  </a:cubicBezTo>
                  <a:cubicBezTo>
                    <a:pt x="1215" y="486"/>
                    <a:pt x="1264" y="559"/>
                    <a:pt x="1337" y="583"/>
                  </a:cubicBezTo>
                  <a:cubicBezTo>
                    <a:pt x="1385" y="656"/>
                    <a:pt x="1385" y="753"/>
                    <a:pt x="1361" y="850"/>
                  </a:cubicBezTo>
                  <a:cubicBezTo>
                    <a:pt x="1343" y="905"/>
                    <a:pt x="1311" y="932"/>
                    <a:pt x="1255" y="932"/>
                  </a:cubicBezTo>
                  <a:cubicBezTo>
                    <a:pt x="1236" y="932"/>
                    <a:pt x="1215" y="929"/>
                    <a:pt x="1191" y="923"/>
                  </a:cubicBezTo>
                  <a:cubicBezTo>
                    <a:pt x="1142" y="923"/>
                    <a:pt x="1069" y="899"/>
                    <a:pt x="1021" y="850"/>
                  </a:cubicBezTo>
                  <a:cubicBezTo>
                    <a:pt x="996" y="729"/>
                    <a:pt x="924" y="608"/>
                    <a:pt x="826" y="535"/>
                  </a:cubicBezTo>
                  <a:lnTo>
                    <a:pt x="729" y="535"/>
                  </a:lnTo>
                  <a:cubicBezTo>
                    <a:pt x="705" y="559"/>
                    <a:pt x="705" y="583"/>
                    <a:pt x="705" y="632"/>
                  </a:cubicBezTo>
                  <a:cubicBezTo>
                    <a:pt x="754" y="753"/>
                    <a:pt x="826" y="850"/>
                    <a:pt x="924" y="923"/>
                  </a:cubicBezTo>
                  <a:cubicBezTo>
                    <a:pt x="948" y="972"/>
                    <a:pt x="948" y="1021"/>
                    <a:pt x="924" y="1093"/>
                  </a:cubicBezTo>
                  <a:cubicBezTo>
                    <a:pt x="924" y="1129"/>
                    <a:pt x="898" y="1151"/>
                    <a:pt x="874" y="1151"/>
                  </a:cubicBezTo>
                  <a:cubicBezTo>
                    <a:pt x="865" y="1151"/>
                    <a:pt x="857" y="1148"/>
                    <a:pt x="851" y="1142"/>
                  </a:cubicBezTo>
                  <a:cubicBezTo>
                    <a:pt x="802" y="1142"/>
                    <a:pt x="754" y="1118"/>
                    <a:pt x="729" y="1093"/>
                  </a:cubicBezTo>
                  <a:cubicBezTo>
                    <a:pt x="729" y="972"/>
                    <a:pt x="656" y="875"/>
                    <a:pt x="559" y="826"/>
                  </a:cubicBezTo>
                  <a:cubicBezTo>
                    <a:pt x="547" y="814"/>
                    <a:pt x="529" y="808"/>
                    <a:pt x="508" y="808"/>
                  </a:cubicBezTo>
                  <a:cubicBezTo>
                    <a:pt x="486" y="808"/>
                    <a:pt x="462" y="814"/>
                    <a:pt x="438" y="826"/>
                  </a:cubicBezTo>
                  <a:cubicBezTo>
                    <a:pt x="438" y="826"/>
                    <a:pt x="413" y="875"/>
                    <a:pt x="438" y="899"/>
                  </a:cubicBezTo>
                  <a:cubicBezTo>
                    <a:pt x="462" y="996"/>
                    <a:pt x="535" y="1093"/>
                    <a:pt x="632" y="1166"/>
                  </a:cubicBezTo>
                  <a:cubicBezTo>
                    <a:pt x="608" y="1239"/>
                    <a:pt x="559" y="1312"/>
                    <a:pt x="486" y="1336"/>
                  </a:cubicBezTo>
                  <a:cubicBezTo>
                    <a:pt x="455" y="1356"/>
                    <a:pt x="424" y="1364"/>
                    <a:pt x="393" y="1364"/>
                  </a:cubicBezTo>
                  <a:cubicBezTo>
                    <a:pt x="234" y="1364"/>
                    <a:pt x="98" y="1142"/>
                    <a:pt x="98" y="1142"/>
                  </a:cubicBezTo>
                  <a:cubicBezTo>
                    <a:pt x="85" y="1130"/>
                    <a:pt x="73" y="1124"/>
                    <a:pt x="64" y="1124"/>
                  </a:cubicBezTo>
                  <a:cubicBezTo>
                    <a:pt x="55" y="1124"/>
                    <a:pt x="49" y="1130"/>
                    <a:pt x="49" y="1142"/>
                  </a:cubicBezTo>
                  <a:cubicBezTo>
                    <a:pt x="25" y="1166"/>
                    <a:pt x="0" y="1191"/>
                    <a:pt x="25" y="1215"/>
                  </a:cubicBezTo>
                  <a:cubicBezTo>
                    <a:pt x="25" y="1215"/>
                    <a:pt x="195" y="1482"/>
                    <a:pt x="389" y="1482"/>
                  </a:cubicBezTo>
                  <a:cubicBezTo>
                    <a:pt x="438" y="1458"/>
                    <a:pt x="486" y="1433"/>
                    <a:pt x="535" y="1385"/>
                  </a:cubicBezTo>
                  <a:cubicBezTo>
                    <a:pt x="608" y="1336"/>
                    <a:pt x="681" y="1263"/>
                    <a:pt x="705" y="1166"/>
                  </a:cubicBezTo>
                  <a:cubicBezTo>
                    <a:pt x="754" y="1191"/>
                    <a:pt x="778" y="1191"/>
                    <a:pt x="826" y="1215"/>
                  </a:cubicBezTo>
                  <a:cubicBezTo>
                    <a:pt x="839" y="1219"/>
                    <a:pt x="852" y="1221"/>
                    <a:pt x="866" y="1221"/>
                  </a:cubicBezTo>
                  <a:cubicBezTo>
                    <a:pt x="930" y="1221"/>
                    <a:pt x="1001" y="1174"/>
                    <a:pt x="1021" y="1093"/>
                  </a:cubicBezTo>
                  <a:cubicBezTo>
                    <a:pt x="1021" y="1045"/>
                    <a:pt x="1021" y="996"/>
                    <a:pt x="1021" y="948"/>
                  </a:cubicBezTo>
                  <a:cubicBezTo>
                    <a:pt x="1069" y="972"/>
                    <a:pt x="1118" y="996"/>
                    <a:pt x="1166" y="996"/>
                  </a:cubicBezTo>
                  <a:cubicBezTo>
                    <a:pt x="1192" y="1007"/>
                    <a:pt x="1218" y="1011"/>
                    <a:pt x="1243" y="1011"/>
                  </a:cubicBezTo>
                  <a:cubicBezTo>
                    <a:pt x="1335" y="1011"/>
                    <a:pt x="1415" y="946"/>
                    <a:pt x="1434" y="850"/>
                  </a:cubicBezTo>
                  <a:cubicBezTo>
                    <a:pt x="1458" y="778"/>
                    <a:pt x="1458" y="680"/>
                    <a:pt x="1434" y="608"/>
                  </a:cubicBezTo>
                  <a:cubicBezTo>
                    <a:pt x="1507" y="608"/>
                    <a:pt x="1555" y="632"/>
                    <a:pt x="1628" y="632"/>
                  </a:cubicBezTo>
                  <a:cubicBezTo>
                    <a:pt x="1701" y="632"/>
                    <a:pt x="1798" y="608"/>
                    <a:pt x="1822" y="535"/>
                  </a:cubicBezTo>
                  <a:cubicBezTo>
                    <a:pt x="1847" y="510"/>
                    <a:pt x="1847" y="510"/>
                    <a:pt x="1847" y="486"/>
                  </a:cubicBezTo>
                  <a:cubicBezTo>
                    <a:pt x="1859" y="498"/>
                    <a:pt x="1877" y="504"/>
                    <a:pt x="1895" y="504"/>
                  </a:cubicBezTo>
                  <a:cubicBezTo>
                    <a:pt x="1913" y="504"/>
                    <a:pt x="1932" y="498"/>
                    <a:pt x="1944" y="486"/>
                  </a:cubicBezTo>
                  <a:cubicBezTo>
                    <a:pt x="1992" y="486"/>
                    <a:pt x="2041" y="462"/>
                    <a:pt x="2065" y="413"/>
                  </a:cubicBezTo>
                  <a:cubicBezTo>
                    <a:pt x="2090" y="267"/>
                    <a:pt x="2065" y="146"/>
                    <a:pt x="2017" y="25"/>
                  </a:cubicBezTo>
                  <a:cubicBezTo>
                    <a:pt x="1992" y="0"/>
                    <a:pt x="1968" y="0"/>
                    <a:pt x="19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-868753" y="3630488"/>
              <a:ext cx="108420" cy="91959"/>
            </a:xfrm>
            <a:custGeom>
              <a:avLst/>
              <a:gdLst/>
              <a:ahLst/>
              <a:cxnLst/>
              <a:rect l="l" t="t" r="r" b="b"/>
              <a:pathLst>
                <a:path w="1443" h="1224" extrusionOk="0">
                  <a:moveTo>
                    <a:pt x="158" y="1"/>
                  </a:moveTo>
                  <a:cubicBezTo>
                    <a:pt x="118" y="1"/>
                    <a:pt x="76" y="3"/>
                    <a:pt x="34" y="6"/>
                  </a:cubicBezTo>
                  <a:cubicBezTo>
                    <a:pt x="34" y="6"/>
                    <a:pt x="34" y="6"/>
                    <a:pt x="34" y="6"/>
                  </a:cubicBezTo>
                  <a:lnTo>
                    <a:pt x="34" y="6"/>
                  </a:lnTo>
                  <a:cubicBezTo>
                    <a:pt x="33" y="6"/>
                    <a:pt x="1" y="1224"/>
                    <a:pt x="1328" y="1224"/>
                  </a:cubicBezTo>
                  <a:cubicBezTo>
                    <a:pt x="1365" y="1224"/>
                    <a:pt x="1404" y="1223"/>
                    <a:pt x="1443" y="1221"/>
                  </a:cubicBezTo>
                  <a:cubicBezTo>
                    <a:pt x="1443" y="1221"/>
                    <a:pt x="1240" y="1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-837046" y="3663019"/>
              <a:ext cx="80394" cy="62884"/>
            </a:xfrm>
            <a:custGeom>
              <a:avLst/>
              <a:gdLst/>
              <a:ahLst/>
              <a:cxnLst/>
              <a:rect l="l" t="t" r="r" b="b"/>
              <a:pathLst>
                <a:path w="1070" h="837" extrusionOk="0">
                  <a:moveTo>
                    <a:pt x="53" y="0"/>
                  </a:moveTo>
                  <a:cubicBezTo>
                    <a:pt x="37" y="0"/>
                    <a:pt x="25" y="17"/>
                    <a:pt x="25" y="35"/>
                  </a:cubicBezTo>
                  <a:cubicBezTo>
                    <a:pt x="1" y="59"/>
                    <a:pt x="25" y="83"/>
                    <a:pt x="49" y="83"/>
                  </a:cubicBezTo>
                  <a:cubicBezTo>
                    <a:pt x="414" y="253"/>
                    <a:pt x="729" y="496"/>
                    <a:pt x="997" y="812"/>
                  </a:cubicBezTo>
                  <a:cubicBezTo>
                    <a:pt x="997" y="812"/>
                    <a:pt x="1021" y="836"/>
                    <a:pt x="1021" y="836"/>
                  </a:cubicBezTo>
                  <a:lnTo>
                    <a:pt x="1045" y="812"/>
                  </a:lnTo>
                  <a:cubicBezTo>
                    <a:pt x="1069" y="812"/>
                    <a:pt x="1069" y="788"/>
                    <a:pt x="1069" y="763"/>
                  </a:cubicBezTo>
                  <a:cubicBezTo>
                    <a:pt x="802" y="423"/>
                    <a:pt x="462" y="156"/>
                    <a:pt x="74" y="10"/>
                  </a:cubicBezTo>
                  <a:cubicBezTo>
                    <a:pt x="66" y="3"/>
                    <a:pt x="59" y="0"/>
                    <a:pt x="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-764015" y="3539732"/>
              <a:ext cx="129683" cy="73101"/>
            </a:xfrm>
            <a:custGeom>
              <a:avLst/>
              <a:gdLst/>
              <a:ahLst/>
              <a:cxnLst/>
              <a:rect l="l" t="t" r="r" b="b"/>
              <a:pathLst>
                <a:path w="1726" h="973" extrusionOk="0">
                  <a:moveTo>
                    <a:pt x="1242" y="0"/>
                  </a:moveTo>
                  <a:cubicBezTo>
                    <a:pt x="434" y="0"/>
                    <a:pt x="0" y="850"/>
                    <a:pt x="0" y="850"/>
                  </a:cubicBezTo>
                  <a:cubicBezTo>
                    <a:pt x="232" y="937"/>
                    <a:pt x="435" y="973"/>
                    <a:pt x="612" y="973"/>
                  </a:cubicBezTo>
                  <a:cubicBezTo>
                    <a:pt x="1474" y="973"/>
                    <a:pt x="1725" y="117"/>
                    <a:pt x="1725" y="97"/>
                  </a:cubicBezTo>
                  <a:cubicBezTo>
                    <a:pt x="1552" y="29"/>
                    <a:pt x="1391" y="0"/>
                    <a:pt x="12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-769500" y="3568882"/>
              <a:ext cx="94971" cy="38391"/>
            </a:xfrm>
            <a:custGeom>
              <a:avLst/>
              <a:gdLst/>
              <a:ahLst/>
              <a:cxnLst/>
              <a:rect l="l" t="t" r="r" b="b"/>
              <a:pathLst>
                <a:path w="1264" h="511" extrusionOk="0">
                  <a:moveTo>
                    <a:pt x="1191" y="0"/>
                  </a:moveTo>
                  <a:cubicBezTo>
                    <a:pt x="778" y="49"/>
                    <a:pt x="389" y="194"/>
                    <a:pt x="25" y="413"/>
                  </a:cubicBezTo>
                  <a:cubicBezTo>
                    <a:pt x="0" y="462"/>
                    <a:pt x="25" y="510"/>
                    <a:pt x="73" y="510"/>
                  </a:cubicBezTo>
                  <a:cubicBezTo>
                    <a:pt x="73" y="510"/>
                    <a:pt x="98" y="510"/>
                    <a:pt x="98" y="486"/>
                  </a:cubicBezTo>
                  <a:cubicBezTo>
                    <a:pt x="438" y="267"/>
                    <a:pt x="802" y="146"/>
                    <a:pt x="1215" y="97"/>
                  </a:cubicBezTo>
                  <a:cubicBezTo>
                    <a:pt x="1239" y="97"/>
                    <a:pt x="1264" y="73"/>
                    <a:pt x="1264" y="49"/>
                  </a:cubicBezTo>
                  <a:cubicBezTo>
                    <a:pt x="1239" y="24"/>
                    <a:pt x="1215" y="0"/>
                    <a:pt x="11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-800981" y="3409081"/>
              <a:ext cx="60784" cy="462801"/>
            </a:xfrm>
            <a:custGeom>
              <a:avLst/>
              <a:gdLst/>
              <a:ahLst/>
              <a:cxnLst/>
              <a:rect l="l" t="t" r="r" b="b"/>
              <a:pathLst>
                <a:path w="809" h="6160" extrusionOk="0">
                  <a:moveTo>
                    <a:pt x="69" y="1"/>
                  </a:moveTo>
                  <a:cubicBezTo>
                    <a:pt x="37" y="1"/>
                    <a:pt x="0" y="32"/>
                    <a:pt x="31" y="62"/>
                  </a:cubicBezTo>
                  <a:cubicBezTo>
                    <a:pt x="711" y="1860"/>
                    <a:pt x="541" y="6063"/>
                    <a:pt x="541" y="6111"/>
                  </a:cubicBezTo>
                  <a:cubicBezTo>
                    <a:pt x="541" y="6135"/>
                    <a:pt x="565" y="6135"/>
                    <a:pt x="589" y="6160"/>
                  </a:cubicBezTo>
                  <a:cubicBezTo>
                    <a:pt x="614" y="6135"/>
                    <a:pt x="638" y="6135"/>
                    <a:pt x="638" y="6111"/>
                  </a:cubicBezTo>
                  <a:cubicBezTo>
                    <a:pt x="638" y="6063"/>
                    <a:pt x="808" y="1836"/>
                    <a:pt x="104" y="38"/>
                  </a:cubicBezTo>
                  <a:cubicBezTo>
                    <a:pt x="104" y="11"/>
                    <a:pt x="87" y="1"/>
                    <a:pt x="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-905869" y="3300294"/>
              <a:ext cx="198507" cy="165361"/>
            </a:xfrm>
            <a:custGeom>
              <a:avLst/>
              <a:gdLst/>
              <a:ahLst/>
              <a:cxnLst/>
              <a:rect l="l" t="t" r="r" b="b"/>
              <a:pathLst>
                <a:path w="2642" h="2201" extrusionOk="0">
                  <a:moveTo>
                    <a:pt x="898" y="1"/>
                  </a:moveTo>
                  <a:cubicBezTo>
                    <a:pt x="722" y="1"/>
                    <a:pt x="649" y="636"/>
                    <a:pt x="649" y="636"/>
                  </a:cubicBezTo>
                  <a:cubicBezTo>
                    <a:pt x="649" y="636"/>
                    <a:pt x="381" y="252"/>
                    <a:pt x="219" y="252"/>
                  </a:cubicBezTo>
                  <a:cubicBezTo>
                    <a:pt x="198" y="252"/>
                    <a:pt x="180" y="258"/>
                    <a:pt x="164" y="271"/>
                  </a:cubicBezTo>
                  <a:cubicBezTo>
                    <a:pt x="0" y="365"/>
                    <a:pt x="217" y="2201"/>
                    <a:pt x="1307" y="2201"/>
                  </a:cubicBezTo>
                  <a:cubicBezTo>
                    <a:pt x="1353" y="2201"/>
                    <a:pt x="1401" y="2197"/>
                    <a:pt x="1451" y="2190"/>
                  </a:cubicBezTo>
                  <a:cubicBezTo>
                    <a:pt x="2641" y="2045"/>
                    <a:pt x="2569" y="1170"/>
                    <a:pt x="2569" y="1170"/>
                  </a:cubicBezTo>
                  <a:cubicBezTo>
                    <a:pt x="2569" y="1170"/>
                    <a:pt x="2544" y="369"/>
                    <a:pt x="2374" y="126"/>
                  </a:cubicBezTo>
                  <a:cubicBezTo>
                    <a:pt x="2348" y="89"/>
                    <a:pt x="2321" y="73"/>
                    <a:pt x="2293" y="73"/>
                  </a:cubicBezTo>
                  <a:cubicBezTo>
                    <a:pt x="2136" y="73"/>
                    <a:pt x="1961" y="563"/>
                    <a:pt x="1961" y="563"/>
                  </a:cubicBezTo>
                  <a:cubicBezTo>
                    <a:pt x="1888" y="369"/>
                    <a:pt x="1791" y="199"/>
                    <a:pt x="1670" y="53"/>
                  </a:cubicBezTo>
                  <a:cubicBezTo>
                    <a:pt x="1650" y="38"/>
                    <a:pt x="1631" y="32"/>
                    <a:pt x="1612" y="32"/>
                  </a:cubicBezTo>
                  <a:cubicBezTo>
                    <a:pt x="1443" y="32"/>
                    <a:pt x="1305" y="563"/>
                    <a:pt x="1305" y="563"/>
                  </a:cubicBezTo>
                  <a:cubicBezTo>
                    <a:pt x="1232" y="369"/>
                    <a:pt x="1111" y="199"/>
                    <a:pt x="990" y="53"/>
                  </a:cubicBezTo>
                  <a:cubicBezTo>
                    <a:pt x="957" y="16"/>
                    <a:pt x="926" y="1"/>
                    <a:pt x="8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-884456" y="3364454"/>
              <a:ext cx="171608" cy="62133"/>
            </a:xfrm>
            <a:custGeom>
              <a:avLst/>
              <a:gdLst/>
              <a:ahLst/>
              <a:cxnLst/>
              <a:rect l="l" t="t" r="r" b="b"/>
              <a:pathLst>
                <a:path w="2284" h="827" extrusionOk="0">
                  <a:moveTo>
                    <a:pt x="1846" y="122"/>
                  </a:moveTo>
                  <a:lnTo>
                    <a:pt x="1846" y="122"/>
                  </a:lnTo>
                  <a:cubicBezTo>
                    <a:pt x="1871" y="146"/>
                    <a:pt x="1895" y="146"/>
                    <a:pt x="1919" y="195"/>
                  </a:cubicBezTo>
                  <a:cubicBezTo>
                    <a:pt x="1919" y="219"/>
                    <a:pt x="1919" y="243"/>
                    <a:pt x="1919" y="268"/>
                  </a:cubicBezTo>
                  <a:cubicBezTo>
                    <a:pt x="1895" y="268"/>
                    <a:pt x="1895" y="243"/>
                    <a:pt x="1895" y="243"/>
                  </a:cubicBezTo>
                  <a:cubicBezTo>
                    <a:pt x="1871" y="195"/>
                    <a:pt x="1846" y="146"/>
                    <a:pt x="1846" y="122"/>
                  </a:cubicBezTo>
                  <a:close/>
                  <a:moveTo>
                    <a:pt x="923" y="170"/>
                  </a:moveTo>
                  <a:lnTo>
                    <a:pt x="923" y="170"/>
                  </a:lnTo>
                  <a:cubicBezTo>
                    <a:pt x="947" y="219"/>
                    <a:pt x="947" y="268"/>
                    <a:pt x="972" y="292"/>
                  </a:cubicBezTo>
                  <a:cubicBezTo>
                    <a:pt x="947" y="268"/>
                    <a:pt x="923" y="219"/>
                    <a:pt x="923" y="170"/>
                  </a:cubicBezTo>
                  <a:close/>
                  <a:moveTo>
                    <a:pt x="583" y="341"/>
                  </a:moveTo>
                  <a:lnTo>
                    <a:pt x="583" y="341"/>
                  </a:lnTo>
                  <a:cubicBezTo>
                    <a:pt x="607" y="365"/>
                    <a:pt x="632" y="413"/>
                    <a:pt x="632" y="486"/>
                  </a:cubicBezTo>
                  <a:cubicBezTo>
                    <a:pt x="607" y="438"/>
                    <a:pt x="583" y="389"/>
                    <a:pt x="583" y="341"/>
                  </a:cubicBezTo>
                  <a:close/>
                  <a:moveTo>
                    <a:pt x="2211" y="0"/>
                  </a:moveTo>
                  <a:cubicBezTo>
                    <a:pt x="2186" y="0"/>
                    <a:pt x="2162" y="25"/>
                    <a:pt x="2186" y="49"/>
                  </a:cubicBezTo>
                  <a:cubicBezTo>
                    <a:pt x="2186" y="122"/>
                    <a:pt x="2186" y="292"/>
                    <a:pt x="2138" y="341"/>
                  </a:cubicBezTo>
                  <a:cubicBezTo>
                    <a:pt x="2113" y="365"/>
                    <a:pt x="2089" y="365"/>
                    <a:pt x="2065" y="365"/>
                  </a:cubicBezTo>
                  <a:cubicBezTo>
                    <a:pt x="2041" y="365"/>
                    <a:pt x="2016" y="365"/>
                    <a:pt x="1992" y="341"/>
                  </a:cubicBezTo>
                  <a:cubicBezTo>
                    <a:pt x="2016" y="292"/>
                    <a:pt x="2016" y="243"/>
                    <a:pt x="1992" y="195"/>
                  </a:cubicBezTo>
                  <a:cubicBezTo>
                    <a:pt x="1992" y="122"/>
                    <a:pt x="1943" y="49"/>
                    <a:pt x="1895" y="25"/>
                  </a:cubicBezTo>
                  <a:cubicBezTo>
                    <a:pt x="1846" y="25"/>
                    <a:pt x="1822" y="25"/>
                    <a:pt x="1798" y="49"/>
                  </a:cubicBezTo>
                  <a:cubicBezTo>
                    <a:pt x="1749" y="98"/>
                    <a:pt x="1749" y="170"/>
                    <a:pt x="1798" y="219"/>
                  </a:cubicBezTo>
                  <a:cubicBezTo>
                    <a:pt x="1822" y="292"/>
                    <a:pt x="1846" y="341"/>
                    <a:pt x="1895" y="365"/>
                  </a:cubicBezTo>
                  <a:lnTo>
                    <a:pt x="1871" y="389"/>
                  </a:lnTo>
                  <a:cubicBezTo>
                    <a:pt x="1858" y="401"/>
                    <a:pt x="1834" y="407"/>
                    <a:pt x="1810" y="407"/>
                  </a:cubicBezTo>
                  <a:cubicBezTo>
                    <a:pt x="1786" y="407"/>
                    <a:pt x="1761" y="401"/>
                    <a:pt x="1749" y="389"/>
                  </a:cubicBezTo>
                  <a:cubicBezTo>
                    <a:pt x="1676" y="365"/>
                    <a:pt x="1603" y="316"/>
                    <a:pt x="1555" y="268"/>
                  </a:cubicBezTo>
                  <a:cubicBezTo>
                    <a:pt x="1555" y="195"/>
                    <a:pt x="1530" y="146"/>
                    <a:pt x="1482" y="98"/>
                  </a:cubicBezTo>
                  <a:cubicBezTo>
                    <a:pt x="1458" y="49"/>
                    <a:pt x="1409" y="49"/>
                    <a:pt x="1385" y="49"/>
                  </a:cubicBezTo>
                  <a:cubicBezTo>
                    <a:pt x="1360" y="73"/>
                    <a:pt x="1336" y="98"/>
                    <a:pt x="1336" y="122"/>
                  </a:cubicBezTo>
                  <a:cubicBezTo>
                    <a:pt x="1360" y="195"/>
                    <a:pt x="1409" y="268"/>
                    <a:pt x="1458" y="316"/>
                  </a:cubicBezTo>
                  <a:cubicBezTo>
                    <a:pt x="1458" y="413"/>
                    <a:pt x="1433" y="511"/>
                    <a:pt x="1385" y="583"/>
                  </a:cubicBezTo>
                  <a:cubicBezTo>
                    <a:pt x="1360" y="608"/>
                    <a:pt x="1336" y="620"/>
                    <a:pt x="1309" y="620"/>
                  </a:cubicBezTo>
                  <a:cubicBezTo>
                    <a:pt x="1281" y="620"/>
                    <a:pt x="1251" y="608"/>
                    <a:pt x="1215" y="583"/>
                  </a:cubicBezTo>
                  <a:cubicBezTo>
                    <a:pt x="1142" y="559"/>
                    <a:pt x="1093" y="511"/>
                    <a:pt x="1069" y="462"/>
                  </a:cubicBezTo>
                  <a:cubicBezTo>
                    <a:pt x="1093" y="341"/>
                    <a:pt x="1069" y="195"/>
                    <a:pt x="996" y="98"/>
                  </a:cubicBezTo>
                  <a:cubicBezTo>
                    <a:pt x="979" y="80"/>
                    <a:pt x="950" y="63"/>
                    <a:pt x="925" y="63"/>
                  </a:cubicBezTo>
                  <a:cubicBezTo>
                    <a:pt x="915" y="63"/>
                    <a:pt x="906" y="66"/>
                    <a:pt x="899" y="73"/>
                  </a:cubicBezTo>
                  <a:cubicBezTo>
                    <a:pt x="850" y="73"/>
                    <a:pt x="850" y="98"/>
                    <a:pt x="850" y="146"/>
                  </a:cubicBezTo>
                  <a:cubicBezTo>
                    <a:pt x="850" y="243"/>
                    <a:pt x="875" y="365"/>
                    <a:pt x="947" y="462"/>
                  </a:cubicBezTo>
                  <a:cubicBezTo>
                    <a:pt x="947" y="535"/>
                    <a:pt x="923" y="583"/>
                    <a:pt x="899" y="632"/>
                  </a:cubicBezTo>
                  <a:cubicBezTo>
                    <a:pt x="885" y="660"/>
                    <a:pt x="862" y="672"/>
                    <a:pt x="836" y="672"/>
                  </a:cubicBezTo>
                  <a:cubicBezTo>
                    <a:pt x="818" y="672"/>
                    <a:pt x="798" y="666"/>
                    <a:pt x="777" y="656"/>
                  </a:cubicBezTo>
                  <a:cubicBezTo>
                    <a:pt x="753" y="632"/>
                    <a:pt x="729" y="608"/>
                    <a:pt x="705" y="559"/>
                  </a:cubicBezTo>
                  <a:cubicBezTo>
                    <a:pt x="729" y="462"/>
                    <a:pt x="729" y="341"/>
                    <a:pt x="632" y="243"/>
                  </a:cubicBezTo>
                  <a:cubicBezTo>
                    <a:pt x="607" y="219"/>
                    <a:pt x="559" y="219"/>
                    <a:pt x="534" y="219"/>
                  </a:cubicBezTo>
                  <a:cubicBezTo>
                    <a:pt x="510" y="219"/>
                    <a:pt x="486" y="243"/>
                    <a:pt x="486" y="292"/>
                  </a:cubicBezTo>
                  <a:cubicBezTo>
                    <a:pt x="486" y="389"/>
                    <a:pt x="510" y="486"/>
                    <a:pt x="583" y="583"/>
                  </a:cubicBezTo>
                  <a:cubicBezTo>
                    <a:pt x="534" y="656"/>
                    <a:pt x="462" y="705"/>
                    <a:pt x="389" y="705"/>
                  </a:cubicBezTo>
                  <a:cubicBezTo>
                    <a:pt x="374" y="708"/>
                    <a:pt x="360" y="710"/>
                    <a:pt x="347" y="710"/>
                  </a:cubicBezTo>
                  <a:cubicBezTo>
                    <a:pt x="161" y="710"/>
                    <a:pt x="97" y="413"/>
                    <a:pt x="97" y="413"/>
                  </a:cubicBezTo>
                  <a:cubicBezTo>
                    <a:pt x="97" y="389"/>
                    <a:pt x="73" y="365"/>
                    <a:pt x="49" y="365"/>
                  </a:cubicBezTo>
                  <a:cubicBezTo>
                    <a:pt x="24" y="389"/>
                    <a:pt x="0" y="413"/>
                    <a:pt x="0" y="438"/>
                  </a:cubicBezTo>
                  <a:cubicBezTo>
                    <a:pt x="0" y="438"/>
                    <a:pt x="97" y="826"/>
                    <a:pt x="364" y="826"/>
                  </a:cubicBezTo>
                  <a:lnTo>
                    <a:pt x="413" y="802"/>
                  </a:lnTo>
                  <a:cubicBezTo>
                    <a:pt x="510" y="802"/>
                    <a:pt x="583" y="753"/>
                    <a:pt x="656" y="656"/>
                  </a:cubicBezTo>
                  <a:cubicBezTo>
                    <a:pt x="680" y="681"/>
                    <a:pt x="705" y="729"/>
                    <a:pt x="753" y="729"/>
                  </a:cubicBezTo>
                  <a:cubicBezTo>
                    <a:pt x="784" y="760"/>
                    <a:pt x="818" y="773"/>
                    <a:pt x="852" y="773"/>
                  </a:cubicBezTo>
                  <a:cubicBezTo>
                    <a:pt x="899" y="773"/>
                    <a:pt x="943" y="747"/>
                    <a:pt x="972" y="705"/>
                  </a:cubicBezTo>
                  <a:cubicBezTo>
                    <a:pt x="996" y="656"/>
                    <a:pt x="1020" y="608"/>
                    <a:pt x="1045" y="559"/>
                  </a:cubicBezTo>
                  <a:cubicBezTo>
                    <a:pt x="1069" y="608"/>
                    <a:pt x="1117" y="632"/>
                    <a:pt x="1166" y="656"/>
                  </a:cubicBezTo>
                  <a:cubicBezTo>
                    <a:pt x="1198" y="699"/>
                    <a:pt x="1244" y="718"/>
                    <a:pt x="1292" y="718"/>
                  </a:cubicBezTo>
                  <a:cubicBezTo>
                    <a:pt x="1353" y="718"/>
                    <a:pt x="1417" y="687"/>
                    <a:pt x="1458" y="632"/>
                  </a:cubicBezTo>
                  <a:cubicBezTo>
                    <a:pt x="1506" y="559"/>
                    <a:pt x="1530" y="462"/>
                    <a:pt x="1555" y="389"/>
                  </a:cubicBezTo>
                  <a:cubicBezTo>
                    <a:pt x="1603" y="413"/>
                    <a:pt x="1652" y="438"/>
                    <a:pt x="1700" y="462"/>
                  </a:cubicBezTo>
                  <a:cubicBezTo>
                    <a:pt x="1737" y="486"/>
                    <a:pt x="1779" y="498"/>
                    <a:pt x="1822" y="498"/>
                  </a:cubicBezTo>
                  <a:cubicBezTo>
                    <a:pt x="1864" y="498"/>
                    <a:pt x="1907" y="486"/>
                    <a:pt x="1943" y="462"/>
                  </a:cubicBezTo>
                  <a:lnTo>
                    <a:pt x="1968" y="413"/>
                  </a:lnTo>
                  <a:cubicBezTo>
                    <a:pt x="1992" y="438"/>
                    <a:pt x="2016" y="438"/>
                    <a:pt x="2065" y="462"/>
                  </a:cubicBezTo>
                  <a:cubicBezTo>
                    <a:pt x="2113" y="462"/>
                    <a:pt x="2162" y="438"/>
                    <a:pt x="2211" y="413"/>
                  </a:cubicBezTo>
                  <a:cubicBezTo>
                    <a:pt x="2259" y="292"/>
                    <a:pt x="2284" y="170"/>
                    <a:pt x="2284" y="25"/>
                  </a:cubicBezTo>
                  <a:cubicBezTo>
                    <a:pt x="2259" y="0"/>
                    <a:pt x="2235" y="0"/>
                    <a:pt x="22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" name="Google Shape;48;p2"/>
          <p:cNvGrpSpPr/>
          <p:nvPr/>
        </p:nvGrpSpPr>
        <p:grpSpPr>
          <a:xfrm rot="1386123">
            <a:off x="880040" y="3648935"/>
            <a:ext cx="1073209" cy="1808370"/>
            <a:chOff x="-653265" y="1899986"/>
            <a:chExt cx="171302" cy="288619"/>
          </a:xfrm>
        </p:grpSpPr>
        <p:sp>
          <p:nvSpPr>
            <p:cNvPr id="49" name="Google Shape;49;p2"/>
            <p:cNvSpPr/>
            <p:nvPr/>
          </p:nvSpPr>
          <p:spPr>
            <a:xfrm>
              <a:off x="-651356" y="1997166"/>
              <a:ext cx="32212" cy="26798"/>
            </a:xfrm>
            <a:custGeom>
              <a:avLst/>
              <a:gdLst/>
              <a:ahLst/>
              <a:cxnLst/>
              <a:rect l="l" t="t" r="r" b="b"/>
              <a:pathLst>
                <a:path w="827" h="688" extrusionOk="0">
                  <a:moveTo>
                    <a:pt x="462" y="80"/>
                  </a:moveTo>
                  <a:cubicBezTo>
                    <a:pt x="802" y="80"/>
                    <a:pt x="802" y="591"/>
                    <a:pt x="462" y="591"/>
                  </a:cubicBezTo>
                  <a:cubicBezTo>
                    <a:pt x="122" y="591"/>
                    <a:pt x="122" y="80"/>
                    <a:pt x="462" y="80"/>
                  </a:cubicBezTo>
                  <a:close/>
                  <a:moveTo>
                    <a:pt x="470" y="0"/>
                  </a:moveTo>
                  <a:cubicBezTo>
                    <a:pt x="381" y="0"/>
                    <a:pt x="291" y="33"/>
                    <a:pt x="219" y="105"/>
                  </a:cubicBezTo>
                  <a:cubicBezTo>
                    <a:pt x="0" y="323"/>
                    <a:pt x="146" y="688"/>
                    <a:pt x="462" y="688"/>
                  </a:cubicBezTo>
                  <a:cubicBezTo>
                    <a:pt x="656" y="688"/>
                    <a:pt x="826" y="542"/>
                    <a:pt x="826" y="348"/>
                  </a:cubicBezTo>
                  <a:cubicBezTo>
                    <a:pt x="826" y="136"/>
                    <a:pt x="651" y="0"/>
                    <a:pt x="4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-527106" y="1913930"/>
              <a:ext cx="45143" cy="47052"/>
            </a:xfrm>
            <a:custGeom>
              <a:avLst/>
              <a:gdLst/>
              <a:ahLst/>
              <a:cxnLst/>
              <a:rect l="l" t="t" r="r" b="b"/>
              <a:pathLst>
                <a:path w="1159" h="1208" extrusionOk="0">
                  <a:moveTo>
                    <a:pt x="626" y="1"/>
                  </a:moveTo>
                  <a:cubicBezTo>
                    <a:pt x="368" y="1"/>
                    <a:pt x="163" y="396"/>
                    <a:pt x="163" y="396"/>
                  </a:cubicBezTo>
                  <a:cubicBezTo>
                    <a:pt x="0" y="997"/>
                    <a:pt x="317" y="1207"/>
                    <a:pt x="551" y="1207"/>
                  </a:cubicBezTo>
                  <a:cubicBezTo>
                    <a:pt x="666" y="1207"/>
                    <a:pt x="762" y="1156"/>
                    <a:pt x="770" y="1076"/>
                  </a:cubicBezTo>
                  <a:cubicBezTo>
                    <a:pt x="794" y="833"/>
                    <a:pt x="479" y="736"/>
                    <a:pt x="479" y="736"/>
                  </a:cubicBezTo>
                  <a:cubicBezTo>
                    <a:pt x="479" y="736"/>
                    <a:pt x="1159" y="396"/>
                    <a:pt x="819" y="80"/>
                  </a:cubicBezTo>
                  <a:cubicBezTo>
                    <a:pt x="753" y="23"/>
                    <a:pt x="688" y="1"/>
                    <a:pt x="62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-564303" y="1911944"/>
              <a:ext cx="42728" cy="46273"/>
            </a:xfrm>
            <a:custGeom>
              <a:avLst/>
              <a:gdLst/>
              <a:ahLst/>
              <a:cxnLst/>
              <a:rect l="l" t="t" r="r" b="b"/>
              <a:pathLst>
                <a:path w="1097" h="1188" extrusionOk="0">
                  <a:moveTo>
                    <a:pt x="548" y="1"/>
                  </a:moveTo>
                  <a:cubicBezTo>
                    <a:pt x="491" y="1"/>
                    <a:pt x="429" y="17"/>
                    <a:pt x="365" y="58"/>
                  </a:cubicBezTo>
                  <a:cubicBezTo>
                    <a:pt x="0" y="301"/>
                    <a:pt x="680" y="738"/>
                    <a:pt x="680" y="738"/>
                  </a:cubicBezTo>
                  <a:cubicBezTo>
                    <a:pt x="680" y="738"/>
                    <a:pt x="340" y="811"/>
                    <a:pt x="340" y="1030"/>
                  </a:cubicBezTo>
                  <a:cubicBezTo>
                    <a:pt x="349" y="1120"/>
                    <a:pt x="464" y="1188"/>
                    <a:pt x="597" y="1188"/>
                  </a:cubicBezTo>
                  <a:cubicBezTo>
                    <a:pt x="821" y="1188"/>
                    <a:pt x="1097" y="1000"/>
                    <a:pt x="1021" y="422"/>
                  </a:cubicBezTo>
                  <a:cubicBezTo>
                    <a:pt x="1021" y="422"/>
                    <a:pt x="835" y="1"/>
                    <a:pt x="54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-525509" y="1900921"/>
              <a:ext cx="20838" cy="20877"/>
            </a:xfrm>
            <a:custGeom>
              <a:avLst/>
              <a:gdLst/>
              <a:ahLst/>
              <a:cxnLst/>
              <a:rect l="l" t="t" r="r" b="b"/>
              <a:pathLst>
                <a:path w="535" h="536" extrusionOk="0">
                  <a:moveTo>
                    <a:pt x="462" y="1"/>
                  </a:moveTo>
                  <a:cubicBezTo>
                    <a:pt x="292" y="25"/>
                    <a:pt x="0" y="195"/>
                    <a:pt x="49" y="487"/>
                  </a:cubicBezTo>
                  <a:cubicBezTo>
                    <a:pt x="49" y="511"/>
                    <a:pt x="73" y="535"/>
                    <a:pt x="97" y="535"/>
                  </a:cubicBezTo>
                  <a:lnTo>
                    <a:pt x="122" y="535"/>
                  </a:lnTo>
                  <a:cubicBezTo>
                    <a:pt x="146" y="535"/>
                    <a:pt x="146" y="511"/>
                    <a:pt x="146" y="487"/>
                  </a:cubicBezTo>
                  <a:cubicBezTo>
                    <a:pt x="97" y="171"/>
                    <a:pt x="462" y="98"/>
                    <a:pt x="486" y="98"/>
                  </a:cubicBezTo>
                  <a:cubicBezTo>
                    <a:pt x="510" y="74"/>
                    <a:pt x="535" y="49"/>
                    <a:pt x="510" y="25"/>
                  </a:cubicBezTo>
                  <a:cubicBezTo>
                    <a:pt x="510" y="1"/>
                    <a:pt x="486" y="1"/>
                    <a:pt x="4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-540660" y="1899986"/>
              <a:ext cx="17060" cy="20838"/>
            </a:xfrm>
            <a:custGeom>
              <a:avLst/>
              <a:gdLst/>
              <a:ahLst/>
              <a:cxnLst/>
              <a:rect l="l" t="t" r="r" b="b"/>
              <a:pathLst>
                <a:path w="438" h="535" extrusionOk="0">
                  <a:moveTo>
                    <a:pt x="49" y="1"/>
                  </a:moveTo>
                  <a:cubicBezTo>
                    <a:pt x="1" y="1"/>
                    <a:pt x="1" y="25"/>
                    <a:pt x="1" y="49"/>
                  </a:cubicBezTo>
                  <a:cubicBezTo>
                    <a:pt x="1" y="98"/>
                    <a:pt x="25" y="98"/>
                    <a:pt x="49" y="98"/>
                  </a:cubicBezTo>
                  <a:cubicBezTo>
                    <a:pt x="98" y="98"/>
                    <a:pt x="146" y="122"/>
                    <a:pt x="195" y="146"/>
                  </a:cubicBezTo>
                  <a:cubicBezTo>
                    <a:pt x="292" y="243"/>
                    <a:pt x="341" y="365"/>
                    <a:pt x="341" y="511"/>
                  </a:cubicBezTo>
                  <a:cubicBezTo>
                    <a:pt x="341" y="535"/>
                    <a:pt x="365" y="535"/>
                    <a:pt x="389" y="535"/>
                  </a:cubicBezTo>
                  <a:cubicBezTo>
                    <a:pt x="414" y="535"/>
                    <a:pt x="438" y="511"/>
                    <a:pt x="438" y="486"/>
                  </a:cubicBezTo>
                  <a:cubicBezTo>
                    <a:pt x="438" y="341"/>
                    <a:pt x="365" y="171"/>
                    <a:pt x="243" y="73"/>
                  </a:cubicBezTo>
                  <a:cubicBezTo>
                    <a:pt x="195" y="25"/>
                    <a:pt x="122" y="1"/>
                    <a:pt x="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-653265" y="1974731"/>
              <a:ext cx="137260" cy="213874"/>
            </a:xfrm>
            <a:custGeom>
              <a:avLst/>
              <a:gdLst/>
              <a:ahLst/>
              <a:cxnLst/>
              <a:rect l="l" t="t" r="r" b="b"/>
              <a:pathLst>
                <a:path w="3524" h="5491" extrusionOk="0">
                  <a:moveTo>
                    <a:pt x="3353" y="1"/>
                  </a:moveTo>
                  <a:cubicBezTo>
                    <a:pt x="3329" y="25"/>
                    <a:pt x="3329" y="49"/>
                    <a:pt x="3329" y="73"/>
                  </a:cubicBezTo>
                  <a:cubicBezTo>
                    <a:pt x="3353" y="122"/>
                    <a:pt x="3377" y="171"/>
                    <a:pt x="3377" y="244"/>
                  </a:cubicBezTo>
                  <a:cubicBezTo>
                    <a:pt x="3377" y="268"/>
                    <a:pt x="3402" y="268"/>
                    <a:pt x="3426" y="268"/>
                  </a:cubicBezTo>
                  <a:cubicBezTo>
                    <a:pt x="3450" y="268"/>
                    <a:pt x="3475" y="244"/>
                    <a:pt x="3475" y="219"/>
                  </a:cubicBezTo>
                  <a:cubicBezTo>
                    <a:pt x="3450" y="98"/>
                    <a:pt x="3426" y="25"/>
                    <a:pt x="3426" y="25"/>
                  </a:cubicBezTo>
                  <a:cubicBezTo>
                    <a:pt x="3402" y="1"/>
                    <a:pt x="3377" y="1"/>
                    <a:pt x="3353" y="1"/>
                  </a:cubicBezTo>
                  <a:close/>
                  <a:moveTo>
                    <a:pt x="3465" y="377"/>
                  </a:moveTo>
                  <a:cubicBezTo>
                    <a:pt x="3438" y="377"/>
                    <a:pt x="3414" y="389"/>
                    <a:pt x="3426" y="414"/>
                  </a:cubicBezTo>
                  <a:cubicBezTo>
                    <a:pt x="3426" y="462"/>
                    <a:pt x="3426" y="535"/>
                    <a:pt x="3426" y="584"/>
                  </a:cubicBezTo>
                  <a:lnTo>
                    <a:pt x="3426" y="608"/>
                  </a:lnTo>
                  <a:cubicBezTo>
                    <a:pt x="3426" y="632"/>
                    <a:pt x="3450" y="656"/>
                    <a:pt x="3475" y="656"/>
                  </a:cubicBezTo>
                  <a:cubicBezTo>
                    <a:pt x="3499" y="656"/>
                    <a:pt x="3499" y="632"/>
                    <a:pt x="3523" y="632"/>
                  </a:cubicBezTo>
                  <a:lnTo>
                    <a:pt x="3523" y="584"/>
                  </a:lnTo>
                  <a:cubicBezTo>
                    <a:pt x="3523" y="535"/>
                    <a:pt x="3523" y="486"/>
                    <a:pt x="3523" y="414"/>
                  </a:cubicBezTo>
                  <a:cubicBezTo>
                    <a:pt x="3523" y="389"/>
                    <a:pt x="3493" y="377"/>
                    <a:pt x="3465" y="377"/>
                  </a:cubicBezTo>
                  <a:close/>
                  <a:moveTo>
                    <a:pt x="3450" y="754"/>
                  </a:moveTo>
                  <a:cubicBezTo>
                    <a:pt x="3426" y="754"/>
                    <a:pt x="3402" y="754"/>
                    <a:pt x="3402" y="778"/>
                  </a:cubicBezTo>
                  <a:cubicBezTo>
                    <a:pt x="3402" y="851"/>
                    <a:pt x="3377" y="899"/>
                    <a:pt x="3353" y="948"/>
                  </a:cubicBezTo>
                  <a:cubicBezTo>
                    <a:pt x="3329" y="972"/>
                    <a:pt x="3353" y="997"/>
                    <a:pt x="3377" y="1021"/>
                  </a:cubicBezTo>
                  <a:lnTo>
                    <a:pt x="3402" y="1021"/>
                  </a:lnTo>
                  <a:cubicBezTo>
                    <a:pt x="3426" y="1021"/>
                    <a:pt x="3426" y="997"/>
                    <a:pt x="3426" y="997"/>
                  </a:cubicBezTo>
                  <a:cubicBezTo>
                    <a:pt x="3450" y="924"/>
                    <a:pt x="3475" y="875"/>
                    <a:pt x="3499" y="802"/>
                  </a:cubicBezTo>
                  <a:cubicBezTo>
                    <a:pt x="3499" y="778"/>
                    <a:pt x="3475" y="754"/>
                    <a:pt x="3450" y="754"/>
                  </a:cubicBezTo>
                  <a:close/>
                  <a:moveTo>
                    <a:pt x="2576" y="899"/>
                  </a:moveTo>
                  <a:cubicBezTo>
                    <a:pt x="2503" y="924"/>
                    <a:pt x="2430" y="997"/>
                    <a:pt x="2406" y="1045"/>
                  </a:cubicBezTo>
                  <a:cubicBezTo>
                    <a:pt x="2406" y="1069"/>
                    <a:pt x="2406" y="1118"/>
                    <a:pt x="2430" y="1118"/>
                  </a:cubicBezTo>
                  <a:lnTo>
                    <a:pt x="2454" y="1118"/>
                  </a:lnTo>
                  <a:cubicBezTo>
                    <a:pt x="2479" y="1118"/>
                    <a:pt x="2479" y="1118"/>
                    <a:pt x="2503" y="1094"/>
                  </a:cubicBezTo>
                  <a:cubicBezTo>
                    <a:pt x="2503" y="1045"/>
                    <a:pt x="2551" y="1021"/>
                    <a:pt x="2600" y="997"/>
                  </a:cubicBezTo>
                  <a:cubicBezTo>
                    <a:pt x="2649" y="972"/>
                    <a:pt x="2624" y="899"/>
                    <a:pt x="2576" y="899"/>
                  </a:cubicBezTo>
                  <a:close/>
                  <a:moveTo>
                    <a:pt x="2722" y="948"/>
                  </a:moveTo>
                  <a:cubicBezTo>
                    <a:pt x="2697" y="972"/>
                    <a:pt x="2697" y="997"/>
                    <a:pt x="2722" y="1021"/>
                  </a:cubicBezTo>
                  <a:cubicBezTo>
                    <a:pt x="2770" y="1045"/>
                    <a:pt x="2794" y="1094"/>
                    <a:pt x="2819" y="1142"/>
                  </a:cubicBezTo>
                  <a:cubicBezTo>
                    <a:pt x="2843" y="1167"/>
                    <a:pt x="2843" y="1167"/>
                    <a:pt x="2867" y="1167"/>
                  </a:cubicBezTo>
                  <a:lnTo>
                    <a:pt x="2916" y="1191"/>
                  </a:lnTo>
                  <a:cubicBezTo>
                    <a:pt x="2916" y="1167"/>
                    <a:pt x="2940" y="1142"/>
                    <a:pt x="2916" y="1118"/>
                  </a:cubicBezTo>
                  <a:cubicBezTo>
                    <a:pt x="2892" y="1045"/>
                    <a:pt x="2843" y="997"/>
                    <a:pt x="2794" y="948"/>
                  </a:cubicBezTo>
                  <a:close/>
                  <a:moveTo>
                    <a:pt x="3268" y="1078"/>
                  </a:moveTo>
                  <a:cubicBezTo>
                    <a:pt x="3256" y="1078"/>
                    <a:pt x="3243" y="1082"/>
                    <a:pt x="3232" y="1094"/>
                  </a:cubicBezTo>
                  <a:cubicBezTo>
                    <a:pt x="3207" y="1142"/>
                    <a:pt x="3159" y="1167"/>
                    <a:pt x="3110" y="1215"/>
                  </a:cubicBezTo>
                  <a:cubicBezTo>
                    <a:pt x="3086" y="1215"/>
                    <a:pt x="3086" y="1239"/>
                    <a:pt x="3110" y="1264"/>
                  </a:cubicBezTo>
                  <a:cubicBezTo>
                    <a:pt x="3110" y="1288"/>
                    <a:pt x="3134" y="1288"/>
                    <a:pt x="3159" y="1288"/>
                  </a:cubicBezTo>
                  <a:cubicBezTo>
                    <a:pt x="3207" y="1264"/>
                    <a:pt x="3256" y="1215"/>
                    <a:pt x="3305" y="1167"/>
                  </a:cubicBezTo>
                  <a:cubicBezTo>
                    <a:pt x="3342" y="1129"/>
                    <a:pt x="3308" y="1078"/>
                    <a:pt x="3268" y="1078"/>
                  </a:cubicBezTo>
                  <a:close/>
                  <a:moveTo>
                    <a:pt x="2469" y="1197"/>
                  </a:moveTo>
                  <a:cubicBezTo>
                    <a:pt x="2460" y="1197"/>
                    <a:pt x="2454" y="1203"/>
                    <a:pt x="2454" y="1215"/>
                  </a:cubicBezTo>
                  <a:cubicBezTo>
                    <a:pt x="2430" y="1215"/>
                    <a:pt x="2406" y="1264"/>
                    <a:pt x="2430" y="1264"/>
                  </a:cubicBezTo>
                  <a:cubicBezTo>
                    <a:pt x="2479" y="1337"/>
                    <a:pt x="2527" y="1385"/>
                    <a:pt x="2600" y="1385"/>
                  </a:cubicBezTo>
                  <a:lnTo>
                    <a:pt x="2624" y="1410"/>
                  </a:lnTo>
                  <a:cubicBezTo>
                    <a:pt x="2649" y="1410"/>
                    <a:pt x="2673" y="1385"/>
                    <a:pt x="2673" y="1361"/>
                  </a:cubicBezTo>
                  <a:cubicBezTo>
                    <a:pt x="2673" y="1337"/>
                    <a:pt x="2649" y="1288"/>
                    <a:pt x="2624" y="1288"/>
                  </a:cubicBezTo>
                  <a:cubicBezTo>
                    <a:pt x="2576" y="1288"/>
                    <a:pt x="2527" y="1264"/>
                    <a:pt x="2503" y="1215"/>
                  </a:cubicBezTo>
                  <a:cubicBezTo>
                    <a:pt x="2491" y="1203"/>
                    <a:pt x="2479" y="1197"/>
                    <a:pt x="2469" y="1197"/>
                  </a:cubicBezTo>
                  <a:close/>
                  <a:moveTo>
                    <a:pt x="2958" y="1253"/>
                  </a:moveTo>
                  <a:cubicBezTo>
                    <a:pt x="2954" y="1253"/>
                    <a:pt x="2948" y="1256"/>
                    <a:pt x="2940" y="1264"/>
                  </a:cubicBezTo>
                  <a:cubicBezTo>
                    <a:pt x="2916" y="1264"/>
                    <a:pt x="2892" y="1264"/>
                    <a:pt x="2892" y="1288"/>
                  </a:cubicBezTo>
                  <a:lnTo>
                    <a:pt x="2794" y="1312"/>
                  </a:lnTo>
                  <a:cubicBezTo>
                    <a:pt x="2790" y="1310"/>
                    <a:pt x="2786" y="1309"/>
                    <a:pt x="2782" y="1309"/>
                  </a:cubicBezTo>
                  <a:cubicBezTo>
                    <a:pt x="2746" y="1309"/>
                    <a:pt x="2750" y="1410"/>
                    <a:pt x="2794" y="1410"/>
                  </a:cubicBezTo>
                  <a:cubicBezTo>
                    <a:pt x="2843" y="1410"/>
                    <a:pt x="2867" y="1385"/>
                    <a:pt x="2916" y="1385"/>
                  </a:cubicBezTo>
                  <a:cubicBezTo>
                    <a:pt x="2916" y="1410"/>
                    <a:pt x="2916" y="1458"/>
                    <a:pt x="2916" y="1482"/>
                  </a:cubicBezTo>
                  <a:cubicBezTo>
                    <a:pt x="2916" y="1507"/>
                    <a:pt x="2940" y="1531"/>
                    <a:pt x="2964" y="1531"/>
                  </a:cubicBezTo>
                  <a:lnTo>
                    <a:pt x="2989" y="1531"/>
                  </a:lnTo>
                  <a:cubicBezTo>
                    <a:pt x="3013" y="1531"/>
                    <a:pt x="3037" y="1507"/>
                    <a:pt x="3037" y="1482"/>
                  </a:cubicBezTo>
                  <a:cubicBezTo>
                    <a:pt x="3013" y="1434"/>
                    <a:pt x="3013" y="1410"/>
                    <a:pt x="3013" y="1361"/>
                  </a:cubicBezTo>
                  <a:cubicBezTo>
                    <a:pt x="3037" y="1361"/>
                    <a:pt x="3037" y="1337"/>
                    <a:pt x="3037" y="1312"/>
                  </a:cubicBezTo>
                  <a:cubicBezTo>
                    <a:pt x="3013" y="1288"/>
                    <a:pt x="3013" y="1264"/>
                    <a:pt x="2989" y="1264"/>
                  </a:cubicBezTo>
                  <a:cubicBezTo>
                    <a:pt x="2973" y="1264"/>
                    <a:pt x="2967" y="1253"/>
                    <a:pt x="2958" y="1253"/>
                  </a:cubicBezTo>
                  <a:close/>
                  <a:moveTo>
                    <a:pt x="2989" y="1628"/>
                  </a:moveTo>
                  <a:cubicBezTo>
                    <a:pt x="2964" y="1628"/>
                    <a:pt x="2940" y="1652"/>
                    <a:pt x="2940" y="1677"/>
                  </a:cubicBezTo>
                  <a:cubicBezTo>
                    <a:pt x="2916" y="1725"/>
                    <a:pt x="2916" y="1798"/>
                    <a:pt x="2892" y="1847"/>
                  </a:cubicBezTo>
                  <a:cubicBezTo>
                    <a:pt x="2892" y="1871"/>
                    <a:pt x="2916" y="1895"/>
                    <a:pt x="2940" y="1895"/>
                  </a:cubicBezTo>
                  <a:cubicBezTo>
                    <a:pt x="2964" y="1895"/>
                    <a:pt x="2989" y="1895"/>
                    <a:pt x="2989" y="1871"/>
                  </a:cubicBezTo>
                  <a:cubicBezTo>
                    <a:pt x="3013" y="1798"/>
                    <a:pt x="3013" y="1750"/>
                    <a:pt x="3037" y="1677"/>
                  </a:cubicBezTo>
                  <a:cubicBezTo>
                    <a:pt x="3037" y="1652"/>
                    <a:pt x="3013" y="1628"/>
                    <a:pt x="2989" y="1628"/>
                  </a:cubicBezTo>
                  <a:close/>
                  <a:moveTo>
                    <a:pt x="1628" y="1993"/>
                  </a:moveTo>
                  <a:cubicBezTo>
                    <a:pt x="1604" y="1993"/>
                    <a:pt x="1580" y="2017"/>
                    <a:pt x="1580" y="2041"/>
                  </a:cubicBezTo>
                  <a:cubicBezTo>
                    <a:pt x="1580" y="2065"/>
                    <a:pt x="1604" y="2090"/>
                    <a:pt x="1628" y="2090"/>
                  </a:cubicBezTo>
                  <a:cubicBezTo>
                    <a:pt x="1677" y="2090"/>
                    <a:pt x="1726" y="2090"/>
                    <a:pt x="1750" y="2114"/>
                  </a:cubicBezTo>
                  <a:lnTo>
                    <a:pt x="1823" y="2114"/>
                  </a:lnTo>
                  <a:cubicBezTo>
                    <a:pt x="1823" y="2114"/>
                    <a:pt x="1847" y="2114"/>
                    <a:pt x="1847" y="2090"/>
                  </a:cubicBezTo>
                  <a:cubicBezTo>
                    <a:pt x="1847" y="2065"/>
                    <a:pt x="1847" y="2041"/>
                    <a:pt x="1823" y="2017"/>
                  </a:cubicBezTo>
                  <a:lnTo>
                    <a:pt x="1798" y="2017"/>
                  </a:lnTo>
                  <a:cubicBezTo>
                    <a:pt x="1750" y="1993"/>
                    <a:pt x="1677" y="1993"/>
                    <a:pt x="1628" y="1993"/>
                  </a:cubicBezTo>
                  <a:close/>
                  <a:moveTo>
                    <a:pt x="2892" y="1993"/>
                  </a:moveTo>
                  <a:cubicBezTo>
                    <a:pt x="2867" y="1993"/>
                    <a:pt x="2843" y="1993"/>
                    <a:pt x="2819" y="2017"/>
                  </a:cubicBezTo>
                  <a:cubicBezTo>
                    <a:pt x="2794" y="2065"/>
                    <a:pt x="2770" y="2114"/>
                    <a:pt x="2722" y="2163"/>
                  </a:cubicBezTo>
                  <a:cubicBezTo>
                    <a:pt x="2722" y="2187"/>
                    <a:pt x="2722" y="2211"/>
                    <a:pt x="2722" y="2235"/>
                  </a:cubicBezTo>
                  <a:lnTo>
                    <a:pt x="2794" y="2235"/>
                  </a:lnTo>
                  <a:cubicBezTo>
                    <a:pt x="2843" y="2187"/>
                    <a:pt x="2867" y="2114"/>
                    <a:pt x="2916" y="2065"/>
                  </a:cubicBezTo>
                  <a:cubicBezTo>
                    <a:pt x="2916" y="2041"/>
                    <a:pt x="2916" y="2017"/>
                    <a:pt x="2892" y="1993"/>
                  </a:cubicBezTo>
                  <a:close/>
                  <a:moveTo>
                    <a:pt x="1968" y="2144"/>
                  </a:moveTo>
                  <a:cubicBezTo>
                    <a:pt x="1956" y="2144"/>
                    <a:pt x="1944" y="2150"/>
                    <a:pt x="1944" y="2163"/>
                  </a:cubicBezTo>
                  <a:cubicBezTo>
                    <a:pt x="1920" y="2163"/>
                    <a:pt x="1920" y="2211"/>
                    <a:pt x="1944" y="2211"/>
                  </a:cubicBezTo>
                  <a:cubicBezTo>
                    <a:pt x="1993" y="2260"/>
                    <a:pt x="2017" y="2284"/>
                    <a:pt x="2066" y="2333"/>
                  </a:cubicBezTo>
                  <a:lnTo>
                    <a:pt x="2114" y="2333"/>
                  </a:lnTo>
                  <a:cubicBezTo>
                    <a:pt x="2114" y="2357"/>
                    <a:pt x="2139" y="2357"/>
                    <a:pt x="2139" y="2357"/>
                  </a:cubicBezTo>
                  <a:cubicBezTo>
                    <a:pt x="2163" y="2333"/>
                    <a:pt x="2163" y="2308"/>
                    <a:pt x="2139" y="2284"/>
                  </a:cubicBezTo>
                  <a:cubicBezTo>
                    <a:pt x="2114" y="2235"/>
                    <a:pt x="2066" y="2187"/>
                    <a:pt x="1993" y="2163"/>
                  </a:cubicBezTo>
                  <a:cubicBezTo>
                    <a:pt x="1993" y="2150"/>
                    <a:pt x="1981" y="2144"/>
                    <a:pt x="1968" y="2144"/>
                  </a:cubicBezTo>
                  <a:close/>
                  <a:moveTo>
                    <a:pt x="1531" y="2114"/>
                  </a:moveTo>
                  <a:cubicBezTo>
                    <a:pt x="1507" y="2114"/>
                    <a:pt x="1483" y="2138"/>
                    <a:pt x="1483" y="2163"/>
                  </a:cubicBezTo>
                  <a:cubicBezTo>
                    <a:pt x="1483" y="2235"/>
                    <a:pt x="1507" y="2308"/>
                    <a:pt x="1555" y="2357"/>
                  </a:cubicBezTo>
                  <a:cubicBezTo>
                    <a:pt x="1555" y="2357"/>
                    <a:pt x="1580" y="2381"/>
                    <a:pt x="1604" y="2381"/>
                  </a:cubicBezTo>
                  <a:cubicBezTo>
                    <a:pt x="1604" y="2381"/>
                    <a:pt x="1628" y="2381"/>
                    <a:pt x="1628" y="2357"/>
                  </a:cubicBezTo>
                  <a:cubicBezTo>
                    <a:pt x="1653" y="2357"/>
                    <a:pt x="1653" y="2308"/>
                    <a:pt x="1628" y="2308"/>
                  </a:cubicBezTo>
                  <a:cubicBezTo>
                    <a:pt x="1580" y="2260"/>
                    <a:pt x="1580" y="2211"/>
                    <a:pt x="1555" y="2163"/>
                  </a:cubicBezTo>
                  <a:cubicBezTo>
                    <a:pt x="1580" y="2138"/>
                    <a:pt x="1555" y="2114"/>
                    <a:pt x="1531" y="2114"/>
                  </a:cubicBezTo>
                  <a:close/>
                  <a:moveTo>
                    <a:pt x="2637" y="2266"/>
                  </a:moveTo>
                  <a:cubicBezTo>
                    <a:pt x="2624" y="2266"/>
                    <a:pt x="2612" y="2272"/>
                    <a:pt x="2600" y="2284"/>
                  </a:cubicBezTo>
                  <a:cubicBezTo>
                    <a:pt x="2551" y="2308"/>
                    <a:pt x="2503" y="2333"/>
                    <a:pt x="2454" y="2357"/>
                  </a:cubicBezTo>
                  <a:cubicBezTo>
                    <a:pt x="2406" y="2381"/>
                    <a:pt x="2406" y="2406"/>
                    <a:pt x="2430" y="2430"/>
                  </a:cubicBezTo>
                  <a:cubicBezTo>
                    <a:pt x="2430" y="2454"/>
                    <a:pt x="2430" y="2454"/>
                    <a:pt x="2454" y="2454"/>
                  </a:cubicBezTo>
                  <a:lnTo>
                    <a:pt x="2503" y="2430"/>
                  </a:lnTo>
                  <a:cubicBezTo>
                    <a:pt x="2551" y="2406"/>
                    <a:pt x="2600" y="2381"/>
                    <a:pt x="2673" y="2333"/>
                  </a:cubicBezTo>
                  <a:cubicBezTo>
                    <a:pt x="2673" y="2333"/>
                    <a:pt x="2673" y="2284"/>
                    <a:pt x="2673" y="2284"/>
                  </a:cubicBezTo>
                  <a:cubicBezTo>
                    <a:pt x="2661" y="2272"/>
                    <a:pt x="2649" y="2266"/>
                    <a:pt x="2637" y="2266"/>
                  </a:cubicBezTo>
                  <a:close/>
                  <a:moveTo>
                    <a:pt x="1748" y="2395"/>
                  </a:moveTo>
                  <a:cubicBezTo>
                    <a:pt x="1726" y="2395"/>
                    <a:pt x="1701" y="2413"/>
                    <a:pt x="1701" y="2430"/>
                  </a:cubicBezTo>
                  <a:cubicBezTo>
                    <a:pt x="1677" y="2454"/>
                    <a:pt x="1701" y="2478"/>
                    <a:pt x="1726" y="2478"/>
                  </a:cubicBezTo>
                  <a:cubicBezTo>
                    <a:pt x="1774" y="2527"/>
                    <a:pt x="1847" y="2527"/>
                    <a:pt x="1920" y="2551"/>
                  </a:cubicBezTo>
                  <a:cubicBezTo>
                    <a:pt x="1968" y="2527"/>
                    <a:pt x="1968" y="2478"/>
                    <a:pt x="1920" y="2454"/>
                  </a:cubicBezTo>
                  <a:cubicBezTo>
                    <a:pt x="1871" y="2454"/>
                    <a:pt x="1823" y="2430"/>
                    <a:pt x="1774" y="2406"/>
                  </a:cubicBezTo>
                  <a:cubicBezTo>
                    <a:pt x="1767" y="2398"/>
                    <a:pt x="1758" y="2395"/>
                    <a:pt x="1748" y="2395"/>
                  </a:cubicBezTo>
                  <a:close/>
                  <a:moveTo>
                    <a:pt x="2208" y="2395"/>
                  </a:moveTo>
                  <a:cubicBezTo>
                    <a:pt x="2201" y="2395"/>
                    <a:pt x="2194" y="2398"/>
                    <a:pt x="2187" y="2406"/>
                  </a:cubicBezTo>
                  <a:cubicBezTo>
                    <a:pt x="2163" y="2406"/>
                    <a:pt x="2139" y="2430"/>
                    <a:pt x="2139" y="2454"/>
                  </a:cubicBezTo>
                  <a:lnTo>
                    <a:pt x="2090" y="2454"/>
                  </a:lnTo>
                  <a:cubicBezTo>
                    <a:pt x="2066" y="2454"/>
                    <a:pt x="2041" y="2478"/>
                    <a:pt x="2041" y="2503"/>
                  </a:cubicBezTo>
                  <a:cubicBezTo>
                    <a:pt x="2041" y="2527"/>
                    <a:pt x="2066" y="2551"/>
                    <a:pt x="2090" y="2551"/>
                  </a:cubicBezTo>
                  <a:lnTo>
                    <a:pt x="2187" y="2551"/>
                  </a:lnTo>
                  <a:cubicBezTo>
                    <a:pt x="2187" y="2551"/>
                    <a:pt x="2187" y="2576"/>
                    <a:pt x="2187" y="2600"/>
                  </a:cubicBezTo>
                  <a:lnTo>
                    <a:pt x="2187" y="2624"/>
                  </a:lnTo>
                  <a:cubicBezTo>
                    <a:pt x="2163" y="2648"/>
                    <a:pt x="2187" y="2673"/>
                    <a:pt x="2211" y="2673"/>
                  </a:cubicBezTo>
                  <a:lnTo>
                    <a:pt x="2236" y="2673"/>
                  </a:lnTo>
                  <a:cubicBezTo>
                    <a:pt x="2260" y="2673"/>
                    <a:pt x="2260" y="2648"/>
                    <a:pt x="2260" y="2624"/>
                  </a:cubicBezTo>
                  <a:lnTo>
                    <a:pt x="2260" y="2600"/>
                  </a:lnTo>
                  <a:cubicBezTo>
                    <a:pt x="2260" y="2576"/>
                    <a:pt x="2260" y="2551"/>
                    <a:pt x="2260" y="2527"/>
                  </a:cubicBezTo>
                  <a:lnTo>
                    <a:pt x="2284" y="2527"/>
                  </a:lnTo>
                  <a:cubicBezTo>
                    <a:pt x="2333" y="2478"/>
                    <a:pt x="2309" y="2430"/>
                    <a:pt x="2260" y="2430"/>
                  </a:cubicBezTo>
                  <a:lnTo>
                    <a:pt x="2236" y="2430"/>
                  </a:lnTo>
                  <a:cubicBezTo>
                    <a:pt x="2236" y="2413"/>
                    <a:pt x="2224" y="2395"/>
                    <a:pt x="2208" y="2395"/>
                  </a:cubicBezTo>
                  <a:close/>
                  <a:moveTo>
                    <a:pt x="2158" y="2774"/>
                  </a:moveTo>
                  <a:cubicBezTo>
                    <a:pt x="2147" y="2774"/>
                    <a:pt x="2139" y="2780"/>
                    <a:pt x="2139" y="2794"/>
                  </a:cubicBezTo>
                  <a:cubicBezTo>
                    <a:pt x="2090" y="2843"/>
                    <a:pt x="2066" y="2891"/>
                    <a:pt x="2041" y="2940"/>
                  </a:cubicBezTo>
                  <a:cubicBezTo>
                    <a:pt x="2017" y="2964"/>
                    <a:pt x="2017" y="2989"/>
                    <a:pt x="2041" y="3013"/>
                  </a:cubicBezTo>
                  <a:lnTo>
                    <a:pt x="2090" y="3013"/>
                  </a:lnTo>
                  <a:cubicBezTo>
                    <a:pt x="2139" y="2964"/>
                    <a:pt x="2187" y="2916"/>
                    <a:pt x="2211" y="2843"/>
                  </a:cubicBezTo>
                  <a:cubicBezTo>
                    <a:pt x="2229" y="2808"/>
                    <a:pt x="2185" y="2774"/>
                    <a:pt x="2158" y="2774"/>
                  </a:cubicBezTo>
                  <a:close/>
                  <a:moveTo>
                    <a:pt x="1943" y="3045"/>
                  </a:moveTo>
                  <a:cubicBezTo>
                    <a:pt x="1934" y="3045"/>
                    <a:pt x="1926" y="3050"/>
                    <a:pt x="1920" y="3061"/>
                  </a:cubicBezTo>
                  <a:cubicBezTo>
                    <a:pt x="1871" y="3086"/>
                    <a:pt x="1798" y="3134"/>
                    <a:pt x="1750" y="3183"/>
                  </a:cubicBezTo>
                  <a:cubicBezTo>
                    <a:pt x="1701" y="3207"/>
                    <a:pt x="1726" y="3256"/>
                    <a:pt x="1774" y="3256"/>
                  </a:cubicBezTo>
                  <a:lnTo>
                    <a:pt x="1798" y="3256"/>
                  </a:lnTo>
                  <a:cubicBezTo>
                    <a:pt x="1798" y="3256"/>
                    <a:pt x="1823" y="3256"/>
                    <a:pt x="1823" y="3231"/>
                  </a:cubicBezTo>
                  <a:cubicBezTo>
                    <a:pt x="1871" y="3207"/>
                    <a:pt x="1920" y="3159"/>
                    <a:pt x="1968" y="3134"/>
                  </a:cubicBezTo>
                  <a:cubicBezTo>
                    <a:pt x="2006" y="3097"/>
                    <a:pt x="1971" y="3045"/>
                    <a:pt x="1943" y="3045"/>
                  </a:cubicBezTo>
                  <a:close/>
                  <a:moveTo>
                    <a:pt x="1634" y="3269"/>
                  </a:moveTo>
                  <a:cubicBezTo>
                    <a:pt x="1623" y="3269"/>
                    <a:pt x="1612" y="3272"/>
                    <a:pt x="1604" y="3280"/>
                  </a:cubicBezTo>
                  <a:lnTo>
                    <a:pt x="1580" y="3304"/>
                  </a:lnTo>
                  <a:lnTo>
                    <a:pt x="1458" y="3377"/>
                  </a:lnTo>
                  <a:cubicBezTo>
                    <a:pt x="1434" y="3377"/>
                    <a:pt x="1434" y="3402"/>
                    <a:pt x="1434" y="3426"/>
                  </a:cubicBezTo>
                  <a:cubicBezTo>
                    <a:pt x="1434" y="3450"/>
                    <a:pt x="1458" y="3450"/>
                    <a:pt x="1483" y="3450"/>
                  </a:cubicBezTo>
                  <a:lnTo>
                    <a:pt x="1507" y="3450"/>
                  </a:lnTo>
                  <a:lnTo>
                    <a:pt x="1653" y="3377"/>
                  </a:lnTo>
                  <a:lnTo>
                    <a:pt x="1677" y="3353"/>
                  </a:lnTo>
                  <a:cubicBezTo>
                    <a:pt x="1701" y="3329"/>
                    <a:pt x="1701" y="3304"/>
                    <a:pt x="1677" y="3280"/>
                  </a:cubicBezTo>
                  <a:cubicBezTo>
                    <a:pt x="1677" y="3280"/>
                    <a:pt x="1655" y="3269"/>
                    <a:pt x="1634" y="3269"/>
                  </a:cubicBezTo>
                  <a:close/>
                  <a:moveTo>
                    <a:pt x="1303" y="3461"/>
                  </a:moveTo>
                  <a:cubicBezTo>
                    <a:pt x="1292" y="3461"/>
                    <a:pt x="1278" y="3465"/>
                    <a:pt x="1264" y="3474"/>
                  </a:cubicBezTo>
                  <a:lnTo>
                    <a:pt x="1118" y="3572"/>
                  </a:lnTo>
                  <a:cubicBezTo>
                    <a:pt x="1094" y="3572"/>
                    <a:pt x="1094" y="3620"/>
                    <a:pt x="1118" y="3620"/>
                  </a:cubicBezTo>
                  <a:cubicBezTo>
                    <a:pt x="1118" y="3644"/>
                    <a:pt x="1143" y="3644"/>
                    <a:pt x="1167" y="3644"/>
                  </a:cubicBezTo>
                  <a:lnTo>
                    <a:pt x="1337" y="3547"/>
                  </a:lnTo>
                  <a:cubicBezTo>
                    <a:pt x="1376" y="3528"/>
                    <a:pt x="1352" y="3461"/>
                    <a:pt x="1303" y="3461"/>
                  </a:cubicBezTo>
                  <a:close/>
                  <a:moveTo>
                    <a:pt x="1006" y="3651"/>
                  </a:moveTo>
                  <a:cubicBezTo>
                    <a:pt x="997" y="3651"/>
                    <a:pt x="985" y="3657"/>
                    <a:pt x="972" y="3669"/>
                  </a:cubicBezTo>
                  <a:lnTo>
                    <a:pt x="802" y="3766"/>
                  </a:lnTo>
                  <a:cubicBezTo>
                    <a:pt x="778" y="3766"/>
                    <a:pt x="778" y="3814"/>
                    <a:pt x="802" y="3839"/>
                  </a:cubicBezTo>
                  <a:lnTo>
                    <a:pt x="851" y="3839"/>
                  </a:lnTo>
                  <a:cubicBezTo>
                    <a:pt x="900" y="3814"/>
                    <a:pt x="972" y="3766"/>
                    <a:pt x="1021" y="3742"/>
                  </a:cubicBezTo>
                  <a:cubicBezTo>
                    <a:pt x="1045" y="3717"/>
                    <a:pt x="1045" y="3693"/>
                    <a:pt x="1021" y="3669"/>
                  </a:cubicBezTo>
                  <a:cubicBezTo>
                    <a:pt x="1021" y="3657"/>
                    <a:pt x="1015" y="3651"/>
                    <a:pt x="1006" y="3651"/>
                  </a:cubicBezTo>
                  <a:close/>
                  <a:moveTo>
                    <a:pt x="657" y="3863"/>
                  </a:moveTo>
                  <a:lnTo>
                    <a:pt x="487" y="3985"/>
                  </a:lnTo>
                  <a:cubicBezTo>
                    <a:pt x="487" y="4009"/>
                    <a:pt x="487" y="4033"/>
                    <a:pt x="487" y="4057"/>
                  </a:cubicBezTo>
                  <a:lnTo>
                    <a:pt x="560" y="4057"/>
                  </a:lnTo>
                  <a:lnTo>
                    <a:pt x="705" y="3936"/>
                  </a:lnTo>
                  <a:cubicBezTo>
                    <a:pt x="730" y="3912"/>
                    <a:pt x="730" y="3887"/>
                    <a:pt x="705" y="3863"/>
                  </a:cubicBezTo>
                  <a:close/>
                  <a:moveTo>
                    <a:pt x="385" y="4101"/>
                  </a:moveTo>
                  <a:cubicBezTo>
                    <a:pt x="379" y="4101"/>
                    <a:pt x="372" y="4103"/>
                    <a:pt x="365" y="4106"/>
                  </a:cubicBezTo>
                  <a:cubicBezTo>
                    <a:pt x="317" y="4155"/>
                    <a:pt x="268" y="4203"/>
                    <a:pt x="219" y="4252"/>
                  </a:cubicBezTo>
                  <a:cubicBezTo>
                    <a:pt x="219" y="4276"/>
                    <a:pt x="219" y="4300"/>
                    <a:pt x="219" y="4325"/>
                  </a:cubicBezTo>
                  <a:lnTo>
                    <a:pt x="292" y="4325"/>
                  </a:lnTo>
                  <a:cubicBezTo>
                    <a:pt x="341" y="4276"/>
                    <a:pt x="389" y="4227"/>
                    <a:pt x="438" y="4179"/>
                  </a:cubicBezTo>
                  <a:cubicBezTo>
                    <a:pt x="459" y="4158"/>
                    <a:pt x="426" y="4101"/>
                    <a:pt x="385" y="4101"/>
                  </a:cubicBezTo>
                  <a:close/>
                  <a:moveTo>
                    <a:pt x="137" y="4379"/>
                  </a:moveTo>
                  <a:cubicBezTo>
                    <a:pt x="128" y="4379"/>
                    <a:pt x="122" y="4385"/>
                    <a:pt x="122" y="4397"/>
                  </a:cubicBezTo>
                  <a:cubicBezTo>
                    <a:pt x="74" y="4470"/>
                    <a:pt x="49" y="4519"/>
                    <a:pt x="25" y="4592"/>
                  </a:cubicBezTo>
                  <a:cubicBezTo>
                    <a:pt x="25" y="4616"/>
                    <a:pt x="25" y="4640"/>
                    <a:pt x="49" y="4640"/>
                  </a:cubicBezTo>
                  <a:lnTo>
                    <a:pt x="98" y="4640"/>
                  </a:lnTo>
                  <a:cubicBezTo>
                    <a:pt x="98" y="4640"/>
                    <a:pt x="122" y="4640"/>
                    <a:pt x="122" y="4616"/>
                  </a:cubicBezTo>
                  <a:cubicBezTo>
                    <a:pt x="147" y="4568"/>
                    <a:pt x="171" y="4495"/>
                    <a:pt x="195" y="4446"/>
                  </a:cubicBezTo>
                  <a:cubicBezTo>
                    <a:pt x="195" y="4422"/>
                    <a:pt x="195" y="4397"/>
                    <a:pt x="171" y="4397"/>
                  </a:cubicBezTo>
                  <a:cubicBezTo>
                    <a:pt x="159" y="4385"/>
                    <a:pt x="147" y="4379"/>
                    <a:pt x="137" y="4379"/>
                  </a:cubicBezTo>
                  <a:close/>
                  <a:moveTo>
                    <a:pt x="49" y="4738"/>
                  </a:moveTo>
                  <a:cubicBezTo>
                    <a:pt x="25" y="4738"/>
                    <a:pt x="1" y="4762"/>
                    <a:pt x="1" y="4786"/>
                  </a:cubicBezTo>
                  <a:cubicBezTo>
                    <a:pt x="1" y="4859"/>
                    <a:pt x="25" y="4908"/>
                    <a:pt x="25" y="4981"/>
                  </a:cubicBezTo>
                  <a:cubicBezTo>
                    <a:pt x="49" y="5005"/>
                    <a:pt x="49" y="5005"/>
                    <a:pt x="74" y="5005"/>
                  </a:cubicBezTo>
                  <a:lnTo>
                    <a:pt x="98" y="5005"/>
                  </a:lnTo>
                  <a:cubicBezTo>
                    <a:pt x="122" y="5005"/>
                    <a:pt x="122" y="4981"/>
                    <a:pt x="122" y="4956"/>
                  </a:cubicBezTo>
                  <a:cubicBezTo>
                    <a:pt x="98" y="4908"/>
                    <a:pt x="98" y="4835"/>
                    <a:pt x="98" y="4786"/>
                  </a:cubicBezTo>
                  <a:cubicBezTo>
                    <a:pt x="98" y="4762"/>
                    <a:pt x="74" y="4738"/>
                    <a:pt x="49" y="4738"/>
                  </a:cubicBezTo>
                  <a:close/>
                  <a:moveTo>
                    <a:pt x="144" y="5092"/>
                  </a:moveTo>
                  <a:cubicBezTo>
                    <a:pt x="136" y="5092"/>
                    <a:pt x="129" y="5095"/>
                    <a:pt x="122" y="5102"/>
                  </a:cubicBezTo>
                  <a:cubicBezTo>
                    <a:pt x="98" y="5102"/>
                    <a:pt x="98" y="5151"/>
                    <a:pt x="98" y="5175"/>
                  </a:cubicBezTo>
                  <a:cubicBezTo>
                    <a:pt x="147" y="5223"/>
                    <a:pt x="171" y="5272"/>
                    <a:pt x="219" y="5321"/>
                  </a:cubicBezTo>
                  <a:cubicBezTo>
                    <a:pt x="219" y="5345"/>
                    <a:pt x="244" y="5345"/>
                    <a:pt x="244" y="5345"/>
                  </a:cubicBezTo>
                  <a:lnTo>
                    <a:pt x="292" y="5345"/>
                  </a:lnTo>
                  <a:cubicBezTo>
                    <a:pt x="292" y="5321"/>
                    <a:pt x="292" y="5296"/>
                    <a:pt x="292" y="5272"/>
                  </a:cubicBezTo>
                  <a:cubicBezTo>
                    <a:pt x="244" y="5223"/>
                    <a:pt x="219" y="5175"/>
                    <a:pt x="195" y="5126"/>
                  </a:cubicBezTo>
                  <a:cubicBezTo>
                    <a:pt x="178" y="5109"/>
                    <a:pt x="161" y="5092"/>
                    <a:pt x="144" y="5092"/>
                  </a:cubicBezTo>
                  <a:close/>
                  <a:moveTo>
                    <a:pt x="365" y="5400"/>
                  </a:moveTo>
                  <a:cubicBezTo>
                    <a:pt x="353" y="5400"/>
                    <a:pt x="341" y="5406"/>
                    <a:pt x="341" y="5418"/>
                  </a:cubicBezTo>
                  <a:cubicBezTo>
                    <a:pt x="317" y="5442"/>
                    <a:pt x="317" y="5466"/>
                    <a:pt x="341" y="5491"/>
                  </a:cubicBezTo>
                  <a:lnTo>
                    <a:pt x="389" y="5491"/>
                  </a:lnTo>
                  <a:cubicBezTo>
                    <a:pt x="414" y="5466"/>
                    <a:pt x="414" y="5442"/>
                    <a:pt x="389" y="5418"/>
                  </a:cubicBezTo>
                  <a:cubicBezTo>
                    <a:pt x="389" y="5406"/>
                    <a:pt x="377" y="5400"/>
                    <a:pt x="365" y="540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" name="Google Shape;55;p2"/>
          <p:cNvGrpSpPr/>
          <p:nvPr/>
        </p:nvGrpSpPr>
        <p:grpSpPr>
          <a:xfrm rot="8903269">
            <a:off x="-62368" y="122449"/>
            <a:ext cx="1100970" cy="787622"/>
            <a:chOff x="1202177" y="4613417"/>
            <a:chExt cx="528376" cy="377938"/>
          </a:xfrm>
        </p:grpSpPr>
        <p:sp>
          <p:nvSpPr>
            <p:cNvPr id="56" name="Google Shape;56;p2"/>
            <p:cNvSpPr/>
            <p:nvPr/>
          </p:nvSpPr>
          <p:spPr>
            <a:xfrm>
              <a:off x="1564214" y="4671691"/>
              <a:ext cx="166339" cy="48340"/>
            </a:xfrm>
            <a:custGeom>
              <a:avLst/>
              <a:gdLst/>
              <a:ahLst/>
              <a:cxnLst/>
              <a:rect l="l" t="t" r="r" b="b"/>
              <a:pathLst>
                <a:path w="1507" h="438" extrusionOk="0">
                  <a:moveTo>
                    <a:pt x="1409" y="1"/>
                  </a:moveTo>
                  <a:lnTo>
                    <a:pt x="73" y="316"/>
                  </a:lnTo>
                  <a:cubicBezTo>
                    <a:pt x="25" y="316"/>
                    <a:pt x="0" y="341"/>
                    <a:pt x="25" y="389"/>
                  </a:cubicBezTo>
                  <a:cubicBezTo>
                    <a:pt x="25" y="414"/>
                    <a:pt x="49" y="438"/>
                    <a:pt x="73" y="438"/>
                  </a:cubicBezTo>
                  <a:lnTo>
                    <a:pt x="98" y="438"/>
                  </a:lnTo>
                  <a:lnTo>
                    <a:pt x="1434" y="122"/>
                  </a:lnTo>
                  <a:cubicBezTo>
                    <a:pt x="1506" y="122"/>
                    <a:pt x="1482" y="1"/>
                    <a:pt x="14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1602846" y="4613417"/>
              <a:ext cx="60708" cy="176363"/>
            </a:xfrm>
            <a:custGeom>
              <a:avLst/>
              <a:gdLst/>
              <a:ahLst/>
              <a:cxnLst/>
              <a:rect l="l" t="t" r="r" b="b"/>
              <a:pathLst>
                <a:path w="550" h="1598" extrusionOk="0">
                  <a:moveTo>
                    <a:pt x="77" y="0"/>
                  </a:moveTo>
                  <a:cubicBezTo>
                    <a:pt x="39" y="0"/>
                    <a:pt x="0" y="32"/>
                    <a:pt x="15" y="91"/>
                  </a:cubicBezTo>
                  <a:lnTo>
                    <a:pt x="403" y="1573"/>
                  </a:lnTo>
                  <a:cubicBezTo>
                    <a:pt x="428" y="1597"/>
                    <a:pt x="452" y="1597"/>
                    <a:pt x="476" y="1597"/>
                  </a:cubicBezTo>
                  <a:lnTo>
                    <a:pt x="501" y="1597"/>
                  </a:lnTo>
                  <a:cubicBezTo>
                    <a:pt x="525" y="1597"/>
                    <a:pt x="549" y="1549"/>
                    <a:pt x="525" y="1525"/>
                  </a:cubicBezTo>
                  <a:lnTo>
                    <a:pt x="136" y="43"/>
                  </a:lnTo>
                  <a:cubicBezTo>
                    <a:pt x="127" y="14"/>
                    <a:pt x="102" y="0"/>
                    <a:pt x="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1582978" y="4629421"/>
              <a:ext cx="104638" cy="138950"/>
            </a:xfrm>
            <a:custGeom>
              <a:avLst/>
              <a:gdLst/>
              <a:ahLst/>
              <a:cxnLst/>
              <a:rect l="l" t="t" r="r" b="b"/>
              <a:pathLst>
                <a:path w="948" h="1259" extrusionOk="0">
                  <a:moveTo>
                    <a:pt x="875" y="1"/>
                  </a:moveTo>
                  <a:cubicBezTo>
                    <a:pt x="857" y="1"/>
                    <a:pt x="838" y="7"/>
                    <a:pt x="826" y="19"/>
                  </a:cubicBezTo>
                  <a:lnTo>
                    <a:pt x="25" y="1161"/>
                  </a:lnTo>
                  <a:cubicBezTo>
                    <a:pt x="0" y="1185"/>
                    <a:pt x="0" y="1234"/>
                    <a:pt x="49" y="1258"/>
                  </a:cubicBezTo>
                  <a:lnTo>
                    <a:pt x="122" y="1258"/>
                  </a:lnTo>
                  <a:lnTo>
                    <a:pt x="924" y="92"/>
                  </a:lnTo>
                  <a:cubicBezTo>
                    <a:pt x="948" y="68"/>
                    <a:pt x="948" y="19"/>
                    <a:pt x="924" y="19"/>
                  </a:cubicBezTo>
                  <a:cubicBezTo>
                    <a:pt x="911" y="7"/>
                    <a:pt x="893" y="1"/>
                    <a:pt x="8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1548982" y="4644430"/>
              <a:ext cx="160158" cy="102419"/>
            </a:xfrm>
            <a:custGeom>
              <a:avLst/>
              <a:gdLst/>
              <a:ahLst/>
              <a:cxnLst/>
              <a:rect l="l" t="t" r="r" b="b"/>
              <a:pathLst>
                <a:path w="1451" h="928" extrusionOk="0">
                  <a:moveTo>
                    <a:pt x="115" y="1"/>
                  </a:moveTo>
                  <a:cubicBezTo>
                    <a:pt x="51" y="1"/>
                    <a:pt x="0" y="83"/>
                    <a:pt x="65" y="126"/>
                  </a:cubicBezTo>
                  <a:lnTo>
                    <a:pt x="1329" y="928"/>
                  </a:lnTo>
                  <a:lnTo>
                    <a:pt x="1377" y="928"/>
                  </a:lnTo>
                  <a:cubicBezTo>
                    <a:pt x="1426" y="928"/>
                    <a:pt x="1450" y="831"/>
                    <a:pt x="1402" y="806"/>
                  </a:cubicBezTo>
                  <a:lnTo>
                    <a:pt x="138" y="5"/>
                  </a:lnTo>
                  <a:cubicBezTo>
                    <a:pt x="130" y="2"/>
                    <a:pt x="123" y="1"/>
                    <a:pt x="1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1202177" y="4673346"/>
              <a:ext cx="177156" cy="151310"/>
            </a:xfrm>
            <a:custGeom>
              <a:avLst/>
              <a:gdLst/>
              <a:ahLst/>
              <a:cxnLst/>
              <a:rect l="l" t="t" r="r" b="b"/>
              <a:pathLst>
                <a:path w="1605" h="1371" extrusionOk="0">
                  <a:moveTo>
                    <a:pt x="924" y="131"/>
                  </a:moveTo>
                  <a:cubicBezTo>
                    <a:pt x="1216" y="131"/>
                    <a:pt x="1458" y="374"/>
                    <a:pt x="1483" y="690"/>
                  </a:cubicBezTo>
                  <a:cubicBezTo>
                    <a:pt x="1483" y="1019"/>
                    <a:pt x="1204" y="1248"/>
                    <a:pt x="911" y="1248"/>
                  </a:cubicBezTo>
                  <a:cubicBezTo>
                    <a:pt x="771" y="1248"/>
                    <a:pt x="629" y="1196"/>
                    <a:pt x="511" y="1079"/>
                  </a:cubicBezTo>
                  <a:cubicBezTo>
                    <a:pt x="171" y="739"/>
                    <a:pt x="414" y="131"/>
                    <a:pt x="924" y="131"/>
                  </a:cubicBezTo>
                  <a:close/>
                  <a:moveTo>
                    <a:pt x="907" y="1"/>
                  </a:moveTo>
                  <a:cubicBezTo>
                    <a:pt x="740" y="1"/>
                    <a:pt x="571" y="63"/>
                    <a:pt x="438" y="204"/>
                  </a:cubicBezTo>
                  <a:cubicBezTo>
                    <a:pt x="1" y="641"/>
                    <a:pt x="317" y="1370"/>
                    <a:pt x="924" y="1370"/>
                  </a:cubicBezTo>
                  <a:cubicBezTo>
                    <a:pt x="1288" y="1370"/>
                    <a:pt x="1604" y="1079"/>
                    <a:pt x="1604" y="690"/>
                  </a:cubicBezTo>
                  <a:cubicBezTo>
                    <a:pt x="1604" y="278"/>
                    <a:pt x="1258" y="1"/>
                    <a:pt x="9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1419143" y="4894566"/>
              <a:ext cx="115344" cy="96790"/>
            </a:xfrm>
            <a:custGeom>
              <a:avLst/>
              <a:gdLst/>
              <a:ahLst/>
              <a:cxnLst/>
              <a:rect l="l" t="t" r="r" b="b"/>
              <a:pathLst>
                <a:path w="1045" h="877" extrusionOk="0">
                  <a:moveTo>
                    <a:pt x="583" y="124"/>
                  </a:moveTo>
                  <a:cubicBezTo>
                    <a:pt x="753" y="124"/>
                    <a:pt x="899" y="269"/>
                    <a:pt x="899" y="439"/>
                  </a:cubicBezTo>
                  <a:cubicBezTo>
                    <a:pt x="899" y="622"/>
                    <a:pt x="741" y="747"/>
                    <a:pt x="587" y="747"/>
                  </a:cubicBezTo>
                  <a:cubicBezTo>
                    <a:pt x="515" y="747"/>
                    <a:pt x="443" y="720"/>
                    <a:pt x="389" y="658"/>
                  </a:cubicBezTo>
                  <a:cubicBezTo>
                    <a:pt x="195" y="464"/>
                    <a:pt x="316" y="124"/>
                    <a:pt x="583" y="124"/>
                  </a:cubicBezTo>
                  <a:close/>
                  <a:moveTo>
                    <a:pt x="584" y="0"/>
                  </a:moveTo>
                  <a:cubicBezTo>
                    <a:pt x="473" y="0"/>
                    <a:pt x="361" y="38"/>
                    <a:pt x="268" y="124"/>
                  </a:cubicBezTo>
                  <a:cubicBezTo>
                    <a:pt x="0" y="415"/>
                    <a:pt x="195" y="877"/>
                    <a:pt x="583" y="877"/>
                  </a:cubicBezTo>
                  <a:cubicBezTo>
                    <a:pt x="826" y="877"/>
                    <a:pt x="1021" y="682"/>
                    <a:pt x="1045" y="439"/>
                  </a:cubicBezTo>
                  <a:cubicBezTo>
                    <a:pt x="1045" y="175"/>
                    <a:pt x="820" y="0"/>
                    <a:pt x="5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" name="Google Shape;62;p2"/>
          <p:cNvGrpSpPr/>
          <p:nvPr/>
        </p:nvGrpSpPr>
        <p:grpSpPr>
          <a:xfrm>
            <a:off x="7532342" y="1264395"/>
            <a:ext cx="2525833" cy="1610805"/>
            <a:chOff x="7239867" y="1514545"/>
            <a:chExt cx="2525833" cy="1610805"/>
          </a:xfrm>
        </p:grpSpPr>
        <p:grpSp>
          <p:nvGrpSpPr>
            <p:cNvPr id="63" name="Google Shape;63;p2"/>
            <p:cNvGrpSpPr/>
            <p:nvPr/>
          </p:nvGrpSpPr>
          <p:grpSpPr>
            <a:xfrm>
              <a:off x="7346663" y="1514545"/>
              <a:ext cx="2419037" cy="1551678"/>
              <a:chOff x="7410211" y="1555302"/>
              <a:chExt cx="2355440" cy="1510884"/>
            </a:xfrm>
          </p:grpSpPr>
          <p:grpSp>
            <p:nvGrpSpPr>
              <p:cNvPr id="64" name="Google Shape;64;p2"/>
              <p:cNvGrpSpPr/>
              <p:nvPr/>
            </p:nvGrpSpPr>
            <p:grpSpPr>
              <a:xfrm>
                <a:off x="7410211" y="1555302"/>
                <a:ext cx="2355440" cy="1510884"/>
                <a:chOff x="761258" y="2062480"/>
                <a:chExt cx="1646470" cy="1056119"/>
              </a:xfrm>
            </p:grpSpPr>
            <p:sp>
              <p:nvSpPr>
                <p:cNvPr id="65" name="Google Shape;65;p2"/>
                <p:cNvSpPr/>
                <p:nvPr/>
              </p:nvSpPr>
              <p:spPr>
                <a:xfrm rot="-1481318">
                  <a:off x="1087094" y="2126891"/>
                  <a:ext cx="430227" cy="556678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" name="Google Shape;66;p2"/>
                <p:cNvSpPr/>
                <p:nvPr/>
              </p:nvSpPr>
              <p:spPr>
                <a:xfrm>
                  <a:off x="1415418" y="2201127"/>
                  <a:ext cx="5577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" name="Google Shape;67;p2"/>
                <p:cNvSpPr/>
                <p:nvPr/>
              </p:nvSpPr>
              <p:spPr>
                <a:xfrm>
                  <a:off x="761258" y="2379293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" name="Google Shape;68;p2"/>
                <p:cNvSpPr/>
                <p:nvPr/>
              </p:nvSpPr>
              <p:spPr>
                <a:xfrm>
                  <a:off x="899445" y="2606080"/>
                  <a:ext cx="469500" cy="469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" name="Google Shape;69;p2"/>
                <p:cNvSpPr/>
                <p:nvPr/>
              </p:nvSpPr>
              <p:spPr>
                <a:xfrm>
                  <a:off x="1250808" y="2594534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" name="Google Shape;70;p2"/>
                <p:cNvSpPr/>
                <p:nvPr/>
              </p:nvSpPr>
              <p:spPr>
                <a:xfrm rot="-2967336">
                  <a:off x="1706888" y="2475460"/>
                  <a:ext cx="622580" cy="492779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71" name="Google Shape;71;p2"/>
              <p:cNvSpPr/>
              <p:nvPr/>
            </p:nvSpPr>
            <p:spPr>
              <a:xfrm>
                <a:off x="793321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72;p2"/>
              <p:cNvSpPr/>
              <p:nvPr/>
            </p:nvSpPr>
            <p:spPr>
              <a:xfrm>
                <a:off x="838646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3" name="Google Shape;73;p2"/>
            <p:cNvSpPr/>
            <p:nvPr/>
          </p:nvSpPr>
          <p:spPr>
            <a:xfrm>
              <a:off x="7239867" y="1792171"/>
              <a:ext cx="2256600" cy="1333178"/>
            </a:xfrm>
            <a:custGeom>
              <a:avLst/>
              <a:gdLst/>
              <a:ahLst/>
              <a:cxnLst/>
              <a:rect l="l" t="t" r="r" b="b"/>
              <a:pathLst>
                <a:path w="4957" h="2929" extrusionOk="0">
                  <a:moveTo>
                    <a:pt x="1215" y="718"/>
                  </a:moveTo>
                  <a:cubicBezTo>
                    <a:pt x="1312" y="743"/>
                    <a:pt x="1337" y="767"/>
                    <a:pt x="1361" y="815"/>
                  </a:cubicBezTo>
                  <a:cubicBezTo>
                    <a:pt x="1361" y="840"/>
                    <a:pt x="1312" y="888"/>
                    <a:pt x="1288" y="913"/>
                  </a:cubicBezTo>
                  <a:cubicBezTo>
                    <a:pt x="1264" y="913"/>
                    <a:pt x="1264" y="937"/>
                    <a:pt x="1215" y="937"/>
                  </a:cubicBezTo>
                  <a:cubicBezTo>
                    <a:pt x="1215" y="864"/>
                    <a:pt x="1215" y="815"/>
                    <a:pt x="1215" y="743"/>
                  </a:cubicBezTo>
                  <a:lnTo>
                    <a:pt x="1215" y="718"/>
                  </a:lnTo>
                  <a:close/>
                  <a:moveTo>
                    <a:pt x="2527" y="475"/>
                  </a:moveTo>
                  <a:cubicBezTo>
                    <a:pt x="2624" y="597"/>
                    <a:pt x="2673" y="767"/>
                    <a:pt x="2624" y="937"/>
                  </a:cubicBezTo>
                  <a:cubicBezTo>
                    <a:pt x="2601" y="983"/>
                    <a:pt x="2567" y="1007"/>
                    <a:pt x="2530" y="1007"/>
                  </a:cubicBezTo>
                  <a:cubicBezTo>
                    <a:pt x="2489" y="1007"/>
                    <a:pt x="2444" y="977"/>
                    <a:pt x="2405" y="913"/>
                  </a:cubicBezTo>
                  <a:cubicBezTo>
                    <a:pt x="2333" y="767"/>
                    <a:pt x="2381" y="573"/>
                    <a:pt x="2527" y="475"/>
                  </a:cubicBezTo>
                  <a:close/>
                  <a:moveTo>
                    <a:pt x="3984" y="1010"/>
                  </a:moveTo>
                  <a:lnTo>
                    <a:pt x="3984" y="1010"/>
                  </a:lnTo>
                  <a:cubicBezTo>
                    <a:pt x="4009" y="1107"/>
                    <a:pt x="3984" y="1228"/>
                    <a:pt x="3936" y="1326"/>
                  </a:cubicBezTo>
                  <a:cubicBezTo>
                    <a:pt x="3912" y="1350"/>
                    <a:pt x="3912" y="1350"/>
                    <a:pt x="3887" y="1350"/>
                  </a:cubicBezTo>
                  <a:cubicBezTo>
                    <a:pt x="3863" y="1350"/>
                    <a:pt x="3839" y="1326"/>
                    <a:pt x="3814" y="1326"/>
                  </a:cubicBezTo>
                  <a:cubicBezTo>
                    <a:pt x="3766" y="1277"/>
                    <a:pt x="3766" y="1277"/>
                    <a:pt x="3766" y="1204"/>
                  </a:cubicBezTo>
                  <a:cubicBezTo>
                    <a:pt x="3790" y="1131"/>
                    <a:pt x="3863" y="1058"/>
                    <a:pt x="3984" y="1010"/>
                  </a:cubicBezTo>
                  <a:close/>
                  <a:moveTo>
                    <a:pt x="1045" y="1860"/>
                  </a:moveTo>
                  <a:cubicBezTo>
                    <a:pt x="948" y="1957"/>
                    <a:pt x="851" y="2030"/>
                    <a:pt x="754" y="2079"/>
                  </a:cubicBezTo>
                  <a:cubicBezTo>
                    <a:pt x="778" y="1982"/>
                    <a:pt x="875" y="1909"/>
                    <a:pt x="972" y="1860"/>
                  </a:cubicBezTo>
                  <a:close/>
                  <a:moveTo>
                    <a:pt x="3159" y="1957"/>
                  </a:moveTo>
                  <a:cubicBezTo>
                    <a:pt x="3159" y="1957"/>
                    <a:pt x="3183" y="1957"/>
                    <a:pt x="3231" y="2006"/>
                  </a:cubicBezTo>
                  <a:cubicBezTo>
                    <a:pt x="3280" y="2054"/>
                    <a:pt x="3304" y="2152"/>
                    <a:pt x="3280" y="2224"/>
                  </a:cubicBezTo>
                  <a:cubicBezTo>
                    <a:pt x="3159" y="2127"/>
                    <a:pt x="3159" y="2006"/>
                    <a:pt x="3159" y="1957"/>
                  </a:cubicBezTo>
                  <a:close/>
                  <a:moveTo>
                    <a:pt x="1701" y="2030"/>
                  </a:moveTo>
                  <a:cubicBezTo>
                    <a:pt x="1750" y="2054"/>
                    <a:pt x="1798" y="2079"/>
                    <a:pt x="1822" y="2127"/>
                  </a:cubicBezTo>
                  <a:cubicBezTo>
                    <a:pt x="1847" y="2249"/>
                    <a:pt x="1822" y="2346"/>
                    <a:pt x="1774" y="2443"/>
                  </a:cubicBezTo>
                  <a:cubicBezTo>
                    <a:pt x="1677" y="2346"/>
                    <a:pt x="1628" y="2200"/>
                    <a:pt x="1652" y="2054"/>
                  </a:cubicBezTo>
                  <a:cubicBezTo>
                    <a:pt x="1652" y="2030"/>
                    <a:pt x="1677" y="2030"/>
                    <a:pt x="1677" y="2030"/>
                  </a:cubicBezTo>
                  <a:close/>
                  <a:moveTo>
                    <a:pt x="1688" y="116"/>
                  </a:moveTo>
                  <a:cubicBezTo>
                    <a:pt x="1796" y="116"/>
                    <a:pt x="1923" y="140"/>
                    <a:pt x="2065" y="184"/>
                  </a:cubicBezTo>
                  <a:cubicBezTo>
                    <a:pt x="2211" y="232"/>
                    <a:pt x="2333" y="305"/>
                    <a:pt x="2454" y="427"/>
                  </a:cubicBezTo>
                  <a:cubicBezTo>
                    <a:pt x="2284" y="548"/>
                    <a:pt x="2235" y="791"/>
                    <a:pt x="2333" y="961"/>
                  </a:cubicBezTo>
                  <a:cubicBezTo>
                    <a:pt x="2430" y="1083"/>
                    <a:pt x="2503" y="1131"/>
                    <a:pt x="2551" y="1131"/>
                  </a:cubicBezTo>
                  <a:cubicBezTo>
                    <a:pt x="2648" y="1107"/>
                    <a:pt x="2721" y="1058"/>
                    <a:pt x="2746" y="986"/>
                  </a:cubicBezTo>
                  <a:cubicBezTo>
                    <a:pt x="2794" y="791"/>
                    <a:pt x="2746" y="573"/>
                    <a:pt x="2624" y="427"/>
                  </a:cubicBezTo>
                  <a:cubicBezTo>
                    <a:pt x="2818" y="305"/>
                    <a:pt x="3061" y="232"/>
                    <a:pt x="3304" y="232"/>
                  </a:cubicBezTo>
                  <a:lnTo>
                    <a:pt x="3450" y="232"/>
                  </a:lnTo>
                  <a:cubicBezTo>
                    <a:pt x="3742" y="330"/>
                    <a:pt x="3960" y="597"/>
                    <a:pt x="3984" y="888"/>
                  </a:cubicBezTo>
                  <a:cubicBezTo>
                    <a:pt x="3839" y="937"/>
                    <a:pt x="3717" y="1034"/>
                    <a:pt x="3693" y="1180"/>
                  </a:cubicBezTo>
                  <a:cubicBezTo>
                    <a:pt x="3669" y="1277"/>
                    <a:pt x="3693" y="1350"/>
                    <a:pt x="3766" y="1423"/>
                  </a:cubicBezTo>
                  <a:cubicBezTo>
                    <a:pt x="3802" y="1459"/>
                    <a:pt x="3845" y="1477"/>
                    <a:pt x="3887" y="1477"/>
                  </a:cubicBezTo>
                  <a:cubicBezTo>
                    <a:pt x="3930" y="1477"/>
                    <a:pt x="3972" y="1459"/>
                    <a:pt x="4009" y="1423"/>
                  </a:cubicBezTo>
                  <a:cubicBezTo>
                    <a:pt x="4082" y="1277"/>
                    <a:pt x="4106" y="1131"/>
                    <a:pt x="4082" y="986"/>
                  </a:cubicBezTo>
                  <a:cubicBezTo>
                    <a:pt x="4130" y="986"/>
                    <a:pt x="4203" y="961"/>
                    <a:pt x="4252" y="961"/>
                  </a:cubicBezTo>
                  <a:cubicBezTo>
                    <a:pt x="4470" y="961"/>
                    <a:pt x="4640" y="1083"/>
                    <a:pt x="4738" y="1277"/>
                  </a:cubicBezTo>
                  <a:cubicBezTo>
                    <a:pt x="4835" y="1544"/>
                    <a:pt x="4810" y="1836"/>
                    <a:pt x="4665" y="2079"/>
                  </a:cubicBezTo>
                  <a:cubicBezTo>
                    <a:pt x="4483" y="2341"/>
                    <a:pt x="4201" y="2486"/>
                    <a:pt x="3902" y="2486"/>
                  </a:cubicBezTo>
                  <a:cubicBezTo>
                    <a:pt x="3841" y="2486"/>
                    <a:pt x="3779" y="2480"/>
                    <a:pt x="3717" y="2467"/>
                  </a:cubicBezTo>
                  <a:cubicBezTo>
                    <a:pt x="3572" y="2443"/>
                    <a:pt x="3450" y="2370"/>
                    <a:pt x="3353" y="2297"/>
                  </a:cubicBezTo>
                  <a:cubicBezTo>
                    <a:pt x="3401" y="2176"/>
                    <a:pt x="3377" y="2030"/>
                    <a:pt x="3304" y="1933"/>
                  </a:cubicBezTo>
                  <a:cubicBezTo>
                    <a:pt x="3244" y="1884"/>
                    <a:pt x="3189" y="1860"/>
                    <a:pt x="3143" y="1860"/>
                  </a:cubicBezTo>
                  <a:cubicBezTo>
                    <a:pt x="3098" y="1860"/>
                    <a:pt x="3061" y="1884"/>
                    <a:pt x="3037" y="1933"/>
                  </a:cubicBezTo>
                  <a:cubicBezTo>
                    <a:pt x="3037" y="2103"/>
                    <a:pt x="3086" y="2249"/>
                    <a:pt x="3231" y="2322"/>
                  </a:cubicBezTo>
                  <a:cubicBezTo>
                    <a:pt x="3071" y="2620"/>
                    <a:pt x="2781" y="2809"/>
                    <a:pt x="2442" y="2809"/>
                  </a:cubicBezTo>
                  <a:cubicBezTo>
                    <a:pt x="2422" y="2809"/>
                    <a:pt x="2402" y="2809"/>
                    <a:pt x="2381" y="2807"/>
                  </a:cubicBezTo>
                  <a:cubicBezTo>
                    <a:pt x="2187" y="2807"/>
                    <a:pt x="1968" y="2686"/>
                    <a:pt x="1847" y="2516"/>
                  </a:cubicBezTo>
                  <a:cubicBezTo>
                    <a:pt x="1920" y="2394"/>
                    <a:pt x="1968" y="2249"/>
                    <a:pt x="1920" y="2103"/>
                  </a:cubicBezTo>
                  <a:cubicBezTo>
                    <a:pt x="1895" y="2030"/>
                    <a:pt x="1822" y="1957"/>
                    <a:pt x="1725" y="1933"/>
                  </a:cubicBezTo>
                  <a:cubicBezTo>
                    <a:pt x="1712" y="1928"/>
                    <a:pt x="1699" y="1926"/>
                    <a:pt x="1685" y="1926"/>
                  </a:cubicBezTo>
                  <a:cubicBezTo>
                    <a:pt x="1627" y="1926"/>
                    <a:pt x="1575" y="1966"/>
                    <a:pt x="1555" y="2006"/>
                  </a:cubicBezTo>
                  <a:cubicBezTo>
                    <a:pt x="1531" y="2200"/>
                    <a:pt x="1580" y="2394"/>
                    <a:pt x="1725" y="2540"/>
                  </a:cubicBezTo>
                  <a:cubicBezTo>
                    <a:pt x="1604" y="2662"/>
                    <a:pt x="1434" y="2735"/>
                    <a:pt x="1264" y="2759"/>
                  </a:cubicBezTo>
                  <a:lnTo>
                    <a:pt x="1191" y="2759"/>
                  </a:lnTo>
                  <a:cubicBezTo>
                    <a:pt x="1045" y="2759"/>
                    <a:pt x="924" y="2686"/>
                    <a:pt x="826" y="2589"/>
                  </a:cubicBezTo>
                  <a:cubicBezTo>
                    <a:pt x="729" y="2467"/>
                    <a:pt x="705" y="2346"/>
                    <a:pt x="729" y="2224"/>
                  </a:cubicBezTo>
                  <a:cubicBezTo>
                    <a:pt x="924" y="2152"/>
                    <a:pt x="1167" y="1957"/>
                    <a:pt x="1142" y="1836"/>
                  </a:cubicBezTo>
                  <a:cubicBezTo>
                    <a:pt x="1142" y="1801"/>
                    <a:pt x="1118" y="1767"/>
                    <a:pt x="1052" y="1767"/>
                  </a:cubicBezTo>
                  <a:cubicBezTo>
                    <a:pt x="1025" y="1767"/>
                    <a:pt x="991" y="1773"/>
                    <a:pt x="948" y="1787"/>
                  </a:cubicBezTo>
                  <a:cubicBezTo>
                    <a:pt x="802" y="1836"/>
                    <a:pt x="681" y="1982"/>
                    <a:pt x="656" y="2152"/>
                  </a:cubicBezTo>
                  <a:cubicBezTo>
                    <a:pt x="638" y="2154"/>
                    <a:pt x="621" y="2155"/>
                    <a:pt x="603" y="2155"/>
                  </a:cubicBezTo>
                  <a:cubicBezTo>
                    <a:pt x="414" y="2155"/>
                    <a:pt x="286" y="2032"/>
                    <a:pt x="219" y="1787"/>
                  </a:cubicBezTo>
                  <a:cubicBezTo>
                    <a:pt x="98" y="1520"/>
                    <a:pt x="122" y="1228"/>
                    <a:pt x="243" y="961"/>
                  </a:cubicBezTo>
                  <a:cubicBezTo>
                    <a:pt x="389" y="791"/>
                    <a:pt x="608" y="694"/>
                    <a:pt x="851" y="694"/>
                  </a:cubicBezTo>
                  <a:lnTo>
                    <a:pt x="1142" y="694"/>
                  </a:lnTo>
                  <a:lnTo>
                    <a:pt x="1142" y="743"/>
                  </a:lnTo>
                  <a:cubicBezTo>
                    <a:pt x="1118" y="840"/>
                    <a:pt x="1142" y="937"/>
                    <a:pt x="1191" y="1010"/>
                  </a:cubicBezTo>
                  <a:cubicBezTo>
                    <a:pt x="1204" y="1036"/>
                    <a:pt x="1232" y="1056"/>
                    <a:pt x="1271" y="1056"/>
                  </a:cubicBezTo>
                  <a:cubicBezTo>
                    <a:pt x="1302" y="1056"/>
                    <a:pt x="1341" y="1043"/>
                    <a:pt x="1385" y="1010"/>
                  </a:cubicBezTo>
                  <a:cubicBezTo>
                    <a:pt x="1482" y="913"/>
                    <a:pt x="1507" y="888"/>
                    <a:pt x="1482" y="791"/>
                  </a:cubicBezTo>
                  <a:cubicBezTo>
                    <a:pt x="1458" y="718"/>
                    <a:pt x="1385" y="645"/>
                    <a:pt x="1239" y="621"/>
                  </a:cubicBezTo>
                  <a:cubicBezTo>
                    <a:pt x="1239" y="475"/>
                    <a:pt x="1288" y="330"/>
                    <a:pt x="1385" y="232"/>
                  </a:cubicBezTo>
                  <a:cubicBezTo>
                    <a:pt x="1452" y="152"/>
                    <a:pt x="1556" y="116"/>
                    <a:pt x="1688" y="116"/>
                  </a:cubicBezTo>
                  <a:close/>
                  <a:moveTo>
                    <a:pt x="1650" y="1"/>
                  </a:moveTo>
                  <a:cubicBezTo>
                    <a:pt x="1501" y="1"/>
                    <a:pt x="1380" y="43"/>
                    <a:pt x="1288" y="135"/>
                  </a:cubicBezTo>
                  <a:cubicBezTo>
                    <a:pt x="1191" y="257"/>
                    <a:pt x="1118" y="427"/>
                    <a:pt x="1118" y="597"/>
                  </a:cubicBezTo>
                  <a:cubicBezTo>
                    <a:pt x="1069" y="585"/>
                    <a:pt x="1021" y="579"/>
                    <a:pt x="972" y="579"/>
                  </a:cubicBezTo>
                  <a:cubicBezTo>
                    <a:pt x="924" y="579"/>
                    <a:pt x="875" y="585"/>
                    <a:pt x="826" y="597"/>
                  </a:cubicBezTo>
                  <a:cubicBezTo>
                    <a:pt x="559" y="597"/>
                    <a:pt x="316" y="694"/>
                    <a:pt x="146" y="888"/>
                  </a:cubicBezTo>
                  <a:cubicBezTo>
                    <a:pt x="1" y="1180"/>
                    <a:pt x="1" y="1520"/>
                    <a:pt x="122" y="1811"/>
                  </a:cubicBezTo>
                  <a:cubicBezTo>
                    <a:pt x="219" y="2152"/>
                    <a:pt x="414" y="2224"/>
                    <a:pt x="559" y="2224"/>
                  </a:cubicBezTo>
                  <a:lnTo>
                    <a:pt x="608" y="2224"/>
                  </a:lnTo>
                  <a:cubicBezTo>
                    <a:pt x="608" y="2394"/>
                    <a:pt x="656" y="2540"/>
                    <a:pt x="754" y="2637"/>
                  </a:cubicBezTo>
                  <a:cubicBezTo>
                    <a:pt x="851" y="2783"/>
                    <a:pt x="1021" y="2856"/>
                    <a:pt x="1191" y="2856"/>
                  </a:cubicBezTo>
                  <a:lnTo>
                    <a:pt x="1264" y="2856"/>
                  </a:lnTo>
                  <a:cubicBezTo>
                    <a:pt x="1458" y="2832"/>
                    <a:pt x="1652" y="2759"/>
                    <a:pt x="1774" y="2613"/>
                  </a:cubicBezTo>
                  <a:cubicBezTo>
                    <a:pt x="1944" y="2783"/>
                    <a:pt x="2163" y="2905"/>
                    <a:pt x="2381" y="2929"/>
                  </a:cubicBezTo>
                  <a:lnTo>
                    <a:pt x="2430" y="2929"/>
                  </a:lnTo>
                  <a:cubicBezTo>
                    <a:pt x="2794" y="2905"/>
                    <a:pt x="3134" y="2710"/>
                    <a:pt x="3304" y="2394"/>
                  </a:cubicBezTo>
                  <a:cubicBezTo>
                    <a:pt x="3426" y="2467"/>
                    <a:pt x="3547" y="2516"/>
                    <a:pt x="3693" y="2540"/>
                  </a:cubicBezTo>
                  <a:cubicBezTo>
                    <a:pt x="3766" y="2559"/>
                    <a:pt x="3841" y="2567"/>
                    <a:pt x="3916" y="2567"/>
                  </a:cubicBezTo>
                  <a:cubicBezTo>
                    <a:pt x="4239" y="2567"/>
                    <a:pt x="4560" y="2403"/>
                    <a:pt x="4738" y="2127"/>
                  </a:cubicBezTo>
                  <a:cubicBezTo>
                    <a:pt x="4932" y="1860"/>
                    <a:pt x="4956" y="1496"/>
                    <a:pt x="4835" y="1204"/>
                  </a:cubicBezTo>
                  <a:cubicBezTo>
                    <a:pt x="4738" y="986"/>
                    <a:pt x="4495" y="840"/>
                    <a:pt x="4252" y="840"/>
                  </a:cubicBezTo>
                  <a:cubicBezTo>
                    <a:pt x="4203" y="840"/>
                    <a:pt x="4130" y="840"/>
                    <a:pt x="4057" y="864"/>
                  </a:cubicBezTo>
                  <a:cubicBezTo>
                    <a:pt x="4033" y="500"/>
                    <a:pt x="3790" y="232"/>
                    <a:pt x="3450" y="135"/>
                  </a:cubicBezTo>
                  <a:cubicBezTo>
                    <a:pt x="3426" y="123"/>
                    <a:pt x="3395" y="117"/>
                    <a:pt x="3365" y="117"/>
                  </a:cubicBezTo>
                  <a:cubicBezTo>
                    <a:pt x="3335" y="117"/>
                    <a:pt x="3304" y="123"/>
                    <a:pt x="3280" y="135"/>
                  </a:cubicBezTo>
                  <a:cubicBezTo>
                    <a:pt x="3013" y="135"/>
                    <a:pt x="2746" y="208"/>
                    <a:pt x="2527" y="330"/>
                  </a:cubicBezTo>
                  <a:cubicBezTo>
                    <a:pt x="2405" y="232"/>
                    <a:pt x="2235" y="135"/>
                    <a:pt x="2090" y="87"/>
                  </a:cubicBezTo>
                  <a:cubicBezTo>
                    <a:pt x="1923" y="31"/>
                    <a:pt x="1776" y="1"/>
                    <a:pt x="1650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4" name="Google Shape;74;p2"/>
          <p:cNvSpPr/>
          <p:nvPr/>
        </p:nvSpPr>
        <p:spPr>
          <a:xfrm>
            <a:off x="-49275" y="4823551"/>
            <a:ext cx="1603944" cy="369024"/>
          </a:xfrm>
          <a:custGeom>
            <a:avLst/>
            <a:gdLst/>
            <a:ahLst/>
            <a:cxnLst/>
            <a:rect l="l" t="t" r="r" b="b"/>
            <a:pathLst>
              <a:path w="7289" h="1677" extrusionOk="0">
                <a:moveTo>
                  <a:pt x="2819" y="1"/>
                </a:moveTo>
                <a:lnTo>
                  <a:pt x="2114" y="1191"/>
                </a:lnTo>
                <a:lnTo>
                  <a:pt x="1604" y="268"/>
                </a:lnTo>
                <a:lnTo>
                  <a:pt x="1118" y="1361"/>
                </a:lnTo>
                <a:lnTo>
                  <a:pt x="584" y="754"/>
                </a:lnTo>
                <a:lnTo>
                  <a:pt x="1" y="1677"/>
                </a:lnTo>
                <a:lnTo>
                  <a:pt x="7289" y="1677"/>
                </a:lnTo>
                <a:lnTo>
                  <a:pt x="6657" y="559"/>
                </a:lnTo>
                <a:lnTo>
                  <a:pt x="6001" y="1191"/>
                </a:lnTo>
                <a:lnTo>
                  <a:pt x="5394" y="268"/>
                </a:lnTo>
                <a:lnTo>
                  <a:pt x="4738" y="1191"/>
                </a:lnTo>
                <a:lnTo>
                  <a:pt x="4252" y="1"/>
                </a:lnTo>
                <a:lnTo>
                  <a:pt x="3353" y="1118"/>
                </a:lnTo>
                <a:lnTo>
                  <a:pt x="281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2"/>
          <p:cNvSpPr/>
          <p:nvPr/>
        </p:nvSpPr>
        <p:spPr>
          <a:xfrm>
            <a:off x="1506177" y="4960727"/>
            <a:ext cx="1065936" cy="231849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2"/>
          <p:cNvSpPr/>
          <p:nvPr/>
        </p:nvSpPr>
        <p:spPr>
          <a:xfrm>
            <a:off x="6003929" y="4843706"/>
            <a:ext cx="1603952" cy="348870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2"/>
          <p:cNvSpPr/>
          <p:nvPr/>
        </p:nvSpPr>
        <p:spPr>
          <a:xfrm>
            <a:off x="7532351" y="4823550"/>
            <a:ext cx="1696695" cy="369025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2"/>
          <p:cNvSpPr/>
          <p:nvPr/>
        </p:nvSpPr>
        <p:spPr>
          <a:xfrm>
            <a:off x="3145661" y="4843706"/>
            <a:ext cx="1603952" cy="348870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2"/>
          <p:cNvSpPr/>
          <p:nvPr/>
        </p:nvSpPr>
        <p:spPr>
          <a:xfrm>
            <a:off x="4669614" y="4886410"/>
            <a:ext cx="1407648" cy="306163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2"/>
          <p:cNvSpPr/>
          <p:nvPr/>
        </p:nvSpPr>
        <p:spPr>
          <a:xfrm>
            <a:off x="2368255" y="4960727"/>
            <a:ext cx="1065936" cy="231849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"/>
          <p:cNvSpPr txBox="1">
            <a:spLocks noGrp="1"/>
          </p:cNvSpPr>
          <p:nvPr>
            <p:ph type="body" idx="1"/>
          </p:nvPr>
        </p:nvSpPr>
        <p:spPr>
          <a:xfrm>
            <a:off x="753825" y="1084825"/>
            <a:ext cx="7590300" cy="34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Work Sans"/>
              <a:buAutoNum type="arabicPeriod"/>
              <a:defRPr sz="11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lpha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roman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rabi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lpha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roman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rabi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lpha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roman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9pPr>
          </a:lstStyle>
          <a:p>
            <a:endParaRPr/>
          </a:p>
        </p:txBody>
      </p:sp>
      <p:sp>
        <p:nvSpPr>
          <p:cNvPr id="109" name="Google Shape;109;p4"/>
          <p:cNvSpPr txBox="1">
            <a:spLocks noGrp="1"/>
          </p:cNvSpPr>
          <p:nvPr>
            <p:ph type="title"/>
          </p:nvPr>
        </p:nvSpPr>
        <p:spPr>
          <a:xfrm>
            <a:off x="753825" y="420100"/>
            <a:ext cx="7444800" cy="64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10" name="Google Shape;110;p4"/>
          <p:cNvGrpSpPr/>
          <p:nvPr/>
        </p:nvGrpSpPr>
        <p:grpSpPr>
          <a:xfrm>
            <a:off x="7844079" y="226728"/>
            <a:ext cx="1373387" cy="1246991"/>
            <a:chOff x="7844079" y="226728"/>
            <a:chExt cx="1373387" cy="1246991"/>
          </a:xfrm>
        </p:grpSpPr>
        <p:sp>
          <p:nvSpPr>
            <p:cNvPr id="111" name="Google Shape;111;p4"/>
            <p:cNvSpPr/>
            <p:nvPr/>
          </p:nvSpPr>
          <p:spPr>
            <a:xfrm rot="-1688081">
              <a:off x="8295818" y="1015024"/>
              <a:ext cx="222185" cy="222398"/>
            </a:xfrm>
            <a:custGeom>
              <a:avLst/>
              <a:gdLst/>
              <a:ahLst/>
              <a:cxnLst/>
              <a:rect l="l" t="t" r="r" b="b"/>
              <a:pathLst>
                <a:path w="1118" h="1119" extrusionOk="0">
                  <a:moveTo>
                    <a:pt x="607" y="98"/>
                  </a:moveTo>
                  <a:cubicBezTo>
                    <a:pt x="607" y="147"/>
                    <a:pt x="632" y="219"/>
                    <a:pt x="632" y="268"/>
                  </a:cubicBezTo>
                  <a:cubicBezTo>
                    <a:pt x="656" y="317"/>
                    <a:pt x="656" y="389"/>
                    <a:pt x="680" y="438"/>
                  </a:cubicBezTo>
                  <a:cubicBezTo>
                    <a:pt x="705" y="438"/>
                    <a:pt x="729" y="462"/>
                    <a:pt x="826" y="487"/>
                  </a:cubicBezTo>
                  <a:lnTo>
                    <a:pt x="972" y="560"/>
                  </a:lnTo>
                  <a:cubicBezTo>
                    <a:pt x="899" y="584"/>
                    <a:pt x="802" y="632"/>
                    <a:pt x="705" y="657"/>
                  </a:cubicBezTo>
                  <a:cubicBezTo>
                    <a:pt x="705" y="657"/>
                    <a:pt x="705" y="657"/>
                    <a:pt x="680" y="681"/>
                  </a:cubicBezTo>
                  <a:cubicBezTo>
                    <a:pt x="656" y="802"/>
                    <a:pt x="583" y="924"/>
                    <a:pt x="559" y="972"/>
                  </a:cubicBezTo>
                  <a:cubicBezTo>
                    <a:pt x="535" y="924"/>
                    <a:pt x="486" y="802"/>
                    <a:pt x="462" y="681"/>
                  </a:cubicBezTo>
                  <a:cubicBezTo>
                    <a:pt x="462" y="657"/>
                    <a:pt x="437" y="657"/>
                    <a:pt x="413" y="632"/>
                  </a:cubicBezTo>
                  <a:cubicBezTo>
                    <a:pt x="316" y="632"/>
                    <a:pt x="194" y="584"/>
                    <a:pt x="122" y="584"/>
                  </a:cubicBezTo>
                  <a:cubicBezTo>
                    <a:pt x="219" y="511"/>
                    <a:pt x="340" y="462"/>
                    <a:pt x="462" y="414"/>
                  </a:cubicBezTo>
                  <a:cubicBezTo>
                    <a:pt x="462" y="414"/>
                    <a:pt x="462" y="389"/>
                    <a:pt x="486" y="389"/>
                  </a:cubicBezTo>
                  <a:cubicBezTo>
                    <a:pt x="510" y="292"/>
                    <a:pt x="559" y="195"/>
                    <a:pt x="607" y="98"/>
                  </a:cubicBezTo>
                  <a:close/>
                  <a:moveTo>
                    <a:pt x="607" y="1"/>
                  </a:moveTo>
                  <a:cubicBezTo>
                    <a:pt x="583" y="1"/>
                    <a:pt x="535" y="1"/>
                    <a:pt x="389" y="341"/>
                  </a:cubicBezTo>
                  <a:cubicBezTo>
                    <a:pt x="24" y="487"/>
                    <a:pt x="0" y="560"/>
                    <a:pt x="0" y="560"/>
                  </a:cubicBezTo>
                  <a:cubicBezTo>
                    <a:pt x="0" y="584"/>
                    <a:pt x="0" y="608"/>
                    <a:pt x="0" y="608"/>
                  </a:cubicBezTo>
                  <a:cubicBezTo>
                    <a:pt x="0" y="632"/>
                    <a:pt x="49" y="657"/>
                    <a:pt x="364" y="730"/>
                  </a:cubicBezTo>
                  <a:cubicBezTo>
                    <a:pt x="462" y="1118"/>
                    <a:pt x="510" y="1118"/>
                    <a:pt x="535" y="1118"/>
                  </a:cubicBezTo>
                  <a:lnTo>
                    <a:pt x="559" y="1118"/>
                  </a:lnTo>
                  <a:cubicBezTo>
                    <a:pt x="583" y="1118"/>
                    <a:pt x="607" y="1118"/>
                    <a:pt x="777" y="754"/>
                  </a:cubicBezTo>
                  <a:cubicBezTo>
                    <a:pt x="875" y="705"/>
                    <a:pt x="996" y="681"/>
                    <a:pt x="1093" y="608"/>
                  </a:cubicBezTo>
                  <a:cubicBezTo>
                    <a:pt x="1118" y="608"/>
                    <a:pt x="1118" y="584"/>
                    <a:pt x="1118" y="560"/>
                  </a:cubicBezTo>
                  <a:cubicBezTo>
                    <a:pt x="1118" y="511"/>
                    <a:pt x="1045" y="487"/>
                    <a:pt x="875" y="414"/>
                  </a:cubicBezTo>
                  <a:lnTo>
                    <a:pt x="753" y="389"/>
                  </a:lnTo>
                  <a:cubicBezTo>
                    <a:pt x="753" y="341"/>
                    <a:pt x="729" y="317"/>
                    <a:pt x="729" y="268"/>
                  </a:cubicBezTo>
                  <a:cubicBezTo>
                    <a:pt x="729" y="171"/>
                    <a:pt x="680" y="98"/>
                    <a:pt x="656" y="25"/>
                  </a:cubicBezTo>
                  <a:cubicBezTo>
                    <a:pt x="632" y="1"/>
                    <a:pt x="632" y="1"/>
                    <a:pt x="6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4"/>
            <p:cNvSpPr/>
            <p:nvPr/>
          </p:nvSpPr>
          <p:spPr>
            <a:xfrm rot="-1688081">
              <a:off x="8403840" y="292330"/>
              <a:ext cx="164354" cy="141707"/>
            </a:xfrm>
            <a:custGeom>
              <a:avLst/>
              <a:gdLst/>
              <a:ahLst/>
              <a:cxnLst/>
              <a:rect l="l" t="t" r="r" b="b"/>
              <a:pathLst>
                <a:path w="827" h="713" extrusionOk="0">
                  <a:moveTo>
                    <a:pt x="462" y="105"/>
                  </a:moveTo>
                  <a:cubicBezTo>
                    <a:pt x="802" y="105"/>
                    <a:pt x="802" y="615"/>
                    <a:pt x="462" y="615"/>
                  </a:cubicBezTo>
                  <a:cubicBezTo>
                    <a:pt x="317" y="591"/>
                    <a:pt x="219" y="494"/>
                    <a:pt x="219" y="348"/>
                  </a:cubicBezTo>
                  <a:cubicBezTo>
                    <a:pt x="219" y="202"/>
                    <a:pt x="341" y="105"/>
                    <a:pt x="462" y="105"/>
                  </a:cubicBezTo>
                  <a:close/>
                  <a:moveTo>
                    <a:pt x="481" y="1"/>
                  </a:moveTo>
                  <a:cubicBezTo>
                    <a:pt x="392" y="1"/>
                    <a:pt x="299" y="33"/>
                    <a:pt x="219" y="105"/>
                  </a:cubicBezTo>
                  <a:cubicBezTo>
                    <a:pt x="1" y="324"/>
                    <a:pt x="171" y="688"/>
                    <a:pt x="462" y="712"/>
                  </a:cubicBezTo>
                  <a:cubicBezTo>
                    <a:pt x="657" y="712"/>
                    <a:pt x="827" y="542"/>
                    <a:pt x="827" y="348"/>
                  </a:cubicBezTo>
                  <a:cubicBezTo>
                    <a:pt x="827" y="136"/>
                    <a:pt x="663" y="1"/>
                    <a:pt x="4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4"/>
            <p:cNvSpPr/>
            <p:nvPr/>
          </p:nvSpPr>
          <p:spPr>
            <a:xfrm rot="-1688081">
              <a:off x="7886315" y="509903"/>
              <a:ext cx="222384" cy="213454"/>
            </a:xfrm>
            <a:custGeom>
              <a:avLst/>
              <a:gdLst/>
              <a:ahLst/>
              <a:cxnLst/>
              <a:rect l="l" t="t" r="r" b="b"/>
              <a:pathLst>
                <a:path w="1119" h="1074" extrusionOk="0">
                  <a:moveTo>
                    <a:pt x="681" y="441"/>
                  </a:moveTo>
                  <a:cubicBezTo>
                    <a:pt x="681" y="441"/>
                    <a:pt x="681" y="441"/>
                    <a:pt x="681" y="466"/>
                  </a:cubicBezTo>
                  <a:cubicBezTo>
                    <a:pt x="681" y="466"/>
                    <a:pt x="657" y="490"/>
                    <a:pt x="584" y="490"/>
                  </a:cubicBezTo>
                  <a:cubicBezTo>
                    <a:pt x="608" y="466"/>
                    <a:pt x="632" y="441"/>
                    <a:pt x="657" y="441"/>
                  </a:cubicBezTo>
                  <a:close/>
                  <a:moveTo>
                    <a:pt x="384" y="97"/>
                  </a:moveTo>
                  <a:cubicBezTo>
                    <a:pt x="401" y="97"/>
                    <a:pt x="420" y="98"/>
                    <a:pt x="438" y="101"/>
                  </a:cubicBezTo>
                  <a:cubicBezTo>
                    <a:pt x="559" y="101"/>
                    <a:pt x="681" y="126"/>
                    <a:pt x="778" y="150"/>
                  </a:cubicBezTo>
                  <a:cubicBezTo>
                    <a:pt x="924" y="199"/>
                    <a:pt x="1021" y="369"/>
                    <a:pt x="972" y="514"/>
                  </a:cubicBezTo>
                  <a:cubicBezTo>
                    <a:pt x="924" y="733"/>
                    <a:pt x="705" y="976"/>
                    <a:pt x="559" y="976"/>
                  </a:cubicBezTo>
                  <a:lnTo>
                    <a:pt x="511" y="976"/>
                  </a:lnTo>
                  <a:cubicBezTo>
                    <a:pt x="414" y="879"/>
                    <a:pt x="438" y="733"/>
                    <a:pt x="511" y="612"/>
                  </a:cubicBezTo>
                  <a:cubicBezTo>
                    <a:pt x="608" y="587"/>
                    <a:pt x="754" y="563"/>
                    <a:pt x="778" y="490"/>
                  </a:cubicBezTo>
                  <a:cubicBezTo>
                    <a:pt x="802" y="441"/>
                    <a:pt x="778" y="393"/>
                    <a:pt x="754" y="369"/>
                  </a:cubicBezTo>
                  <a:cubicBezTo>
                    <a:pt x="730" y="344"/>
                    <a:pt x="705" y="344"/>
                    <a:pt x="681" y="344"/>
                  </a:cubicBezTo>
                  <a:cubicBezTo>
                    <a:pt x="608" y="344"/>
                    <a:pt x="535" y="417"/>
                    <a:pt x="462" y="514"/>
                  </a:cubicBezTo>
                  <a:cubicBezTo>
                    <a:pt x="441" y="519"/>
                    <a:pt x="419" y="521"/>
                    <a:pt x="398" y="521"/>
                  </a:cubicBezTo>
                  <a:cubicBezTo>
                    <a:pt x="299" y="521"/>
                    <a:pt x="202" y="477"/>
                    <a:pt x="122" y="417"/>
                  </a:cubicBezTo>
                  <a:cubicBezTo>
                    <a:pt x="98" y="369"/>
                    <a:pt x="98" y="344"/>
                    <a:pt x="122" y="296"/>
                  </a:cubicBezTo>
                  <a:cubicBezTo>
                    <a:pt x="165" y="168"/>
                    <a:pt x="263" y="97"/>
                    <a:pt x="384" y="97"/>
                  </a:cubicBezTo>
                  <a:close/>
                  <a:moveTo>
                    <a:pt x="386" y="1"/>
                  </a:moveTo>
                  <a:cubicBezTo>
                    <a:pt x="230" y="1"/>
                    <a:pt x="69" y="97"/>
                    <a:pt x="25" y="271"/>
                  </a:cubicBezTo>
                  <a:cubicBezTo>
                    <a:pt x="1" y="344"/>
                    <a:pt x="1" y="417"/>
                    <a:pt x="49" y="466"/>
                  </a:cubicBezTo>
                  <a:cubicBezTo>
                    <a:pt x="147" y="563"/>
                    <a:pt x="292" y="612"/>
                    <a:pt x="414" y="612"/>
                  </a:cubicBezTo>
                  <a:cubicBezTo>
                    <a:pt x="341" y="733"/>
                    <a:pt x="341" y="927"/>
                    <a:pt x="462" y="1049"/>
                  </a:cubicBezTo>
                  <a:cubicBezTo>
                    <a:pt x="487" y="1073"/>
                    <a:pt x="511" y="1073"/>
                    <a:pt x="559" y="1073"/>
                  </a:cubicBezTo>
                  <a:cubicBezTo>
                    <a:pt x="754" y="1073"/>
                    <a:pt x="1021" y="782"/>
                    <a:pt x="1070" y="539"/>
                  </a:cubicBezTo>
                  <a:cubicBezTo>
                    <a:pt x="1118" y="320"/>
                    <a:pt x="997" y="126"/>
                    <a:pt x="827" y="77"/>
                  </a:cubicBezTo>
                  <a:cubicBezTo>
                    <a:pt x="705" y="29"/>
                    <a:pt x="584" y="4"/>
                    <a:pt x="438" y="4"/>
                  </a:cubicBezTo>
                  <a:cubicBezTo>
                    <a:pt x="421" y="2"/>
                    <a:pt x="403" y="1"/>
                    <a:pt x="3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4"/>
            <p:cNvSpPr/>
            <p:nvPr/>
          </p:nvSpPr>
          <p:spPr>
            <a:xfrm rot="-1688081">
              <a:off x="7968779" y="265401"/>
              <a:ext cx="217416" cy="213057"/>
            </a:xfrm>
            <a:custGeom>
              <a:avLst/>
              <a:gdLst/>
              <a:ahLst/>
              <a:cxnLst/>
              <a:rect l="l" t="t" r="r" b="b"/>
              <a:pathLst>
                <a:path w="1094" h="1072" extrusionOk="0">
                  <a:moveTo>
                    <a:pt x="484" y="620"/>
                  </a:moveTo>
                  <a:cubicBezTo>
                    <a:pt x="474" y="660"/>
                    <a:pt x="413" y="681"/>
                    <a:pt x="413" y="681"/>
                  </a:cubicBezTo>
                  <a:cubicBezTo>
                    <a:pt x="433" y="641"/>
                    <a:pt x="452" y="634"/>
                    <a:pt x="484" y="620"/>
                  </a:cubicBezTo>
                  <a:close/>
                  <a:moveTo>
                    <a:pt x="480" y="88"/>
                  </a:moveTo>
                  <a:cubicBezTo>
                    <a:pt x="512" y="88"/>
                    <a:pt x="542" y="105"/>
                    <a:pt x="559" y="122"/>
                  </a:cubicBezTo>
                  <a:cubicBezTo>
                    <a:pt x="607" y="243"/>
                    <a:pt x="607" y="365"/>
                    <a:pt x="559" y="486"/>
                  </a:cubicBezTo>
                  <a:cubicBezTo>
                    <a:pt x="462" y="486"/>
                    <a:pt x="389" y="535"/>
                    <a:pt x="340" y="608"/>
                  </a:cubicBezTo>
                  <a:cubicBezTo>
                    <a:pt x="316" y="632"/>
                    <a:pt x="316" y="681"/>
                    <a:pt x="340" y="681"/>
                  </a:cubicBezTo>
                  <a:cubicBezTo>
                    <a:pt x="365" y="729"/>
                    <a:pt x="389" y="753"/>
                    <a:pt x="437" y="753"/>
                  </a:cubicBezTo>
                  <a:cubicBezTo>
                    <a:pt x="535" y="753"/>
                    <a:pt x="607" y="632"/>
                    <a:pt x="632" y="559"/>
                  </a:cubicBezTo>
                  <a:lnTo>
                    <a:pt x="778" y="559"/>
                  </a:lnTo>
                  <a:cubicBezTo>
                    <a:pt x="790" y="555"/>
                    <a:pt x="804" y="553"/>
                    <a:pt x="818" y="553"/>
                  </a:cubicBezTo>
                  <a:cubicBezTo>
                    <a:pt x="883" y="553"/>
                    <a:pt x="956" y="596"/>
                    <a:pt x="996" y="656"/>
                  </a:cubicBezTo>
                  <a:cubicBezTo>
                    <a:pt x="996" y="681"/>
                    <a:pt x="996" y="729"/>
                    <a:pt x="972" y="753"/>
                  </a:cubicBezTo>
                  <a:cubicBezTo>
                    <a:pt x="850" y="899"/>
                    <a:pt x="656" y="972"/>
                    <a:pt x="462" y="972"/>
                  </a:cubicBezTo>
                  <a:cubicBezTo>
                    <a:pt x="449" y="974"/>
                    <a:pt x="437" y="975"/>
                    <a:pt x="424" y="975"/>
                  </a:cubicBezTo>
                  <a:cubicBezTo>
                    <a:pt x="268" y="975"/>
                    <a:pt x="122" y="838"/>
                    <a:pt x="122" y="681"/>
                  </a:cubicBezTo>
                  <a:cubicBezTo>
                    <a:pt x="97" y="511"/>
                    <a:pt x="146" y="316"/>
                    <a:pt x="243" y="170"/>
                  </a:cubicBezTo>
                  <a:cubicBezTo>
                    <a:pt x="292" y="122"/>
                    <a:pt x="365" y="98"/>
                    <a:pt x="437" y="98"/>
                  </a:cubicBezTo>
                  <a:cubicBezTo>
                    <a:pt x="452" y="90"/>
                    <a:pt x="466" y="88"/>
                    <a:pt x="480" y="88"/>
                  </a:cubicBezTo>
                  <a:close/>
                  <a:moveTo>
                    <a:pt x="437" y="0"/>
                  </a:moveTo>
                  <a:cubicBezTo>
                    <a:pt x="340" y="0"/>
                    <a:pt x="243" y="49"/>
                    <a:pt x="170" y="122"/>
                  </a:cubicBezTo>
                  <a:cubicBezTo>
                    <a:pt x="49" y="292"/>
                    <a:pt x="0" y="511"/>
                    <a:pt x="24" y="705"/>
                  </a:cubicBezTo>
                  <a:cubicBezTo>
                    <a:pt x="24" y="910"/>
                    <a:pt x="195" y="1072"/>
                    <a:pt x="396" y="1072"/>
                  </a:cubicBezTo>
                  <a:cubicBezTo>
                    <a:pt x="410" y="1072"/>
                    <a:pt x="423" y="1071"/>
                    <a:pt x="437" y="1069"/>
                  </a:cubicBezTo>
                  <a:cubicBezTo>
                    <a:pt x="656" y="1069"/>
                    <a:pt x="875" y="972"/>
                    <a:pt x="1045" y="826"/>
                  </a:cubicBezTo>
                  <a:cubicBezTo>
                    <a:pt x="1069" y="753"/>
                    <a:pt x="1093" y="705"/>
                    <a:pt x="1069" y="632"/>
                  </a:cubicBezTo>
                  <a:cubicBezTo>
                    <a:pt x="1006" y="548"/>
                    <a:pt x="906" y="482"/>
                    <a:pt x="801" y="482"/>
                  </a:cubicBezTo>
                  <a:cubicBezTo>
                    <a:pt x="785" y="482"/>
                    <a:pt x="769" y="483"/>
                    <a:pt x="753" y="486"/>
                  </a:cubicBezTo>
                  <a:lnTo>
                    <a:pt x="656" y="486"/>
                  </a:lnTo>
                  <a:cubicBezTo>
                    <a:pt x="705" y="365"/>
                    <a:pt x="680" y="219"/>
                    <a:pt x="632" y="98"/>
                  </a:cubicBezTo>
                  <a:cubicBezTo>
                    <a:pt x="583" y="49"/>
                    <a:pt x="510" y="0"/>
                    <a:pt x="4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4"/>
            <p:cNvSpPr/>
            <p:nvPr/>
          </p:nvSpPr>
          <p:spPr>
            <a:xfrm rot="-1688081">
              <a:off x="8097363" y="456906"/>
              <a:ext cx="198138" cy="172512"/>
            </a:xfrm>
            <a:custGeom>
              <a:avLst/>
              <a:gdLst/>
              <a:ahLst/>
              <a:cxnLst/>
              <a:rect l="l" t="t" r="r" b="b"/>
              <a:pathLst>
                <a:path w="997" h="868" extrusionOk="0">
                  <a:moveTo>
                    <a:pt x="405" y="1"/>
                  </a:moveTo>
                  <a:cubicBezTo>
                    <a:pt x="214" y="1"/>
                    <a:pt x="67" y="97"/>
                    <a:pt x="49" y="168"/>
                  </a:cubicBezTo>
                  <a:cubicBezTo>
                    <a:pt x="0" y="363"/>
                    <a:pt x="49" y="557"/>
                    <a:pt x="195" y="703"/>
                  </a:cubicBezTo>
                  <a:cubicBezTo>
                    <a:pt x="350" y="801"/>
                    <a:pt x="529" y="867"/>
                    <a:pt x="667" y="867"/>
                  </a:cubicBezTo>
                  <a:cubicBezTo>
                    <a:pt x="767" y="867"/>
                    <a:pt x="844" y="833"/>
                    <a:pt x="875" y="751"/>
                  </a:cubicBezTo>
                  <a:cubicBezTo>
                    <a:pt x="996" y="484"/>
                    <a:pt x="875" y="168"/>
                    <a:pt x="632" y="47"/>
                  </a:cubicBezTo>
                  <a:cubicBezTo>
                    <a:pt x="553" y="14"/>
                    <a:pt x="476" y="1"/>
                    <a:pt x="4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4"/>
            <p:cNvSpPr/>
            <p:nvPr/>
          </p:nvSpPr>
          <p:spPr>
            <a:xfrm rot="-1688081">
              <a:off x="8096253" y="485759"/>
              <a:ext cx="92014" cy="96790"/>
            </a:xfrm>
            <a:custGeom>
              <a:avLst/>
              <a:gdLst/>
              <a:ahLst/>
              <a:cxnLst/>
              <a:rect l="l" t="t" r="r" b="b"/>
              <a:pathLst>
                <a:path w="463" h="487" extrusionOk="0">
                  <a:moveTo>
                    <a:pt x="462" y="0"/>
                  </a:moveTo>
                  <a:lnTo>
                    <a:pt x="1" y="486"/>
                  </a:lnTo>
                  <a:cubicBezTo>
                    <a:pt x="1" y="486"/>
                    <a:pt x="438" y="98"/>
                    <a:pt x="4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4"/>
            <p:cNvSpPr/>
            <p:nvPr/>
          </p:nvSpPr>
          <p:spPr>
            <a:xfrm rot="-1688081">
              <a:off x="8086573" y="475658"/>
              <a:ext cx="111093" cy="116466"/>
            </a:xfrm>
            <a:custGeom>
              <a:avLst/>
              <a:gdLst/>
              <a:ahLst/>
              <a:cxnLst/>
              <a:rect l="l" t="t" r="r" b="b"/>
              <a:pathLst>
                <a:path w="559" h="586" extrusionOk="0">
                  <a:moveTo>
                    <a:pt x="504" y="1"/>
                  </a:moveTo>
                  <a:cubicBezTo>
                    <a:pt x="487" y="1"/>
                    <a:pt x="471" y="9"/>
                    <a:pt x="462" y="27"/>
                  </a:cubicBezTo>
                  <a:cubicBezTo>
                    <a:pt x="340" y="197"/>
                    <a:pt x="195" y="367"/>
                    <a:pt x="25" y="489"/>
                  </a:cubicBezTo>
                  <a:cubicBezTo>
                    <a:pt x="0" y="513"/>
                    <a:pt x="0" y="537"/>
                    <a:pt x="25" y="562"/>
                  </a:cubicBezTo>
                  <a:cubicBezTo>
                    <a:pt x="25" y="562"/>
                    <a:pt x="49" y="562"/>
                    <a:pt x="49" y="586"/>
                  </a:cubicBezTo>
                  <a:cubicBezTo>
                    <a:pt x="73" y="562"/>
                    <a:pt x="73" y="562"/>
                    <a:pt x="73" y="562"/>
                  </a:cubicBezTo>
                  <a:cubicBezTo>
                    <a:pt x="267" y="416"/>
                    <a:pt x="413" y="246"/>
                    <a:pt x="559" y="51"/>
                  </a:cubicBezTo>
                  <a:cubicBezTo>
                    <a:pt x="559" y="21"/>
                    <a:pt x="531" y="1"/>
                    <a:pt x="5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4"/>
            <p:cNvSpPr/>
            <p:nvPr/>
          </p:nvSpPr>
          <p:spPr>
            <a:xfrm rot="-1688081">
              <a:off x="8145749" y="485303"/>
              <a:ext cx="101553" cy="116068"/>
            </a:xfrm>
            <a:custGeom>
              <a:avLst/>
              <a:gdLst/>
              <a:ahLst/>
              <a:cxnLst/>
              <a:rect l="l" t="t" r="r" b="b"/>
              <a:pathLst>
                <a:path w="511" h="584" extrusionOk="0">
                  <a:moveTo>
                    <a:pt x="510" y="1"/>
                  </a:moveTo>
                  <a:lnTo>
                    <a:pt x="0" y="584"/>
                  </a:lnTo>
                  <a:cubicBezTo>
                    <a:pt x="194" y="390"/>
                    <a:pt x="365" y="195"/>
                    <a:pt x="5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4"/>
            <p:cNvSpPr/>
            <p:nvPr/>
          </p:nvSpPr>
          <p:spPr>
            <a:xfrm rot="-1688081">
              <a:off x="8132238" y="479541"/>
              <a:ext cx="125600" cy="132564"/>
            </a:xfrm>
            <a:custGeom>
              <a:avLst/>
              <a:gdLst/>
              <a:ahLst/>
              <a:cxnLst/>
              <a:rect l="l" t="t" r="r" b="b"/>
              <a:pathLst>
                <a:path w="632" h="667" extrusionOk="0">
                  <a:moveTo>
                    <a:pt x="563" y="1"/>
                  </a:moveTo>
                  <a:cubicBezTo>
                    <a:pt x="547" y="1"/>
                    <a:pt x="535" y="18"/>
                    <a:pt x="535" y="35"/>
                  </a:cubicBezTo>
                  <a:cubicBezTo>
                    <a:pt x="389" y="254"/>
                    <a:pt x="219" y="448"/>
                    <a:pt x="25" y="594"/>
                  </a:cubicBezTo>
                  <a:cubicBezTo>
                    <a:pt x="0" y="618"/>
                    <a:pt x="0" y="642"/>
                    <a:pt x="25" y="667"/>
                  </a:cubicBezTo>
                  <a:lnTo>
                    <a:pt x="97" y="667"/>
                  </a:lnTo>
                  <a:cubicBezTo>
                    <a:pt x="292" y="496"/>
                    <a:pt x="486" y="278"/>
                    <a:pt x="632" y="59"/>
                  </a:cubicBezTo>
                  <a:cubicBezTo>
                    <a:pt x="632" y="35"/>
                    <a:pt x="608" y="11"/>
                    <a:pt x="583" y="11"/>
                  </a:cubicBezTo>
                  <a:cubicBezTo>
                    <a:pt x="576" y="3"/>
                    <a:pt x="569" y="1"/>
                    <a:pt x="5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4"/>
            <p:cNvSpPr/>
            <p:nvPr/>
          </p:nvSpPr>
          <p:spPr>
            <a:xfrm rot="-1688081">
              <a:off x="7848968" y="476562"/>
              <a:ext cx="144878" cy="57040"/>
            </a:xfrm>
            <a:custGeom>
              <a:avLst/>
              <a:gdLst/>
              <a:ahLst/>
              <a:cxnLst/>
              <a:rect l="l" t="t" r="r" b="b"/>
              <a:pathLst>
                <a:path w="729" h="287" extrusionOk="0">
                  <a:moveTo>
                    <a:pt x="254" y="0"/>
                  </a:moveTo>
                  <a:cubicBezTo>
                    <a:pt x="184" y="0"/>
                    <a:pt x="114" y="14"/>
                    <a:pt x="49" y="43"/>
                  </a:cubicBezTo>
                  <a:cubicBezTo>
                    <a:pt x="0" y="68"/>
                    <a:pt x="25" y="140"/>
                    <a:pt x="73" y="140"/>
                  </a:cubicBezTo>
                  <a:cubicBezTo>
                    <a:pt x="133" y="118"/>
                    <a:pt x="196" y="107"/>
                    <a:pt x="258" y="107"/>
                  </a:cubicBezTo>
                  <a:cubicBezTo>
                    <a:pt x="396" y="107"/>
                    <a:pt x="531" y="161"/>
                    <a:pt x="632" y="262"/>
                  </a:cubicBezTo>
                  <a:cubicBezTo>
                    <a:pt x="656" y="286"/>
                    <a:pt x="656" y="286"/>
                    <a:pt x="680" y="286"/>
                  </a:cubicBezTo>
                  <a:lnTo>
                    <a:pt x="705" y="286"/>
                  </a:lnTo>
                  <a:cubicBezTo>
                    <a:pt x="729" y="262"/>
                    <a:pt x="729" y="213"/>
                    <a:pt x="705" y="213"/>
                  </a:cubicBezTo>
                  <a:cubicBezTo>
                    <a:pt x="585" y="77"/>
                    <a:pt x="418" y="0"/>
                    <a:pt x="2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4"/>
            <p:cNvSpPr/>
            <p:nvPr/>
          </p:nvSpPr>
          <p:spPr>
            <a:xfrm rot="-1688081">
              <a:off x="8202326" y="503855"/>
              <a:ext cx="77308" cy="91821"/>
            </a:xfrm>
            <a:custGeom>
              <a:avLst/>
              <a:gdLst/>
              <a:ahLst/>
              <a:cxnLst/>
              <a:rect l="l" t="t" r="r" b="b"/>
              <a:pathLst>
                <a:path w="389" h="462" extrusionOk="0">
                  <a:moveTo>
                    <a:pt x="389" y="0"/>
                  </a:moveTo>
                  <a:lnTo>
                    <a:pt x="0" y="462"/>
                  </a:lnTo>
                  <a:cubicBezTo>
                    <a:pt x="0" y="462"/>
                    <a:pt x="364" y="146"/>
                    <a:pt x="3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4"/>
            <p:cNvSpPr/>
            <p:nvPr/>
          </p:nvSpPr>
          <p:spPr>
            <a:xfrm rot="-1688081">
              <a:off x="8187819" y="494119"/>
              <a:ext cx="101553" cy="112491"/>
            </a:xfrm>
            <a:custGeom>
              <a:avLst/>
              <a:gdLst/>
              <a:ahLst/>
              <a:cxnLst/>
              <a:rect l="l" t="t" r="r" b="b"/>
              <a:pathLst>
                <a:path w="511" h="566" extrusionOk="0">
                  <a:moveTo>
                    <a:pt x="462" y="1"/>
                  </a:moveTo>
                  <a:cubicBezTo>
                    <a:pt x="444" y="1"/>
                    <a:pt x="425" y="19"/>
                    <a:pt x="413" y="55"/>
                  </a:cubicBezTo>
                  <a:cubicBezTo>
                    <a:pt x="389" y="152"/>
                    <a:pt x="170" y="371"/>
                    <a:pt x="24" y="468"/>
                  </a:cubicBezTo>
                  <a:cubicBezTo>
                    <a:pt x="0" y="493"/>
                    <a:pt x="0" y="517"/>
                    <a:pt x="24" y="541"/>
                  </a:cubicBezTo>
                  <a:cubicBezTo>
                    <a:pt x="24" y="541"/>
                    <a:pt x="49" y="565"/>
                    <a:pt x="73" y="565"/>
                  </a:cubicBezTo>
                  <a:cubicBezTo>
                    <a:pt x="73" y="565"/>
                    <a:pt x="73" y="541"/>
                    <a:pt x="73" y="541"/>
                  </a:cubicBezTo>
                  <a:cubicBezTo>
                    <a:pt x="122" y="493"/>
                    <a:pt x="486" y="225"/>
                    <a:pt x="510" y="55"/>
                  </a:cubicBezTo>
                  <a:cubicBezTo>
                    <a:pt x="498" y="19"/>
                    <a:pt x="480" y="1"/>
                    <a:pt x="4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4"/>
            <p:cNvSpPr/>
            <p:nvPr/>
          </p:nvSpPr>
          <p:spPr>
            <a:xfrm rot="-1688081">
              <a:off x="7905638" y="365861"/>
              <a:ext cx="77507" cy="138924"/>
            </a:xfrm>
            <a:custGeom>
              <a:avLst/>
              <a:gdLst/>
              <a:ahLst/>
              <a:cxnLst/>
              <a:rect l="l" t="t" r="r" b="b"/>
              <a:pathLst>
                <a:path w="390" h="699" extrusionOk="0">
                  <a:moveTo>
                    <a:pt x="158" y="0"/>
                  </a:moveTo>
                  <a:cubicBezTo>
                    <a:pt x="146" y="0"/>
                    <a:pt x="134" y="6"/>
                    <a:pt x="122" y="18"/>
                  </a:cubicBezTo>
                  <a:cubicBezTo>
                    <a:pt x="0" y="237"/>
                    <a:pt x="98" y="529"/>
                    <a:pt x="292" y="699"/>
                  </a:cubicBezTo>
                  <a:lnTo>
                    <a:pt x="365" y="699"/>
                  </a:lnTo>
                  <a:cubicBezTo>
                    <a:pt x="389" y="674"/>
                    <a:pt x="389" y="650"/>
                    <a:pt x="365" y="626"/>
                  </a:cubicBezTo>
                  <a:cubicBezTo>
                    <a:pt x="171" y="504"/>
                    <a:pt x="122" y="261"/>
                    <a:pt x="195" y="67"/>
                  </a:cubicBezTo>
                  <a:cubicBezTo>
                    <a:pt x="219" y="43"/>
                    <a:pt x="219" y="18"/>
                    <a:pt x="195" y="18"/>
                  </a:cubicBezTo>
                  <a:cubicBezTo>
                    <a:pt x="183" y="6"/>
                    <a:pt x="171" y="0"/>
                    <a:pt x="1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4"/>
            <p:cNvSpPr/>
            <p:nvPr/>
          </p:nvSpPr>
          <p:spPr>
            <a:xfrm rot="-1688081">
              <a:off x="8626261" y="406849"/>
              <a:ext cx="367262" cy="1041832"/>
            </a:xfrm>
            <a:custGeom>
              <a:avLst/>
              <a:gdLst/>
              <a:ahLst/>
              <a:cxnLst/>
              <a:rect l="l" t="t" r="r" b="b"/>
              <a:pathLst>
                <a:path w="1848" h="5242" extrusionOk="0">
                  <a:moveTo>
                    <a:pt x="156" y="1"/>
                  </a:moveTo>
                  <a:cubicBezTo>
                    <a:pt x="122" y="1"/>
                    <a:pt x="86" y="7"/>
                    <a:pt x="49" y="19"/>
                  </a:cubicBezTo>
                  <a:cubicBezTo>
                    <a:pt x="25" y="19"/>
                    <a:pt x="1" y="43"/>
                    <a:pt x="1" y="68"/>
                  </a:cubicBezTo>
                  <a:cubicBezTo>
                    <a:pt x="25" y="92"/>
                    <a:pt x="25" y="116"/>
                    <a:pt x="49" y="116"/>
                  </a:cubicBezTo>
                  <a:lnTo>
                    <a:pt x="74" y="92"/>
                  </a:lnTo>
                  <a:lnTo>
                    <a:pt x="244" y="92"/>
                  </a:lnTo>
                  <a:cubicBezTo>
                    <a:pt x="251" y="99"/>
                    <a:pt x="258" y="102"/>
                    <a:pt x="265" y="102"/>
                  </a:cubicBezTo>
                  <a:cubicBezTo>
                    <a:pt x="280" y="102"/>
                    <a:pt x="292" y="85"/>
                    <a:pt x="292" y="68"/>
                  </a:cubicBezTo>
                  <a:cubicBezTo>
                    <a:pt x="292" y="43"/>
                    <a:pt x="268" y="19"/>
                    <a:pt x="244" y="19"/>
                  </a:cubicBezTo>
                  <a:cubicBezTo>
                    <a:pt x="220" y="7"/>
                    <a:pt x="189" y="1"/>
                    <a:pt x="156" y="1"/>
                  </a:cubicBezTo>
                  <a:close/>
                  <a:moveTo>
                    <a:pt x="438" y="43"/>
                  </a:moveTo>
                  <a:cubicBezTo>
                    <a:pt x="414" y="43"/>
                    <a:pt x="390" y="68"/>
                    <a:pt x="390" y="92"/>
                  </a:cubicBezTo>
                  <a:cubicBezTo>
                    <a:pt x="390" y="116"/>
                    <a:pt x="390" y="141"/>
                    <a:pt x="414" y="141"/>
                  </a:cubicBezTo>
                  <a:cubicBezTo>
                    <a:pt x="487" y="165"/>
                    <a:pt x="535" y="165"/>
                    <a:pt x="584" y="189"/>
                  </a:cubicBezTo>
                  <a:lnTo>
                    <a:pt x="608" y="189"/>
                  </a:lnTo>
                  <a:cubicBezTo>
                    <a:pt x="632" y="189"/>
                    <a:pt x="632" y="189"/>
                    <a:pt x="657" y="165"/>
                  </a:cubicBezTo>
                  <a:cubicBezTo>
                    <a:pt x="657" y="141"/>
                    <a:pt x="657" y="116"/>
                    <a:pt x="632" y="116"/>
                  </a:cubicBezTo>
                  <a:cubicBezTo>
                    <a:pt x="560" y="92"/>
                    <a:pt x="511" y="68"/>
                    <a:pt x="438" y="43"/>
                  </a:cubicBezTo>
                  <a:close/>
                  <a:moveTo>
                    <a:pt x="778" y="195"/>
                  </a:moveTo>
                  <a:cubicBezTo>
                    <a:pt x="766" y="195"/>
                    <a:pt x="754" y="201"/>
                    <a:pt x="754" y="213"/>
                  </a:cubicBezTo>
                  <a:cubicBezTo>
                    <a:pt x="730" y="238"/>
                    <a:pt x="730" y="262"/>
                    <a:pt x="754" y="286"/>
                  </a:cubicBezTo>
                  <a:cubicBezTo>
                    <a:pt x="803" y="311"/>
                    <a:pt x="851" y="359"/>
                    <a:pt x="875" y="384"/>
                  </a:cubicBezTo>
                  <a:cubicBezTo>
                    <a:pt x="900" y="408"/>
                    <a:pt x="900" y="408"/>
                    <a:pt x="924" y="408"/>
                  </a:cubicBezTo>
                  <a:lnTo>
                    <a:pt x="973" y="408"/>
                  </a:lnTo>
                  <a:cubicBezTo>
                    <a:pt x="973" y="384"/>
                    <a:pt x="973" y="359"/>
                    <a:pt x="973" y="335"/>
                  </a:cubicBezTo>
                  <a:cubicBezTo>
                    <a:pt x="924" y="286"/>
                    <a:pt x="875" y="238"/>
                    <a:pt x="803" y="213"/>
                  </a:cubicBezTo>
                  <a:cubicBezTo>
                    <a:pt x="803" y="201"/>
                    <a:pt x="790" y="195"/>
                    <a:pt x="778" y="195"/>
                  </a:cubicBezTo>
                  <a:close/>
                  <a:moveTo>
                    <a:pt x="1033" y="438"/>
                  </a:moveTo>
                  <a:cubicBezTo>
                    <a:pt x="1021" y="438"/>
                    <a:pt x="1009" y="444"/>
                    <a:pt x="997" y="456"/>
                  </a:cubicBezTo>
                  <a:cubicBezTo>
                    <a:pt x="973" y="456"/>
                    <a:pt x="973" y="505"/>
                    <a:pt x="997" y="529"/>
                  </a:cubicBezTo>
                  <a:cubicBezTo>
                    <a:pt x="1021" y="578"/>
                    <a:pt x="1045" y="626"/>
                    <a:pt x="1070" y="675"/>
                  </a:cubicBezTo>
                  <a:cubicBezTo>
                    <a:pt x="1070" y="699"/>
                    <a:pt x="1094" y="724"/>
                    <a:pt x="1118" y="724"/>
                  </a:cubicBezTo>
                  <a:lnTo>
                    <a:pt x="1118" y="699"/>
                  </a:lnTo>
                  <a:cubicBezTo>
                    <a:pt x="1143" y="675"/>
                    <a:pt x="1167" y="651"/>
                    <a:pt x="1143" y="626"/>
                  </a:cubicBezTo>
                  <a:cubicBezTo>
                    <a:pt x="1118" y="578"/>
                    <a:pt x="1094" y="505"/>
                    <a:pt x="1070" y="456"/>
                  </a:cubicBezTo>
                  <a:cubicBezTo>
                    <a:pt x="1058" y="444"/>
                    <a:pt x="1045" y="438"/>
                    <a:pt x="1033" y="438"/>
                  </a:cubicBezTo>
                  <a:close/>
                  <a:moveTo>
                    <a:pt x="1143" y="796"/>
                  </a:moveTo>
                  <a:cubicBezTo>
                    <a:pt x="1118" y="821"/>
                    <a:pt x="1118" y="845"/>
                    <a:pt x="1118" y="869"/>
                  </a:cubicBezTo>
                  <a:cubicBezTo>
                    <a:pt x="1118" y="918"/>
                    <a:pt x="1143" y="991"/>
                    <a:pt x="1143" y="991"/>
                  </a:cubicBezTo>
                  <a:lnTo>
                    <a:pt x="1143" y="1039"/>
                  </a:lnTo>
                  <a:cubicBezTo>
                    <a:pt x="1143" y="1064"/>
                    <a:pt x="1167" y="1088"/>
                    <a:pt x="1191" y="1088"/>
                  </a:cubicBezTo>
                  <a:cubicBezTo>
                    <a:pt x="1215" y="1088"/>
                    <a:pt x="1240" y="1064"/>
                    <a:pt x="1240" y="1039"/>
                  </a:cubicBezTo>
                  <a:cubicBezTo>
                    <a:pt x="1240" y="1015"/>
                    <a:pt x="1240" y="1015"/>
                    <a:pt x="1240" y="991"/>
                  </a:cubicBezTo>
                  <a:cubicBezTo>
                    <a:pt x="1215" y="942"/>
                    <a:pt x="1215" y="894"/>
                    <a:pt x="1215" y="845"/>
                  </a:cubicBezTo>
                  <a:cubicBezTo>
                    <a:pt x="1191" y="821"/>
                    <a:pt x="1167" y="796"/>
                    <a:pt x="1143" y="796"/>
                  </a:cubicBezTo>
                  <a:close/>
                  <a:moveTo>
                    <a:pt x="1191" y="1185"/>
                  </a:moveTo>
                  <a:cubicBezTo>
                    <a:pt x="1167" y="1185"/>
                    <a:pt x="1143" y="1209"/>
                    <a:pt x="1143" y="1234"/>
                  </a:cubicBezTo>
                  <a:cubicBezTo>
                    <a:pt x="1143" y="1282"/>
                    <a:pt x="1143" y="1355"/>
                    <a:pt x="1118" y="1404"/>
                  </a:cubicBezTo>
                  <a:cubicBezTo>
                    <a:pt x="1118" y="1428"/>
                    <a:pt x="1143" y="1452"/>
                    <a:pt x="1167" y="1452"/>
                  </a:cubicBezTo>
                  <a:cubicBezTo>
                    <a:pt x="1191" y="1452"/>
                    <a:pt x="1215" y="1452"/>
                    <a:pt x="1215" y="1428"/>
                  </a:cubicBezTo>
                  <a:cubicBezTo>
                    <a:pt x="1215" y="1355"/>
                    <a:pt x="1240" y="1307"/>
                    <a:pt x="1240" y="1234"/>
                  </a:cubicBezTo>
                  <a:cubicBezTo>
                    <a:pt x="1240" y="1209"/>
                    <a:pt x="1215" y="1185"/>
                    <a:pt x="1191" y="1185"/>
                  </a:cubicBezTo>
                  <a:close/>
                  <a:moveTo>
                    <a:pt x="1107" y="1549"/>
                  </a:moveTo>
                  <a:cubicBezTo>
                    <a:pt x="1093" y="1549"/>
                    <a:pt x="1078" y="1557"/>
                    <a:pt x="1070" y="1574"/>
                  </a:cubicBezTo>
                  <a:cubicBezTo>
                    <a:pt x="1045" y="1622"/>
                    <a:pt x="997" y="1695"/>
                    <a:pt x="973" y="1744"/>
                  </a:cubicBezTo>
                  <a:cubicBezTo>
                    <a:pt x="948" y="1744"/>
                    <a:pt x="948" y="1792"/>
                    <a:pt x="973" y="1792"/>
                  </a:cubicBezTo>
                  <a:lnTo>
                    <a:pt x="1045" y="1792"/>
                  </a:lnTo>
                  <a:cubicBezTo>
                    <a:pt x="1094" y="1744"/>
                    <a:pt x="1118" y="1671"/>
                    <a:pt x="1143" y="1622"/>
                  </a:cubicBezTo>
                  <a:cubicBezTo>
                    <a:pt x="1158" y="1575"/>
                    <a:pt x="1133" y="1549"/>
                    <a:pt x="1107" y="1549"/>
                  </a:cubicBezTo>
                  <a:close/>
                  <a:moveTo>
                    <a:pt x="438" y="1792"/>
                  </a:moveTo>
                  <a:cubicBezTo>
                    <a:pt x="394" y="1792"/>
                    <a:pt x="390" y="1893"/>
                    <a:pt x="426" y="1893"/>
                  </a:cubicBezTo>
                  <a:cubicBezTo>
                    <a:pt x="430" y="1893"/>
                    <a:pt x="434" y="1892"/>
                    <a:pt x="438" y="1890"/>
                  </a:cubicBezTo>
                  <a:lnTo>
                    <a:pt x="632" y="1890"/>
                  </a:lnTo>
                  <a:cubicBezTo>
                    <a:pt x="657" y="1890"/>
                    <a:pt x="681" y="1890"/>
                    <a:pt x="681" y="1841"/>
                  </a:cubicBezTo>
                  <a:cubicBezTo>
                    <a:pt x="681" y="1817"/>
                    <a:pt x="657" y="1817"/>
                    <a:pt x="632" y="1792"/>
                  </a:cubicBezTo>
                  <a:close/>
                  <a:moveTo>
                    <a:pt x="244" y="1841"/>
                  </a:moveTo>
                  <a:cubicBezTo>
                    <a:pt x="171" y="1865"/>
                    <a:pt x="98" y="1914"/>
                    <a:pt x="74" y="1963"/>
                  </a:cubicBezTo>
                  <a:cubicBezTo>
                    <a:pt x="49" y="1987"/>
                    <a:pt x="49" y="2011"/>
                    <a:pt x="74" y="2011"/>
                  </a:cubicBezTo>
                  <a:cubicBezTo>
                    <a:pt x="74" y="2023"/>
                    <a:pt x="74" y="2029"/>
                    <a:pt x="77" y="2029"/>
                  </a:cubicBezTo>
                  <a:cubicBezTo>
                    <a:pt x="80" y="2029"/>
                    <a:pt x="86" y="2023"/>
                    <a:pt x="98" y="2011"/>
                  </a:cubicBezTo>
                  <a:cubicBezTo>
                    <a:pt x="98" y="2023"/>
                    <a:pt x="104" y="2029"/>
                    <a:pt x="110" y="2029"/>
                  </a:cubicBezTo>
                  <a:cubicBezTo>
                    <a:pt x="116" y="2029"/>
                    <a:pt x="122" y="2023"/>
                    <a:pt x="122" y="2011"/>
                  </a:cubicBezTo>
                  <a:cubicBezTo>
                    <a:pt x="171" y="1987"/>
                    <a:pt x="220" y="1938"/>
                    <a:pt x="268" y="1938"/>
                  </a:cubicBezTo>
                  <a:cubicBezTo>
                    <a:pt x="292" y="1938"/>
                    <a:pt x="317" y="1914"/>
                    <a:pt x="292" y="1865"/>
                  </a:cubicBezTo>
                  <a:cubicBezTo>
                    <a:pt x="292" y="1841"/>
                    <a:pt x="268" y="1841"/>
                    <a:pt x="244" y="1841"/>
                  </a:cubicBezTo>
                  <a:close/>
                  <a:moveTo>
                    <a:pt x="803" y="1841"/>
                  </a:moveTo>
                  <a:cubicBezTo>
                    <a:pt x="778" y="1841"/>
                    <a:pt x="754" y="1841"/>
                    <a:pt x="754" y="1865"/>
                  </a:cubicBezTo>
                  <a:cubicBezTo>
                    <a:pt x="754" y="1890"/>
                    <a:pt x="754" y="1914"/>
                    <a:pt x="778" y="1938"/>
                  </a:cubicBezTo>
                  <a:lnTo>
                    <a:pt x="705" y="1987"/>
                  </a:lnTo>
                  <a:cubicBezTo>
                    <a:pt x="681" y="2011"/>
                    <a:pt x="681" y="2035"/>
                    <a:pt x="705" y="2060"/>
                  </a:cubicBezTo>
                  <a:lnTo>
                    <a:pt x="754" y="2060"/>
                  </a:lnTo>
                  <a:cubicBezTo>
                    <a:pt x="754" y="2060"/>
                    <a:pt x="754" y="2060"/>
                    <a:pt x="754" y="2035"/>
                  </a:cubicBezTo>
                  <a:cubicBezTo>
                    <a:pt x="803" y="2011"/>
                    <a:pt x="827" y="1987"/>
                    <a:pt x="875" y="1938"/>
                  </a:cubicBezTo>
                  <a:lnTo>
                    <a:pt x="948" y="1963"/>
                  </a:lnTo>
                  <a:cubicBezTo>
                    <a:pt x="955" y="1970"/>
                    <a:pt x="963" y="1973"/>
                    <a:pt x="970" y="1973"/>
                  </a:cubicBezTo>
                  <a:cubicBezTo>
                    <a:pt x="987" y="1973"/>
                    <a:pt x="1004" y="1955"/>
                    <a:pt x="1021" y="1938"/>
                  </a:cubicBezTo>
                  <a:cubicBezTo>
                    <a:pt x="1021" y="1914"/>
                    <a:pt x="997" y="1890"/>
                    <a:pt x="997" y="1890"/>
                  </a:cubicBezTo>
                  <a:lnTo>
                    <a:pt x="900" y="1841"/>
                  </a:lnTo>
                  <a:close/>
                  <a:moveTo>
                    <a:pt x="1143" y="1993"/>
                  </a:moveTo>
                  <a:cubicBezTo>
                    <a:pt x="1130" y="1993"/>
                    <a:pt x="1118" y="1999"/>
                    <a:pt x="1118" y="2011"/>
                  </a:cubicBezTo>
                  <a:cubicBezTo>
                    <a:pt x="1094" y="2035"/>
                    <a:pt x="1094" y="2060"/>
                    <a:pt x="1118" y="2084"/>
                  </a:cubicBezTo>
                  <a:cubicBezTo>
                    <a:pt x="1167" y="2108"/>
                    <a:pt x="1191" y="2157"/>
                    <a:pt x="1240" y="2205"/>
                  </a:cubicBezTo>
                  <a:cubicBezTo>
                    <a:pt x="1240" y="2205"/>
                    <a:pt x="1264" y="2205"/>
                    <a:pt x="1264" y="2230"/>
                  </a:cubicBezTo>
                  <a:lnTo>
                    <a:pt x="1313" y="2230"/>
                  </a:lnTo>
                  <a:cubicBezTo>
                    <a:pt x="1337" y="2205"/>
                    <a:pt x="1337" y="2181"/>
                    <a:pt x="1313" y="2157"/>
                  </a:cubicBezTo>
                  <a:cubicBezTo>
                    <a:pt x="1264" y="2108"/>
                    <a:pt x="1215" y="2060"/>
                    <a:pt x="1167" y="2011"/>
                  </a:cubicBezTo>
                  <a:cubicBezTo>
                    <a:pt x="1167" y="1999"/>
                    <a:pt x="1155" y="1993"/>
                    <a:pt x="1143" y="1993"/>
                  </a:cubicBezTo>
                  <a:close/>
                  <a:moveTo>
                    <a:pt x="585" y="2074"/>
                  </a:moveTo>
                  <a:cubicBezTo>
                    <a:pt x="576" y="2074"/>
                    <a:pt x="567" y="2077"/>
                    <a:pt x="560" y="2084"/>
                  </a:cubicBezTo>
                  <a:cubicBezTo>
                    <a:pt x="511" y="2108"/>
                    <a:pt x="462" y="2133"/>
                    <a:pt x="414" y="2157"/>
                  </a:cubicBezTo>
                  <a:cubicBezTo>
                    <a:pt x="365" y="2157"/>
                    <a:pt x="365" y="2230"/>
                    <a:pt x="414" y="2254"/>
                  </a:cubicBezTo>
                  <a:lnTo>
                    <a:pt x="438" y="2230"/>
                  </a:lnTo>
                  <a:cubicBezTo>
                    <a:pt x="487" y="2205"/>
                    <a:pt x="560" y="2181"/>
                    <a:pt x="608" y="2157"/>
                  </a:cubicBezTo>
                  <a:cubicBezTo>
                    <a:pt x="632" y="2157"/>
                    <a:pt x="632" y="2133"/>
                    <a:pt x="632" y="2108"/>
                  </a:cubicBezTo>
                  <a:cubicBezTo>
                    <a:pt x="632" y="2091"/>
                    <a:pt x="608" y="2074"/>
                    <a:pt x="585" y="2074"/>
                  </a:cubicBezTo>
                  <a:close/>
                  <a:moveTo>
                    <a:pt x="49" y="2108"/>
                  </a:moveTo>
                  <a:cubicBezTo>
                    <a:pt x="25" y="2133"/>
                    <a:pt x="1" y="2157"/>
                    <a:pt x="25" y="2181"/>
                  </a:cubicBezTo>
                  <a:cubicBezTo>
                    <a:pt x="74" y="2230"/>
                    <a:pt x="147" y="2278"/>
                    <a:pt x="220" y="2278"/>
                  </a:cubicBezTo>
                  <a:lnTo>
                    <a:pt x="244" y="2278"/>
                  </a:lnTo>
                  <a:cubicBezTo>
                    <a:pt x="244" y="2278"/>
                    <a:pt x="268" y="2254"/>
                    <a:pt x="268" y="2230"/>
                  </a:cubicBezTo>
                  <a:cubicBezTo>
                    <a:pt x="268" y="2205"/>
                    <a:pt x="244" y="2181"/>
                    <a:pt x="220" y="2181"/>
                  </a:cubicBezTo>
                  <a:cubicBezTo>
                    <a:pt x="195" y="2181"/>
                    <a:pt x="122" y="2181"/>
                    <a:pt x="98" y="2133"/>
                  </a:cubicBezTo>
                  <a:cubicBezTo>
                    <a:pt x="98" y="2108"/>
                    <a:pt x="74" y="2108"/>
                    <a:pt x="49" y="2108"/>
                  </a:cubicBezTo>
                  <a:close/>
                  <a:moveTo>
                    <a:pt x="1361" y="2278"/>
                  </a:moveTo>
                  <a:cubicBezTo>
                    <a:pt x="1337" y="2303"/>
                    <a:pt x="1313" y="2327"/>
                    <a:pt x="1337" y="2351"/>
                  </a:cubicBezTo>
                  <a:cubicBezTo>
                    <a:pt x="1337" y="2400"/>
                    <a:pt x="1361" y="2448"/>
                    <a:pt x="1361" y="2521"/>
                  </a:cubicBezTo>
                  <a:cubicBezTo>
                    <a:pt x="1361" y="2546"/>
                    <a:pt x="1386" y="2570"/>
                    <a:pt x="1410" y="2570"/>
                  </a:cubicBezTo>
                  <a:cubicBezTo>
                    <a:pt x="1434" y="2570"/>
                    <a:pt x="1458" y="2546"/>
                    <a:pt x="1458" y="2521"/>
                  </a:cubicBezTo>
                  <a:cubicBezTo>
                    <a:pt x="1458" y="2448"/>
                    <a:pt x="1434" y="2375"/>
                    <a:pt x="1410" y="2327"/>
                  </a:cubicBezTo>
                  <a:cubicBezTo>
                    <a:pt x="1410" y="2303"/>
                    <a:pt x="1361" y="2278"/>
                    <a:pt x="1361" y="2278"/>
                  </a:cubicBezTo>
                  <a:close/>
                  <a:moveTo>
                    <a:pt x="1402" y="2657"/>
                  </a:moveTo>
                  <a:cubicBezTo>
                    <a:pt x="1383" y="2657"/>
                    <a:pt x="1378" y="2674"/>
                    <a:pt x="1361" y="2691"/>
                  </a:cubicBezTo>
                  <a:cubicBezTo>
                    <a:pt x="1361" y="2764"/>
                    <a:pt x="1337" y="2813"/>
                    <a:pt x="1313" y="2861"/>
                  </a:cubicBezTo>
                  <a:cubicBezTo>
                    <a:pt x="1313" y="2886"/>
                    <a:pt x="1337" y="2910"/>
                    <a:pt x="1361" y="2934"/>
                  </a:cubicBezTo>
                  <a:cubicBezTo>
                    <a:pt x="1386" y="2934"/>
                    <a:pt x="1410" y="2934"/>
                    <a:pt x="1410" y="2910"/>
                  </a:cubicBezTo>
                  <a:cubicBezTo>
                    <a:pt x="1434" y="2837"/>
                    <a:pt x="1458" y="2764"/>
                    <a:pt x="1458" y="2716"/>
                  </a:cubicBezTo>
                  <a:cubicBezTo>
                    <a:pt x="1458" y="2691"/>
                    <a:pt x="1458" y="2667"/>
                    <a:pt x="1434" y="2667"/>
                  </a:cubicBezTo>
                  <a:cubicBezTo>
                    <a:pt x="1420" y="2660"/>
                    <a:pt x="1410" y="2657"/>
                    <a:pt x="1402" y="2657"/>
                  </a:cubicBezTo>
                  <a:close/>
                  <a:moveTo>
                    <a:pt x="1288" y="3021"/>
                  </a:moveTo>
                  <a:cubicBezTo>
                    <a:pt x="1272" y="3021"/>
                    <a:pt x="1256" y="3031"/>
                    <a:pt x="1240" y="3031"/>
                  </a:cubicBezTo>
                  <a:lnTo>
                    <a:pt x="1167" y="3201"/>
                  </a:lnTo>
                  <a:cubicBezTo>
                    <a:pt x="1143" y="3226"/>
                    <a:pt x="1167" y="3250"/>
                    <a:pt x="1191" y="3274"/>
                  </a:cubicBezTo>
                  <a:cubicBezTo>
                    <a:pt x="1215" y="3274"/>
                    <a:pt x="1240" y="3274"/>
                    <a:pt x="1240" y="3250"/>
                  </a:cubicBezTo>
                  <a:cubicBezTo>
                    <a:pt x="1264" y="3201"/>
                    <a:pt x="1313" y="3153"/>
                    <a:pt x="1337" y="3080"/>
                  </a:cubicBezTo>
                  <a:cubicBezTo>
                    <a:pt x="1337" y="3056"/>
                    <a:pt x="1337" y="3031"/>
                    <a:pt x="1313" y="3031"/>
                  </a:cubicBezTo>
                  <a:cubicBezTo>
                    <a:pt x="1305" y="3023"/>
                    <a:pt x="1296" y="3021"/>
                    <a:pt x="1288" y="3021"/>
                  </a:cubicBezTo>
                  <a:close/>
                  <a:moveTo>
                    <a:pt x="1124" y="3351"/>
                  </a:moveTo>
                  <a:cubicBezTo>
                    <a:pt x="1112" y="3351"/>
                    <a:pt x="1101" y="3357"/>
                    <a:pt x="1094" y="3371"/>
                  </a:cubicBezTo>
                  <a:cubicBezTo>
                    <a:pt x="1045" y="3444"/>
                    <a:pt x="1021" y="3493"/>
                    <a:pt x="997" y="3542"/>
                  </a:cubicBezTo>
                  <a:cubicBezTo>
                    <a:pt x="973" y="3542"/>
                    <a:pt x="973" y="3566"/>
                    <a:pt x="997" y="3590"/>
                  </a:cubicBezTo>
                  <a:lnTo>
                    <a:pt x="1070" y="3590"/>
                  </a:lnTo>
                  <a:cubicBezTo>
                    <a:pt x="1094" y="3542"/>
                    <a:pt x="1143" y="3493"/>
                    <a:pt x="1167" y="3420"/>
                  </a:cubicBezTo>
                  <a:cubicBezTo>
                    <a:pt x="1184" y="3386"/>
                    <a:pt x="1153" y="3351"/>
                    <a:pt x="1124" y="3351"/>
                  </a:cubicBezTo>
                  <a:close/>
                  <a:moveTo>
                    <a:pt x="705" y="3566"/>
                  </a:moveTo>
                  <a:cubicBezTo>
                    <a:pt x="632" y="3566"/>
                    <a:pt x="560" y="3590"/>
                    <a:pt x="511" y="3639"/>
                  </a:cubicBezTo>
                  <a:cubicBezTo>
                    <a:pt x="487" y="3639"/>
                    <a:pt x="487" y="3687"/>
                    <a:pt x="511" y="3687"/>
                  </a:cubicBezTo>
                  <a:cubicBezTo>
                    <a:pt x="511" y="3699"/>
                    <a:pt x="511" y="3705"/>
                    <a:pt x="514" y="3705"/>
                  </a:cubicBezTo>
                  <a:cubicBezTo>
                    <a:pt x="517" y="3705"/>
                    <a:pt x="523" y="3699"/>
                    <a:pt x="535" y="3687"/>
                  </a:cubicBezTo>
                  <a:cubicBezTo>
                    <a:pt x="535" y="3687"/>
                    <a:pt x="535" y="3712"/>
                    <a:pt x="560" y="3712"/>
                  </a:cubicBezTo>
                  <a:cubicBezTo>
                    <a:pt x="608" y="3663"/>
                    <a:pt x="657" y="3663"/>
                    <a:pt x="705" y="3663"/>
                  </a:cubicBezTo>
                  <a:cubicBezTo>
                    <a:pt x="730" y="3663"/>
                    <a:pt x="754" y="3639"/>
                    <a:pt x="754" y="3614"/>
                  </a:cubicBezTo>
                  <a:cubicBezTo>
                    <a:pt x="754" y="3590"/>
                    <a:pt x="730" y="3566"/>
                    <a:pt x="705" y="3566"/>
                  </a:cubicBezTo>
                  <a:close/>
                  <a:moveTo>
                    <a:pt x="900" y="3590"/>
                  </a:moveTo>
                  <a:cubicBezTo>
                    <a:pt x="875" y="3590"/>
                    <a:pt x="851" y="3614"/>
                    <a:pt x="851" y="3639"/>
                  </a:cubicBezTo>
                  <a:cubicBezTo>
                    <a:pt x="827" y="3639"/>
                    <a:pt x="851" y="3663"/>
                    <a:pt x="851" y="3687"/>
                  </a:cubicBezTo>
                  <a:cubicBezTo>
                    <a:pt x="827" y="3736"/>
                    <a:pt x="778" y="3760"/>
                    <a:pt x="730" y="3809"/>
                  </a:cubicBezTo>
                  <a:cubicBezTo>
                    <a:pt x="730" y="3833"/>
                    <a:pt x="730" y="3857"/>
                    <a:pt x="730" y="3882"/>
                  </a:cubicBezTo>
                  <a:lnTo>
                    <a:pt x="803" y="3882"/>
                  </a:lnTo>
                  <a:cubicBezTo>
                    <a:pt x="851" y="3833"/>
                    <a:pt x="900" y="3784"/>
                    <a:pt x="948" y="3736"/>
                  </a:cubicBezTo>
                  <a:cubicBezTo>
                    <a:pt x="948" y="3736"/>
                    <a:pt x="948" y="3712"/>
                    <a:pt x="948" y="3712"/>
                  </a:cubicBezTo>
                  <a:cubicBezTo>
                    <a:pt x="973" y="3712"/>
                    <a:pt x="1021" y="3736"/>
                    <a:pt x="1045" y="3736"/>
                  </a:cubicBezTo>
                  <a:cubicBezTo>
                    <a:pt x="1053" y="3743"/>
                    <a:pt x="1060" y="3746"/>
                    <a:pt x="1067" y="3746"/>
                  </a:cubicBezTo>
                  <a:cubicBezTo>
                    <a:pt x="1084" y="3746"/>
                    <a:pt x="1101" y="3729"/>
                    <a:pt x="1118" y="3712"/>
                  </a:cubicBezTo>
                  <a:cubicBezTo>
                    <a:pt x="1118" y="3712"/>
                    <a:pt x="1118" y="3663"/>
                    <a:pt x="1094" y="3663"/>
                  </a:cubicBezTo>
                  <a:cubicBezTo>
                    <a:pt x="1021" y="3639"/>
                    <a:pt x="973" y="3614"/>
                    <a:pt x="900" y="3590"/>
                  </a:cubicBezTo>
                  <a:close/>
                  <a:moveTo>
                    <a:pt x="1231" y="3742"/>
                  </a:moveTo>
                  <a:cubicBezTo>
                    <a:pt x="1222" y="3742"/>
                    <a:pt x="1215" y="3748"/>
                    <a:pt x="1215" y="3760"/>
                  </a:cubicBezTo>
                  <a:cubicBezTo>
                    <a:pt x="1191" y="3784"/>
                    <a:pt x="1191" y="3809"/>
                    <a:pt x="1215" y="3833"/>
                  </a:cubicBezTo>
                  <a:cubicBezTo>
                    <a:pt x="1264" y="3857"/>
                    <a:pt x="1313" y="3882"/>
                    <a:pt x="1361" y="3930"/>
                  </a:cubicBezTo>
                  <a:lnTo>
                    <a:pt x="1386" y="3930"/>
                  </a:lnTo>
                  <a:cubicBezTo>
                    <a:pt x="1386" y="3930"/>
                    <a:pt x="1396" y="3941"/>
                    <a:pt x="1411" y="3941"/>
                  </a:cubicBezTo>
                  <a:cubicBezTo>
                    <a:pt x="1418" y="3941"/>
                    <a:pt x="1426" y="3938"/>
                    <a:pt x="1434" y="3930"/>
                  </a:cubicBezTo>
                  <a:cubicBezTo>
                    <a:pt x="1434" y="3930"/>
                    <a:pt x="1434" y="3882"/>
                    <a:pt x="1434" y="3882"/>
                  </a:cubicBezTo>
                  <a:cubicBezTo>
                    <a:pt x="1386" y="3833"/>
                    <a:pt x="1313" y="3784"/>
                    <a:pt x="1264" y="3760"/>
                  </a:cubicBezTo>
                  <a:cubicBezTo>
                    <a:pt x="1252" y="3748"/>
                    <a:pt x="1240" y="3742"/>
                    <a:pt x="1231" y="3742"/>
                  </a:cubicBezTo>
                  <a:close/>
                  <a:moveTo>
                    <a:pt x="462" y="3784"/>
                  </a:moveTo>
                  <a:cubicBezTo>
                    <a:pt x="438" y="3784"/>
                    <a:pt x="414" y="3809"/>
                    <a:pt x="438" y="3833"/>
                  </a:cubicBezTo>
                  <a:cubicBezTo>
                    <a:pt x="438" y="3906"/>
                    <a:pt x="487" y="3979"/>
                    <a:pt x="584" y="3979"/>
                  </a:cubicBezTo>
                  <a:lnTo>
                    <a:pt x="608" y="3979"/>
                  </a:lnTo>
                  <a:cubicBezTo>
                    <a:pt x="632" y="3979"/>
                    <a:pt x="657" y="3954"/>
                    <a:pt x="657" y="3906"/>
                  </a:cubicBezTo>
                  <a:cubicBezTo>
                    <a:pt x="632" y="3882"/>
                    <a:pt x="608" y="3882"/>
                    <a:pt x="584" y="3882"/>
                  </a:cubicBezTo>
                  <a:cubicBezTo>
                    <a:pt x="560" y="3882"/>
                    <a:pt x="511" y="3882"/>
                    <a:pt x="511" y="3809"/>
                  </a:cubicBezTo>
                  <a:cubicBezTo>
                    <a:pt x="511" y="3784"/>
                    <a:pt x="487" y="3784"/>
                    <a:pt x="462" y="3784"/>
                  </a:cubicBezTo>
                  <a:close/>
                  <a:moveTo>
                    <a:pt x="1520" y="3963"/>
                  </a:moveTo>
                  <a:cubicBezTo>
                    <a:pt x="1480" y="3963"/>
                    <a:pt x="1445" y="4014"/>
                    <a:pt x="1483" y="4052"/>
                  </a:cubicBezTo>
                  <a:cubicBezTo>
                    <a:pt x="1507" y="4100"/>
                    <a:pt x="1556" y="4149"/>
                    <a:pt x="1580" y="4197"/>
                  </a:cubicBezTo>
                  <a:cubicBezTo>
                    <a:pt x="1604" y="4197"/>
                    <a:pt x="1604" y="4222"/>
                    <a:pt x="1628" y="4222"/>
                  </a:cubicBezTo>
                  <a:lnTo>
                    <a:pt x="1628" y="4197"/>
                  </a:lnTo>
                  <a:lnTo>
                    <a:pt x="1653" y="4197"/>
                  </a:lnTo>
                  <a:cubicBezTo>
                    <a:pt x="1677" y="4197"/>
                    <a:pt x="1677" y="4173"/>
                    <a:pt x="1677" y="4149"/>
                  </a:cubicBezTo>
                  <a:cubicBezTo>
                    <a:pt x="1628" y="4100"/>
                    <a:pt x="1604" y="4027"/>
                    <a:pt x="1556" y="3979"/>
                  </a:cubicBezTo>
                  <a:cubicBezTo>
                    <a:pt x="1544" y="3967"/>
                    <a:pt x="1532" y="3963"/>
                    <a:pt x="1520" y="3963"/>
                  </a:cubicBezTo>
                  <a:close/>
                  <a:moveTo>
                    <a:pt x="1722" y="4285"/>
                  </a:moveTo>
                  <a:cubicBezTo>
                    <a:pt x="1716" y="4285"/>
                    <a:pt x="1708" y="4287"/>
                    <a:pt x="1701" y="4295"/>
                  </a:cubicBezTo>
                  <a:cubicBezTo>
                    <a:pt x="1677" y="4295"/>
                    <a:pt x="1653" y="4319"/>
                    <a:pt x="1677" y="4343"/>
                  </a:cubicBezTo>
                  <a:cubicBezTo>
                    <a:pt x="1701" y="4416"/>
                    <a:pt x="1726" y="4465"/>
                    <a:pt x="1726" y="4513"/>
                  </a:cubicBezTo>
                  <a:cubicBezTo>
                    <a:pt x="1726" y="4537"/>
                    <a:pt x="1750" y="4562"/>
                    <a:pt x="1774" y="4562"/>
                  </a:cubicBezTo>
                  <a:cubicBezTo>
                    <a:pt x="1799" y="4562"/>
                    <a:pt x="1823" y="4513"/>
                    <a:pt x="1823" y="4489"/>
                  </a:cubicBezTo>
                  <a:cubicBezTo>
                    <a:pt x="1799" y="4440"/>
                    <a:pt x="1774" y="4367"/>
                    <a:pt x="1750" y="4319"/>
                  </a:cubicBezTo>
                  <a:cubicBezTo>
                    <a:pt x="1750" y="4302"/>
                    <a:pt x="1738" y="4285"/>
                    <a:pt x="1722" y="4285"/>
                  </a:cubicBezTo>
                  <a:close/>
                  <a:moveTo>
                    <a:pt x="1799" y="4635"/>
                  </a:moveTo>
                  <a:cubicBezTo>
                    <a:pt x="1774" y="4659"/>
                    <a:pt x="1750" y="4683"/>
                    <a:pt x="1750" y="4708"/>
                  </a:cubicBezTo>
                  <a:lnTo>
                    <a:pt x="1750" y="4780"/>
                  </a:lnTo>
                  <a:lnTo>
                    <a:pt x="1750" y="4878"/>
                  </a:lnTo>
                  <a:cubicBezTo>
                    <a:pt x="1750" y="4902"/>
                    <a:pt x="1774" y="4926"/>
                    <a:pt x="1799" y="4926"/>
                  </a:cubicBezTo>
                  <a:cubicBezTo>
                    <a:pt x="1823" y="4926"/>
                    <a:pt x="1847" y="4902"/>
                    <a:pt x="1847" y="4878"/>
                  </a:cubicBezTo>
                  <a:lnTo>
                    <a:pt x="1847" y="4780"/>
                  </a:lnTo>
                  <a:lnTo>
                    <a:pt x="1847" y="4683"/>
                  </a:lnTo>
                  <a:cubicBezTo>
                    <a:pt x="1847" y="4659"/>
                    <a:pt x="1823" y="4635"/>
                    <a:pt x="1799" y="4635"/>
                  </a:cubicBezTo>
                  <a:close/>
                  <a:moveTo>
                    <a:pt x="1799" y="5023"/>
                  </a:moveTo>
                  <a:cubicBezTo>
                    <a:pt x="1774" y="5023"/>
                    <a:pt x="1750" y="5023"/>
                    <a:pt x="1750" y="5048"/>
                  </a:cubicBezTo>
                  <a:cubicBezTo>
                    <a:pt x="1726" y="5096"/>
                    <a:pt x="1726" y="5145"/>
                    <a:pt x="1726" y="5169"/>
                  </a:cubicBezTo>
                  <a:cubicBezTo>
                    <a:pt x="1701" y="5193"/>
                    <a:pt x="1726" y="5218"/>
                    <a:pt x="1750" y="5242"/>
                  </a:cubicBezTo>
                  <a:cubicBezTo>
                    <a:pt x="1774" y="5242"/>
                    <a:pt x="1799" y="5218"/>
                    <a:pt x="1799" y="5193"/>
                  </a:cubicBezTo>
                  <a:cubicBezTo>
                    <a:pt x="1823" y="5169"/>
                    <a:pt x="1823" y="5121"/>
                    <a:pt x="1823" y="5072"/>
                  </a:cubicBezTo>
                  <a:cubicBezTo>
                    <a:pt x="1847" y="5048"/>
                    <a:pt x="1823" y="5023"/>
                    <a:pt x="1799" y="50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" name="Google Shape;125;p4"/>
          <p:cNvGrpSpPr/>
          <p:nvPr/>
        </p:nvGrpSpPr>
        <p:grpSpPr>
          <a:xfrm>
            <a:off x="91757" y="3957734"/>
            <a:ext cx="708344" cy="1228537"/>
            <a:chOff x="-1056319" y="1385262"/>
            <a:chExt cx="212940" cy="369285"/>
          </a:xfrm>
        </p:grpSpPr>
        <p:sp>
          <p:nvSpPr>
            <p:cNvPr id="126" name="Google Shape;126;p4"/>
            <p:cNvSpPr/>
            <p:nvPr/>
          </p:nvSpPr>
          <p:spPr>
            <a:xfrm>
              <a:off x="-933315" y="1467563"/>
              <a:ext cx="27460" cy="279194"/>
            </a:xfrm>
            <a:custGeom>
              <a:avLst/>
              <a:gdLst/>
              <a:ahLst/>
              <a:cxnLst/>
              <a:rect l="l" t="t" r="r" b="b"/>
              <a:pathLst>
                <a:path w="705" h="7168" extrusionOk="0">
                  <a:moveTo>
                    <a:pt x="680" y="1"/>
                  </a:moveTo>
                  <a:cubicBezTo>
                    <a:pt x="656" y="1"/>
                    <a:pt x="632" y="25"/>
                    <a:pt x="632" y="50"/>
                  </a:cubicBezTo>
                  <a:cubicBezTo>
                    <a:pt x="608" y="292"/>
                    <a:pt x="0" y="6123"/>
                    <a:pt x="170" y="7119"/>
                  </a:cubicBezTo>
                  <a:cubicBezTo>
                    <a:pt x="170" y="7143"/>
                    <a:pt x="170" y="7167"/>
                    <a:pt x="195" y="7167"/>
                  </a:cubicBezTo>
                  <a:lnTo>
                    <a:pt x="219" y="7167"/>
                  </a:lnTo>
                  <a:cubicBezTo>
                    <a:pt x="243" y="7143"/>
                    <a:pt x="243" y="7119"/>
                    <a:pt x="243" y="7094"/>
                  </a:cubicBezTo>
                  <a:cubicBezTo>
                    <a:pt x="97" y="6123"/>
                    <a:pt x="705" y="122"/>
                    <a:pt x="705" y="74"/>
                  </a:cubicBezTo>
                  <a:cubicBezTo>
                    <a:pt x="705" y="25"/>
                    <a:pt x="705" y="25"/>
                    <a:pt x="6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4"/>
            <p:cNvSpPr/>
            <p:nvPr/>
          </p:nvSpPr>
          <p:spPr>
            <a:xfrm>
              <a:off x="-968331" y="1385262"/>
              <a:ext cx="124952" cy="123978"/>
            </a:xfrm>
            <a:custGeom>
              <a:avLst/>
              <a:gdLst/>
              <a:ahLst/>
              <a:cxnLst/>
              <a:rect l="l" t="t" r="r" b="b"/>
              <a:pathLst>
                <a:path w="3208" h="3183" extrusionOk="0">
                  <a:moveTo>
                    <a:pt x="1555" y="98"/>
                  </a:moveTo>
                  <a:cubicBezTo>
                    <a:pt x="1871" y="171"/>
                    <a:pt x="1871" y="705"/>
                    <a:pt x="1871" y="705"/>
                  </a:cubicBezTo>
                  <a:cubicBezTo>
                    <a:pt x="1871" y="729"/>
                    <a:pt x="1895" y="754"/>
                    <a:pt x="1920" y="754"/>
                  </a:cubicBezTo>
                  <a:cubicBezTo>
                    <a:pt x="1944" y="754"/>
                    <a:pt x="1968" y="754"/>
                    <a:pt x="1968" y="729"/>
                  </a:cubicBezTo>
                  <a:cubicBezTo>
                    <a:pt x="2065" y="535"/>
                    <a:pt x="2260" y="243"/>
                    <a:pt x="2381" y="243"/>
                  </a:cubicBezTo>
                  <a:cubicBezTo>
                    <a:pt x="2405" y="243"/>
                    <a:pt x="2430" y="243"/>
                    <a:pt x="2430" y="268"/>
                  </a:cubicBezTo>
                  <a:cubicBezTo>
                    <a:pt x="2600" y="389"/>
                    <a:pt x="2478" y="802"/>
                    <a:pt x="2405" y="948"/>
                  </a:cubicBezTo>
                  <a:cubicBezTo>
                    <a:pt x="2386" y="988"/>
                    <a:pt x="2414" y="1027"/>
                    <a:pt x="2452" y="1027"/>
                  </a:cubicBezTo>
                  <a:cubicBezTo>
                    <a:pt x="2460" y="1027"/>
                    <a:pt x="2469" y="1025"/>
                    <a:pt x="2478" y="1021"/>
                  </a:cubicBezTo>
                  <a:cubicBezTo>
                    <a:pt x="2600" y="972"/>
                    <a:pt x="2745" y="924"/>
                    <a:pt x="2891" y="924"/>
                  </a:cubicBezTo>
                  <a:cubicBezTo>
                    <a:pt x="2940" y="924"/>
                    <a:pt x="3013" y="924"/>
                    <a:pt x="3061" y="972"/>
                  </a:cubicBezTo>
                  <a:cubicBezTo>
                    <a:pt x="3061" y="972"/>
                    <a:pt x="3061" y="996"/>
                    <a:pt x="3061" y="996"/>
                  </a:cubicBezTo>
                  <a:cubicBezTo>
                    <a:pt x="3037" y="1142"/>
                    <a:pt x="2745" y="1409"/>
                    <a:pt x="2551" y="1580"/>
                  </a:cubicBezTo>
                  <a:cubicBezTo>
                    <a:pt x="2527" y="1580"/>
                    <a:pt x="2527" y="1604"/>
                    <a:pt x="2527" y="1628"/>
                  </a:cubicBezTo>
                  <a:cubicBezTo>
                    <a:pt x="2551" y="1628"/>
                    <a:pt x="2551" y="1652"/>
                    <a:pt x="2575" y="1652"/>
                  </a:cubicBezTo>
                  <a:cubicBezTo>
                    <a:pt x="2721" y="1652"/>
                    <a:pt x="3134" y="1725"/>
                    <a:pt x="3134" y="1920"/>
                  </a:cubicBezTo>
                  <a:cubicBezTo>
                    <a:pt x="3134" y="2114"/>
                    <a:pt x="2624" y="2163"/>
                    <a:pt x="2430" y="2163"/>
                  </a:cubicBezTo>
                  <a:cubicBezTo>
                    <a:pt x="2430" y="2163"/>
                    <a:pt x="2405" y="2163"/>
                    <a:pt x="2405" y="2187"/>
                  </a:cubicBezTo>
                  <a:cubicBezTo>
                    <a:pt x="2381" y="2211"/>
                    <a:pt x="2381" y="2211"/>
                    <a:pt x="2405" y="2235"/>
                  </a:cubicBezTo>
                  <a:cubicBezTo>
                    <a:pt x="2405" y="2235"/>
                    <a:pt x="2697" y="2551"/>
                    <a:pt x="2527" y="2794"/>
                  </a:cubicBezTo>
                  <a:cubicBezTo>
                    <a:pt x="2503" y="2818"/>
                    <a:pt x="2454" y="2843"/>
                    <a:pt x="2430" y="2843"/>
                  </a:cubicBezTo>
                  <a:cubicBezTo>
                    <a:pt x="2260" y="2843"/>
                    <a:pt x="1992" y="2503"/>
                    <a:pt x="1895" y="2381"/>
                  </a:cubicBezTo>
                  <a:cubicBezTo>
                    <a:pt x="1883" y="2369"/>
                    <a:pt x="1871" y="2363"/>
                    <a:pt x="1862" y="2363"/>
                  </a:cubicBezTo>
                  <a:cubicBezTo>
                    <a:pt x="1853" y="2363"/>
                    <a:pt x="1847" y="2369"/>
                    <a:pt x="1847" y="2381"/>
                  </a:cubicBezTo>
                  <a:cubicBezTo>
                    <a:pt x="1822" y="2381"/>
                    <a:pt x="1798" y="2405"/>
                    <a:pt x="1798" y="2430"/>
                  </a:cubicBezTo>
                  <a:cubicBezTo>
                    <a:pt x="1798" y="2430"/>
                    <a:pt x="1871" y="2964"/>
                    <a:pt x="1579" y="3086"/>
                  </a:cubicBezTo>
                  <a:lnTo>
                    <a:pt x="1507" y="3086"/>
                  </a:lnTo>
                  <a:cubicBezTo>
                    <a:pt x="1312" y="3086"/>
                    <a:pt x="1215" y="2624"/>
                    <a:pt x="1215" y="2454"/>
                  </a:cubicBezTo>
                  <a:cubicBezTo>
                    <a:pt x="1215" y="2430"/>
                    <a:pt x="1191" y="2430"/>
                    <a:pt x="1166" y="2430"/>
                  </a:cubicBezTo>
                  <a:cubicBezTo>
                    <a:pt x="1166" y="2430"/>
                    <a:pt x="1166" y="2454"/>
                    <a:pt x="1166" y="2454"/>
                  </a:cubicBezTo>
                  <a:cubicBezTo>
                    <a:pt x="1045" y="2551"/>
                    <a:pt x="899" y="2624"/>
                    <a:pt x="754" y="2624"/>
                  </a:cubicBezTo>
                  <a:cubicBezTo>
                    <a:pt x="656" y="2624"/>
                    <a:pt x="583" y="2600"/>
                    <a:pt x="511" y="2575"/>
                  </a:cubicBezTo>
                  <a:cubicBezTo>
                    <a:pt x="462" y="2551"/>
                    <a:pt x="413" y="2503"/>
                    <a:pt x="413" y="2454"/>
                  </a:cubicBezTo>
                  <a:cubicBezTo>
                    <a:pt x="389" y="2235"/>
                    <a:pt x="729" y="1871"/>
                    <a:pt x="875" y="1725"/>
                  </a:cubicBezTo>
                  <a:cubicBezTo>
                    <a:pt x="875" y="1701"/>
                    <a:pt x="875" y="1701"/>
                    <a:pt x="875" y="1677"/>
                  </a:cubicBezTo>
                  <a:cubicBezTo>
                    <a:pt x="851" y="1652"/>
                    <a:pt x="826" y="1652"/>
                    <a:pt x="826" y="1652"/>
                  </a:cubicBezTo>
                  <a:lnTo>
                    <a:pt x="705" y="1652"/>
                  </a:lnTo>
                  <a:cubicBezTo>
                    <a:pt x="535" y="1652"/>
                    <a:pt x="195" y="1628"/>
                    <a:pt x="146" y="1409"/>
                  </a:cubicBezTo>
                  <a:cubicBezTo>
                    <a:pt x="122" y="1385"/>
                    <a:pt x="122" y="1361"/>
                    <a:pt x="146" y="1337"/>
                  </a:cubicBezTo>
                  <a:cubicBezTo>
                    <a:pt x="219" y="1215"/>
                    <a:pt x="559" y="1191"/>
                    <a:pt x="826" y="1191"/>
                  </a:cubicBezTo>
                  <a:lnTo>
                    <a:pt x="851" y="1191"/>
                  </a:lnTo>
                  <a:cubicBezTo>
                    <a:pt x="899" y="1167"/>
                    <a:pt x="924" y="1118"/>
                    <a:pt x="875" y="1094"/>
                  </a:cubicBezTo>
                  <a:cubicBezTo>
                    <a:pt x="778" y="1021"/>
                    <a:pt x="511" y="778"/>
                    <a:pt x="511" y="608"/>
                  </a:cubicBezTo>
                  <a:cubicBezTo>
                    <a:pt x="511" y="559"/>
                    <a:pt x="511" y="535"/>
                    <a:pt x="535" y="511"/>
                  </a:cubicBezTo>
                  <a:cubicBezTo>
                    <a:pt x="583" y="486"/>
                    <a:pt x="608" y="462"/>
                    <a:pt x="656" y="462"/>
                  </a:cubicBezTo>
                  <a:cubicBezTo>
                    <a:pt x="899" y="511"/>
                    <a:pt x="1118" y="632"/>
                    <a:pt x="1312" y="778"/>
                  </a:cubicBezTo>
                  <a:lnTo>
                    <a:pt x="1361" y="778"/>
                  </a:lnTo>
                  <a:cubicBezTo>
                    <a:pt x="1385" y="754"/>
                    <a:pt x="1385" y="754"/>
                    <a:pt x="1385" y="729"/>
                  </a:cubicBezTo>
                  <a:cubicBezTo>
                    <a:pt x="1361" y="608"/>
                    <a:pt x="1337" y="268"/>
                    <a:pt x="1434" y="146"/>
                  </a:cubicBezTo>
                  <a:cubicBezTo>
                    <a:pt x="1458" y="98"/>
                    <a:pt x="1507" y="98"/>
                    <a:pt x="1555" y="98"/>
                  </a:cubicBezTo>
                  <a:close/>
                  <a:moveTo>
                    <a:pt x="1531" y="1"/>
                  </a:moveTo>
                  <a:cubicBezTo>
                    <a:pt x="1458" y="1"/>
                    <a:pt x="1385" y="25"/>
                    <a:pt x="1337" y="73"/>
                  </a:cubicBezTo>
                  <a:cubicBezTo>
                    <a:pt x="1239" y="243"/>
                    <a:pt x="1215" y="438"/>
                    <a:pt x="1239" y="632"/>
                  </a:cubicBezTo>
                  <a:cubicBezTo>
                    <a:pt x="1069" y="486"/>
                    <a:pt x="875" y="389"/>
                    <a:pt x="632" y="365"/>
                  </a:cubicBezTo>
                  <a:cubicBezTo>
                    <a:pt x="583" y="365"/>
                    <a:pt x="511" y="389"/>
                    <a:pt x="462" y="413"/>
                  </a:cubicBezTo>
                  <a:cubicBezTo>
                    <a:pt x="413" y="462"/>
                    <a:pt x="389" y="535"/>
                    <a:pt x="389" y="584"/>
                  </a:cubicBezTo>
                  <a:cubicBezTo>
                    <a:pt x="438" y="778"/>
                    <a:pt x="559" y="948"/>
                    <a:pt x="705" y="1069"/>
                  </a:cubicBezTo>
                  <a:cubicBezTo>
                    <a:pt x="511" y="1069"/>
                    <a:pt x="171" y="1118"/>
                    <a:pt x="49" y="1264"/>
                  </a:cubicBezTo>
                  <a:cubicBezTo>
                    <a:pt x="0" y="1312"/>
                    <a:pt x="0" y="1361"/>
                    <a:pt x="0" y="1434"/>
                  </a:cubicBezTo>
                  <a:cubicBezTo>
                    <a:pt x="73" y="1701"/>
                    <a:pt x="462" y="1725"/>
                    <a:pt x="681" y="1725"/>
                  </a:cubicBezTo>
                  <a:cubicBezTo>
                    <a:pt x="511" y="1895"/>
                    <a:pt x="243" y="2211"/>
                    <a:pt x="268" y="2454"/>
                  </a:cubicBezTo>
                  <a:cubicBezTo>
                    <a:pt x="292" y="2527"/>
                    <a:pt x="341" y="2600"/>
                    <a:pt x="413" y="2624"/>
                  </a:cubicBezTo>
                  <a:cubicBezTo>
                    <a:pt x="511" y="2673"/>
                    <a:pt x="608" y="2697"/>
                    <a:pt x="705" y="2697"/>
                  </a:cubicBezTo>
                  <a:cubicBezTo>
                    <a:pt x="851" y="2697"/>
                    <a:pt x="996" y="2648"/>
                    <a:pt x="1118" y="2551"/>
                  </a:cubicBezTo>
                  <a:cubicBezTo>
                    <a:pt x="1166" y="2746"/>
                    <a:pt x="1264" y="3183"/>
                    <a:pt x="1507" y="3183"/>
                  </a:cubicBezTo>
                  <a:cubicBezTo>
                    <a:pt x="1531" y="3183"/>
                    <a:pt x="1579" y="3183"/>
                    <a:pt x="1604" y="3159"/>
                  </a:cubicBezTo>
                  <a:cubicBezTo>
                    <a:pt x="1822" y="3037"/>
                    <a:pt x="1944" y="2794"/>
                    <a:pt x="1895" y="2551"/>
                  </a:cubicBezTo>
                  <a:lnTo>
                    <a:pt x="1895" y="2551"/>
                  </a:lnTo>
                  <a:cubicBezTo>
                    <a:pt x="2041" y="2721"/>
                    <a:pt x="2260" y="2940"/>
                    <a:pt x="2430" y="2940"/>
                  </a:cubicBezTo>
                  <a:cubicBezTo>
                    <a:pt x="2503" y="2940"/>
                    <a:pt x="2551" y="2916"/>
                    <a:pt x="2600" y="2867"/>
                  </a:cubicBezTo>
                  <a:cubicBezTo>
                    <a:pt x="2697" y="2648"/>
                    <a:pt x="2673" y="2405"/>
                    <a:pt x="2527" y="2260"/>
                  </a:cubicBezTo>
                  <a:cubicBezTo>
                    <a:pt x="2745" y="2235"/>
                    <a:pt x="3207" y="2163"/>
                    <a:pt x="3207" y="1920"/>
                  </a:cubicBezTo>
                  <a:cubicBezTo>
                    <a:pt x="3207" y="1677"/>
                    <a:pt x="2867" y="1604"/>
                    <a:pt x="2673" y="1580"/>
                  </a:cubicBezTo>
                  <a:cubicBezTo>
                    <a:pt x="2818" y="1434"/>
                    <a:pt x="3134" y="1191"/>
                    <a:pt x="3134" y="1021"/>
                  </a:cubicBezTo>
                  <a:cubicBezTo>
                    <a:pt x="3134" y="972"/>
                    <a:pt x="3110" y="948"/>
                    <a:pt x="3086" y="899"/>
                  </a:cubicBezTo>
                  <a:cubicBezTo>
                    <a:pt x="3037" y="851"/>
                    <a:pt x="2940" y="826"/>
                    <a:pt x="2867" y="826"/>
                  </a:cubicBezTo>
                  <a:cubicBezTo>
                    <a:pt x="2745" y="826"/>
                    <a:pt x="2624" y="851"/>
                    <a:pt x="2503" y="899"/>
                  </a:cubicBezTo>
                  <a:cubicBezTo>
                    <a:pt x="2551" y="729"/>
                    <a:pt x="2648" y="341"/>
                    <a:pt x="2478" y="195"/>
                  </a:cubicBezTo>
                  <a:cubicBezTo>
                    <a:pt x="2430" y="171"/>
                    <a:pt x="2405" y="146"/>
                    <a:pt x="2357" y="146"/>
                  </a:cubicBezTo>
                  <a:cubicBezTo>
                    <a:pt x="2187" y="146"/>
                    <a:pt x="2017" y="389"/>
                    <a:pt x="1920" y="559"/>
                  </a:cubicBezTo>
                  <a:cubicBezTo>
                    <a:pt x="1895" y="365"/>
                    <a:pt x="1798" y="73"/>
                    <a:pt x="15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4"/>
            <p:cNvSpPr/>
            <p:nvPr/>
          </p:nvSpPr>
          <p:spPr>
            <a:xfrm>
              <a:off x="-990104" y="1535297"/>
              <a:ext cx="60606" cy="203864"/>
            </a:xfrm>
            <a:custGeom>
              <a:avLst/>
              <a:gdLst/>
              <a:ahLst/>
              <a:cxnLst/>
              <a:rect l="l" t="t" r="r" b="b"/>
              <a:pathLst>
                <a:path w="1556" h="5234" extrusionOk="0">
                  <a:moveTo>
                    <a:pt x="70" y="1"/>
                  </a:moveTo>
                  <a:cubicBezTo>
                    <a:pt x="64" y="1"/>
                    <a:pt x="56" y="4"/>
                    <a:pt x="49" y="11"/>
                  </a:cubicBezTo>
                  <a:cubicBezTo>
                    <a:pt x="25" y="11"/>
                    <a:pt x="1" y="35"/>
                    <a:pt x="25" y="60"/>
                  </a:cubicBezTo>
                  <a:cubicBezTo>
                    <a:pt x="49" y="108"/>
                    <a:pt x="1458" y="3290"/>
                    <a:pt x="948" y="5185"/>
                  </a:cubicBezTo>
                  <a:cubicBezTo>
                    <a:pt x="948" y="5210"/>
                    <a:pt x="948" y="5234"/>
                    <a:pt x="972" y="5234"/>
                  </a:cubicBezTo>
                  <a:cubicBezTo>
                    <a:pt x="1021" y="5234"/>
                    <a:pt x="1045" y="5234"/>
                    <a:pt x="1045" y="5185"/>
                  </a:cubicBezTo>
                  <a:cubicBezTo>
                    <a:pt x="1555" y="3290"/>
                    <a:pt x="122" y="60"/>
                    <a:pt x="98" y="35"/>
                  </a:cubicBezTo>
                  <a:cubicBezTo>
                    <a:pt x="98" y="18"/>
                    <a:pt x="86" y="1"/>
                    <a:pt x="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4"/>
            <p:cNvSpPr/>
            <p:nvPr/>
          </p:nvSpPr>
          <p:spPr>
            <a:xfrm>
              <a:off x="-1056319" y="1471965"/>
              <a:ext cx="125886" cy="123394"/>
            </a:xfrm>
            <a:custGeom>
              <a:avLst/>
              <a:gdLst/>
              <a:ahLst/>
              <a:cxnLst/>
              <a:rect l="l" t="t" r="r" b="b"/>
              <a:pathLst>
                <a:path w="3232" h="3168" extrusionOk="0">
                  <a:moveTo>
                    <a:pt x="1513" y="97"/>
                  </a:moveTo>
                  <a:cubicBezTo>
                    <a:pt x="1527" y="97"/>
                    <a:pt x="1541" y="99"/>
                    <a:pt x="1555" y="107"/>
                  </a:cubicBezTo>
                  <a:cubicBezTo>
                    <a:pt x="1871" y="155"/>
                    <a:pt x="1895" y="714"/>
                    <a:pt x="1895" y="714"/>
                  </a:cubicBezTo>
                  <a:cubicBezTo>
                    <a:pt x="1895" y="738"/>
                    <a:pt x="1895" y="738"/>
                    <a:pt x="1919" y="738"/>
                  </a:cubicBezTo>
                  <a:cubicBezTo>
                    <a:pt x="1926" y="745"/>
                    <a:pt x="1934" y="748"/>
                    <a:pt x="1940" y="748"/>
                  </a:cubicBezTo>
                  <a:cubicBezTo>
                    <a:pt x="1956" y="748"/>
                    <a:pt x="1968" y="731"/>
                    <a:pt x="1968" y="714"/>
                  </a:cubicBezTo>
                  <a:cubicBezTo>
                    <a:pt x="2065" y="544"/>
                    <a:pt x="2259" y="228"/>
                    <a:pt x="2381" y="228"/>
                  </a:cubicBezTo>
                  <a:cubicBezTo>
                    <a:pt x="2405" y="228"/>
                    <a:pt x="2430" y="252"/>
                    <a:pt x="2454" y="252"/>
                  </a:cubicBezTo>
                  <a:cubicBezTo>
                    <a:pt x="2600" y="398"/>
                    <a:pt x="2478" y="811"/>
                    <a:pt x="2430" y="957"/>
                  </a:cubicBezTo>
                  <a:cubicBezTo>
                    <a:pt x="2405" y="957"/>
                    <a:pt x="2405" y="981"/>
                    <a:pt x="2430" y="1005"/>
                  </a:cubicBezTo>
                  <a:lnTo>
                    <a:pt x="2478" y="1005"/>
                  </a:lnTo>
                  <a:cubicBezTo>
                    <a:pt x="2600" y="933"/>
                    <a:pt x="2745" y="908"/>
                    <a:pt x="2891" y="908"/>
                  </a:cubicBezTo>
                  <a:cubicBezTo>
                    <a:pt x="2940" y="908"/>
                    <a:pt x="3013" y="908"/>
                    <a:pt x="3061" y="957"/>
                  </a:cubicBezTo>
                  <a:cubicBezTo>
                    <a:pt x="3061" y="957"/>
                    <a:pt x="3061" y="981"/>
                    <a:pt x="3061" y="981"/>
                  </a:cubicBezTo>
                  <a:cubicBezTo>
                    <a:pt x="3037" y="1127"/>
                    <a:pt x="2745" y="1394"/>
                    <a:pt x="2551" y="1540"/>
                  </a:cubicBezTo>
                  <a:cubicBezTo>
                    <a:pt x="2551" y="1564"/>
                    <a:pt x="2527" y="1588"/>
                    <a:pt x="2527" y="1588"/>
                  </a:cubicBezTo>
                  <a:cubicBezTo>
                    <a:pt x="2551" y="1613"/>
                    <a:pt x="2551" y="1637"/>
                    <a:pt x="2575" y="1637"/>
                  </a:cubicBezTo>
                  <a:cubicBezTo>
                    <a:pt x="2575" y="1637"/>
                    <a:pt x="3134" y="1710"/>
                    <a:pt x="3134" y="1904"/>
                  </a:cubicBezTo>
                  <a:cubicBezTo>
                    <a:pt x="3134" y="2099"/>
                    <a:pt x="2624" y="2147"/>
                    <a:pt x="2454" y="2147"/>
                  </a:cubicBezTo>
                  <a:cubicBezTo>
                    <a:pt x="2430" y="2147"/>
                    <a:pt x="2405" y="2147"/>
                    <a:pt x="2405" y="2171"/>
                  </a:cubicBezTo>
                  <a:cubicBezTo>
                    <a:pt x="2381" y="2171"/>
                    <a:pt x="2381" y="2196"/>
                    <a:pt x="2405" y="2220"/>
                  </a:cubicBezTo>
                  <a:cubicBezTo>
                    <a:pt x="2405" y="2220"/>
                    <a:pt x="2697" y="2536"/>
                    <a:pt x="2527" y="2779"/>
                  </a:cubicBezTo>
                  <a:cubicBezTo>
                    <a:pt x="2502" y="2803"/>
                    <a:pt x="2478" y="2827"/>
                    <a:pt x="2430" y="2827"/>
                  </a:cubicBezTo>
                  <a:cubicBezTo>
                    <a:pt x="2259" y="2827"/>
                    <a:pt x="1992" y="2487"/>
                    <a:pt x="1895" y="2341"/>
                  </a:cubicBezTo>
                  <a:cubicBezTo>
                    <a:pt x="1895" y="2341"/>
                    <a:pt x="1884" y="2331"/>
                    <a:pt x="1870" y="2331"/>
                  </a:cubicBezTo>
                  <a:cubicBezTo>
                    <a:pt x="1863" y="2331"/>
                    <a:pt x="1855" y="2333"/>
                    <a:pt x="1846" y="2341"/>
                  </a:cubicBezTo>
                  <a:cubicBezTo>
                    <a:pt x="1822" y="2341"/>
                    <a:pt x="1822" y="2366"/>
                    <a:pt x="1822" y="2390"/>
                  </a:cubicBezTo>
                  <a:cubicBezTo>
                    <a:pt x="1822" y="2390"/>
                    <a:pt x="1895" y="2924"/>
                    <a:pt x="1579" y="3046"/>
                  </a:cubicBezTo>
                  <a:lnTo>
                    <a:pt x="1531" y="3046"/>
                  </a:lnTo>
                  <a:cubicBezTo>
                    <a:pt x="1336" y="3046"/>
                    <a:pt x="1239" y="2609"/>
                    <a:pt x="1215" y="2439"/>
                  </a:cubicBezTo>
                  <a:cubicBezTo>
                    <a:pt x="1215" y="2414"/>
                    <a:pt x="1191" y="2414"/>
                    <a:pt x="1191" y="2414"/>
                  </a:cubicBezTo>
                  <a:lnTo>
                    <a:pt x="1142" y="2414"/>
                  </a:lnTo>
                  <a:cubicBezTo>
                    <a:pt x="1021" y="2512"/>
                    <a:pt x="875" y="2584"/>
                    <a:pt x="705" y="2584"/>
                  </a:cubicBezTo>
                  <a:cubicBezTo>
                    <a:pt x="632" y="2584"/>
                    <a:pt x="535" y="2560"/>
                    <a:pt x="462" y="2536"/>
                  </a:cubicBezTo>
                  <a:cubicBezTo>
                    <a:pt x="413" y="2512"/>
                    <a:pt x="389" y="2463"/>
                    <a:pt x="365" y="2414"/>
                  </a:cubicBezTo>
                  <a:cubicBezTo>
                    <a:pt x="340" y="2220"/>
                    <a:pt x="705" y="1831"/>
                    <a:pt x="826" y="1686"/>
                  </a:cubicBezTo>
                  <a:cubicBezTo>
                    <a:pt x="851" y="1661"/>
                    <a:pt x="826" y="1613"/>
                    <a:pt x="802" y="1613"/>
                  </a:cubicBezTo>
                  <a:lnTo>
                    <a:pt x="656" y="1613"/>
                  </a:lnTo>
                  <a:cubicBezTo>
                    <a:pt x="510" y="1613"/>
                    <a:pt x="170" y="1588"/>
                    <a:pt x="122" y="1394"/>
                  </a:cubicBezTo>
                  <a:cubicBezTo>
                    <a:pt x="122" y="1370"/>
                    <a:pt x="122" y="1345"/>
                    <a:pt x="146" y="1321"/>
                  </a:cubicBezTo>
                  <a:cubicBezTo>
                    <a:pt x="219" y="1200"/>
                    <a:pt x="559" y="1175"/>
                    <a:pt x="826" y="1175"/>
                  </a:cubicBezTo>
                  <a:lnTo>
                    <a:pt x="875" y="1175"/>
                  </a:lnTo>
                  <a:cubicBezTo>
                    <a:pt x="875" y="1175"/>
                    <a:pt x="899" y="1151"/>
                    <a:pt x="923" y="1151"/>
                  </a:cubicBezTo>
                  <a:cubicBezTo>
                    <a:pt x="923" y="1127"/>
                    <a:pt x="899" y="1103"/>
                    <a:pt x="899" y="1078"/>
                  </a:cubicBezTo>
                  <a:cubicBezTo>
                    <a:pt x="802" y="1005"/>
                    <a:pt x="510" y="762"/>
                    <a:pt x="510" y="592"/>
                  </a:cubicBezTo>
                  <a:cubicBezTo>
                    <a:pt x="510" y="568"/>
                    <a:pt x="535" y="520"/>
                    <a:pt x="559" y="495"/>
                  </a:cubicBezTo>
                  <a:cubicBezTo>
                    <a:pt x="583" y="471"/>
                    <a:pt x="632" y="471"/>
                    <a:pt x="680" y="471"/>
                  </a:cubicBezTo>
                  <a:cubicBezTo>
                    <a:pt x="899" y="520"/>
                    <a:pt x="1142" y="617"/>
                    <a:pt x="1312" y="762"/>
                  </a:cubicBezTo>
                  <a:cubicBezTo>
                    <a:pt x="1324" y="775"/>
                    <a:pt x="1336" y="781"/>
                    <a:pt x="1345" y="781"/>
                  </a:cubicBezTo>
                  <a:cubicBezTo>
                    <a:pt x="1355" y="781"/>
                    <a:pt x="1361" y="775"/>
                    <a:pt x="1361" y="762"/>
                  </a:cubicBezTo>
                  <a:cubicBezTo>
                    <a:pt x="1385" y="762"/>
                    <a:pt x="1409" y="738"/>
                    <a:pt x="1385" y="714"/>
                  </a:cubicBezTo>
                  <a:cubicBezTo>
                    <a:pt x="1361" y="592"/>
                    <a:pt x="1336" y="252"/>
                    <a:pt x="1434" y="131"/>
                  </a:cubicBezTo>
                  <a:cubicBezTo>
                    <a:pt x="1451" y="114"/>
                    <a:pt x="1480" y="97"/>
                    <a:pt x="1513" y="97"/>
                  </a:cubicBezTo>
                  <a:close/>
                  <a:moveTo>
                    <a:pt x="1497" y="0"/>
                  </a:moveTo>
                  <a:cubicBezTo>
                    <a:pt x="1437" y="0"/>
                    <a:pt x="1373" y="28"/>
                    <a:pt x="1336" y="82"/>
                  </a:cubicBezTo>
                  <a:cubicBezTo>
                    <a:pt x="1263" y="252"/>
                    <a:pt x="1215" y="447"/>
                    <a:pt x="1263" y="617"/>
                  </a:cubicBezTo>
                  <a:cubicBezTo>
                    <a:pt x="1093" y="471"/>
                    <a:pt x="875" y="398"/>
                    <a:pt x="656" y="349"/>
                  </a:cubicBezTo>
                  <a:cubicBezTo>
                    <a:pt x="583" y="349"/>
                    <a:pt x="535" y="374"/>
                    <a:pt x="462" y="422"/>
                  </a:cubicBezTo>
                  <a:cubicBezTo>
                    <a:pt x="413" y="447"/>
                    <a:pt x="389" y="520"/>
                    <a:pt x="389" y="568"/>
                  </a:cubicBezTo>
                  <a:cubicBezTo>
                    <a:pt x="413" y="762"/>
                    <a:pt x="608" y="957"/>
                    <a:pt x="729" y="1054"/>
                  </a:cubicBezTo>
                  <a:cubicBezTo>
                    <a:pt x="510" y="1078"/>
                    <a:pt x="170" y="1103"/>
                    <a:pt x="49" y="1248"/>
                  </a:cubicBezTo>
                  <a:cubicBezTo>
                    <a:pt x="25" y="1297"/>
                    <a:pt x="0" y="1370"/>
                    <a:pt x="25" y="1418"/>
                  </a:cubicBezTo>
                  <a:cubicBezTo>
                    <a:pt x="73" y="1686"/>
                    <a:pt x="462" y="1710"/>
                    <a:pt x="680" y="1710"/>
                  </a:cubicBezTo>
                  <a:cubicBezTo>
                    <a:pt x="535" y="1880"/>
                    <a:pt x="243" y="2220"/>
                    <a:pt x="292" y="2439"/>
                  </a:cubicBezTo>
                  <a:cubicBezTo>
                    <a:pt x="292" y="2536"/>
                    <a:pt x="340" y="2584"/>
                    <a:pt x="438" y="2633"/>
                  </a:cubicBezTo>
                  <a:cubicBezTo>
                    <a:pt x="510" y="2682"/>
                    <a:pt x="608" y="2706"/>
                    <a:pt x="705" y="2706"/>
                  </a:cubicBezTo>
                  <a:cubicBezTo>
                    <a:pt x="875" y="2682"/>
                    <a:pt x="1021" y="2633"/>
                    <a:pt x="1142" y="2560"/>
                  </a:cubicBezTo>
                  <a:cubicBezTo>
                    <a:pt x="1166" y="2730"/>
                    <a:pt x="1263" y="3167"/>
                    <a:pt x="1531" y="3167"/>
                  </a:cubicBezTo>
                  <a:lnTo>
                    <a:pt x="1628" y="3167"/>
                  </a:lnTo>
                  <a:cubicBezTo>
                    <a:pt x="1822" y="3046"/>
                    <a:pt x="1944" y="2803"/>
                    <a:pt x="1919" y="2560"/>
                  </a:cubicBezTo>
                  <a:lnTo>
                    <a:pt x="1919" y="2560"/>
                  </a:lnTo>
                  <a:cubicBezTo>
                    <a:pt x="2041" y="2706"/>
                    <a:pt x="2259" y="2949"/>
                    <a:pt x="2454" y="2949"/>
                  </a:cubicBezTo>
                  <a:cubicBezTo>
                    <a:pt x="2502" y="2949"/>
                    <a:pt x="2575" y="2900"/>
                    <a:pt x="2600" y="2852"/>
                  </a:cubicBezTo>
                  <a:cubicBezTo>
                    <a:pt x="2721" y="2657"/>
                    <a:pt x="2697" y="2414"/>
                    <a:pt x="2551" y="2244"/>
                  </a:cubicBezTo>
                  <a:cubicBezTo>
                    <a:pt x="2745" y="2220"/>
                    <a:pt x="3231" y="2147"/>
                    <a:pt x="3231" y="1904"/>
                  </a:cubicBezTo>
                  <a:cubicBezTo>
                    <a:pt x="3231" y="1661"/>
                    <a:pt x="2891" y="1588"/>
                    <a:pt x="2697" y="1564"/>
                  </a:cubicBezTo>
                  <a:cubicBezTo>
                    <a:pt x="2842" y="1443"/>
                    <a:pt x="3134" y="1175"/>
                    <a:pt x="3134" y="1005"/>
                  </a:cubicBezTo>
                  <a:cubicBezTo>
                    <a:pt x="3134" y="981"/>
                    <a:pt x="3134" y="933"/>
                    <a:pt x="3110" y="908"/>
                  </a:cubicBezTo>
                  <a:cubicBezTo>
                    <a:pt x="3055" y="854"/>
                    <a:pt x="3000" y="826"/>
                    <a:pt x="2935" y="826"/>
                  </a:cubicBezTo>
                  <a:cubicBezTo>
                    <a:pt x="2914" y="826"/>
                    <a:pt x="2891" y="829"/>
                    <a:pt x="2867" y="835"/>
                  </a:cubicBezTo>
                  <a:cubicBezTo>
                    <a:pt x="2745" y="835"/>
                    <a:pt x="2624" y="860"/>
                    <a:pt x="2527" y="884"/>
                  </a:cubicBezTo>
                  <a:cubicBezTo>
                    <a:pt x="2575" y="714"/>
                    <a:pt x="2672" y="349"/>
                    <a:pt x="2478" y="179"/>
                  </a:cubicBezTo>
                  <a:cubicBezTo>
                    <a:pt x="2454" y="155"/>
                    <a:pt x="2405" y="155"/>
                    <a:pt x="2381" y="131"/>
                  </a:cubicBezTo>
                  <a:cubicBezTo>
                    <a:pt x="2211" y="131"/>
                    <a:pt x="2041" y="374"/>
                    <a:pt x="1944" y="544"/>
                  </a:cubicBezTo>
                  <a:cubicBezTo>
                    <a:pt x="1919" y="349"/>
                    <a:pt x="1822" y="58"/>
                    <a:pt x="1555" y="9"/>
                  </a:cubicBezTo>
                  <a:cubicBezTo>
                    <a:pt x="1537" y="3"/>
                    <a:pt x="1517" y="0"/>
                    <a:pt x="14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4"/>
            <p:cNvSpPr/>
            <p:nvPr/>
          </p:nvSpPr>
          <p:spPr>
            <a:xfrm>
              <a:off x="-933315" y="1418369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29" y="1"/>
                  </a:moveTo>
                  <a:cubicBezTo>
                    <a:pt x="340" y="1"/>
                    <a:pt x="0" y="317"/>
                    <a:pt x="0" y="705"/>
                  </a:cubicBezTo>
                  <a:cubicBezTo>
                    <a:pt x="0" y="1094"/>
                    <a:pt x="340" y="1410"/>
                    <a:pt x="729" y="1410"/>
                  </a:cubicBezTo>
                  <a:cubicBezTo>
                    <a:pt x="1118" y="1410"/>
                    <a:pt x="1434" y="1094"/>
                    <a:pt x="1434" y="705"/>
                  </a:cubicBezTo>
                  <a:cubicBezTo>
                    <a:pt x="1434" y="317"/>
                    <a:pt x="1118" y="1"/>
                    <a:pt x="7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4"/>
            <p:cNvSpPr/>
            <p:nvPr/>
          </p:nvSpPr>
          <p:spPr>
            <a:xfrm>
              <a:off x="-1021303" y="1507331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05" y="0"/>
                  </a:moveTo>
                  <a:cubicBezTo>
                    <a:pt x="316" y="0"/>
                    <a:pt x="0" y="316"/>
                    <a:pt x="0" y="705"/>
                  </a:cubicBezTo>
                  <a:cubicBezTo>
                    <a:pt x="0" y="1093"/>
                    <a:pt x="316" y="1409"/>
                    <a:pt x="705" y="1409"/>
                  </a:cubicBezTo>
                  <a:cubicBezTo>
                    <a:pt x="1118" y="1409"/>
                    <a:pt x="1433" y="1093"/>
                    <a:pt x="1433" y="705"/>
                  </a:cubicBezTo>
                  <a:cubicBezTo>
                    <a:pt x="1433" y="316"/>
                    <a:pt x="1118" y="0"/>
                    <a:pt x="7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4"/>
            <p:cNvSpPr/>
            <p:nvPr/>
          </p:nvSpPr>
          <p:spPr>
            <a:xfrm>
              <a:off x="-1029833" y="1690513"/>
              <a:ext cx="173717" cy="64034"/>
            </a:xfrm>
            <a:custGeom>
              <a:avLst/>
              <a:gdLst/>
              <a:ahLst/>
              <a:cxnLst/>
              <a:rect l="l" t="t" r="r" b="b"/>
              <a:pathLst>
                <a:path w="4460" h="1644" extrusionOk="0">
                  <a:moveTo>
                    <a:pt x="2533" y="0"/>
                  </a:moveTo>
                  <a:cubicBezTo>
                    <a:pt x="2511" y="0"/>
                    <a:pt x="2492" y="11"/>
                    <a:pt x="2478" y="34"/>
                  </a:cubicBezTo>
                  <a:cubicBezTo>
                    <a:pt x="2308" y="253"/>
                    <a:pt x="1920" y="763"/>
                    <a:pt x="1920" y="763"/>
                  </a:cubicBezTo>
                  <a:cubicBezTo>
                    <a:pt x="1920" y="763"/>
                    <a:pt x="1830" y="97"/>
                    <a:pt x="1603" y="97"/>
                  </a:cubicBezTo>
                  <a:cubicBezTo>
                    <a:pt x="1567" y="97"/>
                    <a:pt x="1526" y="115"/>
                    <a:pt x="1482" y="156"/>
                  </a:cubicBezTo>
                  <a:cubicBezTo>
                    <a:pt x="1288" y="350"/>
                    <a:pt x="1094" y="544"/>
                    <a:pt x="924" y="739"/>
                  </a:cubicBezTo>
                  <a:cubicBezTo>
                    <a:pt x="924" y="739"/>
                    <a:pt x="672" y="73"/>
                    <a:pt x="493" y="73"/>
                  </a:cubicBezTo>
                  <a:cubicBezTo>
                    <a:pt x="464" y="73"/>
                    <a:pt x="437" y="91"/>
                    <a:pt x="413" y="131"/>
                  </a:cubicBezTo>
                  <a:cubicBezTo>
                    <a:pt x="243" y="617"/>
                    <a:pt x="98" y="1103"/>
                    <a:pt x="0" y="1613"/>
                  </a:cubicBezTo>
                  <a:cubicBezTo>
                    <a:pt x="0" y="1613"/>
                    <a:pt x="1039" y="1644"/>
                    <a:pt x="2099" y="1644"/>
                  </a:cubicBezTo>
                  <a:cubicBezTo>
                    <a:pt x="3158" y="1644"/>
                    <a:pt x="4239" y="1613"/>
                    <a:pt x="4324" y="1492"/>
                  </a:cubicBezTo>
                  <a:cubicBezTo>
                    <a:pt x="4459" y="1289"/>
                    <a:pt x="4115" y="108"/>
                    <a:pt x="3813" y="108"/>
                  </a:cubicBezTo>
                  <a:cubicBezTo>
                    <a:pt x="3789" y="108"/>
                    <a:pt x="3765" y="115"/>
                    <a:pt x="3741" y="131"/>
                  </a:cubicBezTo>
                  <a:cubicBezTo>
                    <a:pt x="3523" y="350"/>
                    <a:pt x="3353" y="642"/>
                    <a:pt x="3280" y="933"/>
                  </a:cubicBezTo>
                  <a:cubicBezTo>
                    <a:pt x="3280" y="933"/>
                    <a:pt x="2744" y="0"/>
                    <a:pt x="25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3" name="Google Shape;133;p4"/>
          <p:cNvGrpSpPr/>
          <p:nvPr/>
        </p:nvGrpSpPr>
        <p:grpSpPr>
          <a:xfrm>
            <a:off x="8410820" y="4473980"/>
            <a:ext cx="537853" cy="555858"/>
            <a:chOff x="5294267" y="4624350"/>
            <a:chExt cx="383004" cy="395854"/>
          </a:xfrm>
        </p:grpSpPr>
        <p:sp>
          <p:nvSpPr>
            <p:cNvPr id="134" name="Google Shape;134;p4"/>
            <p:cNvSpPr/>
            <p:nvPr/>
          </p:nvSpPr>
          <p:spPr>
            <a:xfrm>
              <a:off x="5358550" y="4859712"/>
              <a:ext cx="58369" cy="160492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4"/>
            <p:cNvSpPr/>
            <p:nvPr/>
          </p:nvSpPr>
          <p:spPr>
            <a:xfrm>
              <a:off x="5294267" y="4894594"/>
              <a:ext cx="175454" cy="68546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4"/>
            <p:cNvSpPr/>
            <p:nvPr/>
          </p:nvSpPr>
          <p:spPr>
            <a:xfrm>
              <a:off x="5310447" y="4883895"/>
              <a:ext cx="150836" cy="94033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4"/>
            <p:cNvSpPr/>
            <p:nvPr/>
          </p:nvSpPr>
          <p:spPr>
            <a:xfrm>
              <a:off x="5340805" y="4845446"/>
              <a:ext cx="97252" cy="157795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4"/>
            <p:cNvSpPr/>
            <p:nvPr/>
          </p:nvSpPr>
          <p:spPr>
            <a:xfrm>
              <a:off x="5499297" y="4624350"/>
              <a:ext cx="175454" cy="150575"/>
            </a:xfrm>
            <a:custGeom>
              <a:avLst/>
              <a:gdLst/>
              <a:ahLst/>
              <a:cxnLst/>
              <a:rect l="l" t="t" r="r" b="b"/>
              <a:pathLst>
                <a:path w="2017" h="1731" extrusionOk="0">
                  <a:moveTo>
                    <a:pt x="1166" y="175"/>
                  </a:moveTo>
                  <a:cubicBezTo>
                    <a:pt x="1555" y="175"/>
                    <a:pt x="1871" y="467"/>
                    <a:pt x="1871" y="856"/>
                  </a:cubicBezTo>
                  <a:cubicBezTo>
                    <a:pt x="1871" y="1285"/>
                    <a:pt x="1511" y="1569"/>
                    <a:pt x="1144" y="1569"/>
                  </a:cubicBezTo>
                  <a:cubicBezTo>
                    <a:pt x="971" y="1569"/>
                    <a:pt x="796" y="1506"/>
                    <a:pt x="656" y="1366"/>
                  </a:cubicBezTo>
                  <a:cubicBezTo>
                    <a:pt x="219" y="929"/>
                    <a:pt x="534" y="175"/>
                    <a:pt x="1166" y="175"/>
                  </a:cubicBezTo>
                  <a:close/>
                  <a:moveTo>
                    <a:pt x="1142" y="1"/>
                  </a:moveTo>
                  <a:cubicBezTo>
                    <a:pt x="930" y="1"/>
                    <a:pt x="714" y="77"/>
                    <a:pt x="534" y="248"/>
                  </a:cubicBezTo>
                  <a:cubicBezTo>
                    <a:pt x="0" y="807"/>
                    <a:pt x="389" y="1730"/>
                    <a:pt x="1166" y="1730"/>
                  </a:cubicBezTo>
                  <a:cubicBezTo>
                    <a:pt x="1628" y="1730"/>
                    <a:pt x="2016" y="1342"/>
                    <a:pt x="2016" y="856"/>
                  </a:cubicBezTo>
                  <a:cubicBezTo>
                    <a:pt x="2016" y="344"/>
                    <a:pt x="1590" y="1"/>
                    <a:pt x="11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4"/>
            <p:cNvSpPr/>
            <p:nvPr/>
          </p:nvSpPr>
          <p:spPr>
            <a:xfrm>
              <a:off x="5615653" y="4833656"/>
              <a:ext cx="32352" cy="88957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4"/>
            <p:cNvSpPr/>
            <p:nvPr/>
          </p:nvSpPr>
          <p:spPr>
            <a:xfrm>
              <a:off x="5580022" y="4852990"/>
              <a:ext cx="97250" cy="37993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4"/>
            <p:cNvSpPr/>
            <p:nvPr/>
          </p:nvSpPr>
          <p:spPr>
            <a:xfrm>
              <a:off x="5588990" y="4847059"/>
              <a:ext cx="83605" cy="52120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4"/>
            <p:cNvSpPr/>
            <p:nvPr/>
          </p:nvSpPr>
          <p:spPr>
            <a:xfrm>
              <a:off x="5605817" y="4825749"/>
              <a:ext cx="53904" cy="87462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3" name="Google Shape;143;p4"/>
          <p:cNvGrpSpPr/>
          <p:nvPr/>
        </p:nvGrpSpPr>
        <p:grpSpPr>
          <a:xfrm>
            <a:off x="122839" y="125316"/>
            <a:ext cx="604654" cy="578037"/>
            <a:chOff x="122839" y="125316"/>
            <a:chExt cx="604654" cy="578037"/>
          </a:xfrm>
        </p:grpSpPr>
        <p:sp>
          <p:nvSpPr>
            <p:cNvPr id="144" name="Google Shape;144;p4"/>
            <p:cNvSpPr/>
            <p:nvPr/>
          </p:nvSpPr>
          <p:spPr>
            <a:xfrm rot="10232062">
              <a:off x="183718" y="463675"/>
              <a:ext cx="246284" cy="220932"/>
            </a:xfrm>
            <a:custGeom>
              <a:avLst/>
              <a:gdLst/>
              <a:ahLst/>
              <a:cxnLst/>
              <a:rect l="l" t="t" r="r" b="b"/>
              <a:pathLst>
                <a:path w="2891" h="2593" extrusionOk="0">
                  <a:moveTo>
                    <a:pt x="2397" y="0"/>
                  </a:moveTo>
                  <a:cubicBezTo>
                    <a:pt x="2197" y="0"/>
                    <a:pt x="1879" y="238"/>
                    <a:pt x="1117" y="367"/>
                  </a:cubicBezTo>
                  <a:cubicBezTo>
                    <a:pt x="0" y="586"/>
                    <a:pt x="389" y="2213"/>
                    <a:pt x="389" y="2335"/>
                  </a:cubicBezTo>
                  <a:cubicBezTo>
                    <a:pt x="672" y="2505"/>
                    <a:pt x="988" y="2592"/>
                    <a:pt x="1309" y="2592"/>
                  </a:cubicBezTo>
                  <a:cubicBezTo>
                    <a:pt x="1538" y="2592"/>
                    <a:pt x="1769" y="2547"/>
                    <a:pt x="1992" y="2456"/>
                  </a:cubicBezTo>
                  <a:cubicBezTo>
                    <a:pt x="2891" y="2092"/>
                    <a:pt x="2891" y="683"/>
                    <a:pt x="2648" y="221"/>
                  </a:cubicBezTo>
                  <a:cubicBezTo>
                    <a:pt x="2567" y="59"/>
                    <a:pt x="2497" y="0"/>
                    <a:pt x="23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4"/>
            <p:cNvSpPr/>
            <p:nvPr/>
          </p:nvSpPr>
          <p:spPr>
            <a:xfrm rot="10232062">
              <a:off x="259551" y="505895"/>
              <a:ext cx="122162" cy="100199"/>
            </a:xfrm>
            <a:custGeom>
              <a:avLst/>
              <a:gdLst/>
              <a:ahLst/>
              <a:cxnLst/>
              <a:rect l="l" t="t" r="r" b="b"/>
              <a:pathLst>
                <a:path w="1434" h="1176" extrusionOk="0">
                  <a:moveTo>
                    <a:pt x="1347" y="0"/>
                  </a:moveTo>
                  <a:cubicBezTo>
                    <a:pt x="1312" y="0"/>
                    <a:pt x="1281" y="23"/>
                    <a:pt x="1264" y="58"/>
                  </a:cubicBezTo>
                  <a:cubicBezTo>
                    <a:pt x="1069" y="520"/>
                    <a:pt x="49" y="1030"/>
                    <a:pt x="49" y="1030"/>
                  </a:cubicBezTo>
                  <a:cubicBezTo>
                    <a:pt x="25" y="1054"/>
                    <a:pt x="0" y="1103"/>
                    <a:pt x="25" y="1151"/>
                  </a:cubicBezTo>
                  <a:cubicBezTo>
                    <a:pt x="49" y="1176"/>
                    <a:pt x="73" y="1176"/>
                    <a:pt x="98" y="1176"/>
                  </a:cubicBezTo>
                  <a:lnTo>
                    <a:pt x="122" y="1176"/>
                  </a:lnTo>
                  <a:cubicBezTo>
                    <a:pt x="171" y="1151"/>
                    <a:pt x="1166" y="641"/>
                    <a:pt x="1409" y="107"/>
                  </a:cubicBezTo>
                  <a:cubicBezTo>
                    <a:pt x="1434" y="82"/>
                    <a:pt x="1409" y="34"/>
                    <a:pt x="1385" y="10"/>
                  </a:cubicBezTo>
                  <a:cubicBezTo>
                    <a:pt x="1372" y="3"/>
                    <a:pt x="1359" y="0"/>
                    <a:pt x="1347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4"/>
            <p:cNvSpPr/>
            <p:nvPr/>
          </p:nvSpPr>
          <p:spPr>
            <a:xfrm rot="10232062">
              <a:off x="138246" y="172035"/>
              <a:ext cx="254633" cy="208407"/>
            </a:xfrm>
            <a:custGeom>
              <a:avLst/>
              <a:gdLst/>
              <a:ahLst/>
              <a:cxnLst/>
              <a:rect l="l" t="t" r="r" b="b"/>
              <a:pathLst>
                <a:path w="2989" h="2446" extrusionOk="0">
                  <a:moveTo>
                    <a:pt x="1122" y="0"/>
                  </a:moveTo>
                  <a:cubicBezTo>
                    <a:pt x="708" y="0"/>
                    <a:pt x="337" y="106"/>
                    <a:pt x="292" y="117"/>
                  </a:cubicBezTo>
                  <a:cubicBezTo>
                    <a:pt x="25" y="628"/>
                    <a:pt x="0" y="1211"/>
                    <a:pt x="267" y="1721"/>
                  </a:cubicBezTo>
                  <a:cubicBezTo>
                    <a:pt x="520" y="2255"/>
                    <a:pt x="1145" y="2445"/>
                    <a:pt x="1692" y="2445"/>
                  </a:cubicBezTo>
                  <a:cubicBezTo>
                    <a:pt x="2040" y="2445"/>
                    <a:pt x="2357" y="2368"/>
                    <a:pt x="2527" y="2255"/>
                  </a:cubicBezTo>
                  <a:cubicBezTo>
                    <a:pt x="2988" y="1939"/>
                    <a:pt x="2551" y="1842"/>
                    <a:pt x="2284" y="725"/>
                  </a:cubicBezTo>
                  <a:cubicBezTo>
                    <a:pt x="2128" y="140"/>
                    <a:pt x="1597" y="0"/>
                    <a:pt x="11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4"/>
            <p:cNvSpPr/>
            <p:nvPr/>
          </p:nvSpPr>
          <p:spPr>
            <a:xfrm rot="10232062">
              <a:off x="241030" y="237329"/>
              <a:ext cx="109810" cy="114769"/>
            </a:xfrm>
            <a:custGeom>
              <a:avLst/>
              <a:gdLst/>
              <a:ahLst/>
              <a:cxnLst/>
              <a:rect l="l" t="t" r="r" b="b"/>
              <a:pathLst>
                <a:path w="1289" h="1347" extrusionOk="0">
                  <a:moveTo>
                    <a:pt x="91" y="0"/>
                  </a:moveTo>
                  <a:cubicBezTo>
                    <a:pt x="78" y="0"/>
                    <a:pt x="64" y="3"/>
                    <a:pt x="49" y="11"/>
                  </a:cubicBezTo>
                  <a:cubicBezTo>
                    <a:pt x="1" y="35"/>
                    <a:pt x="1" y="83"/>
                    <a:pt x="25" y="132"/>
                  </a:cubicBezTo>
                  <a:cubicBezTo>
                    <a:pt x="49" y="156"/>
                    <a:pt x="632" y="1128"/>
                    <a:pt x="1167" y="1347"/>
                  </a:cubicBezTo>
                  <a:lnTo>
                    <a:pt x="1191" y="1347"/>
                  </a:lnTo>
                  <a:cubicBezTo>
                    <a:pt x="1215" y="1347"/>
                    <a:pt x="1240" y="1322"/>
                    <a:pt x="1264" y="1298"/>
                  </a:cubicBezTo>
                  <a:cubicBezTo>
                    <a:pt x="1288" y="1249"/>
                    <a:pt x="1264" y="1201"/>
                    <a:pt x="1215" y="1201"/>
                  </a:cubicBezTo>
                  <a:cubicBezTo>
                    <a:pt x="754" y="1006"/>
                    <a:pt x="171" y="35"/>
                    <a:pt x="171" y="35"/>
                  </a:cubicBezTo>
                  <a:cubicBezTo>
                    <a:pt x="154" y="18"/>
                    <a:pt x="124" y="0"/>
                    <a:pt x="91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4"/>
            <p:cNvSpPr/>
            <p:nvPr/>
          </p:nvSpPr>
          <p:spPr>
            <a:xfrm rot="10232062">
              <a:off x="467454" y="143954"/>
              <a:ext cx="244239" cy="212326"/>
            </a:xfrm>
            <a:custGeom>
              <a:avLst/>
              <a:gdLst/>
              <a:ahLst/>
              <a:cxnLst/>
              <a:rect l="l" t="t" r="r" b="b"/>
              <a:pathLst>
                <a:path w="2867" h="2492" extrusionOk="0">
                  <a:moveTo>
                    <a:pt x="1588" y="0"/>
                  </a:moveTo>
                  <a:cubicBezTo>
                    <a:pt x="1396" y="0"/>
                    <a:pt x="1204" y="32"/>
                    <a:pt x="1021" y="99"/>
                  </a:cubicBezTo>
                  <a:cubicBezTo>
                    <a:pt x="122" y="391"/>
                    <a:pt x="0" y="1775"/>
                    <a:pt x="195" y="2261"/>
                  </a:cubicBezTo>
                  <a:cubicBezTo>
                    <a:pt x="272" y="2432"/>
                    <a:pt x="340" y="2492"/>
                    <a:pt x="447" y="2492"/>
                  </a:cubicBezTo>
                  <a:cubicBezTo>
                    <a:pt x="643" y="2492"/>
                    <a:pt x="970" y="2291"/>
                    <a:pt x="1725" y="2213"/>
                  </a:cubicBezTo>
                  <a:cubicBezTo>
                    <a:pt x="2867" y="2115"/>
                    <a:pt x="2624" y="439"/>
                    <a:pt x="2624" y="342"/>
                  </a:cubicBezTo>
                  <a:cubicBezTo>
                    <a:pt x="2321" y="119"/>
                    <a:pt x="1955" y="0"/>
                    <a:pt x="15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4"/>
            <p:cNvSpPr/>
            <p:nvPr/>
          </p:nvSpPr>
          <p:spPr>
            <a:xfrm rot="10232062">
              <a:off x="506806" y="218606"/>
              <a:ext cx="128381" cy="91934"/>
            </a:xfrm>
            <a:custGeom>
              <a:avLst/>
              <a:gdLst/>
              <a:ahLst/>
              <a:cxnLst/>
              <a:rect l="l" t="t" r="r" b="b"/>
              <a:pathLst>
                <a:path w="1507" h="1079" extrusionOk="0">
                  <a:moveTo>
                    <a:pt x="1423" y="0"/>
                  </a:moveTo>
                  <a:cubicBezTo>
                    <a:pt x="1411" y="0"/>
                    <a:pt x="1398" y="3"/>
                    <a:pt x="1385" y="10"/>
                  </a:cubicBezTo>
                  <a:cubicBezTo>
                    <a:pt x="1336" y="34"/>
                    <a:pt x="292" y="471"/>
                    <a:pt x="25" y="957"/>
                  </a:cubicBezTo>
                  <a:cubicBezTo>
                    <a:pt x="0" y="1006"/>
                    <a:pt x="0" y="1054"/>
                    <a:pt x="49" y="1079"/>
                  </a:cubicBezTo>
                  <a:lnTo>
                    <a:pt x="98" y="1079"/>
                  </a:lnTo>
                  <a:cubicBezTo>
                    <a:pt x="122" y="1079"/>
                    <a:pt x="146" y="1054"/>
                    <a:pt x="146" y="1054"/>
                  </a:cubicBezTo>
                  <a:cubicBezTo>
                    <a:pt x="413" y="593"/>
                    <a:pt x="1458" y="156"/>
                    <a:pt x="1458" y="156"/>
                  </a:cubicBezTo>
                  <a:cubicBezTo>
                    <a:pt x="1482" y="131"/>
                    <a:pt x="1506" y="83"/>
                    <a:pt x="1482" y="59"/>
                  </a:cubicBezTo>
                  <a:cubicBezTo>
                    <a:pt x="1482" y="23"/>
                    <a:pt x="1456" y="0"/>
                    <a:pt x="1423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4"/>
            <p:cNvSpPr/>
            <p:nvPr/>
          </p:nvSpPr>
          <p:spPr>
            <a:xfrm rot="10232062">
              <a:off x="212752" y="211973"/>
              <a:ext cx="453381" cy="339193"/>
            </a:xfrm>
            <a:custGeom>
              <a:avLst/>
              <a:gdLst/>
              <a:ahLst/>
              <a:cxnLst/>
              <a:rect l="l" t="t" r="r" b="b"/>
              <a:pathLst>
                <a:path w="5322" h="3981" extrusionOk="0">
                  <a:moveTo>
                    <a:pt x="2229" y="0"/>
                  </a:moveTo>
                  <a:cubicBezTo>
                    <a:pt x="2176" y="0"/>
                    <a:pt x="2121" y="3"/>
                    <a:pt x="2061" y="9"/>
                  </a:cubicBezTo>
                  <a:cubicBezTo>
                    <a:pt x="1523" y="53"/>
                    <a:pt x="1298" y="507"/>
                    <a:pt x="1299" y="894"/>
                  </a:cubicBezTo>
                  <a:lnTo>
                    <a:pt x="1299" y="894"/>
                  </a:lnTo>
                  <a:cubicBezTo>
                    <a:pt x="1256" y="882"/>
                    <a:pt x="1211" y="870"/>
                    <a:pt x="1163" y="859"/>
                  </a:cubicBezTo>
                  <a:cubicBezTo>
                    <a:pt x="1123" y="851"/>
                    <a:pt x="1085" y="847"/>
                    <a:pt x="1048" y="847"/>
                  </a:cubicBezTo>
                  <a:cubicBezTo>
                    <a:pt x="240" y="847"/>
                    <a:pt x="0" y="2788"/>
                    <a:pt x="604" y="2997"/>
                  </a:cubicBezTo>
                  <a:cubicBezTo>
                    <a:pt x="676" y="3025"/>
                    <a:pt x="742" y="3037"/>
                    <a:pt x="801" y="3037"/>
                  </a:cubicBezTo>
                  <a:cubicBezTo>
                    <a:pt x="824" y="3037"/>
                    <a:pt x="847" y="3035"/>
                    <a:pt x="868" y="3032"/>
                  </a:cubicBezTo>
                  <a:lnTo>
                    <a:pt x="868" y="3032"/>
                  </a:lnTo>
                  <a:cubicBezTo>
                    <a:pt x="1077" y="3454"/>
                    <a:pt x="1536" y="3921"/>
                    <a:pt x="2132" y="3921"/>
                  </a:cubicBezTo>
                  <a:cubicBezTo>
                    <a:pt x="2149" y="3921"/>
                    <a:pt x="2166" y="3921"/>
                    <a:pt x="2183" y="3920"/>
                  </a:cubicBezTo>
                  <a:cubicBezTo>
                    <a:pt x="2358" y="3908"/>
                    <a:pt x="2491" y="3882"/>
                    <a:pt x="2590" y="3846"/>
                  </a:cubicBezTo>
                  <a:lnTo>
                    <a:pt x="2590" y="3846"/>
                  </a:lnTo>
                  <a:cubicBezTo>
                    <a:pt x="2678" y="3927"/>
                    <a:pt x="2799" y="3981"/>
                    <a:pt x="2960" y="3981"/>
                  </a:cubicBezTo>
                  <a:cubicBezTo>
                    <a:pt x="3070" y="3981"/>
                    <a:pt x="3199" y="3955"/>
                    <a:pt x="3349" y="3896"/>
                  </a:cubicBezTo>
                  <a:cubicBezTo>
                    <a:pt x="3931" y="3671"/>
                    <a:pt x="4211" y="3324"/>
                    <a:pt x="4262" y="3034"/>
                  </a:cubicBezTo>
                  <a:lnTo>
                    <a:pt x="4262" y="3034"/>
                  </a:lnTo>
                  <a:cubicBezTo>
                    <a:pt x="4365" y="3023"/>
                    <a:pt x="4482" y="2989"/>
                    <a:pt x="4612" y="2924"/>
                  </a:cubicBezTo>
                  <a:cubicBezTo>
                    <a:pt x="5321" y="2580"/>
                    <a:pt x="4915" y="1660"/>
                    <a:pt x="4479" y="1295"/>
                  </a:cubicBezTo>
                  <a:lnTo>
                    <a:pt x="4479" y="1295"/>
                  </a:lnTo>
                  <a:cubicBezTo>
                    <a:pt x="4597" y="1026"/>
                    <a:pt x="4485" y="563"/>
                    <a:pt x="3835" y="179"/>
                  </a:cubicBezTo>
                  <a:cubicBezTo>
                    <a:pt x="3619" y="52"/>
                    <a:pt x="3439" y="3"/>
                    <a:pt x="3289" y="3"/>
                  </a:cubicBezTo>
                  <a:cubicBezTo>
                    <a:pt x="3074" y="3"/>
                    <a:pt x="2921" y="104"/>
                    <a:pt x="2817" y="220"/>
                  </a:cubicBezTo>
                  <a:lnTo>
                    <a:pt x="2817" y="220"/>
                  </a:lnTo>
                  <a:cubicBezTo>
                    <a:pt x="2713" y="96"/>
                    <a:pt x="2527" y="0"/>
                    <a:pt x="22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4"/>
            <p:cNvSpPr/>
            <p:nvPr/>
          </p:nvSpPr>
          <p:spPr>
            <a:xfrm rot="10232062">
              <a:off x="230506" y="204162"/>
              <a:ext cx="422201" cy="355297"/>
            </a:xfrm>
            <a:custGeom>
              <a:avLst/>
              <a:gdLst/>
              <a:ahLst/>
              <a:cxnLst/>
              <a:rect l="l" t="t" r="r" b="b"/>
              <a:pathLst>
                <a:path w="4956" h="4170" extrusionOk="0">
                  <a:moveTo>
                    <a:pt x="2673" y="452"/>
                  </a:moveTo>
                  <a:cubicBezTo>
                    <a:pt x="2697" y="501"/>
                    <a:pt x="2721" y="574"/>
                    <a:pt x="2697" y="647"/>
                  </a:cubicBezTo>
                  <a:cubicBezTo>
                    <a:pt x="2697" y="695"/>
                    <a:pt x="2697" y="744"/>
                    <a:pt x="2648" y="768"/>
                  </a:cubicBezTo>
                  <a:lnTo>
                    <a:pt x="2600" y="768"/>
                  </a:lnTo>
                  <a:cubicBezTo>
                    <a:pt x="2575" y="768"/>
                    <a:pt x="2551" y="720"/>
                    <a:pt x="2551" y="671"/>
                  </a:cubicBezTo>
                  <a:cubicBezTo>
                    <a:pt x="2575" y="598"/>
                    <a:pt x="2624" y="525"/>
                    <a:pt x="2673" y="452"/>
                  </a:cubicBezTo>
                  <a:close/>
                  <a:moveTo>
                    <a:pt x="1264" y="1108"/>
                  </a:moveTo>
                  <a:lnTo>
                    <a:pt x="1264" y="1108"/>
                  </a:lnTo>
                  <a:cubicBezTo>
                    <a:pt x="1579" y="1230"/>
                    <a:pt x="1677" y="1400"/>
                    <a:pt x="1652" y="1448"/>
                  </a:cubicBezTo>
                  <a:cubicBezTo>
                    <a:pt x="1652" y="1473"/>
                    <a:pt x="1604" y="1473"/>
                    <a:pt x="1579" y="1473"/>
                  </a:cubicBezTo>
                  <a:cubicBezTo>
                    <a:pt x="1531" y="1473"/>
                    <a:pt x="1506" y="1473"/>
                    <a:pt x="1458" y="1448"/>
                  </a:cubicBezTo>
                  <a:cubicBezTo>
                    <a:pt x="1336" y="1400"/>
                    <a:pt x="1264" y="1254"/>
                    <a:pt x="1264" y="1108"/>
                  </a:cubicBezTo>
                  <a:close/>
                  <a:moveTo>
                    <a:pt x="3984" y="1303"/>
                  </a:moveTo>
                  <a:cubicBezTo>
                    <a:pt x="4009" y="1303"/>
                    <a:pt x="4033" y="1327"/>
                    <a:pt x="4081" y="1327"/>
                  </a:cubicBezTo>
                  <a:cubicBezTo>
                    <a:pt x="4130" y="1351"/>
                    <a:pt x="4179" y="1375"/>
                    <a:pt x="4252" y="1424"/>
                  </a:cubicBezTo>
                  <a:cubicBezTo>
                    <a:pt x="4203" y="1473"/>
                    <a:pt x="4130" y="1521"/>
                    <a:pt x="4057" y="1545"/>
                  </a:cubicBezTo>
                  <a:cubicBezTo>
                    <a:pt x="4039" y="1552"/>
                    <a:pt x="4019" y="1555"/>
                    <a:pt x="3999" y="1555"/>
                  </a:cubicBezTo>
                  <a:cubicBezTo>
                    <a:pt x="3940" y="1555"/>
                    <a:pt x="3881" y="1527"/>
                    <a:pt x="3863" y="1473"/>
                  </a:cubicBezTo>
                  <a:cubicBezTo>
                    <a:pt x="3839" y="1424"/>
                    <a:pt x="3839" y="1400"/>
                    <a:pt x="3863" y="1351"/>
                  </a:cubicBezTo>
                  <a:cubicBezTo>
                    <a:pt x="3887" y="1327"/>
                    <a:pt x="3936" y="1303"/>
                    <a:pt x="3984" y="1303"/>
                  </a:cubicBezTo>
                  <a:close/>
                  <a:moveTo>
                    <a:pt x="826" y="2541"/>
                  </a:moveTo>
                  <a:cubicBezTo>
                    <a:pt x="923" y="2541"/>
                    <a:pt x="972" y="2614"/>
                    <a:pt x="972" y="2687"/>
                  </a:cubicBezTo>
                  <a:cubicBezTo>
                    <a:pt x="996" y="2833"/>
                    <a:pt x="923" y="2979"/>
                    <a:pt x="778" y="3027"/>
                  </a:cubicBezTo>
                  <a:cubicBezTo>
                    <a:pt x="705" y="2906"/>
                    <a:pt x="681" y="2736"/>
                    <a:pt x="729" y="2590"/>
                  </a:cubicBezTo>
                  <a:cubicBezTo>
                    <a:pt x="729" y="2566"/>
                    <a:pt x="753" y="2541"/>
                    <a:pt x="802" y="2541"/>
                  </a:cubicBezTo>
                  <a:close/>
                  <a:moveTo>
                    <a:pt x="3720" y="2701"/>
                  </a:moveTo>
                  <a:cubicBezTo>
                    <a:pt x="3727" y="2701"/>
                    <a:pt x="3734" y="2704"/>
                    <a:pt x="3741" y="2712"/>
                  </a:cubicBezTo>
                  <a:lnTo>
                    <a:pt x="3814" y="2712"/>
                  </a:lnTo>
                  <a:cubicBezTo>
                    <a:pt x="3960" y="2736"/>
                    <a:pt x="4081" y="2906"/>
                    <a:pt x="4057" y="3052"/>
                  </a:cubicBezTo>
                  <a:cubicBezTo>
                    <a:pt x="4038" y="3055"/>
                    <a:pt x="4020" y="3056"/>
                    <a:pt x="4001" y="3056"/>
                  </a:cubicBezTo>
                  <a:cubicBezTo>
                    <a:pt x="3875" y="3056"/>
                    <a:pt x="3756" y="2987"/>
                    <a:pt x="3693" y="2882"/>
                  </a:cubicBezTo>
                  <a:cubicBezTo>
                    <a:pt x="3669" y="2833"/>
                    <a:pt x="3644" y="2784"/>
                    <a:pt x="3669" y="2736"/>
                  </a:cubicBezTo>
                  <a:cubicBezTo>
                    <a:pt x="3686" y="2719"/>
                    <a:pt x="3703" y="2701"/>
                    <a:pt x="3720" y="2701"/>
                  </a:cubicBezTo>
                  <a:close/>
                  <a:moveTo>
                    <a:pt x="2381" y="3343"/>
                  </a:moveTo>
                  <a:cubicBezTo>
                    <a:pt x="2527" y="3392"/>
                    <a:pt x="2624" y="3537"/>
                    <a:pt x="2648" y="3683"/>
                  </a:cubicBezTo>
                  <a:cubicBezTo>
                    <a:pt x="2648" y="3756"/>
                    <a:pt x="2600" y="3805"/>
                    <a:pt x="2478" y="3853"/>
                  </a:cubicBezTo>
                  <a:cubicBezTo>
                    <a:pt x="2405" y="3756"/>
                    <a:pt x="2357" y="3610"/>
                    <a:pt x="2357" y="3465"/>
                  </a:cubicBezTo>
                  <a:cubicBezTo>
                    <a:pt x="2357" y="3367"/>
                    <a:pt x="2381" y="3343"/>
                    <a:pt x="2381" y="3343"/>
                  </a:cubicBezTo>
                  <a:close/>
                  <a:moveTo>
                    <a:pt x="3124" y="188"/>
                  </a:moveTo>
                  <a:cubicBezTo>
                    <a:pt x="3276" y="188"/>
                    <a:pt x="3445" y="243"/>
                    <a:pt x="3620" y="355"/>
                  </a:cubicBezTo>
                  <a:cubicBezTo>
                    <a:pt x="4130" y="671"/>
                    <a:pt x="4300" y="1011"/>
                    <a:pt x="4276" y="1278"/>
                  </a:cubicBezTo>
                  <a:cubicBezTo>
                    <a:pt x="4203" y="1230"/>
                    <a:pt x="4154" y="1205"/>
                    <a:pt x="4081" y="1181"/>
                  </a:cubicBezTo>
                  <a:cubicBezTo>
                    <a:pt x="4033" y="1157"/>
                    <a:pt x="3984" y="1157"/>
                    <a:pt x="3936" y="1157"/>
                  </a:cubicBezTo>
                  <a:cubicBezTo>
                    <a:pt x="3839" y="1157"/>
                    <a:pt x="3741" y="1205"/>
                    <a:pt x="3693" y="1303"/>
                  </a:cubicBezTo>
                  <a:cubicBezTo>
                    <a:pt x="3644" y="1375"/>
                    <a:pt x="3644" y="1473"/>
                    <a:pt x="3693" y="1570"/>
                  </a:cubicBezTo>
                  <a:cubicBezTo>
                    <a:pt x="3741" y="1667"/>
                    <a:pt x="3863" y="1716"/>
                    <a:pt x="3984" y="1716"/>
                  </a:cubicBezTo>
                  <a:lnTo>
                    <a:pt x="4033" y="1716"/>
                  </a:lnTo>
                  <a:cubicBezTo>
                    <a:pt x="4154" y="1716"/>
                    <a:pt x="4276" y="1643"/>
                    <a:pt x="4349" y="1545"/>
                  </a:cubicBezTo>
                  <a:cubicBezTo>
                    <a:pt x="4616" y="1788"/>
                    <a:pt x="4762" y="2153"/>
                    <a:pt x="4762" y="2541"/>
                  </a:cubicBezTo>
                  <a:cubicBezTo>
                    <a:pt x="4737" y="2736"/>
                    <a:pt x="4592" y="2906"/>
                    <a:pt x="4422" y="2979"/>
                  </a:cubicBezTo>
                  <a:cubicBezTo>
                    <a:pt x="4349" y="3027"/>
                    <a:pt x="4276" y="3052"/>
                    <a:pt x="4203" y="3052"/>
                  </a:cubicBezTo>
                  <a:cubicBezTo>
                    <a:pt x="4203" y="2833"/>
                    <a:pt x="4057" y="2614"/>
                    <a:pt x="3814" y="2566"/>
                  </a:cubicBezTo>
                  <a:cubicBezTo>
                    <a:pt x="3791" y="2560"/>
                    <a:pt x="3767" y="2557"/>
                    <a:pt x="3742" y="2557"/>
                  </a:cubicBezTo>
                  <a:cubicBezTo>
                    <a:pt x="3662" y="2557"/>
                    <a:pt x="3578" y="2589"/>
                    <a:pt x="3523" y="2663"/>
                  </a:cubicBezTo>
                  <a:cubicBezTo>
                    <a:pt x="3474" y="2760"/>
                    <a:pt x="3474" y="2882"/>
                    <a:pt x="3547" y="2979"/>
                  </a:cubicBezTo>
                  <a:cubicBezTo>
                    <a:pt x="3644" y="3124"/>
                    <a:pt x="3814" y="3222"/>
                    <a:pt x="4009" y="3246"/>
                  </a:cubicBezTo>
                  <a:cubicBezTo>
                    <a:pt x="3839" y="3562"/>
                    <a:pt x="3547" y="3805"/>
                    <a:pt x="3207" y="3926"/>
                  </a:cubicBezTo>
                  <a:cubicBezTo>
                    <a:pt x="3093" y="3983"/>
                    <a:pt x="2979" y="4007"/>
                    <a:pt x="2865" y="4007"/>
                  </a:cubicBezTo>
                  <a:cubicBezTo>
                    <a:pt x="2785" y="4007"/>
                    <a:pt x="2704" y="3995"/>
                    <a:pt x="2624" y="3975"/>
                  </a:cubicBezTo>
                  <a:cubicBezTo>
                    <a:pt x="2721" y="3902"/>
                    <a:pt x="2770" y="3805"/>
                    <a:pt x="2794" y="3707"/>
                  </a:cubicBezTo>
                  <a:cubicBezTo>
                    <a:pt x="2770" y="3489"/>
                    <a:pt x="2624" y="3295"/>
                    <a:pt x="2405" y="3222"/>
                  </a:cubicBezTo>
                  <a:cubicBezTo>
                    <a:pt x="2393" y="3209"/>
                    <a:pt x="2387" y="3203"/>
                    <a:pt x="2381" y="3203"/>
                  </a:cubicBezTo>
                  <a:cubicBezTo>
                    <a:pt x="2375" y="3203"/>
                    <a:pt x="2369" y="3209"/>
                    <a:pt x="2357" y="3222"/>
                  </a:cubicBezTo>
                  <a:cubicBezTo>
                    <a:pt x="2284" y="3222"/>
                    <a:pt x="2211" y="3270"/>
                    <a:pt x="2211" y="3343"/>
                  </a:cubicBezTo>
                  <a:cubicBezTo>
                    <a:pt x="2138" y="3537"/>
                    <a:pt x="2187" y="3756"/>
                    <a:pt x="2308" y="3950"/>
                  </a:cubicBezTo>
                  <a:cubicBezTo>
                    <a:pt x="2211" y="3950"/>
                    <a:pt x="2114" y="3975"/>
                    <a:pt x="2041" y="3975"/>
                  </a:cubicBezTo>
                  <a:cubicBezTo>
                    <a:pt x="1531" y="3975"/>
                    <a:pt x="1069" y="3683"/>
                    <a:pt x="851" y="3222"/>
                  </a:cubicBezTo>
                  <a:cubicBezTo>
                    <a:pt x="1021" y="3124"/>
                    <a:pt x="1142" y="2930"/>
                    <a:pt x="1118" y="2736"/>
                  </a:cubicBezTo>
                  <a:cubicBezTo>
                    <a:pt x="1118" y="2546"/>
                    <a:pt x="989" y="2411"/>
                    <a:pt x="828" y="2411"/>
                  </a:cubicBezTo>
                  <a:cubicBezTo>
                    <a:pt x="804" y="2411"/>
                    <a:pt x="779" y="2414"/>
                    <a:pt x="753" y="2420"/>
                  </a:cubicBezTo>
                  <a:cubicBezTo>
                    <a:pt x="681" y="2420"/>
                    <a:pt x="608" y="2493"/>
                    <a:pt x="559" y="2566"/>
                  </a:cubicBezTo>
                  <a:cubicBezTo>
                    <a:pt x="511" y="2736"/>
                    <a:pt x="511" y="2930"/>
                    <a:pt x="608" y="3100"/>
                  </a:cubicBezTo>
                  <a:cubicBezTo>
                    <a:pt x="559" y="3100"/>
                    <a:pt x="511" y="3076"/>
                    <a:pt x="486" y="3076"/>
                  </a:cubicBezTo>
                  <a:cubicBezTo>
                    <a:pt x="243" y="2979"/>
                    <a:pt x="146" y="2493"/>
                    <a:pt x="243" y="1958"/>
                  </a:cubicBezTo>
                  <a:cubicBezTo>
                    <a:pt x="316" y="1545"/>
                    <a:pt x="535" y="1060"/>
                    <a:pt x="899" y="1060"/>
                  </a:cubicBezTo>
                  <a:lnTo>
                    <a:pt x="996" y="1060"/>
                  </a:lnTo>
                  <a:lnTo>
                    <a:pt x="1069" y="1084"/>
                  </a:lnTo>
                  <a:cubicBezTo>
                    <a:pt x="1045" y="1303"/>
                    <a:pt x="1191" y="1521"/>
                    <a:pt x="1385" y="1643"/>
                  </a:cubicBezTo>
                  <a:cubicBezTo>
                    <a:pt x="1444" y="1662"/>
                    <a:pt x="1497" y="1671"/>
                    <a:pt x="1545" y="1671"/>
                  </a:cubicBezTo>
                  <a:cubicBezTo>
                    <a:pt x="1675" y="1671"/>
                    <a:pt x="1762" y="1604"/>
                    <a:pt x="1798" y="1497"/>
                  </a:cubicBezTo>
                  <a:cubicBezTo>
                    <a:pt x="1847" y="1327"/>
                    <a:pt x="1652" y="1108"/>
                    <a:pt x="1239" y="962"/>
                  </a:cubicBezTo>
                  <a:cubicBezTo>
                    <a:pt x="1239" y="574"/>
                    <a:pt x="1531" y="234"/>
                    <a:pt x="1919" y="209"/>
                  </a:cubicBezTo>
                  <a:cubicBezTo>
                    <a:pt x="1976" y="197"/>
                    <a:pt x="2032" y="191"/>
                    <a:pt x="2088" y="191"/>
                  </a:cubicBezTo>
                  <a:cubicBezTo>
                    <a:pt x="2248" y="191"/>
                    <a:pt x="2401" y="241"/>
                    <a:pt x="2527" y="331"/>
                  </a:cubicBezTo>
                  <a:cubicBezTo>
                    <a:pt x="2454" y="428"/>
                    <a:pt x="2405" y="525"/>
                    <a:pt x="2357" y="647"/>
                  </a:cubicBezTo>
                  <a:cubicBezTo>
                    <a:pt x="2357" y="647"/>
                    <a:pt x="2357" y="671"/>
                    <a:pt x="2357" y="671"/>
                  </a:cubicBezTo>
                  <a:cubicBezTo>
                    <a:pt x="2381" y="768"/>
                    <a:pt x="2430" y="962"/>
                    <a:pt x="2575" y="962"/>
                  </a:cubicBezTo>
                  <a:cubicBezTo>
                    <a:pt x="2624" y="938"/>
                    <a:pt x="2673" y="938"/>
                    <a:pt x="2721" y="914"/>
                  </a:cubicBezTo>
                  <a:cubicBezTo>
                    <a:pt x="2770" y="865"/>
                    <a:pt x="2818" y="768"/>
                    <a:pt x="2843" y="695"/>
                  </a:cubicBezTo>
                  <a:cubicBezTo>
                    <a:pt x="2867" y="574"/>
                    <a:pt x="2818" y="428"/>
                    <a:pt x="2745" y="331"/>
                  </a:cubicBezTo>
                  <a:cubicBezTo>
                    <a:pt x="2851" y="237"/>
                    <a:pt x="2980" y="188"/>
                    <a:pt x="3124" y="188"/>
                  </a:cubicBezTo>
                  <a:close/>
                  <a:moveTo>
                    <a:pt x="2083" y="0"/>
                  </a:moveTo>
                  <a:cubicBezTo>
                    <a:pt x="2029" y="0"/>
                    <a:pt x="1974" y="5"/>
                    <a:pt x="1919" y="15"/>
                  </a:cubicBezTo>
                  <a:cubicBezTo>
                    <a:pt x="1482" y="64"/>
                    <a:pt x="1118" y="428"/>
                    <a:pt x="1094" y="890"/>
                  </a:cubicBezTo>
                  <a:lnTo>
                    <a:pt x="1045" y="890"/>
                  </a:lnTo>
                  <a:cubicBezTo>
                    <a:pt x="996" y="890"/>
                    <a:pt x="948" y="865"/>
                    <a:pt x="923" y="865"/>
                  </a:cubicBezTo>
                  <a:cubicBezTo>
                    <a:pt x="438" y="865"/>
                    <a:pt x="170" y="1424"/>
                    <a:pt x="98" y="1910"/>
                  </a:cubicBezTo>
                  <a:cubicBezTo>
                    <a:pt x="0" y="2444"/>
                    <a:pt x="98" y="3052"/>
                    <a:pt x="438" y="3197"/>
                  </a:cubicBezTo>
                  <a:cubicBezTo>
                    <a:pt x="535" y="3222"/>
                    <a:pt x="608" y="3246"/>
                    <a:pt x="705" y="3246"/>
                  </a:cubicBezTo>
                  <a:cubicBezTo>
                    <a:pt x="948" y="3732"/>
                    <a:pt x="1434" y="4072"/>
                    <a:pt x="1992" y="4096"/>
                  </a:cubicBezTo>
                  <a:lnTo>
                    <a:pt x="2065" y="4096"/>
                  </a:lnTo>
                  <a:cubicBezTo>
                    <a:pt x="2187" y="4096"/>
                    <a:pt x="2308" y="4072"/>
                    <a:pt x="2430" y="4048"/>
                  </a:cubicBezTo>
                  <a:cubicBezTo>
                    <a:pt x="2551" y="4120"/>
                    <a:pt x="2697" y="4169"/>
                    <a:pt x="2843" y="4169"/>
                  </a:cubicBezTo>
                  <a:cubicBezTo>
                    <a:pt x="2988" y="4169"/>
                    <a:pt x="3134" y="4120"/>
                    <a:pt x="3280" y="4072"/>
                  </a:cubicBezTo>
                  <a:cubicBezTo>
                    <a:pt x="3693" y="3926"/>
                    <a:pt x="4033" y="3610"/>
                    <a:pt x="4203" y="3197"/>
                  </a:cubicBezTo>
                  <a:cubicBezTo>
                    <a:pt x="4300" y="3173"/>
                    <a:pt x="4397" y="3149"/>
                    <a:pt x="4494" y="3100"/>
                  </a:cubicBezTo>
                  <a:cubicBezTo>
                    <a:pt x="4737" y="3003"/>
                    <a:pt x="4907" y="2784"/>
                    <a:pt x="4932" y="2517"/>
                  </a:cubicBezTo>
                  <a:cubicBezTo>
                    <a:pt x="4956" y="2080"/>
                    <a:pt x="4762" y="1643"/>
                    <a:pt x="4446" y="1351"/>
                  </a:cubicBezTo>
                  <a:cubicBezTo>
                    <a:pt x="4543" y="1035"/>
                    <a:pt x="4349" y="574"/>
                    <a:pt x="3741" y="209"/>
                  </a:cubicBezTo>
                  <a:cubicBezTo>
                    <a:pt x="3523" y="88"/>
                    <a:pt x="3322" y="27"/>
                    <a:pt x="3143" y="27"/>
                  </a:cubicBezTo>
                  <a:cubicBezTo>
                    <a:pt x="2964" y="27"/>
                    <a:pt x="2806" y="88"/>
                    <a:pt x="2673" y="209"/>
                  </a:cubicBezTo>
                  <a:cubicBezTo>
                    <a:pt x="2499" y="74"/>
                    <a:pt x="2294" y="0"/>
                    <a:pt x="2083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4"/>
            <p:cNvSpPr/>
            <p:nvPr/>
          </p:nvSpPr>
          <p:spPr>
            <a:xfrm rot="10232062">
              <a:off x="373215" y="314255"/>
              <a:ext cx="132470" cy="134621"/>
            </a:xfrm>
            <a:custGeom>
              <a:avLst/>
              <a:gdLst/>
              <a:ahLst/>
              <a:cxnLst/>
              <a:rect l="l" t="t" r="r" b="b"/>
              <a:pathLst>
                <a:path w="1555" h="1580" extrusionOk="0">
                  <a:moveTo>
                    <a:pt x="777" y="1"/>
                  </a:moveTo>
                  <a:cubicBezTo>
                    <a:pt x="340" y="1"/>
                    <a:pt x="0" y="365"/>
                    <a:pt x="0" y="802"/>
                  </a:cubicBezTo>
                  <a:cubicBezTo>
                    <a:pt x="0" y="1239"/>
                    <a:pt x="340" y="1580"/>
                    <a:pt x="777" y="1580"/>
                  </a:cubicBezTo>
                  <a:cubicBezTo>
                    <a:pt x="1215" y="1580"/>
                    <a:pt x="1555" y="1239"/>
                    <a:pt x="1555" y="802"/>
                  </a:cubicBezTo>
                  <a:cubicBezTo>
                    <a:pt x="1555" y="365"/>
                    <a:pt x="1215" y="1"/>
                    <a:pt x="77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6"/>
          <p:cNvSpPr txBox="1">
            <a:spLocks noGrp="1"/>
          </p:cNvSpPr>
          <p:nvPr>
            <p:ph type="title"/>
          </p:nvPr>
        </p:nvSpPr>
        <p:spPr>
          <a:xfrm>
            <a:off x="753825" y="420100"/>
            <a:ext cx="7444800" cy="64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95" name="Google Shape;195;p6"/>
          <p:cNvGrpSpPr/>
          <p:nvPr/>
        </p:nvGrpSpPr>
        <p:grpSpPr>
          <a:xfrm rot="-1245393" flipH="1">
            <a:off x="-285816" y="202890"/>
            <a:ext cx="1373395" cy="1246998"/>
            <a:chOff x="7844079" y="226728"/>
            <a:chExt cx="1373387" cy="1246991"/>
          </a:xfrm>
        </p:grpSpPr>
        <p:sp>
          <p:nvSpPr>
            <p:cNvPr id="196" name="Google Shape;196;p6"/>
            <p:cNvSpPr/>
            <p:nvPr/>
          </p:nvSpPr>
          <p:spPr>
            <a:xfrm rot="-1688081">
              <a:off x="8403840" y="292330"/>
              <a:ext cx="164354" cy="141707"/>
            </a:xfrm>
            <a:custGeom>
              <a:avLst/>
              <a:gdLst/>
              <a:ahLst/>
              <a:cxnLst/>
              <a:rect l="l" t="t" r="r" b="b"/>
              <a:pathLst>
                <a:path w="827" h="713" extrusionOk="0">
                  <a:moveTo>
                    <a:pt x="462" y="105"/>
                  </a:moveTo>
                  <a:cubicBezTo>
                    <a:pt x="802" y="105"/>
                    <a:pt x="802" y="615"/>
                    <a:pt x="462" y="615"/>
                  </a:cubicBezTo>
                  <a:cubicBezTo>
                    <a:pt x="317" y="591"/>
                    <a:pt x="219" y="494"/>
                    <a:pt x="219" y="348"/>
                  </a:cubicBezTo>
                  <a:cubicBezTo>
                    <a:pt x="219" y="202"/>
                    <a:pt x="341" y="105"/>
                    <a:pt x="462" y="105"/>
                  </a:cubicBezTo>
                  <a:close/>
                  <a:moveTo>
                    <a:pt x="481" y="1"/>
                  </a:moveTo>
                  <a:cubicBezTo>
                    <a:pt x="392" y="1"/>
                    <a:pt x="299" y="33"/>
                    <a:pt x="219" y="105"/>
                  </a:cubicBezTo>
                  <a:cubicBezTo>
                    <a:pt x="1" y="324"/>
                    <a:pt x="171" y="688"/>
                    <a:pt x="462" y="712"/>
                  </a:cubicBezTo>
                  <a:cubicBezTo>
                    <a:pt x="657" y="712"/>
                    <a:pt x="827" y="542"/>
                    <a:pt x="827" y="348"/>
                  </a:cubicBezTo>
                  <a:cubicBezTo>
                    <a:pt x="827" y="136"/>
                    <a:pt x="663" y="1"/>
                    <a:pt x="481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6"/>
            <p:cNvSpPr/>
            <p:nvPr/>
          </p:nvSpPr>
          <p:spPr>
            <a:xfrm rot="-1688081">
              <a:off x="7886315" y="509903"/>
              <a:ext cx="222384" cy="213454"/>
            </a:xfrm>
            <a:custGeom>
              <a:avLst/>
              <a:gdLst/>
              <a:ahLst/>
              <a:cxnLst/>
              <a:rect l="l" t="t" r="r" b="b"/>
              <a:pathLst>
                <a:path w="1119" h="1074" extrusionOk="0">
                  <a:moveTo>
                    <a:pt x="681" y="441"/>
                  </a:moveTo>
                  <a:cubicBezTo>
                    <a:pt x="681" y="441"/>
                    <a:pt x="681" y="441"/>
                    <a:pt x="681" y="466"/>
                  </a:cubicBezTo>
                  <a:cubicBezTo>
                    <a:pt x="681" y="466"/>
                    <a:pt x="657" y="490"/>
                    <a:pt x="584" y="490"/>
                  </a:cubicBezTo>
                  <a:cubicBezTo>
                    <a:pt x="608" y="466"/>
                    <a:pt x="632" y="441"/>
                    <a:pt x="657" y="441"/>
                  </a:cubicBezTo>
                  <a:close/>
                  <a:moveTo>
                    <a:pt x="384" y="97"/>
                  </a:moveTo>
                  <a:cubicBezTo>
                    <a:pt x="401" y="97"/>
                    <a:pt x="420" y="98"/>
                    <a:pt x="438" y="101"/>
                  </a:cubicBezTo>
                  <a:cubicBezTo>
                    <a:pt x="559" y="101"/>
                    <a:pt x="681" y="126"/>
                    <a:pt x="778" y="150"/>
                  </a:cubicBezTo>
                  <a:cubicBezTo>
                    <a:pt x="924" y="199"/>
                    <a:pt x="1021" y="369"/>
                    <a:pt x="972" y="514"/>
                  </a:cubicBezTo>
                  <a:cubicBezTo>
                    <a:pt x="924" y="733"/>
                    <a:pt x="705" y="976"/>
                    <a:pt x="559" y="976"/>
                  </a:cubicBezTo>
                  <a:lnTo>
                    <a:pt x="511" y="976"/>
                  </a:lnTo>
                  <a:cubicBezTo>
                    <a:pt x="414" y="879"/>
                    <a:pt x="438" y="733"/>
                    <a:pt x="511" y="612"/>
                  </a:cubicBezTo>
                  <a:cubicBezTo>
                    <a:pt x="608" y="587"/>
                    <a:pt x="754" y="563"/>
                    <a:pt x="778" y="490"/>
                  </a:cubicBezTo>
                  <a:cubicBezTo>
                    <a:pt x="802" y="441"/>
                    <a:pt x="778" y="393"/>
                    <a:pt x="754" y="369"/>
                  </a:cubicBezTo>
                  <a:cubicBezTo>
                    <a:pt x="730" y="344"/>
                    <a:pt x="705" y="344"/>
                    <a:pt x="681" y="344"/>
                  </a:cubicBezTo>
                  <a:cubicBezTo>
                    <a:pt x="608" y="344"/>
                    <a:pt x="535" y="417"/>
                    <a:pt x="462" y="514"/>
                  </a:cubicBezTo>
                  <a:cubicBezTo>
                    <a:pt x="441" y="519"/>
                    <a:pt x="419" y="521"/>
                    <a:pt x="398" y="521"/>
                  </a:cubicBezTo>
                  <a:cubicBezTo>
                    <a:pt x="299" y="521"/>
                    <a:pt x="202" y="477"/>
                    <a:pt x="122" y="417"/>
                  </a:cubicBezTo>
                  <a:cubicBezTo>
                    <a:pt x="98" y="369"/>
                    <a:pt x="98" y="344"/>
                    <a:pt x="122" y="296"/>
                  </a:cubicBezTo>
                  <a:cubicBezTo>
                    <a:pt x="165" y="168"/>
                    <a:pt x="263" y="97"/>
                    <a:pt x="384" y="97"/>
                  </a:cubicBezTo>
                  <a:close/>
                  <a:moveTo>
                    <a:pt x="386" y="1"/>
                  </a:moveTo>
                  <a:cubicBezTo>
                    <a:pt x="230" y="1"/>
                    <a:pt x="69" y="97"/>
                    <a:pt x="25" y="271"/>
                  </a:cubicBezTo>
                  <a:cubicBezTo>
                    <a:pt x="1" y="344"/>
                    <a:pt x="1" y="417"/>
                    <a:pt x="49" y="466"/>
                  </a:cubicBezTo>
                  <a:cubicBezTo>
                    <a:pt x="147" y="563"/>
                    <a:pt x="292" y="612"/>
                    <a:pt x="414" y="612"/>
                  </a:cubicBezTo>
                  <a:cubicBezTo>
                    <a:pt x="341" y="733"/>
                    <a:pt x="341" y="927"/>
                    <a:pt x="462" y="1049"/>
                  </a:cubicBezTo>
                  <a:cubicBezTo>
                    <a:pt x="487" y="1073"/>
                    <a:pt x="511" y="1073"/>
                    <a:pt x="559" y="1073"/>
                  </a:cubicBezTo>
                  <a:cubicBezTo>
                    <a:pt x="754" y="1073"/>
                    <a:pt x="1021" y="782"/>
                    <a:pt x="1070" y="539"/>
                  </a:cubicBezTo>
                  <a:cubicBezTo>
                    <a:pt x="1118" y="320"/>
                    <a:pt x="997" y="126"/>
                    <a:pt x="827" y="77"/>
                  </a:cubicBezTo>
                  <a:cubicBezTo>
                    <a:pt x="705" y="29"/>
                    <a:pt x="584" y="4"/>
                    <a:pt x="438" y="4"/>
                  </a:cubicBezTo>
                  <a:cubicBezTo>
                    <a:pt x="421" y="2"/>
                    <a:pt x="403" y="1"/>
                    <a:pt x="386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6"/>
            <p:cNvSpPr/>
            <p:nvPr/>
          </p:nvSpPr>
          <p:spPr>
            <a:xfrm rot="-1688081">
              <a:off x="7968779" y="265401"/>
              <a:ext cx="217416" cy="213057"/>
            </a:xfrm>
            <a:custGeom>
              <a:avLst/>
              <a:gdLst/>
              <a:ahLst/>
              <a:cxnLst/>
              <a:rect l="l" t="t" r="r" b="b"/>
              <a:pathLst>
                <a:path w="1094" h="1072" extrusionOk="0">
                  <a:moveTo>
                    <a:pt x="484" y="620"/>
                  </a:moveTo>
                  <a:cubicBezTo>
                    <a:pt x="474" y="660"/>
                    <a:pt x="413" y="681"/>
                    <a:pt x="413" y="681"/>
                  </a:cubicBezTo>
                  <a:cubicBezTo>
                    <a:pt x="433" y="641"/>
                    <a:pt x="452" y="634"/>
                    <a:pt x="484" y="620"/>
                  </a:cubicBezTo>
                  <a:close/>
                  <a:moveTo>
                    <a:pt x="480" y="88"/>
                  </a:moveTo>
                  <a:cubicBezTo>
                    <a:pt x="512" y="88"/>
                    <a:pt x="542" y="105"/>
                    <a:pt x="559" y="122"/>
                  </a:cubicBezTo>
                  <a:cubicBezTo>
                    <a:pt x="607" y="243"/>
                    <a:pt x="607" y="365"/>
                    <a:pt x="559" y="486"/>
                  </a:cubicBezTo>
                  <a:cubicBezTo>
                    <a:pt x="462" y="486"/>
                    <a:pt x="389" y="535"/>
                    <a:pt x="340" y="608"/>
                  </a:cubicBezTo>
                  <a:cubicBezTo>
                    <a:pt x="316" y="632"/>
                    <a:pt x="316" y="681"/>
                    <a:pt x="340" y="681"/>
                  </a:cubicBezTo>
                  <a:cubicBezTo>
                    <a:pt x="365" y="729"/>
                    <a:pt x="389" y="753"/>
                    <a:pt x="437" y="753"/>
                  </a:cubicBezTo>
                  <a:cubicBezTo>
                    <a:pt x="535" y="753"/>
                    <a:pt x="607" y="632"/>
                    <a:pt x="632" y="559"/>
                  </a:cubicBezTo>
                  <a:lnTo>
                    <a:pt x="778" y="559"/>
                  </a:lnTo>
                  <a:cubicBezTo>
                    <a:pt x="790" y="555"/>
                    <a:pt x="804" y="553"/>
                    <a:pt x="818" y="553"/>
                  </a:cubicBezTo>
                  <a:cubicBezTo>
                    <a:pt x="883" y="553"/>
                    <a:pt x="956" y="596"/>
                    <a:pt x="996" y="656"/>
                  </a:cubicBezTo>
                  <a:cubicBezTo>
                    <a:pt x="996" y="681"/>
                    <a:pt x="996" y="729"/>
                    <a:pt x="972" y="753"/>
                  </a:cubicBezTo>
                  <a:cubicBezTo>
                    <a:pt x="850" y="899"/>
                    <a:pt x="656" y="972"/>
                    <a:pt x="462" y="972"/>
                  </a:cubicBezTo>
                  <a:cubicBezTo>
                    <a:pt x="449" y="974"/>
                    <a:pt x="437" y="975"/>
                    <a:pt x="424" y="975"/>
                  </a:cubicBezTo>
                  <a:cubicBezTo>
                    <a:pt x="268" y="975"/>
                    <a:pt x="122" y="838"/>
                    <a:pt x="122" y="681"/>
                  </a:cubicBezTo>
                  <a:cubicBezTo>
                    <a:pt x="97" y="511"/>
                    <a:pt x="146" y="316"/>
                    <a:pt x="243" y="170"/>
                  </a:cubicBezTo>
                  <a:cubicBezTo>
                    <a:pt x="292" y="122"/>
                    <a:pt x="365" y="98"/>
                    <a:pt x="437" y="98"/>
                  </a:cubicBezTo>
                  <a:cubicBezTo>
                    <a:pt x="452" y="90"/>
                    <a:pt x="466" y="88"/>
                    <a:pt x="480" y="88"/>
                  </a:cubicBezTo>
                  <a:close/>
                  <a:moveTo>
                    <a:pt x="437" y="0"/>
                  </a:moveTo>
                  <a:cubicBezTo>
                    <a:pt x="340" y="0"/>
                    <a:pt x="243" y="49"/>
                    <a:pt x="170" y="122"/>
                  </a:cubicBezTo>
                  <a:cubicBezTo>
                    <a:pt x="49" y="292"/>
                    <a:pt x="0" y="511"/>
                    <a:pt x="24" y="705"/>
                  </a:cubicBezTo>
                  <a:cubicBezTo>
                    <a:pt x="24" y="910"/>
                    <a:pt x="195" y="1072"/>
                    <a:pt x="396" y="1072"/>
                  </a:cubicBezTo>
                  <a:cubicBezTo>
                    <a:pt x="410" y="1072"/>
                    <a:pt x="423" y="1071"/>
                    <a:pt x="437" y="1069"/>
                  </a:cubicBezTo>
                  <a:cubicBezTo>
                    <a:pt x="656" y="1069"/>
                    <a:pt x="875" y="972"/>
                    <a:pt x="1045" y="826"/>
                  </a:cubicBezTo>
                  <a:cubicBezTo>
                    <a:pt x="1069" y="753"/>
                    <a:pt x="1093" y="705"/>
                    <a:pt x="1069" y="632"/>
                  </a:cubicBezTo>
                  <a:cubicBezTo>
                    <a:pt x="1006" y="548"/>
                    <a:pt x="906" y="482"/>
                    <a:pt x="801" y="482"/>
                  </a:cubicBezTo>
                  <a:cubicBezTo>
                    <a:pt x="785" y="482"/>
                    <a:pt x="769" y="483"/>
                    <a:pt x="753" y="486"/>
                  </a:cubicBezTo>
                  <a:lnTo>
                    <a:pt x="656" y="486"/>
                  </a:lnTo>
                  <a:cubicBezTo>
                    <a:pt x="705" y="365"/>
                    <a:pt x="680" y="219"/>
                    <a:pt x="632" y="98"/>
                  </a:cubicBezTo>
                  <a:cubicBezTo>
                    <a:pt x="583" y="49"/>
                    <a:pt x="510" y="0"/>
                    <a:pt x="437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6"/>
            <p:cNvSpPr/>
            <p:nvPr/>
          </p:nvSpPr>
          <p:spPr>
            <a:xfrm rot="-1688081">
              <a:off x="8097363" y="456906"/>
              <a:ext cx="198138" cy="172512"/>
            </a:xfrm>
            <a:custGeom>
              <a:avLst/>
              <a:gdLst/>
              <a:ahLst/>
              <a:cxnLst/>
              <a:rect l="l" t="t" r="r" b="b"/>
              <a:pathLst>
                <a:path w="997" h="868" extrusionOk="0">
                  <a:moveTo>
                    <a:pt x="405" y="1"/>
                  </a:moveTo>
                  <a:cubicBezTo>
                    <a:pt x="214" y="1"/>
                    <a:pt x="67" y="97"/>
                    <a:pt x="49" y="168"/>
                  </a:cubicBezTo>
                  <a:cubicBezTo>
                    <a:pt x="0" y="363"/>
                    <a:pt x="49" y="557"/>
                    <a:pt x="195" y="703"/>
                  </a:cubicBezTo>
                  <a:cubicBezTo>
                    <a:pt x="350" y="801"/>
                    <a:pt x="529" y="867"/>
                    <a:pt x="667" y="867"/>
                  </a:cubicBezTo>
                  <a:cubicBezTo>
                    <a:pt x="767" y="867"/>
                    <a:pt x="844" y="833"/>
                    <a:pt x="875" y="751"/>
                  </a:cubicBezTo>
                  <a:cubicBezTo>
                    <a:pt x="996" y="484"/>
                    <a:pt x="875" y="168"/>
                    <a:pt x="632" y="47"/>
                  </a:cubicBezTo>
                  <a:cubicBezTo>
                    <a:pt x="553" y="14"/>
                    <a:pt x="476" y="1"/>
                    <a:pt x="4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6"/>
            <p:cNvSpPr/>
            <p:nvPr/>
          </p:nvSpPr>
          <p:spPr>
            <a:xfrm rot="-1688081">
              <a:off x="8096253" y="485759"/>
              <a:ext cx="92014" cy="96790"/>
            </a:xfrm>
            <a:custGeom>
              <a:avLst/>
              <a:gdLst/>
              <a:ahLst/>
              <a:cxnLst/>
              <a:rect l="l" t="t" r="r" b="b"/>
              <a:pathLst>
                <a:path w="463" h="487" extrusionOk="0">
                  <a:moveTo>
                    <a:pt x="462" y="0"/>
                  </a:moveTo>
                  <a:lnTo>
                    <a:pt x="1" y="486"/>
                  </a:lnTo>
                  <a:cubicBezTo>
                    <a:pt x="1" y="486"/>
                    <a:pt x="438" y="98"/>
                    <a:pt x="4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6"/>
            <p:cNvSpPr/>
            <p:nvPr/>
          </p:nvSpPr>
          <p:spPr>
            <a:xfrm rot="-1688081">
              <a:off x="8086573" y="475658"/>
              <a:ext cx="111093" cy="116466"/>
            </a:xfrm>
            <a:custGeom>
              <a:avLst/>
              <a:gdLst/>
              <a:ahLst/>
              <a:cxnLst/>
              <a:rect l="l" t="t" r="r" b="b"/>
              <a:pathLst>
                <a:path w="559" h="586" extrusionOk="0">
                  <a:moveTo>
                    <a:pt x="504" y="1"/>
                  </a:moveTo>
                  <a:cubicBezTo>
                    <a:pt x="487" y="1"/>
                    <a:pt x="471" y="9"/>
                    <a:pt x="462" y="27"/>
                  </a:cubicBezTo>
                  <a:cubicBezTo>
                    <a:pt x="340" y="197"/>
                    <a:pt x="195" y="367"/>
                    <a:pt x="25" y="489"/>
                  </a:cubicBezTo>
                  <a:cubicBezTo>
                    <a:pt x="0" y="513"/>
                    <a:pt x="0" y="537"/>
                    <a:pt x="25" y="562"/>
                  </a:cubicBezTo>
                  <a:cubicBezTo>
                    <a:pt x="25" y="562"/>
                    <a:pt x="49" y="562"/>
                    <a:pt x="49" y="586"/>
                  </a:cubicBezTo>
                  <a:cubicBezTo>
                    <a:pt x="73" y="562"/>
                    <a:pt x="73" y="562"/>
                    <a:pt x="73" y="562"/>
                  </a:cubicBezTo>
                  <a:cubicBezTo>
                    <a:pt x="267" y="416"/>
                    <a:pt x="413" y="246"/>
                    <a:pt x="559" y="51"/>
                  </a:cubicBezTo>
                  <a:cubicBezTo>
                    <a:pt x="559" y="21"/>
                    <a:pt x="531" y="1"/>
                    <a:pt x="504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6"/>
            <p:cNvSpPr/>
            <p:nvPr/>
          </p:nvSpPr>
          <p:spPr>
            <a:xfrm rot="-1688081">
              <a:off x="8145749" y="485303"/>
              <a:ext cx="101553" cy="116068"/>
            </a:xfrm>
            <a:custGeom>
              <a:avLst/>
              <a:gdLst/>
              <a:ahLst/>
              <a:cxnLst/>
              <a:rect l="l" t="t" r="r" b="b"/>
              <a:pathLst>
                <a:path w="511" h="584" extrusionOk="0">
                  <a:moveTo>
                    <a:pt x="510" y="1"/>
                  </a:moveTo>
                  <a:lnTo>
                    <a:pt x="0" y="584"/>
                  </a:lnTo>
                  <a:cubicBezTo>
                    <a:pt x="194" y="390"/>
                    <a:pt x="365" y="195"/>
                    <a:pt x="5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6"/>
            <p:cNvSpPr/>
            <p:nvPr/>
          </p:nvSpPr>
          <p:spPr>
            <a:xfrm rot="-1688081">
              <a:off x="8132238" y="479541"/>
              <a:ext cx="125600" cy="132564"/>
            </a:xfrm>
            <a:custGeom>
              <a:avLst/>
              <a:gdLst/>
              <a:ahLst/>
              <a:cxnLst/>
              <a:rect l="l" t="t" r="r" b="b"/>
              <a:pathLst>
                <a:path w="632" h="667" extrusionOk="0">
                  <a:moveTo>
                    <a:pt x="563" y="1"/>
                  </a:moveTo>
                  <a:cubicBezTo>
                    <a:pt x="547" y="1"/>
                    <a:pt x="535" y="18"/>
                    <a:pt x="535" y="35"/>
                  </a:cubicBezTo>
                  <a:cubicBezTo>
                    <a:pt x="389" y="254"/>
                    <a:pt x="219" y="448"/>
                    <a:pt x="25" y="594"/>
                  </a:cubicBezTo>
                  <a:cubicBezTo>
                    <a:pt x="0" y="618"/>
                    <a:pt x="0" y="642"/>
                    <a:pt x="25" y="667"/>
                  </a:cubicBezTo>
                  <a:lnTo>
                    <a:pt x="97" y="667"/>
                  </a:lnTo>
                  <a:cubicBezTo>
                    <a:pt x="292" y="496"/>
                    <a:pt x="486" y="278"/>
                    <a:pt x="632" y="59"/>
                  </a:cubicBezTo>
                  <a:cubicBezTo>
                    <a:pt x="632" y="35"/>
                    <a:pt x="608" y="11"/>
                    <a:pt x="583" y="11"/>
                  </a:cubicBezTo>
                  <a:cubicBezTo>
                    <a:pt x="576" y="3"/>
                    <a:pt x="569" y="1"/>
                    <a:pt x="563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6"/>
            <p:cNvSpPr/>
            <p:nvPr/>
          </p:nvSpPr>
          <p:spPr>
            <a:xfrm rot="-1688081">
              <a:off x="7848968" y="476562"/>
              <a:ext cx="144878" cy="57040"/>
            </a:xfrm>
            <a:custGeom>
              <a:avLst/>
              <a:gdLst/>
              <a:ahLst/>
              <a:cxnLst/>
              <a:rect l="l" t="t" r="r" b="b"/>
              <a:pathLst>
                <a:path w="729" h="287" extrusionOk="0">
                  <a:moveTo>
                    <a:pt x="254" y="0"/>
                  </a:moveTo>
                  <a:cubicBezTo>
                    <a:pt x="184" y="0"/>
                    <a:pt x="114" y="14"/>
                    <a:pt x="49" y="43"/>
                  </a:cubicBezTo>
                  <a:cubicBezTo>
                    <a:pt x="0" y="68"/>
                    <a:pt x="25" y="140"/>
                    <a:pt x="73" y="140"/>
                  </a:cubicBezTo>
                  <a:cubicBezTo>
                    <a:pt x="133" y="118"/>
                    <a:pt x="196" y="107"/>
                    <a:pt x="258" y="107"/>
                  </a:cubicBezTo>
                  <a:cubicBezTo>
                    <a:pt x="396" y="107"/>
                    <a:pt x="531" y="161"/>
                    <a:pt x="632" y="262"/>
                  </a:cubicBezTo>
                  <a:cubicBezTo>
                    <a:pt x="656" y="286"/>
                    <a:pt x="656" y="286"/>
                    <a:pt x="680" y="286"/>
                  </a:cubicBezTo>
                  <a:lnTo>
                    <a:pt x="705" y="286"/>
                  </a:lnTo>
                  <a:cubicBezTo>
                    <a:pt x="729" y="262"/>
                    <a:pt x="729" y="213"/>
                    <a:pt x="705" y="213"/>
                  </a:cubicBezTo>
                  <a:cubicBezTo>
                    <a:pt x="585" y="77"/>
                    <a:pt x="418" y="0"/>
                    <a:pt x="254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6"/>
            <p:cNvSpPr/>
            <p:nvPr/>
          </p:nvSpPr>
          <p:spPr>
            <a:xfrm rot="-1688081">
              <a:off x="8202326" y="503855"/>
              <a:ext cx="77308" cy="91821"/>
            </a:xfrm>
            <a:custGeom>
              <a:avLst/>
              <a:gdLst/>
              <a:ahLst/>
              <a:cxnLst/>
              <a:rect l="l" t="t" r="r" b="b"/>
              <a:pathLst>
                <a:path w="389" h="462" extrusionOk="0">
                  <a:moveTo>
                    <a:pt x="389" y="0"/>
                  </a:moveTo>
                  <a:lnTo>
                    <a:pt x="0" y="462"/>
                  </a:lnTo>
                  <a:cubicBezTo>
                    <a:pt x="0" y="462"/>
                    <a:pt x="364" y="146"/>
                    <a:pt x="3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6"/>
            <p:cNvSpPr/>
            <p:nvPr/>
          </p:nvSpPr>
          <p:spPr>
            <a:xfrm rot="-1688081">
              <a:off x="8187819" y="494119"/>
              <a:ext cx="101553" cy="112491"/>
            </a:xfrm>
            <a:custGeom>
              <a:avLst/>
              <a:gdLst/>
              <a:ahLst/>
              <a:cxnLst/>
              <a:rect l="l" t="t" r="r" b="b"/>
              <a:pathLst>
                <a:path w="511" h="566" extrusionOk="0">
                  <a:moveTo>
                    <a:pt x="462" y="1"/>
                  </a:moveTo>
                  <a:cubicBezTo>
                    <a:pt x="444" y="1"/>
                    <a:pt x="425" y="19"/>
                    <a:pt x="413" y="55"/>
                  </a:cubicBezTo>
                  <a:cubicBezTo>
                    <a:pt x="389" y="152"/>
                    <a:pt x="170" y="371"/>
                    <a:pt x="24" y="468"/>
                  </a:cubicBezTo>
                  <a:cubicBezTo>
                    <a:pt x="0" y="493"/>
                    <a:pt x="0" y="517"/>
                    <a:pt x="24" y="541"/>
                  </a:cubicBezTo>
                  <a:cubicBezTo>
                    <a:pt x="24" y="541"/>
                    <a:pt x="49" y="565"/>
                    <a:pt x="73" y="565"/>
                  </a:cubicBezTo>
                  <a:cubicBezTo>
                    <a:pt x="73" y="565"/>
                    <a:pt x="73" y="541"/>
                    <a:pt x="73" y="541"/>
                  </a:cubicBezTo>
                  <a:cubicBezTo>
                    <a:pt x="122" y="493"/>
                    <a:pt x="486" y="225"/>
                    <a:pt x="510" y="55"/>
                  </a:cubicBezTo>
                  <a:cubicBezTo>
                    <a:pt x="498" y="19"/>
                    <a:pt x="480" y="1"/>
                    <a:pt x="462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6"/>
            <p:cNvSpPr/>
            <p:nvPr/>
          </p:nvSpPr>
          <p:spPr>
            <a:xfrm rot="-1688081">
              <a:off x="7905638" y="365861"/>
              <a:ext cx="77507" cy="138924"/>
            </a:xfrm>
            <a:custGeom>
              <a:avLst/>
              <a:gdLst/>
              <a:ahLst/>
              <a:cxnLst/>
              <a:rect l="l" t="t" r="r" b="b"/>
              <a:pathLst>
                <a:path w="390" h="699" extrusionOk="0">
                  <a:moveTo>
                    <a:pt x="158" y="0"/>
                  </a:moveTo>
                  <a:cubicBezTo>
                    <a:pt x="146" y="0"/>
                    <a:pt x="134" y="6"/>
                    <a:pt x="122" y="18"/>
                  </a:cubicBezTo>
                  <a:cubicBezTo>
                    <a:pt x="0" y="237"/>
                    <a:pt x="98" y="529"/>
                    <a:pt x="292" y="699"/>
                  </a:cubicBezTo>
                  <a:lnTo>
                    <a:pt x="365" y="699"/>
                  </a:lnTo>
                  <a:cubicBezTo>
                    <a:pt x="389" y="674"/>
                    <a:pt x="389" y="650"/>
                    <a:pt x="365" y="626"/>
                  </a:cubicBezTo>
                  <a:cubicBezTo>
                    <a:pt x="171" y="504"/>
                    <a:pt x="122" y="261"/>
                    <a:pt x="195" y="67"/>
                  </a:cubicBezTo>
                  <a:cubicBezTo>
                    <a:pt x="219" y="43"/>
                    <a:pt x="219" y="18"/>
                    <a:pt x="195" y="18"/>
                  </a:cubicBezTo>
                  <a:cubicBezTo>
                    <a:pt x="183" y="6"/>
                    <a:pt x="171" y="0"/>
                    <a:pt x="158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6"/>
            <p:cNvSpPr/>
            <p:nvPr/>
          </p:nvSpPr>
          <p:spPr>
            <a:xfrm rot="-1688081">
              <a:off x="8626261" y="406849"/>
              <a:ext cx="367262" cy="1041832"/>
            </a:xfrm>
            <a:custGeom>
              <a:avLst/>
              <a:gdLst/>
              <a:ahLst/>
              <a:cxnLst/>
              <a:rect l="l" t="t" r="r" b="b"/>
              <a:pathLst>
                <a:path w="1848" h="5242" extrusionOk="0">
                  <a:moveTo>
                    <a:pt x="156" y="1"/>
                  </a:moveTo>
                  <a:cubicBezTo>
                    <a:pt x="122" y="1"/>
                    <a:pt x="86" y="7"/>
                    <a:pt x="49" y="19"/>
                  </a:cubicBezTo>
                  <a:cubicBezTo>
                    <a:pt x="25" y="19"/>
                    <a:pt x="1" y="43"/>
                    <a:pt x="1" y="68"/>
                  </a:cubicBezTo>
                  <a:cubicBezTo>
                    <a:pt x="25" y="92"/>
                    <a:pt x="25" y="116"/>
                    <a:pt x="49" y="116"/>
                  </a:cubicBezTo>
                  <a:lnTo>
                    <a:pt x="74" y="92"/>
                  </a:lnTo>
                  <a:lnTo>
                    <a:pt x="244" y="92"/>
                  </a:lnTo>
                  <a:cubicBezTo>
                    <a:pt x="251" y="99"/>
                    <a:pt x="258" y="102"/>
                    <a:pt x="265" y="102"/>
                  </a:cubicBezTo>
                  <a:cubicBezTo>
                    <a:pt x="280" y="102"/>
                    <a:pt x="292" y="85"/>
                    <a:pt x="292" y="68"/>
                  </a:cubicBezTo>
                  <a:cubicBezTo>
                    <a:pt x="292" y="43"/>
                    <a:pt x="268" y="19"/>
                    <a:pt x="244" y="19"/>
                  </a:cubicBezTo>
                  <a:cubicBezTo>
                    <a:pt x="220" y="7"/>
                    <a:pt x="189" y="1"/>
                    <a:pt x="156" y="1"/>
                  </a:cubicBezTo>
                  <a:close/>
                  <a:moveTo>
                    <a:pt x="438" y="43"/>
                  </a:moveTo>
                  <a:cubicBezTo>
                    <a:pt x="414" y="43"/>
                    <a:pt x="390" y="68"/>
                    <a:pt x="390" y="92"/>
                  </a:cubicBezTo>
                  <a:cubicBezTo>
                    <a:pt x="390" y="116"/>
                    <a:pt x="390" y="141"/>
                    <a:pt x="414" y="141"/>
                  </a:cubicBezTo>
                  <a:cubicBezTo>
                    <a:pt x="487" y="165"/>
                    <a:pt x="535" y="165"/>
                    <a:pt x="584" y="189"/>
                  </a:cubicBezTo>
                  <a:lnTo>
                    <a:pt x="608" y="189"/>
                  </a:lnTo>
                  <a:cubicBezTo>
                    <a:pt x="632" y="189"/>
                    <a:pt x="632" y="189"/>
                    <a:pt x="657" y="165"/>
                  </a:cubicBezTo>
                  <a:cubicBezTo>
                    <a:pt x="657" y="141"/>
                    <a:pt x="657" y="116"/>
                    <a:pt x="632" y="116"/>
                  </a:cubicBezTo>
                  <a:cubicBezTo>
                    <a:pt x="560" y="92"/>
                    <a:pt x="511" y="68"/>
                    <a:pt x="438" y="43"/>
                  </a:cubicBezTo>
                  <a:close/>
                  <a:moveTo>
                    <a:pt x="778" y="195"/>
                  </a:moveTo>
                  <a:cubicBezTo>
                    <a:pt x="766" y="195"/>
                    <a:pt x="754" y="201"/>
                    <a:pt x="754" y="213"/>
                  </a:cubicBezTo>
                  <a:cubicBezTo>
                    <a:pt x="730" y="238"/>
                    <a:pt x="730" y="262"/>
                    <a:pt x="754" y="286"/>
                  </a:cubicBezTo>
                  <a:cubicBezTo>
                    <a:pt x="803" y="311"/>
                    <a:pt x="851" y="359"/>
                    <a:pt x="875" y="384"/>
                  </a:cubicBezTo>
                  <a:cubicBezTo>
                    <a:pt x="900" y="408"/>
                    <a:pt x="900" y="408"/>
                    <a:pt x="924" y="408"/>
                  </a:cubicBezTo>
                  <a:lnTo>
                    <a:pt x="973" y="408"/>
                  </a:lnTo>
                  <a:cubicBezTo>
                    <a:pt x="973" y="384"/>
                    <a:pt x="973" y="359"/>
                    <a:pt x="973" y="335"/>
                  </a:cubicBezTo>
                  <a:cubicBezTo>
                    <a:pt x="924" y="286"/>
                    <a:pt x="875" y="238"/>
                    <a:pt x="803" y="213"/>
                  </a:cubicBezTo>
                  <a:cubicBezTo>
                    <a:pt x="803" y="201"/>
                    <a:pt x="790" y="195"/>
                    <a:pt x="778" y="195"/>
                  </a:cubicBezTo>
                  <a:close/>
                  <a:moveTo>
                    <a:pt x="1033" y="438"/>
                  </a:moveTo>
                  <a:cubicBezTo>
                    <a:pt x="1021" y="438"/>
                    <a:pt x="1009" y="444"/>
                    <a:pt x="997" y="456"/>
                  </a:cubicBezTo>
                  <a:cubicBezTo>
                    <a:pt x="973" y="456"/>
                    <a:pt x="973" y="505"/>
                    <a:pt x="997" y="529"/>
                  </a:cubicBezTo>
                  <a:cubicBezTo>
                    <a:pt x="1021" y="578"/>
                    <a:pt x="1045" y="626"/>
                    <a:pt x="1070" y="675"/>
                  </a:cubicBezTo>
                  <a:cubicBezTo>
                    <a:pt x="1070" y="699"/>
                    <a:pt x="1094" y="724"/>
                    <a:pt x="1118" y="724"/>
                  </a:cubicBezTo>
                  <a:lnTo>
                    <a:pt x="1118" y="699"/>
                  </a:lnTo>
                  <a:cubicBezTo>
                    <a:pt x="1143" y="675"/>
                    <a:pt x="1167" y="651"/>
                    <a:pt x="1143" y="626"/>
                  </a:cubicBezTo>
                  <a:cubicBezTo>
                    <a:pt x="1118" y="578"/>
                    <a:pt x="1094" y="505"/>
                    <a:pt x="1070" y="456"/>
                  </a:cubicBezTo>
                  <a:cubicBezTo>
                    <a:pt x="1058" y="444"/>
                    <a:pt x="1045" y="438"/>
                    <a:pt x="1033" y="438"/>
                  </a:cubicBezTo>
                  <a:close/>
                  <a:moveTo>
                    <a:pt x="1143" y="796"/>
                  </a:moveTo>
                  <a:cubicBezTo>
                    <a:pt x="1118" y="821"/>
                    <a:pt x="1118" y="845"/>
                    <a:pt x="1118" y="869"/>
                  </a:cubicBezTo>
                  <a:cubicBezTo>
                    <a:pt x="1118" y="918"/>
                    <a:pt x="1143" y="991"/>
                    <a:pt x="1143" y="991"/>
                  </a:cubicBezTo>
                  <a:lnTo>
                    <a:pt x="1143" y="1039"/>
                  </a:lnTo>
                  <a:cubicBezTo>
                    <a:pt x="1143" y="1064"/>
                    <a:pt x="1167" y="1088"/>
                    <a:pt x="1191" y="1088"/>
                  </a:cubicBezTo>
                  <a:cubicBezTo>
                    <a:pt x="1215" y="1088"/>
                    <a:pt x="1240" y="1064"/>
                    <a:pt x="1240" y="1039"/>
                  </a:cubicBezTo>
                  <a:cubicBezTo>
                    <a:pt x="1240" y="1015"/>
                    <a:pt x="1240" y="1015"/>
                    <a:pt x="1240" y="991"/>
                  </a:cubicBezTo>
                  <a:cubicBezTo>
                    <a:pt x="1215" y="942"/>
                    <a:pt x="1215" y="894"/>
                    <a:pt x="1215" y="845"/>
                  </a:cubicBezTo>
                  <a:cubicBezTo>
                    <a:pt x="1191" y="821"/>
                    <a:pt x="1167" y="796"/>
                    <a:pt x="1143" y="796"/>
                  </a:cubicBezTo>
                  <a:close/>
                  <a:moveTo>
                    <a:pt x="1191" y="1185"/>
                  </a:moveTo>
                  <a:cubicBezTo>
                    <a:pt x="1167" y="1185"/>
                    <a:pt x="1143" y="1209"/>
                    <a:pt x="1143" y="1234"/>
                  </a:cubicBezTo>
                  <a:cubicBezTo>
                    <a:pt x="1143" y="1282"/>
                    <a:pt x="1143" y="1355"/>
                    <a:pt x="1118" y="1404"/>
                  </a:cubicBezTo>
                  <a:cubicBezTo>
                    <a:pt x="1118" y="1428"/>
                    <a:pt x="1143" y="1452"/>
                    <a:pt x="1167" y="1452"/>
                  </a:cubicBezTo>
                  <a:cubicBezTo>
                    <a:pt x="1191" y="1452"/>
                    <a:pt x="1215" y="1452"/>
                    <a:pt x="1215" y="1428"/>
                  </a:cubicBezTo>
                  <a:cubicBezTo>
                    <a:pt x="1215" y="1355"/>
                    <a:pt x="1240" y="1307"/>
                    <a:pt x="1240" y="1234"/>
                  </a:cubicBezTo>
                  <a:cubicBezTo>
                    <a:pt x="1240" y="1209"/>
                    <a:pt x="1215" y="1185"/>
                    <a:pt x="1191" y="1185"/>
                  </a:cubicBezTo>
                  <a:close/>
                  <a:moveTo>
                    <a:pt x="1107" y="1549"/>
                  </a:moveTo>
                  <a:cubicBezTo>
                    <a:pt x="1093" y="1549"/>
                    <a:pt x="1078" y="1557"/>
                    <a:pt x="1070" y="1574"/>
                  </a:cubicBezTo>
                  <a:cubicBezTo>
                    <a:pt x="1045" y="1622"/>
                    <a:pt x="997" y="1695"/>
                    <a:pt x="973" y="1744"/>
                  </a:cubicBezTo>
                  <a:cubicBezTo>
                    <a:pt x="948" y="1744"/>
                    <a:pt x="948" y="1792"/>
                    <a:pt x="973" y="1792"/>
                  </a:cubicBezTo>
                  <a:lnTo>
                    <a:pt x="1045" y="1792"/>
                  </a:lnTo>
                  <a:cubicBezTo>
                    <a:pt x="1094" y="1744"/>
                    <a:pt x="1118" y="1671"/>
                    <a:pt x="1143" y="1622"/>
                  </a:cubicBezTo>
                  <a:cubicBezTo>
                    <a:pt x="1158" y="1575"/>
                    <a:pt x="1133" y="1549"/>
                    <a:pt x="1107" y="1549"/>
                  </a:cubicBezTo>
                  <a:close/>
                  <a:moveTo>
                    <a:pt x="438" y="1792"/>
                  </a:moveTo>
                  <a:cubicBezTo>
                    <a:pt x="394" y="1792"/>
                    <a:pt x="390" y="1893"/>
                    <a:pt x="426" y="1893"/>
                  </a:cubicBezTo>
                  <a:cubicBezTo>
                    <a:pt x="430" y="1893"/>
                    <a:pt x="434" y="1892"/>
                    <a:pt x="438" y="1890"/>
                  </a:cubicBezTo>
                  <a:lnTo>
                    <a:pt x="632" y="1890"/>
                  </a:lnTo>
                  <a:cubicBezTo>
                    <a:pt x="657" y="1890"/>
                    <a:pt x="681" y="1890"/>
                    <a:pt x="681" y="1841"/>
                  </a:cubicBezTo>
                  <a:cubicBezTo>
                    <a:pt x="681" y="1817"/>
                    <a:pt x="657" y="1817"/>
                    <a:pt x="632" y="1792"/>
                  </a:cubicBezTo>
                  <a:close/>
                  <a:moveTo>
                    <a:pt x="244" y="1841"/>
                  </a:moveTo>
                  <a:cubicBezTo>
                    <a:pt x="171" y="1865"/>
                    <a:pt x="98" y="1914"/>
                    <a:pt x="74" y="1963"/>
                  </a:cubicBezTo>
                  <a:cubicBezTo>
                    <a:pt x="49" y="1987"/>
                    <a:pt x="49" y="2011"/>
                    <a:pt x="74" y="2011"/>
                  </a:cubicBezTo>
                  <a:cubicBezTo>
                    <a:pt x="74" y="2023"/>
                    <a:pt x="74" y="2029"/>
                    <a:pt x="77" y="2029"/>
                  </a:cubicBezTo>
                  <a:cubicBezTo>
                    <a:pt x="80" y="2029"/>
                    <a:pt x="86" y="2023"/>
                    <a:pt x="98" y="2011"/>
                  </a:cubicBezTo>
                  <a:cubicBezTo>
                    <a:pt x="98" y="2023"/>
                    <a:pt x="104" y="2029"/>
                    <a:pt x="110" y="2029"/>
                  </a:cubicBezTo>
                  <a:cubicBezTo>
                    <a:pt x="116" y="2029"/>
                    <a:pt x="122" y="2023"/>
                    <a:pt x="122" y="2011"/>
                  </a:cubicBezTo>
                  <a:cubicBezTo>
                    <a:pt x="171" y="1987"/>
                    <a:pt x="220" y="1938"/>
                    <a:pt x="268" y="1938"/>
                  </a:cubicBezTo>
                  <a:cubicBezTo>
                    <a:pt x="292" y="1938"/>
                    <a:pt x="317" y="1914"/>
                    <a:pt x="292" y="1865"/>
                  </a:cubicBezTo>
                  <a:cubicBezTo>
                    <a:pt x="292" y="1841"/>
                    <a:pt x="268" y="1841"/>
                    <a:pt x="244" y="1841"/>
                  </a:cubicBezTo>
                  <a:close/>
                  <a:moveTo>
                    <a:pt x="803" y="1841"/>
                  </a:moveTo>
                  <a:cubicBezTo>
                    <a:pt x="778" y="1841"/>
                    <a:pt x="754" y="1841"/>
                    <a:pt x="754" y="1865"/>
                  </a:cubicBezTo>
                  <a:cubicBezTo>
                    <a:pt x="754" y="1890"/>
                    <a:pt x="754" y="1914"/>
                    <a:pt x="778" y="1938"/>
                  </a:cubicBezTo>
                  <a:lnTo>
                    <a:pt x="705" y="1987"/>
                  </a:lnTo>
                  <a:cubicBezTo>
                    <a:pt x="681" y="2011"/>
                    <a:pt x="681" y="2035"/>
                    <a:pt x="705" y="2060"/>
                  </a:cubicBezTo>
                  <a:lnTo>
                    <a:pt x="754" y="2060"/>
                  </a:lnTo>
                  <a:cubicBezTo>
                    <a:pt x="754" y="2060"/>
                    <a:pt x="754" y="2060"/>
                    <a:pt x="754" y="2035"/>
                  </a:cubicBezTo>
                  <a:cubicBezTo>
                    <a:pt x="803" y="2011"/>
                    <a:pt x="827" y="1987"/>
                    <a:pt x="875" y="1938"/>
                  </a:cubicBezTo>
                  <a:lnTo>
                    <a:pt x="948" y="1963"/>
                  </a:lnTo>
                  <a:cubicBezTo>
                    <a:pt x="955" y="1970"/>
                    <a:pt x="963" y="1973"/>
                    <a:pt x="970" y="1973"/>
                  </a:cubicBezTo>
                  <a:cubicBezTo>
                    <a:pt x="987" y="1973"/>
                    <a:pt x="1004" y="1955"/>
                    <a:pt x="1021" y="1938"/>
                  </a:cubicBezTo>
                  <a:cubicBezTo>
                    <a:pt x="1021" y="1914"/>
                    <a:pt x="997" y="1890"/>
                    <a:pt x="997" y="1890"/>
                  </a:cubicBezTo>
                  <a:lnTo>
                    <a:pt x="900" y="1841"/>
                  </a:lnTo>
                  <a:close/>
                  <a:moveTo>
                    <a:pt x="1143" y="1993"/>
                  </a:moveTo>
                  <a:cubicBezTo>
                    <a:pt x="1130" y="1993"/>
                    <a:pt x="1118" y="1999"/>
                    <a:pt x="1118" y="2011"/>
                  </a:cubicBezTo>
                  <a:cubicBezTo>
                    <a:pt x="1094" y="2035"/>
                    <a:pt x="1094" y="2060"/>
                    <a:pt x="1118" y="2084"/>
                  </a:cubicBezTo>
                  <a:cubicBezTo>
                    <a:pt x="1167" y="2108"/>
                    <a:pt x="1191" y="2157"/>
                    <a:pt x="1240" y="2205"/>
                  </a:cubicBezTo>
                  <a:cubicBezTo>
                    <a:pt x="1240" y="2205"/>
                    <a:pt x="1264" y="2205"/>
                    <a:pt x="1264" y="2230"/>
                  </a:cubicBezTo>
                  <a:lnTo>
                    <a:pt x="1313" y="2230"/>
                  </a:lnTo>
                  <a:cubicBezTo>
                    <a:pt x="1337" y="2205"/>
                    <a:pt x="1337" y="2181"/>
                    <a:pt x="1313" y="2157"/>
                  </a:cubicBezTo>
                  <a:cubicBezTo>
                    <a:pt x="1264" y="2108"/>
                    <a:pt x="1215" y="2060"/>
                    <a:pt x="1167" y="2011"/>
                  </a:cubicBezTo>
                  <a:cubicBezTo>
                    <a:pt x="1167" y="1999"/>
                    <a:pt x="1155" y="1993"/>
                    <a:pt x="1143" y="1993"/>
                  </a:cubicBezTo>
                  <a:close/>
                  <a:moveTo>
                    <a:pt x="585" y="2074"/>
                  </a:moveTo>
                  <a:cubicBezTo>
                    <a:pt x="576" y="2074"/>
                    <a:pt x="567" y="2077"/>
                    <a:pt x="560" y="2084"/>
                  </a:cubicBezTo>
                  <a:cubicBezTo>
                    <a:pt x="511" y="2108"/>
                    <a:pt x="462" y="2133"/>
                    <a:pt x="414" y="2157"/>
                  </a:cubicBezTo>
                  <a:cubicBezTo>
                    <a:pt x="365" y="2157"/>
                    <a:pt x="365" y="2230"/>
                    <a:pt x="414" y="2254"/>
                  </a:cubicBezTo>
                  <a:lnTo>
                    <a:pt x="438" y="2230"/>
                  </a:lnTo>
                  <a:cubicBezTo>
                    <a:pt x="487" y="2205"/>
                    <a:pt x="560" y="2181"/>
                    <a:pt x="608" y="2157"/>
                  </a:cubicBezTo>
                  <a:cubicBezTo>
                    <a:pt x="632" y="2157"/>
                    <a:pt x="632" y="2133"/>
                    <a:pt x="632" y="2108"/>
                  </a:cubicBezTo>
                  <a:cubicBezTo>
                    <a:pt x="632" y="2091"/>
                    <a:pt x="608" y="2074"/>
                    <a:pt x="585" y="2074"/>
                  </a:cubicBezTo>
                  <a:close/>
                  <a:moveTo>
                    <a:pt x="49" y="2108"/>
                  </a:moveTo>
                  <a:cubicBezTo>
                    <a:pt x="25" y="2133"/>
                    <a:pt x="1" y="2157"/>
                    <a:pt x="25" y="2181"/>
                  </a:cubicBezTo>
                  <a:cubicBezTo>
                    <a:pt x="74" y="2230"/>
                    <a:pt x="147" y="2278"/>
                    <a:pt x="220" y="2278"/>
                  </a:cubicBezTo>
                  <a:lnTo>
                    <a:pt x="244" y="2278"/>
                  </a:lnTo>
                  <a:cubicBezTo>
                    <a:pt x="244" y="2278"/>
                    <a:pt x="268" y="2254"/>
                    <a:pt x="268" y="2230"/>
                  </a:cubicBezTo>
                  <a:cubicBezTo>
                    <a:pt x="268" y="2205"/>
                    <a:pt x="244" y="2181"/>
                    <a:pt x="220" y="2181"/>
                  </a:cubicBezTo>
                  <a:cubicBezTo>
                    <a:pt x="195" y="2181"/>
                    <a:pt x="122" y="2181"/>
                    <a:pt x="98" y="2133"/>
                  </a:cubicBezTo>
                  <a:cubicBezTo>
                    <a:pt x="98" y="2108"/>
                    <a:pt x="74" y="2108"/>
                    <a:pt x="49" y="2108"/>
                  </a:cubicBezTo>
                  <a:close/>
                  <a:moveTo>
                    <a:pt x="1361" y="2278"/>
                  </a:moveTo>
                  <a:cubicBezTo>
                    <a:pt x="1337" y="2303"/>
                    <a:pt x="1313" y="2327"/>
                    <a:pt x="1337" y="2351"/>
                  </a:cubicBezTo>
                  <a:cubicBezTo>
                    <a:pt x="1337" y="2400"/>
                    <a:pt x="1361" y="2448"/>
                    <a:pt x="1361" y="2521"/>
                  </a:cubicBezTo>
                  <a:cubicBezTo>
                    <a:pt x="1361" y="2546"/>
                    <a:pt x="1386" y="2570"/>
                    <a:pt x="1410" y="2570"/>
                  </a:cubicBezTo>
                  <a:cubicBezTo>
                    <a:pt x="1434" y="2570"/>
                    <a:pt x="1458" y="2546"/>
                    <a:pt x="1458" y="2521"/>
                  </a:cubicBezTo>
                  <a:cubicBezTo>
                    <a:pt x="1458" y="2448"/>
                    <a:pt x="1434" y="2375"/>
                    <a:pt x="1410" y="2327"/>
                  </a:cubicBezTo>
                  <a:cubicBezTo>
                    <a:pt x="1410" y="2303"/>
                    <a:pt x="1361" y="2278"/>
                    <a:pt x="1361" y="2278"/>
                  </a:cubicBezTo>
                  <a:close/>
                  <a:moveTo>
                    <a:pt x="1402" y="2657"/>
                  </a:moveTo>
                  <a:cubicBezTo>
                    <a:pt x="1383" y="2657"/>
                    <a:pt x="1378" y="2674"/>
                    <a:pt x="1361" y="2691"/>
                  </a:cubicBezTo>
                  <a:cubicBezTo>
                    <a:pt x="1361" y="2764"/>
                    <a:pt x="1337" y="2813"/>
                    <a:pt x="1313" y="2861"/>
                  </a:cubicBezTo>
                  <a:cubicBezTo>
                    <a:pt x="1313" y="2886"/>
                    <a:pt x="1337" y="2910"/>
                    <a:pt x="1361" y="2934"/>
                  </a:cubicBezTo>
                  <a:cubicBezTo>
                    <a:pt x="1386" y="2934"/>
                    <a:pt x="1410" y="2934"/>
                    <a:pt x="1410" y="2910"/>
                  </a:cubicBezTo>
                  <a:cubicBezTo>
                    <a:pt x="1434" y="2837"/>
                    <a:pt x="1458" y="2764"/>
                    <a:pt x="1458" y="2716"/>
                  </a:cubicBezTo>
                  <a:cubicBezTo>
                    <a:pt x="1458" y="2691"/>
                    <a:pt x="1458" y="2667"/>
                    <a:pt x="1434" y="2667"/>
                  </a:cubicBezTo>
                  <a:cubicBezTo>
                    <a:pt x="1420" y="2660"/>
                    <a:pt x="1410" y="2657"/>
                    <a:pt x="1402" y="2657"/>
                  </a:cubicBezTo>
                  <a:close/>
                  <a:moveTo>
                    <a:pt x="1288" y="3021"/>
                  </a:moveTo>
                  <a:cubicBezTo>
                    <a:pt x="1272" y="3021"/>
                    <a:pt x="1256" y="3031"/>
                    <a:pt x="1240" y="3031"/>
                  </a:cubicBezTo>
                  <a:lnTo>
                    <a:pt x="1167" y="3201"/>
                  </a:lnTo>
                  <a:cubicBezTo>
                    <a:pt x="1143" y="3226"/>
                    <a:pt x="1167" y="3250"/>
                    <a:pt x="1191" y="3274"/>
                  </a:cubicBezTo>
                  <a:cubicBezTo>
                    <a:pt x="1215" y="3274"/>
                    <a:pt x="1240" y="3274"/>
                    <a:pt x="1240" y="3250"/>
                  </a:cubicBezTo>
                  <a:cubicBezTo>
                    <a:pt x="1264" y="3201"/>
                    <a:pt x="1313" y="3153"/>
                    <a:pt x="1337" y="3080"/>
                  </a:cubicBezTo>
                  <a:cubicBezTo>
                    <a:pt x="1337" y="3056"/>
                    <a:pt x="1337" y="3031"/>
                    <a:pt x="1313" y="3031"/>
                  </a:cubicBezTo>
                  <a:cubicBezTo>
                    <a:pt x="1305" y="3023"/>
                    <a:pt x="1296" y="3021"/>
                    <a:pt x="1288" y="3021"/>
                  </a:cubicBezTo>
                  <a:close/>
                  <a:moveTo>
                    <a:pt x="1124" y="3351"/>
                  </a:moveTo>
                  <a:cubicBezTo>
                    <a:pt x="1112" y="3351"/>
                    <a:pt x="1101" y="3357"/>
                    <a:pt x="1094" y="3371"/>
                  </a:cubicBezTo>
                  <a:cubicBezTo>
                    <a:pt x="1045" y="3444"/>
                    <a:pt x="1021" y="3493"/>
                    <a:pt x="997" y="3542"/>
                  </a:cubicBezTo>
                  <a:cubicBezTo>
                    <a:pt x="973" y="3542"/>
                    <a:pt x="973" y="3566"/>
                    <a:pt x="997" y="3590"/>
                  </a:cubicBezTo>
                  <a:lnTo>
                    <a:pt x="1070" y="3590"/>
                  </a:lnTo>
                  <a:cubicBezTo>
                    <a:pt x="1094" y="3542"/>
                    <a:pt x="1143" y="3493"/>
                    <a:pt x="1167" y="3420"/>
                  </a:cubicBezTo>
                  <a:cubicBezTo>
                    <a:pt x="1184" y="3386"/>
                    <a:pt x="1153" y="3351"/>
                    <a:pt x="1124" y="3351"/>
                  </a:cubicBezTo>
                  <a:close/>
                  <a:moveTo>
                    <a:pt x="705" y="3566"/>
                  </a:moveTo>
                  <a:cubicBezTo>
                    <a:pt x="632" y="3566"/>
                    <a:pt x="560" y="3590"/>
                    <a:pt x="511" y="3639"/>
                  </a:cubicBezTo>
                  <a:cubicBezTo>
                    <a:pt x="487" y="3639"/>
                    <a:pt x="487" y="3687"/>
                    <a:pt x="511" y="3687"/>
                  </a:cubicBezTo>
                  <a:cubicBezTo>
                    <a:pt x="511" y="3699"/>
                    <a:pt x="511" y="3705"/>
                    <a:pt x="514" y="3705"/>
                  </a:cubicBezTo>
                  <a:cubicBezTo>
                    <a:pt x="517" y="3705"/>
                    <a:pt x="523" y="3699"/>
                    <a:pt x="535" y="3687"/>
                  </a:cubicBezTo>
                  <a:cubicBezTo>
                    <a:pt x="535" y="3687"/>
                    <a:pt x="535" y="3712"/>
                    <a:pt x="560" y="3712"/>
                  </a:cubicBezTo>
                  <a:cubicBezTo>
                    <a:pt x="608" y="3663"/>
                    <a:pt x="657" y="3663"/>
                    <a:pt x="705" y="3663"/>
                  </a:cubicBezTo>
                  <a:cubicBezTo>
                    <a:pt x="730" y="3663"/>
                    <a:pt x="754" y="3639"/>
                    <a:pt x="754" y="3614"/>
                  </a:cubicBezTo>
                  <a:cubicBezTo>
                    <a:pt x="754" y="3590"/>
                    <a:pt x="730" y="3566"/>
                    <a:pt x="705" y="3566"/>
                  </a:cubicBezTo>
                  <a:close/>
                  <a:moveTo>
                    <a:pt x="900" y="3590"/>
                  </a:moveTo>
                  <a:cubicBezTo>
                    <a:pt x="875" y="3590"/>
                    <a:pt x="851" y="3614"/>
                    <a:pt x="851" y="3639"/>
                  </a:cubicBezTo>
                  <a:cubicBezTo>
                    <a:pt x="827" y="3639"/>
                    <a:pt x="851" y="3663"/>
                    <a:pt x="851" y="3687"/>
                  </a:cubicBezTo>
                  <a:cubicBezTo>
                    <a:pt x="827" y="3736"/>
                    <a:pt x="778" y="3760"/>
                    <a:pt x="730" y="3809"/>
                  </a:cubicBezTo>
                  <a:cubicBezTo>
                    <a:pt x="730" y="3833"/>
                    <a:pt x="730" y="3857"/>
                    <a:pt x="730" y="3882"/>
                  </a:cubicBezTo>
                  <a:lnTo>
                    <a:pt x="803" y="3882"/>
                  </a:lnTo>
                  <a:cubicBezTo>
                    <a:pt x="851" y="3833"/>
                    <a:pt x="900" y="3784"/>
                    <a:pt x="948" y="3736"/>
                  </a:cubicBezTo>
                  <a:cubicBezTo>
                    <a:pt x="948" y="3736"/>
                    <a:pt x="948" y="3712"/>
                    <a:pt x="948" y="3712"/>
                  </a:cubicBezTo>
                  <a:cubicBezTo>
                    <a:pt x="973" y="3712"/>
                    <a:pt x="1021" y="3736"/>
                    <a:pt x="1045" y="3736"/>
                  </a:cubicBezTo>
                  <a:cubicBezTo>
                    <a:pt x="1053" y="3743"/>
                    <a:pt x="1060" y="3746"/>
                    <a:pt x="1067" y="3746"/>
                  </a:cubicBezTo>
                  <a:cubicBezTo>
                    <a:pt x="1084" y="3746"/>
                    <a:pt x="1101" y="3729"/>
                    <a:pt x="1118" y="3712"/>
                  </a:cubicBezTo>
                  <a:cubicBezTo>
                    <a:pt x="1118" y="3712"/>
                    <a:pt x="1118" y="3663"/>
                    <a:pt x="1094" y="3663"/>
                  </a:cubicBezTo>
                  <a:cubicBezTo>
                    <a:pt x="1021" y="3639"/>
                    <a:pt x="973" y="3614"/>
                    <a:pt x="900" y="3590"/>
                  </a:cubicBezTo>
                  <a:close/>
                  <a:moveTo>
                    <a:pt x="1231" y="3742"/>
                  </a:moveTo>
                  <a:cubicBezTo>
                    <a:pt x="1222" y="3742"/>
                    <a:pt x="1215" y="3748"/>
                    <a:pt x="1215" y="3760"/>
                  </a:cubicBezTo>
                  <a:cubicBezTo>
                    <a:pt x="1191" y="3784"/>
                    <a:pt x="1191" y="3809"/>
                    <a:pt x="1215" y="3833"/>
                  </a:cubicBezTo>
                  <a:cubicBezTo>
                    <a:pt x="1264" y="3857"/>
                    <a:pt x="1313" y="3882"/>
                    <a:pt x="1361" y="3930"/>
                  </a:cubicBezTo>
                  <a:lnTo>
                    <a:pt x="1386" y="3930"/>
                  </a:lnTo>
                  <a:cubicBezTo>
                    <a:pt x="1386" y="3930"/>
                    <a:pt x="1396" y="3941"/>
                    <a:pt x="1411" y="3941"/>
                  </a:cubicBezTo>
                  <a:cubicBezTo>
                    <a:pt x="1418" y="3941"/>
                    <a:pt x="1426" y="3938"/>
                    <a:pt x="1434" y="3930"/>
                  </a:cubicBezTo>
                  <a:cubicBezTo>
                    <a:pt x="1434" y="3930"/>
                    <a:pt x="1434" y="3882"/>
                    <a:pt x="1434" y="3882"/>
                  </a:cubicBezTo>
                  <a:cubicBezTo>
                    <a:pt x="1386" y="3833"/>
                    <a:pt x="1313" y="3784"/>
                    <a:pt x="1264" y="3760"/>
                  </a:cubicBezTo>
                  <a:cubicBezTo>
                    <a:pt x="1252" y="3748"/>
                    <a:pt x="1240" y="3742"/>
                    <a:pt x="1231" y="3742"/>
                  </a:cubicBezTo>
                  <a:close/>
                  <a:moveTo>
                    <a:pt x="462" y="3784"/>
                  </a:moveTo>
                  <a:cubicBezTo>
                    <a:pt x="438" y="3784"/>
                    <a:pt x="414" y="3809"/>
                    <a:pt x="438" y="3833"/>
                  </a:cubicBezTo>
                  <a:cubicBezTo>
                    <a:pt x="438" y="3906"/>
                    <a:pt x="487" y="3979"/>
                    <a:pt x="584" y="3979"/>
                  </a:cubicBezTo>
                  <a:lnTo>
                    <a:pt x="608" y="3979"/>
                  </a:lnTo>
                  <a:cubicBezTo>
                    <a:pt x="632" y="3979"/>
                    <a:pt x="657" y="3954"/>
                    <a:pt x="657" y="3906"/>
                  </a:cubicBezTo>
                  <a:cubicBezTo>
                    <a:pt x="632" y="3882"/>
                    <a:pt x="608" y="3882"/>
                    <a:pt x="584" y="3882"/>
                  </a:cubicBezTo>
                  <a:cubicBezTo>
                    <a:pt x="560" y="3882"/>
                    <a:pt x="511" y="3882"/>
                    <a:pt x="511" y="3809"/>
                  </a:cubicBezTo>
                  <a:cubicBezTo>
                    <a:pt x="511" y="3784"/>
                    <a:pt x="487" y="3784"/>
                    <a:pt x="462" y="3784"/>
                  </a:cubicBezTo>
                  <a:close/>
                  <a:moveTo>
                    <a:pt x="1520" y="3963"/>
                  </a:moveTo>
                  <a:cubicBezTo>
                    <a:pt x="1480" y="3963"/>
                    <a:pt x="1445" y="4014"/>
                    <a:pt x="1483" y="4052"/>
                  </a:cubicBezTo>
                  <a:cubicBezTo>
                    <a:pt x="1507" y="4100"/>
                    <a:pt x="1556" y="4149"/>
                    <a:pt x="1580" y="4197"/>
                  </a:cubicBezTo>
                  <a:cubicBezTo>
                    <a:pt x="1604" y="4197"/>
                    <a:pt x="1604" y="4222"/>
                    <a:pt x="1628" y="4222"/>
                  </a:cubicBezTo>
                  <a:lnTo>
                    <a:pt x="1628" y="4197"/>
                  </a:lnTo>
                  <a:lnTo>
                    <a:pt x="1653" y="4197"/>
                  </a:lnTo>
                  <a:cubicBezTo>
                    <a:pt x="1677" y="4197"/>
                    <a:pt x="1677" y="4173"/>
                    <a:pt x="1677" y="4149"/>
                  </a:cubicBezTo>
                  <a:cubicBezTo>
                    <a:pt x="1628" y="4100"/>
                    <a:pt x="1604" y="4027"/>
                    <a:pt x="1556" y="3979"/>
                  </a:cubicBezTo>
                  <a:cubicBezTo>
                    <a:pt x="1544" y="3967"/>
                    <a:pt x="1532" y="3963"/>
                    <a:pt x="1520" y="3963"/>
                  </a:cubicBezTo>
                  <a:close/>
                  <a:moveTo>
                    <a:pt x="1722" y="4285"/>
                  </a:moveTo>
                  <a:cubicBezTo>
                    <a:pt x="1716" y="4285"/>
                    <a:pt x="1708" y="4287"/>
                    <a:pt x="1701" y="4295"/>
                  </a:cubicBezTo>
                  <a:cubicBezTo>
                    <a:pt x="1677" y="4295"/>
                    <a:pt x="1653" y="4319"/>
                    <a:pt x="1677" y="4343"/>
                  </a:cubicBezTo>
                  <a:cubicBezTo>
                    <a:pt x="1701" y="4416"/>
                    <a:pt x="1726" y="4465"/>
                    <a:pt x="1726" y="4513"/>
                  </a:cubicBezTo>
                  <a:cubicBezTo>
                    <a:pt x="1726" y="4537"/>
                    <a:pt x="1750" y="4562"/>
                    <a:pt x="1774" y="4562"/>
                  </a:cubicBezTo>
                  <a:cubicBezTo>
                    <a:pt x="1799" y="4562"/>
                    <a:pt x="1823" y="4513"/>
                    <a:pt x="1823" y="4489"/>
                  </a:cubicBezTo>
                  <a:cubicBezTo>
                    <a:pt x="1799" y="4440"/>
                    <a:pt x="1774" y="4367"/>
                    <a:pt x="1750" y="4319"/>
                  </a:cubicBezTo>
                  <a:cubicBezTo>
                    <a:pt x="1750" y="4302"/>
                    <a:pt x="1738" y="4285"/>
                    <a:pt x="1722" y="4285"/>
                  </a:cubicBezTo>
                  <a:close/>
                  <a:moveTo>
                    <a:pt x="1799" y="4635"/>
                  </a:moveTo>
                  <a:cubicBezTo>
                    <a:pt x="1774" y="4659"/>
                    <a:pt x="1750" y="4683"/>
                    <a:pt x="1750" y="4708"/>
                  </a:cubicBezTo>
                  <a:lnTo>
                    <a:pt x="1750" y="4780"/>
                  </a:lnTo>
                  <a:lnTo>
                    <a:pt x="1750" y="4878"/>
                  </a:lnTo>
                  <a:cubicBezTo>
                    <a:pt x="1750" y="4902"/>
                    <a:pt x="1774" y="4926"/>
                    <a:pt x="1799" y="4926"/>
                  </a:cubicBezTo>
                  <a:cubicBezTo>
                    <a:pt x="1823" y="4926"/>
                    <a:pt x="1847" y="4902"/>
                    <a:pt x="1847" y="4878"/>
                  </a:cubicBezTo>
                  <a:lnTo>
                    <a:pt x="1847" y="4780"/>
                  </a:lnTo>
                  <a:lnTo>
                    <a:pt x="1847" y="4683"/>
                  </a:lnTo>
                  <a:cubicBezTo>
                    <a:pt x="1847" y="4659"/>
                    <a:pt x="1823" y="4635"/>
                    <a:pt x="1799" y="4635"/>
                  </a:cubicBezTo>
                  <a:close/>
                  <a:moveTo>
                    <a:pt x="1799" y="5023"/>
                  </a:moveTo>
                  <a:cubicBezTo>
                    <a:pt x="1774" y="5023"/>
                    <a:pt x="1750" y="5023"/>
                    <a:pt x="1750" y="5048"/>
                  </a:cubicBezTo>
                  <a:cubicBezTo>
                    <a:pt x="1726" y="5096"/>
                    <a:pt x="1726" y="5145"/>
                    <a:pt x="1726" y="5169"/>
                  </a:cubicBezTo>
                  <a:cubicBezTo>
                    <a:pt x="1701" y="5193"/>
                    <a:pt x="1726" y="5218"/>
                    <a:pt x="1750" y="5242"/>
                  </a:cubicBezTo>
                  <a:cubicBezTo>
                    <a:pt x="1774" y="5242"/>
                    <a:pt x="1799" y="5218"/>
                    <a:pt x="1799" y="5193"/>
                  </a:cubicBezTo>
                  <a:cubicBezTo>
                    <a:pt x="1823" y="5169"/>
                    <a:pt x="1823" y="5121"/>
                    <a:pt x="1823" y="5072"/>
                  </a:cubicBezTo>
                  <a:cubicBezTo>
                    <a:pt x="1847" y="5048"/>
                    <a:pt x="1823" y="5023"/>
                    <a:pt x="1799" y="50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9" name="Google Shape;209;p6"/>
          <p:cNvGrpSpPr/>
          <p:nvPr/>
        </p:nvGrpSpPr>
        <p:grpSpPr>
          <a:xfrm flipH="1">
            <a:off x="8280522" y="3957734"/>
            <a:ext cx="708344" cy="1228537"/>
            <a:chOff x="-1056319" y="1385262"/>
            <a:chExt cx="212940" cy="369285"/>
          </a:xfrm>
        </p:grpSpPr>
        <p:sp>
          <p:nvSpPr>
            <p:cNvPr id="210" name="Google Shape;210;p6"/>
            <p:cNvSpPr/>
            <p:nvPr/>
          </p:nvSpPr>
          <p:spPr>
            <a:xfrm>
              <a:off x="-933315" y="1467563"/>
              <a:ext cx="27460" cy="279194"/>
            </a:xfrm>
            <a:custGeom>
              <a:avLst/>
              <a:gdLst/>
              <a:ahLst/>
              <a:cxnLst/>
              <a:rect l="l" t="t" r="r" b="b"/>
              <a:pathLst>
                <a:path w="705" h="7168" extrusionOk="0">
                  <a:moveTo>
                    <a:pt x="680" y="1"/>
                  </a:moveTo>
                  <a:cubicBezTo>
                    <a:pt x="656" y="1"/>
                    <a:pt x="632" y="25"/>
                    <a:pt x="632" y="50"/>
                  </a:cubicBezTo>
                  <a:cubicBezTo>
                    <a:pt x="608" y="292"/>
                    <a:pt x="0" y="6123"/>
                    <a:pt x="170" y="7119"/>
                  </a:cubicBezTo>
                  <a:cubicBezTo>
                    <a:pt x="170" y="7143"/>
                    <a:pt x="170" y="7167"/>
                    <a:pt x="195" y="7167"/>
                  </a:cubicBezTo>
                  <a:lnTo>
                    <a:pt x="219" y="7167"/>
                  </a:lnTo>
                  <a:cubicBezTo>
                    <a:pt x="243" y="7143"/>
                    <a:pt x="243" y="7119"/>
                    <a:pt x="243" y="7094"/>
                  </a:cubicBezTo>
                  <a:cubicBezTo>
                    <a:pt x="97" y="6123"/>
                    <a:pt x="705" y="122"/>
                    <a:pt x="705" y="74"/>
                  </a:cubicBezTo>
                  <a:cubicBezTo>
                    <a:pt x="705" y="25"/>
                    <a:pt x="705" y="25"/>
                    <a:pt x="6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6"/>
            <p:cNvSpPr/>
            <p:nvPr/>
          </p:nvSpPr>
          <p:spPr>
            <a:xfrm>
              <a:off x="-968331" y="1385262"/>
              <a:ext cx="124952" cy="123978"/>
            </a:xfrm>
            <a:custGeom>
              <a:avLst/>
              <a:gdLst/>
              <a:ahLst/>
              <a:cxnLst/>
              <a:rect l="l" t="t" r="r" b="b"/>
              <a:pathLst>
                <a:path w="3208" h="3183" extrusionOk="0">
                  <a:moveTo>
                    <a:pt x="1555" y="98"/>
                  </a:moveTo>
                  <a:cubicBezTo>
                    <a:pt x="1871" y="171"/>
                    <a:pt x="1871" y="705"/>
                    <a:pt x="1871" y="705"/>
                  </a:cubicBezTo>
                  <a:cubicBezTo>
                    <a:pt x="1871" y="729"/>
                    <a:pt x="1895" y="754"/>
                    <a:pt x="1920" y="754"/>
                  </a:cubicBezTo>
                  <a:cubicBezTo>
                    <a:pt x="1944" y="754"/>
                    <a:pt x="1968" y="754"/>
                    <a:pt x="1968" y="729"/>
                  </a:cubicBezTo>
                  <a:cubicBezTo>
                    <a:pt x="2065" y="535"/>
                    <a:pt x="2260" y="243"/>
                    <a:pt x="2381" y="243"/>
                  </a:cubicBezTo>
                  <a:cubicBezTo>
                    <a:pt x="2405" y="243"/>
                    <a:pt x="2430" y="243"/>
                    <a:pt x="2430" y="268"/>
                  </a:cubicBezTo>
                  <a:cubicBezTo>
                    <a:pt x="2600" y="389"/>
                    <a:pt x="2478" y="802"/>
                    <a:pt x="2405" y="948"/>
                  </a:cubicBezTo>
                  <a:cubicBezTo>
                    <a:pt x="2386" y="988"/>
                    <a:pt x="2414" y="1027"/>
                    <a:pt x="2452" y="1027"/>
                  </a:cubicBezTo>
                  <a:cubicBezTo>
                    <a:pt x="2460" y="1027"/>
                    <a:pt x="2469" y="1025"/>
                    <a:pt x="2478" y="1021"/>
                  </a:cubicBezTo>
                  <a:cubicBezTo>
                    <a:pt x="2600" y="972"/>
                    <a:pt x="2745" y="924"/>
                    <a:pt x="2891" y="924"/>
                  </a:cubicBezTo>
                  <a:cubicBezTo>
                    <a:pt x="2940" y="924"/>
                    <a:pt x="3013" y="924"/>
                    <a:pt x="3061" y="972"/>
                  </a:cubicBezTo>
                  <a:cubicBezTo>
                    <a:pt x="3061" y="972"/>
                    <a:pt x="3061" y="996"/>
                    <a:pt x="3061" y="996"/>
                  </a:cubicBezTo>
                  <a:cubicBezTo>
                    <a:pt x="3037" y="1142"/>
                    <a:pt x="2745" y="1409"/>
                    <a:pt x="2551" y="1580"/>
                  </a:cubicBezTo>
                  <a:cubicBezTo>
                    <a:pt x="2527" y="1580"/>
                    <a:pt x="2527" y="1604"/>
                    <a:pt x="2527" y="1628"/>
                  </a:cubicBezTo>
                  <a:cubicBezTo>
                    <a:pt x="2551" y="1628"/>
                    <a:pt x="2551" y="1652"/>
                    <a:pt x="2575" y="1652"/>
                  </a:cubicBezTo>
                  <a:cubicBezTo>
                    <a:pt x="2721" y="1652"/>
                    <a:pt x="3134" y="1725"/>
                    <a:pt x="3134" y="1920"/>
                  </a:cubicBezTo>
                  <a:cubicBezTo>
                    <a:pt x="3134" y="2114"/>
                    <a:pt x="2624" y="2163"/>
                    <a:pt x="2430" y="2163"/>
                  </a:cubicBezTo>
                  <a:cubicBezTo>
                    <a:pt x="2430" y="2163"/>
                    <a:pt x="2405" y="2163"/>
                    <a:pt x="2405" y="2187"/>
                  </a:cubicBezTo>
                  <a:cubicBezTo>
                    <a:pt x="2381" y="2211"/>
                    <a:pt x="2381" y="2211"/>
                    <a:pt x="2405" y="2235"/>
                  </a:cubicBezTo>
                  <a:cubicBezTo>
                    <a:pt x="2405" y="2235"/>
                    <a:pt x="2697" y="2551"/>
                    <a:pt x="2527" y="2794"/>
                  </a:cubicBezTo>
                  <a:cubicBezTo>
                    <a:pt x="2503" y="2818"/>
                    <a:pt x="2454" y="2843"/>
                    <a:pt x="2430" y="2843"/>
                  </a:cubicBezTo>
                  <a:cubicBezTo>
                    <a:pt x="2260" y="2843"/>
                    <a:pt x="1992" y="2503"/>
                    <a:pt x="1895" y="2381"/>
                  </a:cubicBezTo>
                  <a:cubicBezTo>
                    <a:pt x="1883" y="2369"/>
                    <a:pt x="1871" y="2363"/>
                    <a:pt x="1862" y="2363"/>
                  </a:cubicBezTo>
                  <a:cubicBezTo>
                    <a:pt x="1853" y="2363"/>
                    <a:pt x="1847" y="2369"/>
                    <a:pt x="1847" y="2381"/>
                  </a:cubicBezTo>
                  <a:cubicBezTo>
                    <a:pt x="1822" y="2381"/>
                    <a:pt x="1798" y="2405"/>
                    <a:pt x="1798" y="2430"/>
                  </a:cubicBezTo>
                  <a:cubicBezTo>
                    <a:pt x="1798" y="2430"/>
                    <a:pt x="1871" y="2964"/>
                    <a:pt x="1579" y="3086"/>
                  </a:cubicBezTo>
                  <a:lnTo>
                    <a:pt x="1507" y="3086"/>
                  </a:lnTo>
                  <a:cubicBezTo>
                    <a:pt x="1312" y="3086"/>
                    <a:pt x="1215" y="2624"/>
                    <a:pt x="1215" y="2454"/>
                  </a:cubicBezTo>
                  <a:cubicBezTo>
                    <a:pt x="1215" y="2430"/>
                    <a:pt x="1191" y="2430"/>
                    <a:pt x="1166" y="2430"/>
                  </a:cubicBezTo>
                  <a:cubicBezTo>
                    <a:pt x="1166" y="2430"/>
                    <a:pt x="1166" y="2454"/>
                    <a:pt x="1166" y="2454"/>
                  </a:cubicBezTo>
                  <a:cubicBezTo>
                    <a:pt x="1045" y="2551"/>
                    <a:pt x="899" y="2624"/>
                    <a:pt x="754" y="2624"/>
                  </a:cubicBezTo>
                  <a:cubicBezTo>
                    <a:pt x="656" y="2624"/>
                    <a:pt x="583" y="2600"/>
                    <a:pt x="511" y="2575"/>
                  </a:cubicBezTo>
                  <a:cubicBezTo>
                    <a:pt x="462" y="2551"/>
                    <a:pt x="413" y="2503"/>
                    <a:pt x="413" y="2454"/>
                  </a:cubicBezTo>
                  <a:cubicBezTo>
                    <a:pt x="389" y="2235"/>
                    <a:pt x="729" y="1871"/>
                    <a:pt x="875" y="1725"/>
                  </a:cubicBezTo>
                  <a:cubicBezTo>
                    <a:pt x="875" y="1701"/>
                    <a:pt x="875" y="1701"/>
                    <a:pt x="875" y="1677"/>
                  </a:cubicBezTo>
                  <a:cubicBezTo>
                    <a:pt x="851" y="1652"/>
                    <a:pt x="826" y="1652"/>
                    <a:pt x="826" y="1652"/>
                  </a:cubicBezTo>
                  <a:lnTo>
                    <a:pt x="705" y="1652"/>
                  </a:lnTo>
                  <a:cubicBezTo>
                    <a:pt x="535" y="1652"/>
                    <a:pt x="195" y="1628"/>
                    <a:pt x="146" y="1409"/>
                  </a:cubicBezTo>
                  <a:cubicBezTo>
                    <a:pt x="122" y="1385"/>
                    <a:pt x="122" y="1361"/>
                    <a:pt x="146" y="1337"/>
                  </a:cubicBezTo>
                  <a:cubicBezTo>
                    <a:pt x="219" y="1215"/>
                    <a:pt x="559" y="1191"/>
                    <a:pt x="826" y="1191"/>
                  </a:cubicBezTo>
                  <a:lnTo>
                    <a:pt x="851" y="1191"/>
                  </a:lnTo>
                  <a:cubicBezTo>
                    <a:pt x="899" y="1167"/>
                    <a:pt x="924" y="1118"/>
                    <a:pt x="875" y="1094"/>
                  </a:cubicBezTo>
                  <a:cubicBezTo>
                    <a:pt x="778" y="1021"/>
                    <a:pt x="511" y="778"/>
                    <a:pt x="511" y="608"/>
                  </a:cubicBezTo>
                  <a:cubicBezTo>
                    <a:pt x="511" y="559"/>
                    <a:pt x="511" y="535"/>
                    <a:pt x="535" y="511"/>
                  </a:cubicBezTo>
                  <a:cubicBezTo>
                    <a:pt x="583" y="486"/>
                    <a:pt x="608" y="462"/>
                    <a:pt x="656" y="462"/>
                  </a:cubicBezTo>
                  <a:cubicBezTo>
                    <a:pt x="899" y="511"/>
                    <a:pt x="1118" y="632"/>
                    <a:pt x="1312" y="778"/>
                  </a:cubicBezTo>
                  <a:lnTo>
                    <a:pt x="1361" y="778"/>
                  </a:lnTo>
                  <a:cubicBezTo>
                    <a:pt x="1385" y="754"/>
                    <a:pt x="1385" y="754"/>
                    <a:pt x="1385" y="729"/>
                  </a:cubicBezTo>
                  <a:cubicBezTo>
                    <a:pt x="1361" y="608"/>
                    <a:pt x="1337" y="268"/>
                    <a:pt x="1434" y="146"/>
                  </a:cubicBezTo>
                  <a:cubicBezTo>
                    <a:pt x="1458" y="98"/>
                    <a:pt x="1507" y="98"/>
                    <a:pt x="1555" y="98"/>
                  </a:cubicBezTo>
                  <a:close/>
                  <a:moveTo>
                    <a:pt x="1531" y="1"/>
                  </a:moveTo>
                  <a:cubicBezTo>
                    <a:pt x="1458" y="1"/>
                    <a:pt x="1385" y="25"/>
                    <a:pt x="1337" y="73"/>
                  </a:cubicBezTo>
                  <a:cubicBezTo>
                    <a:pt x="1239" y="243"/>
                    <a:pt x="1215" y="438"/>
                    <a:pt x="1239" y="632"/>
                  </a:cubicBezTo>
                  <a:cubicBezTo>
                    <a:pt x="1069" y="486"/>
                    <a:pt x="875" y="389"/>
                    <a:pt x="632" y="365"/>
                  </a:cubicBezTo>
                  <a:cubicBezTo>
                    <a:pt x="583" y="365"/>
                    <a:pt x="511" y="389"/>
                    <a:pt x="462" y="413"/>
                  </a:cubicBezTo>
                  <a:cubicBezTo>
                    <a:pt x="413" y="462"/>
                    <a:pt x="389" y="535"/>
                    <a:pt x="389" y="584"/>
                  </a:cubicBezTo>
                  <a:cubicBezTo>
                    <a:pt x="438" y="778"/>
                    <a:pt x="559" y="948"/>
                    <a:pt x="705" y="1069"/>
                  </a:cubicBezTo>
                  <a:cubicBezTo>
                    <a:pt x="511" y="1069"/>
                    <a:pt x="171" y="1118"/>
                    <a:pt x="49" y="1264"/>
                  </a:cubicBezTo>
                  <a:cubicBezTo>
                    <a:pt x="0" y="1312"/>
                    <a:pt x="0" y="1361"/>
                    <a:pt x="0" y="1434"/>
                  </a:cubicBezTo>
                  <a:cubicBezTo>
                    <a:pt x="73" y="1701"/>
                    <a:pt x="462" y="1725"/>
                    <a:pt x="681" y="1725"/>
                  </a:cubicBezTo>
                  <a:cubicBezTo>
                    <a:pt x="511" y="1895"/>
                    <a:pt x="243" y="2211"/>
                    <a:pt x="268" y="2454"/>
                  </a:cubicBezTo>
                  <a:cubicBezTo>
                    <a:pt x="292" y="2527"/>
                    <a:pt x="341" y="2600"/>
                    <a:pt x="413" y="2624"/>
                  </a:cubicBezTo>
                  <a:cubicBezTo>
                    <a:pt x="511" y="2673"/>
                    <a:pt x="608" y="2697"/>
                    <a:pt x="705" y="2697"/>
                  </a:cubicBezTo>
                  <a:cubicBezTo>
                    <a:pt x="851" y="2697"/>
                    <a:pt x="996" y="2648"/>
                    <a:pt x="1118" y="2551"/>
                  </a:cubicBezTo>
                  <a:cubicBezTo>
                    <a:pt x="1166" y="2746"/>
                    <a:pt x="1264" y="3183"/>
                    <a:pt x="1507" y="3183"/>
                  </a:cubicBezTo>
                  <a:cubicBezTo>
                    <a:pt x="1531" y="3183"/>
                    <a:pt x="1579" y="3183"/>
                    <a:pt x="1604" y="3159"/>
                  </a:cubicBezTo>
                  <a:cubicBezTo>
                    <a:pt x="1822" y="3037"/>
                    <a:pt x="1944" y="2794"/>
                    <a:pt x="1895" y="2551"/>
                  </a:cubicBezTo>
                  <a:lnTo>
                    <a:pt x="1895" y="2551"/>
                  </a:lnTo>
                  <a:cubicBezTo>
                    <a:pt x="2041" y="2721"/>
                    <a:pt x="2260" y="2940"/>
                    <a:pt x="2430" y="2940"/>
                  </a:cubicBezTo>
                  <a:cubicBezTo>
                    <a:pt x="2503" y="2940"/>
                    <a:pt x="2551" y="2916"/>
                    <a:pt x="2600" y="2867"/>
                  </a:cubicBezTo>
                  <a:cubicBezTo>
                    <a:pt x="2697" y="2648"/>
                    <a:pt x="2673" y="2405"/>
                    <a:pt x="2527" y="2260"/>
                  </a:cubicBezTo>
                  <a:cubicBezTo>
                    <a:pt x="2745" y="2235"/>
                    <a:pt x="3207" y="2163"/>
                    <a:pt x="3207" y="1920"/>
                  </a:cubicBezTo>
                  <a:cubicBezTo>
                    <a:pt x="3207" y="1677"/>
                    <a:pt x="2867" y="1604"/>
                    <a:pt x="2673" y="1580"/>
                  </a:cubicBezTo>
                  <a:cubicBezTo>
                    <a:pt x="2818" y="1434"/>
                    <a:pt x="3134" y="1191"/>
                    <a:pt x="3134" y="1021"/>
                  </a:cubicBezTo>
                  <a:cubicBezTo>
                    <a:pt x="3134" y="972"/>
                    <a:pt x="3110" y="948"/>
                    <a:pt x="3086" y="899"/>
                  </a:cubicBezTo>
                  <a:cubicBezTo>
                    <a:pt x="3037" y="851"/>
                    <a:pt x="2940" y="826"/>
                    <a:pt x="2867" y="826"/>
                  </a:cubicBezTo>
                  <a:cubicBezTo>
                    <a:pt x="2745" y="826"/>
                    <a:pt x="2624" y="851"/>
                    <a:pt x="2503" y="899"/>
                  </a:cubicBezTo>
                  <a:cubicBezTo>
                    <a:pt x="2551" y="729"/>
                    <a:pt x="2648" y="341"/>
                    <a:pt x="2478" y="195"/>
                  </a:cubicBezTo>
                  <a:cubicBezTo>
                    <a:pt x="2430" y="171"/>
                    <a:pt x="2405" y="146"/>
                    <a:pt x="2357" y="146"/>
                  </a:cubicBezTo>
                  <a:cubicBezTo>
                    <a:pt x="2187" y="146"/>
                    <a:pt x="2017" y="389"/>
                    <a:pt x="1920" y="559"/>
                  </a:cubicBezTo>
                  <a:cubicBezTo>
                    <a:pt x="1895" y="365"/>
                    <a:pt x="1798" y="73"/>
                    <a:pt x="15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6"/>
            <p:cNvSpPr/>
            <p:nvPr/>
          </p:nvSpPr>
          <p:spPr>
            <a:xfrm>
              <a:off x="-990104" y="1535297"/>
              <a:ext cx="60606" cy="203864"/>
            </a:xfrm>
            <a:custGeom>
              <a:avLst/>
              <a:gdLst/>
              <a:ahLst/>
              <a:cxnLst/>
              <a:rect l="l" t="t" r="r" b="b"/>
              <a:pathLst>
                <a:path w="1556" h="5234" extrusionOk="0">
                  <a:moveTo>
                    <a:pt x="70" y="1"/>
                  </a:moveTo>
                  <a:cubicBezTo>
                    <a:pt x="64" y="1"/>
                    <a:pt x="56" y="4"/>
                    <a:pt x="49" y="11"/>
                  </a:cubicBezTo>
                  <a:cubicBezTo>
                    <a:pt x="25" y="11"/>
                    <a:pt x="1" y="35"/>
                    <a:pt x="25" y="60"/>
                  </a:cubicBezTo>
                  <a:cubicBezTo>
                    <a:pt x="49" y="108"/>
                    <a:pt x="1458" y="3290"/>
                    <a:pt x="948" y="5185"/>
                  </a:cubicBezTo>
                  <a:cubicBezTo>
                    <a:pt x="948" y="5210"/>
                    <a:pt x="948" y="5234"/>
                    <a:pt x="972" y="5234"/>
                  </a:cubicBezTo>
                  <a:cubicBezTo>
                    <a:pt x="1021" y="5234"/>
                    <a:pt x="1045" y="5234"/>
                    <a:pt x="1045" y="5185"/>
                  </a:cubicBezTo>
                  <a:cubicBezTo>
                    <a:pt x="1555" y="3290"/>
                    <a:pt x="122" y="60"/>
                    <a:pt x="98" y="35"/>
                  </a:cubicBezTo>
                  <a:cubicBezTo>
                    <a:pt x="98" y="18"/>
                    <a:pt x="86" y="1"/>
                    <a:pt x="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6"/>
            <p:cNvSpPr/>
            <p:nvPr/>
          </p:nvSpPr>
          <p:spPr>
            <a:xfrm>
              <a:off x="-1056319" y="1471965"/>
              <a:ext cx="125886" cy="123394"/>
            </a:xfrm>
            <a:custGeom>
              <a:avLst/>
              <a:gdLst/>
              <a:ahLst/>
              <a:cxnLst/>
              <a:rect l="l" t="t" r="r" b="b"/>
              <a:pathLst>
                <a:path w="3232" h="3168" extrusionOk="0">
                  <a:moveTo>
                    <a:pt x="1513" y="97"/>
                  </a:moveTo>
                  <a:cubicBezTo>
                    <a:pt x="1527" y="97"/>
                    <a:pt x="1541" y="99"/>
                    <a:pt x="1555" y="107"/>
                  </a:cubicBezTo>
                  <a:cubicBezTo>
                    <a:pt x="1871" y="155"/>
                    <a:pt x="1895" y="714"/>
                    <a:pt x="1895" y="714"/>
                  </a:cubicBezTo>
                  <a:cubicBezTo>
                    <a:pt x="1895" y="738"/>
                    <a:pt x="1895" y="738"/>
                    <a:pt x="1919" y="738"/>
                  </a:cubicBezTo>
                  <a:cubicBezTo>
                    <a:pt x="1926" y="745"/>
                    <a:pt x="1934" y="748"/>
                    <a:pt x="1940" y="748"/>
                  </a:cubicBezTo>
                  <a:cubicBezTo>
                    <a:pt x="1956" y="748"/>
                    <a:pt x="1968" y="731"/>
                    <a:pt x="1968" y="714"/>
                  </a:cubicBezTo>
                  <a:cubicBezTo>
                    <a:pt x="2065" y="544"/>
                    <a:pt x="2259" y="228"/>
                    <a:pt x="2381" y="228"/>
                  </a:cubicBezTo>
                  <a:cubicBezTo>
                    <a:pt x="2405" y="228"/>
                    <a:pt x="2430" y="252"/>
                    <a:pt x="2454" y="252"/>
                  </a:cubicBezTo>
                  <a:cubicBezTo>
                    <a:pt x="2600" y="398"/>
                    <a:pt x="2478" y="811"/>
                    <a:pt x="2430" y="957"/>
                  </a:cubicBezTo>
                  <a:cubicBezTo>
                    <a:pt x="2405" y="957"/>
                    <a:pt x="2405" y="981"/>
                    <a:pt x="2430" y="1005"/>
                  </a:cubicBezTo>
                  <a:lnTo>
                    <a:pt x="2478" y="1005"/>
                  </a:lnTo>
                  <a:cubicBezTo>
                    <a:pt x="2600" y="933"/>
                    <a:pt x="2745" y="908"/>
                    <a:pt x="2891" y="908"/>
                  </a:cubicBezTo>
                  <a:cubicBezTo>
                    <a:pt x="2940" y="908"/>
                    <a:pt x="3013" y="908"/>
                    <a:pt x="3061" y="957"/>
                  </a:cubicBezTo>
                  <a:cubicBezTo>
                    <a:pt x="3061" y="957"/>
                    <a:pt x="3061" y="981"/>
                    <a:pt x="3061" y="981"/>
                  </a:cubicBezTo>
                  <a:cubicBezTo>
                    <a:pt x="3037" y="1127"/>
                    <a:pt x="2745" y="1394"/>
                    <a:pt x="2551" y="1540"/>
                  </a:cubicBezTo>
                  <a:cubicBezTo>
                    <a:pt x="2551" y="1564"/>
                    <a:pt x="2527" y="1588"/>
                    <a:pt x="2527" y="1588"/>
                  </a:cubicBezTo>
                  <a:cubicBezTo>
                    <a:pt x="2551" y="1613"/>
                    <a:pt x="2551" y="1637"/>
                    <a:pt x="2575" y="1637"/>
                  </a:cubicBezTo>
                  <a:cubicBezTo>
                    <a:pt x="2575" y="1637"/>
                    <a:pt x="3134" y="1710"/>
                    <a:pt x="3134" y="1904"/>
                  </a:cubicBezTo>
                  <a:cubicBezTo>
                    <a:pt x="3134" y="2099"/>
                    <a:pt x="2624" y="2147"/>
                    <a:pt x="2454" y="2147"/>
                  </a:cubicBezTo>
                  <a:cubicBezTo>
                    <a:pt x="2430" y="2147"/>
                    <a:pt x="2405" y="2147"/>
                    <a:pt x="2405" y="2171"/>
                  </a:cubicBezTo>
                  <a:cubicBezTo>
                    <a:pt x="2381" y="2171"/>
                    <a:pt x="2381" y="2196"/>
                    <a:pt x="2405" y="2220"/>
                  </a:cubicBezTo>
                  <a:cubicBezTo>
                    <a:pt x="2405" y="2220"/>
                    <a:pt x="2697" y="2536"/>
                    <a:pt x="2527" y="2779"/>
                  </a:cubicBezTo>
                  <a:cubicBezTo>
                    <a:pt x="2502" y="2803"/>
                    <a:pt x="2478" y="2827"/>
                    <a:pt x="2430" y="2827"/>
                  </a:cubicBezTo>
                  <a:cubicBezTo>
                    <a:pt x="2259" y="2827"/>
                    <a:pt x="1992" y="2487"/>
                    <a:pt x="1895" y="2341"/>
                  </a:cubicBezTo>
                  <a:cubicBezTo>
                    <a:pt x="1895" y="2341"/>
                    <a:pt x="1884" y="2331"/>
                    <a:pt x="1870" y="2331"/>
                  </a:cubicBezTo>
                  <a:cubicBezTo>
                    <a:pt x="1863" y="2331"/>
                    <a:pt x="1855" y="2333"/>
                    <a:pt x="1846" y="2341"/>
                  </a:cubicBezTo>
                  <a:cubicBezTo>
                    <a:pt x="1822" y="2341"/>
                    <a:pt x="1822" y="2366"/>
                    <a:pt x="1822" y="2390"/>
                  </a:cubicBezTo>
                  <a:cubicBezTo>
                    <a:pt x="1822" y="2390"/>
                    <a:pt x="1895" y="2924"/>
                    <a:pt x="1579" y="3046"/>
                  </a:cubicBezTo>
                  <a:lnTo>
                    <a:pt x="1531" y="3046"/>
                  </a:lnTo>
                  <a:cubicBezTo>
                    <a:pt x="1336" y="3046"/>
                    <a:pt x="1239" y="2609"/>
                    <a:pt x="1215" y="2439"/>
                  </a:cubicBezTo>
                  <a:cubicBezTo>
                    <a:pt x="1215" y="2414"/>
                    <a:pt x="1191" y="2414"/>
                    <a:pt x="1191" y="2414"/>
                  </a:cubicBezTo>
                  <a:lnTo>
                    <a:pt x="1142" y="2414"/>
                  </a:lnTo>
                  <a:cubicBezTo>
                    <a:pt x="1021" y="2512"/>
                    <a:pt x="875" y="2584"/>
                    <a:pt x="705" y="2584"/>
                  </a:cubicBezTo>
                  <a:cubicBezTo>
                    <a:pt x="632" y="2584"/>
                    <a:pt x="535" y="2560"/>
                    <a:pt x="462" y="2536"/>
                  </a:cubicBezTo>
                  <a:cubicBezTo>
                    <a:pt x="413" y="2512"/>
                    <a:pt x="389" y="2463"/>
                    <a:pt x="365" y="2414"/>
                  </a:cubicBezTo>
                  <a:cubicBezTo>
                    <a:pt x="340" y="2220"/>
                    <a:pt x="705" y="1831"/>
                    <a:pt x="826" y="1686"/>
                  </a:cubicBezTo>
                  <a:cubicBezTo>
                    <a:pt x="851" y="1661"/>
                    <a:pt x="826" y="1613"/>
                    <a:pt x="802" y="1613"/>
                  </a:cubicBezTo>
                  <a:lnTo>
                    <a:pt x="656" y="1613"/>
                  </a:lnTo>
                  <a:cubicBezTo>
                    <a:pt x="510" y="1613"/>
                    <a:pt x="170" y="1588"/>
                    <a:pt x="122" y="1394"/>
                  </a:cubicBezTo>
                  <a:cubicBezTo>
                    <a:pt x="122" y="1370"/>
                    <a:pt x="122" y="1345"/>
                    <a:pt x="146" y="1321"/>
                  </a:cubicBezTo>
                  <a:cubicBezTo>
                    <a:pt x="219" y="1200"/>
                    <a:pt x="559" y="1175"/>
                    <a:pt x="826" y="1175"/>
                  </a:cubicBezTo>
                  <a:lnTo>
                    <a:pt x="875" y="1175"/>
                  </a:lnTo>
                  <a:cubicBezTo>
                    <a:pt x="875" y="1175"/>
                    <a:pt x="899" y="1151"/>
                    <a:pt x="923" y="1151"/>
                  </a:cubicBezTo>
                  <a:cubicBezTo>
                    <a:pt x="923" y="1127"/>
                    <a:pt x="899" y="1103"/>
                    <a:pt x="899" y="1078"/>
                  </a:cubicBezTo>
                  <a:cubicBezTo>
                    <a:pt x="802" y="1005"/>
                    <a:pt x="510" y="762"/>
                    <a:pt x="510" y="592"/>
                  </a:cubicBezTo>
                  <a:cubicBezTo>
                    <a:pt x="510" y="568"/>
                    <a:pt x="535" y="520"/>
                    <a:pt x="559" y="495"/>
                  </a:cubicBezTo>
                  <a:cubicBezTo>
                    <a:pt x="583" y="471"/>
                    <a:pt x="632" y="471"/>
                    <a:pt x="680" y="471"/>
                  </a:cubicBezTo>
                  <a:cubicBezTo>
                    <a:pt x="899" y="520"/>
                    <a:pt x="1142" y="617"/>
                    <a:pt x="1312" y="762"/>
                  </a:cubicBezTo>
                  <a:cubicBezTo>
                    <a:pt x="1324" y="775"/>
                    <a:pt x="1336" y="781"/>
                    <a:pt x="1345" y="781"/>
                  </a:cubicBezTo>
                  <a:cubicBezTo>
                    <a:pt x="1355" y="781"/>
                    <a:pt x="1361" y="775"/>
                    <a:pt x="1361" y="762"/>
                  </a:cubicBezTo>
                  <a:cubicBezTo>
                    <a:pt x="1385" y="762"/>
                    <a:pt x="1409" y="738"/>
                    <a:pt x="1385" y="714"/>
                  </a:cubicBezTo>
                  <a:cubicBezTo>
                    <a:pt x="1361" y="592"/>
                    <a:pt x="1336" y="252"/>
                    <a:pt x="1434" y="131"/>
                  </a:cubicBezTo>
                  <a:cubicBezTo>
                    <a:pt x="1451" y="114"/>
                    <a:pt x="1480" y="97"/>
                    <a:pt x="1513" y="97"/>
                  </a:cubicBezTo>
                  <a:close/>
                  <a:moveTo>
                    <a:pt x="1497" y="0"/>
                  </a:moveTo>
                  <a:cubicBezTo>
                    <a:pt x="1437" y="0"/>
                    <a:pt x="1373" y="28"/>
                    <a:pt x="1336" y="82"/>
                  </a:cubicBezTo>
                  <a:cubicBezTo>
                    <a:pt x="1263" y="252"/>
                    <a:pt x="1215" y="447"/>
                    <a:pt x="1263" y="617"/>
                  </a:cubicBezTo>
                  <a:cubicBezTo>
                    <a:pt x="1093" y="471"/>
                    <a:pt x="875" y="398"/>
                    <a:pt x="656" y="349"/>
                  </a:cubicBezTo>
                  <a:cubicBezTo>
                    <a:pt x="583" y="349"/>
                    <a:pt x="535" y="374"/>
                    <a:pt x="462" y="422"/>
                  </a:cubicBezTo>
                  <a:cubicBezTo>
                    <a:pt x="413" y="447"/>
                    <a:pt x="389" y="520"/>
                    <a:pt x="389" y="568"/>
                  </a:cubicBezTo>
                  <a:cubicBezTo>
                    <a:pt x="413" y="762"/>
                    <a:pt x="608" y="957"/>
                    <a:pt x="729" y="1054"/>
                  </a:cubicBezTo>
                  <a:cubicBezTo>
                    <a:pt x="510" y="1078"/>
                    <a:pt x="170" y="1103"/>
                    <a:pt x="49" y="1248"/>
                  </a:cubicBezTo>
                  <a:cubicBezTo>
                    <a:pt x="25" y="1297"/>
                    <a:pt x="0" y="1370"/>
                    <a:pt x="25" y="1418"/>
                  </a:cubicBezTo>
                  <a:cubicBezTo>
                    <a:pt x="73" y="1686"/>
                    <a:pt x="462" y="1710"/>
                    <a:pt x="680" y="1710"/>
                  </a:cubicBezTo>
                  <a:cubicBezTo>
                    <a:pt x="535" y="1880"/>
                    <a:pt x="243" y="2220"/>
                    <a:pt x="292" y="2439"/>
                  </a:cubicBezTo>
                  <a:cubicBezTo>
                    <a:pt x="292" y="2536"/>
                    <a:pt x="340" y="2584"/>
                    <a:pt x="438" y="2633"/>
                  </a:cubicBezTo>
                  <a:cubicBezTo>
                    <a:pt x="510" y="2682"/>
                    <a:pt x="608" y="2706"/>
                    <a:pt x="705" y="2706"/>
                  </a:cubicBezTo>
                  <a:cubicBezTo>
                    <a:pt x="875" y="2682"/>
                    <a:pt x="1021" y="2633"/>
                    <a:pt x="1142" y="2560"/>
                  </a:cubicBezTo>
                  <a:cubicBezTo>
                    <a:pt x="1166" y="2730"/>
                    <a:pt x="1263" y="3167"/>
                    <a:pt x="1531" y="3167"/>
                  </a:cubicBezTo>
                  <a:lnTo>
                    <a:pt x="1628" y="3167"/>
                  </a:lnTo>
                  <a:cubicBezTo>
                    <a:pt x="1822" y="3046"/>
                    <a:pt x="1944" y="2803"/>
                    <a:pt x="1919" y="2560"/>
                  </a:cubicBezTo>
                  <a:lnTo>
                    <a:pt x="1919" y="2560"/>
                  </a:lnTo>
                  <a:cubicBezTo>
                    <a:pt x="2041" y="2706"/>
                    <a:pt x="2259" y="2949"/>
                    <a:pt x="2454" y="2949"/>
                  </a:cubicBezTo>
                  <a:cubicBezTo>
                    <a:pt x="2502" y="2949"/>
                    <a:pt x="2575" y="2900"/>
                    <a:pt x="2600" y="2852"/>
                  </a:cubicBezTo>
                  <a:cubicBezTo>
                    <a:pt x="2721" y="2657"/>
                    <a:pt x="2697" y="2414"/>
                    <a:pt x="2551" y="2244"/>
                  </a:cubicBezTo>
                  <a:cubicBezTo>
                    <a:pt x="2745" y="2220"/>
                    <a:pt x="3231" y="2147"/>
                    <a:pt x="3231" y="1904"/>
                  </a:cubicBezTo>
                  <a:cubicBezTo>
                    <a:pt x="3231" y="1661"/>
                    <a:pt x="2891" y="1588"/>
                    <a:pt x="2697" y="1564"/>
                  </a:cubicBezTo>
                  <a:cubicBezTo>
                    <a:pt x="2842" y="1443"/>
                    <a:pt x="3134" y="1175"/>
                    <a:pt x="3134" y="1005"/>
                  </a:cubicBezTo>
                  <a:cubicBezTo>
                    <a:pt x="3134" y="981"/>
                    <a:pt x="3134" y="933"/>
                    <a:pt x="3110" y="908"/>
                  </a:cubicBezTo>
                  <a:cubicBezTo>
                    <a:pt x="3055" y="854"/>
                    <a:pt x="3000" y="826"/>
                    <a:pt x="2935" y="826"/>
                  </a:cubicBezTo>
                  <a:cubicBezTo>
                    <a:pt x="2914" y="826"/>
                    <a:pt x="2891" y="829"/>
                    <a:pt x="2867" y="835"/>
                  </a:cubicBezTo>
                  <a:cubicBezTo>
                    <a:pt x="2745" y="835"/>
                    <a:pt x="2624" y="860"/>
                    <a:pt x="2527" y="884"/>
                  </a:cubicBezTo>
                  <a:cubicBezTo>
                    <a:pt x="2575" y="714"/>
                    <a:pt x="2672" y="349"/>
                    <a:pt x="2478" y="179"/>
                  </a:cubicBezTo>
                  <a:cubicBezTo>
                    <a:pt x="2454" y="155"/>
                    <a:pt x="2405" y="155"/>
                    <a:pt x="2381" y="131"/>
                  </a:cubicBezTo>
                  <a:cubicBezTo>
                    <a:pt x="2211" y="131"/>
                    <a:pt x="2041" y="374"/>
                    <a:pt x="1944" y="544"/>
                  </a:cubicBezTo>
                  <a:cubicBezTo>
                    <a:pt x="1919" y="349"/>
                    <a:pt x="1822" y="58"/>
                    <a:pt x="1555" y="9"/>
                  </a:cubicBezTo>
                  <a:cubicBezTo>
                    <a:pt x="1537" y="3"/>
                    <a:pt x="1517" y="0"/>
                    <a:pt x="14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6"/>
            <p:cNvSpPr/>
            <p:nvPr/>
          </p:nvSpPr>
          <p:spPr>
            <a:xfrm>
              <a:off x="-933315" y="1418369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29" y="1"/>
                  </a:moveTo>
                  <a:cubicBezTo>
                    <a:pt x="340" y="1"/>
                    <a:pt x="0" y="317"/>
                    <a:pt x="0" y="705"/>
                  </a:cubicBezTo>
                  <a:cubicBezTo>
                    <a:pt x="0" y="1094"/>
                    <a:pt x="340" y="1410"/>
                    <a:pt x="729" y="1410"/>
                  </a:cubicBezTo>
                  <a:cubicBezTo>
                    <a:pt x="1118" y="1410"/>
                    <a:pt x="1434" y="1094"/>
                    <a:pt x="1434" y="705"/>
                  </a:cubicBezTo>
                  <a:cubicBezTo>
                    <a:pt x="1434" y="317"/>
                    <a:pt x="1118" y="1"/>
                    <a:pt x="7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6"/>
            <p:cNvSpPr/>
            <p:nvPr/>
          </p:nvSpPr>
          <p:spPr>
            <a:xfrm>
              <a:off x="-1021303" y="1507331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05" y="0"/>
                  </a:moveTo>
                  <a:cubicBezTo>
                    <a:pt x="316" y="0"/>
                    <a:pt x="0" y="316"/>
                    <a:pt x="0" y="705"/>
                  </a:cubicBezTo>
                  <a:cubicBezTo>
                    <a:pt x="0" y="1093"/>
                    <a:pt x="316" y="1409"/>
                    <a:pt x="705" y="1409"/>
                  </a:cubicBezTo>
                  <a:cubicBezTo>
                    <a:pt x="1118" y="1409"/>
                    <a:pt x="1433" y="1093"/>
                    <a:pt x="1433" y="705"/>
                  </a:cubicBezTo>
                  <a:cubicBezTo>
                    <a:pt x="1433" y="316"/>
                    <a:pt x="1118" y="0"/>
                    <a:pt x="7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6"/>
            <p:cNvSpPr/>
            <p:nvPr/>
          </p:nvSpPr>
          <p:spPr>
            <a:xfrm>
              <a:off x="-1029833" y="1690513"/>
              <a:ext cx="173717" cy="64034"/>
            </a:xfrm>
            <a:custGeom>
              <a:avLst/>
              <a:gdLst/>
              <a:ahLst/>
              <a:cxnLst/>
              <a:rect l="l" t="t" r="r" b="b"/>
              <a:pathLst>
                <a:path w="4460" h="1644" extrusionOk="0">
                  <a:moveTo>
                    <a:pt x="2533" y="0"/>
                  </a:moveTo>
                  <a:cubicBezTo>
                    <a:pt x="2511" y="0"/>
                    <a:pt x="2492" y="11"/>
                    <a:pt x="2478" y="34"/>
                  </a:cubicBezTo>
                  <a:cubicBezTo>
                    <a:pt x="2308" y="253"/>
                    <a:pt x="1920" y="763"/>
                    <a:pt x="1920" y="763"/>
                  </a:cubicBezTo>
                  <a:cubicBezTo>
                    <a:pt x="1920" y="763"/>
                    <a:pt x="1830" y="97"/>
                    <a:pt x="1603" y="97"/>
                  </a:cubicBezTo>
                  <a:cubicBezTo>
                    <a:pt x="1567" y="97"/>
                    <a:pt x="1526" y="115"/>
                    <a:pt x="1482" y="156"/>
                  </a:cubicBezTo>
                  <a:cubicBezTo>
                    <a:pt x="1288" y="350"/>
                    <a:pt x="1094" y="544"/>
                    <a:pt x="924" y="739"/>
                  </a:cubicBezTo>
                  <a:cubicBezTo>
                    <a:pt x="924" y="739"/>
                    <a:pt x="672" y="73"/>
                    <a:pt x="493" y="73"/>
                  </a:cubicBezTo>
                  <a:cubicBezTo>
                    <a:pt x="464" y="73"/>
                    <a:pt x="437" y="91"/>
                    <a:pt x="413" y="131"/>
                  </a:cubicBezTo>
                  <a:cubicBezTo>
                    <a:pt x="243" y="617"/>
                    <a:pt x="98" y="1103"/>
                    <a:pt x="0" y="1613"/>
                  </a:cubicBezTo>
                  <a:cubicBezTo>
                    <a:pt x="0" y="1613"/>
                    <a:pt x="1039" y="1644"/>
                    <a:pt x="2099" y="1644"/>
                  </a:cubicBezTo>
                  <a:cubicBezTo>
                    <a:pt x="3158" y="1644"/>
                    <a:pt x="4239" y="1613"/>
                    <a:pt x="4324" y="1492"/>
                  </a:cubicBezTo>
                  <a:cubicBezTo>
                    <a:pt x="4459" y="1289"/>
                    <a:pt x="4115" y="108"/>
                    <a:pt x="3813" y="108"/>
                  </a:cubicBezTo>
                  <a:cubicBezTo>
                    <a:pt x="3789" y="108"/>
                    <a:pt x="3765" y="115"/>
                    <a:pt x="3741" y="131"/>
                  </a:cubicBezTo>
                  <a:cubicBezTo>
                    <a:pt x="3523" y="350"/>
                    <a:pt x="3353" y="642"/>
                    <a:pt x="3280" y="933"/>
                  </a:cubicBezTo>
                  <a:cubicBezTo>
                    <a:pt x="3280" y="933"/>
                    <a:pt x="2744" y="0"/>
                    <a:pt x="25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6"/>
            <p:cNvSpPr/>
            <p:nvPr/>
          </p:nvSpPr>
          <p:spPr>
            <a:xfrm>
              <a:off x="-886965" y="1718791"/>
              <a:ext cx="8569" cy="31511"/>
            </a:xfrm>
            <a:custGeom>
              <a:avLst/>
              <a:gdLst/>
              <a:ahLst/>
              <a:cxnLst/>
              <a:rect l="l" t="t" r="r" b="b"/>
              <a:pathLst>
                <a:path w="220" h="809" extrusionOk="0">
                  <a:moveTo>
                    <a:pt x="159" y="1"/>
                  </a:moveTo>
                  <a:cubicBezTo>
                    <a:pt x="140" y="1"/>
                    <a:pt x="122" y="13"/>
                    <a:pt x="122" y="37"/>
                  </a:cubicBezTo>
                  <a:cubicBezTo>
                    <a:pt x="122" y="256"/>
                    <a:pt x="98" y="499"/>
                    <a:pt x="25" y="741"/>
                  </a:cubicBezTo>
                  <a:cubicBezTo>
                    <a:pt x="1" y="741"/>
                    <a:pt x="1" y="790"/>
                    <a:pt x="25" y="790"/>
                  </a:cubicBezTo>
                  <a:lnTo>
                    <a:pt x="49" y="790"/>
                  </a:lnTo>
                  <a:cubicBezTo>
                    <a:pt x="49" y="802"/>
                    <a:pt x="55" y="808"/>
                    <a:pt x="64" y="808"/>
                  </a:cubicBezTo>
                  <a:cubicBezTo>
                    <a:pt x="73" y="808"/>
                    <a:pt x="86" y="802"/>
                    <a:pt x="98" y="790"/>
                  </a:cubicBezTo>
                  <a:cubicBezTo>
                    <a:pt x="195" y="547"/>
                    <a:pt x="219" y="280"/>
                    <a:pt x="195" y="37"/>
                  </a:cubicBezTo>
                  <a:cubicBezTo>
                    <a:pt x="195" y="13"/>
                    <a:pt x="177" y="1"/>
                    <a:pt x="1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6"/>
            <p:cNvSpPr/>
            <p:nvPr/>
          </p:nvSpPr>
          <p:spPr>
            <a:xfrm>
              <a:off x="-931446" y="1708859"/>
              <a:ext cx="10478" cy="40742"/>
            </a:xfrm>
            <a:custGeom>
              <a:avLst/>
              <a:gdLst/>
              <a:ahLst/>
              <a:cxnLst/>
              <a:rect l="l" t="t" r="r" b="b"/>
              <a:pathLst>
                <a:path w="269" h="1046" extrusionOk="0">
                  <a:moveTo>
                    <a:pt x="147" y="0"/>
                  </a:moveTo>
                  <a:cubicBezTo>
                    <a:pt x="122" y="0"/>
                    <a:pt x="98" y="25"/>
                    <a:pt x="122" y="49"/>
                  </a:cubicBezTo>
                  <a:cubicBezTo>
                    <a:pt x="147" y="365"/>
                    <a:pt x="122" y="875"/>
                    <a:pt x="1" y="948"/>
                  </a:cubicBezTo>
                  <a:cubicBezTo>
                    <a:pt x="1" y="972"/>
                    <a:pt x="1" y="996"/>
                    <a:pt x="1" y="1021"/>
                  </a:cubicBezTo>
                  <a:cubicBezTo>
                    <a:pt x="25" y="1021"/>
                    <a:pt x="25" y="1045"/>
                    <a:pt x="49" y="1045"/>
                  </a:cubicBezTo>
                  <a:lnTo>
                    <a:pt x="74" y="1045"/>
                  </a:lnTo>
                  <a:cubicBezTo>
                    <a:pt x="268" y="924"/>
                    <a:pt x="195" y="195"/>
                    <a:pt x="195" y="49"/>
                  </a:cubicBezTo>
                  <a:cubicBezTo>
                    <a:pt x="195" y="0"/>
                    <a:pt x="171" y="0"/>
                    <a:pt x="1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6"/>
            <p:cNvSpPr/>
            <p:nvPr/>
          </p:nvSpPr>
          <p:spPr>
            <a:xfrm>
              <a:off x="-976861" y="1713571"/>
              <a:ext cx="6660" cy="34120"/>
            </a:xfrm>
            <a:custGeom>
              <a:avLst/>
              <a:gdLst/>
              <a:ahLst/>
              <a:cxnLst/>
              <a:rect l="l" t="t" r="r" b="b"/>
              <a:pathLst>
                <a:path w="171" h="876" extrusionOk="0">
                  <a:moveTo>
                    <a:pt x="122" y="1"/>
                  </a:moveTo>
                  <a:cubicBezTo>
                    <a:pt x="98" y="1"/>
                    <a:pt x="74" y="25"/>
                    <a:pt x="74" y="50"/>
                  </a:cubicBezTo>
                  <a:cubicBezTo>
                    <a:pt x="74" y="317"/>
                    <a:pt x="49" y="560"/>
                    <a:pt x="1" y="827"/>
                  </a:cubicBezTo>
                  <a:cubicBezTo>
                    <a:pt x="1" y="851"/>
                    <a:pt x="1" y="875"/>
                    <a:pt x="49" y="875"/>
                  </a:cubicBezTo>
                  <a:cubicBezTo>
                    <a:pt x="74" y="875"/>
                    <a:pt x="98" y="875"/>
                    <a:pt x="98" y="851"/>
                  </a:cubicBezTo>
                  <a:cubicBezTo>
                    <a:pt x="147" y="584"/>
                    <a:pt x="171" y="317"/>
                    <a:pt x="171" y="50"/>
                  </a:cubicBezTo>
                  <a:cubicBezTo>
                    <a:pt x="171" y="25"/>
                    <a:pt x="147" y="1"/>
                    <a:pt x="1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6"/>
            <p:cNvSpPr/>
            <p:nvPr/>
          </p:nvSpPr>
          <p:spPr>
            <a:xfrm>
              <a:off x="-1015656" y="1710767"/>
              <a:ext cx="10478" cy="35990"/>
            </a:xfrm>
            <a:custGeom>
              <a:avLst/>
              <a:gdLst/>
              <a:ahLst/>
              <a:cxnLst/>
              <a:rect l="l" t="t" r="r" b="b"/>
              <a:pathLst>
                <a:path w="269" h="924" extrusionOk="0">
                  <a:moveTo>
                    <a:pt x="98" y="0"/>
                  </a:moveTo>
                  <a:cubicBezTo>
                    <a:pt x="74" y="0"/>
                    <a:pt x="49" y="0"/>
                    <a:pt x="25" y="24"/>
                  </a:cubicBezTo>
                  <a:cubicBezTo>
                    <a:pt x="1" y="316"/>
                    <a:pt x="49" y="607"/>
                    <a:pt x="171" y="899"/>
                  </a:cubicBezTo>
                  <a:cubicBezTo>
                    <a:pt x="171" y="899"/>
                    <a:pt x="195" y="923"/>
                    <a:pt x="195" y="923"/>
                  </a:cubicBezTo>
                  <a:lnTo>
                    <a:pt x="219" y="923"/>
                  </a:lnTo>
                  <a:cubicBezTo>
                    <a:pt x="244" y="899"/>
                    <a:pt x="268" y="875"/>
                    <a:pt x="244" y="850"/>
                  </a:cubicBezTo>
                  <a:cubicBezTo>
                    <a:pt x="147" y="607"/>
                    <a:pt x="98" y="316"/>
                    <a:pt x="122" y="49"/>
                  </a:cubicBezTo>
                  <a:cubicBezTo>
                    <a:pt x="122" y="24"/>
                    <a:pt x="122" y="0"/>
                    <a:pt x="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1" name="Google Shape;221;p6"/>
          <p:cNvGrpSpPr/>
          <p:nvPr/>
        </p:nvGrpSpPr>
        <p:grpSpPr>
          <a:xfrm flipH="1">
            <a:off x="131950" y="4459555"/>
            <a:ext cx="537853" cy="555858"/>
            <a:chOff x="5294267" y="4624350"/>
            <a:chExt cx="383004" cy="395854"/>
          </a:xfrm>
        </p:grpSpPr>
        <p:sp>
          <p:nvSpPr>
            <p:cNvPr id="222" name="Google Shape;222;p6"/>
            <p:cNvSpPr/>
            <p:nvPr/>
          </p:nvSpPr>
          <p:spPr>
            <a:xfrm>
              <a:off x="5358550" y="4859712"/>
              <a:ext cx="58369" cy="160492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6"/>
            <p:cNvSpPr/>
            <p:nvPr/>
          </p:nvSpPr>
          <p:spPr>
            <a:xfrm>
              <a:off x="5294267" y="4894594"/>
              <a:ext cx="175454" cy="68546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6"/>
            <p:cNvSpPr/>
            <p:nvPr/>
          </p:nvSpPr>
          <p:spPr>
            <a:xfrm>
              <a:off x="5310447" y="4883895"/>
              <a:ext cx="150836" cy="94033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6"/>
            <p:cNvSpPr/>
            <p:nvPr/>
          </p:nvSpPr>
          <p:spPr>
            <a:xfrm>
              <a:off x="5340805" y="4845446"/>
              <a:ext cx="97252" cy="157795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6"/>
            <p:cNvSpPr/>
            <p:nvPr/>
          </p:nvSpPr>
          <p:spPr>
            <a:xfrm>
              <a:off x="5499297" y="4624350"/>
              <a:ext cx="175454" cy="150575"/>
            </a:xfrm>
            <a:custGeom>
              <a:avLst/>
              <a:gdLst/>
              <a:ahLst/>
              <a:cxnLst/>
              <a:rect l="l" t="t" r="r" b="b"/>
              <a:pathLst>
                <a:path w="2017" h="1731" extrusionOk="0">
                  <a:moveTo>
                    <a:pt x="1166" y="175"/>
                  </a:moveTo>
                  <a:cubicBezTo>
                    <a:pt x="1555" y="175"/>
                    <a:pt x="1871" y="467"/>
                    <a:pt x="1871" y="856"/>
                  </a:cubicBezTo>
                  <a:cubicBezTo>
                    <a:pt x="1871" y="1285"/>
                    <a:pt x="1511" y="1569"/>
                    <a:pt x="1144" y="1569"/>
                  </a:cubicBezTo>
                  <a:cubicBezTo>
                    <a:pt x="971" y="1569"/>
                    <a:pt x="796" y="1506"/>
                    <a:pt x="656" y="1366"/>
                  </a:cubicBezTo>
                  <a:cubicBezTo>
                    <a:pt x="219" y="929"/>
                    <a:pt x="534" y="175"/>
                    <a:pt x="1166" y="175"/>
                  </a:cubicBezTo>
                  <a:close/>
                  <a:moveTo>
                    <a:pt x="1142" y="1"/>
                  </a:moveTo>
                  <a:cubicBezTo>
                    <a:pt x="930" y="1"/>
                    <a:pt x="714" y="77"/>
                    <a:pt x="534" y="248"/>
                  </a:cubicBezTo>
                  <a:cubicBezTo>
                    <a:pt x="0" y="807"/>
                    <a:pt x="389" y="1730"/>
                    <a:pt x="1166" y="1730"/>
                  </a:cubicBezTo>
                  <a:cubicBezTo>
                    <a:pt x="1628" y="1730"/>
                    <a:pt x="2016" y="1342"/>
                    <a:pt x="2016" y="856"/>
                  </a:cubicBezTo>
                  <a:cubicBezTo>
                    <a:pt x="2016" y="344"/>
                    <a:pt x="1590" y="1"/>
                    <a:pt x="11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6"/>
            <p:cNvSpPr/>
            <p:nvPr/>
          </p:nvSpPr>
          <p:spPr>
            <a:xfrm>
              <a:off x="5615653" y="4833656"/>
              <a:ext cx="32352" cy="88957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6"/>
            <p:cNvSpPr/>
            <p:nvPr/>
          </p:nvSpPr>
          <p:spPr>
            <a:xfrm>
              <a:off x="5580022" y="4852990"/>
              <a:ext cx="97250" cy="37993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6"/>
            <p:cNvSpPr/>
            <p:nvPr/>
          </p:nvSpPr>
          <p:spPr>
            <a:xfrm>
              <a:off x="5588990" y="4847059"/>
              <a:ext cx="83605" cy="52120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6"/>
            <p:cNvSpPr/>
            <p:nvPr/>
          </p:nvSpPr>
          <p:spPr>
            <a:xfrm>
              <a:off x="5605817" y="4825749"/>
              <a:ext cx="53904" cy="87462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1" name="Google Shape;231;p6"/>
          <p:cNvGrpSpPr/>
          <p:nvPr/>
        </p:nvGrpSpPr>
        <p:grpSpPr>
          <a:xfrm rot="-7204672" flipH="1">
            <a:off x="8450532" y="285651"/>
            <a:ext cx="537851" cy="273046"/>
            <a:chOff x="5294267" y="4825749"/>
            <a:chExt cx="383004" cy="194455"/>
          </a:xfrm>
        </p:grpSpPr>
        <p:sp>
          <p:nvSpPr>
            <p:cNvPr id="232" name="Google Shape;232;p6"/>
            <p:cNvSpPr/>
            <p:nvPr/>
          </p:nvSpPr>
          <p:spPr>
            <a:xfrm>
              <a:off x="5358550" y="4859712"/>
              <a:ext cx="58369" cy="160492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6"/>
            <p:cNvSpPr/>
            <p:nvPr/>
          </p:nvSpPr>
          <p:spPr>
            <a:xfrm>
              <a:off x="5294267" y="4894594"/>
              <a:ext cx="175454" cy="68546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6"/>
            <p:cNvSpPr/>
            <p:nvPr/>
          </p:nvSpPr>
          <p:spPr>
            <a:xfrm>
              <a:off x="5310447" y="4883895"/>
              <a:ext cx="150836" cy="94033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6"/>
            <p:cNvSpPr/>
            <p:nvPr/>
          </p:nvSpPr>
          <p:spPr>
            <a:xfrm>
              <a:off x="5340805" y="4845446"/>
              <a:ext cx="97252" cy="157795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6"/>
            <p:cNvSpPr/>
            <p:nvPr/>
          </p:nvSpPr>
          <p:spPr>
            <a:xfrm>
              <a:off x="5615653" y="4833656"/>
              <a:ext cx="32352" cy="88957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6"/>
            <p:cNvSpPr/>
            <p:nvPr/>
          </p:nvSpPr>
          <p:spPr>
            <a:xfrm>
              <a:off x="5580022" y="4852990"/>
              <a:ext cx="97250" cy="37993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6"/>
            <p:cNvSpPr/>
            <p:nvPr/>
          </p:nvSpPr>
          <p:spPr>
            <a:xfrm>
              <a:off x="5588990" y="4847059"/>
              <a:ext cx="83605" cy="52120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6"/>
            <p:cNvSpPr/>
            <p:nvPr/>
          </p:nvSpPr>
          <p:spPr>
            <a:xfrm>
              <a:off x="5605817" y="4825749"/>
              <a:ext cx="53904" cy="87462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12"/>
          <p:cNvSpPr/>
          <p:nvPr/>
        </p:nvSpPr>
        <p:spPr>
          <a:xfrm rot="1356523" flipH="1">
            <a:off x="7359480" y="-103797"/>
            <a:ext cx="11640" cy="34572"/>
          </a:xfrm>
          <a:custGeom>
            <a:avLst/>
            <a:gdLst/>
            <a:ahLst/>
            <a:cxnLst/>
            <a:rect l="l" t="t" r="r" b="b"/>
            <a:pathLst>
              <a:path w="368" h="1093" extrusionOk="0">
                <a:moveTo>
                  <a:pt x="334" y="0"/>
                </a:moveTo>
                <a:cubicBezTo>
                  <a:pt x="368" y="200"/>
                  <a:pt x="334" y="367"/>
                  <a:pt x="301" y="567"/>
                </a:cubicBezTo>
                <a:cubicBezTo>
                  <a:pt x="268" y="734"/>
                  <a:pt x="168" y="901"/>
                  <a:pt x="34" y="1034"/>
                </a:cubicBezTo>
                <a:cubicBezTo>
                  <a:pt x="1" y="1034"/>
                  <a:pt x="1" y="1067"/>
                  <a:pt x="34" y="1067"/>
                </a:cubicBezTo>
                <a:cubicBezTo>
                  <a:pt x="34" y="1084"/>
                  <a:pt x="34" y="1092"/>
                  <a:pt x="38" y="1092"/>
                </a:cubicBezTo>
                <a:cubicBezTo>
                  <a:pt x="43" y="1092"/>
                  <a:pt x="51" y="1084"/>
                  <a:pt x="68" y="1067"/>
                </a:cubicBezTo>
                <a:cubicBezTo>
                  <a:pt x="201" y="934"/>
                  <a:pt x="301" y="767"/>
                  <a:pt x="334" y="567"/>
                </a:cubicBezTo>
                <a:cubicBezTo>
                  <a:pt x="368" y="367"/>
                  <a:pt x="368" y="200"/>
                  <a:pt x="334" y="0"/>
                </a:cubicBezTo>
                <a:close/>
              </a:path>
            </a:pathLst>
          </a:custGeom>
          <a:solidFill>
            <a:srgbClr val="11675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5" name="Google Shape;485;p12"/>
          <p:cNvSpPr/>
          <p:nvPr/>
        </p:nvSpPr>
        <p:spPr>
          <a:xfrm>
            <a:off x="6745307" y="5203897"/>
            <a:ext cx="489268" cy="53825"/>
          </a:xfrm>
          <a:custGeom>
            <a:avLst/>
            <a:gdLst/>
            <a:ahLst/>
            <a:cxnLst/>
            <a:rect l="l" t="t" r="r" b="b"/>
            <a:pathLst>
              <a:path w="16446" h="2069" extrusionOk="0">
                <a:moveTo>
                  <a:pt x="0" y="0"/>
                </a:moveTo>
                <a:lnTo>
                  <a:pt x="0" y="2069"/>
                </a:lnTo>
                <a:lnTo>
                  <a:pt x="16445" y="2069"/>
                </a:lnTo>
                <a:lnTo>
                  <a:pt x="16445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21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3" name="Google Shape;1453;p32"/>
          <p:cNvSpPr/>
          <p:nvPr/>
        </p:nvSpPr>
        <p:spPr>
          <a:xfrm>
            <a:off x="7336950" y="5125975"/>
            <a:ext cx="109250" cy="17525"/>
          </a:xfrm>
          <a:custGeom>
            <a:avLst/>
            <a:gdLst/>
            <a:ahLst/>
            <a:cxnLst/>
            <a:rect l="l" t="t" r="r" b="b"/>
            <a:pathLst>
              <a:path w="4370" h="701" extrusionOk="0">
                <a:moveTo>
                  <a:pt x="0" y="0"/>
                </a:moveTo>
                <a:lnTo>
                  <a:pt x="0" y="701"/>
                </a:lnTo>
                <a:lnTo>
                  <a:pt x="4370" y="701"/>
                </a:lnTo>
                <a:lnTo>
                  <a:pt x="437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54" name="Google Shape;1454;p32"/>
          <p:cNvGrpSpPr/>
          <p:nvPr/>
        </p:nvGrpSpPr>
        <p:grpSpPr>
          <a:xfrm flipH="1">
            <a:off x="-297197" y="926675"/>
            <a:ext cx="1025973" cy="811032"/>
            <a:chOff x="855987" y="2204128"/>
            <a:chExt cx="1217483" cy="962421"/>
          </a:xfrm>
        </p:grpSpPr>
        <p:grpSp>
          <p:nvGrpSpPr>
            <p:cNvPr id="1455" name="Google Shape;1455;p32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1456" name="Google Shape;1456;p32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7" name="Google Shape;1457;p32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8" name="Google Shape;1458;p32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9" name="Google Shape;1459;p32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0" name="Google Shape;1460;p32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1" name="Google Shape;1461;p32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462" name="Google Shape;1462;p32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63" name="Google Shape;1463;p32"/>
          <p:cNvGrpSpPr/>
          <p:nvPr/>
        </p:nvGrpSpPr>
        <p:grpSpPr>
          <a:xfrm rot="-3617422" flipH="1">
            <a:off x="8490995" y="4604956"/>
            <a:ext cx="639248" cy="382014"/>
            <a:chOff x="1202177" y="4613417"/>
            <a:chExt cx="528376" cy="315757"/>
          </a:xfrm>
        </p:grpSpPr>
        <p:sp>
          <p:nvSpPr>
            <p:cNvPr id="1464" name="Google Shape;1464;p32"/>
            <p:cNvSpPr/>
            <p:nvPr/>
          </p:nvSpPr>
          <p:spPr>
            <a:xfrm>
              <a:off x="1564214" y="4671691"/>
              <a:ext cx="166339" cy="48340"/>
            </a:xfrm>
            <a:custGeom>
              <a:avLst/>
              <a:gdLst/>
              <a:ahLst/>
              <a:cxnLst/>
              <a:rect l="l" t="t" r="r" b="b"/>
              <a:pathLst>
                <a:path w="1507" h="438" extrusionOk="0">
                  <a:moveTo>
                    <a:pt x="1409" y="1"/>
                  </a:moveTo>
                  <a:lnTo>
                    <a:pt x="73" y="316"/>
                  </a:lnTo>
                  <a:cubicBezTo>
                    <a:pt x="25" y="316"/>
                    <a:pt x="0" y="341"/>
                    <a:pt x="25" y="389"/>
                  </a:cubicBezTo>
                  <a:cubicBezTo>
                    <a:pt x="25" y="414"/>
                    <a:pt x="49" y="438"/>
                    <a:pt x="73" y="438"/>
                  </a:cubicBezTo>
                  <a:lnTo>
                    <a:pt x="98" y="438"/>
                  </a:lnTo>
                  <a:lnTo>
                    <a:pt x="1434" y="122"/>
                  </a:lnTo>
                  <a:cubicBezTo>
                    <a:pt x="1506" y="122"/>
                    <a:pt x="1482" y="1"/>
                    <a:pt x="14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32"/>
            <p:cNvSpPr/>
            <p:nvPr/>
          </p:nvSpPr>
          <p:spPr>
            <a:xfrm>
              <a:off x="1602846" y="4613417"/>
              <a:ext cx="60708" cy="176363"/>
            </a:xfrm>
            <a:custGeom>
              <a:avLst/>
              <a:gdLst/>
              <a:ahLst/>
              <a:cxnLst/>
              <a:rect l="l" t="t" r="r" b="b"/>
              <a:pathLst>
                <a:path w="550" h="1598" extrusionOk="0">
                  <a:moveTo>
                    <a:pt x="77" y="0"/>
                  </a:moveTo>
                  <a:cubicBezTo>
                    <a:pt x="39" y="0"/>
                    <a:pt x="0" y="32"/>
                    <a:pt x="15" y="91"/>
                  </a:cubicBezTo>
                  <a:lnTo>
                    <a:pt x="403" y="1573"/>
                  </a:lnTo>
                  <a:cubicBezTo>
                    <a:pt x="428" y="1597"/>
                    <a:pt x="452" y="1597"/>
                    <a:pt x="476" y="1597"/>
                  </a:cubicBezTo>
                  <a:lnTo>
                    <a:pt x="501" y="1597"/>
                  </a:lnTo>
                  <a:cubicBezTo>
                    <a:pt x="525" y="1597"/>
                    <a:pt x="549" y="1549"/>
                    <a:pt x="525" y="1525"/>
                  </a:cubicBezTo>
                  <a:lnTo>
                    <a:pt x="136" y="43"/>
                  </a:lnTo>
                  <a:cubicBezTo>
                    <a:pt x="127" y="14"/>
                    <a:pt x="102" y="0"/>
                    <a:pt x="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32"/>
            <p:cNvSpPr/>
            <p:nvPr/>
          </p:nvSpPr>
          <p:spPr>
            <a:xfrm>
              <a:off x="1582978" y="4629421"/>
              <a:ext cx="104638" cy="138950"/>
            </a:xfrm>
            <a:custGeom>
              <a:avLst/>
              <a:gdLst/>
              <a:ahLst/>
              <a:cxnLst/>
              <a:rect l="l" t="t" r="r" b="b"/>
              <a:pathLst>
                <a:path w="948" h="1259" extrusionOk="0">
                  <a:moveTo>
                    <a:pt x="875" y="1"/>
                  </a:moveTo>
                  <a:cubicBezTo>
                    <a:pt x="857" y="1"/>
                    <a:pt x="838" y="7"/>
                    <a:pt x="826" y="19"/>
                  </a:cubicBezTo>
                  <a:lnTo>
                    <a:pt x="25" y="1161"/>
                  </a:lnTo>
                  <a:cubicBezTo>
                    <a:pt x="0" y="1185"/>
                    <a:pt x="0" y="1234"/>
                    <a:pt x="49" y="1258"/>
                  </a:cubicBezTo>
                  <a:lnTo>
                    <a:pt x="122" y="1258"/>
                  </a:lnTo>
                  <a:lnTo>
                    <a:pt x="924" y="92"/>
                  </a:lnTo>
                  <a:cubicBezTo>
                    <a:pt x="948" y="68"/>
                    <a:pt x="948" y="19"/>
                    <a:pt x="924" y="19"/>
                  </a:cubicBezTo>
                  <a:cubicBezTo>
                    <a:pt x="911" y="7"/>
                    <a:pt x="893" y="1"/>
                    <a:pt x="8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32"/>
            <p:cNvSpPr/>
            <p:nvPr/>
          </p:nvSpPr>
          <p:spPr>
            <a:xfrm>
              <a:off x="1548982" y="4644430"/>
              <a:ext cx="160158" cy="102419"/>
            </a:xfrm>
            <a:custGeom>
              <a:avLst/>
              <a:gdLst/>
              <a:ahLst/>
              <a:cxnLst/>
              <a:rect l="l" t="t" r="r" b="b"/>
              <a:pathLst>
                <a:path w="1451" h="928" extrusionOk="0">
                  <a:moveTo>
                    <a:pt x="115" y="1"/>
                  </a:moveTo>
                  <a:cubicBezTo>
                    <a:pt x="51" y="1"/>
                    <a:pt x="0" y="83"/>
                    <a:pt x="65" y="126"/>
                  </a:cubicBezTo>
                  <a:lnTo>
                    <a:pt x="1329" y="928"/>
                  </a:lnTo>
                  <a:lnTo>
                    <a:pt x="1377" y="928"/>
                  </a:lnTo>
                  <a:cubicBezTo>
                    <a:pt x="1426" y="928"/>
                    <a:pt x="1450" y="831"/>
                    <a:pt x="1402" y="806"/>
                  </a:cubicBezTo>
                  <a:lnTo>
                    <a:pt x="138" y="5"/>
                  </a:lnTo>
                  <a:cubicBezTo>
                    <a:pt x="130" y="2"/>
                    <a:pt x="123" y="1"/>
                    <a:pt x="1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32"/>
            <p:cNvSpPr/>
            <p:nvPr/>
          </p:nvSpPr>
          <p:spPr>
            <a:xfrm>
              <a:off x="1202177" y="4673346"/>
              <a:ext cx="177156" cy="151310"/>
            </a:xfrm>
            <a:custGeom>
              <a:avLst/>
              <a:gdLst/>
              <a:ahLst/>
              <a:cxnLst/>
              <a:rect l="l" t="t" r="r" b="b"/>
              <a:pathLst>
                <a:path w="1605" h="1371" extrusionOk="0">
                  <a:moveTo>
                    <a:pt x="924" y="131"/>
                  </a:moveTo>
                  <a:cubicBezTo>
                    <a:pt x="1216" y="131"/>
                    <a:pt x="1458" y="374"/>
                    <a:pt x="1483" y="690"/>
                  </a:cubicBezTo>
                  <a:cubicBezTo>
                    <a:pt x="1483" y="1019"/>
                    <a:pt x="1204" y="1248"/>
                    <a:pt x="911" y="1248"/>
                  </a:cubicBezTo>
                  <a:cubicBezTo>
                    <a:pt x="771" y="1248"/>
                    <a:pt x="629" y="1196"/>
                    <a:pt x="511" y="1079"/>
                  </a:cubicBezTo>
                  <a:cubicBezTo>
                    <a:pt x="171" y="739"/>
                    <a:pt x="414" y="131"/>
                    <a:pt x="924" y="131"/>
                  </a:cubicBezTo>
                  <a:close/>
                  <a:moveTo>
                    <a:pt x="907" y="1"/>
                  </a:moveTo>
                  <a:cubicBezTo>
                    <a:pt x="740" y="1"/>
                    <a:pt x="571" y="63"/>
                    <a:pt x="438" y="204"/>
                  </a:cubicBezTo>
                  <a:cubicBezTo>
                    <a:pt x="1" y="641"/>
                    <a:pt x="317" y="1370"/>
                    <a:pt x="924" y="1370"/>
                  </a:cubicBezTo>
                  <a:cubicBezTo>
                    <a:pt x="1288" y="1370"/>
                    <a:pt x="1604" y="1079"/>
                    <a:pt x="1604" y="690"/>
                  </a:cubicBezTo>
                  <a:cubicBezTo>
                    <a:pt x="1604" y="278"/>
                    <a:pt x="1258" y="1"/>
                    <a:pt x="9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32"/>
            <p:cNvSpPr/>
            <p:nvPr/>
          </p:nvSpPr>
          <p:spPr>
            <a:xfrm>
              <a:off x="1389928" y="4832385"/>
              <a:ext cx="115344" cy="96790"/>
            </a:xfrm>
            <a:custGeom>
              <a:avLst/>
              <a:gdLst/>
              <a:ahLst/>
              <a:cxnLst/>
              <a:rect l="l" t="t" r="r" b="b"/>
              <a:pathLst>
                <a:path w="1045" h="877" extrusionOk="0">
                  <a:moveTo>
                    <a:pt x="583" y="124"/>
                  </a:moveTo>
                  <a:cubicBezTo>
                    <a:pt x="753" y="124"/>
                    <a:pt x="899" y="269"/>
                    <a:pt x="899" y="439"/>
                  </a:cubicBezTo>
                  <a:cubicBezTo>
                    <a:pt x="899" y="622"/>
                    <a:pt x="741" y="747"/>
                    <a:pt x="587" y="747"/>
                  </a:cubicBezTo>
                  <a:cubicBezTo>
                    <a:pt x="515" y="747"/>
                    <a:pt x="443" y="720"/>
                    <a:pt x="389" y="658"/>
                  </a:cubicBezTo>
                  <a:cubicBezTo>
                    <a:pt x="195" y="464"/>
                    <a:pt x="316" y="124"/>
                    <a:pt x="583" y="124"/>
                  </a:cubicBezTo>
                  <a:close/>
                  <a:moveTo>
                    <a:pt x="584" y="0"/>
                  </a:moveTo>
                  <a:cubicBezTo>
                    <a:pt x="473" y="0"/>
                    <a:pt x="361" y="38"/>
                    <a:pt x="268" y="124"/>
                  </a:cubicBezTo>
                  <a:cubicBezTo>
                    <a:pt x="0" y="415"/>
                    <a:pt x="195" y="877"/>
                    <a:pt x="583" y="877"/>
                  </a:cubicBezTo>
                  <a:cubicBezTo>
                    <a:pt x="826" y="877"/>
                    <a:pt x="1021" y="682"/>
                    <a:pt x="1045" y="439"/>
                  </a:cubicBezTo>
                  <a:cubicBezTo>
                    <a:pt x="1045" y="175"/>
                    <a:pt x="820" y="0"/>
                    <a:pt x="5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70" name="Google Shape;1470;p32"/>
          <p:cNvGrpSpPr/>
          <p:nvPr/>
        </p:nvGrpSpPr>
        <p:grpSpPr>
          <a:xfrm flipH="1">
            <a:off x="62659" y="4194779"/>
            <a:ext cx="666115" cy="973447"/>
            <a:chOff x="-1047799" y="3300294"/>
            <a:chExt cx="439014" cy="641607"/>
          </a:xfrm>
        </p:grpSpPr>
        <p:sp>
          <p:nvSpPr>
            <p:cNvPr id="1471" name="Google Shape;1471;p32"/>
            <p:cNvSpPr/>
            <p:nvPr/>
          </p:nvSpPr>
          <p:spPr>
            <a:xfrm>
              <a:off x="-994003" y="3750695"/>
              <a:ext cx="138774" cy="63785"/>
            </a:xfrm>
            <a:custGeom>
              <a:avLst/>
              <a:gdLst/>
              <a:ahLst/>
              <a:cxnLst/>
              <a:rect l="l" t="t" r="r" b="b"/>
              <a:pathLst>
                <a:path w="1847" h="849" extrusionOk="0">
                  <a:moveTo>
                    <a:pt x="728" y="0"/>
                  </a:moveTo>
                  <a:cubicBezTo>
                    <a:pt x="502" y="0"/>
                    <a:pt x="254" y="68"/>
                    <a:pt x="1" y="252"/>
                  </a:cubicBezTo>
                  <a:cubicBezTo>
                    <a:pt x="1" y="252"/>
                    <a:pt x="350" y="848"/>
                    <a:pt x="1002" y="848"/>
                  </a:cubicBezTo>
                  <a:cubicBezTo>
                    <a:pt x="1243" y="848"/>
                    <a:pt x="1526" y="767"/>
                    <a:pt x="1847" y="544"/>
                  </a:cubicBezTo>
                  <a:cubicBezTo>
                    <a:pt x="1847" y="544"/>
                    <a:pt x="1369" y="0"/>
                    <a:pt x="7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32"/>
            <p:cNvSpPr/>
            <p:nvPr/>
          </p:nvSpPr>
          <p:spPr>
            <a:xfrm>
              <a:off x="-950199" y="3777592"/>
              <a:ext cx="98652" cy="17656"/>
            </a:xfrm>
            <a:custGeom>
              <a:avLst/>
              <a:gdLst/>
              <a:ahLst/>
              <a:cxnLst/>
              <a:rect l="l" t="t" r="r" b="b"/>
              <a:pathLst>
                <a:path w="1313" h="235" extrusionOk="0">
                  <a:moveTo>
                    <a:pt x="500" y="0"/>
                  </a:moveTo>
                  <a:cubicBezTo>
                    <a:pt x="349" y="0"/>
                    <a:pt x="197" y="14"/>
                    <a:pt x="49" y="40"/>
                  </a:cubicBezTo>
                  <a:cubicBezTo>
                    <a:pt x="25" y="40"/>
                    <a:pt x="1" y="64"/>
                    <a:pt x="25" y="89"/>
                  </a:cubicBezTo>
                  <a:cubicBezTo>
                    <a:pt x="25" y="113"/>
                    <a:pt x="49" y="113"/>
                    <a:pt x="73" y="113"/>
                  </a:cubicBezTo>
                  <a:cubicBezTo>
                    <a:pt x="191" y="98"/>
                    <a:pt x="311" y="90"/>
                    <a:pt x="431" y="90"/>
                  </a:cubicBezTo>
                  <a:cubicBezTo>
                    <a:pt x="708" y="90"/>
                    <a:pt x="985" y="133"/>
                    <a:pt x="1239" y="234"/>
                  </a:cubicBezTo>
                  <a:lnTo>
                    <a:pt x="1264" y="234"/>
                  </a:lnTo>
                  <a:cubicBezTo>
                    <a:pt x="1288" y="234"/>
                    <a:pt x="1288" y="210"/>
                    <a:pt x="1312" y="210"/>
                  </a:cubicBezTo>
                  <a:cubicBezTo>
                    <a:pt x="1312" y="186"/>
                    <a:pt x="1312" y="162"/>
                    <a:pt x="1288" y="137"/>
                  </a:cubicBezTo>
                  <a:cubicBezTo>
                    <a:pt x="1039" y="44"/>
                    <a:pt x="770" y="0"/>
                    <a:pt x="5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32"/>
            <p:cNvSpPr/>
            <p:nvPr/>
          </p:nvSpPr>
          <p:spPr>
            <a:xfrm>
              <a:off x="-949448" y="3639053"/>
              <a:ext cx="114280" cy="249281"/>
            </a:xfrm>
            <a:custGeom>
              <a:avLst/>
              <a:gdLst/>
              <a:ahLst/>
              <a:cxnLst/>
              <a:rect l="l" t="t" r="r" b="b"/>
              <a:pathLst>
                <a:path w="1521" h="3318" extrusionOk="0">
                  <a:moveTo>
                    <a:pt x="69" y="0"/>
                  </a:moveTo>
                  <a:cubicBezTo>
                    <a:pt x="40" y="0"/>
                    <a:pt x="0" y="67"/>
                    <a:pt x="39" y="86"/>
                  </a:cubicBezTo>
                  <a:cubicBezTo>
                    <a:pt x="63" y="86"/>
                    <a:pt x="1327" y="961"/>
                    <a:pt x="1424" y="3269"/>
                  </a:cubicBezTo>
                  <a:cubicBezTo>
                    <a:pt x="1424" y="3293"/>
                    <a:pt x="1448" y="3317"/>
                    <a:pt x="1472" y="3317"/>
                  </a:cubicBezTo>
                  <a:cubicBezTo>
                    <a:pt x="1497" y="3293"/>
                    <a:pt x="1521" y="3293"/>
                    <a:pt x="1521" y="3269"/>
                  </a:cubicBezTo>
                  <a:cubicBezTo>
                    <a:pt x="1424" y="912"/>
                    <a:pt x="88" y="14"/>
                    <a:pt x="88" y="14"/>
                  </a:cubicBezTo>
                  <a:cubicBezTo>
                    <a:pt x="83" y="4"/>
                    <a:pt x="76" y="0"/>
                    <a:pt x="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32"/>
            <p:cNvSpPr/>
            <p:nvPr/>
          </p:nvSpPr>
          <p:spPr>
            <a:xfrm>
              <a:off x="-1047799" y="3504796"/>
              <a:ext cx="229087" cy="179936"/>
            </a:xfrm>
            <a:custGeom>
              <a:avLst/>
              <a:gdLst/>
              <a:ahLst/>
              <a:cxnLst/>
              <a:rect l="l" t="t" r="r" b="b"/>
              <a:pathLst>
                <a:path w="3049" h="2395" extrusionOk="0">
                  <a:moveTo>
                    <a:pt x="2055" y="1"/>
                  </a:moveTo>
                  <a:cubicBezTo>
                    <a:pt x="1883" y="1"/>
                    <a:pt x="1883" y="562"/>
                    <a:pt x="1883" y="562"/>
                  </a:cubicBezTo>
                  <a:cubicBezTo>
                    <a:pt x="1761" y="416"/>
                    <a:pt x="1615" y="294"/>
                    <a:pt x="1445" y="197"/>
                  </a:cubicBezTo>
                  <a:cubicBezTo>
                    <a:pt x="1434" y="193"/>
                    <a:pt x="1423" y="192"/>
                    <a:pt x="1413" y="192"/>
                  </a:cubicBezTo>
                  <a:cubicBezTo>
                    <a:pt x="1234" y="192"/>
                    <a:pt x="1300" y="780"/>
                    <a:pt x="1300" y="780"/>
                  </a:cubicBezTo>
                  <a:cubicBezTo>
                    <a:pt x="1154" y="635"/>
                    <a:pt x="984" y="537"/>
                    <a:pt x="814" y="416"/>
                  </a:cubicBezTo>
                  <a:cubicBezTo>
                    <a:pt x="785" y="400"/>
                    <a:pt x="760" y="393"/>
                    <a:pt x="740" y="393"/>
                  </a:cubicBezTo>
                  <a:cubicBezTo>
                    <a:pt x="532" y="393"/>
                    <a:pt x="692" y="1096"/>
                    <a:pt x="692" y="1096"/>
                  </a:cubicBezTo>
                  <a:cubicBezTo>
                    <a:pt x="692" y="1096"/>
                    <a:pt x="357" y="857"/>
                    <a:pt x="178" y="857"/>
                  </a:cubicBezTo>
                  <a:cubicBezTo>
                    <a:pt x="136" y="857"/>
                    <a:pt x="103" y="870"/>
                    <a:pt x="85" y="902"/>
                  </a:cubicBezTo>
                  <a:cubicBezTo>
                    <a:pt x="1" y="1049"/>
                    <a:pt x="662" y="2395"/>
                    <a:pt x="1533" y="2395"/>
                  </a:cubicBezTo>
                  <a:cubicBezTo>
                    <a:pt x="1669" y="2395"/>
                    <a:pt x="1811" y="2362"/>
                    <a:pt x="1955" y="2286"/>
                  </a:cubicBezTo>
                  <a:cubicBezTo>
                    <a:pt x="3049" y="1728"/>
                    <a:pt x="2684" y="926"/>
                    <a:pt x="2684" y="926"/>
                  </a:cubicBezTo>
                  <a:cubicBezTo>
                    <a:pt x="2684" y="926"/>
                    <a:pt x="2368" y="197"/>
                    <a:pt x="2125" y="27"/>
                  </a:cubicBezTo>
                  <a:cubicBezTo>
                    <a:pt x="2099" y="9"/>
                    <a:pt x="2076" y="1"/>
                    <a:pt x="20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32"/>
            <p:cNvSpPr/>
            <p:nvPr/>
          </p:nvSpPr>
          <p:spPr>
            <a:xfrm>
              <a:off x="-1006775" y="3550625"/>
              <a:ext cx="157032" cy="111418"/>
            </a:xfrm>
            <a:custGeom>
              <a:avLst/>
              <a:gdLst/>
              <a:ahLst/>
              <a:cxnLst/>
              <a:rect l="l" t="t" r="r" b="b"/>
              <a:pathLst>
                <a:path w="2090" h="1483" extrusionOk="0">
                  <a:moveTo>
                    <a:pt x="1652" y="292"/>
                  </a:moveTo>
                  <a:cubicBezTo>
                    <a:pt x="1677" y="292"/>
                    <a:pt x="1701" y="316"/>
                    <a:pt x="1725" y="340"/>
                  </a:cubicBezTo>
                  <a:cubicBezTo>
                    <a:pt x="1749" y="365"/>
                    <a:pt x="1749" y="389"/>
                    <a:pt x="1774" y="413"/>
                  </a:cubicBezTo>
                  <a:lnTo>
                    <a:pt x="1725" y="389"/>
                  </a:lnTo>
                  <a:cubicBezTo>
                    <a:pt x="1701" y="365"/>
                    <a:pt x="1677" y="316"/>
                    <a:pt x="1652" y="292"/>
                  </a:cubicBezTo>
                  <a:close/>
                  <a:moveTo>
                    <a:pt x="802" y="656"/>
                  </a:moveTo>
                  <a:lnTo>
                    <a:pt x="802" y="656"/>
                  </a:lnTo>
                  <a:cubicBezTo>
                    <a:pt x="826" y="680"/>
                    <a:pt x="851" y="729"/>
                    <a:pt x="875" y="778"/>
                  </a:cubicBezTo>
                  <a:cubicBezTo>
                    <a:pt x="851" y="729"/>
                    <a:pt x="826" y="705"/>
                    <a:pt x="802" y="656"/>
                  </a:cubicBezTo>
                  <a:close/>
                  <a:moveTo>
                    <a:pt x="535" y="923"/>
                  </a:moveTo>
                  <a:lnTo>
                    <a:pt x="535" y="923"/>
                  </a:lnTo>
                  <a:cubicBezTo>
                    <a:pt x="583" y="948"/>
                    <a:pt x="608" y="996"/>
                    <a:pt x="608" y="1045"/>
                  </a:cubicBezTo>
                  <a:cubicBezTo>
                    <a:pt x="583" y="996"/>
                    <a:pt x="559" y="972"/>
                    <a:pt x="535" y="923"/>
                  </a:cubicBezTo>
                  <a:close/>
                  <a:moveTo>
                    <a:pt x="1944" y="0"/>
                  </a:moveTo>
                  <a:cubicBezTo>
                    <a:pt x="1920" y="25"/>
                    <a:pt x="1920" y="49"/>
                    <a:pt x="1920" y="73"/>
                  </a:cubicBezTo>
                  <a:cubicBezTo>
                    <a:pt x="1944" y="146"/>
                    <a:pt x="2017" y="292"/>
                    <a:pt x="1968" y="365"/>
                  </a:cubicBezTo>
                  <a:cubicBezTo>
                    <a:pt x="1968" y="389"/>
                    <a:pt x="1944" y="413"/>
                    <a:pt x="1920" y="413"/>
                  </a:cubicBezTo>
                  <a:lnTo>
                    <a:pt x="1847" y="413"/>
                  </a:lnTo>
                  <a:cubicBezTo>
                    <a:pt x="1847" y="365"/>
                    <a:pt x="1822" y="316"/>
                    <a:pt x="1798" y="267"/>
                  </a:cubicBezTo>
                  <a:cubicBezTo>
                    <a:pt x="1774" y="195"/>
                    <a:pt x="1701" y="170"/>
                    <a:pt x="1628" y="146"/>
                  </a:cubicBezTo>
                  <a:cubicBezTo>
                    <a:pt x="1604" y="146"/>
                    <a:pt x="1579" y="170"/>
                    <a:pt x="1555" y="195"/>
                  </a:cubicBezTo>
                  <a:cubicBezTo>
                    <a:pt x="1531" y="243"/>
                    <a:pt x="1555" y="316"/>
                    <a:pt x="1604" y="365"/>
                  </a:cubicBezTo>
                  <a:cubicBezTo>
                    <a:pt x="1652" y="413"/>
                    <a:pt x="1701" y="462"/>
                    <a:pt x="1749" y="486"/>
                  </a:cubicBezTo>
                  <a:lnTo>
                    <a:pt x="1749" y="510"/>
                  </a:lnTo>
                  <a:cubicBezTo>
                    <a:pt x="1749" y="559"/>
                    <a:pt x="1701" y="559"/>
                    <a:pt x="1628" y="559"/>
                  </a:cubicBezTo>
                  <a:cubicBezTo>
                    <a:pt x="1555" y="559"/>
                    <a:pt x="1482" y="535"/>
                    <a:pt x="1409" y="510"/>
                  </a:cubicBezTo>
                  <a:cubicBezTo>
                    <a:pt x="1385" y="437"/>
                    <a:pt x="1337" y="389"/>
                    <a:pt x="1288" y="365"/>
                  </a:cubicBezTo>
                  <a:cubicBezTo>
                    <a:pt x="1256" y="365"/>
                    <a:pt x="1234" y="354"/>
                    <a:pt x="1209" y="354"/>
                  </a:cubicBezTo>
                  <a:cubicBezTo>
                    <a:pt x="1196" y="354"/>
                    <a:pt x="1183" y="357"/>
                    <a:pt x="1166" y="365"/>
                  </a:cubicBezTo>
                  <a:cubicBezTo>
                    <a:pt x="1166" y="389"/>
                    <a:pt x="1142" y="413"/>
                    <a:pt x="1166" y="437"/>
                  </a:cubicBezTo>
                  <a:cubicBezTo>
                    <a:pt x="1215" y="486"/>
                    <a:pt x="1264" y="559"/>
                    <a:pt x="1337" y="583"/>
                  </a:cubicBezTo>
                  <a:cubicBezTo>
                    <a:pt x="1385" y="656"/>
                    <a:pt x="1385" y="753"/>
                    <a:pt x="1361" y="850"/>
                  </a:cubicBezTo>
                  <a:cubicBezTo>
                    <a:pt x="1343" y="905"/>
                    <a:pt x="1311" y="932"/>
                    <a:pt x="1255" y="932"/>
                  </a:cubicBezTo>
                  <a:cubicBezTo>
                    <a:pt x="1236" y="932"/>
                    <a:pt x="1215" y="929"/>
                    <a:pt x="1191" y="923"/>
                  </a:cubicBezTo>
                  <a:cubicBezTo>
                    <a:pt x="1142" y="923"/>
                    <a:pt x="1069" y="899"/>
                    <a:pt x="1021" y="850"/>
                  </a:cubicBezTo>
                  <a:cubicBezTo>
                    <a:pt x="996" y="729"/>
                    <a:pt x="924" y="608"/>
                    <a:pt x="826" y="535"/>
                  </a:cubicBezTo>
                  <a:lnTo>
                    <a:pt x="729" y="535"/>
                  </a:lnTo>
                  <a:cubicBezTo>
                    <a:pt x="705" y="559"/>
                    <a:pt x="705" y="583"/>
                    <a:pt x="705" y="632"/>
                  </a:cubicBezTo>
                  <a:cubicBezTo>
                    <a:pt x="754" y="753"/>
                    <a:pt x="826" y="850"/>
                    <a:pt x="924" y="923"/>
                  </a:cubicBezTo>
                  <a:cubicBezTo>
                    <a:pt x="948" y="972"/>
                    <a:pt x="948" y="1021"/>
                    <a:pt x="924" y="1093"/>
                  </a:cubicBezTo>
                  <a:cubicBezTo>
                    <a:pt x="924" y="1129"/>
                    <a:pt x="898" y="1151"/>
                    <a:pt x="874" y="1151"/>
                  </a:cubicBezTo>
                  <a:cubicBezTo>
                    <a:pt x="865" y="1151"/>
                    <a:pt x="857" y="1148"/>
                    <a:pt x="851" y="1142"/>
                  </a:cubicBezTo>
                  <a:cubicBezTo>
                    <a:pt x="802" y="1142"/>
                    <a:pt x="754" y="1118"/>
                    <a:pt x="729" y="1093"/>
                  </a:cubicBezTo>
                  <a:cubicBezTo>
                    <a:pt x="729" y="972"/>
                    <a:pt x="656" y="875"/>
                    <a:pt x="559" y="826"/>
                  </a:cubicBezTo>
                  <a:cubicBezTo>
                    <a:pt x="547" y="814"/>
                    <a:pt x="529" y="808"/>
                    <a:pt x="508" y="808"/>
                  </a:cubicBezTo>
                  <a:cubicBezTo>
                    <a:pt x="486" y="808"/>
                    <a:pt x="462" y="814"/>
                    <a:pt x="438" y="826"/>
                  </a:cubicBezTo>
                  <a:cubicBezTo>
                    <a:pt x="438" y="826"/>
                    <a:pt x="413" y="875"/>
                    <a:pt x="438" y="899"/>
                  </a:cubicBezTo>
                  <a:cubicBezTo>
                    <a:pt x="462" y="996"/>
                    <a:pt x="535" y="1093"/>
                    <a:pt x="632" y="1166"/>
                  </a:cubicBezTo>
                  <a:cubicBezTo>
                    <a:pt x="608" y="1239"/>
                    <a:pt x="559" y="1312"/>
                    <a:pt x="486" y="1336"/>
                  </a:cubicBezTo>
                  <a:cubicBezTo>
                    <a:pt x="455" y="1356"/>
                    <a:pt x="424" y="1364"/>
                    <a:pt x="393" y="1364"/>
                  </a:cubicBezTo>
                  <a:cubicBezTo>
                    <a:pt x="234" y="1364"/>
                    <a:pt x="98" y="1142"/>
                    <a:pt x="98" y="1142"/>
                  </a:cubicBezTo>
                  <a:cubicBezTo>
                    <a:pt x="85" y="1130"/>
                    <a:pt x="73" y="1124"/>
                    <a:pt x="64" y="1124"/>
                  </a:cubicBezTo>
                  <a:cubicBezTo>
                    <a:pt x="55" y="1124"/>
                    <a:pt x="49" y="1130"/>
                    <a:pt x="49" y="1142"/>
                  </a:cubicBezTo>
                  <a:cubicBezTo>
                    <a:pt x="25" y="1166"/>
                    <a:pt x="0" y="1191"/>
                    <a:pt x="25" y="1215"/>
                  </a:cubicBezTo>
                  <a:cubicBezTo>
                    <a:pt x="25" y="1215"/>
                    <a:pt x="195" y="1482"/>
                    <a:pt x="389" y="1482"/>
                  </a:cubicBezTo>
                  <a:cubicBezTo>
                    <a:pt x="438" y="1458"/>
                    <a:pt x="486" y="1433"/>
                    <a:pt x="535" y="1385"/>
                  </a:cubicBezTo>
                  <a:cubicBezTo>
                    <a:pt x="608" y="1336"/>
                    <a:pt x="681" y="1263"/>
                    <a:pt x="705" y="1166"/>
                  </a:cubicBezTo>
                  <a:cubicBezTo>
                    <a:pt x="754" y="1191"/>
                    <a:pt x="778" y="1191"/>
                    <a:pt x="826" y="1215"/>
                  </a:cubicBezTo>
                  <a:cubicBezTo>
                    <a:pt x="839" y="1219"/>
                    <a:pt x="852" y="1221"/>
                    <a:pt x="866" y="1221"/>
                  </a:cubicBezTo>
                  <a:cubicBezTo>
                    <a:pt x="930" y="1221"/>
                    <a:pt x="1001" y="1174"/>
                    <a:pt x="1021" y="1093"/>
                  </a:cubicBezTo>
                  <a:cubicBezTo>
                    <a:pt x="1021" y="1045"/>
                    <a:pt x="1021" y="996"/>
                    <a:pt x="1021" y="948"/>
                  </a:cubicBezTo>
                  <a:cubicBezTo>
                    <a:pt x="1069" y="972"/>
                    <a:pt x="1118" y="996"/>
                    <a:pt x="1166" y="996"/>
                  </a:cubicBezTo>
                  <a:cubicBezTo>
                    <a:pt x="1192" y="1007"/>
                    <a:pt x="1218" y="1011"/>
                    <a:pt x="1243" y="1011"/>
                  </a:cubicBezTo>
                  <a:cubicBezTo>
                    <a:pt x="1335" y="1011"/>
                    <a:pt x="1415" y="946"/>
                    <a:pt x="1434" y="850"/>
                  </a:cubicBezTo>
                  <a:cubicBezTo>
                    <a:pt x="1458" y="778"/>
                    <a:pt x="1458" y="680"/>
                    <a:pt x="1434" y="608"/>
                  </a:cubicBezTo>
                  <a:cubicBezTo>
                    <a:pt x="1507" y="608"/>
                    <a:pt x="1555" y="632"/>
                    <a:pt x="1628" y="632"/>
                  </a:cubicBezTo>
                  <a:cubicBezTo>
                    <a:pt x="1701" y="632"/>
                    <a:pt x="1798" y="608"/>
                    <a:pt x="1822" y="535"/>
                  </a:cubicBezTo>
                  <a:cubicBezTo>
                    <a:pt x="1847" y="510"/>
                    <a:pt x="1847" y="510"/>
                    <a:pt x="1847" y="486"/>
                  </a:cubicBezTo>
                  <a:cubicBezTo>
                    <a:pt x="1859" y="498"/>
                    <a:pt x="1877" y="504"/>
                    <a:pt x="1895" y="504"/>
                  </a:cubicBezTo>
                  <a:cubicBezTo>
                    <a:pt x="1913" y="504"/>
                    <a:pt x="1932" y="498"/>
                    <a:pt x="1944" y="486"/>
                  </a:cubicBezTo>
                  <a:cubicBezTo>
                    <a:pt x="1992" y="486"/>
                    <a:pt x="2041" y="462"/>
                    <a:pt x="2065" y="413"/>
                  </a:cubicBezTo>
                  <a:cubicBezTo>
                    <a:pt x="2090" y="267"/>
                    <a:pt x="2065" y="146"/>
                    <a:pt x="2017" y="25"/>
                  </a:cubicBezTo>
                  <a:cubicBezTo>
                    <a:pt x="1992" y="0"/>
                    <a:pt x="1968" y="0"/>
                    <a:pt x="19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32"/>
            <p:cNvSpPr/>
            <p:nvPr/>
          </p:nvSpPr>
          <p:spPr>
            <a:xfrm>
              <a:off x="-868753" y="3630488"/>
              <a:ext cx="108420" cy="91959"/>
            </a:xfrm>
            <a:custGeom>
              <a:avLst/>
              <a:gdLst/>
              <a:ahLst/>
              <a:cxnLst/>
              <a:rect l="l" t="t" r="r" b="b"/>
              <a:pathLst>
                <a:path w="1443" h="1224" extrusionOk="0">
                  <a:moveTo>
                    <a:pt x="158" y="1"/>
                  </a:moveTo>
                  <a:cubicBezTo>
                    <a:pt x="118" y="1"/>
                    <a:pt x="76" y="3"/>
                    <a:pt x="34" y="6"/>
                  </a:cubicBezTo>
                  <a:cubicBezTo>
                    <a:pt x="34" y="6"/>
                    <a:pt x="34" y="6"/>
                    <a:pt x="34" y="6"/>
                  </a:cubicBezTo>
                  <a:lnTo>
                    <a:pt x="34" y="6"/>
                  </a:lnTo>
                  <a:cubicBezTo>
                    <a:pt x="33" y="6"/>
                    <a:pt x="1" y="1224"/>
                    <a:pt x="1328" y="1224"/>
                  </a:cubicBezTo>
                  <a:cubicBezTo>
                    <a:pt x="1365" y="1224"/>
                    <a:pt x="1404" y="1223"/>
                    <a:pt x="1443" y="1221"/>
                  </a:cubicBezTo>
                  <a:cubicBezTo>
                    <a:pt x="1443" y="1221"/>
                    <a:pt x="1240" y="1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32"/>
            <p:cNvSpPr/>
            <p:nvPr/>
          </p:nvSpPr>
          <p:spPr>
            <a:xfrm>
              <a:off x="-837046" y="3663019"/>
              <a:ext cx="80394" cy="62884"/>
            </a:xfrm>
            <a:custGeom>
              <a:avLst/>
              <a:gdLst/>
              <a:ahLst/>
              <a:cxnLst/>
              <a:rect l="l" t="t" r="r" b="b"/>
              <a:pathLst>
                <a:path w="1070" h="837" extrusionOk="0">
                  <a:moveTo>
                    <a:pt x="53" y="0"/>
                  </a:moveTo>
                  <a:cubicBezTo>
                    <a:pt x="37" y="0"/>
                    <a:pt x="25" y="17"/>
                    <a:pt x="25" y="35"/>
                  </a:cubicBezTo>
                  <a:cubicBezTo>
                    <a:pt x="1" y="59"/>
                    <a:pt x="25" y="83"/>
                    <a:pt x="49" y="83"/>
                  </a:cubicBezTo>
                  <a:cubicBezTo>
                    <a:pt x="414" y="253"/>
                    <a:pt x="729" y="496"/>
                    <a:pt x="997" y="812"/>
                  </a:cubicBezTo>
                  <a:cubicBezTo>
                    <a:pt x="997" y="812"/>
                    <a:pt x="1021" y="836"/>
                    <a:pt x="1021" y="836"/>
                  </a:cubicBezTo>
                  <a:lnTo>
                    <a:pt x="1045" y="812"/>
                  </a:lnTo>
                  <a:cubicBezTo>
                    <a:pt x="1069" y="812"/>
                    <a:pt x="1069" y="788"/>
                    <a:pt x="1069" y="763"/>
                  </a:cubicBezTo>
                  <a:cubicBezTo>
                    <a:pt x="802" y="423"/>
                    <a:pt x="462" y="156"/>
                    <a:pt x="74" y="10"/>
                  </a:cubicBezTo>
                  <a:cubicBezTo>
                    <a:pt x="66" y="3"/>
                    <a:pt x="59" y="0"/>
                    <a:pt x="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32"/>
            <p:cNvSpPr/>
            <p:nvPr/>
          </p:nvSpPr>
          <p:spPr>
            <a:xfrm>
              <a:off x="-764015" y="3539732"/>
              <a:ext cx="129683" cy="73101"/>
            </a:xfrm>
            <a:custGeom>
              <a:avLst/>
              <a:gdLst/>
              <a:ahLst/>
              <a:cxnLst/>
              <a:rect l="l" t="t" r="r" b="b"/>
              <a:pathLst>
                <a:path w="1726" h="973" extrusionOk="0">
                  <a:moveTo>
                    <a:pt x="1242" y="0"/>
                  </a:moveTo>
                  <a:cubicBezTo>
                    <a:pt x="434" y="0"/>
                    <a:pt x="0" y="850"/>
                    <a:pt x="0" y="850"/>
                  </a:cubicBezTo>
                  <a:cubicBezTo>
                    <a:pt x="232" y="937"/>
                    <a:pt x="435" y="973"/>
                    <a:pt x="612" y="973"/>
                  </a:cubicBezTo>
                  <a:cubicBezTo>
                    <a:pt x="1474" y="973"/>
                    <a:pt x="1725" y="117"/>
                    <a:pt x="1725" y="97"/>
                  </a:cubicBezTo>
                  <a:cubicBezTo>
                    <a:pt x="1552" y="29"/>
                    <a:pt x="1391" y="0"/>
                    <a:pt x="12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32"/>
            <p:cNvSpPr/>
            <p:nvPr/>
          </p:nvSpPr>
          <p:spPr>
            <a:xfrm>
              <a:off x="-769500" y="3568882"/>
              <a:ext cx="94971" cy="38391"/>
            </a:xfrm>
            <a:custGeom>
              <a:avLst/>
              <a:gdLst/>
              <a:ahLst/>
              <a:cxnLst/>
              <a:rect l="l" t="t" r="r" b="b"/>
              <a:pathLst>
                <a:path w="1264" h="511" extrusionOk="0">
                  <a:moveTo>
                    <a:pt x="1191" y="0"/>
                  </a:moveTo>
                  <a:cubicBezTo>
                    <a:pt x="778" y="49"/>
                    <a:pt x="389" y="194"/>
                    <a:pt x="25" y="413"/>
                  </a:cubicBezTo>
                  <a:cubicBezTo>
                    <a:pt x="0" y="462"/>
                    <a:pt x="25" y="510"/>
                    <a:pt x="73" y="510"/>
                  </a:cubicBezTo>
                  <a:cubicBezTo>
                    <a:pt x="73" y="510"/>
                    <a:pt x="98" y="510"/>
                    <a:pt x="98" y="486"/>
                  </a:cubicBezTo>
                  <a:cubicBezTo>
                    <a:pt x="438" y="267"/>
                    <a:pt x="802" y="146"/>
                    <a:pt x="1215" y="97"/>
                  </a:cubicBezTo>
                  <a:cubicBezTo>
                    <a:pt x="1239" y="97"/>
                    <a:pt x="1264" y="73"/>
                    <a:pt x="1264" y="49"/>
                  </a:cubicBezTo>
                  <a:cubicBezTo>
                    <a:pt x="1239" y="24"/>
                    <a:pt x="1215" y="0"/>
                    <a:pt x="11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32"/>
            <p:cNvSpPr/>
            <p:nvPr/>
          </p:nvSpPr>
          <p:spPr>
            <a:xfrm>
              <a:off x="-800981" y="3409081"/>
              <a:ext cx="60784" cy="462801"/>
            </a:xfrm>
            <a:custGeom>
              <a:avLst/>
              <a:gdLst/>
              <a:ahLst/>
              <a:cxnLst/>
              <a:rect l="l" t="t" r="r" b="b"/>
              <a:pathLst>
                <a:path w="809" h="6160" extrusionOk="0">
                  <a:moveTo>
                    <a:pt x="69" y="1"/>
                  </a:moveTo>
                  <a:cubicBezTo>
                    <a:pt x="37" y="1"/>
                    <a:pt x="0" y="32"/>
                    <a:pt x="31" y="62"/>
                  </a:cubicBezTo>
                  <a:cubicBezTo>
                    <a:pt x="711" y="1860"/>
                    <a:pt x="541" y="6063"/>
                    <a:pt x="541" y="6111"/>
                  </a:cubicBezTo>
                  <a:cubicBezTo>
                    <a:pt x="541" y="6135"/>
                    <a:pt x="565" y="6135"/>
                    <a:pt x="589" y="6160"/>
                  </a:cubicBezTo>
                  <a:cubicBezTo>
                    <a:pt x="614" y="6135"/>
                    <a:pt x="638" y="6135"/>
                    <a:pt x="638" y="6111"/>
                  </a:cubicBezTo>
                  <a:cubicBezTo>
                    <a:pt x="638" y="6063"/>
                    <a:pt x="808" y="1836"/>
                    <a:pt x="104" y="38"/>
                  </a:cubicBezTo>
                  <a:cubicBezTo>
                    <a:pt x="104" y="11"/>
                    <a:pt x="87" y="1"/>
                    <a:pt x="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32"/>
            <p:cNvSpPr/>
            <p:nvPr/>
          </p:nvSpPr>
          <p:spPr>
            <a:xfrm>
              <a:off x="-905869" y="3300294"/>
              <a:ext cx="198507" cy="165361"/>
            </a:xfrm>
            <a:custGeom>
              <a:avLst/>
              <a:gdLst/>
              <a:ahLst/>
              <a:cxnLst/>
              <a:rect l="l" t="t" r="r" b="b"/>
              <a:pathLst>
                <a:path w="2642" h="2201" extrusionOk="0">
                  <a:moveTo>
                    <a:pt x="898" y="1"/>
                  </a:moveTo>
                  <a:cubicBezTo>
                    <a:pt x="722" y="1"/>
                    <a:pt x="649" y="636"/>
                    <a:pt x="649" y="636"/>
                  </a:cubicBezTo>
                  <a:cubicBezTo>
                    <a:pt x="649" y="636"/>
                    <a:pt x="381" y="252"/>
                    <a:pt x="219" y="252"/>
                  </a:cubicBezTo>
                  <a:cubicBezTo>
                    <a:pt x="198" y="252"/>
                    <a:pt x="180" y="258"/>
                    <a:pt x="164" y="271"/>
                  </a:cubicBezTo>
                  <a:cubicBezTo>
                    <a:pt x="0" y="365"/>
                    <a:pt x="217" y="2201"/>
                    <a:pt x="1307" y="2201"/>
                  </a:cubicBezTo>
                  <a:cubicBezTo>
                    <a:pt x="1353" y="2201"/>
                    <a:pt x="1401" y="2197"/>
                    <a:pt x="1451" y="2190"/>
                  </a:cubicBezTo>
                  <a:cubicBezTo>
                    <a:pt x="2641" y="2045"/>
                    <a:pt x="2569" y="1170"/>
                    <a:pt x="2569" y="1170"/>
                  </a:cubicBezTo>
                  <a:cubicBezTo>
                    <a:pt x="2569" y="1170"/>
                    <a:pt x="2544" y="369"/>
                    <a:pt x="2374" y="126"/>
                  </a:cubicBezTo>
                  <a:cubicBezTo>
                    <a:pt x="2348" y="89"/>
                    <a:pt x="2321" y="73"/>
                    <a:pt x="2293" y="73"/>
                  </a:cubicBezTo>
                  <a:cubicBezTo>
                    <a:pt x="2136" y="73"/>
                    <a:pt x="1961" y="563"/>
                    <a:pt x="1961" y="563"/>
                  </a:cubicBezTo>
                  <a:cubicBezTo>
                    <a:pt x="1888" y="369"/>
                    <a:pt x="1791" y="199"/>
                    <a:pt x="1670" y="53"/>
                  </a:cubicBezTo>
                  <a:cubicBezTo>
                    <a:pt x="1650" y="38"/>
                    <a:pt x="1631" y="32"/>
                    <a:pt x="1612" y="32"/>
                  </a:cubicBezTo>
                  <a:cubicBezTo>
                    <a:pt x="1443" y="32"/>
                    <a:pt x="1305" y="563"/>
                    <a:pt x="1305" y="563"/>
                  </a:cubicBezTo>
                  <a:cubicBezTo>
                    <a:pt x="1232" y="369"/>
                    <a:pt x="1111" y="199"/>
                    <a:pt x="990" y="53"/>
                  </a:cubicBezTo>
                  <a:cubicBezTo>
                    <a:pt x="957" y="16"/>
                    <a:pt x="926" y="1"/>
                    <a:pt x="8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32"/>
            <p:cNvSpPr/>
            <p:nvPr/>
          </p:nvSpPr>
          <p:spPr>
            <a:xfrm>
              <a:off x="-884456" y="3364454"/>
              <a:ext cx="171608" cy="62133"/>
            </a:xfrm>
            <a:custGeom>
              <a:avLst/>
              <a:gdLst/>
              <a:ahLst/>
              <a:cxnLst/>
              <a:rect l="l" t="t" r="r" b="b"/>
              <a:pathLst>
                <a:path w="2284" h="827" extrusionOk="0">
                  <a:moveTo>
                    <a:pt x="1846" y="122"/>
                  </a:moveTo>
                  <a:lnTo>
                    <a:pt x="1846" y="122"/>
                  </a:lnTo>
                  <a:cubicBezTo>
                    <a:pt x="1871" y="146"/>
                    <a:pt x="1895" y="146"/>
                    <a:pt x="1919" y="195"/>
                  </a:cubicBezTo>
                  <a:cubicBezTo>
                    <a:pt x="1919" y="219"/>
                    <a:pt x="1919" y="243"/>
                    <a:pt x="1919" y="268"/>
                  </a:cubicBezTo>
                  <a:cubicBezTo>
                    <a:pt x="1895" y="268"/>
                    <a:pt x="1895" y="243"/>
                    <a:pt x="1895" y="243"/>
                  </a:cubicBezTo>
                  <a:cubicBezTo>
                    <a:pt x="1871" y="195"/>
                    <a:pt x="1846" y="146"/>
                    <a:pt x="1846" y="122"/>
                  </a:cubicBezTo>
                  <a:close/>
                  <a:moveTo>
                    <a:pt x="923" y="170"/>
                  </a:moveTo>
                  <a:lnTo>
                    <a:pt x="923" y="170"/>
                  </a:lnTo>
                  <a:cubicBezTo>
                    <a:pt x="947" y="219"/>
                    <a:pt x="947" y="268"/>
                    <a:pt x="972" y="292"/>
                  </a:cubicBezTo>
                  <a:cubicBezTo>
                    <a:pt x="947" y="268"/>
                    <a:pt x="923" y="219"/>
                    <a:pt x="923" y="170"/>
                  </a:cubicBezTo>
                  <a:close/>
                  <a:moveTo>
                    <a:pt x="583" y="341"/>
                  </a:moveTo>
                  <a:lnTo>
                    <a:pt x="583" y="341"/>
                  </a:lnTo>
                  <a:cubicBezTo>
                    <a:pt x="607" y="365"/>
                    <a:pt x="632" y="413"/>
                    <a:pt x="632" y="486"/>
                  </a:cubicBezTo>
                  <a:cubicBezTo>
                    <a:pt x="607" y="438"/>
                    <a:pt x="583" y="389"/>
                    <a:pt x="583" y="341"/>
                  </a:cubicBezTo>
                  <a:close/>
                  <a:moveTo>
                    <a:pt x="2211" y="0"/>
                  </a:moveTo>
                  <a:cubicBezTo>
                    <a:pt x="2186" y="0"/>
                    <a:pt x="2162" y="25"/>
                    <a:pt x="2186" y="49"/>
                  </a:cubicBezTo>
                  <a:cubicBezTo>
                    <a:pt x="2186" y="122"/>
                    <a:pt x="2186" y="292"/>
                    <a:pt x="2138" y="341"/>
                  </a:cubicBezTo>
                  <a:cubicBezTo>
                    <a:pt x="2113" y="365"/>
                    <a:pt x="2089" y="365"/>
                    <a:pt x="2065" y="365"/>
                  </a:cubicBezTo>
                  <a:cubicBezTo>
                    <a:pt x="2041" y="365"/>
                    <a:pt x="2016" y="365"/>
                    <a:pt x="1992" y="341"/>
                  </a:cubicBezTo>
                  <a:cubicBezTo>
                    <a:pt x="2016" y="292"/>
                    <a:pt x="2016" y="243"/>
                    <a:pt x="1992" y="195"/>
                  </a:cubicBezTo>
                  <a:cubicBezTo>
                    <a:pt x="1992" y="122"/>
                    <a:pt x="1943" y="49"/>
                    <a:pt x="1895" y="25"/>
                  </a:cubicBezTo>
                  <a:cubicBezTo>
                    <a:pt x="1846" y="25"/>
                    <a:pt x="1822" y="25"/>
                    <a:pt x="1798" y="49"/>
                  </a:cubicBezTo>
                  <a:cubicBezTo>
                    <a:pt x="1749" y="98"/>
                    <a:pt x="1749" y="170"/>
                    <a:pt x="1798" y="219"/>
                  </a:cubicBezTo>
                  <a:cubicBezTo>
                    <a:pt x="1822" y="292"/>
                    <a:pt x="1846" y="341"/>
                    <a:pt x="1895" y="365"/>
                  </a:cubicBezTo>
                  <a:lnTo>
                    <a:pt x="1871" y="389"/>
                  </a:lnTo>
                  <a:cubicBezTo>
                    <a:pt x="1858" y="401"/>
                    <a:pt x="1834" y="407"/>
                    <a:pt x="1810" y="407"/>
                  </a:cubicBezTo>
                  <a:cubicBezTo>
                    <a:pt x="1786" y="407"/>
                    <a:pt x="1761" y="401"/>
                    <a:pt x="1749" y="389"/>
                  </a:cubicBezTo>
                  <a:cubicBezTo>
                    <a:pt x="1676" y="365"/>
                    <a:pt x="1603" y="316"/>
                    <a:pt x="1555" y="268"/>
                  </a:cubicBezTo>
                  <a:cubicBezTo>
                    <a:pt x="1555" y="195"/>
                    <a:pt x="1530" y="146"/>
                    <a:pt x="1482" y="98"/>
                  </a:cubicBezTo>
                  <a:cubicBezTo>
                    <a:pt x="1458" y="49"/>
                    <a:pt x="1409" y="49"/>
                    <a:pt x="1385" y="49"/>
                  </a:cubicBezTo>
                  <a:cubicBezTo>
                    <a:pt x="1360" y="73"/>
                    <a:pt x="1336" y="98"/>
                    <a:pt x="1336" y="122"/>
                  </a:cubicBezTo>
                  <a:cubicBezTo>
                    <a:pt x="1360" y="195"/>
                    <a:pt x="1409" y="268"/>
                    <a:pt x="1458" y="316"/>
                  </a:cubicBezTo>
                  <a:cubicBezTo>
                    <a:pt x="1458" y="413"/>
                    <a:pt x="1433" y="511"/>
                    <a:pt x="1385" y="583"/>
                  </a:cubicBezTo>
                  <a:cubicBezTo>
                    <a:pt x="1360" y="608"/>
                    <a:pt x="1336" y="620"/>
                    <a:pt x="1309" y="620"/>
                  </a:cubicBezTo>
                  <a:cubicBezTo>
                    <a:pt x="1281" y="620"/>
                    <a:pt x="1251" y="608"/>
                    <a:pt x="1215" y="583"/>
                  </a:cubicBezTo>
                  <a:cubicBezTo>
                    <a:pt x="1142" y="559"/>
                    <a:pt x="1093" y="511"/>
                    <a:pt x="1069" y="462"/>
                  </a:cubicBezTo>
                  <a:cubicBezTo>
                    <a:pt x="1093" y="341"/>
                    <a:pt x="1069" y="195"/>
                    <a:pt x="996" y="98"/>
                  </a:cubicBezTo>
                  <a:cubicBezTo>
                    <a:pt x="979" y="80"/>
                    <a:pt x="950" y="63"/>
                    <a:pt x="925" y="63"/>
                  </a:cubicBezTo>
                  <a:cubicBezTo>
                    <a:pt x="915" y="63"/>
                    <a:pt x="906" y="66"/>
                    <a:pt x="899" y="73"/>
                  </a:cubicBezTo>
                  <a:cubicBezTo>
                    <a:pt x="850" y="73"/>
                    <a:pt x="850" y="98"/>
                    <a:pt x="850" y="146"/>
                  </a:cubicBezTo>
                  <a:cubicBezTo>
                    <a:pt x="850" y="243"/>
                    <a:pt x="875" y="365"/>
                    <a:pt x="947" y="462"/>
                  </a:cubicBezTo>
                  <a:cubicBezTo>
                    <a:pt x="947" y="535"/>
                    <a:pt x="923" y="583"/>
                    <a:pt x="899" y="632"/>
                  </a:cubicBezTo>
                  <a:cubicBezTo>
                    <a:pt x="885" y="660"/>
                    <a:pt x="862" y="672"/>
                    <a:pt x="836" y="672"/>
                  </a:cubicBezTo>
                  <a:cubicBezTo>
                    <a:pt x="818" y="672"/>
                    <a:pt x="798" y="666"/>
                    <a:pt x="777" y="656"/>
                  </a:cubicBezTo>
                  <a:cubicBezTo>
                    <a:pt x="753" y="632"/>
                    <a:pt x="729" y="608"/>
                    <a:pt x="705" y="559"/>
                  </a:cubicBezTo>
                  <a:cubicBezTo>
                    <a:pt x="729" y="462"/>
                    <a:pt x="729" y="341"/>
                    <a:pt x="632" y="243"/>
                  </a:cubicBezTo>
                  <a:cubicBezTo>
                    <a:pt x="607" y="219"/>
                    <a:pt x="559" y="219"/>
                    <a:pt x="534" y="219"/>
                  </a:cubicBezTo>
                  <a:cubicBezTo>
                    <a:pt x="510" y="219"/>
                    <a:pt x="486" y="243"/>
                    <a:pt x="486" y="292"/>
                  </a:cubicBezTo>
                  <a:cubicBezTo>
                    <a:pt x="486" y="389"/>
                    <a:pt x="510" y="486"/>
                    <a:pt x="583" y="583"/>
                  </a:cubicBezTo>
                  <a:cubicBezTo>
                    <a:pt x="534" y="656"/>
                    <a:pt x="462" y="705"/>
                    <a:pt x="389" y="705"/>
                  </a:cubicBezTo>
                  <a:cubicBezTo>
                    <a:pt x="374" y="708"/>
                    <a:pt x="360" y="710"/>
                    <a:pt x="347" y="710"/>
                  </a:cubicBezTo>
                  <a:cubicBezTo>
                    <a:pt x="161" y="710"/>
                    <a:pt x="97" y="413"/>
                    <a:pt x="97" y="413"/>
                  </a:cubicBezTo>
                  <a:cubicBezTo>
                    <a:pt x="97" y="389"/>
                    <a:pt x="73" y="365"/>
                    <a:pt x="49" y="365"/>
                  </a:cubicBezTo>
                  <a:cubicBezTo>
                    <a:pt x="24" y="389"/>
                    <a:pt x="0" y="413"/>
                    <a:pt x="0" y="438"/>
                  </a:cubicBezTo>
                  <a:cubicBezTo>
                    <a:pt x="0" y="438"/>
                    <a:pt x="97" y="826"/>
                    <a:pt x="364" y="826"/>
                  </a:cubicBezTo>
                  <a:lnTo>
                    <a:pt x="413" y="802"/>
                  </a:lnTo>
                  <a:cubicBezTo>
                    <a:pt x="510" y="802"/>
                    <a:pt x="583" y="753"/>
                    <a:pt x="656" y="656"/>
                  </a:cubicBezTo>
                  <a:cubicBezTo>
                    <a:pt x="680" y="681"/>
                    <a:pt x="705" y="729"/>
                    <a:pt x="753" y="729"/>
                  </a:cubicBezTo>
                  <a:cubicBezTo>
                    <a:pt x="784" y="760"/>
                    <a:pt x="818" y="773"/>
                    <a:pt x="852" y="773"/>
                  </a:cubicBezTo>
                  <a:cubicBezTo>
                    <a:pt x="899" y="773"/>
                    <a:pt x="943" y="747"/>
                    <a:pt x="972" y="705"/>
                  </a:cubicBezTo>
                  <a:cubicBezTo>
                    <a:pt x="996" y="656"/>
                    <a:pt x="1020" y="608"/>
                    <a:pt x="1045" y="559"/>
                  </a:cubicBezTo>
                  <a:cubicBezTo>
                    <a:pt x="1069" y="608"/>
                    <a:pt x="1117" y="632"/>
                    <a:pt x="1166" y="656"/>
                  </a:cubicBezTo>
                  <a:cubicBezTo>
                    <a:pt x="1198" y="699"/>
                    <a:pt x="1244" y="718"/>
                    <a:pt x="1292" y="718"/>
                  </a:cubicBezTo>
                  <a:cubicBezTo>
                    <a:pt x="1353" y="718"/>
                    <a:pt x="1417" y="687"/>
                    <a:pt x="1458" y="632"/>
                  </a:cubicBezTo>
                  <a:cubicBezTo>
                    <a:pt x="1506" y="559"/>
                    <a:pt x="1530" y="462"/>
                    <a:pt x="1555" y="389"/>
                  </a:cubicBezTo>
                  <a:cubicBezTo>
                    <a:pt x="1603" y="413"/>
                    <a:pt x="1652" y="438"/>
                    <a:pt x="1700" y="462"/>
                  </a:cubicBezTo>
                  <a:cubicBezTo>
                    <a:pt x="1737" y="486"/>
                    <a:pt x="1779" y="498"/>
                    <a:pt x="1822" y="498"/>
                  </a:cubicBezTo>
                  <a:cubicBezTo>
                    <a:pt x="1864" y="498"/>
                    <a:pt x="1907" y="486"/>
                    <a:pt x="1943" y="462"/>
                  </a:cubicBezTo>
                  <a:lnTo>
                    <a:pt x="1968" y="413"/>
                  </a:lnTo>
                  <a:cubicBezTo>
                    <a:pt x="1992" y="438"/>
                    <a:pt x="2016" y="438"/>
                    <a:pt x="2065" y="462"/>
                  </a:cubicBezTo>
                  <a:cubicBezTo>
                    <a:pt x="2113" y="462"/>
                    <a:pt x="2162" y="438"/>
                    <a:pt x="2211" y="413"/>
                  </a:cubicBezTo>
                  <a:cubicBezTo>
                    <a:pt x="2259" y="292"/>
                    <a:pt x="2284" y="170"/>
                    <a:pt x="2284" y="25"/>
                  </a:cubicBezTo>
                  <a:cubicBezTo>
                    <a:pt x="2259" y="0"/>
                    <a:pt x="2235" y="0"/>
                    <a:pt x="22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32"/>
            <p:cNvSpPr/>
            <p:nvPr/>
          </p:nvSpPr>
          <p:spPr>
            <a:xfrm>
              <a:off x="-945691" y="3813429"/>
              <a:ext cx="336905" cy="128472"/>
            </a:xfrm>
            <a:custGeom>
              <a:avLst/>
              <a:gdLst/>
              <a:ahLst/>
              <a:cxnLst/>
              <a:rect l="l" t="t" r="r" b="b"/>
              <a:pathLst>
                <a:path w="4484" h="1710" extrusionOk="0">
                  <a:moveTo>
                    <a:pt x="3927" y="0"/>
                  </a:moveTo>
                  <a:cubicBezTo>
                    <a:pt x="3752" y="0"/>
                    <a:pt x="3511" y="705"/>
                    <a:pt x="3511" y="705"/>
                  </a:cubicBezTo>
                  <a:cubicBezTo>
                    <a:pt x="3341" y="510"/>
                    <a:pt x="3147" y="316"/>
                    <a:pt x="2928" y="146"/>
                  </a:cubicBezTo>
                  <a:cubicBezTo>
                    <a:pt x="2885" y="106"/>
                    <a:pt x="2847" y="89"/>
                    <a:pt x="2812" y="89"/>
                  </a:cubicBezTo>
                  <a:cubicBezTo>
                    <a:pt x="2594" y="89"/>
                    <a:pt x="2540" y="778"/>
                    <a:pt x="2540" y="778"/>
                  </a:cubicBezTo>
                  <a:cubicBezTo>
                    <a:pt x="2540" y="778"/>
                    <a:pt x="2103" y="268"/>
                    <a:pt x="1957" y="49"/>
                  </a:cubicBezTo>
                  <a:cubicBezTo>
                    <a:pt x="1944" y="34"/>
                    <a:pt x="1928" y="27"/>
                    <a:pt x="1910" y="27"/>
                  </a:cubicBezTo>
                  <a:cubicBezTo>
                    <a:pt x="1697" y="27"/>
                    <a:pt x="1179" y="1021"/>
                    <a:pt x="1179" y="1021"/>
                  </a:cubicBezTo>
                  <a:cubicBezTo>
                    <a:pt x="1082" y="729"/>
                    <a:pt x="912" y="438"/>
                    <a:pt x="669" y="219"/>
                  </a:cubicBezTo>
                  <a:cubicBezTo>
                    <a:pt x="649" y="206"/>
                    <a:pt x="628" y="200"/>
                    <a:pt x="607" y="200"/>
                  </a:cubicBezTo>
                  <a:cubicBezTo>
                    <a:pt x="308" y="200"/>
                    <a:pt x="0" y="1424"/>
                    <a:pt x="159" y="1628"/>
                  </a:cubicBezTo>
                  <a:cubicBezTo>
                    <a:pt x="206" y="1688"/>
                    <a:pt x="548" y="1709"/>
                    <a:pt x="1022" y="1709"/>
                  </a:cubicBezTo>
                  <a:cubicBezTo>
                    <a:pt x="2286" y="1709"/>
                    <a:pt x="4483" y="1555"/>
                    <a:pt x="4483" y="1555"/>
                  </a:cubicBezTo>
                  <a:cubicBezTo>
                    <a:pt x="4362" y="1045"/>
                    <a:pt x="4192" y="535"/>
                    <a:pt x="3997" y="49"/>
                  </a:cubicBezTo>
                  <a:cubicBezTo>
                    <a:pt x="3976" y="15"/>
                    <a:pt x="3952" y="0"/>
                    <a:pt x="39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84" name="Google Shape;1484;p32"/>
          <p:cNvGrpSpPr/>
          <p:nvPr/>
        </p:nvGrpSpPr>
        <p:grpSpPr>
          <a:xfrm rot="10800000" flipH="1">
            <a:off x="7820175" y="-221970"/>
            <a:ext cx="1590405" cy="693261"/>
            <a:chOff x="3965010" y="571479"/>
            <a:chExt cx="1651683" cy="719972"/>
          </a:xfrm>
        </p:grpSpPr>
        <p:grpSp>
          <p:nvGrpSpPr>
            <p:cNvPr id="1485" name="Google Shape;1485;p32"/>
            <p:cNvGrpSpPr/>
            <p:nvPr/>
          </p:nvGrpSpPr>
          <p:grpSpPr>
            <a:xfrm>
              <a:off x="3965010" y="571479"/>
              <a:ext cx="1446820" cy="719972"/>
              <a:chOff x="3953250" y="571500"/>
              <a:chExt cx="1383325" cy="766825"/>
            </a:xfrm>
          </p:grpSpPr>
          <p:grpSp>
            <p:nvGrpSpPr>
              <p:cNvPr id="1486" name="Google Shape;1486;p32"/>
              <p:cNvGrpSpPr/>
              <p:nvPr/>
            </p:nvGrpSpPr>
            <p:grpSpPr>
              <a:xfrm>
                <a:off x="3953250" y="571500"/>
                <a:ext cx="1383166" cy="669650"/>
                <a:chOff x="897088" y="2374675"/>
                <a:chExt cx="1383166" cy="669650"/>
              </a:xfrm>
            </p:grpSpPr>
            <p:sp>
              <p:nvSpPr>
                <p:cNvPr id="1487" name="Google Shape;1487;p32"/>
                <p:cNvSpPr/>
                <p:nvPr/>
              </p:nvSpPr>
              <p:spPr>
                <a:xfrm>
                  <a:off x="1135613" y="2416700"/>
                  <a:ext cx="622500" cy="622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88" name="Google Shape;1488;p32"/>
                <p:cNvSpPr/>
                <p:nvPr/>
              </p:nvSpPr>
              <p:spPr>
                <a:xfrm>
                  <a:off x="1479050" y="2374675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89" name="Google Shape;1489;p32"/>
                <p:cNvSpPr/>
                <p:nvPr/>
              </p:nvSpPr>
              <p:spPr>
                <a:xfrm>
                  <a:off x="897088" y="2689700"/>
                  <a:ext cx="492600" cy="354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90" name="Google Shape;1490;p32"/>
                <p:cNvSpPr/>
                <p:nvPr/>
              </p:nvSpPr>
              <p:spPr>
                <a:xfrm>
                  <a:off x="1657753" y="2551725"/>
                  <a:ext cx="6225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491" name="Google Shape;1491;p32"/>
              <p:cNvSpPr/>
              <p:nvPr/>
            </p:nvSpPr>
            <p:spPr>
              <a:xfrm>
                <a:off x="3972775" y="907225"/>
                <a:ext cx="1363800" cy="4311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492" name="Google Shape;1492;p32"/>
            <p:cNvSpPr/>
            <p:nvPr/>
          </p:nvSpPr>
          <p:spPr>
            <a:xfrm>
              <a:off x="4006544" y="571481"/>
              <a:ext cx="1610148" cy="660750"/>
            </a:xfrm>
            <a:custGeom>
              <a:avLst/>
              <a:gdLst/>
              <a:ahLst/>
              <a:cxnLst/>
              <a:rect l="l" t="t" r="r" b="b"/>
              <a:pathLst>
                <a:path w="3864" h="1872" extrusionOk="0">
                  <a:moveTo>
                    <a:pt x="1847" y="365"/>
                  </a:moveTo>
                  <a:cubicBezTo>
                    <a:pt x="1920" y="487"/>
                    <a:pt x="1920" y="633"/>
                    <a:pt x="1871" y="754"/>
                  </a:cubicBezTo>
                  <a:lnTo>
                    <a:pt x="1847" y="754"/>
                  </a:lnTo>
                  <a:cubicBezTo>
                    <a:pt x="1847" y="754"/>
                    <a:pt x="1823" y="754"/>
                    <a:pt x="1798" y="705"/>
                  </a:cubicBezTo>
                  <a:cubicBezTo>
                    <a:pt x="1774" y="608"/>
                    <a:pt x="1774" y="487"/>
                    <a:pt x="1847" y="390"/>
                  </a:cubicBezTo>
                  <a:lnTo>
                    <a:pt x="1847" y="365"/>
                  </a:lnTo>
                  <a:close/>
                  <a:moveTo>
                    <a:pt x="2891" y="584"/>
                  </a:moveTo>
                  <a:lnTo>
                    <a:pt x="2891" y="608"/>
                  </a:lnTo>
                  <a:cubicBezTo>
                    <a:pt x="2940" y="754"/>
                    <a:pt x="2940" y="900"/>
                    <a:pt x="2867" y="948"/>
                  </a:cubicBezTo>
                  <a:cubicBezTo>
                    <a:pt x="2831" y="960"/>
                    <a:pt x="2806" y="967"/>
                    <a:pt x="2791" y="967"/>
                  </a:cubicBezTo>
                  <a:cubicBezTo>
                    <a:pt x="2776" y="967"/>
                    <a:pt x="2770" y="960"/>
                    <a:pt x="2770" y="948"/>
                  </a:cubicBezTo>
                  <a:cubicBezTo>
                    <a:pt x="2770" y="803"/>
                    <a:pt x="2794" y="681"/>
                    <a:pt x="2891" y="584"/>
                  </a:cubicBezTo>
                  <a:close/>
                  <a:moveTo>
                    <a:pt x="754" y="1021"/>
                  </a:moveTo>
                  <a:cubicBezTo>
                    <a:pt x="851" y="1021"/>
                    <a:pt x="924" y="1070"/>
                    <a:pt x="972" y="1143"/>
                  </a:cubicBezTo>
                  <a:cubicBezTo>
                    <a:pt x="997" y="1216"/>
                    <a:pt x="972" y="1288"/>
                    <a:pt x="899" y="1337"/>
                  </a:cubicBezTo>
                  <a:cubicBezTo>
                    <a:pt x="887" y="1349"/>
                    <a:pt x="875" y="1355"/>
                    <a:pt x="863" y="1355"/>
                  </a:cubicBezTo>
                  <a:cubicBezTo>
                    <a:pt x="851" y="1355"/>
                    <a:pt x="839" y="1349"/>
                    <a:pt x="827" y="1337"/>
                  </a:cubicBezTo>
                  <a:cubicBezTo>
                    <a:pt x="754" y="1240"/>
                    <a:pt x="754" y="1143"/>
                    <a:pt x="754" y="1045"/>
                  </a:cubicBezTo>
                  <a:lnTo>
                    <a:pt x="754" y="1021"/>
                  </a:lnTo>
                  <a:close/>
                  <a:moveTo>
                    <a:pt x="2357" y="74"/>
                  </a:moveTo>
                  <a:cubicBezTo>
                    <a:pt x="2600" y="122"/>
                    <a:pt x="2794" y="268"/>
                    <a:pt x="2867" y="487"/>
                  </a:cubicBezTo>
                  <a:cubicBezTo>
                    <a:pt x="2746" y="608"/>
                    <a:pt x="2673" y="778"/>
                    <a:pt x="2697" y="973"/>
                  </a:cubicBezTo>
                  <a:cubicBezTo>
                    <a:pt x="2725" y="1015"/>
                    <a:pt x="2745" y="1041"/>
                    <a:pt x="2786" y="1041"/>
                  </a:cubicBezTo>
                  <a:cubicBezTo>
                    <a:pt x="2815" y="1041"/>
                    <a:pt x="2855" y="1027"/>
                    <a:pt x="2916" y="997"/>
                  </a:cubicBezTo>
                  <a:cubicBezTo>
                    <a:pt x="3061" y="924"/>
                    <a:pt x="3037" y="681"/>
                    <a:pt x="2964" y="487"/>
                  </a:cubicBezTo>
                  <a:cubicBezTo>
                    <a:pt x="2989" y="462"/>
                    <a:pt x="3013" y="462"/>
                    <a:pt x="3061" y="462"/>
                  </a:cubicBezTo>
                  <a:cubicBezTo>
                    <a:pt x="3329" y="535"/>
                    <a:pt x="3572" y="730"/>
                    <a:pt x="3693" y="997"/>
                  </a:cubicBezTo>
                  <a:cubicBezTo>
                    <a:pt x="3766" y="1143"/>
                    <a:pt x="3766" y="1337"/>
                    <a:pt x="3644" y="1483"/>
                  </a:cubicBezTo>
                  <a:cubicBezTo>
                    <a:pt x="3474" y="1677"/>
                    <a:pt x="2819" y="1799"/>
                    <a:pt x="1774" y="1799"/>
                  </a:cubicBezTo>
                  <a:cubicBezTo>
                    <a:pt x="1118" y="1799"/>
                    <a:pt x="535" y="1750"/>
                    <a:pt x="535" y="1750"/>
                  </a:cubicBezTo>
                  <a:cubicBezTo>
                    <a:pt x="316" y="1726"/>
                    <a:pt x="195" y="1653"/>
                    <a:pt x="146" y="1507"/>
                  </a:cubicBezTo>
                  <a:cubicBezTo>
                    <a:pt x="98" y="1386"/>
                    <a:pt x="219" y="1216"/>
                    <a:pt x="438" y="1118"/>
                  </a:cubicBezTo>
                  <a:cubicBezTo>
                    <a:pt x="511" y="1070"/>
                    <a:pt x="584" y="1045"/>
                    <a:pt x="681" y="1045"/>
                  </a:cubicBezTo>
                  <a:cubicBezTo>
                    <a:pt x="657" y="1167"/>
                    <a:pt x="705" y="1288"/>
                    <a:pt x="778" y="1410"/>
                  </a:cubicBezTo>
                  <a:cubicBezTo>
                    <a:pt x="808" y="1440"/>
                    <a:pt x="857" y="1461"/>
                    <a:pt x="901" y="1461"/>
                  </a:cubicBezTo>
                  <a:cubicBezTo>
                    <a:pt x="928" y="1461"/>
                    <a:pt x="954" y="1453"/>
                    <a:pt x="972" y="1434"/>
                  </a:cubicBezTo>
                  <a:cubicBezTo>
                    <a:pt x="1070" y="1361"/>
                    <a:pt x="1118" y="1240"/>
                    <a:pt x="1094" y="1118"/>
                  </a:cubicBezTo>
                  <a:cubicBezTo>
                    <a:pt x="1045" y="1021"/>
                    <a:pt x="924" y="924"/>
                    <a:pt x="802" y="924"/>
                  </a:cubicBezTo>
                  <a:cubicBezTo>
                    <a:pt x="851" y="681"/>
                    <a:pt x="1021" y="462"/>
                    <a:pt x="1264" y="365"/>
                  </a:cubicBezTo>
                  <a:cubicBezTo>
                    <a:pt x="1395" y="278"/>
                    <a:pt x="1517" y="234"/>
                    <a:pt x="1621" y="234"/>
                  </a:cubicBezTo>
                  <a:cubicBezTo>
                    <a:pt x="1689" y="234"/>
                    <a:pt x="1750" y="254"/>
                    <a:pt x="1798" y="292"/>
                  </a:cubicBezTo>
                  <a:cubicBezTo>
                    <a:pt x="1701" y="414"/>
                    <a:pt x="1677" y="584"/>
                    <a:pt x="1750" y="730"/>
                  </a:cubicBezTo>
                  <a:cubicBezTo>
                    <a:pt x="1750" y="778"/>
                    <a:pt x="1798" y="827"/>
                    <a:pt x="1871" y="827"/>
                  </a:cubicBezTo>
                  <a:cubicBezTo>
                    <a:pt x="1895" y="827"/>
                    <a:pt x="1920" y="803"/>
                    <a:pt x="1944" y="778"/>
                  </a:cubicBezTo>
                  <a:cubicBezTo>
                    <a:pt x="2041" y="633"/>
                    <a:pt x="2017" y="438"/>
                    <a:pt x="1920" y="292"/>
                  </a:cubicBezTo>
                  <a:cubicBezTo>
                    <a:pt x="1993" y="220"/>
                    <a:pt x="2090" y="147"/>
                    <a:pt x="2187" y="122"/>
                  </a:cubicBezTo>
                  <a:cubicBezTo>
                    <a:pt x="2236" y="98"/>
                    <a:pt x="2308" y="98"/>
                    <a:pt x="2357" y="74"/>
                  </a:cubicBezTo>
                  <a:close/>
                  <a:moveTo>
                    <a:pt x="2333" y="1"/>
                  </a:moveTo>
                  <a:cubicBezTo>
                    <a:pt x="2260" y="1"/>
                    <a:pt x="2211" y="25"/>
                    <a:pt x="2138" y="50"/>
                  </a:cubicBezTo>
                  <a:cubicBezTo>
                    <a:pt x="2017" y="74"/>
                    <a:pt x="1920" y="147"/>
                    <a:pt x="1823" y="244"/>
                  </a:cubicBezTo>
                  <a:cubicBezTo>
                    <a:pt x="1756" y="188"/>
                    <a:pt x="1674" y="158"/>
                    <a:pt x="1579" y="158"/>
                  </a:cubicBezTo>
                  <a:cubicBezTo>
                    <a:pt x="1466" y="158"/>
                    <a:pt x="1336" y="200"/>
                    <a:pt x="1191" y="292"/>
                  </a:cubicBezTo>
                  <a:cubicBezTo>
                    <a:pt x="924" y="414"/>
                    <a:pt x="754" y="657"/>
                    <a:pt x="681" y="948"/>
                  </a:cubicBezTo>
                  <a:cubicBezTo>
                    <a:pt x="584" y="948"/>
                    <a:pt x="487" y="973"/>
                    <a:pt x="414" y="1021"/>
                  </a:cubicBezTo>
                  <a:cubicBezTo>
                    <a:pt x="146" y="1167"/>
                    <a:pt x="1" y="1361"/>
                    <a:pt x="49" y="1531"/>
                  </a:cubicBezTo>
                  <a:cubicBezTo>
                    <a:pt x="74" y="1701"/>
                    <a:pt x="268" y="1823"/>
                    <a:pt x="511" y="1847"/>
                  </a:cubicBezTo>
                  <a:cubicBezTo>
                    <a:pt x="511" y="1847"/>
                    <a:pt x="1118" y="1871"/>
                    <a:pt x="1774" y="1871"/>
                  </a:cubicBezTo>
                  <a:cubicBezTo>
                    <a:pt x="2867" y="1871"/>
                    <a:pt x="3523" y="1774"/>
                    <a:pt x="3717" y="1556"/>
                  </a:cubicBezTo>
                  <a:cubicBezTo>
                    <a:pt x="3839" y="1386"/>
                    <a:pt x="3863" y="1167"/>
                    <a:pt x="3766" y="973"/>
                  </a:cubicBezTo>
                  <a:cubicBezTo>
                    <a:pt x="3620" y="681"/>
                    <a:pt x="3353" y="438"/>
                    <a:pt x="3037" y="365"/>
                  </a:cubicBezTo>
                  <a:cubicBezTo>
                    <a:pt x="2989" y="365"/>
                    <a:pt x="2940" y="390"/>
                    <a:pt x="2916" y="414"/>
                  </a:cubicBezTo>
                  <a:cubicBezTo>
                    <a:pt x="2819" y="171"/>
                    <a:pt x="2600" y="25"/>
                    <a:pt x="23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93" name="Google Shape;1493;p32"/>
          <p:cNvGrpSpPr/>
          <p:nvPr/>
        </p:nvGrpSpPr>
        <p:grpSpPr>
          <a:xfrm rot="2839265">
            <a:off x="571315" y="-170365"/>
            <a:ext cx="799290" cy="1039885"/>
            <a:chOff x="4318023" y="4113296"/>
            <a:chExt cx="716422" cy="932073"/>
          </a:xfrm>
        </p:grpSpPr>
        <p:sp>
          <p:nvSpPr>
            <p:cNvPr id="1494" name="Google Shape;1494;p32"/>
            <p:cNvSpPr/>
            <p:nvPr/>
          </p:nvSpPr>
          <p:spPr>
            <a:xfrm>
              <a:off x="4842115" y="4245779"/>
              <a:ext cx="192329" cy="205812"/>
            </a:xfrm>
            <a:custGeom>
              <a:avLst/>
              <a:gdLst/>
              <a:ahLst/>
              <a:cxnLst/>
              <a:rect l="l" t="t" r="r" b="b"/>
              <a:pathLst>
                <a:path w="2211" h="2366" extrusionOk="0">
                  <a:moveTo>
                    <a:pt x="1579" y="179"/>
                  </a:moveTo>
                  <a:cubicBezTo>
                    <a:pt x="1798" y="179"/>
                    <a:pt x="1943" y="252"/>
                    <a:pt x="1992" y="422"/>
                  </a:cubicBezTo>
                  <a:cubicBezTo>
                    <a:pt x="2041" y="519"/>
                    <a:pt x="2016" y="616"/>
                    <a:pt x="1968" y="689"/>
                  </a:cubicBezTo>
                  <a:cubicBezTo>
                    <a:pt x="1798" y="908"/>
                    <a:pt x="1239" y="1005"/>
                    <a:pt x="802" y="1005"/>
                  </a:cubicBezTo>
                  <a:lnTo>
                    <a:pt x="777" y="1005"/>
                  </a:lnTo>
                  <a:cubicBezTo>
                    <a:pt x="705" y="1005"/>
                    <a:pt x="680" y="1054"/>
                    <a:pt x="705" y="1127"/>
                  </a:cubicBezTo>
                  <a:cubicBezTo>
                    <a:pt x="802" y="1321"/>
                    <a:pt x="1045" y="1904"/>
                    <a:pt x="826" y="2171"/>
                  </a:cubicBezTo>
                  <a:cubicBezTo>
                    <a:pt x="802" y="2195"/>
                    <a:pt x="777" y="2195"/>
                    <a:pt x="777" y="2195"/>
                  </a:cubicBezTo>
                  <a:cubicBezTo>
                    <a:pt x="632" y="2195"/>
                    <a:pt x="364" y="1782"/>
                    <a:pt x="170" y="1369"/>
                  </a:cubicBezTo>
                  <a:lnTo>
                    <a:pt x="486" y="495"/>
                  </a:lnTo>
                  <a:cubicBezTo>
                    <a:pt x="826" y="325"/>
                    <a:pt x="1190" y="203"/>
                    <a:pt x="1579" y="179"/>
                  </a:cubicBezTo>
                  <a:close/>
                  <a:moveTo>
                    <a:pt x="1663" y="1"/>
                  </a:moveTo>
                  <a:cubicBezTo>
                    <a:pt x="1635" y="1"/>
                    <a:pt x="1607" y="4"/>
                    <a:pt x="1579" y="9"/>
                  </a:cubicBezTo>
                  <a:cubicBezTo>
                    <a:pt x="1142" y="33"/>
                    <a:pt x="753" y="155"/>
                    <a:pt x="389" y="349"/>
                  </a:cubicBezTo>
                  <a:cubicBezTo>
                    <a:pt x="364" y="374"/>
                    <a:pt x="340" y="374"/>
                    <a:pt x="340" y="398"/>
                  </a:cubicBezTo>
                  <a:lnTo>
                    <a:pt x="0" y="1345"/>
                  </a:lnTo>
                  <a:cubicBezTo>
                    <a:pt x="0" y="1345"/>
                    <a:pt x="0" y="1369"/>
                    <a:pt x="0" y="1394"/>
                  </a:cubicBezTo>
                  <a:cubicBezTo>
                    <a:pt x="73" y="1564"/>
                    <a:pt x="437" y="2365"/>
                    <a:pt x="777" y="2365"/>
                  </a:cubicBezTo>
                  <a:cubicBezTo>
                    <a:pt x="850" y="2365"/>
                    <a:pt x="923" y="2341"/>
                    <a:pt x="972" y="2268"/>
                  </a:cubicBezTo>
                  <a:cubicBezTo>
                    <a:pt x="1215" y="1953"/>
                    <a:pt x="1020" y="1394"/>
                    <a:pt x="899" y="1151"/>
                  </a:cubicBezTo>
                  <a:cubicBezTo>
                    <a:pt x="1215" y="1151"/>
                    <a:pt x="1871" y="1102"/>
                    <a:pt x="2089" y="786"/>
                  </a:cubicBezTo>
                  <a:cubicBezTo>
                    <a:pt x="2186" y="665"/>
                    <a:pt x="2211" y="519"/>
                    <a:pt x="2162" y="374"/>
                  </a:cubicBezTo>
                  <a:cubicBezTo>
                    <a:pt x="2076" y="159"/>
                    <a:pt x="1876" y="1"/>
                    <a:pt x="16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32"/>
            <p:cNvSpPr/>
            <p:nvPr/>
          </p:nvSpPr>
          <p:spPr>
            <a:xfrm>
              <a:off x="4730077" y="4175144"/>
              <a:ext cx="156491" cy="223645"/>
            </a:xfrm>
            <a:custGeom>
              <a:avLst/>
              <a:gdLst/>
              <a:ahLst/>
              <a:cxnLst/>
              <a:rect l="l" t="t" r="r" b="b"/>
              <a:pathLst>
                <a:path w="1799" h="2571" extrusionOk="0">
                  <a:moveTo>
                    <a:pt x="649" y="0"/>
                  </a:moveTo>
                  <a:cubicBezTo>
                    <a:pt x="597" y="0"/>
                    <a:pt x="542" y="6"/>
                    <a:pt x="486" y="19"/>
                  </a:cubicBezTo>
                  <a:cubicBezTo>
                    <a:pt x="365" y="44"/>
                    <a:pt x="244" y="141"/>
                    <a:pt x="195" y="262"/>
                  </a:cubicBezTo>
                  <a:cubicBezTo>
                    <a:pt x="98" y="602"/>
                    <a:pt x="511" y="1113"/>
                    <a:pt x="827" y="1501"/>
                  </a:cubicBezTo>
                  <a:cubicBezTo>
                    <a:pt x="632" y="1574"/>
                    <a:pt x="462" y="1671"/>
                    <a:pt x="292" y="1793"/>
                  </a:cubicBezTo>
                  <a:cubicBezTo>
                    <a:pt x="122" y="1890"/>
                    <a:pt x="1" y="2109"/>
                    <a:pt x="49" y="2327"/>
                  </a:cubicBezTo>
                  <a:cubicBezTo>
                    <a:pt x="49" y="2400"/>
                    <a:pt x="122" y="2497"/>
                    <a:pt x="195" y="2522"/>
                  </a:cubicBezTo>
                  <a:cubicBezTo>
                    <a:pt x="268" y="2546"/>
                    <a:pt x="341" y="2570"/>
                    <a:pt x="414" y="2570"/>
                  </a:cubicBezTo>
                  <a:cubicBezTo>
                    <a:pt x="754" y="2522"/>
                    <a:pt x="1094" y="2424"/>
                    <a:pt x="1410" y="2254"/>
                  </a:cubicBezTo>
                  <a:cubicBezTo>
                    <a:pt x="1458" y="2230"/>
                    <a:pt x="1458" y="2181"/>
                    <a:pt x="1434" y="2133"/>
                  </a:cubicBezTo>
                  <a:cubicBezTo>
                    <a:pt x="1434" y="2116"/>
                    <a:pt x="1397" y="2099"/>
                    <a:pt x="1367" y="2099"/>
                  </a:cubicBezTo>
                  <a:cubicBezTo>
                    <a:pt x="1355" y="2099"/>
                    <a:pt x="1344" y="2101"/>
                    <a:pt x="1337" y="2109"/>
                  </a:cubicBezTo>
                  <a:cubicBezTo>
                    <a:pt x="1075" y="2229"/>
                    <a:pt x="664" y="2400"/>
                    <a:pt x="406" y="2400"/>
                  </a:cubicBezTo>
                  <a:cubicBezTo>
                    <a:pt x="352" y="2400"/>
                    <a:pt x="305" y="2393"/>
                    <a:pt x="268" y="2376"/>
                  </a:cubicBezTo>
                  <a:cubicBezTo>
                    <a:pt x="244" y="2352"/>
                    <a:pt x="219" y="2327"/>
                    <a:pt x="195" y="2279"/>
                  </a:cubicBezTo>
                  <a:cubicBezTo>
                    <a:pt x="195" y="2206"/>
                    <a:pt x="219" y="2109"/>
                    <a:pt x="268" y="2036"/>
                  </a:cubicBezTo>
                  <a:cubicBezTo>
                    <a:pt x="462" y="1841"/>
                    <a:pt x="705" y="1696"/>
                    <a:pt x="972" y="1647"/>
                  </a:cubicBezTo>
                  <a:cubicBezTo>
                    <a:pt x="997" y="1647"/>
                    <a:pt x="1021" y="1623"/>
                    <a:pt x="1045" y="1598"/>
                  </a:cubicBezTo>
                  <a:cubicBezTo>
                    <a:pt x="1094" y="1550"/>
                    <a:pt x="1069" y="1526"/>
                    <a:pt x="997" y="1428"/>
                  </a:cubicBezTo>
                  <a:cubicBezTo>
                    <a:pt x="389" y="724"/>
                    <a:pt x="316" y="432"/>
                    <a:pt x="365" y="311"/>
                  </a:cubicBezTo>
                  <a:cubicBezTo>
                    <a:pt x="365" y="287"/>
                    <a:pt x="389" y="214"/>
                    <a:pt x="511" y="190"/>
                  </a:cubicBezTo>
                  <a:cubicBezTo>
                    <a:pt x="554" y="179"/>
                    <a:pt x="596" y="174"/>
                    <a:pt x="636" y="174"/>
                  </a:cubicBezTo>
                  <a:cubicBezTo>
                    <a:pt x="1244" y="174"/>
                    <a:pt x="1628" y="1283"/>
                    <a:pt x="1628" y="1283"/>
                  </a:cubicBezTo>
                  <a:cubicBezTo>
                    <a:pt x="1652" y="1307"/>
                    <a:pt x="1701" y="1331"/>
                    <a:pt x="1725" y="1331"/>
                  </a:cubicBezTo>
                  <a:cubicBezTo>
                    <a:pt x="1774" y="1307"/>
                    <a:pt x="1798" y="1258"/>
                    <a:pt x="1798" y="1210"/>
                  </a:cubicBezTo>
                  <a:cubicBezTo>
                    <a:pt x="1776" y="1165"/>
                    <a:pt x="1373" y="0"/>
                    <a:pt x="6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32"/>
            <p:cNvSpPr/>
            <p:nvPr/>
          </p:nvSpPr>
          <p:spPr>
            <a:xfrm>
              <a:off x="4828807" y="4113296"/>
              <a:ext cx="167625" cy="150227"/>
            </a:xfrm>
            <a:custGeom>
              <a:avLst/>
              <a:gdLst/>
              <a:ahLst/>
              <a:cxnLst/>
              <a:rect l="l" t="t" r="r" b="b"/>
              <a:pathLst>
                <a:path w="1927" h="1727" extrusionOk="0">
                  <a:moveTo>
                    <a:pt x="119" y="1"/>
                  </a:moveTo>
                  <a:cubicBezTo>
                    <a:pt x="57" y="1"/>
                    <a:pt x="1" y="74"/>
                    <a:pt x="56" y="147"/>
                  </a:cubicBezTo>
                  <a:cubicBezTo>
                    <a:pt x="347" y="463"/>
                    <a:pt x="566" y="828"/>
                    <a:pt x="712" y="1241"/>
                  </a:cubicBezTo>
                  <a:cubicBezTo>
                    <a:pt x="663" y="1386"/>
                    <a:pt x="639" y="1532"/>
                    <a:pt x="663" y="1654"/>
                  </a:cubicBezTo>
                  <a:cubicBezTo>
                    <a:pt x="663" y="1702"/>
                    <a:pt x="712" y="1726"/>
                    <a:pt x="736" y="1726"/>
                  </a:cubicBezTo>
                  <a:cubicBezTo>
                    <a:pt x="785" y="1726"/>
                    <a:pt x="809" y="1702"/>
                    <a:pt x="833" y="1678"/>
                  </a:cubicBezTo>
                  <a:cubicBezTo>
                    <a:pt x="882" y="1532"/>
                    <a:pt x="882" y="1411"/>
                    <a:pt x="858" y="1265"/>
                  </a:cubicBezTo>
                  <a:cubicBezTo>
                    <a:pt x="882" y="1241"/>
                    <a:pt x="906" y="1216"/>
                    <a:pt x="906" y="1192"/>
                  </a:cubicBezTo>
                  <a:cubicBezTo>
                    <a:pt x="1149" y="876"/>
                    <a:pt x="1489" y="706"/>
                    <a:pt x="1854" y="658"/>
                  </a:cubicBezTo>
                  <a:cubicBezTo>
                    <a:pt x="1902" y="633"/>
                    <a:pt x="1926" y="609"/>
                    <a:pt x="1926" y="560"/>
                  </a:cubicBezTo>
                  <a:cubicBezTo>
                    <a:pt x="1902" y="512"/>
                    <a:pt x="1854" y="488"/>
                    <a:pt x="1829" y="488"/>
                  </a:cubicBezTo>
                  <a:cubicBezTo>
                    <a:pt x="1441" y="536"/>
                    <a:pt x="1076" y="730"/>
                    <a:pt x="809" y="1046"/>
                  </a:cubicBezTo>
                  <a:cubicBezTo>
                    <a:pt x="663" y="658"/>
                    <a:pt x="445" y="318"/>
                    <a:pt x="177" y="26"/>
                  </a:cubicBezTo>
                  <a:cubicBezTo>
                    <a:pt x="160" y="8"/>
                    <a:pt x="139" y="1"/>
                    <a:pt x="1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32"/>
            <p:cNvSpPr/>
            <p:nvPr/>
          </p:nvSpPr>
          <p:spPr>
            <a:xfrm>
              <a:off x="4318023" y="4482647"/>
              <a:ext cx="515662" cy="562722"/>
            </a:xfrm>
            <a:custGeom>
              <a:avLst/>
              <a:gdLst/>
              <a:ahLst/>
              <a:cxnLst/>
              <a:rect l="l" t="t" r="r" b="b"/>
              <a:pathLst>
                <a:path w="5928" h="6469" extrusionOk="0">
                  <a:moveTo>
                    <a:pt x="5857" y="0"/>
                  </a:moveTo>
                  <a:cubicBezTo>
                    <a:pt x="5849" y="0"/>
                    <a:pt x="5840" y="2"/>
                    <a:pt x="5831" y="7"/>
                  </a:cubicBezTo>
                  <a:cubicBezTo>
                    <a:pt x="5782" y="7"/>
                    <a:pt x="5758" y="31"/>
                    <a:pt x="5758" y="80"/>
                  </a:cubicBezTo>
                  <a:cubicBezTo>
                    <a:pt x="5758" y="250"/>
                    <a:pt x="5734" y="396"/>
                    <a:pt x="5734" y="566"/>
                  </a:cubicBezTo>
                  <a:cubicBezTo>
                    <a:pt x="5709" y="590"/>
                    <a:pt x="5734" y="638"/>
                    <a:pt x="5782" y="638"/>
                  </a:cubicBezTo>
                  <a:lnTo>
                    <a:pt x="5782" y="614"/>
                  </a:lnTo>
                  <a:cubicBezTo>
                    <a:pt x="5791" y="619"/>
                    <a:pt x="5801" y="621"/>
                    <a:pt x="5810" y="621"/>
                  </a:cubicBezTo>
                  <a:cubicBezTo>
                    <a:pt x="5848" y="621"/>
                    <a:pt x="5879" y="585"/>
                    <a:pt x="5879" y="566"/>
                  </a:cubicBezTo>
                  <a:cubicBezTo>
                    <a:pt x="5904" y="396"/>
                    <a:pt x="5928" y="225"/>
                    <a:pt x="5928" y="80"/>
                  </a:cubicBezTo>
                  <a:cubicBezTo>
                    <a:pt x="5928" y="40"/>
                    <a:pt x="5896" y="0"/>
                    <a:pt x="5857" y="0"/>
                  </a:cubicBezTo>
                  <a:close/>
                  <a:moveTo>
                    <a:pt x="5682" y="972"/>
                  </a:moveTo>
                  <a:cubicBezTo>
                    <a:pt x="5644" y="972"/>
                    <a:pt x="5612" y="1007"/>
                    <a:pt x="5612" y="1027"/>
                  </a:cubicBezTo>
                  <a:cubicBezTo>
                    <a:pt x="5564" y="1197"/>
                    <a:pt x="5515" y="1343"/>
                    <a:pt x="5442" y="1489"/>
                  </a:cubicBezTo>
                  <a:cubicBezTo>
                    <a:pt x="5418" y="1513"/>
                    <a:pt x="5442" y="1562"/>
                    <a:pt x="5491" y="1586"/>
                  </a:cubicBezTo>
                  <a:lnTo>
                    <a:pt x="5515" y="1586"/>
                  </a:lnTo>
                  <a:lnTo>
                    <a:pt x="5515" y="1562"/>
                  </a:lnTo>
                  <a:cubicBezTo>
                    <a:pt x="5523" y="1570"/>
                    <a:pt x="5531" y="1572"/>
                    <a:pt x="5539" y="1572"/>
                  </a:cubicBezTo>
                  <a:cubicBezTo>
                    <a:pt x="5555" y="1572"/>
                    <a:pt x="5572" y="1562"/>
                    <a:pt x="5588" y="1562"/>
                  </a:cubicBezTo>
                  <a:cubicBezTo>
                    <a:pt x="5661" y="1392"/>
                    <a:pt x="5734" y="1246"/>
                    <a:pt x="5782" y="1076"/>
                  </a:cubicBezTo>
                  <a:cubicBezTo>
                    <a:pt x="5782" y="1027"/>
                    <a:pt x="5758" y="1003"/>
                    <a:pt x="5709" y="979"/>
                  </a:cubicBezTo>
                  <a:cubicBezTo>
                    <a:pt x="5700" y="974"/>
                    <a:pt x="5691" y="972"/>
                    <a:pt x="5682" y="972"/>
                  </a:cubicBezTo>
                  <a:close/>
                  <a:moveTo>
                    <a:pt x="4303" y="1753"/>
                  </a:moveTo>
                  <a:cubicBezTo>
                    <a:pt x="4217" y="1753"/>
                    <a:pt x="4164" y="1879"/>
                    <a:pt x="4276" y="1902"/>
                  </a:cubicBezTo>
                  <a:cubicBezTo>
                    <a:pt x="4398" y="1975"/>
                    <a:pt x="4543" y="2047"/>
                    <a:pt x="4640" y="2169"/>
                  </a:cubicBezTo>
                  <a:cubicBezTo>
                    <a:pt x="4640" y="2193"/>
                    <a:pt x="4665" y="2193"/>
                    <a:pt x="4689" y="2193"/>
                  </a:cubicBezTo>
                  <a:cubicBezTo>
                    <a:pt x="4713" y="2193"/>
                    <a:pt x="4738" y="2193"/>
                    <a:pt x="4762" y="2169"/>
                  </a:cubicBezTo>
                  <a:cubicBezTo>
                    <a:pt x="4786" y="2145"/>
                    <a:pt x="4786" y="2096"/>
                    <a:pt x="4762" y="2072"/>
                  </a:cubicBezTo>
                  <a:cubicBezTo>
                    <a:pt x="4640" y="1926"/>
                    <a:pt x="4495" y="1829"/>
                    <a:pt x="4325" y="1756"/>
                  </a:cubicBezTo>
                  <a:cubicBezTo>
                    <a:pt x="4317" y="1754"/>
                    <a:pt x="4310" y="1753"/>
                    <a:pt x="4303" y="1753"/>
                  </a:cubicBezTo>
                  <a:close/>
                  <a:moveTo>
                    <a:pt x="3790" y="1732"/>
                  </a:moveTo>
                  <a:cubicBezTo>
                    <a:pt x="3596" y="1780"/>
                    <a:pt x="3474" y="1926"/>
                    <a:pt x="3474" y="2120"/>
                  </a:cubicBezTo>
                  <a:cubicBezTo>
                    <a:pt x="3450" y="2145"/>
                    <a:pt x="3450" y="2169"/>
                    <a:pt x="3474" y="2193"/>
                  </a:cubicBezTo>
                  <a:cubicBezTo>
                    <a:pt x="3474" y="2242"/>
                    <a:pt x="3499" y="2266"/>
                    <a:pt x="3547" y="2266"/>
                  </a:cubicBezTo>
                  <a:lnTo>
                    <a:pt x="3572" y="2266"/>
                  </a:lnTo>
                  <a:cubicBezTo>
                    <a:pt x="3620" y="2242"/>
                    <a:pt x="3644" y="2193"/>
                    <a:pt x="3620" y="2169"/>
                  </a:cubicBezTo>
                  <a:lnTo>
                    <a:pt x="3620" y="2120"/>
                  </a:lnTo>
                  <a:cubicBezTo>
                    <a:pt x="3644" y="1999"/>
                    <a:pt x="3717" y="1926"/>
                    <a:pt x="3839" y="1902"/>
                  </a:cubicBezTo>
                  <a:cubicBezTo>
                    <a:pt x="3887" y="1877"/>
                    <a:pt x="3912" y="1829"/>
                    <a:pt x="3887" y="1780"/>
                  </a:cubicBezTo>
                  <a:cubicBezTo>
                    <a:pt x="3887" y="1756"/>
                    <a:pt x="3839" y="1732"/>
                    <a:pt x="3790" y="1732"/>
                  </a:cubicBezTo>
                  <a:close/>
                  <a:moveTo>
                    <a:pt x="5248" y="1835"/>
                  </a:moveTo>
                  <a:cubicBezTo>
                    <a:pt x="5230" y="1835"/>
                    <a:pt x="5211" y="1841"/>
                    <a:pt x="5199" y="1853"/>
                  </a:cubicBezTo>
                  <a:cubicBezTo>
                    <a:pt x="5078" y="1975"/>
                    <a:pt x="4981" y="2072"/>
                    <a:pt x="4835" y="2169"/>
                  </a:cubicBezTo>
                  <a:cubicBezTo>
                    <a:pt x="4786" y="2169"/>
                    <a:pt x="4786" y="2217"/>
                    <a:pt x="4811" y="2266"/>
                  </a:cubicBezTo>
                  <a:cubicBezTo>
                    <a:pt x="4811" y="2290"/>
                    <a:pt x="4859" y="2315"/>
                    <a:pt x="4883" y="2315"/>
                  </a:cubicBezTo>
                  <a:lnTo>
                    <a:pt x="4883" y="2290"/>
                  </a:lnTo>
                  <a:cubicBezTo>
                    <a:pt x="4883" y="2290"/>
                    <a:pt x="4908" y="2290"/>
                    <a:pt x="4908" y="2315"/>
                  </a:cubicBezTo>
                  <a:cubicBezTo>
                    <a:pt x="5053" y="2217"/>
                    <a:pt x="5199" y="2096"/>
                    <a:pt x="5296" y="1975"/>
                  </a:cubicBezTo>
                  <a:cubicBezTo>
                    <a:pt x="5345" y="1926"/>
                    <a:pt x="5345" y="1877"/>
                    <a:pt x="5296" y="1853"/>
                  </a:cubicBezTo>
                  <a:cubicBezTo>
                    <a:pt x="5284" y="1841"/>
                    <a:pt x="5266" y="1835"/>
                    <a:pt x="5248" y="1835"/>
                  </a:cubicBezTo>
                  <a:close/>
                  <a:moveTo>
                    <a:pt x="4416" y="2312"/>
                  </a:moveTo>
                  <a:cubicBezTo>
                    <a:pt x="4410" y="2312"/>
                    <a:pt x="4404" y="2313"/>
                    <a:pt x="4398" y="2315"/>
                  </a:cubicBezTo>
                  <a:cubicBezTo>
                    <a:pt x="4276" y="2339"/>
                    <a:pt x="4179" y="2363"/>
                    <a:pt x="4057" y="2363"/>
                  </a:cubicBezTo>
                  <a:lnTo>
                    <a:pt x="3936" y="2363"/>
                  </a:lnTo>
                  <a:cubicBezTo>
                    <a:pt x="3930" y="2362"/>
                    <a:pt x="3925" y="2361"/>
                    <a:pt x="3920" y="2361"/>
                  </a:cubicBezTo>
                  <a:cubicBezTo>
                    <a:pt x="3836" y="2361"/>
                    <a:pt x="3820" y="2533"/>
                    <a:pt x="3912" y="2533"/>
                  </a:cubicBezTo>
                  <a:lnTo>
                    <a:pt x="4057" y="2533"/>
                  </a:lnTo>
                  <a:lnTo>
                    <a:pt x="4057" y="2509"/>
                  </a:lnTo>
                  <a:cubicBezTo>
                    <a:pt x="4179" y="2509"/>
                    <a:pt x="4300" y="2509"/>
                    <a:pt x="4422" y="2485"/>
                  </a:cubicBezTo>
                  <a:cubicBezTo>
                    <a:pt x="4535" y="2462"/>
                    <a:pt x="4500" y="2312"/>
                    <a:pt x="4416" y="2312"/>
                  </a:cubicBezTo>
                  <a:close/>
                  <a:moveTo>
                    <a:pt x="4946" y="2451"/>
                  </a:moveTo>
                  <a:cubicBezTo>
                    <a:pt x="4934" y="2451"/>
                    <a:pt x="4921" y="2454"/>
                    <a:pt x="4908" y="2460"/>
                  </a:cubicBezTo>
                  <a:cubicBezTo>
                    <a:pt x="4859" y="2485"/>
                    <a:pt x="4859" y="2533"/>
                    <a:pt x="4859" y="2582"/>
                  </a:cubicBezTo>
                  <a:cubicBezTo>
                    <a:pt x="4932" y="2728"/>
                    <a:pt x="4956" y="2873"/>
                    <a:pt x="4981" y="3019"/>
                  </a:cubicBezTo>
                  <a:cubicBezTo>
                    <a:pt x="4981" y="3068"/>
                    <a:pt x="5029" y="3092"/>
                    <a:pt x="5078" y="3092"/>
                  </a:cubicBezTo>
                  <a:cubicBezTo>
                    <a:pt x="5126" y="3092"/>
                    <a:pt x="5151" y="3043"/>
                    <a:pt x="5151" y="3019"/>
                  </a:cubicBezTo>
                  <a:cubicBezTo>
                    <a:pt x="5126" y="2825"/>
                    <a:pt x="5078" y="2679"/>
                    <a:pt x="5029" y="2509"/>
                  </a:cubicBezTo>
                  <a:cubicBezTo>
                    <a:pt x="5011" y="2473"/>
                    <a:pt x="4981" y="2451"/>
                    <a:pt x="4946" y="2451"/>
                  </a:cubicBezTo>
                  <a:close/>
                  <a:moveTo>
                    <a:pt x="5078" y="3432"/>
                  </a:moveTo>
                  <a:cubicBezTo>
                    <a:pt x="5029" y="3432"/>
                    <a:pt x="5005" y="3456"/>
                    <a:pt x="4981" y="3505"/>
                  </a:cubicBezTo>
                  <a:cubicBezTo>
                    <a:pt x="4956" y="3651"/>
                    <a:pt x="4932" y="3821"/>
                    <a:pt x="4883" y="3966"/>
                  </a:cubicBezTo>
                  <a:cubicBezTo>
                    <a:pt x="4859" y="3991"/>
                    <a:pt x="4883" y="4039"/>
                    <a:pt x="4908" y="4064"/>
                  </a:cubicBezTo>
                  <a:lnTo>
                    <a:pt x="4956" y="4064"/>
                  </a:lnTo>
                  <a:cubicBezTo>
                    <a:pt x="4981" y="4064"/>
                    <a:pt x="5005" y="4039"/>
                    <a:pt x="5029" y="4015"/>
                  </a:cubicBezTo>
                  <a:cubicBezTo>
                    <a:pt x="5078" y="3869"/>
                    <a:pt x="5126" y="3699"/>
                    <a:pt x="5151" y="3529"/>
                  </a:cubicBezTo>
                  <a:cubicBezTo>
                    <a:pt x="5151" y="3481"/>
                    <a:pt x="5126" y="3432"/>
                    <a:pt x="5078" y="3432"/>
                  </a:cubicBezTo>
                  <a:close/>
                  <a:moveTo>
                    <a:pt x="4703" y="4339"/>
                  </a:moveTo>
                  <a:cubicBezTo>
                    <a:pt x="4677" y="4339"/>
                    <a:pt x="4655" y="4351"/>
                    <a:pt x="4640" y="4379"/>
                  </a:cubicBezTo>
                  <a:cubicBezTo>
                    <a:pt x="4543" y="4501"/>
                    <a:pt x="4422" y="4622"/>
                    <a:pt x="4325" y="4720"/>
                  </a:cubicBezTo>
                  <a:cubicBezTo>
                    <a:pt x="4276" y="4744"/>
                    <a:pt x="4276" y="4792"/>
                    <a:pt x="4325" y="4841"/>
                  </a:cubicBezTo>
                  <a:cubicBezTo>
                    <a:pt x="4325" y="4841"/>
                    <a:pt x="4349" y="4865"/>
                    <a:pt x="4373" y="4865"/>
                  </a:cubicBezTo>
                  <a:lnTo>
                    <a:pt x="4373" y="4841"/>
                  </a:lnTo>
                  <a:lnTo>
                    <a:pt x="4422" y="4841"/>
                  </a:lnTo>
                  <a:cubicBezTo>
                    <a:pt x="4543" y="4720"/>
                    <a:pt x="4665" y="4598"/>
                    <a:pt x="4762" y="4477"/>
                  </a:cubicBezTo>
                  <a:cubicBezTo>
                    <a:pt x="4786" y="4428"/>
                    <a:pt x="4786" y="4379"/>
                    <a:pt x="4762" y="4355"/>
                  </a:cubicBezTo>
                  <a:cubicBezTo>
                    <a:pt x="4742" y="4345"/>
                    <a:pt x="4722" y="4339"/>
                    <a:pt x="4703" y="4339"/>
                  </a:cubicBezTo>
                  <a:close/>
                  <a:moveTo>
                    <a:pt x="3975" y="4971"/>
                  </a:moveTo>
                  <a:cubicBezTo>
                    <a:pt x="3960" y="4971"/>
                    <a:pt x="3946" y="4977"/>
                    <a:pt x="3936" y="4987"/>
                  </a:cubicBezTo>
                  <a:cubicBezTo>
                    <a:pt x="3790" y="5060"/>
                    <a:pt x="3644" y="5108"/>
                    <a:pt x="3474" y="5133"/>
                  </a:cubicBezTo>
                  <a:cubicBezTo>
                    <a:pt x="3450" y="5157"/>
                    <a:pt x="3402" y="5205"/>
                    <a:pt x="3426" y="5254"/>
                  </a:cubicBezTo>
                  <a:cubicBezTo>
                    <a:pt x="3426" y="5278"/>
                    <a:pt x="3474" y="5303"/>
                    <a:pt x="3499" y="5303"/>
                  </a:cubicBezTo>
                  <a:lnTo>
                    <a:pt x="3523" y="5303"/>
                  </a:lnTo>
                  <a:cubicBezTo>
                    <a:pt x="3693" y="5254"/>
                    <a:pt x="3839" y="5205"/>
                    <a:pt x="4009" y="5133"/>
                  </a:cubicBezTo>
                  <a:cubicBezTo>
                    <a:pt x="4033" y="5108"/>
                    <a:pt x="4057" y="5060"/>
                    <a:pt x="4033" y="5011"/>
                  </a:cubicBezTo>
                  <a:cubicBezTo>
                    <a:pt x="4019" y="4983"/>
                    <a:pt x="3996" y="4971"/>
                    <a:pt x="3975" y="4971"/>
                  </a:cubicBezTo>
                  <a:close/>
                  <a:moveTo>
                    <a:pt x="1531" y="5205"/>
                  </a:moveTo>
                  <a:cubicBezTo>
                    <a:pt x="1434" y="5205"/>
                    <a:pt x="1434" y="5375"/>
                    <a:pt x="1531" y="5375"/>
                  </a:cubicBezTo>
                  <a:lnTo>
                    <a:pt x="2041" y="5375"/>
                  </a:lnTo>
                  <a:cubicBezTo>
                    <a:pt x="2065" y="5375"/>
                    <a:pt x="2114" y="5327"/>
                    <a:pt x="2114" y="5303"/>
                  </a:cubicBezTo>
                  <a:cubicBezTo>
                    <a:pt x="2114" y="5254"/>
                    <a:pt x="2090" y="5205"/>
                    <a:pt x="2041" y="5205"/>
                  </a:cubicBezTo>
                  <a:close/>
                  <a:moveTo>
                    <a:pt x="2527" y="5205"/>
                  </a:moveTo>
                  <a:cubicBezTo>
                    <a:pt x="2478" y="5205"/>
                    <a:pt x="2454" y="5254"/>
                    <a:pt x="2454" y="5278"/>
                  </a:cubicBezTo>
                  <a:cubicBezTo>
                    <a:pt x="2430" y="5327"/>
                    <a:pt x="2478" y="5375"/>
                    <a:pt x="2527" y="5375"/>
                  </a:cubicBezTo>
                  <a:lnTo>
                    <a:pt x="3013" y="5375"/>
                  </a:lnTo>
                  <a:cubicBezTo>
                    <a:pt x="3061" y="5375"/>
                    <a:pt x="3110" y="5327"/>
                    <a:pt x="3110" y="5278"/>
                  </a:cubicBezTo>
                  <a:cubicBezTo>
                    <a:pt x="3086" y="5230"/>
                    <a:pt x="3061" y="5205"/>
                    <a:pt x="3013" y="5205"/>
                  </a:cubicBezTo>
                  <a:close/>
                  <a:moveTo>
                    <a:pt x="1044" y="5270"/>
                  </a:moveTo>
                  <a:cubicBezTo>
                    <a:pt x="1037" y="5270"/>
                    <a:pt x="1029" y="5273"/>
                    <a:pt x="1021" y="5278"/>
                  </a:cubicBezTo>
                  <a:cubicBezTo>
                    <a:pt x="851" y="5327"/>
                    <a:pt x="681" y="5400"/>
                    <a:pt x="559" y="5497"/>
                  </a:cubicBezTo>
                  <a:cubicBezTo>
                    <a:pt x="511" y="5545"/>
                    <a:pt x="511" y="5594"/>
                    <a:pt x="559" y="5618"/>
                  </a:cubicBezTo>
                  <a:cubicBezTo>
                    <a:pt x="559" y="5643"/>
                    <a:pt x="584" y="5643"/>
                    <a:pt x="608" y="5667"/>
                  </a:cubicBezTo>
                  <a:cubicBezTo>
                    <a:pt x="632" y="5643"/>
                    <a:pt x="632" y="5643"/>
                    <a:pt x="657" y="5643"/>
                  </a:cubicBezTo>
                  <a:cubicBezTo>
                    <a:pt x="778" y="5545"/>
                    <a:pt x="899" y="5473"/>
                    <a:pt x="1069" y="5424"/>
                  </a:cubicBezTo>
                  <a:cubicBezTo>
                    <a:pt x="1134" y="5424"/>
                    <a:pt x="1103" y="5270"/>
                    <a:pt x="1044" y="5270"/>
                  </a:cubicBezTo>
                  <a:close/>
                  <a:moveTo>
                    <a:pt x="295" y="5864"/>
                  </a:moveTo>
                  <a:cubicBezTo>
                    <a:pt x="265" y="5864"/>
                    <a:pt x="235" y="5877"/>
                    <a:pt x="219" y="5910"/>
                  </a:cubicBezTo>
                  <a:cubicBezTo>
                    <a:pt x="122" y="6056"/>
                    <a:pt x="74" y="6201"/>
                    <a:pt x="25" y="6371"/>
                  </a:cubicBezTo>
                  <a:cubicBezTo>
                    <a:pt x="1" y="6420"/>
                    <a:pt x="25" y="6469"/>
                    <a:pt x="74" y="6469"/>
                  </a:cubicBezTo>
                  <a:lnTo>
                    <a:pt x="98" y="6469"/>
                  </a:lnTo>
                  <a:cubicBezTo>
                    <a:pt x="122" y="6469"/>
                    <a:pt x="146" y="6444"/>
                    <a:pt x="171" y="6420"/>
                  </a:cubicBezTo>
                  <a:cubicBezTo>
                    <a:pt x="219" y="6274"/>
                    <a:pt x="292" y="6129"/>
                    <a:pt x="365" y="5983"/>
                  </a:cubicBezTo>
                  <a:cubicBezTo>
                    <a:pt x="414" y="5918"/>
                    <a:pt x="354" y="5864"/>
                    <a:pt x="295" y="58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21_1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99" name="Google Shape;1499;p33"/>
          <p:cNvGrpSpPr/>
          <p:nvPr/>
        </p:nvGrpSpPr>
        <p:grpSpPr>
          <a:xfrm flipH="1">
            <a:off x="7532356" y="3641559"/>
            <a:ext cx="884679" cy="1501939"/>
            <a:chOff x="-1056319" y="1385262"/>
            <a:chExt cx="212940" cy="361495"/>
          </a:xfrm>
        </p:grpSpPr>
        <p:sp>
          <p:nvSpPr>
            <p:cNvPr id="1500" name="Google Shape;1500;p33"/>
            <p:cNvSpPr/>
            <p:nvPr/>
          </p:nvSpPr>
          <p:spPr>
            <a:xfrm>
              <a:off x="-933315" y="1467563"/>
              <a:ext cx="27460" cy="279194"/>
            </a:xfrm>
            <a:custGeom>
              <a:avLst/>
              <a:gdLst/>
              <a:ahLst/>
              <a:cxnLst/>
              <a:rect l="l" t="t" r="r" b="b"/>
              <a:pathLst>
                <a:path w="705" h="7168" extrusionOk="0">
                  <a:moveTo>
                    <a:pt x="680" y="1"/>
                  </a:moveTo>
                  <a:cubicBezTo>
                    <a:pt x="656" y="1"/>
                    <a:pt x="632" y="25"/>
                    <a:pt x="632" y="50"/>
                  </a:cubicBezTo>
                  <a:cubicBezTo>
                    <a:pt x="608" y="292"/>
                    <a:pt x="0" y="6123"/>
                    <a:pt x="170" y="7119"/>
                  </a:cubicBezTo>
                  <a:cubicBezTo>
                    <a:pt x="170" y="7143"/>
                    <a:pt x="170" y="7167"/>
                    <a:pt x="195" y="7167"/>
                  </a:cubicBezTo>
                  <a:lnTo>
                    <a:pt x="219" y="7167"/>
                  </a:lnTo>
                  <a:cubicBezTo>
                    <a:pt x="243" y="7143"/>
                    <a:pt x="243" y="7119"/>
                    <a:pt x="243" y="7094"/>
                  </a:cubicBezTo>
                  <a:cubicBezTo>
                    <a:pt x="97" y="6123"/>
                    <a:pt x="705" y="122"/>
                    <a:pt x="705" y="74"/>
                  </a:cubicBezTo>
                  <a:cubicBezTo>
                    <a:pt x="705" y="25"/>
                    <a:pt x="705" y="25"/>
                    <a:pt x="6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33"/>
            <p:cNvSpPr/>
            <p:nvPr/>
          </p:nvSpPr>
          <p:spPr>
            <a:xfrm>
              <a:off x="-968331" y="1385262"/>
              <a:ext cx="124952" cy="123978"/>
            </a:xfrm>
            <a:custGeom>
              <a:avLst/>
              <a:gdLst/>
              <a:ahLst/>
              <a:cxnLst/>
              <a:rect l="l" t="t" r="r" b="b"/>
              <a:pathLst>
                <a:path w="3208" h="3183" extrusionOk="0">
                  <a:moveTo>
                    <a:pt x="1555" y="98"/>
                  </a:moveTo>
                  <a:cubicBezTo>
                    <a:pt x="1871" y="171"/>
                    <a:pt x="1871" y="705"/>
                    <a:pt x="1871" y="705"/>
                  </a:cubicBezTo>
                  <a:cubicBezTo>
                    <a:pt x="1871" y="729"/>
                    <a:pt x="1895" y="754"/>
                    <a:pt x="1920" y="754"/>
                  </a:cubicBezTo>
                  <a:cubicBezTo>
                    <a:pt x="1944" y="754"/>
                    <a:pt x="1968" y="754"/>
                    <a:pt x="1968" y="729"/>
                  </a:cubicBezTo>
                  <a:cubicBezTo>
                    <a:pt x="2065" y="535"/>
                    <a:pt x="2260" y="243"/>
                    <a:pt x="2381" y="243"/>
                  </a:cubicBezTo>
                  <a:cubicBezTo>
                    <a:pt x="2405" y="243"/>
                    <a:pt x="2430" y="243"/>
                    <a:pt x="2430" y="268"/>
                  </a:cubicBezTo>
                  <a:cubicBezTo>
                    <a:pt x="2600" y="389"/>
                    <a:pt x="2478" y="802"/>
                    <a:pt x="2405" y="948"/>
                  </a:cubicBezTo>
                  <a:cubicBezTo>
                    <a:pt x="2386" y="988"/>
                    <a:pt x="2414" y="1027"/>
                    <a:pt x="2452" y="1027"/>
                  </a:cubicBezTo>
                  <a:cubicBezTo>
                    <a:pt x="2460" y="1027"/>
                    <a:pt x="2469" y="1025"/>
                    <a:pt x="2478" y="1021"/>
                  </a:cubicBezTo>
                  <a:cubicBezTo>
                    <a:pt x="2600" y="972"/>
                    <a:pt x="2745" y="924"/>
                    <a:pt x="2891" y="924"/>
                  </a:cubicBezTo>
                  <a:cubicBezTo>
                    <a:pt x="2940" y="924"/>
                    <a:pt x="3013" y="924"/>
                    <a:pt x="3061" y="972"/>
                  </a:cubicBezTo>
                  <a:cubicBezTo>
                    <a:pt x="3061" y="972"/>
                    <a:pt x="3061" y="996"/>
                    <a:pt x="3061" y="996"/>
                  </a:cubicBezTo>
                  <a:cubicBezTo>
                    <a:pt x="3037" y="1142"/>
                    <a:pt x="2745" y="1409"/>
                    <a:pt x="2551" y="1580"/>
                  </a:cubicBezTo>
                  <a:cubicBezTo>
                    <a:pt x="2527" y="1580"/>
                    <a:pt x="2527" y="1604"/>
                    <a:pt x="2527" y="1628"/>
                  </a:cubicBezTo>
                  <a:cubicBezTo>
                    <a:pt x="2551" y="1628"/>
                    <a:pt x="2551" y="1652"/>
                    <a:pt x="2575" y="1652"/>
                  </a:cubicBezTo>
                  <a:cubicBezTo>
                    <a:pt x="2721" y="1652"/>
                    <a:pt x="3134" y="1725"/>
                    <a:pt x="3134" y="1920"/>
                  </a:cubicBezTo>
                  <a:cubicBezTo>
                    <a:pt x="3134" y="2114"/>
                    <a:pt x="2624" y="2163"/>
                    <a:pt x="2430" y="2163"/>
                  </a:cubicBezTo>
                  <a:cubicBezTo>
                    <a:pt x="2430" y="2163"/>
                    <a:pt x="2405" y="2163"/>
                    <a:pt x="2405" y="2187"/>
                  </a:cubicBezTo>
                  <a:cubicBezTo>
                    <a:pt x="2381" y="2211"/>
                    <a:pt x="2381" y="2211"/>
                    <a:pt x="2405" y="2235"/>
                  </a:cubicBezTo>
                  <a:cubicBezTo>
                    <a:pt x="2405" y="2235"/>
                    <a:pt x="2697" y="2551"/>
                    <a:pt x="2527" y="2794"/>
                  </a:cubicBezTo>
                  <a:cubicBezTo>
                    <a:pt x="2503" y="2818"/>
                    <a:pt x="2454" y="2843"/>
                    <a:pt x="2430" y="2843"/>
                  </a:cubicBezTo>
                  <a:cubicBezTo>
                    <a:pt x="2260" y="2843"/>
                    <a:pt x="1992" y="2503"/>
                    <a:pt x="1895" y="2381"/>
                  </a:cubicBezTo>
                  <a:cubicBezTo>
                    <a:pt x="1883" y="2369"/>
                    <a:pt x="1871" y="2363"/>
                    <a:pt x="1862" y="2363"/>
                  </a:cubicBezTo>
                  <a:cubicBezTo>
                    <a:pt x="1853" y="2363"/>
                    <a:pt x="1847" y="2369"/>
                    <a:pt x="1847" y="2381"/>
                  </a:cubicBezTo>
                  <a:cubicBezTo>
                    <a:pt x="1822" y="2381"/>
                    <a:pt x="1798" y="2405"/>
                    <a:pt x="1798" y="2430"/>
                  </a:cubicBezTo>
                  <a:cubicBezTo>
                    <a:pt x="1798" y="2430"/>
                    <a:pt x="1871" y="2964"/>
                    <a:pt x="1579" y="3086"/>
                  </a:cubicBezTo>
                  <a:lnTo>
                    <a:pt x="1507" y="3086"/>
                  </a:lnTo>
                  <a:cubicBezTo>
                    <a:pt x="1312" y="3086"/>
                    <a:pt x="1215" y="2624"/>
                    <a:pt x="1215" y="2454"/>
                  </a:cubicBezTo>
                  <a:cubicBezTo>
                    <a:pt x="1215" y="2430"/>
                    <a:pt x="1191" y="2430"/>
                    <a:pt x="1166" y="2430"/>
                  </a:cubicBezTo>
                  <a:cubicBezTo>
                    <a:pt x="1166" y="2430"/>
                    <a:pt x="1166" y="2454"/>
                    <a:pt x="1166" y="2454"/>
                  </a:cubicBezTo>
                  <a:cubicBezTo>
                    <a:pt x="1045" y="2551"/>
                    <a:pt x="899" y="2624"/>
                    <a:pt x="754" y="2624"/>
                  </a:cubicBezTo>
                  <a:cubicBezTo>
                    <a:pt x="656" y="2624"/>
                    <a:pt x="583" y="2600"/>
                    <a:pt x="511" y="2575"/>
                  </a:cubicBezTo>
                  <a:cubicBezTo>
                    <a:pt x="462" y="2551"/>
                    <a:pt x="413" y="2503"/>
                    <a:pt x="413" y="2454"/>
                  </a:cubicBezTo>
                  <a:cubicBezTo>
                    <a:pt x="389" y="2235"/>
                    <a:pt x="729" y="1871"/>
                    <a:pt x="875" y="1725"/>
                  </a:cubicBezTo>
                  <a:cubicBezTo>
                    <a:pt x="875" y="1701"/>
                    <a:pt x="875" y="1701"/>
                    <a:pt x="875" y="1677"/>
                  </a:cubicBezTo>
                  <a:cubicBezTo>
                    <a:pt x="851" y="1652"/>
                    <a:pt x="826" y="1652"/>
                    <a:pt x="826" y="1652"/>
                  </a:cubicBezTo>
                  <a:lnTo>
                    <a:pt x="705" y="1652"/>
                  </a:lnTo>
                  <a:cubicBezTo>
                    <a:pt x="535" y="1652"/>
                    <a:pt x="195" y="1628"/>
                    <a:pt x="146" y="1409"/>
                  </a:cubicBezTo>
                  <a:cubicBezTo>
                    <a:pt x="122" y="1385"/>
                    <a:pt x="122" y="1361"/>
                    <a:pt x="146" y="1337"/>
                  </a:cubicBezTo>
                  <a:cubicBezTo>
                    <a:pt x="219" y="1215"/>
                    <a:pt x="559" y="1191"/>
                    <a:pt x="826" y="1191"/>
                  </a:cubicBezTo>
                  <a:lnTo>
                    <a:pt x="851" y="1191"/>
                  </a:lnTo>
                  <a:cubicBezTo>
                    <a:pt x="899" y="1167"/>
                    <a:pt x="924" y="1118"/>
                    <a:pt x="875" y="1094"/>
                  </a:cubicBezTo>
                  <a:cubicBezTo>
                    <a:pt x="778" y="1021"/>
                    <a:pt x="511" y="778"/>
                    <a:pt x="511" y="608"/>
                  </a:cubicBezTo>
                  <a:cubicBezTo>
                    <a:pt x="511" y="559"/>
                    <a:pt x="511" y="535"/>
                    <a:pt x="535" y="511"/>
                  </a:cubicBezTo>
                  <a:cubicBezTo>
                    <a:pt x="583" y="486"/>
                    <a:pt x="608" y="462"/>
                    <a:pt x="656" y="462"/>
                  </a:cubicBezTo>
                  <a:cubicBezTo>
                    <a:pt x="899" y="511"/>
                    <a:pt x="1118" y="632"/>
                    <a:pt x="1312" y="778"/>
                  </a:cubicBezTo>
                  <a:lnTo>
                    <a:pt x="1361" y="778"/>
                  </a:lnTo>
                  <a:cubicBezTo>
                    <a:pt x="1385" y="754"/>
                    <a:pt x="1385" y="754"/>
                    <a:pt x="1385" y="729"/>
                  </a:cubicBezTo>
                  <a:cubicBezTo>
                    <a:pt x="1361" y="608"/>
                    <a:pt x="1337" y="268"/>
                    <a:pt x="1434" y="146"/>
                  </a:cubicBezTo>
                  <a:cubicBezTo>
                    <a:pt x="1458" y="98"/>
                    <a:pt x="1507" y="98"/>
                    <a:pt x="1555" y="98"/>
                  </a:cubicBezTo>
                  <a:close/>
                  <a:moveTo>
                    <a:pt x="1531" y="1"/>
                  </a:moveTo>
                  <a:cubicBezTo>
                    <a:pt x="1458" y="1"/>
                    <a:pt x="1385" y="25"/>
                    <a:pt x="1337" y="73"/>
                  </a:cubicBezTo>
                  <a:cubicBezTo>
                    <a:pt x="1239" y="243"/>
                    <a:pt x="1215" y="438"/>
                    <a:pt x="1239" y="632"/>
                  </a:cubicBezTo>
                  <a:cubicBezTo>
                    <a:pt x="1069" y="486"/>
                    <a:pt x="875" y="389"/>
                    <a:pt x="632" y="365"/>
                  </a:cubicBezTo>
                  <a:cubicBezTo>
                    <a:pt x="583" y="365"/>
                    <a:pt x="511" y="389"/>
                    <a:pt x="462" y="413"/>
                  </a:cubicBezTo>
                  <a:cubicBezTo>
                    <a:pt x="413" y="462"/>
                    <a:pt x="389" y="535"/>
                    <a:pt x="389" y="584"/>
                  </a:cubicBezTo>
                  <a:cubicBezTo>
                    <a:pt x="438" y="778"/>
                    <a:pt x="559" y="948"/>
                    <a:pt x="705" y="1069"/>
                  </a:cubicBezTo>
                  <a:cubicBezTo>
                    <a:pt x="511" y="1069"/>
                    <a:pt x="171" y="1118"/>
                    <a:pt x="49" y="1264"/>
                  </a:cubicBezTo>
                  <a:cubicBezTo>
                    <a:pt x="0" y="1312"/>
                    <a:pt x="0" y="1361"/>
                    <a:pt x="0" y="1434"/>
                  </a:cubicBezTo>
                  <a:cubicBezTo>
                    <a:pt x="73" y="1701"/>
                    <a:pt x="462" y="1725"/>
                    <a:pt x="681" y="1725"/>
                  </a:cubicBezTo>
                  <a:cubicBezTo>
                    <a:pt x="511" y="1895"/>
                    <a:pt x="243" y="2211"/>
                    <a:pt x="268" y="2454"/>
                  </a:cubicBezTo>
                  <a:cubicBezTo>
                    <a:pt x="292" y="2527"/>
                    <a:pt x="341" y="2600"/>
                    <a:pt x="413" y="2624"/>
                  </a:cubicBezTo>
                  <a:cubicBezTo>
                    <a:pt x="511" y="2673"/>
                    <a:pt x="608" y="2697"/>
                    <a:pt x="705" y="2697"/>
                  </a:cubicBezTo>
                  <a:cubicBezTo>
                    <a:pt x="851" y="2697"/>
                    <a:pt x="996" y="2648"/>
                    <a:pt x="1118" y="2551"/>
                  </a:cubicBezTo>
                  <a:cubicBezTo>
                    <a:pt x="1166" y="2746"/>
                    <a:pt x="1264" y="3183"/>
                    <a:pt x="1507" y="3183"/>
                  </a:cubicBezTo>
                  <a:cubicBezTo>
                    <a:pt x="1531" y="3183"/>
                    <a:pt x="1579" y="3183"/>
                    <a:pt x="1604" y="3159"/>
                  </a:cubicBezTo>
                  <a:cubicBezTo>
                    <a:pt x="1822" y="3037"/>
                    <a:pt x="1944" y="2794"/>
                    <a:pt x="1895" y="2551"/>
                  </a:cubicBezTo>
                  <a:lnTo>
                    <a:pt x="1895" y="2551"/>
                  </a:lnTo>
                  <a:cubicBezTo>
                    <a:pt x="2041" y="2721"/>
                    <a:pt x="2260" y="2940"/>
                    <a:pt x="2430" y="2940"/>
                  </a:cubicBezTo>
                  <a:cubicBezTo>
                    <a:pt x="2503" y="2940"/>
                    <a:pt x="2551" y="2916"/>
                    <a:pt x="2600" y="2867"/>
                  </a:cubicBezTo>
                  <a:cubicBezTo>
                    <a:pt x="2697" y="2648"/>
                    <a:pt x="2673" y="2405"/>
                    <a:pt x="2527" y="2260"/>
                  </a:cubicBezTo>
                  <a:cubicBezTo>
                    <a:pt x="2745" y="2235"/>
                    <a:pt x="3207" y="2163"/>
                    <a:pt x="3207" y="1920"/>
                  </a:cubicBezTo>
                  <a:cubicBezTo>
                    <a:pt x="3207" y="1677"/>
                    <a:pt x="2867" y="1604"/>
                    <a:pt x="2673" y="1580"/>
                  </a:cubicBezTo>
                  <a:cubicBezTo>
                    <a:pt x="2818" y="1434"/>
                    <a:pt x="3134" y="1191"/>
                    <a:pt x="3134" y="1021"/>
                  </a:cubicBezTo>
                  <a:cubicBezTo>
                    <a:pt x="3134" y="972"/>
                    <a:pt x="3110" y="948"/>
                    <a:pt x="3086" y="899"/>
                  </a:cubicBezTo>
                  <a:cubicBezTo>
                    <a:pt x="3037" y="851"/>
                    <a:pt x="2940" y="826"/>
                    <a:pt x="2867" y="826"/>
                  </a:cubicBezTo>
                  <a:cubicBezTo>
                    <a:pt x="2745" y="826"/>
                    <a:pt x="2624" y="851"/>
                    <a:pt x="2503" y="899"/>
                  </a:cubicBezTo>
                  <a:cubicBezTo>
                    <a:pt x="2551" y="729"/>
                    <a:pt x="2648" y="341"/>
                    <a:pt x="2478" y="195"/>
                  </a:cubicBezTo>
                  <a:cubicBezTo>
                    <a:pt x="2430" y="171"/>
                    <a:pt x="2405" y="146"/>
                    <a:pt x="2357" y="146"/>
                  </a:cubicBezTo>
                  <a:cubicBezTo>
                    <a:pt x="2187" y="146"/>
                    <a:pt x="2017" y="389"/>
                    <a:pt x="1920" y="559"/>
                  </a:cubicBezTo>
                  <a:cubicBezTo>
                    <a:pt x="1895" y="365"/>
                    <a:pt x="1798" y="73"/>
                    <a:pt x="15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33"/>
            <p:cNvSpPr/>
            <p:nvPr/>
          </p:nvSpPr>
          <p:spPr>
            <a:xfrm>
              <a:off x="-990104" y="1535297"/>
              <a:ext cx="60606" cy="203864"/>
            </a:xfrm>
            <a:custGeom>
              <a:avLst/>
              <a:gdLst/>
              <a:ahLst/>
              <a:cxnLst/>
              <a:rect l="l" t="t" r="r" b="b"/>
              <a:pathLst>
                <a:path w="1556" h="5234" extrusionOk="0">
                  <a:moveTo>
                    <a:pt x="70" y="1"/>
                  </a:moveTo>
                  <a:cubicBezTo>
                    <a:pt x="64" y="1"/>
                    <a:pt x="56" y="4"/>
                    <a:pt x="49" y="11"/>
                  </a:cubicBezTo>
                  <a:cubicBezTo>
                    <a:pt x="25" y="11"/>
                    <a:pt x="1" y="35"/>
                    <a:pt x="25" y="60"/>
                  </a:cubicBezTo>
                  <a:cubicBezTo>
                    <a:pt x="49" y="108"/>
                    <a:pt x="1458" y="3290"/>
                    <a:pt x="948" y="5185"/>
                  </a:cubicBezTo>
                  <a:cubicBezTo>
                    <a:pt x="948" y="5210"/>
                    <a:pt x="948" y="5234"/>
                    <a:pt x="972" y="5234"/>
                  </a:cubicBezTo>
                  <a:cubicBezTo>
                    <a:pt x="1021" y="5234"/>
                    <a:pt x="1045" y="5234"/>
                    <a:pt x="1045" y="5185"/>
                  </a:cubicBezTo>
                  <a:cubicBezTo>
                    <a:pt x="1555" y="3290"/>
                    <a:pt x="122" y="60"/>
                    <a:pt x="98" y="35"/>
                  </a:cubicBezTo>
                  <a:cubicBezTo>
                    <a:pt x="98" y="18"/>
                    <a:pt x="86" y="1"/>
                    <a:pt x="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33"/>
            <p:cNvSpPr/>
            <p:nvPr/>
          </p:nvSpPr>
          <p:spPr>
            <a:xfrm>
              <a:off x="-1056319" y="1471965"/>
              <a:ext cx="125886" cy="123394"/>
            </a:xfrm>
            <a:custGeom>
              <a:avLst/>
              <a:gdLst/>
              <a:ahLst/>
              <a:cxnLst/>
              <a:rect l="l" t="t" r="r" b="b"/>
              <a:pathLst>
                <a:path w="3232" h="3168" extrusionOk="0">
                  <a:moveTo>
                    <a:pt x="1513" y="97"/>
                  </a:moveTo>
                  <a:cubicBezTo>
                    <a:pt x="1527" y="97"/>
                    <a:pt x="1541" y="99"/>
                    <a:pt x="1555" y="107"/>
                  </a:cubicBezTo>
                  <a:cubicBezTo>
                    <a:pt x="1871" y="155"/>
                    <a:pt x="1895" y="714"/>
                    <a:pt x="1895" y="714"/>
                  </a:cubicBezTo>
                  <a:cubicBezTo>
                    <a:pt x="1895" y="738"/>
                    <a:pt x="1895" y="738"/>
                    <a:pt x="1919" y="738"/>
                  </a:cubicBezTo>
                  <a:cubicBezTo>
                    <a:pt x="1926" y="745"/>
                    <a:pt x="1934" y="748"/>
                    <a:pt x="1940" y="748"/>
                  </a:cubicBezTo>
                  <a:cubicBezTo>
                    <a:pt x="1956" y="748"/>
                    <a:pt x="1968" y="731"/>
                    <a:pt x="1968" y="714"/>
                  </a:cubicBezTo>
                  <a:cubicBezTo>
                    <a:pt x="2065" y="544"/>
                    <a:pt x="2259" y="228"/>
                    <a:pt x="2381" y="228"/>
                  </a:cubicBezTo>
                  <a:cubicBezTo>
                    <a:pt x="2405" y="228"/>
                    <a:pt x="2430" y="252"/>
                    <a:pt x="2454" y="252"/>
                  </a:cubicBezTo>
                  <a:cubicBezTo>
                    <a:pt x="2600" y="398"/>
                    <a:pt x="2478" y="811"/>
                    <a:pt x="2430" y="957"/>
                  </a:cubicBezTo>
                  <a:cubicBezTo>
                    <a:pt x="2405" y="957"/>
                    <a:pt x="2405" y="981"/>
                    <a:pt x="2430" y="1005"/>
                  </a:cubicBezTo>
                  <a:lnTo>
                    <a:pt x="2478" y="1005"/>
                  </a:lnTo>
                  <a:cubicBezTo>
                    <a:pt x="2600" y="933"/>
                    <a:pt x="2745" y="908"/>
                    <a:pt x="2891" y="908"/>
                  </a:cubicBezTo>
                  <a:cubicBezTo>
                    <a:pt x="2940" y="908"/>
                    <a:pt x="3013" y="908"/>
                    <a:pt x="3061" y="957"/>
                  </a:cubicBezTo>
                  <a:cubicBezTo>
                    <a:pt x="3061" y="957"/>
                    <a:pt x="3061" y="981"/>
                    <a:pt x="3061" y="981"/>
                  </a:cubicBezTo>
                  <a:cubicBezTo>
                    <a:pt x="3037" y="1127"/>
                    <a:pt x="2745" y="1394"/>
                    <a:pt x="2551" y="1540"/>
                  </a:cubicBezTo>
                  <a:cubicBezTo>
                    <a:pt x="2551" y="1564"/>
                    <a:pt x="2527" y="1588"/>
                    <a:pt x="2527" y="1588"/>
                  </a:cubicBezTo>
                  <a:cubicBezTo>
                    <a:pt x="2551" y="1613"/>
                    <a:pt x="2551" y="1637"/>
                    <a:pt x="2575" y="1637"/>
                  </a:cubicBezTo>
                  <a:cubicBezTo>
                    <a:pt x="2575" y="1637"/>
                    <a:pt x="3134" y="1710"/>
                    <a:pt x="3134" y="1904"/>
                  </a:cubicBezTo>
                  <a:cubicBezTo>
                    <a:pt x="3134" y="2099"/>
                    <a:pt x="2624" y="2147"/>
                    <a:pt x="2454" y="2147"/>
                  </a:cubicBezTo>
                  <a:cubicBezTo>
                    <a:pt x="2430" y="2147"/>
                    <a:pt x="2405" y="2147"/>
                    <a:pt x="2405" y="2171"/>
                  </a:cubicBezTo>
                  <a:cubicBezTo>
                    <a:pt x="2381" y="2171"/>
                    <a:pt x="2381" y="2196"/>
                    <a:pt x="2405" y="2220"/>
                  </a:cubicBezTo>
                  <a:cubicBezTo>
                    <a:pt x="2405" y="2220"/>
                    <a:pt x="2697" y="2536"/>
                    <a:pt x="2527" y="2779"/>
                  </a:cubicBezTo>
                  <a:cubicBezTo>
                    <a:pt x="2502" y="2803"/>
                    <a:pt x="2478" y="2827"/>
                    <a:pt x="2430" y="2827"/>
                  </a:cubicBezTo>
                  <a:cubicBezTo>
                    <a:pt x="2259" y="2827"/>
                    <a:pt x="1992" y="2487"/>
                    <a:pt x="1895" y="2341"/>
                  </a:cubicBezTo>
                  <a:cubicBezTo>
                    <a:pt x="1895" y="2341"/>
                    <a:pt x="1884" y="2331"/>
                    <a:pt x="1870" y="2331"/>
                  </a:cubicBezTo>
                  <a:cubicBezTo>
                    <a:pt x="1863" y="2331"/>
                    <a:pt x="1855" y="2333"/>
                    <a:pt x="1846" y="2341"/>
                  </a:cubicBezTo>
                  <a:cubicBezTo>
                    <a:pt x="1822" y="2341"/>
                    <a:pt x="1822" y="2366"/>
                    <a:pt x="1822" y="2390"/>
                  </a:cubicBezTo>
                  <a:cubicBezTo>
                    <a:pt x="1822" y="2390"/>
                    <a:pt x="1895" y="2924"/>
                    <a:pt x="1579" y="3046"/>
                  </a:cubicBezTo>
                  <a:lnTo>
                    <a:pt x="1531" y="3046"/>
                  </a:lnTo>
                  <a:cubicBezTo>
                    <a:pt x="1336" y="3046"/>
                    <a:pt x="1239" y="2609"/>
                    <a:pt x="1215" y="2439"/>
                  </a:cubicBezTo>
                  <a:cubicBezTo>
                    <a:pt x="1215" y="2414"/>
                    <a:pt x="1191" y="2414"/>
                    <a:pt x="1191" y="2414"/>
                  </a:cubicBezTo>
                  <a:lnTo>
                    <a:pt x="1142" y="2414"/>
                  </a:lnTo>
                  <a:cubicBezTo>
                    <a:pt x="1021" y="2512"/>
                    <a:pt x="875" y="2584"/>
                    <a:pt x="705" y="2584"/>
                  </a:cubicBezTo>
                  <a:cubicBezTo>
                    <a:pt x="632" y="2584"/>
                    <a:pt x="535" y="2560"/>
                    <a:pt x="462" y="2536"/>
                  </a:cubicBezTo>
                  <a:cubicBezTo>
                    <a:pt x="413" y="2512"/>
                    <a:pt x="389" y="2463"/>
                    <a:pt x="365" y="2414"/>
                  </a:cubicBezTo>
                  <a:cubicBezTo>
                    <a:pt x="340" y="2220"/>
                    <a:pt x="705" y="1831"/>
                    <a:pt x="826" y="1686"/>
                  </a:cubicBezTo>
                  <a:cubicBezTo>
                    <a:pt x="851" y="1661"/>
                    <a:pt x="826" y="1613"/>
                    <a:pt x="802" y="1613"/>
                  </a:cubicBezTo>
                  <a:lnTo>
                    <a:pt x="656" y="1613"/>
                  </a:lnTo>
                  <a:cubicBezTo>
                    <a:pt x="510" y="1613"/>
                    <a:pt x="170" y="1588"/>
                    <a:pt x="122" y="1394"/>
                  </a:cubicBezTo>
                  <a:cubicBezTo>
                    <a:pt x="122" y="1370"/>
                    <a:pt x="122" y="1345"/>
                    <a:pt x="146" y="1321"/>
                  </a:cubicBezTo>
                  <a:cubicBezTo>
                    <a:pt x="219" y="1200"/>
                    <a:pt x="559" y="1175"/>
                    <a:pt x="826" y="1175"/>
                  </a:cubicBezTo>
                  <a:lnTo>
                    <a:pt x="875" y="1175"/>
                  </a:lnTo>
                  <a:cubicBezTo>
                    <a:pt x="875" y="1175"/>
                    <a:pt x="899" y="1151"/>
                    <a:pt x="923" y="1151"/>
                  </a:cubicBezTo>
                  <a:cubicBezTo>
                    <a:pt x="923" y="1127"/>
                    <a:pt x="899" y="1103"/>
                    <a:pt x="899" y="1078"/>
                  </a:cubicBezTo>
                  <a:cubicBezTo>
                    <a:pt x="802" y="1005"/>
                    <a:pt x="510" y="762"/>
                    <a:pt x="510" y="592"/>
                  </a:cubicBezTo>
                  <a:cubicBezTo>
                    <a:pt x="510" y="568"/>
                    <a:pt x="535" y="520"/>
                    <a:pt x="559" y="495"/>
                  </a:cubicBezTo>
                  <a:cubicBezTo>
                    <a:pt x="583" y="471"/>
                    <a:pt x="632" y="471"/>
                    <a:pt x="680" y="471"/>
                  </a:cubicBezTo>
                  <a:cubicBezTo>
                    <a:pt x="899" y="520"/>
                    <a:pt x="1142" y="617"/>
                    <a:pt x="1312" y="762"/>
                  </a:cubicBezTo>
                  <a:cubicBezTo>
                    <a:pt x="1324" y="775"/>
                    <a:pt x="1336" y="781"/>
                    <a:pt x="1345" y="781"/>
                  </a:cubicBezTo>
                  <a:cubicBezTo>
                    <a:pt x="1355" y="781"/>
                    <a:pt x="1361" y="775"/>
                    <a:pt x="1361" y="762"/>
                  </a:cubicBezTo>
                  <a:cubicBezTo>
                    <a:pt x="1385" y="762"/>
                    <a:pt x="1409" y="738"/>
                    <a:pt x="1385" y="714"/>
                  </a:cubicBezTo>
                  <a:cubicBezTo>
                    <a:pt x="1361" y="592"/>
                    <a:pt x="1336" y="252"/>
                    <a:pt x="1434" y="131"/>
                  </a:cubicBezTo>
                  <a:cubicBezTo>
                    <a:pt x="1451" y="114"/>
                    <a:pt x="1480" y="97"/>
                    <a:pt x="1513" y="97"/>
                  </a:cubicBezTo>
                  <a:close/>
                  <a:moveTo>
                    <a:pt x="1497" y="0"/>
                  </a:moveTo>
                  <a:cubicBezTo>
                    <a:pt x="1437" y="0"/>
                    <a:pt x="1373" y="28"/>
                    <a:pt x="1336" y="82"/>
                  </a:cubicBezTo>
                  <a:cubicBezTo>
                    <a:pt x="1263" y="252"/>
                    <a:pt x="1215" y="447"/>
                    <a:pt x="1263" y="617"/>
                  </a:cubicBezTo>
                  <a:cubicBezTo>
                    <a:pt x="1093" y="471"/>
                    <a:pt x="875" y="398"/>
                    <a:pt x="656" y="349"/>
                  </a:cubicBezTo>
                  <a:cubicBezTo>
                    <a:pt x="583" y="349"/>
                    <a:pt x="535" y="374"/>
                    <a:pt x="462" y="422"/>
                  </a:cubicBezTo>
                  <a:cubicBezTo>
                    <a:pt x="413" y="447"/>
                    <a:pt x="389" y="520"/>
                    <a:pt x="389" y="568"/>
                  </a:cubicBezTo>
                  <a:cubicBezTo>
                    <a:pt x="413" y="762"/>
                    <a:pt x="608" y="957"/>
                    <a:pt x="729" y="1054"/>
                  </a:cubicBezTo>
                  <a:cubicBezTo>
                    <a:pt x="510" y="1078"/>
                    <a:pt x="170" y="1103"/>
                    <a:pt x="49" y="1248"/>
                  </a:cubicBezTo>
                  <a:cubicBezTo>
                    <a:pt x="25" y="1297"/>
                    <a:pt x="0" y="1370"/>
                    <a:pt x="25" y="1418"/>
                  </a:cubicBezTo>
                  <a:cubicBezTo>
                    <a:pt x="73" y="1686"/>
                    <a:pt x="462" y="1710"/>
                    <a:pt x="680" y="1710"/>
                  </a:cubicBezTo>
                  <a:cubicBezTo>
                    <a:pt x="535" y="1880"/>
                    <a:pt x="243" y="2220"/>
                    <a:pt x="292" y="2439"/>
                  </a:cubicBezTo>
                  <a:cubicBezTo>
                    <a:pt x="292" y="2536"/>
                    <a:pt x="340" y="2584"/>
                    <a:pt x="438" y="2633"/>
                  </a:cubicBezTo>
                  <a:cubicBezTo>
                    <a:pt x="510" y="2682"/>
                    <a:pt x="608" y="2706"/>
                    <a:pt x="705" y="2706"/>
                  </a:cubicBezTo>
                  <a:cubicBezTo>
                    <a:pt x="875" y="2682"/>
                    <a:pt x="1021" y="2633"/>
                    <a:pt x="1142" y="2560"/>
                  </a:cubicBezTo>
                  <a:cubicBezTo>
                    <a:pt x="1166" y="2730"/>
                    <a:pt x="1263" y="3167"/>
                    <a:pt x="1531" y="3167"/>
                  </a:cubicBezTo>
                  <a:lnTo>
                    <a:pt x="1628" y="3167"/>
                  </a:lnTo>
                  <a:cubicBezTo>
                    <a:pt x="1822" y="3046"/>
                    <a:pt x="1944" y="2803"/>
                    <a:pt x="1919" y="2560"/>
                  </a:cubicBezTo>
                  <a:lnTo>
                    <a:pt x="1919" y="2560"/>
                  </a:lnTo>
                  <a:cubicBezTo>
                    <a:pt x="2041" y="2706"/>
                    <a:pt x="2259" y="2949"/>
                    <a:pt x="2454" y="2949"/>
                  </a:cubicBezTo>
                  <a:cubicBezTo>
                    <a:pt x="2502" y="2949"/>
                    <a:pt x="2575" y="2900"/>
                    <a:pt x="2600" y="2852"/>
                  </a:cubicBezTo>
                  <a:cubicBezTo>
                    <a:pt x="2721" y="2657"/>
                    <a:pt x="2697" y="2414"/>
                    <a:pt x="2551" y="2244"/>
                  </a:cubicBezTo>
                  <a:cubicBezTo>
                    <a:pt x="2745" y="2220"/>
                    <a:pt x="3231" y="2147"/>
                    <a:pt x="3231" y="1904"/>
                  </a:cubicBezTo>
                  <a:cubicBezTo>
                    <a:pt x="3231" y="1661"/>
                    <a:pt x="2891" y="1588"/>
                    <a:pt x="2697" y="1564"/>
                  </a:cubicBezTo>
                  <a:cubicBezTo>
                    <a:pt x="2842" y="1443"/>
                    <a:pt x="3134" y="1175"/>
                    <a:pt x="3134" y="1005"/>
                  </a:cubicBezTo>
                  <a:cubicBezTo>
                    <a:pt x="3134" y="981"/>
                    <a:pt x="3134" y="933"/>
                    <a:pt x="3110" y="908"/>
                  </a:cubicBezTo>
                  <a:cubicBezTo>
                    <a:pt x="3055" y="854"/>
                    <a:pt x="3000" y="826"/>
                    <a:pt x="2935" y="826"/>
                  </a:cubicBezTo>
                  <a:cubicBezTo>
                    <a:pt x="2914" y="826"/>
                    <a:pt x="2891" y="829"/>
                    <a:pt x="2867" y="835"/>
                  </a:cubicBezTo>
                  <a:cubicBezTo>
                    <a:pt x="2745" y="835"/>
                    <a:pt x="2624" y="860"/>
                    <a:pt x="2527" y="884"/>
                  </a:cubicBezTo>
                  <a:cubicBezTo>
                    <a:pt x="2575" y="714"/>
                    <a:pt x="2672" y="349"/>
                    <a:pt x="2478" y="179"/>
                  </a:cubicBezTo>
                  <a:cubicBezTo>
                    <a:pt x="2454" y="155"/>
                    <a:pt x="2405" y="155"/>
                    <a:pt x="2381" y="131"/>
                  </a:cubicBezTo>
                  <a:cubicBezTo>
                    <a:pt x="2211" y="131"/>
                    <a:pt x="2041" y="374"/>
                    <a:pt x="1944" y="544"/>
                  </a:cubicBezTo>
                  <a:cubicBezTo>
                    <a:pt x="1919" y="349"/>
                    <a:pt x="1822" y="58"/>
                    <a:pt x="1555" y="9"/>
                  </a:cubicBezTo>
                  <a:cubicBezTo>
                    <a:pt x="1537" y="3"/>
                    <a:pt x="1517" y="0"/>
                    <a:pt x="14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33"/>
            <p:cNvSpPr/>
            <p:nvPr/>
          </p:nvSpPr>
          <p:spPr>
            <a:xfrm>
              <a:off x="-933315" y="1418369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29" y="1"/>
                  </a:moveTo>
                  <a:cubicBezTo>
                    <a:pt x="340" y="1"/>
                    <a:pt x="0" y="317"/>
                    <a:pt x="0" y="705"/>
                  </a:cubicBezTo>
                  <a:cubicBezTo>
                    <a:pt x="0" y="1094"/>
                    <a:pt x="340" y="1410"/>
                    <a:pt x="729" y="1410"/>
                  </a:cubicBezTo>
                  <a:cubicBezTo>
                    <a:pt x="1118" y="1410"/>
                    <a:pt x="1434" y="1094"/>
                    <a:pt x="1434" y="705"/>
                  </a:cubicBezTo>
                  <a:cubicBezTo>
                    <a:pt x="1434" y="317"/>
                    <a:pt x="1118" y="1"/>
                    <a:pt x="7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33"/>
            <p:cNvSpPr/>
            <p:nvPr/>
          </p:nvSpPr>
          <p:spPr>
            <a:xfrm>
              <a:off x="-1021303" y="1507331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05" y="0"/>
                  </a:moveTo>
                  <a:cubicBezTo>
                    <a:pt x="316" y="0"/>
                    <a:pt x="0" y="316"/>
                    <a:pt x="0" y="705"/>
                  </a:cubicBezTo>
                  <a:cubicBezTo>
                    <a:pt x="0" y="1093"/>
                    <a:pt x="316" y="1409"/>
                    <a:pt x="705" y="1409"/>
                  </a:cubicBezTo>
                  <a:cubicBezTo>
                    <a:pt x="1118" y="1409"/>
                    <a:pt x="1433" y="1093"/>
                    <a:pt x="1433" y="705"/>
                  </a:cubicBezTo>
                  <a:cubicBezTo>
                    <a:pt x="1433" y="316"/>
                    <a:pt x="1118" y="0"/>
                    <a:pt x="7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06" name="Google Shape;1506;p33"/>
          <p:cNvGrpSpPr/>
          <p:nvPr/>
        </p:nvGrpSpPr>
        <p:grpSpPr>
          <a:xfrm flipH="1">
            <a:off x="7725441" y="1082982"/>
            <a:ext cx="2037701" cy="1610804"/>
            <a:chOff x="855987" y="2204128"/>
            <a:chExt cx="1217483" cy="962421"/>
          </a:xfrm>
        </p:grpSpPr>
        <p:grpSp>
          <p:nvGrpSpPr>
            <p:cNvPr id="1507" name="Google Shape;1507;p33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1508" name="Google Shape;1508;p33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9" name="Google Shape;1509;p33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0" name="Google Shape;1510;p33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1" name="Google Shape;1511;p33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2" name="Google Shape;1512;p33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3" name="Google Shape;1513;p33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14" name="Google Shape;1514;p33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15" name="Google Shape;1515;p33"/>
          <p:cNvGrpSpPr/>
          <p:nvPr/>
        </p:nvGrpSpPr>
        <p:grpSpPr>
          <a:xfrm flipH="1">
            <a:off x="2898506" y="-686743"/>
            <a:ext cx="2525833" cy="1610805"/>
            <a:chOff x="7239867" y="1514545"/>
            <a:chExt cx="2525833" cy="1610805"/>
          </a:xfrm>
        </p:grpSpPr>
        <p:grpSp>
          <p:nvGrpSpPr>
            <p:cNvPr id="1516" name="Google Shape;1516;p33"/>
            <p:cNvGrpSpPr/>
            <p:nvPr/>
          </p:nvGrpSpPr>
          <p:grpSpPr>
            <a:xfrm>
              <a:off x="7346663" y="1514545"/>
              <a:ext cx="2419037" cy="1551678"/>
              <a:chOff x="7410211" y="1555302"/>
              <a:chExt cx="2355440" cy="1510884"/>
            </a:xfrm>
          </p:grpSpPr>
          <p:grpSp>
            <p:nvGrpSpPr>
              <p:cNvPr id="1517" name="Google Shape;1517;p33"/>
              <p:cNvGrpSpPr/>
              <p:nvPr/>
            </p:nvGrpSpPr>
            <p:grpSpPr>
              <a:xfrm>
                <a:off x="7410211" y="1555302"/>
                <a:ext cx="2355440" cy="1510884"/>
                <a:chOff x="761258" y="2062480"/>
                <a:chExt cx="1646470" cy="1056119"/>
              </a:xfrm>
            </p:grpSpPr>
            <p:sp>
              <p:nvSpPr>
                <p:cNvPr id="1518" name="Google Shape;1518;p33"/>
                <p:cNvSpPr/>
                <p:nvPr/>
              </p:nvSpPr>
              <p:spPr>
                <a:xfrm rot="-1481318">
                  <a:off x="1087094" y="2126891"/>
                  <a:ext cx="430227" cy="556678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19" name="Google Shape;1519;p33"/>
                <p:cNvSpPr/>
                <p:nvPr/>
              </p:nvSpPr>
              <p:spPr>
                <a:xfrm>
                  <a:off x="1415418" y="2201127"/>
                  <a:ext cx="5577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20" name="Google Shape;1520;p33"/>
                <p:cNvSpPr/>
                <p:nvPr/>
              </p:nvSpPr>
              <p:spPr>
                <a:xfrm>
                  <a:off x="761258" y="2379293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21" name="Google Shape;1521;p33"/>
                <p:cNvSpPr/>
                <p:nvPr/>
              </p:nvSpPr>
              <p:spPr>
                <a:xfrm>
                  <a:off x="899445" y="2606080"/>
                  <a:ext cx="469500" cy="469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22" name="Google Shape;1522;p33"/>
                <p:cNvSpPr/>
                <p:nvPr/>
              </p:nvSpPr>
              <p:spPr>
                <a:xfrm>
                  <a:off x="1250808" y="2594534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23" name="Google Shape;1523;p33"/>
                <p:cNvSpPr/>
                <p:nvPr/>
              </p:nvSpPr>
              <p:spPr>
                <a:xfrm rot="-2967336">
                  <a:off x="1706888" y="2475460"/>
                  <a:ext cx="622580" cy="492779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524" name="Google Shape;1524;p33"/>
              <p:cNvSpPr/>
              <p:nvPr/>
            </p:nvSpPr>
            <p:spPr>
              <a:xfrm>
                <a:off x="793321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5" name="Google Shape;1525;p33"/>
              <p:cNvSpPr/>
              <p:nvPr/>
            </p:nvSpPr>
            <p:spPr>
              <a:xfrm>
                <a:off x="838646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26" name="Google Shape;1526;p33"/>
            <p:cNvSpPr/>
            <p:nvPr/>
          </p:nvSpPr>
          <p:spPr>
            <a:xfrm>
              <a:off x="7239867" y="1792171"/>
              <a:ext cx="2256600" cy="1333178"/>
            </a:xfrm>
            <a:custGeom>
              <a:avLst/>
              <a:gdLst/>
              <a:ahLst/>
              <a:cxnLst/>
              <a:rect l="l" t="t" r="r" b="b"/>
              <a:pathLst>
                <a:path w="4957" h="2929" extrusionOk="0">
                  <a:moveTo>
                    <a:pt x="1215" y="718"/>
                  </a:moveTo>
                  <a:cubicBezTo>
                    <a:pt x="1312" y="743"/>
                    <a:pt x="1337" y="767"/>
                    <a:pt x="1361" y="815"/>
                  </a:cubicBezTo>
                  <a:cubicBezTo>
                    <a:pt x="1361" y="840"/>
                    <a:pt x="1312" y="888"/>
                    <a:pt x="1288" y="913"/>
                  </a:cubicBezTo>
                  <a:cubicBezTo>
                    <a:pt x="1264" y="913"/>
                    <a:pt x="1264" y="937"/>
                    <a:pt x="1215" y="937"/>
                  </a:cubicBezTo>
                  <a:cubicBezTo>
                    <a:pt x="1215" y="864"/>
                    <a:pt x="1215" y="815"/>
                    <a:pt x="1215" y="743"/>
                  </a:cubicBezTo>
                  <a:lnTo>
                    <a:pt x="1215" y="718"/>
                  </a:lnTo>
                  <a:close/>
                  <a:moveTo>
                    <a:pt x="2527" y="475"/>
                  </a:moveTo>
                  <a:cubicBezTo>
                    <a:pt x="2624" y="597"/>
                    <a:pt x="2673" y="767"/>
                    <a:pt x="2624" y="937"/>
                  </a:cubicBezTo>
                  <a:cubicBezTo>
                    <a:pt x="2601" y="983"/>
                    <a:pt x="2567" y="1007"/>
                    <a:pt x="2530" y="1007"/>
                  </a:cubicBezTo>
                  <a:cubicBezTo>
                    <a:pt x="2489" y="1007"/>
                    <a:pt x="2444" y="977"/>
                    <a:pt x="2405" y="913"/>
                  </a:cubicBezTo>
                  <a:cubicBezTo>
                    <a:pt x="2333" y="767"/>
                    <a:pt x="2381" y="573"/>
                    <a:pt x="2527" y="475"/>
                  </a:cubicBezTo>
                  <a:close/>
                  <a:moveTo>
                    <a:pt x="3984" y="1010"/>
                  </a:moveTo>
                  <a:lnTo>
                    <a:pt x="3984" y="1010"/>
                  </a:lnTo>
                  <a:cubicBezTo>
                    <a:pt x="4009" y="1107"/>
                    <a:pt x="3984" y="1228"/>
                    <a:pt x="3936" y="1326"/>
                  </a:cubicBezTo>
                  <a:cubicBezTo>
                    <a:pt x="3912" y="1350"/>
                    <a:pt x="3912" y="1350"/>
                    <a:pt x="3887" y="1350"/>
                  </a:cubicBezTo>
                  <a:cubicBezTo>
                    <a:pt x="3863" y="1350"/>
                    <a:pt x="3839" y="1326"/>
                    <a:pt x="3814" y="1326"/>
                  </a:cubicBezTo>
                  <a:cubicBezTo>
                    <a:pt x="3766" y="1277"/>
                    <a:pt x="3766" y="1277"/>
                    <a:pt x="3766" y="1204"/>
                  </a:cubicBezTo>
                  <a:cubicBezTo>
                    <a:pt x="3790" y="1131"/>
                    <a:pt x="3863" y="1058"/>
                    <a:pt x="3984" y="1010"/>
                  </a:cubicBezTo>
                  <a:close/>
                  <a:moveTo>
                    <a:pt x="1045" y="1860"/>
                  </a:moveTo>
                  <a:cubicBezTo>
                    <a:pt x="948" y="1957"/>
                    <a:pt x="851" y="2030"/>
                    <a:pt x="754" y="2079"/>
                  </a:cubicBezTo>
                  <a:cubicBezTo>
                    <a:pt x="778" y="1982"/>
                    <a:pt x="875" y="1909"/>
                    <a:pt x="972" y="1860"/>
                  </a:cubicBezTo>
                  <a:close/>
                  <a:moveTo>
                    <a:pt x="3159" y="1957"/>
                  </a:moveTo>
                  <a:cubicBezTo>
                    <a:pt x="3159" y="1957"/>
                    <a:pt x="3183" y="1957"/>
                    <a:pt x="3231" y="2006"/>
                  </a:cubicBezTo>
                  <a:cubicBezTo>
                    <a:pt x="3280" y="2054"/>
                    <a:pt x="3304" y="2152"/>
                    <a:pt x="3280" y="2224"/>
                  </a:cubicBezTo>
                  <a:cubicBezTo>
                    <a:pt x="3159" y="2127"/>
                    <a:pt x="3159" y="2006"/>
                    <a:pt x="3159" y="1957"/>
                  </a:cubicBezTo>
                  <a:close/>
                  <a:moveTo>
                    <a:pt x="1701" y="2030"/>
                  </a:moveTo>
                  <a:cubicBezTo>
                    <a:pt x="1750" y="2054"/>
                    <a:pt x="1798" y="2079"/>
                    <a:pt x="1822" y="2127"/>
                  </a:cubicBezTo>
                  <a:cubicBezTo>
                    <a:pt x="1847" y="2249"/>
                    <a:pt x="1822" y="2346"/>
                    <a:pt x="1774" y="2443"/>
                  </a:cubicBezTo>
                  <a:cubicBezTo>
                    <a:pt x="1677" y="2346"/>
                    <a:pt x="1628" y="2200"/>
                    <a:pt x="1652" y="2054"/>
                  </a:cubicBezTo>
                  <a:cubicBezTo>
                    <a:pt x="1652" y="2030"/>
                    <a:pt x="1677" y="2030"/>
                    <a:pt x="1677" y="2030"/>
                  </a:cubicBezTo>
                  <a:close/>
                  <a:moveTo>
                    <a:pt x="1688" y="116"/>
                  </a:moveTo>
                  <a:cubicBezTo>
                    <a:pt x="1796" y="116"/>
                    <a:pt x="1923" y="140"/>
                    <a:pt x="2065" y="184"/>
                  </a:cubicBezTo>
                  <a:cubicBezTo>
                    <a:pt x="2211" y="232"/>
                    <a:pt x="2333" y="305"/>
                    <a:pt x="2454" y="427"/>
                  </a:cubicBezTo>
                  <a:cubicBezTo>
                    <a:pt x="2284" y="548"/>
                    <a:pt x="2235" y="791"/>
                    <a:pt x="2333" y="961"/>
                  </a:cubicBezTo>
                  <a:cubicBezTo>
                    <a:pt x="2430" y="1083"/>
                    <a:pt x="2503" y="1131"/>
                    <a:pt x="2551" y="1131"/>
                  </a:cubicBezTo>
                  <a:cubicBezTo>
                    <a:pt x="2648" y="1107"/>
                    <a:pt x="2721" y="1058"/>
                    <a:pt x="2746" y="986"/>
                  </a:cubicBezTo>
                  <a:cubicBezTo>
                    <a:pt x="2794" y="791"/>
                    <a:pt x="2746" y="573"/>
                    <a:pt x="2624" y="427"/>
                  </a:cubicBezTo>
                  <a:cubicBezTo>
                    <a:pt x="2818" y="305"/>
                    <a:pt x="3061" y="232"/>
                    <a:pt x="3304" y="232"/>
                  </a:cubicBezTo>
                  <a:lnTo>
                    <a:pt x="3450" y="232"/>
                  </a:lnTo>
                  <a:cubicBezTo>
                    <a:pt x="3742" y="330"/>
                    <a:pt x="3960" y="597"/>
                    <a:pt x="3984" y="888"/>
                  </a:cubicBezTo>
                  <a:cubicBezTo>
                    <a:pt x="3839" y="937"/>
                    <a:pt x="3717" y="1034"/>
                    <a:pt x="3693" y="1180"/>
                  </a:cubicBezTo>
                  <a:cubicBezTo>
                    <a:pt x="3669" y="1277"/>
                    <a:pt x="3693" y="1350"/>
                    <a:pt x="3766" y="1423"/>
                  </a:cubicBezTo>
                  <a:cubicBezTo>
                    <a:pt x="3802" y="1459"/>
                    <a:pt x="3845" y="1477"/>
                    <a:pt x="3887" y="1477"/>
                  </a:cubicBezTo>
                  <a:cubicBezTo>
                    <a:pt x="3930" y="1477"/>
                    <a:pt x="3972" y="1459"/>
                    <a:pt x="4009" y="1423"/>
                  </a:cubicBezTo>
                  <a:cubicBezTo>
                    <a:pt x="4082" y="1277"/>
                    <a:pt x="4106" y="1131"/>
                    <a:pt x="4082" y="986"/>
                  </a:cubicBezTo>
                  <a:cubicBezTo>
                    <a:pt x="4130" y="986"/>
                    <a:pt x="4203" y="961"/>
                    <a:pt x="4252" y="961"/>
                  </a:cubicBezTo>
                  <a:cubicBezTo>
                    <a:pt x="4470" y="961"/>
                    <a:pt x="4640" y="1083"/>
                    <a:pt x="4738" y="1277"/>
                  </a:cubicBezTo>
                  <a:cubicBezTo>
                    <a:pt x="4835" y="1544"/>
                    <a:pt x="4810" y="1836"/>
                    <a:pt x="4665" y="2079"/>
                  </a:cubicBezTo>
                  <a:cubicBezTo>
                    <a:pt x="4483" y="2341"/>
                    <a:pt x="4201" y="2486"/>
                    <a:pt x="3902" y="2486"/>
                  </a:cubicBezTo>
                  <a:cubicBezTo>
                    <a:pt x="3841" y="2486"/>
                    <a:pt x="3779" y="2480"/>
                    <a:pt x="3717" y="2467"/>
                  </a:cubicBezTo>
                  <a:cubicBezTo>
                    <a:pt x="3572" y="2443"/>
                    <a:pt x="3450" y="2370"/>
                    <a:pt x="3353" y="2297"/>
                  </a:cubicBezTo>
                  <a:cubicBezTo>
                    <a:pt x="3401" y="2176"/>
                    <a:pt x="3377" y="2030"/>
                    <a:pt x="3304" y="1933"/>
                  </a:cubicBezTo>
                  <a:cubicBezTo>
                    <a:pt x="3244" y="1884"/>
                    <a:pt x="3189" y="1860"/>
                    <a:pt x="3143" y="1860"/>
                  </a:cubicBezTo>
                  <a:cubicBezTo>
                    <a:pt x="3098" y="1860"/>
                    <a:pt x="3061" y="1884"/>
                    <a:pt x="3037" y="1933"/>
                  </a:cubicBezTo>
                  <a:cubicBezTo>
                    <a:pt x="3037" y="2103"/>
                    <a:pt x="3086" y="2249"/>
                    <a:pt x="3231" y="2322"/>
                  </a:cubicBezTo>
                  <a:cubicBezTo>
                    <a:pt x="3071" y="2620"/>
                    <a:pt x="2781" y="2809"/>
                    <a:pt x="2442" y="2809"/>
                  </a:cubicBezTo>
                  <a:cubicBezTo>
                    <a:pt x="2422" y="2809"/>
                    <a:pt x="2402" y="2809"/>
                    <a:pt x="2381" y="2807"/>
                  </a:cubicBezTo>
                  <a:cubicBezTo>
                    <a:pt x="2187" y="2807"/>
                    <a:pt x="1968" y="2686"/>
                    <a:pt x="1847" y="2516"/>
                  </a:cubicBezTo>
                  <a:cubicBezTo>
                    <a:pt x="1920" y="2394"/>
                    <a:pt x="1968" y="2249"/>
                    <a:pt x="1920" y="2103"/>
                  </a:cubicBezTo>
                  <a:cubicBezTo>
                    <a:pt x="1895" y="2030"/>
                    <a:pt x="1822" y="1957"/>
                    <a:pt x="1725" y="1933"/>
                  </a:cubicBezTo>
                  <a:cubicBezTo>
                    <a:pt x="1712" y="1928"/>
                    <a:pt x="1699" y="1926"/>
                    <a:pt x="1685" y="1926"/>
                  </a:cubicBezTo>
                  <a:cubicBezTo>
                    <a:pt x="1627" y="1926"/>
                    <a:pt x="1575" y="1966"/>
                    <a:pt x="1555" y="2006"/>
                  </a:cubicBezTo>
                  <a:cubicBezTo>
                    <a:pt x="1531" y="2200"/>
                    <a:pt x="1580" y="2394"/>
                    <a:pt x="1725" y="2540"/>
                  </a:cubicBezTo>
                  <a:cubicBezTo>
                    <a:pt x="1604" y="2662"/>
                    <a:pt x="1434" y="2735"/>
                    <a:pt x="1264" y="2759"/>
                  </a:cubicBezTo>
                  <a:lnTo>
                    <a:pt x="1191" y="2759"/>
                  </a:lnTo>
                  <a:cubicBezTo>
                    <a:pt x="1045" y="2759"/>
                    <a:pt x="924" y="2686"/>
                    <a:pt x="826" y="2589"/>
                  </a:cubicBezTo>
                  <a:cubicBezTo>
                    <a:pt x="729" y="2467"/>
                    <a:pt x="705" y="2346"/>
                    <a:pt x="729" y="2224"/>
                  </a:cubicBezTo>
                  <a:cubicBezTo>
                    <a:pt x="924" y="2152"/>
                    <a:pt x="1167" y="1957"/>
                    <a:pt x="1142" y="1836"/>
                  </a:cubicBezTo>
                  <a:cubicBezTo>
                    <a:pt x="1142" y="1801"/>
                    <a:pt x="1118" y="1767"/>
                    <a:pt x="1052" y="1767"/>
                  </a:cubicBezTo>
                  <a:cubicBezTo>
                    <a:pt x="1025" y="1767"/>
                    <a:pt x="991" y="1773"/>
                    <a:pt x="948" y="1787"/>
                  </a:cubicBezTo>
                  <a:cubicBezTo>
                    <a:pt x="802" y="1836"/>
                    <a:pt x="681" y="1982"/>
                    <a:pt x="656" y="2152"/>
                  </a:cubicBezTo>
                  <a:cubicBezTo>
                    <a:pt x="638" y="2154"/>
                    <a:pt x="621" y="2155"/>
                    <a:pt x="603" y="2155"/>
                  </a:cubicBezTo>
                  <a:cubicBezTo>
                    <a:pt x="414" y="2155"/>
                    <a:pt x="286" y="2032"/>
                    <a:pt x="219" y="1787"/>
                  </a:cubicBezTo>
                  <a:cubicBezTo>
                    <a:pt x="98" y="1520"/>
                    <a:pt x="122" y="1228"/>
                    <a:pt x="243" y="961"/>
                  </a:cubicBezTo>
                  <a:cubicBezTo>
                    <a:pt x="389" y="791"/>
                    <a:pt x="608" y="694"/>
                    <a:pt x="851" y="694"/>
                  </a:cubicBezTo>
                  <a:lnTo>
                    <a:pt x="1142" y="694"/>
                  </a:lnTo>
                  <a:lnTo>
                    <a:pt x="1142" y="743"/>
                  </a:lnTo>
                  <a:cubicBezTo>
                    <a:pt x="1118" y="840"/>
                    <a:pt x="1142" y="937"/>
                    <a:pt x="1191" y="1010"/>
                  </a:cubicBezTo>
                  <a:cubicBezTo>
                    <a:pt x="1204" y="1036"/>
                    <a:pt x="1232" y="1056"/>
                    <a:pt x="1271" y="1056"/>
                  </a:cubicBezTo>
                  <a:cubicBezTo>
                    <a:pt x="1302" y="1056"/>
                    <a:pt x="1341" y="1043"/>
                    <a:pt x="1385" y="1010"/>
                  </a:cubicBezTo>
                  <a:cubicBezTo>
                    <a:pt x="1482" y="913"/>
                    <a:pt x="1507" y="888"/>
                    <a:pt x="1482" y="791"/>
                  </a:cubicBezTo>
                  <a:cubicBezTo>
                    <a:pt x="1458" y="718"/>
                    <a:pt x="1385" y="645"/>
                    <a:pt x="1239" y="621"/>
                  </a:cubicBezTo>
                  <a:cubicBezTo>
                    <a:pt x="1239" y="475"/>
                    <a:pt x="1288" y="330"/>
                    <a:pt x="1385" y="232"/>
                  </a:cubicBezTo>
                  <a:cubicBezTo>
                    <a:pt x="1452" y="152"/>
                    <a:pt x="1556" y="116"/>
                    <a:pt x="1688" y="116"/>
                  </a:cubicBezTo>
                  <a:close/>
                  <a:moveTo>
                    <a:pt x="1650" y="1"/>
                  </a:moveTo>
                  <a:cubicBezTo>
                    <a:pt x="1501" y="1"/>
                    <a:pt x="1380" y="43"/>
                    <a:pt x="1288" y="135"/>
                  </a:cubicBezTo>
                  <a:cubicBezTo>
                    <a:pt x="1191" y="257"/>
                    <a:pt x="1118" y="427"/>
                    <a:pt x="1118" y="597"/>
                  </a:cubicBezTo>
                  <a:cubicBezTo>
                    <a:pt x="1069" y="585"/>
                    <a:pt x="1021" y="579"/>
                    <a:pt x="972" y="579"/>
                  </a:cubicBezTo>
                  <a:cubicBezTo>
                    <a:pt x="924" y="579"/>
                    <a:pt x="875" y="585"/>
                    <a:pt x="826" y="597"/>
                  </a:cubicBezTo>
                  <a:cubicBezTo>
                    <a:pt x="559" y="597"/>
                    <a:pt x="316" y="694"/>
                    <a:pt x="146" y="888"/>
                  </a:cubicBezTo>
                  <a:cubicBezTo>
                    <a:pt x="1" y="1180"/>
                    <a:pt x="1" y="1520"/>
                    <a:pt x="122" y="1811"/>
                  </a:cubicBezTo>
                  <a:cubicBezTo>
                    <a:pt x="219" y="2152"/>
                    <a:pt x="414" y="2224"/>
                    <a:pt x="559" y="2224"/>
                  </a:cubicBezTo>
                  <a:lnTo>
                    <a:pt x="608" y="2224"/>
                  </a:lnTo>
                  <a:cubicBezTo>
                    <a:pt x="608" y="2394"/>
                    <a:pt x="656" y="2540"/>
                    <a:pt x="754" y="2637"/>
                  </a:cubicBezTo>
                  <a:cubicBezTo>
                    <a:pt x="851" y="2783"/>
                    <a:pt x="1021" y="2856"/>
                    <a:pt x="1191" y="2856"/>
                  </a:cubicBezTo>
                  <a:lnTo>
                    <a:pt x="1264" y="2856"/>
                  </a:lnTo>
                  <a:cubicBezTo>
                    <a:pt x="1458" y="2832"/>
                    <a:pt x="1652" y="2759"/>
                    <a:pt x="1774" y="2613"/>
                  </a:cubicBezTo>
                  <a:cubicBezTo>
                    <a:pt x="1944" y="2783"/>
                    <a:pt x="2163" y="2905"/>
                    <a:pt x="2381" y="2929"/>
                  </a:cubicBezTo>
                  <a:lnTo>
                    <a:pt x="2430" y="2929"/>
                  </a:lnTo>
                  <a:cubicBezTo>
                    <a:pt x="2794" y="2905"/>
                    <a:pt x="3134" y="2710"/>
                    <a:pt x="3304" y="2394"/>
                  </a:cubicBezTo>
                  <a:cubicBezTo>
                    <a:pt x="3426" y="2467"/>
                    <a:pt x="3547" y="2516"/>
                    <a:pt x="3693" y="2540"/>
                  </a:cubicBezTo>
                  <a:cubicBezTo>
                    <a:pt x="3766" y="2559"/>
                    <a:pt x="3841" y="2567"/>
                    <a:pt x="3916" y="2567"/>
                  </a:cubicBezTo>
                  <a:cubicBezTo>
                    <a:pt x="4239" y="2567"/>
                    <a:pt x="4560" y="2403"/>
                    <a:pt x="4738" y="2127"/>
                  </a:cubicBezTo>
                  <a:cubicBezTo>
                    <a:pt x="4932" y="1860"/>
                    <a:pt x="4956" y="1496"/>
                    <a:pt x="4835" y="1204"/>
                  </a:cubicBezTo>
                  <a:cubicBezTo>
                    <a:pt x="4738" y="986"/>
                    <a:pt x="4495" y="840"/>
                    <a:pt x="4252" y="840"/>
                  </a:cubicBezTo>
                  <a:cubicBezTo>
                    <a:pt x="4203" y="840"/>
                    <a:pt x="4130" y="840"/>
                    <a:pt x="4057" y="864"/>
                  </a:cubicBezTo>
                  <a:cubicBezTo>
                    <a:pt x="4033" y="500"/>
                    <a:pt x="3790" y="232"/>
                    <a:pt x="3450" y="135"/>
                  </a:cubicBezTo>
                  <a:cubicBezTo>
                    <a:pt x="3426" y="123"/>
                    <a:pt x="3395" y="117"/>
                    <a:pt x="3365" y="117"/>
                  </a:cubicBezTo>
                  <a:cubicBezTo>
                    <a:pt x="3335" y="117"/>
                    <a:pt x="3304" y="123"/>
                    <a:pt x="3280" y="135"/>
                  </a:cubicBezTo>
                  <a:cubicBezTo>
                    <a:pt x="3013" y="135"/>
                    <a:pt x="2746" y="208"/>
                    <a:pt x="2527" y="330"/>
                  </a:cubicBezTo>
                  <a:cubicBezTo>
                    <a:pt x="2405" y="232"/>
                    <a:pt x="2235" y="135"/>
                    <a:pt x="2090" y="87"/>
                  </a:cubicBezTo>
                  <a:cubicBezTo>
                    <a:pt x="1923" y="31"/>
                    <a:pt x="1776" y="1"/>
                    <a:pt x="1650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27" name="Google Shape;1527;p33"/>
          <p:cNvGrpSpPr/>
          <p:nvPr/>
        </p:nvGrpSpPr>
        <p:grpSpPr>
          <a:xfrm rot="615299" flipH="1">
            <a:off x="279417" y="1059091"/>
            <a:ext cx="1651651" cy="1499645"/>
            <a:chOff x="7844079" y="226728"/>
            <a:chExt cx="1373387" cy="1246991"/>
          </a:xfrm>
        </p:grpSpPr>
        <p:sp>
          <p:nvSpPr>
            <p:cNvPr id="1528" name="Google Shape;1528;p33"/>
            <p:cNvSpPr/>
            <p:nvPr/>
          </p:nvSpPr>
          <p:spPr>
            <a:xfrm rot="-1688081">
              <a:off x="8295818" y="1015024"/>
              <a:ext cx="222185" cy="222398"/>
            </a:xfrm>
            <a:custGeom>
              <a:avLst/>
              <a:gdLst/>
              <a:ahLst/>
              <a:cxnLst/>
              <a:rect l="l" t="t" r="r" b="b"/>
              <a:pathLst>
                <a:path w="1118" h="1119" extrusionOk="0">
                  <a:moveTo>
                    <a:pt x="607" y="98"/>
                  </a:moveTo>
                  <a:cubicBezTo>
                    <a:pt x="607" y="147"/>
                    <a:pt x="632" y="219"/>
                    <a:pt x="632" y="268"/>
                  </a:cubicBezTo>
                  <a:cubicBezTo>
                    <a:pt x="656" y="317"/>
                    <a:pt x="656" y="389"/>
                    <a:pt x="680" y="438"/>
                  </a:cubicBezTo>
                  <a:cubicBezTo>
                    <a:pt x="705" y="438"/>
                    <a:pt x="729" y="462"/>
                    <a:pt x="826" y="487"/>
                  </a:cubicBezTo>
                  <a:lnTo>
                    <a:pt x="972" y="560"/>
                  </a:lnTo>
                  <a:cubicBezTo>
                    <a:pt x="899" y="584"/>
                    <a:pt x="802" y="632"/>
                    <a:pt x="705" y="657"/>
                  </a:cubicBezTo>
                  <a:cubicBezTo>
                    <a:pt x="705" y="657"/>
                    <a:pt x="705" y="657"/>
                    <a:pt x="680" y="681"/>
                  </a:cubicBezTo>
                  <a:cubicBezTo>
                    <a:pt x="656" y="802"/>
                    <a:pt x="583" y="924"/>
                    <a:pt x="559" y="972"/>
                  </a:cubicBezTo>
                  <a:cubicBezTo>
                    <a:pt x="535" y="924"/>
                    <a:pt x="486" y="802"/>
                    <a:pt x="462" y="681"/>
                  </a:cubicBezTo>
                  <a:cubicBezTo>
                    <a:pt x="462" y="657"/>
                    <a:pt x="437" y="657"/>
                    <a:pt x="413" y="632"/>
                  </a:cubicBezTo>
                  <a:cubicBezTo>
                    <a:pt x="316" y="632"/>
                    <a:pt x="194" y="584"/>
                    <a:pt x="122" y="584"/>
                  </a:cubicBezTo>
                  <a:cubicBezTo>
                    <a:pt x="219" y="511"/>
                    <a:pt x="340" y="462"/>
                    <a:pt x="462" y="414"/>
                  </a:cubicBezTo>
                  <a:cubicBezTo>
                    <a:pt x="462" y="414"/>
                    <a:pt x="462" y="389"/>
                    <a:pt x="486" y="389"/>
                  </a:cubicBezTo>
                  <a:cubicBezTo>
                    <a:pt x="510" y="292"/>
                    <a:pt x="559" y="195"/>
                    <a:pt x="607" y="98"/>
                  </a:cubicBezTo>
                  <a:close/>
                  <a:moveTo>
                    <a:pt x="607" y="1"/>
                  </a:moveTo>
                  <a:cubicBezTo>
                    <a:pt x="583" y="1"/>
                    <a:pt x="535" y="1"/>
                    <a:pt x="389" y="341"/>
                  </a:cubicBezTo>
                  <a:cubicBezTo>
                    <a:pt x="24" y="487"/>
                    <a:pt x="0" y="560"/>
                    <a:pt x="0" y="560"/>
                  </a:cubicBezTo>
                  <a:cubicBezTo>
                    <a:pt x="0" y="584"/>
                    <a:pt x="0" y="608"/>
                    <a:pt x="0" y="608"/>
                  </a:cubicBezTo>
                  <a:cubicBezTo>
                    <a:pt x="0" y="632"/>
                    <a:pt x="49" y="657"/>
                    <a:pt x="364" y="730"/>
                  </a:cubicBezTo>
                  <a:cubicBezTo>
                    <a:pt x="462" y="1118"/>
                    <a:pt x="510" y="1118"/>
                    <a:pt x="535" y="1118"/>
                  </a:cubicBezTo>
                  <a:lnTo>
                    <a:pt x="559" y="1118"/>
                  </a:lnTo>
                  <a:cubicBezTo>
                    <a:pt x="583" y="1118"/>
                    <a:pt x="607" y="1118"/>
                    <a:pt x="777" y="754"/>
                  </a:cubicBezTo>
                  <a:cubicBezTo>
                    <a:pt x="875" y="705"/>
                    <a:pt x="996" y="681"/>
                    <a:pt x="1093" y="608"/>
                  </a:cubicBezTo>
                  <a:cubicBezTo>
                    <a:pt x="1118" y="608"/>
                    <a:pt x="1118" y="584"/>
                    <a:pt x="1118" y="560"/>
                  </a:cubicBezTo>
                  <a:cubicBezTo>
                    <a:pt x="1118" y="511"/>
                    <a:pt x="1045" y="487"/>
                    <a:pt x="875" y="414"/>
                  </a:cubicBezTo>
                  <a:lnTo>
                    <a:pt x="753" y="389"/>
                  </a:lnTo>
                  <a:cubicBezTo>
                    <a:pt x="753" y="341"/>
                    <a:pt x="729" y="317"/>
                    <a:pt x="729" y="268"/>
                  </a:cubicBezTo>
                  <a:cubicBezTo>
                    <a:pt x="729" y="171"/>
                    <a:pt x="680" y="98"/>
                    <a:pt x="656" y="25"/>
                  </a:cubicBezTo>
                  <a:cubicBezTo>
                    <a:pt x="632" y="1"/>
                    <a:pt x="632" y="1"/>
                    <a:pt x="6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33"/>
            <p:cNvSpPr/>
            <p:nvPr/>
          </p:nvSpPr>
          <p:spPr>
            <a:xfrm rot="-1688081">
              <a:off x="8403840" y="292330"/>
              <a:ext cx="164354" cy="141707"/>
            </a:xfrm>
            <a:custGeom>
              <a:avLst/>
              <a:gdLst/>
              <a:ahLst/>
              <a:cxnLst/>
              <a:rect l="l" t="t" r="r" b="b"/>
              <a:pathLst>
                <a:path w="827" h="713" extrusionOk="0">
                  <a:moveTo>
                    <a:pt x="462" y="105"/>
                  </a:moveTo>
                  <a:cubicBezTo>
                    <a:pt x="802" y="105"/>
                    <a:pt x="802" y="615"/>
                    <a:pt x="462" y="615"/>
                  </a:cubicBezTo>
                  <a:cubicBezTo>
                    <a:pt x="317" y="591"/>
                    <a:pt x="219" y="494"/>
                    <a:pt x="219" y="348"/>
                  </a:cubicBezTo>
                  <a:cubicBezTo>
                    <a:pt x="219" y="202"/>
                    <a:pt x="341" y="105"/>
                    <a:pt x="462" y="105"/>
                  </a:cubicBezTo>
                  <a:close/>
                  <a:moveTo>
                    <a:pt x="481" y="1"/>
                  </a:moveTo>
                  <a:cubicBezTo>
                    <a:pt x="392" y="1"/>
                    <a:pt x="299" y="33"/>
                    <a:pt x="219" y="105"/>
                  </a:cubicBezTo>
                  <a:cubicBezTo>
                    <a:pt x="1" y="324"/>
                    <a:pt x="171" y="688"/>
                    <a:pt x="462" y="712"/>
                  </a:cubicBezTo>
                  <a:cubicBezTo>
                    <a:pt x="657" y="712"/>
                    <a:pt x="827" y="542"/>
                    <a:pt x="827" y="348"/>
                  </a:cubicBezTo>
                  <a:cubicBezTo>
                    <a:pt x="827" y="136"/>
                    <a:pt x="663" y="1"/>
                    <a:pt x="4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33"/>
            <p:cNvSpPr/>
            <p:nvPr/>
          </p:nvSpPr>
          <p:spPr>
            <a:xfrm rot="-1688081">
              <a:off x="7886315" y="509903"/>
              <a:ext cx="222384" cy="213454"/>
            </a:xfrm>
            <a:custGeom>
              <a:avLst/>
              <a:gdLst/>
              <a:ahLst/>
              <a:cxnLst/>
              <a:rect l="l" t="t" r="r" b="b"/>
              <a:pathLst>
                <a:path w="1119" h="1074" extrusionOk="0">
                  <a:moveTo>
                    <a:pt x="681" y="441"/>
                  </a:moveTo>
                  <a:cubicBezTo>
                    <a:pt x="681" y="441"/>
                    <a:pt x="681" y="441"/>
                    <a:pt x="681" y="466"/>
                  </a:cubicBezTo>
                  <a:cubicBezTo>
                    <a:pt x="681" y="466"/>
                    <a:pt x="657" y="490"/>
                    <a:pt x="584" y="490"/>
                  </a:cubicBezTo>
                  <a:cubicBezTo>
                    <a:pt x="608" y="466"/>
                    <a:pt x="632" y="441"/>
                    <a:pt x="657" y="441"/>
                  </a:cubicBezTo>
                  <a:close/>
                  <a:moveTo>
                    <a:pt x="384" y="97"/>
                  </a:moveTo>
                  <a:cubicBezTo>
                    <a:pt x="401" y="97"/>
                    <a:pt x="420" y="98"/>
                    <a:pt x="438" y="101"/>
                  </a:cubicBezTo>
                  <a:cubicBezTo>
                    <a:pt x="559" y="101"/>
                    <a:pt x="681" y="126"/>
                    <a:pt x="778" y="150"/>
                  </a:cubicBezTo>
                  <a:cubicBezTo>
                    <a:pt x="924" y="199"/>
                    <a:pt x="1021" y="369"/>
                    <a:pt x="972" y="514"/>
                  </a:cubicBezTo>
                  <a:cubicBezTo>
                    <a:pt x="924" y="733"/>
                    <a:pt x="705" y="976"/>
                    <a:pt x="559" y="976"/>
                  </a:cubicBezTo>
                  <a:lnTo>
                    <a:pt x="511" y="976"/>
                  </a:lnTo>
                  <a:cubicBezTo>
                    <a:pt x="414" y="879"/>
                    <a:pt x="438" y="733"/>
                    <a:pt x="511" y="612"/>
                  </a:cubicBezTo>
                  <a:cubicBezTo>
                    <a:pt x="608" y="587"/>
                    <a:pt x="754" y="563"/>
                    <a:pt x="778" y="490"/>
                  </a:cubicBezTo>
                  <a:cubicBezTo>
                    <a:pt x="802" y="441"/>
                    <a:pt x="778" y="393"/>
                    <a:pt x="754" y="369"/>
                  </a:cubicBezTo>
                  <a:cubicBezTo>
                    <a:pt x="730" y="344"/>
                    <a:pt x="705" y="344"/>
                    <a:pt x="681" y="344"/>
                  </a:cubicBezTo>
                  <a:cubicBezTo>
                    <a:pt x="608" y="344"/>
                    <a:pt x="535" y="417"/>
                    <a:pt x="462" y="514"/>
                  </a:cubicBezTo>
                  <a:cubicBezTo>
                    <a:pt x="441" y="519"/>
                    <a:pt x="419" y="521"/>
                    <a:pt x="398" y="521"/>
                  </a:cubicBezTo>
                  <a:cubicBezTo>
                    <a:pt x="299" y="521"/>
                    <a:pt x="202" y="477"/>
                    <a:pt x="122" y="417"/>
                  </a:cubicBezTo>
                  <a:cubicBezTo>
                    <a:pt x="98" y="369"/>
                    <a:pt x="98" y="344"/>
                    <a:pt x="122" y="296"/>
                  </a:cubicBezTo>
                  <a:cubicBezTo>
                    <a:pt x="165" y="168"/>
                    <a:pt x="263" y="97"/>
                    <a:pt x="384" y="97"/>
                  </a:cubicBezTo>
                  <a:close/>
                  <a:moveTo>
                    <a:pt x="386" y="1"/>
                  </a:moveTo>
                  <a:cubicBezTo>
                    <a:pt x="230" y="1"/>
                    <a:pt x="69" y="97"/>
                    <a:pt x="25" y="271"/>
                  </a:cubicBezTo>
                  <a:cubicBezTo>
                    <a:pt x="1" y="344"/>
                    <a:pt x="1" y="417"/>
                    <a:pt x="49" y="466"/>
                  </a:cubicBezTo>
                  <a:cubicBezTo>
                    <a:pt x="147" y="563"/>
                    <a:pt x="292" y="612"/>
                    <a:pt x="414" y="612"/>
                  </a:cubicBezTo>
                  <a:cubicBezTo>
                    <a:pt x="341" y="733"/>
                    <a:pt x="341" y="927"/>
                    <a:pt x="462" y="1049"/>
                  </a:cubicBezTo>
                  <a:cubicBezTo>
                    <a:pt x="487" y="1073"/>
                    <a:pt x="511" y="1073"/>
                    <a:pt x="559" y="1073"/>
                  </a:cubicBezTo>
                  <a:cubicBezTo>
                    <a:pt x="754" y="1073"/>
                    <a:pt x="1021" y="782"/>
                    <a:pt x="1070" y="539"/>
                  </a:cubicBezTo>
                  <a:cubicBezTo>
                    <a:pt x="1118" y="320"/>
                    <a:pt x="997" y="126"/>
                    <a:pt x="827" y="77"/>
                  </a:cubicBezTo>
                  <a:cubicBezTo>
                    <a:pt x="705" y="29"/>
                    <a:pt x="584" y="4"/>
                    <a:pt x="438" y="4"/>
                  </a:cubicBezTo>
                  <a:cubicBezTo>
                    <a:pt x="421" y="2"/>
                    <a:pt x="403" y="1"/>
                    <a:pt x="3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33"/>
            <p:cNvSpPr/>
            <p:nvPr/>
          </p:nvSpPr>
          <p:spPr>
            <a:xfrm rot="-1688081">
              <a:off x="7968779" y="265401"/>
              <a:ext cx="217416" cy="213057"/>
            </a:xfrm>
            <a:custGeom>
              <a:avLst/>
              <a:gdLst/>
              <a:ahLst/>
              <a:cxnLst/>
              <a:rect l="l" t="t" r="r" b="b"/>
              <a:pathLst>
                <a:path w="1094" h="1072" extrusionOk="0">
                  <a:moveTo>
                    <a:pt x="484" y="620"/>
                  </a:moveTo>
                  <a:cubicBezTo>
                    <a:pt x="474" y="660"/>
                    <a:pt x="413" y="681"/>
                    <a:pt x="413" y="681"/>
                  </a:cubicBezTo>
                  <a:cubicBezTo>
                    <a:pt x="433" y="641"/>
                    <a:pt x="452" y="634"/>
                    <a:pt x="484" y="620"/>
                  </a:cubicBezTo>
                  <a:close/>
                  <a:moveTo>
                    <a:pt x="480" y="88"/>
                  </a:moveTo>
                  <a:cubicBezTo>
                    <a:pt x="512" y="88"/>
                    <a:pt x="542" y="105"/>
                    <a:pt x="559" y="122"/>
                  </a:cubicBezTo>
                  <a:cubicBezTo>
                    <a:pt x="607" y="243"/>
                    <a:pt x="607" y="365"/>
                    <a:pt x="559" y="486"/>
                  </a:cubicBezTo>
                  <a:cubicBezTo>
                    <a:pt x="462" y="486"/>
                    <a:pt x="389" y="535"/>
                    <a:pt x="340" y="608"/>
                  </a:cubicBezTo>
                  <a:cubicBezTo>
                    <a:pt x="316" y="632"/>
                    <a:pt x="316" y="681"/>
                    <a:pt x="340" y="681"/>
                  </a:cubicBezTo>
                  <a:cubicBezTo>
                    <a:pt x="365" y="729"/>
                    <a:pt x="389" y="753"/>
                    <a:pt x="437" y="753"/>
                  </a:cubicBezTo>
                  <a:cubicBezTo>
                    <a:pt x="535" y="753"/>
                    <a:pt x="607" y="632"/>
                    <a:pt x="632" y="559"/>
                  </a:cubicBezTo>
                  <a:lnTo>
                    <a:pt x="778" y="559"/>
                  </a:lnTo>
                  <a:cubicBezTo>
                    <a:pt x="790" y="555"/>
                    <a:pt x="804" y="553"/>
                    <a:pt x="818" y="553"/>
                  </a:cubicBezTo>
                  <a:cubicBezTo>
                    <a:pt x="883" y="553"/>
                    <a:pt x="956" y="596"/>
                    <a:pt x="996" y="656"/>
                  </a:cubicBezTo>
                  <a:cubicBezTo>
                    <a:pt x="996" y="681"/>
                    <a:pt x="996" y="729"/>
                    <a:pt x="972" y="753"/>
                  </a:cubicBezTo>
                  <a:cubicBezTo>
                    <a:pt x="850" y="899"/>
                    <a:pt x="656" y="972"/>
                    <a:pt x="462" y="972"/>
                  </a:cubicBezTo>
                  <a:cubicBezTo>
                    <a:pt x="449" y="974"/>
                    <a:pt x="437" y="975"/>
                    <a:pt x="424" y="975"/>
                  </a:cubicBezTo>
                  <a:cubicBezTo>
                    <a:pt x="268" y="975"/>
                    <a:pt x="122" y="838"/>
                    <a:pt x="122" y="681"/>
                  </a:cubicBezTo>
                  <a:cubicBezTo>
                    <a:pt x="97" y="511"/>
                    <a:pt x="146" y="316"/>
                    <a:pt x="243" y="170"/>
                  </a:cubicBezTo>
                  <a:cubicBezTo>
                    <a:pt x="292" y="122"/>
                    <a:pt x="365" y="98"/>
                    <a:pt x="437" y="98"/>
                  </a:cubicBezTo>
                  <a:cubicBezTo>
                    <a:pt x="452" y="90"/>
                    <a:pt x="466" y="88"/>
                    <a:pt x="480" y="88"/>
                  </a:cubicBezTo>
                  <a:close/>
                  <a:moveTo>
                    <a:pt x="437" y="0"/>
                  </a:moveTo>
                  <a:cubicBezTo>
                    <a:pt x="340" y="0"/>
                    <a:pt x="243" y="49"/>
                    <a:pt x="170" y="122"/>
                  </a:cubicBezTo>
                  <a:cubicBezTo>
                    <a:pt x="49" y="292"/>
                    <a:pt x="0" y="511"/>
                    <a:pt x="24" y="705"/>
                  </a:cubicBezTo>
                  <a:cubicBezTo>
                    <a:pt x="24" y="910"/>
                    <a:pt x="195" y="1072"/>
                    <a:pt x="396" y="1072"/>
                  </a:cubicBezTo>
                  <a:cubicBezTo>
                    <a:pt x="410" y="1072"/>
                    <a:pt x="423" y="1071"/>
                    <a:pt x="437" y="1069"/>
                  </a:cubicBezTo>
                  <a:cubicBezTo>
                    <a:pt x="656" y="1069"/>
                    <a:pt x="875" y="972"/>
                    <a:pt x="1045" y="826"/>
                  </a:cubicBezTo>
                  <a:cubicBezTo>
                    <a:pt x="1069" y="753"/>
                    <a:pt x="1093" y="705"/>
                    <a:pt x="1069" y="632"/>
                  </a:cubicBezTo>
                  <a:cubicBezTo>
                    <a:pt x="1006" y="548"/>
                    <a:pt x="906" y="482"/>
                    <a:pt x="801" y="482"/>
                  </a:cubicBezTo>
                  <a:cubicBezTo>
                    <a:pt x="785" y="482"/>
                    <a:pt x="769" y="483"/>
                    <a:pt x="753" y="486"/>
                  </a:cubicBezTo>
                  <a:lnTo>
                    <a:pt x="656" y="486"/>
                  </a:lnTo>
                  <a:cubicBezTo>
                    <a:pt x="705" y="365"/>
                    <a:pt x="680" y="219"/>
                    <a:pt x="632" y="98"/>
                  </a:cubicBezTo>
                  <a:cubicBezTo>
                    <a:pt x="583" y="49"/>
                    <a:pt x="510" y="0"/>
                    <a:pt x="4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33"/>
            <p:cNvSpPr/>
            <p:nvPr/>
          </p:nvSpPr>
          <p:spPr>
            <a:xfrm rot="-1688081">
              <a:off x="8097363" y="456906"/>
              <a:ext cx="198138" cy="172512"/>
            </a:xfrm>
            <a:custGeom>
              <a:avLst/>
              <a:gdLst/>
              <a:ahLst/>
              <a:cxnLst/>
              <a:rect l="l" t="t" r="r" b="b"/>
              <a:pathLst>
                <a:path w="997" h="868" extrusionOk="0">
                  <a:moveTo>
                    <a:pt x="405" y="1"/>
                  </a:moveTo>
                  <a:cubicBezTo>
                    <a:pt x="214" y="1"/>
                    <a:pt x="67" y="97"/>
                    <a:pt x="49" y="168"/>
                  </a:cubicBezTo>
                  <a:cubicBezTo>
                    <a:pt x="0" y="363"/>
                    <a:pt x="49" y="557"/>
                    <a:pt x="195" y="703"/>
                  </a:cubicBezTo>
                  <a:cubicBezTo>
                    <a:pt x="350" y="801"/>
                    <a:pt x="529" y="867"/>
                    <a:pt x="667" y="867"/>
                  </a:cubicBezTo>
                  <a:cubicBezTo>
                    <a:pt x="767" y="867"/>
                    <a:pt x="844" y="833"/>
                    <a:pt x="875" y="751"/>
                  </a:cubicBezTo>
                  <a:cubicBezTo>
                    <a:pt x="996" y="484"/>
                    <a:pt x="875" y="168"/>
                    <a:pt x="632" y="47"/>
                  </a:cubicBezTo>
                  <a:cubicBezTo>
                    <a:pt x="553" y="14"/>
                    <a:pt x="476" y="1"/>
                    <a:pt x="4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33"/>
            <p:cNvSpPr/>
            <p:nvPr/>
          </p:nvSpPr>
          <p:spPr>
            <a:xfrm rot="-1688081">
              <a:off x="8096253" y="485759"/>
              <a:ext cx="92014" cy="96790"/>
            </a:xfrm>
            <a:custGeom>
              <a:avLst/>
              <a:gdLst/>
              <a:ahLst/>
              <a:cxnLst/>
              <a:rect l="l" t="t" r="r" b="b"/>
              <a:pathLst>
                <a:path w="463" h="487" extrusionOk="0">
                  <a:moveTo>
                    <a:pt x="462" y="0"/>
                  </a:moveTo>
                  <a:lnTo>
                    <a:pt x="1" y="486"/>
                  </a:lnTo>
                  <a:cubicBezTo>
                    <a:pt x="1" y="486"/>
                    <a:pt x="438" y="98"/>
                    <a:pt x="4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33"/>
            <p:cNvSpPr/>
            <p:nvPr/>
          </p:nvSpPr>
          <p:spPr>
            <a:xfrm rot="-1688081">
              <a:off x="8086573" y="475658"/>
              <a:ext cx="111093" cy="116466"/>
            </a:xfrm>
            <a:custGeom>
              <a:avLst/>
              <a:gdLst/>
              <a:ahLst/>
              <a:cxnLst/>
              <a:rect l="l" t="t" r="r" b="b"/>
              <a:pathLst>
                <a:path w="559" h="586" extrusionOk="0">
                  <a:moveTo>
                    <a:pt x="504" y="1"/>
                  </a:moveTo>
                  <a:cubicBezTo>
                    <a:pt x="487" y="1"/>
                    <a:pt x="471" y="9"/>
                    <a:pt x="462" y="27"/>
                  </a:cubicBezTo>
                  <a:cubicBezTo>
                    <a:pt x="340" y="197"/>
                    <a:pt x="195" y="367"/>
                    <a:pt x="25" y="489"/>
                  </a:cubicBezTo>
                  <a:cubicBezTo>
                    <a:pt x="0" y="513"/>
                    <a:pt x="0" y="537"/>
                    <a:pt x="25" y="562"/>
                  </a:cubicBezTo>
                  <a:cubicBezTo>
                    <a:pt x="25" y="562"/>
                    <a:pt x="49" y="562"/>
                    <a:pt x="49" y="586"/>
                  </a:cubicBezTo>
                  <a:cubicBezTo>
                    <a:pt x="73" y="562"/>
                    <a:pt x="73" y="562"/>
                    <a:pt x="73" y="562"/>
                  </a:cubicBezTo>
                  <a:cubicBezTo>
                    <a:pt x="267" y="416"/>
                    <a:pt x="413" y="246"/>
                    <a:pt x="559" y="51"/>
                  </a:cubicBezTo>
                  <a:cubicBezTo>
                    <a:pt x="559" y="21"/>
                    <a:pt x="531" y="1"/>
                    <a:pt x="5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33"/>
            <p:cNvSpPr/>
            <p:nvPr/>
          </p:nvSpPr>
          <p:spPr>
            <a:xfrm rot="-1688081">
              <a:off x="8145749" y="485303"/>
              <a:ext cx="101553" cy="116068"/>
            </a:xfrm>
            <a:custGeom>
              <a:avLst/>
              <a:gdLst/>
              <a:ahLst/>
              <a:cxnLst/>
              <a:rect l="l" t="t" r="r" b="b"/>
              <a:pathLst>
                <a:path w="511" h="584" extrusionOk="0">
                  <a:moveTo>
                    <a:pt x="510" y="1"/>
                  </a:moveTo>
                  <a:lnTo>
                    <a:pt x="0" y="584"/>
                  </a:lnTo>
                  <a:cubicBezTo>
                    <a:pt x="194" y="390"/>
                    <a:pt x="365" y="195"/>
                    <a:pt x="5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33"/>
            <p:cNvSpPr/>
            <p:nvPr/>
          </p:nvSpPr>
          <p:spPr>
            <a:xfrm rot="-1688081">
              <a:off x="8132238" y="479541"/>
              <a:ext cx="125600" cy="132564"/>
            </a:xfrm>
            <a:custGeom>
              <a:avLst/>
              <a:gdLst/>
              <a:ahLst/>
              <a:cxnLst/>
              <a:rect l="l" t="t" r="r" b="b"/>
              <a:pathLst>
                <a:path w="632" h="667" extrusionOk="0">
                  <a:moveTo>
                    <a:pt x="563" y="1"/>
                  </a:moveTo>
                  <a:cubicBezTo>
                    <a:pt x="547" y="1"/>
                    <a:pt x="535" y="18"/>
                    <a:pt x="535" y="35"/>
                  </a:cubicBezTo>
                  <a:cubicBezTo>
                    <a:pt x="389" y="254"/>
                    <a:pt x="219" y="448"/>
                    <a:pt x="25" y="594"/>
                  </a:cubicBezTo>
                  <a:cubicBezTo>
                    <a:pt x="0" y="618"/>
                    <a:pt x="0" y="642"/>
                    <a:pt x="25" y="667"/>
                  </a:cubicBezTo>
                  <a:lnTo>
                    <a:pt x="97" y="667"/>
                  </a:lnTo>
                  <a:cubicBezTo>
                    <a:pt x="292" y="496"/>
                    <a:pt x="486" y="278"/>
                    <a:pt x="632" y="59"/>
                  </a:cubicBezTo>
                  <a:cubicBezTo>
                    <a:pt x="632" y="35"/>
                    <a:pt x="608" y="11"/>
                    <a:pt x="583" y="11"/>
                  </a:cubicBezTo>
                  <a:cubicBezTo>
                    <a:pt x="576" y="3"/>
                    <a:pt x="569" y="1"/>
                    <a:pt x="5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33"/>
            <p:cNvSpPr/>
            <p:nvPr/>
          </p:nvSpPr>
          <p:spPr>
            <a:xfrm rot="-1688081">
              <a:off x="7848968" y="476562"/>
              <a:ext cx="144878" cy="57040"/>
            </a:xfrm>
            <a:custGeom>
              <a:avLst/>
              <a:gdLst/>
              <a:ahLst/>
              <a:cxnLst/>
              <a:rect l="l" t="t" r="r" b="b"/>
              <a:pathLst>
                <a:path w="729" h="287" extrusionOk="0">
                  <a:moveTo>
                    <a:pt x="254" y="0"/>
                  </a:moveTo>
                  <a:cubicBezTo>
                    <a:pt x="184" y="0"/>
                    <a:pt x="114" y="14"/>
                    <a:pt x="49" y="43"/>
                  </a:cubicBezTo>
                  <a:cubicBezTo>
                    <a:pt x="0" y="68"/>
                    <a:pt x="25" y="140"/>
                    <a:pt x="73" y="140"/>
                  </a:cubicBezTo>
                  <a:cubicBezTo>
                    <a:pt x="133" y="118"/>
                    <a:pt x="196" y="107"/>
                    <a:pt x="258" y="107"/>
                  </a:cubicBezTo>
                  <a:cubicBezTo>
                    <a:pt x="396" y="107"/>
                    <a:pt x="531" y="161"/>
                    <a:pt x="632" y="262"/>
                  </a:cubicBezTo>
                  <a:cubicBezTo>
                    <a:pt x="656" y="286"/>
                    <a:pt x="656" y="286"/>
                    <a:pt x="680" y="286"/>
                  </a:cubicBezTo>
                  <a:lnTo>
                    <a:pt x="705" y="286"/>
                  </a:lnTo>
                  <a:cubicBezTo>
                    <a:pt x="729" y="262"/>
                    <a:pt x="729" y="213"/>
                    <a:pt x="705" y="213"/>
                  </a:cubicBezTo>
                  <a:cubicBezTo>
                    <a:pt x="585" y="77"/>
                    <a:pt x="418" y="0"/>
                    <a:pt x="2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33"/>
            <p:cNvSpPr/>
            <p:nvPr/>
          </p:nvSpPr>
          <p:spPr>
            <a:xfrm rot="-1688081">
              <a:off x="8202326" y="503855"/>
              <a:ext cx="77308" cy="91821"/>
            </a:xfrm>
            <a:custGeom>
              <a:avLst/>
              <a:gdLst/>
              <a:ahLst/>
              <a:cxnLst/>
              <a:rect l="l" t="t" r="r" b="b"/>
              <a:pathLst>
                <a:path w="389" h="462" extrusionOk="0">
                  <a:moveTo>
                    <a:pt x="389" y="0"/>
                  </a:moveTo>
                  <a:lnTo>
                    <a:pt x="0" y="462"/>
                  </a:lnTo>
                  <a:cubicBezTo>
                    <a:pt x="0" y="462"/>
                    <a:pt x="364" y="146"/>
                    <a:pt x="3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33"/>
            <p:cNvSpPr/>
            <p:nvPr/>
          </p:nvSpPr>
          <p:spPr>
            <a:xfrm rot="-1688081">
              <a:off x="8187819" y="494119"/>
              <a:ext cx="101553" cy="112491"/>
            </a:xfrm>
            <a:custGeom>
              <a:avLst/>
              <a:gdLst/>
              <a:ahLst/>
              <a:cxnLst/>
              <a:rect l="l" t="t" r="r" b="b"/>
              <a:pathLst>
                <a:path w="511" h="566" extrusionOk="0">
                  <a:moveTo>
                    <a:pt x="462" y="1"/>
                  </a:moveTo>
                  <a:cubicBezTo>
                    <a:pt x="444" y="1"/>
                    <a:pt x="425" y="19"/>
                    <a:pt x="413" y="55"/>
                  </a:cubicBezTo>
                  <a:cubicBezTo>
                    <a:pt x="389" y="152"/>
                    <a:pt x="170" y="371"/>
                    <a:pt x="24" y="468"/>
                  </a:cubicBezTo>
                  <a:cubicBezTo>
                    <a:pt x="0" y="493"/>
                    <a:pt x="0" y="517"/>
                    <a:pt x="24" y="541"/>
                  </a:cubicBezTo>
                  <a:cubicBezTo>
                    <a:pt x="24" y="541"/>
                    <a:pt x="49" y="565"/>
                    <a:pt x="73" y="565"/>
                  </a:cubicBezTo>
                  <a:cubicBezTo>
                    <a:pt x="73" y="565"/>
                    <a:pt x="73" y="541"/>
                    <a:pt x="73" y="541"/>
                  </a:cubicBezTo>
                  <a:cubicBezTo>
                    <a:pt x="122" y="493"/>
                    <a:pt x="486" y="225"/>
                    <a:pt x="510" y="55"/>
                  </a:cubicBezTo>
                  <a:cubicBezTo>
                    <a:pt x="498" y="19"/>
                    <a:pt x="480" y="1"/>
                    <a:pt x="4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540;p33"/>
            <p:cNvSpPr/>
            <p:nvPr/>
          </p:nvSpPr>
          <p:spPr>
            <a:xfrm rot="-1688081">
              <a:off x="7905638" y="365861"/>
              <a:ext cx="77507" cy="138924"/>
            </a:xfrm>
            <a:custGeom>
              <a:avLst/>
              <a:gdLst/>
              <a:ahLst/>
              <a:cxnLst/>
              <a:rect l="l" t="t" r="r" b="b"/>
              <a:pathLst>
                <a:path w="390" h="699" extrusionOk="0">
                  <a:moveTo>
                    <a:pt x="158" y="0"/>
                  </a:moveTo>
                  <a:cubicBezTo>
                    <a:pt x="146" y="0"/>
                    <a:pt x="134" y="6"/>
                    <a:pt x="122" y="18"/>
                  </a:cubicBezTo>
                  <a:cubicBezTo>
                    <a:pt x="0" y="237"/>
                    <a:pt x="98" y="529"/>
                    <a:pt x="292" y="699"/>
                  </a:cubicBezTo>
                  <a:lnTo>
                    <a:pt x="365" y="699"/>
                  </a:lnTo>
                  <a:cubicBezTo>
                    <a:pt x="389" y="674"/>
                    <a:pt x="389" y="650"/>
                    <a:pt x="365" y="626"/>
                  </a:cubicBezTo>
                  <a:cubicBezTo>
                    <a:pt x="171" y="504"/>
                    <a:pt x="122" y="261"/>
                    <a:pt x="195" y="67"/>
                  </a:cubicBezTo>
                  <a:cubicBezTo>
                    <a:pt x="219" y="43"/>
                    <a:pt x="219" y="18"/>
                    <a:pt x="195" y="18"/>
                  </a:cubicBezTo>
                  <a:cubicBezTo>
                    <a:pt x="183" y="6"/>
                    <a:pt x="171" y="0"/>
                    <a:pt x="1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33"/>
            <p:cNvSpPr/>
            <p:nvPr/>
          </p:nvSpPr>
          <p:spPr>
            <a:xfrm rot="-1688081">
              <a:off x="8626261" y="406849"/>
              <a:ext cx="367262" cy="1041832"/>
            </a:xfrm>
            <a:custGeom>
              <a:avLst/>
              <a:gdLst/>
              <a:ahLst/>
              <a:cxnLst/>
              <a:rect l="l" t="t" r="r" b="b"/>
              <a:pathLst>
                <a:path w="1848" h="5242" extrusionOk="0">
                  <a:moveTo>
                    <a:pt x="156" y="1"/>
                  </a:moveTo>
                  <a:cubicBezTo>
                    <a:pt x="122" y="1"/>
                    <a:pt x="86" y="7"/>
                    <a:pt x="49" y="19"/>
                  </a:cubicBezTo>
                  <a:cubicBezTo>
                    <a:pt x="25" y="19"/>
                    <a:pt x="1" y="43"/>
                    <a:pt x="1" y="68"/>
                  </a:cubicBezTo>
                  <a:cubicBezTo>
                    <a:pt x="25" y="92"/>
                    <a:pt x="25" y="116"/>
                    <a:pt x="49" y="116"/>
                  </a:cubicBezTo>
                  <a:lnTo>
                    <a:pt x="74" y="92"/>
                  </a:lnTo>
                  <a:lnTo>
                    <a:pt x="244" y="92"/>
                  </a:lnTo>
                  <a:cubicBezTo>
                    <a:pt x="251" y="99"/>
                    <a:pt x="258" y="102"/>
                    <a:pt x="265" y="102"/>
                  </a:cubicBezTo>
                  <a:cubicBezTo>
                    <a:pt x="280" y="102"/>
                    <a:pt x="292" y="85"/>
                    <a:pt x="292" y="68"/>
                  </a:cubicBezTo>
                  <a:cubicBezTo>
                    <a:pt x="292" y="43"/>
                    <a:pt x="268" y="19"/>
                    <a:pt x="244" y="19"/>
                  </a:cubicBezTo>
                  <a:cubicBezTo>
                    <a:pt x="220" y="7"/>
                    <a:pt x="189" y="1"/>
                    <a:pt x="156" y="1"/>
                  </a:cubicBezTo>
                  <a:close/>
                  <a:moveTo>
                    <a:pt x="438" y="43"/>
                  </a:moveTo>
                  <a:cubicBezTo>
                    <a:pt x="414" y="43"/>
                    <a:pt x="390" y="68"/>
                    <a:pt x="390" y="92"/>
                  </a:cubicBezTo>
                  <a:cubicBezTo>
                    <a:pt x="390" y="116"/>
                    <a:pt x="390" y="141"/>
                    <a:pt x="414" y="141"/>
                  </a:cubicBezTo>
                  <a:cubicBezTo>
                    <a:pt x="487" y="165"/>
                    <a:pt x="535" y="165"/>
                    <a:pt x="584" y="189"/>
                  </a:cubicBezTo>
                  <a:lnTo>
                    <a:pt x="608" y="189"/>
                  </a:lnTo>
                  <a:cubicBezTo>
                    <a:pt x="632" y="189"/>
                    <a:pt x="632" y="189"/>
                    <a:pt x="657" y="165"/>
                  </a:cubicBezTo>
                  <a:cubicBezTo>
                    <a:pt x="657" y="141"/>
                    <a:pt x="657" y="116"/>
                    <a:pt x="632" y="116"/>
                  </a:cubicBezTo>
                  <a:cubicBezTo>
                    <a:pt x="560" y="92"/>
                    <a:pt x="511" y="68"/>
                    <a:pt x="438" y="43"/>
                  </a:cubicBezTo>
                  <a:close/>
                  <a:moveTo>
                    <a:pt x="778" y="195"/>
                  </a:moveTo>
                  <a:cubicBezTo>
                    <a:pt x="766" y="195"/>
                    <a:pt x="754" y="201"/>
                    <a:pt x="754" y="213"/>
                  </a:cubicBezTo>
                  <a:cubicBezTo>
                    <a:pt x="730" y="238"/>
                    <a:pt x="730" y="262"/>
                    <a:pt x="754" y="286"/>
                  </a:cubicBezTo>
                  <a:cubicBezTo>
                    <a:pt x="803" y="311"/>
                    <a:pt x="851" y="359"/>
                    <a:pt x="875" y="384"/>
                  </a:cubicBezTo>
                  <a:cubicBezTo>
                    <a:pt x="900" y="408"/>
                    <a:pt x="900" y="408"/>
                    <a:pt x="924" y="408"/>
                  </a:cubicBezTo>
                  <a:lnTo>
                    <a:pt x="973" y="408"/>
                  </a:lnTo>
                  <a:cubicBezTo>
                    <a:pt x="973" y="384"/>
                    <a:pt x="973" y="359"/>
                    <a:pt x="973" y="335"/>
                  </a:cubicBezTo>
                  <a:cubicBezTo>
                    <a:pt x="924" y="286"/>
                    <a:pt x="875" y="238"/>
                    <a:pt x="803" y="213"/>
                  </a:cubicBezTo>
                  <a:cubicBezTo>
                    <a:pt x="803" y="201"/>
                    <a:pt x="790" y="195"/>
                    <a:pt x="778" y="195"/>
                  </a:cubicBezTo>
                  <a:close/>
                  <a:moveTo>
                    <a:pt x="1033" y="438"/>
                  </a:moveTo>
                  <a:cubicBezTo>
                    <a:pt x="1021" y="438"/>
                    <a:pt x="1009" y="444"/>
                    <a:pt x="997" y="456"/>
                  </a:cubicBezTo>
                  <a:cubicBezTo>
                    <a:pt x="973" y="456"/>
                    <a:pt x="973" y="505"/>
                    <a:pt x="997" y="529"/>
                  </a:cubicBezTo>
                  <a:cubicBezTo>
                    <a:pt x="1021" y="578"/>
                    <a:pt x="1045" y="626"/>
                    <a:pt x="1070" y="675"/>
                  </a:cubicBezTo>
                  <a:cubicBezTo>
                    <a:pt x="1070" y="699"/>
                    <a:pt x="1094" y="724"/>
                    <a:pt x="1118" y="724"/>
                  </a:cubicBezTo>
                  <a:lnTo>
                    <a:pt x="1118" y="699"/>
                  </a:lnTo>
                  <a:cubicBezTo>
                    <a:pt x="1143" y="675"/>
                    <a:pt x="1167" y="651"/>
                    <a:pt x="1143" y="626"/>
                  </a:cubicBezTo>
                  <a:cubicBezTo>
                    <a:pt x="1118" y="578"/>
                    <a:pt x="1094" y="505"/>
                    <a:pt x="1070" y="456"/>
                  </a:cubicBezTo>
                  <a:cubicBezTo>
                    <a:pt x="1058" y="444"/>
                    <a:pt x="1045" y="438"/>
                    <a:pt x="1033" y="438"/>
                  </a:cubicBezTo>
                  <a:close/>
                  <a:moveTo>
                    <a:pt x="1143" y="796"/>
                  </a:moveTo>
                  <a:cubicBezTo>
                    <a:pt x="1118" y="821"/>
                    <a:pt x="1118" y="845"/>
                    <a:pt x="1118" y="869"/>
                  </a:cubicBezTo>
                  <a:cubicBezTo>
                    <a:pt x="1118" y="918"/>
                    <a:pt x="1143" y="991"/>
                    <a:pt x="1143" y="991"/>
                  </a:cubicBezTo>
                  <a:lnTo>
                    <a:pt x="1143" y="1039"/>
                  </a:lnTo>
                  <a:cubicBezTo>
                    <a:pt x="1143" y="1064"/>
                    <a:pt x="1167" y="1088"/>
                    <a:pt x="1191" y="1088"/>
                  </a:cubicBezTo>
                  <a:cubicBezTo>
                    <a:pt x="1215" y="1088"/>
                    <a:pt x="1240" y="1064"/>
                    <a:pt x="1240" y="1039"/>
                  </a:cubicBezTo>
                  <a:cubicBezTo>
                    <a:pt x="1240" y="1015"/>
                    <a:pt x="1240" y="1015"/>
                    <a:pt x="1240" y="991"/>
                  </a:cubicBezTo>
                  <a:cubicBezTo>
                    <a:pt x="1215" y="942"/>
                    <a:pt x="1215" y="894"/>
                    <a:pt x="1215" y="845"/>
                  </a:cubicBezTo>
                  <a:cubicBezTo>
                    <a:pt x="1191" y="821"/>
                    <a:pt x="1167" y="796"/>
                    <a:pt x="1143" y="796"/>
                  </a:cubicBezTo>
                  <a:close/>
                  <a:moveTo>
                    <a:pt x="1191" y="1185"/>
                  </a:moveTo>
                  <a:cubicBezTo>
                    <a:pt x="1167" y="1185"/>
                    <a:pt x="1143" y="1209"/>
                    <a:pt x="1143" y="1234"/>
                  </a:cubicBezTo>
                  <a:cubicBezTo>
                    <a:pt x="1143" y="1282"/>
                    <a:pt x="1143" y="1355"/>
                    <a:pt x="1118" y="1404"/>
                  </a:cubicBezTo>
                  <a:cubicBezTo>
                    <a:pt x="1118" y="1428"/>
                    <a:pt x="1143" y="1452"/>
                    <a:pt x="1167" y="1452"/>
                  </a:cubicBezTo>
                  <a:cubicBezTo>
                    <a:pt x="1191" y="1452"/>
                    <a:pt x="1215" y="1452"/>
                    <a:pt x="1215" y="1428"/>
                  </a:cubicBezTo>
                  <a:cubicBezTo>
                    <a:pt x="1215" y="1355"/>
                    <a:pt x="1240" y="1307"/>
                    <a:pt x="1240" y="1234"/>
                  </a:cubicBezTo>
                  <a:cubicBezTo>
                    <a:pt x="1240" y="1209"/>
                    <a:pt x="1215" y="1185"/>
                    <a:pt x="1191" y="1185"/>
                  </a:cubicBezTo>
                  <a:close/>
                  <a:moveTo>
                    <a:pt x="1107" y="1549"/>
                  </a:moveTo>
                  <a:cubicBezTo>
                    <a:pt x="1093" y="1549"/>
                    <a:pt x="1078" y="1557"/>
                    <a:pt x="1070" y="1574"/>
                  </a:cubicBezTo>
                  <a:cubicBezTo>
                    <a:pt x="1045" y="1622"/>
                    <a:pt x="997" y="1695"/>
                    <a:pt x="973" y="1744"/>
                  </a:cubicBezTo>
                  <a:cubicBezTo>
                    <a:pt x="948" y="1744"/>
                    <a:pt x="948" y="1792"/>
                    <a:pt x="973" y="1792"/>
                  </a:cubicBezTo>
                  <a:lnTo>
                    <a:pt x="1045" y="1792"/>
                  </a:lnTo>
                  <a:cubicBezTo>
                    <a:pt x="1094" y="1744"/>
                    <a:pt x="1118" y="1671"/>
                    <a:pt x="1143" y="1622"/>
                  </a:cubicBezTo>
                  <a:cubicBezTo>
                    <a:pt x="1158" y="1575"/>
                    <a:pt x="1133" y="1549"/>
                    <a:pt x="1107" y="1549"/>
                  </a:cubicBezTo>
                  <a:close/>
                  <a:moveTo>
                    <a:pt x="438" y="1792"/>
                  </a:moveTo>
                  <a:cubicBezTo>
                    <a:pt x="394" y="1792"/>
                    <a:pt x="390" y="1893"/>
                    <a:pt x="426" y="1893"/>
                  </a:cubicBezTo>
                  <a:cubicBezTo>
                    <a:pt x="430" y="1893"/>
                    <a:pt x="434" y="1892"/>
                    <a:pt x="438" y="1890"/>
                  </a:cubicBezTo>
                  <a:lnTo>
                    <a:pt x="632" y="1890"/>
                  </a:lnTo>
                  <a:cubicBezTo>
                    <a:pt x="657" y="1890"/>
                    <a:pt x="681" y="1890"/>
                    <a:pt x="681" y="1841"/>
                  </a:cubicBezTo>
                  <a:cubicBezTo>
                    <a:pt x="681" y="1817"/>
                    <a:pt x="657" y="1817"/>
                    <a:pt x="632" y="1792"/>
                  </a:cubicBezTo>
                  <a:close/>
                  <a:moveTo>
                    <a:pt x="244" y="1841"/>
                  </a:moveTo>
                  <a:cubicBezTo>
                    <a:pt x="171" y="1865"/>
                    <a:pt x="98" y="1914"/>
                    <a:pt x="74" y="1963"/>
                  </a:cubicBezTo>
                  <a:cubicBezTo>
                    <a:pt x="49" y="1987"/>
                    <a:pt x="49" y="2011"/>
                    <a:pt x="74" y="2011"/>
                  </a:cubicBezTo>
                  <a:cubicBezTo>
                    <a:pt x="74" y="2023"/>
                    <a:pt x="74" y="2029"/>
                    <a:pt x="77" y="2029"/>
                  </a:cubicBezTo>
                  <a:cubicBezTo>
                    <a:pt x="80" y="2029"/>
                    <a:pt x="86" y="2023"/>
                    <a:pt x="98" y="2011"/>
                  </a:cubicBezTo>
                  <a:cubicBezTo>
                    <a:pt x="98" y="2023"/>
                    <a:pt x="104" y="2029"/>
                    <a:pt x="110" y="2029"/>
                  </a:cubicBezTo>
                  <a:cubicBezTo>
                    <a:pt x="116" y="2029"/>
                    <a:pt x="122" y="2023"/>
                    <a:pt x="122" y="2011"/>
                  </a:cubicBezTo>
                  <a:cubicBezTo>
                    <a:pt x="171" y="1987"/>
                    <a:pt x="220" y="1938"/>
                    <a:pt x="268" y="1938"/>
                  </a:cubicBezTo>
                  <a:cubicBezTo>
                    <a:pt x="292" y="1938"/>
                    <a:pt x="317" y="1914"/>
                    <a:pt x="292" y="1865"/>
                  </a:cubicBezTo>
                  <a:cubicBezTo>
                    <a:pt x="292" y="1841"/>
                    <a:pt x="268" y="1841"/>
                    <a:pt x="244" y="1841"/>
                  </a:cubicBezTo>
                  <a:close/>
                  <a:moveTo>
                    <a:pt x="803" y="1841"/>
                  </a:moveTo>
                  <a:cubicBezTo>
                    <a:pt x="778" y="1841"/>
                    <a:pt x="754" y="1841"/>
                    <a:pt x="754" y="1865"/>
                  </a:cubicBezTo>
                  <a:cubicBezTo>
                    <a:pt x="754" y="1890"/>
                    <a:pt x="754" y="1914"/>
                    <a:pt x="778" y="1938"/>
                  </a:cubicBezTo>
                  <a:lnTo>
                    <a:pt x="705" y="1987"/>
                  </a:lnTo>
                  <a:cubicBezTo>
                    <a:pt x="681" y="2011"/>
                    <a:pt x="681" y="2035"/>
                    <a:pt x="705" y="2060"/>
                  </a:cubicBezTo>
                  <a:lnTo>
                    <a:pt x="754" y="2060"/>
                  </a:lnTo>
                  <a:cubicBezTo>
                    <a:pt x="754" y="2060"/>
                    <a:pt x="754" y="2060"/>
                    <a:pt x="754" y="2035"/>
                  </a:cubicBezTo>
                  <a:cubicBezTo>
                    <a:pt x="803" y="2011"/>
                    <a:pt x="827" y="1987"/>
                    <a:pt x="875" y="1938"/>
                  </a:cubicBezTo>
                  <a:lnTo>
                    <a:pt x="948" y="1963"/>
                  </a:lnTo>
                  <a:cubicBezTo>
                    <a:pt x="955" y="1970"/>
                    <a:pt x="963" y="1973"/>
                    <a:pt x="970" y="1973"/>
                  </a:cubicBezTo>
                  <a:cubicBezTo>
                    <a:pt x="987" y="1973"/>
                    <a:pt x="1004" y="1955"/>
                    <a:pt x="1021" y="1938"/>
                  </a:cubicBezTo>
                  <a:cubicBezTo>
                    <a:pt x="1021" y="1914"/>
                    <a:pt x="997" y="1890"/>
                    <a:pt x="997" y="1890"/>
                  </a:cubicBezTo>
                  <a:lnTo>
                    <a:pt x="900" y="1841"/>
                  </a:lnTo>
                  <a:close/>
                  <a:moveTo>
                    <a:pt x="1143" y="1993"/>
                  </a:moveTo>
                  <a:cubicBezTo>
                    <a:pt x="1130" y="1993"/>
                    <a:pt x="1118" y="1999"/>
                    <a:pt x="1118" y="2011"/>
                  </a:cubicBezTo>
                  <a:cubicBezTo>
                    <a:pt x="1094" y="2035"/>
                    <a:pt x="1094" y="2060"/>
                    <a:pt x="1118" y="2084"/>
                  </a:cubicBezTo>
                  <a:cubicBezTo>
                    <a:pt x="1167" y="2108"/>
                    <a:pt x="1191" y="2157"/>
                    <a:pt x="1240" y="2205"/>
                  </a:cubicBezTo>
                  <a:cubicBezTo>
                    <a:pt x="1240" y="2205"/>
                    <a:pt x="1264" y="2205"/>
                    <a:pt x="1264" y="2230"/>
                  </a:cubicBezTo>
                  <a:lnTo>
                    <a:pt x="1313" y="2230"/>
                  </a:lnTo>
                  <a:cubicBezTo>
                    <a:pt x="1337" y="2205"/>
                    <a:pt x="1337" y="2181"/>
                    <a:pt x="1313" y="2157"/>
                  </a:cubicBezTo>
                  <a:cubicBezTo>
                    <a:pt x="1264" y="2108"/>
                    <a:pt x="1215" y="2060"/>
                    <a:pt x="1167" y="2011"/>
                  </a:cubicBezTo>
                  <a:cubicBezTo>
                    <a:pt x="1167" y="1999"/>
                    <a:pt x="1155" y="1993"/>
                    <a:pt x="1143" y="1993"/>
                  </a:cubicBezTo>
                  <a:close/>
                  <a:moveTo>
                    <a:pt x="585" y="2074"/>
                  </a:moveTo>
                  <a:cubicBezTo>
                    <a:pt x="576" y="2074"/>
                    <a:pt x="567" y="2077"/>
                    <a:pt x="560" y="2084"/>
                  </a:cubicBezTo>
                  <a:cubicBezTo>
                    <a:pt x="511" y="2108"/>
                    <a:pt x="462" y="2133"/>
                    <a:pt x="414" y="2157"/>
                  </a:cubicBezTo>
                  <a:cubicBezTo>
                    <a:pt x="365" y="2157"/>
                    <a:pt x="365" y="2230"/>
                    <a:pt x="414" y="2254"/>
                  </a:cubicBezTo>
                  <a:lnTo>
                    <a:pt x="438" y="2230"/>
                  </a:lnTo>
                  <a:cubicBezTo>
                    <a:pt x="487" y="2205"/>
                    <a:pt x="560" y="2181"/>
                    <a:pt x="608" y="2157"/>
                  </a:cubicBezTo>
                  <a:cubicBezTo>
                    <a:pt x="632" y="2157"/>
                    <a:pt x="632" y="2133"/>
                    <a:pt x="632" y="2108"/>
                  </a:cubicBezTo>
                  <a:cubicBezTo>
                    <a:pt x="632" y="2091"/>
                    <a:pt x="608" y="2074"/>
                    <a:pt x="585" y="2074"/>
                  </a:cubicBezTo>
                  <a:close/>
                  <a:moveTo>
                    <a:pt x="49" y="2108"/>
                  </a:moveTo>
                  <a:cubicBezTo>
                    <a:pt x="25" y="2133"/>
                    <a:pt x="1" y="2157"/>
                    <a:pt x="25" y="2181"/>
                  </a:cubicBezTo>
                  <a:cubicBezTo>
                    <a:pt x="74" y="2230"/>
                    <a:pt x="147" y="2278"/>
                    <a:pt x="220" y="2278"/>
                  </a:cubicBezTo>
                  <a:lnTo>
                    <a:pt x="244" y="2278"/>
                  </a:lnTo>
                  <a:cubicBezTo>
                    <a:pt x="244" y="2278"/>
                    <a:pt x="268" y="2254"/>
                    <a:pt x="268" y="2230"/>
                  </a:cubicBezTo>
                  <a:cubicBezTo>
                    <a:pt x="268" y="2205"/>
                    <a:pt x="244" y="2181"/>
                    <a:pt x="220" y="2181"/>
                  </a:cubicBezTo>
                  <a:cubicBezTo>
                    <a:pt x="195" y="2181"/>
                    <a:pt x="122" y="2181"/>
                    <a:pt x="98" y="2133"/>
                  </a:cubicBezTo>
                  <a:cubicBezTo>
                    <a:pt x="98" y="2108"/>
                    <a:pt x="74" y="2108"/>
                    <a:pt x="49" y="2108"/>
                  </a:cubicBezTo>
                  <a:close/>
                  <a:moveTo>
                    <a:pt x="1361" y="2278"/>
                  </a:moveTo>
                  <a:cubicBezTo>
                    <a:pt x="1337" y="2303"/>
                    <a:pt x="1313" y="2327"/>
                    <a:pt x="1337" y="2351"/>
                  </a:cubicBezTo>
                  <a:cubicBezTo>
                    <a:pt x="1337" y="2400"/>
                    <a:pt x="1361" y="2448"/>
                    <a:pt x="1361" y="2521"/>
                  </a:cubicBezTo>
                  <a:cubicBezTo>
                    <a:pt x="1361" y="2546"/>
                    <a:pt x="1386" y="2570"/>
                    <a:pt x="1410" y="2570"/>
                  </a:cubicBezTo>
                  <a:cubicBezTo>
                    <a:pt x="1434" y="2570"/>
                    <a:pt x="1458" y="2546"/>
                    <a:pt x="1458" y="2521"/>
                  </a:cubicBezTo>
                  <a:cubicBezTo>
                    <a:pt x="1458" y="2448"/>
                    <a:pt x="1434" y="2375"/>
                    <a:pt x="1410" y="2327"/>
                  </a:cubicBezTo>
                  <a:cubicBezTo>
                    <a:pt x="1410" y="2303"/>
                    <a:pt x="1361" y="2278"/>
                    <a:pt x="1361" y="2278"/>
                  </a:cubicBezTo>
                  <a:close/>
                  <a:moveTo>
                    <a:pt x="1402" y="2657"/>
                  </a:moveTo>
                  <a:cubicBezTo>
                    <a:pt x="1383" y="2657"/>
                    <a:pt x="1378" y="2674"/>
                    <a:pt x="1361" y="2691"/>
                  </a:cubicBezTo>
                  <a:cubicBezTo>
                    <a:pt x="1361" y="2764"/>
                    <a:pt x="1337" y="2813"/>
                    <a:pt x="1313" y="2861"/>
                  </a:cubicBezTo>
                  <a:cubicBezTo>
                    <a:pt x="1313" y="2886"/>
                    <a:pt x="1337" y="2910"/>
                    <a:pt x="1361" y="2934"/>
                  </a:cubicBezTo>
                  <a:cubicBezTo>
                    <a:pt x="1386" y="2934"/>
                    <a:pt x="1410" y="2934"/>
                    <a:pt x="1410" y="2910"/>
                  </a:cubicBezTo>
                  <a:cubicBezTo>
                    <a:pt x="1434" y="2837"/>
                    <a:pt x="1458" y="2764"/>
                    <a:pt x="1458" y="2716"/>
                  </a:cubicBezTo>
                  <a:cubicBezTo>
                    <a:pt x="1458" y="2691"/>
                    <a:pt x="1458" y="2667"/>
                    <a:pt x="1434" y="2667"/>
                  </a:cubicBezTo>
                  <a:cubicBezTo>
                    <a:pt x="1420" y="2660"/>
                    <a:pt x="1410" y="2657"/>
                    <a:pt x="1402" y="2657"/>
                  </a:cubicBezTo>
                  <a:close/>
                  <a:moveTo>
                    <a:pt x="1288" y="3021"/>
                  </a:moveTo>
                  <a:cubicBezTo>
                    <a:pt x="1272" y="3021"/>
                    <a:pt x="1256" y="3031"/>
                    <a:pt x="1240" y="3031"/>
                  </a:cubicBezTo>
                  <a:lnTo>
                    <a:pt x="1167" y="3201"/>
                  </a:lnTo>
                  <a:cubicBezTo>
                    <a:pt x="1143" y="3226"/>
                    <a:pt x="1167" y="3250"/>
                    <a:pt x="1191" y="3274"/>
                  </a:cubicBezTo>
                  <a:cubicBezTo>
                    <a:pt x="1215" y="3274"/>
                    <a:pt x="1240" y="3274"/>
                    <a:pt x="1240" y="3250"/>
                  </a:cubicBezTo>
                  <a:cubicBezTo>
                    <a:pt x="1264" y="3201"/>
                    <a:pt x="1313" y="3153"/>
                    <a:pt x="1337" y="3080"/>
                  </a:cubicBezTo>
                  <a:cubicBezTo>
                    <a:pt x="1337" y="3056"/>
                    <a:pt x="1337" y="3031"/>
                    <a:pt x="1313" y="3031"/>
                  </a:cubicBezTo>
                  <a:cubicBezTo>
                    <a:pt x="1305" y="3023"/>
                    <a:pt x="1296" y="3021"/>
                    <a:pt x="1288" y="3021"/>
                  </a:cubicBezTo>
                  <a:close/>
                  <a:moveTo>
                    <a:pt x="1124" y="3351"/>
                  </a:moveTo>
                  <a:cubicBezTo>
                    <a:pt x="1112" y="3351"/>
                    <a:pt x="1101" y="3357"/>
                    <a:pt x="1094" y="3371"/>
                  </a:cubicBezTo>
                  <a:cubicBezTo>
                    <a:pt x="1045" y="3444"/>
                    <a:pt x="1021" y="3493"/>
                    <a:pt x="997" y="3542"/>
                  </a:cubicBezTo>
                  <a:cubicBezTo>
                    <a:pt x="973" y="3542"/>
                    <a:pt x="973" y="3566"/>
                    <a:pt x="997" y="3590"/>
                  </a:cubicBezTo>
                  <a:lnTo>
                    <a:pt x="1070" y="3590"/>
                  </a:lnTo>
                  <a:cubicBezTo>
                    <a:pt x="1094" y="3542"/>
                    <a:pt x="1143" y="3493"/>
                    <a:pt x="1167" y="3420"/>
                  </a:cubicBezTo>
                  <a:cubicBezTo>
                    <a:pt x="1184" y="3386"/>
                    <a:pt x="1153" y="3351"/>
                    <a:pt x="1124" y="3351"/>
                  </a:cubicBezTo>
                  <a:close/>
                  <a:moveTo>
                    <a:pt x="705" y="3566"/>
                  </a:moveTo>
                  <a:cubicBezTo>
                    <a:pt x="632" y="3566"/>
                    <a:pt x="560" y="3590"/>
                    <a:pt x="511" y="3639"/>
                  </a:cubicBezTo>
                  <a:cubicBezTo>
                    <a:pt x="487" y="3639"/>
                    <a:pt x="487" y="3687"/>
                    <a:pt x="511" y="3687"/>
                  </a:cubicBezTo>
                  <a:cubicBezTo>
                    <a:pt x="511" y="3699"/>
                    <a:pt x="511" y="3705"/>
                    <a:pt x="514" y="3705"/>
                  </a:cubicBezTo>
                  <a:cubicBezTo>
                    <a:pt x="517" y="3705"/>
                    <a:pt x="523" y="3699"/>
                    <a:pt x="535" y="3687"/>
                  </a:cubicBezTo>
                  <a:cubicBezTo>
                    <a:pt x="535" y="3687"/>
                    <a:pt x="535" y="3712"/>
                    <a:pt x="560" y="3712"/>
                  </a:cubicBezTo>
                  <a:cubicBezTo>
                    <a:pt x="608" y="3663"/>
                    <a:pt x="657" y="3663"/>
                    <a:pt x="705" y="3663"/>
                  </a:cubicBezTo>
                  <a:cubicBezTo>
                    <a:pt x="730" y="3663"/>
                    <a:pt x="754" y="3639"/>
                    <a:pt x="754" y="3614"/>
                  </a:cubicBezTo>
                  <a:cubicBezTo>
                    <a:pt x="754" y="3590"/>
                    <a:pt x="730" y="3566"/>
                    <a:pt x="705" y="3566"/>
                  </a:cubicBezTo>
                  <a:close/>
                  <a:moveTo>
                    <a:pt x="900" y="3590"/>
                  </a:moveTo>
                  <a:cubicBezTo>
                    <a:pt x="875" y="3590"/>
                    <a:pt x="851" y="3614"/>
                    <a:pt x="851" y="3639"/>
                  </a:cubicBezTo>
                  <a:cubicBezTo>
                    <a:pt x="827" y="3639"/>
                    <a:pt x="851" y="3663"/>
                    <a:pt x="851" y="3687"/>
                  </a:cubicBezTo>
                  <a:cubicBezTo>
                    <a:pt x="827" y="3736"/>
                    <a:pt x="778" y="3760"/>
                    <a:pt x="730" y="3809"/>
                  </a:cubicBezTo>
                  <a:cubicBezTo>
                    <a:pt x="730" y="3833"/>
                    <a:pt x="730" y="3857"/>
                    <a:pt x="730" y="3882"/>
                  </a:cubicBezTo>
                  <a:lnTo>
                    <a:pt x="803" y="3882"/>
                  </a:lnTo>
                  <a:cubicBezTo>
                    <a:pt x="851" y="3833"/>
                    <a:pt x="900" y="3784"/>
                    <a:pt x="948" y="3736"/>
                  </a:cubicBezTo>
                  <a:cubicBezTo>
                    <a:pt x="948" y="3736"/>
                    <a:pt x="948" y="3712"/>
                    <a:pt x="948" y="3712"/>
                  </a:cubicBezTo>
                  <a:cubicBezTo>
                    <a:pt x="973" y="3712"/>
                    <a:pt x="1021" y="3736"/>
                    <a:pt x="1045" y="3736"/>
                  </a:cubicBezTo>
                  <a:cubicBezTo>
                    <a:pt x="1053" y="3743"/>
                    <a:pt x="1060" y="3746"/>
                    <a:pt x="1067" y="3746"/>
                  </a:cubicBezTo>
                  <a:cubicBezTo>
                    <a:pt x="1084" y="3746"/>
                    <a:pt x="1101" y="3729"/>
                    <a:pt x="1118" y="3712"/>
                  </a:cubicBezTo>
                  <a:cubicBezTo>
                    <a:pt x="1118" y="3712"/>
                    <a:pt x="1118" y="3663"/>
                    <a:pt x="1094" y="3663"/>
                  </a:cubicBezTo>
                  <a:cubicBezTo>
                    <a:pt x="1021" y="3639"/>
                    <a:pt x="973" y="3614"/>
                    <a:pt x="900" y="3590"/>
                  </a:cubicBezTo>
                  <a:close/>
                  <a:moveTo>
                    <a:pt x="1231" y="3742"/>
                  </a:moveTo>
                  <a:cubicBezTo>
                    <a:pt x="1222" y="3742"/>
                    <a:pt x="1215" y="3748"/>
                    <a:pt x="1215" y="3760"/>
                  </a:cubicBezTo>
                  <a:cubicBezTo>
                    <a:pt x="1191" y="3784"/>
                    <a:pt x="1191" y="3809"/>
                    <a:pt x="1215" y="3833"/>
                  </a:cubicBezTo>
                  <a:cubicBezTo>
                    <a:pt x="1264" y="3857"/>
                    <a:pt x="1313" y="3882"/>
                    <a:pt x="1361" y="3930"/>
                  </a:cubicBezTo>
                  <a:lnTo>
                    <a:pt x="1386" y="3930"/>
                  </a:lnTo>
                  <a:cubicBezTo>
                    <a:pt x="1386" y="3930"/>
                    <a:pt x="1396" y="3941"/>
                    <a:pt x="1411" y="3941"/>
                  </a:cubicBezTo>
                  <a:cubicBezTo>
                    <a:pt x="1418" y="3941"/>
                    <a:pt x="1426" y="3938"/>
                    <a:pt x="1434" y="3930"/>
                  </a:cubicBezTo>
                  <a:cubicBezTo>
                    <a:pt x="1434" y="3930"/>
                    <a:pt x="1434" y="3882"/>
                    <a:pt x="1434" y="3882"/>
                  </a:cubicBezTo>
                  <a:cubicBezTo>
                    <a:pt x="1386" y="3833"/>
                    <a:pt x="1313" y="3784"/>
                    <a:pt x="1264" y="3760"/>
                  </a:cubicBezTo>
                  <a:cubicBezTo>
                    <a:pt x="1252" y="3748"/>
                    <a:pt x="1240" y="3742"/>
                    <a:pt x="1231" y="3742"/>
                  </a:cubicBezTo>
                  <a:close/>
                  <a:moveTo>
                    <a:pt x="462" y="3784"/>
                  </a:moveTo>
                  <a:cubicBezTo>
                    <a:pt x="438" y="3784"/>
                    <a:pt x="414" y="3809"/>
                    <a:pt x="438" y="3833"/>
                  </a:cubicBezTo>
                  <a:cubicBezTo>
                    <a:pt x="438" y="3906"/>
                    <a:pt x="487" y="3979"/>
                    <a:pt x="584" y="3979"/>
                  </a:cubicBezTo>
                  <a:lnTo>
                    <a:pt x="608" y="3979"/>
                  </a:lnTo>
                  <a:cubicBezTo>
                    <a:pt x="632" y="3979"/>
                    <a:pt x="657" y="3954"/>
                    <a:pt x="657" y="3906"/>
                  </a:cubicBezTo>
                  <a:cubicBezTo>
                    <a:pt x="632" y="3882"/>
                    <a:pt x="608" y="3882"/>
                    <a:pt x="584" y="3882"/>
                  </a:cubicBezTo>
                  <a:cubicBezTo>
                    <a:pt x="560" y="3882"/>
                    <a:pt x="511" y="3882"/>
                    <a:pt x="511" y="3809"/>
                  </a:cubicBezTo>
                  <a:cubicBezTo>
                    <a:pt x="511" y="3784"/>
                    <a:pt x="487" y="3784"/>
                    <a:pt x="462" y="3784"/>
                  </a:cubicBezTo>
                  <a:close/>
                  <a:moveTo>
                    <a:pt x="1520" y="3963"/>
                  </a:moveTo>
                  <a:cubicBezTo>
                    <a:pt x="1480" y="3963"/>
                    <a:pt x="1445" y="4014"/>
                    <a:pt x="1483" y="4052"/>
                  </a:cubicBezTo>
                  <a:cubicBezTo>
                    <a:pt x="1507" y="4100"/>
                    <a:pt x="1556" y="4149"/>
                    <a:pt x="1580" y="4197"/>
                  </a:cubicBezTo>
                  <a:cubicBezTo>
                    <a:pt x="1604" y="4197"/>
                    <a:pt x="1604" y="4222"/>
                    <a:pt x="1628" y="4222"/>
                  </a:cubicBezTo>
                  <a:lnTo>
                    <a:pt x="1628" y="4197"/>
                  </a:lnTo>
                  <a:lnTo>
                    <a:pt x="1653" y="4197"/>
                  </a:lnTo>
                  <a:cubicBezTo>
                    <a:pt x="1677" y="4197"/>
                    <a:pt x="1677" y="4173"/>
                    <a:pt x="1677" y="4149"/>
                  </a:cubicBezTo>
                  <a:cubicBezTo>
                    <a:pt x="1628" y="4100"/>
                    <a:pt x="1604" y="4027"/>
                    <a:pt x="1556" y="3979"/>
                  </a:cubicBezTo>
                  <a:cubicBezTo>
                    <a:pt x="1544" y="3967"/>
                    <a:pt x="1532" y="3963"/>
                    <a:pt x="1520" y="3963"/>
                  </a:cubicBezTo>
                  <a:close/>
                  <a:moveTo>
                    <a:pt x="1722" y="4285"/>
                  </a:moveTo>
                  <a:cubicBezTo>
                    <a:pt x="1716" y="4285"/>
                    <a:pt x="1708" y="4287"/>
                    <a:pt x="1701" y="4295"/>
                  </a:cubicBezTo>
                  <a:cubicBezTo>
                    <a:pt x="1677" y="4295"/>
                    <a:pt x="1653" y="4319"/>
                    <a:pt x="1677" y="4343"/>
                  </a:cubicBezTo>
                  <a:cubicBezTo>
                    <a:pt x="1701" y="4416"/>
                    <a:pt x="1726" y="4465"/>
                    <a:pt x="1726" y="4513"/>
                  </a:cubicBezTo>
                  <a:cubicBezTo>
                    <a:pt x="1726" y="4537"/>
                    <a:pt x="1750" y="4562"/>
                    <a:pt x="1774" y="4562"/>
                  </a:cubicBezTo>
                  <a:cubicBezTo>
                    <a:pt x="1799" y="4562"/>
                    <a:pt x="1823" y="4513"/>
                    <a:pt x="1823" y="4489"/>
                  </a:cubicBezTo>
                  <a:cubicBezTo>
                    <a:pt x="1799" y="4440"/>
                    <a:pt x="1774" y="4367"/>
                    <a:pt x="1750" y="4319"/>
                  </a:cubicBezTo>
                  <a:cubicBezTo>
                    <a:pt x="1750" y="4302"/>
                    <a:pt x="1738" y="4285"/>
                    <a:pt x="1722" y="4285"/>
                  </a:cubicBezTo>
                  <a:close/>
                  <a:moveTo>
                    <a:pt x="1799" y="4635"/>
                  </a:moveTo>
                  <a:cubicBezTo>
                    <a:pt x="1774" y="4659"/>
                    <a:pt x="1750" y="4683"/>
                    <a:pt x="1750" y="4708"/>
                  </a:cubicBezTo>
                  <a:lnTo>
                    <a:pt x="1750" y="4780"/>
                  </a:lnTo>
                  <a:lnTo>
                    <a:pt x="1750" y="4878"/>
                  </a:lnTo>
                  <a:cubicBezTo>
                    <a:pt x="1750" y="4902"/>
                    <a:pt x="1774" y="4926"/>
                    <a:pt x="1799" y="4926"/>
                  </a:cubicBezTo>
                  <a:cubicBezTo>
                    <a:pt x="1823" y="4926"/>
                    <a:pt x="1847" y="4902"/>
                    <a:pt x="1847" y="4878"/>
                  </a:cubicBezTo>
                  <a:lnTo>
                    <a:pt x="1847" y="4780"/>
                  </a:lnTo>
                  <a:lnTo>
                    <a:pt x="1847" y="4683"/>
                  </a:lnTo>
                  <a:cubicBezTo>
                    <a:pt x="1847" y="4659"/>
                    <a:pt x="1823" y="4635"/>
                    <a:pt x="1799" y="4635"/>
                  </a:cubicBezTo>
                  <a:close/>
                  <a:moveTo>
                    <a:pt x="1799" y="5023"/>
                  </a:moveTo>
                  <a:cubicBezTo>
                    <a:pt x="1774" y="5023"/>
                    <a:pt x="1750" y="5023"/>
                    <a:pt x="1750" y="5048"/>
                  </a:cubicBezTo>
                  <a:cubicBezTo>
                    <a:pt x="1726" y="5096"/>
                    <a:pt x="1726" y="5145"/>
                    <a:pt x="1726" y="5169"/>
                  </a:cubicBezTo>
                  <a:cubicBezTo>
                    <a:pt x="1701" y="5193"/>
                    <a:pt x="1726" y="5218"/>
                    <a:pt x="1750" y="5242"/>
                  </a:cubicBezTo>
                  <a:cubicBezTo>
                    <a:pt x="1774" y="5242"/>
                    <a:pt x="1799" y="5218"/>
                    <a:pt x="1799" y="5193"/>
                  </a:cubicBezTo>
                  <a:cubicBezTo>
                    <a:pt x="1823" y="5169"/>
                    <a:pt x="1823" y="5121"/>
                    <a:pt x="1823" y="5072"/>
                  </a:cubicBezTo>
                  <a:cubicBezTo>
                    <a:pt x="1847" y="5048"/>
                    <a:pt x="1823" y="5023"/>
                    <a:pt x="1799" y="50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42" name="Google Shape;1542;p33"/>
          <p:cNvGrpSpPr/>
          <p:nvPr/>
        </p:nvGrpSpPr>
        <p:grpSpPr>
          <a:xfrm>
            <a:off x="875207" y="3470549"/>
            <a:ext cx="1020386" cy="1732392"/>
            <a:chOff x="-1056319" y="1385262"/>
            <a:chExt cx="212940" cy="361495"/>
          </a:xfrm>
        </p:grpSpPr>
        <p:sp>
          <p:nvSpPr>
            <p:cNvPr id="1543" name="Google Shape;1543;p33"/>
            <p:cNvSpPr/>
            <p:nvPr/>
          </p:nvSpPr>
          <p:spPr>
            <a:xfrm>
              <a:off x="-933315" y="1467563"/>
              <a:ext cx="27460" cy="279194"/>
            </a:xfrm>
            <a:custGeom>
              <a:avLst/>
              <a:gdLst/>
              <a:ahLst/>
              <a:cxnLst/>
              <a:rect l="l" t="t" r="r" b="b"/>
              <a:pathLst>
                <a:path w="705" h="7168" extrusionOk="0">
                  <a:moveTo>
                    <a:pt x="680" y="1"/>
                  </a:moveTo>
                  <a:cubicBezTo>
                    <a:pt x="656" y="1"/>
                    <a:pt x="632" y="25"/>
                    <a:pt x="632" y="50"/>
                  </a:cubicBezTo>
                  <a:cubicBezTo>
                    <a:pt x="608" y="292"/>
                    <a:pt x="0" y="6123"/>
                    <a:pt x="170" y="7119"/>
                  </a:cubicBezTo>
                  <a:cubicBezTo>
                    <a:pt x="170" y="7143"/>
                    <a:pt x="170" y="7167"/>
                    <a:pt x="195" y="7167"/>
                  </a:cubicBezTo>
                  <a:lnTo>
                    <a:pt x="219" y="7167"/>
                  </a:lnTo>
                  <a:cubicBezTo>
                    <a:pt x="243" y="7143"/>
                    <a:pt x="243" y="7119"/>
                    <a:pt x="243" y="7094"/>
                  </a:cubicBezTo>
                  <a:cubicBezTo>
                    <a:pt x="97" y="6123"/>
                    <a:pt x="705" y="122"/>
                    <a:pt x="705" y="74"/>
                  </a:cubicBezTo>
                  <a:cubicBezTo>
                    <a:pt x="705" y="25"/>
                    <a:pt x="705" y="25"/>
                    <a:pt x="6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33"/>
            <p:cNvSpPr/>
            <p:nvPr/>
          </p:nvSpPr>
          <p:spPr>
            <a:xfrm>
              <a:off x="-968331" y="1385262"/>
              <a:ext cx="124952" cy="123978"/>
            </a:xfrm>
            <a:custGeom>
              <a:avLst/>
              <a:gdLst/>
              <a:ahLst/>
              <a:cxnLst/>
              <a:rect l="l" t="t" r="r" b="b"/>
              <a:pathLst>
                <a:path w="3208" h="3183" extrusionOk="0">
                  <a:moveTo>
                    <a:pt x="1555" y="98"/>
                  </a:moveTo>
                  <a:cubicBezTo>
                    <a:pt x="1871" y="171"/>
                    <a:pt x="1871" y="705"/>
                    <a:pt x="1871" y="705"/>
                  </a:cubicBezTo>
                  <a:cubicBezTo>
                    <a:pt x="1871" y="729"/>
                    <a:pt x="1895" y="754"/>
                    <a:pt x="1920" y="754"/>
                  </a:cubicBezTo>
                  <a:cubicBezTo>
                    <a:pt x="1944" y="754"/>
                    <a:pt x="1968" y="754"/>
                    <a:pt x="1968" y="729"/>
                  </a:cubicBezTo>
                  <a:cubicBezTo>
                    <a:pt x="2065" y="535"/>
                    <a:pt x="2260" y="243"/>
                    <a:pt x="2381" y="243"/>
                  </a:cubicBezTo>
                  <a:cubicBezTo>
                    <a:pt x="2405" y="243"/>
                    <a:pt x="2430" y="243"/>
                    <a:pt x="2430" y="268"/>
                  </a:cubicBezTo>
                  <a:cubicBezTo>
                    <a:pt x="2600" y="389"/>
                    <a:pt x="2478" y="802"/>
                    <a:pt x="2405" y="948"/>
                  </a:cubicBezTo>
                  <a:cubicBezTo>
                    <a:pt x="2386" y="988"/>
                    <a:pt x="2414" y="1027"/>
                    <a:pt x="2452" y="1027"/>
                  </a:cubicBezTo>
                  <a:cubicBezTo>
                    <a:pt x="2460" y="1027"/>
                    <a:pt x="2469" y="1025"/>
                    <a:pt x="2478" y="1021"/>
                  </a:cubicBezTo>
                  <a:cubicBezTo>
                    <a:pt x="2600" y="972"/>
                    <a:pt x="2745" y="924"/>
                    <a:pt x="2891" y="924"/>
                  </a:cubicBezTo>
                  <a:cubicBezTo>
                    <a:pt x="2940" y="924"/>
                    <a:pt x="3013" y="924"/>
                    <a:pt x="3061" y="972"/>
                  </a:cubicBezTo>
                  <a:cubicBezTo>
                    <a:pt x="3061" y="972"/>
                    <a:pt x="3061" y="996"/>
                    <a:pt x="3061" y="996"/>
                  </a:cubicBezTo>
                  <a:cubicBezTo>
                    <a:pt x="3037" y="1142"/>
                    <a:pt x="2745" y="1409"/>
                    <a:pt x="2551" y="1580"/>
                  </a:cubicBezTo>
                  <a:cubicBezTo>
                    <a:pt x="2527" y="1580"/>
                    <a:pt x="2527" y="1604"/>
                    <a:pt x="2527" y="1628"/>
                  </a:cubicBezTo>
                  <a:cubicBezTo>
                    <a:pt x="2551" y="1628"/>
                    <a:pt x="2551" y="1652"/>
                    <a:pt x="2575" y="1652"/>
                  </a:cubicBezTo>
                  <a:cubicBezTo>
                    <a:pt x="2721" y="1652"/>
                    <a:pt x="3134" y="1725"/>
                    <a:pt x="3134" y="1920"/>
                  </a:cubicBezTo>
                  <a:cubicBezTo>
                    <a:pt x="3134" y="2114"/>
                    <a:pt x="2624" y="2163"/>
                    <a:pt x="2430" y="2163"/>
                  </a:cubicBezTo>
                  <a:cubicBezTo>
                    <a:pt x="2430" y="2163"/>
                    <a:pt x="2405" y="2163"/>
                    <a:pt x="2405" y="2187"/>
                  </a:cubicBezTo>
                  <a:cubicBezTo>
                    <a:pt x="2381" y="2211"/>
                    <a:pt x="2381" y="2211"/>
                    <a:pt x="2405" y="2235"/>
                  </a:cubicBezTo>
                  <a:cubicBezTo>
                    <a:pt x="2405" y="2235"/>
                    <a:pt x="2697" y="2551"/>
                    <a:pt x="2527" y="2794"/>
                  </a:cubicBezTo>
                  <a:cubicBezTo>
                    <a:pt x="2503" y="2818"/>
                    <a:pt x="2454" y="2843"/>
                    <a:pt x="2430" y="2843"/>
                  </a:cubicBezTo>
                  <a:cubicBezTo>
                    <a:pt x="2260" y="2843"/>
                    <a:pt x="1992" y="2503"/>
                    <a:pt x="1895" y="2381"/>
                  </a:cubicBezTo>
                  <a:cubicBezTo>
                    <a:pt x="1883" y="2369"/>
                    <a:pt x="1871" y="2363"/>
                    <a:pt x="1862" y="2363"/>
                  </a:cubicBezTo>
                  <a:cubicBezTo>
                    <a:pt x="1853" y="2363"/>
                    <a:pt x="1847" y="2369"/>
                    <a:pt x="1847" y="2381"/>
                  </a:cubicBezTo>
                  <a:cubicBezTo>
                    <a:pt x="1822" y="2381"/>
                    <a:pt x="1798" y="2405"/>
                    <a:pt x="1798" y="2430"/>
                  </a:cubicBezTo>
                  <a:cubicBezTo>
                    <a:pt x="1798" y="2430"/>
                    <a:pt x="1871" y="2964"/>
                    <a:pt x="1579" y="3086"/>
                  </a:cubicBezTo>
                  <a:lnTo>
                    <a:pt x="1507" y="3086"/>
                  </a:lnTo>
                  <a:cubicBezTo>
                    <a:pt x="1312" y="3086"/>
                    <a:pt x="1215" y="2624"/>
                    <a:pt x="1215" y="2454"/>
                  </a:cubicBezTo>
                  <a:cubicBezTo>
                    <a:pt x="1215" y="2430"/>
                    <a:pt x="1191" y="2430"/>
                    <a:pt x="1166" y="2430"/>
                  </a:cubicBezTo>
                  <a:cubicBezTo>
                    <a:pt x="1166" y="2430"/>
                    <a:pt x="1166" y="2454"/>
                    <a:pt x="1166" y="2454"/>
                  </a:cubicBezTo>
                  <a:cubicBezTo>
                    <a:pt x="1045" y="2551"/>
                    <a:pt x="899" y="2624"/>
                    <a:pt x="754" y="2624"/>
                  </a:cubicBezTo>
                  <a:cubicBezTo>
                    <a:pt x="656" y="2624"/>
                    <a:pt x="583" y="2600"/>
                    <a:pt x="511" y="2575"/>
                  </a:cubicBezTo>
                  <a:cubicBezTo>
                    <a:pt x="462" y="2551"/>
                    <a:pt x="413" y="2503"/>
                    <a:pt x="413" y="2454"/>
                  </a:cubicBezTo>
                  <a:cubicBezTo>
                    <a:pt x="389" y="2235"/>
                    <a:pt x="729" y="1871"/>
                    <a:pt x="875" y="1725"/>
                  </a:cubicBezTo>
                  <a:cubicBezTo>
                    <a:pt x="875" y="1701"/>
                    <a:pt x="875" y="1701"/>
                    <a:pt x="875" y="1677"/>
                  </a:cubicBezTo>
                  <a:cubicBezTo>
                    <a:pt x="851" y="1652"/>
                    <a:pt x="826" y="1652"/>
                    <a:pt x="826" y="1652"/>
                  </a:cubicBezTo>
                  <a:lnTo>
                    <a:pt x="705" y="1652"/>
                  </a:lnTo>
                  <a:cubicBezTo>
                    <a:pt x="535" y="1652"/>
                    <a:pt x="195" y="1628"/>
                    <a:pt x="146" y="1409"/>
                  </a:cubicBezTo>
                  <a:cubicBezTo>
                    <a:pt x="122" y="1385"/>
                    <a:pt x="122" y="1361"/>
                    <a:pt x="146" y="1337"/>
                  </a:cubicBezTo>
                  <a:cubicBezTo>
                    <a:pt x="219" y="1215"/>
                    <a:pt x="559" y="1191"/>
                    <a:pt x="826" y="1191"/>
                  </a:cubicBezTo>
                  <a:lnTo>
                    <a:pt x="851" y="1191"/>
                  </a:lnTo>
                  <a:cubicBezTo>
                    <a:pt x="899" y="1167"/>
                    <a:pt x="924" y="1118"/>
                    <a:pt x="875" y="1094"/>
                  </a:cubicBezTo>
                  <a:cubicBezTo>
                    <a:pt x="778" y="1021"/>
                    <a:pt x="511" y="778"/>
                    <a:pt x="511" y="608"/>
                  </a:cubicBezTo>
                  <a:cubicBezTo>
                    <a:pt x="511" y="559"/>
                    <a:pt x="511" y="535"/>
                    <a:pt x="535" y="511"/>
                  </a:cubicBezTo>
                  <a:cubicBezTo>
                    <a:pt x="583" y="486"/>
                    <a:pt x="608" y="462"/>
                    <a:pt x="656" y="462"/>
                  </a:cubicBezTo>
                  <a:cubicBezTo>
                    <a:pt x="899" y="511"/>
                    <a:pt x="1118" y="632"/>
                    <a:pt x="1312" y="778"/>
                  </a:cubicBezTo>
                  <a:lnTo>
                    <a:pt x="1361" y="778"/>
                  </a:lnTo>
                  <a:cubicBezTo>
                    <a:pt x="1385" y="754"/>
                    <a:pt x="1385" y="754"/>
                    <a:pt x="1385" y="729"/>
                  </a:cubicBezTo>
                  <a:cubicBezTo>
                    <a:pt x="1361" y="608"/>
                    <a:pt x="1337" y="268"/>
                    <a:pt x="1434" y="146"/>
                  </a:cubicBezTo>
                  <a:cubicBezTo>
                    <a:pt x="1458" y="98"/>
                    <a:pt x="1507" y="98"/>
                    <a:pt x="1555" y="98"/>
                  </a:cubicBezTo>
                  <a:close/>
                  <a:moveTo>
                    <a:pt x="1531" y="1"/>
                  </a:moveTo>
                  <a:cubicBezTo>
                    <a:pt x="1458" y="1"/>
                    <a:pt x="1385" y="25"/>
                    <a:pt x="1337" y="73"/>
                  </a:cubicBezTo>
                  <a:cubicBezTo>
                    <a:pt x="1239" y="243"/>
                    <a:pt x="1215" y="438"/>
                    <a:pt x="1239" y="632"/>
                  </a:cubicBezTo>
                  <a:cubicBezTo>
                    <a:pt x="1069" y="486"/>
                    <a:pt x="875" y="389"/>
                    <a:pt x="632" y="365"/>
                  </a:cubicBezTo>
                  <a:cubicBezTo>
                    <a:pt x="583" y="365"/>
                    <a:pt x="511" y="389"/>
                    <a:pt x="462" y="413"/>
                  </a:cubicBezTo>
                  <a:cubicBezTo>
                    <a:pt x="413" y="462"/>
                    <a:pt x="389" y="535"/>
                    <a:pt x="389" y="584"/>
                  </a:cubicBezTo>
                  <a:cubicBezTo>
                    <a:pt x="438" y="778"/>
                    <a:pt x="559" y="948"/>
                    <a:pt x="705" y="1069"/>
                  </a:cubicBezTo>
                  <a:cubicBezTo>
                    <a:pt x="511" y="1069"/>
                    <a:pt x="171" y="1118"/>
                    <a:pt x="49" y="1264"/>
                  </a:cubicBezTo>
                  <a:cubicBezTo>
                    <a:pt x="0" y="1312"/>
                    <a:pt x="0" y="1361"/>
                    <a:pt x="0" y="1434"/>
                  </a:cubicBezTo>
                  <a:cubicBezTo>
                    <a:pt x="73" y="1701"/>
                    <a:pt x="462" y="1725"/>
                    <a:pt x="681" y="1725"/>
                  </a:cubicBezTo>
                  <a:cubicBezTo>
                    <a:pt x="511" y="1895"/>
                    <a:pt x="243" y="2211"/>
                    <a:pt x="268" y="2454"/>
                  </a:cubicBezTo>
                  <a:cubicBezTo>
                    <a:pt x="292" y="2527"/>
                    <a:pt x="341" y="2600"/>
                    <a:pt x="413" y="2624"/>
                  </a:cubicBezTo>
                  <a:cubicBezTo>
                    <a:pt x="511" y="2673"/>
                    <a:pt x="608" y="2697"/>
                    <a:pt x="705" y="2697"/>
                  </a:cubicBezTo>
                  <a:cubicBezTo>
                    <a:pt x="851" y="2697"/>
                    <a:pt x="996" y="2648"/>
                    <a:pt x="1118" y="2551"/>
                  </a:cubicBezTo>
                  <a:cubicBezTo>
                    <a:pt x="1166" y="2746"/>
                    <a:pt x="1264" y="3183"/>
                    <a:pt x="1507" y="3183"/>
                  </a:cubicBezTo>
                  <a:cubicBezTo>
                    <a:pt x="1531" y="3183"/>
                    <a:pt x="1579" y="3183"/>
                    <a:pt x="1604" y="3159"/>
                  </a:cubicBezTo>
                  <a:cubicBezTo>
                    <a:pt x="1822" y="3037"/>
                    <a:pt x="1944" y="2794"/>
                    <a:pt x="1895" y="2551"/>
                  </a:cubicBezTo>
                  <a:lnTo>
                    <a:pt x="1895" y="2551"/>
                  </a:lnTo>
                  <a:cubicBezTo>
                    <a:pt x="2041" y="2721"/>
                    <a:pt x="2260" y="2940"/>
                    <a:pt x="2430" y="2940"/>
                  </a:cubicBezTo>
                  <a:cubicBezTo>
                    <a:pt x="2503" y="2940"/>
                    <a:pt x="2551" y="2916"/>
                    <a:pt x="2600" y="2867"/>
                  </a:cubicBezTo>
                  <a:cubicBezTo>
                    <a:pt x="2697" y="2648"/>
                    <a:pt x="2673" y="2405"/>
                    <a:pt x="2527" y="2260"/>
                  </a:cubicBezTo>
                  <a:cubicBezTo>
                    <a:pt x="2745" y="2235"/>
                    <a:pt x="3207" y="2163"/>
                    <a:pt x="3207" y="1920"/>
                  </a:cubicBezTo>
                  <a:cubicBezTo>
                    <a:pt x="3207" y="1677"/>
                    <a:pt x="2867" y="1604"/>
                    <a:pt x="2673" y="1580"/>
                  </a:cubicBezTo>
                  <a:cubicBezTo>
                    <a:pt x="2818" y="1434"/>
                    <a:pt x="3134" y="1191"/>
                    <a:pt x="3134" y="1021"/>
                  </a:cubicBezTo>
                  <a:cubicBezTo>
                    <a:pt x="3134" y="972"/>
                    <a:pt x="3110" y="948"/>
                    <a:pt x="3086" y="899"/>
                  </a:cubicBezTo>
                  <a:cubicBezTo>
                    <a:pt x="3037" y="851"/>
                    <a:pt x="2940" y="826"/>
                    <a:pt x="2867" y="826"/>
                  </a:cubicBezTo>
                  <a:cubicBezTo>
                    <a:pt x="2745" y="826"/>
                    <a:pt x="2624" y="851"/>
                    <a:pt x="2503" y="899"/>
                  </a:cubicBezTo>
                  <a:cubicBezTo>
                    <a:pt x="2551" y="729"/>
                    <a:pt x="2648" y="341"/>
                    <a:pt x="2478" y="195"/>
                  </a:cubicBezTo>
                  <a:cubicBezTo>
                    <a:pt x="2430" y="171"/>
                    <a:pt x="2405" y="146"/>
                    <a:pt x="2357" y="146"/>
                  </a:cubicBezTo>
                  <a:cubicBezTo>
                    <a:pt x="2187" y="146"/>
                    <a:pt x="2017" y="389"/>
                    <a:pt x="1920" y="559"/>
                  </a:cubicBezTo>
                  <a:cubicBezTo>
                    <a:pt x="1895" y="365"/>
                    <a:pt x="1798" y="73"/>
                    <a:pt x="15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33"/>
            <p:cNvSpPr/>
            <p:nvPr/>
          </p:nvSpPr>
          <p:spPr>
            <a:xfrm>
              <a:off x="-990104" y="1535297"/>
              <a:ext cx="60606" cy="203864"/>
            </a:xfrm>
            <a:custGeom>
              <a:avLst/>
              <a:gdLst/>
              <a:ahLst/>
              <a:cxnLst/>
              <a:rect l="l" t="t" r="r" b="b"/>
              <a:pathLst>
                <a:path w="1556" h="5234" extrusionOk="0">
                  <a:moveTo>
                    <a:pt x="70" y="1"/>
                  </a:moveTo>
                  <a:cubicBezTo>
                    <a:pt x="64" y="1"/>
                    <a:pt x="56" y="4"/>
                    <a:pt x="49" y="11"/>
                  </a:cubicBezTo>
                  <a:cubicBezTo>
                    <a:pt x="25" y="11"/>
                    <a:pt x="1" y="35"/>
                    <a:pt x="25" y="60"/>
                  </a:cubicBezTo>
                  <a:cubicBezTo>
                    <a:pt x="49" y="108"/>
                    <a:pt x="1458" y="3290"/>
                    <a:pt x="948" y="5185"/>
                  </a:cubicBezTo>
                  <a:cubicBezTo>
                    <a:pt x="948" y="5210"/>
                    <a:pt x="948" y="5234"/>
                    <a:pt x="972" y="5234"/>
                  </a:cubicBezTo>
                  <a:cubicBezTo>
                    <a:pt x="1021" y="5234"/>
                    <a:pt x="1045" y="5234"/>
                    <a:pt x="1045" y="5185"/>
                  </a:cubicBezTo>
                  <a:cubicBezTo>
                    <a:pt x="1555" y="3290"/>
                    <a:pt x="122" y="60"/>
                    <a:pt x="98" y="35"/>
                  </a:cubicBezTo>
                  <a:cubicBezTo>
                    <a:pt x="98" y="18"/>
                    <a:pt x="86" y="1"/>
                    <a:pt x="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1546;p33"/>
            <p:cNvSpPr/>
            <p:nvPr/>
          </p:nvSpPr>
          <p:spPr>
            <a:xfrm>
              <a:off x="-1056319" y="1471965"/>
              <a:ext cx="125886" cy="123394"/>
            </a:xfrm>
            <a:custGeom>
              <a:avLst/>
              <a:gdLst/>
              <a:ahLst/>
              <a:cxnLst/>
              <a:rect l="l" t="t" r="r" b="b"/>
              <a:pathLst>
                <a:path w="3232" h="3168" extrusionOk="0">
                  <a:moveTo>
                    <a:pt x="1513" y="97"/>
                  </a:moveTo>
                  <a:cubicBezTo>
                    <a:pt x="1527" y="97"/>
                    <a:pt x="1541" y="99"/>
                    <a:pt x="1555" y="107"/>
                  </a:cubicBezTo>
                  <a:cubicBezTo>
                    <a:pt x="1871" y="155"/>
                    <a:pt x="1895" y="714"/>
                    <a:pt x="1895" y="714"/>
                  </a:cubicBezTo>
                  <a:cubicBezTo>
                    <a:pt x="1895" y="738"/>
                    <a:pt x="1895" y="738"/>
                    <a:pt x="1919" y="738"/>
                  </a:cubicBezTo>
                  <a:cubicBezTo>
                    <a:pt x="1926" y="745"/>
                    <a:pt x="1934" y="748"/>
                    <a:pt x="1940" y="748"/>
                  </a:cubicBezTo>
                  <a:cubicBezTo>
                    <a:pt x="1956" y="748"/>
                    <a:pt x="1968" y="731"/>
                    <a:pt x="1968" y="714"/>
                  </a:cubicBezTo>
                  <a:cubicBezTo>
                    <a:pt x="2065" y="544"/>
                    <a:pt x="2259" y="228"/>
                    <a:pt x="2381" y="228"/>
                  </a:cubicBezTo>
                  <a:cubicBezTo>
                    <a:pt x="2405" y="228"/>
                    <a:pt x="2430" y="252"/>
                    <a:pt x="2454" y="252"/>
                  </a:cubicBezTo>
                  <a:cubicBezTo>
                    <a:pt x="2600" y="398"/>
                    <a:pt x="2478" y="811"/>
                    <a:pt x="2430" y="957"/>
                  </a:cubicBezTo>
                  <a:cubicBezTo>
                    <a:pt x="2405" y="957"/>
                    <a:pt x="2405" y="981"/>
                    <a:pt x="2430" y="1005"/>
                  </a:cubicBezTo>
                  <a:lnTo>
                    <a:pt x="2478" y="1005"/>
                  </a:lnTo>
                  <a:cubicBezTo>
                    <a:pt x="2600" y="933"/>
                    <a:pt x="2745" y="908"/>
                    <a:pt x="2891" y="908"/>
                  </a:cubicBezTo>
                  <a:cubicBezTo>
                    <a:pt x="2940" y="908"/>
                    <a:pt x="3013" y="908"/>
                    <a:pt x="3061" y="957"/>
                  </a:cubicBezTo>
                  <a:cubicBezTo>
                    <a:pt x="3061" y="957"/>
                    <a:pt x="3061" y="981"/>
                    <a:pt x="3061" y="981"/>
                  </a:cubicBezTo>
                  <a:cubicBezTo>
                    <a:pt x="3037" y="1127"/>
                    <a:pt x="2745" y="1394"/>
                    <a:pt x="2551" y="1540"/>
                  </a:cubicBezTo>
                  <a:cubicBezTo>
                    <a:pt x="2551" y="1564"/>
                    <a:pt x="2527" y="1588"/>
                    <a:pt x="2527" y="1588"/>
                  </a:cubicBezTo>
                  <a:cubicBezTo>
                    <a:pt x="2551" y="1613"/>
                    <a:pt x="2551" y="1637"/>
                    <a:pt x="2575" y="1637"/>
                  </a:cubicBezTo>
                  <a:cubicBezTo>
                    <a:pt x="2575" y="1637"/>
                    <a:pt x="3134" y="1710"/>
                    <a:pt x="3134" y="1904"/>
                  </a:cubicBezTo>
                  <a:cubicBezTo>
                    <a:pt x="3134" y="2099"/>
                    <a:pt x="2624" y="2147"/>
                    <a:pt x="2454" y="2147"/>
                  </a:cubicBezTo>
                  <a:cubicBezTo>
                    <a:pt x="2430" y="2147"/>
                    <a:pt x="2405" y="2147"/>
                    <a:pt x="2405" y="2171"/>
                  </a:cubicBezTo>
                  <a:cubicBezTo>
                    <a:pt x="2381" y="2171"/>
                    <a:pt x="2381" y="2196"/>
                    <a:pt x="2405" y="2220"/>
                  </a:cubicBezTo>
                  <a:cubicBezTo>
                    <a:pt x="2405" y="2220"/>
                    <a:pt x="2697" y="2536"/>
                    <a:pt x="2527" y="2779"/>
                  </a:cubicBezTo>
                  <a:cubicBezTo>
                    <a:pt x="2502" y="2803"/>
                    <a:pt x="2478" y="2827"/>
                    <a:pt x="2430" y="2827"/>
                  </a:cubicBezTo>
                  <a:cubicBezTo>
                    <a:pt x="2259" y="2827"/>
                    <a:pt x="1992" y="2487"/>
                    <a:pt x="1895" y="2341"/>
                  </a:cubicBezTo>
                  <a:cubicBezTo>
                    <a:pt x="1895" y="2341"/>
                    <a:pt x="1884" y="2331"/>
                    <a:pt x="1870" y="2331"/>
                  </a:cubicBezTo>
                  <a:cubicBezTo>
                    <a:pt x="1863" y="2331"/>
                    <a:pt x="1855" y="2333"/>
                    <a:pt x="1846" y="2341"/>
                  </a:cubicBezTo>
                  <a:cubicBezTo>
                    <a:pt x="1822" y="2341"/>
                    <a:pt x="1822" y="2366"/>
                    <a:pt x="1822" y="2390"/>
                  </a:cubicBezTo>
                  <a:cubicBezTo>
                    <a:pt x="1822" y="2390"/>
                    <a:pt x="1895" y="2924"/>
                    <a:pt x="1579" y="3046"/>
                  </a:cubicBezTo>
                  <a:lnTo>
                    <a:pt x="1531" y="3046"/>
                  </a:lnTo>
                  <a:cubicBezTo>
                    <a:pt x="1336" y="3046"/>
                    <a:pt x="1239" y="2609"/>
                    <a:pt x="1215" y="2439"/>
                  </a:cubicBezTo>
                  <a:cubicBezTo>
                    <a:pt x="1215" y="2414"/>
                    <a:pt x="1191" y="2414"/>
                    <a:pt x="1191" y="2414"/>
                  </a:cubicBezTo>
                  <a:lnTo>
                    <a:pt x="1142" y="2414"/>
                  </a:lnTo>
                  <a:cubicBezTo>
                    <a:pt x="1021" y="2512"/>
                    <a:pt x="875" y="2584"/>
                    <a:pt x="705" y="2584"/>
                  </a:cubicBezTo>
                  <a:cubicBezTo>
                    <a:pt x="632" y="2584"/>
                    <a:pt x="535" y="2560"/>
                    <a:pt x="462" y="2536"/>
                  </a:cubicBezTo>
                  <a:cubicBezTo>
                    <a:pt x="413" y="2512"/>
                    <a:pt x="389" y="2463"/>
                    <a:pt x="365" y="2414"/>
                  </a:cubicBezTo>
                  <a:cubicBezTo>
                    <a:pt x="340" y="2220"/>
                    <a:pt x="705" y="1831"/>
                    <a:pt x="826" y="1686"/>
                  </a:cubicBezTo>
                  <a:cubicBezTo>
                    <a:pt x="851" y="1661"/>
                    <a:pt x="826" y="1613"/>
                    <a:pt x="802" y="1613"/>
                  </a:cubicBezTo>
                  <a:lnTo>
                    <a:pt x="656" y="1613"/>
                  </a:lnTo>
                  <a:cubicBezTo>
                    <a:pt x="510" y="1613"/>
                    <a:pt x="170" y="1588"/>
                    <a:pt x="122" y="1394"/>
                  </a:cubicBezTo>
                  <a:cubicBezTo>
                    <a:pt x="122" y="1370"/>
                    <a:pt x="122" y="1345"/>
                    <a:pt x="146" y="1321"/>
                  </a:cubicBezTo>
                  <a:cubicBezTo>
                    <a:pt x="219" y="1200"/>
                    <a:pt x="559" y="1175"/>
                    <a:pt x="826" y="1175"/>
                  </a:cubicBezTo>
                  <a:lnTo>
                    <a:pt x="875" y="1175"/>
                  </a:lnTo>
                  <a:cubicBezTo>
                    <a:pt x="875" y="1175"/>
                    <a:pt x="899" y="1151"/>
                    <a:pt x="923" y="1151"/>
                  </a:cubicBezTo>
                  <a:cubicBezTo>
                    <a:pt x="923" y="1127"/>
                    <a:pt x="899" y="1103"/>
                    <a:pt x="899" y="1078"/>
                  </a:cubicBezTo>
                  <a:cubicBezTo>
                    <a:pt x="802" y="1005"/>
                    <a:pt x="510" y="762"/>
                    <a:pt x="510" y="592"/>
                  </a:cubicBezTo>
                  <a:cubicBezTo>
                    <a:pt x="510" y="568"/>
                    <a:pt x="535" y="520"/>
                    <a:pt x="559" y="495"/>
                  </a:cubicBezTo>
                  <a:cubicBezTo>
                    <a:pt x="583" y="471"/>
                    <a:pt x="632" y="471"/>
                    <a:pt x="680" y="471"/>
                  </a:cubicBezTo>
                  <a:cubicBezTo>
                    <a:pt x="899" y="520"/>
                    <a:pt x="1142" y="617"/>
                    <a:pt x="1312" y="762"/>
                  </a:cubicBezTo>
                  <a:cubicBezTo>
                    <a:pt x="1324" y="775"/>
                    <a:pt x="1336" y="781"/>
                    <a:pt x="1345" y="781"/>
                  </a:cubicBezTo>
                  <a:cubicBezTo>
                    <a:pt x="1355" y="781"/>
                    <a:pt x="1361" y="775"/>
                    <a:pt x="1361" y="762"/>
                  </a:cubicBezTo>
                  <a:cubicBezTo>
                    <a:pt x="1385" y="762"/>
                    <a:pt x="1409" y="738"/>
                    <a:pt x="1385" y="714"/>
                  </a:cubicBezTo>
                  <a:cubicBezTo>
                    <a:pt x="1361" y="592"/>
                    <a:pt x="1336" y="252"/>
                    <a:pt x="1434" y="131"/>
                  </a:cubicBezTo>
                  <a:cubicBezTo>
                    <a:pt x="1451" y="114"/>
                    <a:pt x="1480" y="97"/>
                    <a:pt x="1513" y="97"/>
                  </a:cubicBezTo>
                  <a:close/>
                  <a:moveTo>
                    <a:pt x="1497" y="0"/>
                  </a:moveTo>
                  <a:cubicBezTo>
                    <a:pt x="1437" y="0"/>
                    <a:pt x="1373" y="28"/>
                    <a:pt x="1336" y="82"/>
                  </a:cubicBezTo>
                  <a:cubicBezTo>
                    <a:pt x="1263" y="252"/>
                    <a:pt x="1215" y="447"/>
                    <a:pt x="1263" y="617"/>
                  </a:cubicBezTo>
                  <a:cubicBezTo>
                    <a:pt x="1093" y="471"/>
                    <a:pt x="875" y="398"/>
                    <a:pt x="656" y="349"/>
                  </a:cubicBezTo>
                  <a:cubicBezTo>
                    <a:pt x="583" y="349"/>
                    <a:pt x="535" y="374"/>
                    <a:pt x="462" y="422"/>
                  </a:cubicBezTo>
                  <a:cubicBezTo>
                    <a:pt x="413" y="447"/>
                    <a:pt x="389" y="520"/>
                    <a:pt x="389" y="568"/>
                  </a:cubicBezTo>
                  <a:cubicBezTo>
                    <a:pt x="413" y="762"/>
                    <a:pt x="608" y="957"/>
                    <a:pt x="729" y="1054"/>
                  </a:cubicBezTo>
                  <a:cubicBezTo>
                    <a:pt x="510" y="1078"/>
                    <a:pt x="170" y="1103"/>
                    <a:pt x="49" y="1248"/>
                  </a:cubicBezTo>
                  <a:cubicBezTo>
                    <a:pt x="25" y="1297"/>
                    <a:pt x="0" y="1370"/>
                    <a:pt x="25" y="1418"/>
                  </a:cubicBezTo>
                  <a:cubicBezTo>
                    <a:pt x="73" y="1686"/>
                    <a:pt x="462" y="1710"/>
                    <a:pt x="680" y="1710"/>
                  </a:cubicBezTo>
                  <a:cubicBezTo>
                    <a:pt x="535" y="1880"/>
                    <a:pt x="243" y="2220"/>
                    <a:pt x="292" y="2439"/>
                  </a:cubicBezTo>
                  <a:cubicBezTo>
                    <a:pt x="292" y="2536"/>
                    <a:pt x="340" y="2584"/>
                    <a:pt x="438" y="2633"/>
                  </a:cubicBezTo>
                  <a:cubicBezTo>
                    <a:pt x="510" y="2682"/>
                    <a:pt x="608" y="2706"/>
                    <a:pt x="705" y="2706"/>
                  </a:cubicBezTo>
                  <a:cubicBezTo>
                    <a:pt x="875" y="2682"/>
                    <a:pt x="1021" y="2633"/>
                    <a:pt x="1142" y="2560"/>
                  </a:cubicBezTo>
                  <a:cubicBezTo>
                    <a:pt x="1166" y="2730"/>
                    <a:pt x="1263" y="3167"/>
                    <a:pt x="1531" y="3167"/>
                  </a:cubicBezTo>
                  <a:lnTo>
                    <a:pt x="1628" y="3167"/>
                  </a:lnTo>
                  <a:cubicBezTo>
                    <a:pt x="1822" y="3046"/>
                    <a:pt x="1944" y="2803"/>
                    <a:pt x="1919" y="2560"/>
                  </a:cubicBezTo>
                  <a:lnTo>
                    <a:pt x="1919" y="2560"/>
                  </a:lnTo>
                  <a:cubicBezTo>
                    <a:pt x="2041" y="2706"/>
                    <a:pt x="2259" y="2949"/>
                    <a:pt x="2454" y="2949"/>
                  </a:cubicBezTo>
                  <a:cubicBezTo>
                    <a:pt x="2502" y="2949"/>
                    <a:pt x="2575" y="2900"/>
                    <a:pt x="2600" y="2852"/>
                  </a:cubicBezTo>
                  <a:cubicBezTo>
                    <a:pt x="2721" y="2657"/>
                    <a:pt x="2697" y="2414"/>
                    <a:pt x="2551" y="2244"/>
                  </a:cubicBezTo>
                  <a:cubicBezTo>
                    <a:pt x="2745" y="2220"/>
                    <a:pt x="3231" y="2147"/>
                    <a:pt x="3231" y="1904"/>
                  </a:cubicBezTo>
                  <a:cubicBezTo>
                    <a:pt x="3231" y="1661"/>
                    <a:pt x="2891" y="1588"/>
                    <a:pt x="2697" y="1564"/>
                  </a:cubicBezTo>
                  <a:cubicBezTo>
                    <a:pt x="2842" y="1443"/>
                    <a:pt x="3134" y="1175"/>
                    <a:pt x="3134" y="1005"/>
                  </a:cubicBezTo>
                  <a:cubicBezTo>
                    <a:pt x="3134" y="981"/>
                    <a:pt x="3134" y="933"/>
                    <a:pt x="3110" y="908"/>
                  </a:cubicBezTo>
                  <a:cubicBezTo>
                    <a:pt x="3055" y="854"/>
                    <a:pt x="3000" y="826"/>
                    <a:pt x="2935" y="826"/>
                  </a:cubicBezTo>
                  <a:cubicBezTo>
                    <a:pt x="2914" y="826"/>
                    <a:pt x="2891" y="829"/>
                    <a:pt x="2867" y="835"/>
                  </a:cubicBezTo>
                  <a:cubicBezTo>
                    <a:pt x="2745" y="835"/>
                    <a:pt x="2624" y="860"/>
                    <a:pt x="2527" y="884"/>
                  </a:cubicBezTo>
                  <a:cubicBezTo>
                    <a:pt x="2575" y="714"/>
                    <a:pt x="2672" y="349"/>
                    <a:pt x="2478" y="179"/>
                  </a:cubicBezTo>
                  <a:cubicBezTo>
                    <a:pt x="2454" y="155"/>
                    <a:pt x="2405" y="155"/>
                    <a:pt x="2381" y="131"/>
                  </a:cubicBezTo>
                  <a:cubicBezTo>
                    <a:pt x="2211" y="131"/>
                    <a:pt x="2041" y="374"/>
                    <a:pt x="1944" y="544"/>
                  </a:cubicBezTo>
                  <a:cubicBezTo>
                    <a:pt x="1919" y="349"/>
                    <a:pt x="1822" y="58"/>
                    <a:pt x="1555" y="9"/>
                  </a:cubicBezTo>
                  <a:cubicBezTo>
                    <a:pt x="1537" y="3"/>
                    <a:pt x="1517" y="0"/>
                    <a:pt x="14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33"/>
            <p:cNvSpPr/>
            <p:nvPr/>
          </p:nvSpPr>
          <p:spPr>
            <a:xfrm>
              <a:off x="-933315" y="1418369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29" y="1"/>
                  </a:moveTo>
                  <a:cubicBezTo>
                    <a:pt x="340" y="1"/>
                    <a:pt x="0" y="317"/>
                    <a:pt x="0" y="705"/>
                  </a:cubicBezTo>
                  <a:cubicBezTo>
                    <a:pt x="0" y="1094"/>
                    <a:pt x="340" y="1410"/>
                    <a:pt x="729" y="1410"/>
                  </a:cubicBezTo>
                  <a:cubicBezTo>
                    <a:pt x="1118" y="1410"/>
                    <a:pt x="1434" y="1094"/>
                    <a:pt x="1434" y="705"/>
                  </a:cubicBezTo>
                  <a:cubicBezTo>
                    <a:pt x="1434" y="317"/>
                    <a:pt x="1118" y="1"/>
                    <a:pt x="7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33"/>
            <p:cNvSpPr/>
            <p:nvPr/>
          </p:nvSpPr>
          <p:spPr>
            <a:xfrm>
              <a:off x="-1021303" y="1507331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05" y="0"/>
                  </a:moveTo>
                  <a:cubicBezTo>
                    <a:pt x="316" y="0"/>
                    <a:pt x="0" y="316"/>
                    <a:pt x="0" y="705"/>
                  </a:cubicBezTo>
                  <a:cubicBezTo>
                    <a:pt x="0" y="1093"/>
                    <a:pt x="316" y="1409"/>
                    <a:pt x="705" y="1409"/>
                  </a:cubicBezTo>
                  <a:cubicBezTo>
                    <a:pt x="1118" y="1409"/>
                    <a:pt x="1433" y="1093"/>
                    <a:pt x="1433" y="705"/>
                  </a:cubicBezTo>
                  <a:cubicBezTo>
                    <a:pt x="1433" y="316"/>
                    <a:pt x="1118" y="0"/>
                    <a:pt x="7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49" name="Google Shape;1549;p33"/>
          <p:cNvSpPr/>
          <p:nvPr/>
        </p:nvSpPr>
        <p:spPr>
          <a:xfrm>
            <a:off x="-49275" y="4823551"/>
            <a:ext cx="1603944" cy="369024"/>
          </a:xfrm>
          <a:custGeom>
            <a:avLst/>
            <a:gdLst/>
            <a:ahLst/>
            <a:cxnLst/>
            <a:rect l="l" t="t" r="r" b="b"/>
            <a:pathLst>
              <a:path w="7289" h="1677" extrusionOk="0">
                <a:moveTo>
                  <a:pt x="2819" y="1"/>
                </a:moveTo>
                <a:lnTo>
                  <a:pt x="2114" y="1191"/>
                </a:lnTo>
                <a:lnTo>
                  <a:pt x="1604" y="268"/>
                </a:lnTo>
                <a:lnTo>
                  <a:pt x="1118" y="1361"/>
                </a:lnTo>
                <a:lnTo>
                  <a:pt x="584" y="754"/>
                </a:lnTo>
                <a:lnTo>
                  <a:pt x="1" y="1677"/>
                </a:lnTo>
                <a:lnTo>
                  <a:pt x="7289" y="1677"/>
                </a:lnTo>
                <a:lnTo>
                  <a:pt x="6657" y="559"/>
                </a:lnTo>
                <a:lnTo>
                  <a:pt x="6001" y="1191"/>
                </a:lnTo>
                <a:lnTo>
                  <a:pt x="5394" y="268"/>
                </a:lnTo>
                <a:lnTo>
                  <a:pt x="4738" y="1191"/>
                </a:lnTo>
                <a:lnTo>
                  <a:pt x="4252" y="1"/>
                </a:lnTo>
                <a:lnTo>
                  <a:pt x="3353" y="1118"/>
                </a:lnTo>
                <a:lnTo>
                  <a:pt x="281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0" name="Google Shape;1550;p33"/>
          <p:cNvSpPr/>
          <p:nvPr/>
        </p:nvSpPr>
        <p:spPr>
          <a:xfrm>
            <a:off x="1506177" y="4960727"/>
            <a:ext cx="1065936" cy="231849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1" name="Google Shape;1551;p33"/>
          <p:cNvSpPr/>
          <p:nvPr/>
        </p:nvSpPr>
        <p:spPr>
          <a:xfrm>
            <a:off x="6003929" y="4843706"/>
            <a:ext cx="1603952" cy="348870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2" name="Google Shape;1552;p33"/>
          <p:cNvSpPr/>
          <p:nvPr/>
        </p:nvSpPr>
        <p:spPr>
          <a:xfrm>
            <a:off x="7532351" y="4823550"/>
            <a:ext cx="1696695" cy="369025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3" name="Google Shape;1553;p33"/>
          <p:cNvSpPr/>
          <p:nvPr/>
        </p:nvSpPr>
        <p:spPr>
          <a:xfrm>
            <a:off x="3145661" y="4843706"/>
            <a:ext cx="1603952" cy="348870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4" name="Google Shape;1554;p33"/>
          <p:cNvSpPr/>
          <p:nvPr/>
        </p:nvSpPr>
        <p:spPr>
          <a:xfrm>
            <a:off x="4669614" y="4886410"/>
            <a:ext cx="1407648" cy="306163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5" name="Google Shape;1555;p33"/>
          <p:cNvSpPr/>
          <p:nvPr/>
        </p:nvSpPr>
        <p:spPr>
          <a:xfrm>
            <a:off x="2368255" y="4960727"/>
            <a:ext cx="1065936" cy="231849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5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57" name="Google Shape;1557;p34"/>
          <p:cNvGrpSpPr/>
          <p:nvPr/>
        </p:nvGrpSpPr>
        <p:grpSpPr>
          <a:xfrm flipH="1">
            <a:off x="-59449" y="4092702"/>
            <a:ext cx="1068261" cy="957550"/>
            <a:chOff x="6787377" y="436188"/>
            <a:chExt cx="235647" cy="211226"/>
          </a:xfrm>
        </p:grpSpPr>
        <p:sp>
          <p:nvSpPr>
            <p:cNvPr id="1558" name="Google Shape;1558;p34"/>
            <p:cNvSpPr/>
            <p:nvPr/>
          </p:nvSpPr>
          <p:spPr>
            <a:xfrm>
              <a:off x="6856435" y="522657"/>
              <a:ext cx="166589" cy="109566"/>
            </a:xfrm>
            <a:custGeom>
              <a:avLst/>
              <a:gdLst/>
              <a:ahLst/>
              <a:cxnLst/>
              <a:rect l="l" t="t" r="r" b="b"/>
              <a:pathLst>
                <a:path w="4277" h="2813" extrusionOk="0">
                  <a:moveTo>
                    <a:pt x="2187" y="626"/>
                  </a:moveTo>
                  <a:cubicBezTo>
                    <a:pt x="2236" y="651"/>
                    <a:pt x="2284" y="699"/>
                    <a:pt x="2284" y="723"/>
                  </a:cubicBezTo>
                  <a:cubicBezTo>
                    <a:pt x="2333" y="966"/>
                    <a:pt x="2260" y="1234"/>
                    <a:pt x="2090" y="1428"/>
                  </a:cubicBezTo>
                  <a:lnTo>
                    <a:pt x="2066" y="1428"/>
                  </a:lnTo>
                  <a:cubicBezTo>
                    <a:pt x="1896" y="1161"/>
                    <a:pt x="1847" y="942"/>
                    <a:pt x="1944" y="821"/>
                  </a:cubicBezTo>
                  <a:cubicBezTo>
                    <a:pt x="2017" y="699"/>
                    <a:pt x="2114" y="626"/>
                    <a:pt x="2187" y="626"/>
                  </a:cubicBezTo>
                  <a:close/>
                  <a:moveTo>
                    <a:pt x="62" y="1"/>
                  </a:moveTo>
                  <a:cubicBezTo>
                    <a:pt x="49" y="1"/>
                    <a:pt x="37" y="7"/>
                    <a:pt x="25" y="19"/>
                  </a:cubicBezTo>
                  <a:cubicBezTo>
                    <a:pt x="1" y="43"/>
                    <a:pt x="1" y="92"/>
                    <a:pt x="25" y="116"/>
                  </a:cubicBezTo>
                  <a:cubicBezTo>
                    <a:pt x="74" y="165"/>
                    <a:pt x="1337" y="1574"/>
                    <a:pt x="1944" y="1574"/>
                  </a:cubicBezTo>
                  <a:lnTo>
                    <a:pt x="2041" y="1574"/>
                  </a:lnTo>
                  <a:cubicBezTo>
                    <a:pt x="2090" y="1622"/>
                    <a:pt x="2114" y="1671"/>
                    <a:pt x="2163" y="1744"/>
                  </a:cubicBezTo>
                  <a:cubicBezTo>
                    <a:pt x="2600" y="2230"/>
                    <a:pt x="3402" y="2813"/>
                    <a:pt x="3961" y="2813"/>
                  </a:cubicBezTo>
                  <a:cubicBezTo>
                    <a:pt x="4058" y="2813"/>
                    <a:pt x="4155" y="2788"/>
                    <a:pt x="4228" y="2740"/>
                  </a:cubicBezTo>
                  <a:cubicBezTo>
                    <a:pt x="4252" y="2715"/>
                    <a:pt x="4276" y="2691"/>
                    <a:pt x="4252" y="2667"/>
                  </a:cubicBezTo>
                  <a:cubicBezTo>
                    <a:pt x="4252" y="2638"/>
                    <a:pt x="4235" y="2627"/>
                    <a:pt x="4217" y="2627"/>
                  </a:cubicBezTo>
                  <a:cubicBezTo>
                    <a:pt x="4203" y="2627"/>
                    <a:pt x="4189" y="2632"/>
                    <a:pt x="4179" y="2642"/>
                  </a:cubicBezTo>
                  <a:cubicBezTo>
                    <a:pt x="4119" y="2674"/>
                    <a:pt x="4046" y="2689"/>
                    <a:pt x="3965" y="2689"/>
                  </a:cubicBezTo>
                  <a:cubicBezTo>
                    <a:pt x="3490" y="2689"/>
                    <a:pt x="2713" y="2186"/>
                    <a:pt x="2236" y="1646"/>
                  </a:cubicBezTo>
                  <a:lnTo>
                    <a:pt x="2139" y="1501"/>
                  </a:lnTo>
                  <a:lnTo>
                    <a:pt x="2163" y="1476"/>
                  </a:lnTo>
                  <a:cubicBezTo>
                    <a:pt x="2382" y="1258"/>
                    <a:pt x="2454" y="966"/>
                    <a:pt x="2382" y="675"/>
                  </a:cubicBezTo>
                  <a:cubicBezTo>
                    <a:pt x="2357" y="578"/>
                    <a:pt x="2284" y="505"/>
                    <a:pt x="2187" y="505"/>
                  </a:cubicBezTo>
                  <a:cubicBezTo>
                    <a:pt x="2178" y="502"/>
                    <a:pt x="2168" y="500"/>
                    <a:pt x="2157" y="500"/>
                  </a:cubicBezTo>
                  <a:cubicBezTo>
                    <a:pt x="2078" y="500"/>
                    <a:pt x="1953" y="575"/>
                    <a:pt x="1847" y="723"/>
                  </a:cubicBezTo>
                  <a:cubicBezTo>
                    <a:pt x="1726" y="893"/>
                    <a:pt x="1750" y="1161"/>
                    <a:pt x="1969" y="1452"/>
                  </a:cubicBezTo>
                  <a:lnTo>
                    <a:pt x="1920" y="1452"/>
                  </a:lnTo>
                  <a:cubicBezTo>
                    <a:pt x="1361" y="1452"/>
                    <a:pt x="98" y="43"/>
                    <a:pt x="98" y="19"/>
                  </a:cubicBezTo>
                  <a:cubicBezTo>
                    <a:pt x="86" y="7"/>
                    <a:pt x="74" y="1"/>
                    <a:pt x="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34"/>
            <p:cNvSpPr/>
            <p:nvPr/>
          </p:nvSpPr>
          <p:spPr>
            <a:xfrm>
              <a:off x="6789675" y="438253"/>
              <a:ext cx="109683" cy="116928"/>
            </a:xfrm>
            <a:custGeom>
              <a:avLst/>
              <a:gdLst/>
              <a:ahLst/>
              <a:cxnLst/>
              <a:rect l="l" t="t" r="r" b="b"/>
              <a:pathLst>
                <a:path w="2816" h="3002" extrusionOk="0">
                  <a:moveTo>
                    <a:pt x="1343" y="1"/>
                  </a:moveTo>
                  <a:cubicBezTo>
                    <a:pt x="1080" y="1"/>
                    <a:pt x="833" y="78"/>
                    <a:pt x="719" y="218"/>
                  </a:cubicBezTo>
                  <a:cubicBezTo>
                    <a:pt x="655" y="309"/>
                    <a:pt x="634" y="396"/>
                    <a:pt x="641" y="474"/>
                  </a:cubicBezTo>
                  <a:lnTo>
                    <a:pt x="641" y="474"/>
                  </a:lnTo>
                  <a:cubicBezTo>
                    <a:pt x="348" y="532"/>
                    <a:pt x="0" y="782"/>
                    <a:pt x="14" y="1263"/>
                  </a:cubicBezTo>
                  <a:cubicBezTo>
                    <a:pt x="22" y="1525"/>
                    <a:pt x="84" y="1690"/>
                    <a:pt x="168" y="1781"/>
                  </a:cubicBezTo>
                  <a:lnTo>
                    <a:pt x="168" y="1781"/>
                  </a:lnTo>
                  <a:cubicBezTo>
                    <a:pt x="126" y="1901"/>
                    <a:pt x="96" y="2051"/>
                    <a:pt x="87" y="2234"/>
                  </a:cubicBezTo>
                  <a:cubicBezTo>
                    <a:pt x="74" y="2792"/>
                    <a:pt x="365" y="3001"/>
                    <a:pt x="700" y="3001"/>
                  </a:cubicBezTo>
                  <a:cubicBezTo>
                    <a:pt x="852" y="3001"/>
                    <a:pt x="1014" y="2958"/>
                    <a:pt x="1160" y="2884"/>
                  </a:cubicBezTo>
                  <a:lnTo>
                    <a:pt x="1160" y="2884"/>
                  </a:lnTo>
                  <a:cubicBezTo>
                    <a:pt x="1247" y="2911"/>
                    <a:pt x="1357" y="2925"/>
                    <a:pt x="1477" y="2925"/>
                  </a:cubicBezTo>
                  <a:cubicBezTo>
                    <a:pt x="1765" y="2925"/>
                    <a:pt x="2105" y="2843"/>
                    <a:pt x="2298" y="2672"/>
                  </a:cubicBezTo>
                  <a:cubicBezTo>
                    <a:pt x="2532" y="2463"/>
                    <a:pt x="2535" y="2247"/>
                    <a:pt x="2428" y="2086"/>
                  </a:cubicBezTo>
                  <a:lnTo>
                    <a:pt x="2428" y="2086"/>
                  </a:lnTo>
                  <a:cubicBezTo>
                    <a:pt x="2505" y="2034"/>
                    <a:pt x="2571" y="1943"/>
                    <a:pt x="2614" y="1797"/>
                  </a:cubicBezTo>
                  <a:cubicBezTo>
                    <a:pt x="2816" y="1130"/>
                    <a:pt x="2481" y="998"/>
                    <a:pt x="2214" y="990"/>
                  </a:cubicBezTo>
                  <a:lnTo>
                    <a:pt x="2214" y="990"/>
                  </a:lnTo>
                  <a:cubicBezTo>
                    <a:pt x="2227" y="937"/>
                    <a:pt x="2239" y="875"/>
                    <a:pt x="2249" y="801"/>
                  </a:cubicBezTo>
                  <a:cubicBezTo>
                    <a:pt x="2327" y="242"/>
                    <a:pt x="1809" y="1"/>
                    <a:pt x="134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34"/>
            <p:cNvSpPr/>
            <p:nvPr/>
          </p:nvSpPr>
          <p:spPr>
            <a:xfrm>
              <a:off x="6787377" y="436188"/>
              <a:ext cx="109800" cy="121290"/>
            </a:xfrm>
            <a:custGeom>
              <a:avLst/>
              <a:gdLst/>
              <a:ahLst/>
              <a:cxnLst/>
              <a:rect l="l" t="t" r="r" b="b"/>
              <a:pathLst>
                <a:path w="2819" h="3114" extrusionOk="0">
                  <a:moveTo>
                    <a:pt x="851" y="587"/>
                  </a:moveTo>
                  <a:cubicBezTo>
                    <a:pt x="948" y="587"/>
                    <a:pt x="1045" y="611"/>
                    <a:pt x="1045" y="708"/>
                  </a:cubicBezTo>
                  <a:cubicBezTo>
                    <a:pt x="1045" y="733"/>
                    <a:pt x="1045" y="757"/>
                    <a:pt x="1045" y="781"/>
                  </a:cubicBezTo>
                  <a:lnTo>
                    <a:pt x="997" y="781"/>
                  </a:lnTo>
                  <a:cubicBezTo>
                    <a:pt x="899" y="757"/>
                    <a:pt x="826" y="684"/>
                    <a:pt x="802" y="587"/>
                  </a:cubicBezTo>
                  <a:close/>
                  <a:moveTo>
                    <a:pt x="2211" y="1097"/>
                  </a:moveTo>
                  <a:cubicBezTo>
                    <a:pt x="2187" y="1219"/>
                    <a:pt x="2138" y="1243"/>
                    <a:pt x="2114" y="1243"/>
                  </a:cubicBezTo>
                  <a:cubicBezTo>
                    <a:pt x="2090" y="1243"/>
                    <a:pt x="2065" y="1219"/>
                    <a:pt x="2041" y="1219"/>
                  </a:cubicBezTo>
                  <a:cubicBezTo>
                    <a:pt x="2017" y="1170"/>
                    <a:pt x="2017" y="1146"/>
                    <a:pt x="2017" y="1121"/>
                  </a:cubicBezTo>
                  <a:cubicBezTo>
                    <a:pt x="2065" y="1097"/>
                    <a:pt x="2138" y="1097"/>
                    <a:pt x="2211" y="1097"/>
                  </a:cubicBezTo>
                  <a:close/>
                  <a:moveTo>
                    <a:pt x="632" y="1486"/>
                  </a:moveTo>
                  <a:cubicBezTo>
                    <a:pt x="656" y="1486"/>
                    <a:pt x="681" y="1510"/>
                    <a:pt x="705" y="1534"/>
                  </a:cubicBezTo>
                  <a:cubicBezTo>
                    <a:pt x="729" y="1559"/>
                    <a:pt x="729" y="1607"/>
                    <a:pt x="705" y="1632"/>
                  </a:cubicBezTo>
                  <a:cubicBezTo>
                    <a:pt x="681" y="1753"/>
                    <a:pt x="559" y="1850"/>
                    <a:pt x="438" y="1850"/>
                  </a:cubicBezTo>
                  <a:cubicBezTo>
                    <a:pt x="389" y="1850"/>
                    <a:pt x="341" y="1850"/>
                    <a:pt x="292" y="1802"/>
                  </a:cubicBezTo>
                  <a:cubicBezTo>
                    <a:pt x="389" y="1583"/>
                    <a:pt x="535" y="1486"/>
                    <a:pt x="632" y="1486"/>
                  </a:cubicBezTo>
                  <a:close/>
                  <a:moveTo>
                    <a:pt x="2017" y="1947"/>
                  </a:moveTo>
                  <a:cubicBezTo>
                    <a:pt x="2163" y="1947"/>
                    <a:pt x="2308" y="1996"/>
                    <a:pt x="2405" y="2117"/>
                  </a:cubicBezTo>
                  <a:cubicBezTo>
                    <a:pt x="2357" y="2117"/>
                    <a:pt x="2333" y="2142"/>
                    <a:pt x="2284" y="2142"/>
                  </a:cubicBezTo>
                  <a:cubicBezTo>
                    <a:pt x="2163" y="2117"/>
                    <a:pt x="2041" y="2069"/>
                    <a:pt x="1944" y="1996"/>
                  </a:cubicBezTo>
                  <a:cubicBezTo>
                    <a:pt x="1944" y="1972"/>
                    <a:pt x="1920" y="1947"/>
                    <a:pt x="1920" y="1947"/>
                  </a:cubicBezTo>
                  <a:close/>
                  <a:moveTo>
                    <a:pt x="1589" y="2354"/>
                  </a:moveTo>
                  <a:cubicBezTo>
                    <a:pt x="1598" y="2354"/>
                    <a:pt x="1604" y="2360"/>
                    <a:pt x="1604" y="2385"/>
                  </a:cubicBezTo>
                  <a:cubicBezTo>
                    <a:pt x="1628" y="2409"/>
                    <a:pt x="1604" y="2506"/>
                    <a:pt x="1482" y="2652"/>
                  </a:cubicBezTo>
                  <a:cubicBezTo>
                    <a:pt x="1410" y="2749"/>
                    <a:pt x="1312" y="2822"/>
                    <a:pt x="1215" y="2871"/>
                  </a:cubicBezTo>
                  <a:cubicBezTo>
                    <a:pt x="1142" y="2846"/>
                    <a:pt x="1094" y="2798"/>
                    <a:pt x="1069" y="2773"/>
                  </a:cubicBezTo>
                  <a:cubicBezTo>
                    <a:pt x="1069" y="2725"/>
                    <a:pt x="1069" y="2676"/>
                    <a:pt x="1118" y="2628"/>
                  </a:cubicBezTo>
                  <a:cubicBezTo>
                    <a:pt x="1215" y="2482"/>
                    <a:pt x="1385" y="2385"/>
                    <a:pt x="1555" y="2360"/>
                  </a:cubicBezTo>
                  <a:cubicBezTo>
                    <a:pt x="1567" y="2360"/>
                    <a:pt x="1580" y="2354"/>
                    <a:pt x="1589" y="2354"/>
                  </a:cubicBezTo>
                  <a:close/>
                  <a:moveTo>
                    <a:pt x="1327" y="121"/>
                  </a:moveTo>
                  <a:cubicBezTo>
                    <a:pt x="1354" y="121"/>
                    <a:pt x="1382" y="122"/>
                    <a:pt x="1410" y="125"/>
                  </a:cubicBezTo>
                  <a:cubicBezTo>
                    <a:pt x="1436" y="123"/>
                    <a:pt x="1463" y="122"/>
                    <a:pt x="1490" y="122"/>
                  </a:cubicBezTo>
                  <a:cubicBezTo>
                    <a:pt x="1730" y="122"/>
                    <a:pt x="1961" y="218"/>
                    <a:pt x="2114" y="393"/>
                  </a:cubicBezTo>
                  <a:cubicBezTo>
                    <a:pt x="2235" y="514"/>
                    <a:pt x="2284" y="684"/>
                    <a:pt x="2260" y="854"/>
                  </a:cubicBezTo>
                  <a:cubicBezTo>
                    <a:pt x="2235" y="903"/>
                    <a:pt x="2235" y="951"/>
                    <a:pt x="2235" y="1000"/>
                  </a:cubicBezTo>
                  <a:cubicBezTo>
                    <a:pt x="2163" y="1000"/>
                    <a:pt x="2065" y="1000"/>
                    <a:pt x="1993" y="1024"/>
                  </a:cubicBezTo>
                  <a:cubicBezTo>
                    <a:pt x="1944" y="1024"/>
                    <a:pt x="1920" y="1024"/>
                    <a:pt x="1920" y="1049"/>
                  </a:cubicBezTo>
                  <a:cubicBezTo>
                    <a:pt x="1895" y="1073"/>
                    <a:pt x="1895" y="1097"/>
                    <a:pt x="1895" y="1121"/>
                  </a:cubicBezTo>
                  <a:cubicBezTo>
                    <a:pt x="1895" y="1219"/>
                    <a:pt x="2017" y="1364"/>
                    <a:pt x="2114" y="1364"/>
                  </a:cubicBezTo>
                  <a:cubicBezTo>
                    <a:pt x="2211" y="1364"/>
                    <a:pt x="2284" y="1292"/>
                    <a:pt x="2333" y="1121"/>
                  </a:cubicBezTo>
                  <a:cubicBezTo>
                    <a:pt x="2349" y="1117"/>
                    <a:pt x="2367" y="1115"/>
                    <a:pt x="2384" y="1115"/>
                  </a:cubicBezTo>
                  <a:cubicBezTo>
                    <a:pt x="2470" y="1115"/>
                    <a:pt x="2564" y="1162"/>
                    <a:pt x="2624" y="1243"/>
                  </a:cubicBezTo>
                  <a:cubicBezTo>
                    <a:pt x="2697" y="1413"/>
                    <a:pt x="2697" y="1632"/>
                    <a:pt x="2624" y="1802"/>
                  </a:cubicBezTo>
                  <a:cubicBezTo>
                    <a:pt x="2600" y="1899"/>
                    <a:pt x="2551" y="1972"/>
                    <a:pt x="2503" y="2045"/>
                  </a:cubicBezTo>
                  <a:cubicBezTo>
                    <a:pt x="2357" y="1875"/>
                    <a:pt x="2163" y="1802"/>
                    <a:pt x="1968" y="1802"/>
                  </a:cubicBezTo>
                  <a:cubicBezTo>
                    <a:pt x="1798" y="1826"/>
                    <a:pt x="1798" y="1899"/>
                    <a:pt x="1798" y="1947"/>
                  </a:cubicBezTo>
                  <a:cubicBezTo>
                    <a:pt x="1822" y="2069"/>
                    <a:pt x="2041" y="2239"/>
                    <a:pt x="2284" y="2239"/>
                  </a:cubicBezTo>
                  <a:cubicBezTo>
                    <a:pt x="2333" y="2239"/>
                    <a:pt x="2405" y="2239"/>
                    <a:pt x="2454" y="2190"/>
                  </a:cubicBezTo>
                  <a:lnTo>
                    <a:pt x="2454" y="2190"/>
                  </a:lnTo>
                  <a:cubicBezTo>
                    <a:pt x="2527" y="2360"/>
                    <a:pt x="2478" y="2555"/>
                    <a:pt x="2333" y="2652"/>
                  </a:cubicBezTo>
                  <a:cubicBezTo>
                    <a:pt x="2114" y="2805"/>
                    <a:pt x="1877" y="2898"/>
                    <a:pt x="1619" y="2898"/>
                  </a:cubicBezTo>
                  <a:cubicBezTo>
                    <a:pt x="1590" y="2898"/>
                    <a:pt x="1561" y="2897"/>
                    <a:pt x="1531" y="2895"/>
                  </a:cubicBezTo>
                  <a:cubicBezTo>
                    <a:pt x="1507" y="2907"/>
                    <a:pt x="1482" y="2913"/>
                    <a:pt x="1455" y="2913"/>
                  </a:cubicBezTo>
                  <a:cubicBezTo>
                    <a:pt x="1428" y="2913"/>
                    <a:pt x="1397" y="2907"/>
                    <a:pt x="1361" y="2895"/>
                  </a:cubicBezTo>
                  <a:cubicBezTo>
                    <a:pt x="1434" y="2846"/>
                    <a:pt x="1507" y="2798"/>
                    <a:pt x="1580" y="2725"/>
                  </a:cubicBezTo>
                  <a:cubicBezTo>
                    <a:pt x="1750" y="2530"/>
                    <a:pt x="1750" y="2385"/>
                    <a:pt x="1725" y="2336"/>
                  </a:cubicBezTo>
                  <a:cubicBezTo>
                    <a:pt x="1677" y="2263"/>
                    <a:pt x="1628" y="2239"/>
                    <a:pt x="1555" y="2239"/>
                  </a:cubicBezTo>
                  <a:cubicBezTo>
                    <a:pt x="1337" y="2263"/>
                    <a:pt x="1142" y="2385"/>
                    <a:pt x="1021" y="2555"/>
                  </a:cubicBezTo>
                  <a:cubicBezTo>
                    <a:pt x="972" y="2628"/>
                    <a:pt x="948" y="2725"/>
                    <a:pt x="972" y="2798"/>
                  </a:cubicBezTo>
                  <a:cubicBezTo>
                    <a:pt x="972" y="2871"/>
                    <a:pt x="1021" y="2895"/>
                    <a:pt x="1069" y="2943"/>
                  </a:cubicBezTo>
                  <a:cubicBezTo>
                    <a:pt x="972" y="2968"/>
                    <a:pt x="875" y="2992"/>
                    <a:pt x="778" y="2992"/>
                  </a:cubicBezTo>
                  <a:cubicBezTo>
                    <a:pt x="608" y="2992"/>
                    <a:pt x="486" y="2943"/>
                    <a:pt x="365" y="2846"/>
                  </a:cubicBezTo>
                  <a:cubicBezTo>
                    <a:pt x="243" y="2700"/>
                    <a:pt x="195" y="2482"/>
                    <a:pt x="219" y="2287"/>
                  </a:cubicBezTo>
                  <a:cubicBezTo>
                    <a:pt x="219" y="2166"/>
                    <a:pt x="219" y="2045"/>
                    <a:pt x="268" y="1923"/>
                  </a:cubicBezTo>
                  <a:cubicBezTo>
                    <a:pt x="316" y="1947"/>
                    <a:pt x="389" y="1972"/>
                    <a:pt x="462" y="1972"/>
                  </a:cubicBezTo>
                  <a:cubicBezTo>
                    <a:pt x="632" y="1972"/>
                    <a:pt x="778" y="1826"/>
                    <a:pt x="826" y="1656"/>
                  </a:cubicBezTo>
                  <a:cubicBezTo>
                    <a:pt x="851" y="1607"/>
                    <a:pt x="851" y="1534"/>
                    <a:pt x="802" y="1462"/>
                  </a:cubicBezTo>
                  <a:cubicBezTo>
                    <a:pt x="778" y="1413"/>
                    <a:pt x="705" y="1389"/>
                    <a:pt x="632" y="1389"/>
                  </a:cubicBezTo>
                  <a:cubicBezTo>
                    <a:pt x="462" y="1413"/>
                    <a:pt x="292" y="1534"/>
                    <a:pt x="243" y="1704"/>
                  </a:cubicBezTo>
                  <a:cubicBezTo>
                    <a:pt x="171" y="1583"/>
                    <a:pt x="146" y="1462"/>
                    <a:pt x="146" y="1316"/>
                  </a:cubicBezTo>
                  <a:cubicBezTo>
                    <a:pt x="146" y="976"/>
                    <a:pt x="365" y="684"/>
                    <a:pt x="681" y="611"/>
                  </a:cubicBezTo>
                  <a:cubicBezTo>
                    <a:pt x="705" y="757"/>
                    <a:pt x="826" y="879"/>
                    <a:pt x="972" y="903"/>
                  </a:cubicBezTo>
                  <a:cubicBezTo>
                    <a:pt x="1021" y="903"/>
                    <a:pt x="1069" y="879"/>
                    <a:pt x="1094" y="854"/>
                  </a:cubicBezTo>
                  <a:cubicBezTo>
                    <a:pt x="1142" y="806"/>
                    <a:pt x="1142" y="757"/>
                    <a:pt x="1142" y="708"/>
                  </a:cubicBezTo>
                  <a:cubicBezTo>
                    <a:pt x="1142" y="538"/>
                    <a:pt x="997" y="466"/>
                    <a:pt x="778" y="466"/>
                  </a:cubicBezTo>
                  <a:cubicBezTo>
                    <a:pt x="778" y="417"/>
                    <a:pt x="802" y="368"/>
                    <a:pt x="826" y="320"/>
                  </a:cubicBezTo>
                  <a:cubicBezTo>
                    <a:pt x="975" y="193"/>
                    <a:pt x="1142" y="121"/>
                    <a:pt x="1327" y="121"/>
                  </a:cubicBezTo>
                  <a:close/>
                  <a:moveTo>
                    <a:pt x="1335" y="0"/>
                  </a:moveTo>
                  <a:cubicBezTo>
                    <a:pt x="1118" y="0"/>
                    <a:pt x="906" y="94"/>
                    <a:pt x="754" y="247"/>
                  </a:cubicBezTo>
                  <a:cubicBezTo>
                    <a:pt x="681" y="320"/>
                    <a:pt x="656" y="393"/>
                    <a:pt x="656" y="490"/>
                  </a:cubicBezTo>
                  <a:cubicBezTo>
                    <a:pt x="268" y="563"/>
                    <a:pt x="1" y="927"/>
                    <a:pt x="25" y="1316"/>
                  </a:cubicBezTo>
                  <a:cubicBezTo>
                    <a:pt x="25" y="1486"/>
                    <a:pt x="73" y="1680"/>
                    <a:pt x="171" y="1826"/>
                  </a:cubicBezTo>
                  <a:cubicBezTo>
                    <a:pt x="122" y="1972"/>
                    <a:pt x="98" y="2142"/>
                    <a:pt x="98" y="2287"/>
                  </a:cubicBezTo>
                  <a:cubicBezTo>
                    <a:pt x="73" y="2530"/>
                    <a:pt x="146" y="2749"/>
                    <a:pt x="292" y="2919"/>
                  </a:cubicBezTo>
                  <a:cubicBezTo>
                    <a:pt x="414" y="3041"/>
                    <a:pt x="584" y="3113"/>
                    <a:pt x="778" y="3113"/>
                  </a:cubicBezTo>
                  <a:cubicBezTo>
                    <a:pt x="948" y="3113"/>
                    <a:pt x="1094" y="3065"/>
                    <a:pt x="1239" y="2992"/>
                  </a:cubicBezTo>
                  <a:cubicBezTo>
                    <a:pt x="1337" y="3016"/>
                    <a:pt x="1434" y="3041"/>
                    <a:pt x="1531" y="3041"/>
                  </a:cubicBezTo>
                  <a:cubicBezTo>
                    <a:pt x="1847" y="3041"/>
                    <a:pt x="2163" y="2943"/>
                    <a:pt x="2405" y="2773"/>
                  </a:cubicBezTo>
                  <a:cubicBezTo>
                    <a:pt x="2600" y="2628"/>
                    <a:pt x="2673" y="2360"/>
                    <a:pt x="2551" y="2166"/>
                  </a:cubicBezTo>
                  <a:cubicBezTo>
                    <a:pt x="2648" y="2069"/>
                    <a:pt x="2697" y="1972"/>
                    <a:pt x="2746" y="1850"/>
                  </a:cubicBezTo>
                  <a:cubicBezTo>
                    <a:pt x="2818" y="1632"/>
                    <a:pt x="2818" y="1389"/>
                    <a:pt x="2721" y="1170"/>
                  </a:cubicBezTo>
                  <a:cubicBezTo>
                    <a:pt x="2624" y="1073"/>
                    <a:pt x="2503" y="1000"/>
                    <a:pt x="2357" y="976"/>
                  </a:cubicBezTo>
                  <a:cubicBezTo>
                    <a:pt x="2357" y="951"/>
                    <a:pt x="2381" y="903"/>
                    <a:pt x="2381" y="854"/>
                  </a:cubicBezTo>
                  <a:cubicBezTo>
                    <a:pt x="2405" y="660"/>
                    <a:pt x="2357" y="441"/>
                    <a:pt x="2211" y="296"/>
                  </a:cubicBezTo>
                  <a:cubicBezTo>
                    <a:pt x="2011" y="118"/>
                    <a:pt x="1750" y="1"/>
                    <a:pt x="1484" y="1"/>
                  </a:cubicBezTo>
                  <a:cubicBezTo>
                    <a:pt x="1459" y="1"/>
                    <a:pt x="1434" y="2"/>
                    <a:pt x="1410" y="4"/>
                  </a:cubicBezTo>
                  <a:cubicBezTo>
                    <a:pt x="1385" y="2"/>
                    <a:pt x="1360" y="0"/>
                    <a:pt x="13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34"/>
            <p:cNvSpPr/>
            <p:nvPr/>
          </p:nvSpPr>
          <p:spPr>
            <a:xfrm>
              <a:off x="6824262" y="479851"/>
              <a:ext cx="34120" cy="35055"/>
            </a:xfrm>
            <a:custGeom>
              <a:avLst/>
              <a:gdLst/>
              <a:ahLst/>
              <a:cxnLst/>
              <a:rect l="l" t="t" r="r" b="b"/>
              <a:pathLst>
                <a:path w="876" h="900" extrusionOk="0">
                  <a:moveTo>
                    <a:pt x="438" y="0"/>
                  </a:moveTo>
                  <a:cubicBezTo>
                    <a:pt x="195" y="0"/>
                    <a:pt x="1" y="195"/>
                    <a:pt x="1" y="438"/>
                  </a:cubicBezTo>
                  <a:cubicBezTo>
                    <a:pt x="1" y="681"/>
                    <a:pt x="195" y="899"/>
                    <a:pt x="438" y="899"/>
                  </a:cubicBezTo>
                  <a:cubicBezTo>
                    <a:pt x="681" y="899"/>
                    <a:pt x="875" y="681"/>
                    <a:pt x="875" y="438"/>
                  </a:cubicBezTo>
                  <a:cubicBezTo>
                    <a:pt x="875" y="195"/>
                    <a:pt x="681" y="0"/>
                    <a:pt x="4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34"/>
            <p:cNvSpPr/>
            <p:nvPr/>
          </p:nvSpPr>
          <p:spPr>
            <a:xfrm>
              <a:off x="6851527" y="561919"/>
              <a:ext cx="46117" cy="34120"/>
            </a:xfrm>
            <a:custGeom>
              <a:avLst/>
              <a:gdLst/>
              <a:ahLst/>
              <a:cxnLst/>
              <a:rect l="l" t="t" r="r" b="b"/>
              <a:pathLst>
                <a:path w="1184" h="876" extrusionOk="0">
                  <a:moveTo>
                    <a:pt x="974" y="1"/>
                  </a:moveTo>
                  <a:cubicBezTo>
                    <a:pt x="745" y="1"/>
                    <a:pt x="267" y="55"/>
                    <a:pt x="103" y="493"/>
                  </a:cubicBezTo>
                  <a:cubicBezTo>
                    <a:pt x="1" y="738"/>
                    <a:pt x="186" y="875"/>
                    <a:pt x="424" y="875"/>
                  </a:cubicBezTo>
                  <a:cubicBezTo>
                    <a:pt x="753" y="875"/>
                    <a:pt x="1183" y="613"/>
                    <a:pt x="1099" y="7"/>
                  </a:cubicBezTo>
                  <a:cubicBezTo>
                    <a:pt x="1099" y="7"/>
                    <a:pt x="1050" y="1"/>
                    <a:pt x="9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34"/>
            <p:cNvSpPr/>
            <p:nvPr/>
          </p:nvSpPr>
          <p:spPr>
            <a:xfrm>
              <a:off x="6870652" y="559894"/>
              <a:ext cx="25590" cy="24071"/>
            </a:xfrm>
            <a:custGeom>
              <a:avLst/>
              <a:gdLst/>
              <a:ahLst/>
              <a:cxnLst/>
              <a:rect l="l" t="t" r="r" b="b"/>
              <a:pathLst>
                <a:path w="657" h="618" extrusionOk="0">
                  <a:moveTo>
                    <a:pt x="586" y="0"/>
                  </a:moveTo>
                  <a:cubicBezTo>
                    <a:pt x="569" y="0"/>
                    <a:pt x="552" y="17"/>
                    <a:pt x="535" y="35"/>
                  </a:cubicBezTo>
                  <a:cubicBezTo>
                    <a:pt x="413" y="229"/>
                    <a:pt x="243" y="375"/>
                    <a:pt x="49" y="496"/>
                  </a:cubicBezTo>
                  <a:cubicBezTo>
                    <a:pt x="25" y="520"/>
                    <a:pt x="0" y="545"/>
                    <a:pt x="25" y="569"/>
                  </a:cubicBezTo>
                  <a:cubicBezTo>
                    <a:pt x="25" y="593"/>
                    <a:pt x="49" y="593"/>
                    <a:pt x="73" y="618"/>
                  </a:cubicBezTo>
                  <a:cubicBezTo>
                    <a:pt x="73" y="593"/>
                    <a:pt x="97" y="593"/>
                    <a:pt x="97" y="593"/>
                  </a:cubicBezTo>
                  <a:cubicBezTo>
                    <a:pt x="316" y="472"/>
                    <a:pt x="510" y="278"/>
                    <a:pt x="656" y="83"/>
                  </a:cubicBezTo>
                  <a:cubicBezTo>
                    <a:pt x="656" y="35"/>
                    <a:pt x="656" y="10"/>
                    <a:pt x="608" y="10"/>
                  </a:cubicBezTo>
                  <a:cubicBezTo>
                    <a:pt x="600" y="3"/>
                    <a:pt x="593" y="0"/>
                    <a:pt x="5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34"/>
            <p:cNvSpPr/>
            <p:nvPr/>
          </p:nvSpPr>
          <p:spPr>
            <a:xfrm>
              <a:off x="6924325" y="613021"/>
              <a:ext cx="46117" cy="34393"/>
            </a:xfrm>
            <a:custGeom>
              <a:avLst/>
              <a:gdLst/>
              <a:ahLst/>
              <a:cxnLst/>
              <a:rect l="l" t="t" r="r" b="b"/>
              <a:pathLst>
                <a:path w="1184" h="883" extrusionOk="0">
                  <a:moveTo>
                    <a:pt x="979" y="1"/>
                  </a:moveTo>
                  <a:cubicBezTo>
                    <a:pt x="755" y="1"/>
                    <a:pt x="286" y="55"/>
                    <a:pt x="104" y="493"/>
                  </a:cubicBezTo>
                  <a:cubicBezTo>
                    <a:pt x="1" y="740"/>
                    <a:pt x="191" y="883"/>
                    <a:pt x="434" y="883"/>
                  </a:cubicBezTo>
                  <a:cubicBezTo>
                    <a:pt x="761" y="883"/>
                    <a:pt x="1184" y="621"/>
                    <a:pt x="1100" y="7"/>
                  </a:cubicBezTo>
                  <a:cubicBezTo>
                    <a:pt x="1100" y="7"/>
                    <a:pt x="1053" y="1"/>
                    <a:pt x="9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34"/>
            <p:cNvSpPr/>
            <p:nvPr/>
          </p:nvSpPr>
          <p:spPr>
            <a:xfrm>
              <a:off x="6943488" y="610996"/>
              <a:ext cx="25590" cy="24071"/>
            </a:xfrm>
            <a:custGeom>
              <a:avLst/>
              <a:gdLst/>
              <a:ahLst/>
              <a:cxnLst/>
              <a:rect l="l" t="t" r="r" b="b"/>
              <a:pathLst>
                <a:path w="657" h="618" extrusionOk="0">
                  <a:moveTo>
                    <a:pt x="596" y="0"/>
                  </a:moveTo>
                  <a:cubicBezTo>
                    <a:pt x="572" y="0"/>
                    <a:pt x="559" y="17"/>
                    <a:pt x="559" y="34"/>
                  </a:cubicBezTo>
                  <a:cubicBezTo>
                    <a:pt x="414" y="229"/>
                    <a:pt x="244" y="399"/>
                    <a:pt x="49" y="520"/>
                  </a:cubicBezTo>
                  <a:cubicBezTo>
                    <a:pt x="25" y="520"/>
                    <a:pt x="1" y="569"/>
                    <a:pt x="25" y="593"/>
                  </a:cubicBezTo>
                  <a:cubicBezTo>
                    <a:pt x="49" y="593"/>
                    <a:pt x="49" y="617"/>
                    <a:pt x="74" y="617"/>
                  </a:cubicBezTo>
                  <a:lnTo>
                    <a:pt x="98" y="617"/>
                  </a:lnTo>
                  <a:cubicBezTo>
                    <a:pt x="317" y="472"/>
                    <a:pt x="511" y="302"/>
                    <a:pt x="657" y="83"/>
                  </a:cubicBezTo>
                  <a:cubicBezTo>
                    <a:pt x="657" y="59"/>
                    <a:pt x="657" y="34"/>
                    <a:pt x="632" y="10"/>
                  </a:cubicBezTo>
                  <a:cubicBezTo>
                    <a:pt x="618" y="3"/>
                    <a:pt x="606" y="0"/>
                    <a:pt x="5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34"/>
            <p:cNvSpPr/>
            <p:nvPr/>
          </p:nvSpPr>
          <p:spPr>
            <a:xfrm>
              <a:off x="6898073" y="510778"/>
              <a:ext cx="46740" cy="38171"/>
            </a:xfrm>
            <a:custGeom>
              <a:avLst/>
              <a:gdLst/>
              <a:ahLst/>
              <a:cxnLst/>
              <a:rect l="l" t="t" r="r" b="b"/>
              <a:pathLst>
                <a:path w="1200" h="980" extrusionOk="0">
                  <a:moveTo>
                    <a:pt x="630" y="1"/>
                  </a:moveTo>
                  <a:cubicBezTo>
                    <a:pt x="560" y="1"/>
                    <a:pt x="487" y="25"/>
                    <a:pt x="414" y="81"/>
                  </a:cubicBezTo>
                  <a:cubicBezTo>
                    <a:pt x="1" y="372"/>
                    <a:pt x="900" y="980"/>
                    <a:pt x="900" y="980"/>
                  </a:cubicBezTo>
                  <a:cubicBezTo>
                    <a:pt x="1200" y="540"/>
                    <a:pt x="956" y="1"/>
                    <a:pt x="6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34"/>
            <p:cNvSpPr/>
            <p:nvPr/>
          </p:nvSpPr>
          <p:spPr>
            <a:xfrm>
              <a:off x="6922689" y="524878"/>
              <a:ext cx="13282" cy="26914"/>
            </a:xfrm>
            <a:custGeom>
              <a:avLst/>
              <a:gdLst/>
              <a:ahLst/>
              <a:cxnLst/>
              <a:rect l="l" t="t" r="r" b="b"/>
              <a:pathLst>
                <a:path w="341" h="691" extrusionOk="0">
                  <a:moveTo>
                    <a:pt x="75" y="0"/>
                  </a:moveTo>
                  <a:cubicBezTo>
                    <a:pt x="65" y="0"/>
                    <a:pt x="56" y="3"/>
                    <a:pt x="49" y="10"/>
                  </a:cubicBezTo>
                  <a:cubicBezTo>
                    <a:pt x="25" y="10"/>
                    <a:pt x="0" y="59"/>
                    <a:pt x="25" y="83"/>
                  </a:cubicBezTo>
                  <a:cubicBezTo>
                    <a:pt x="122" y="253"/>
                    <a:pt x="195" y="423"/>
                    <a:pt x="219" y="618"/>
                  </a:cubicBezTo>
                  <a:cubicBezTo>
                    <a:pt x="219" y="642"/>
                    <a:pt x="243" y="666"/>
                    <a:pt x="268" y="691"/>
                  </a:cubicBezTo>
                  <a:cubicBezTo>
                    <a:pt x="316" y="691"/>
                    <a:pt x="340" y="666"/>
                    <a:pt x="340" y="642"/>
                  </a:cubicBezTo>
                  <a:cubicBezTo>
                    <a:pt x="316" y="423"/>
                    <a:pt x="243" y="205"/>
                    <a:pt x="122" y="35"/>
                  </a:cubicBezTo>
                  <a:cubicBezTo>
                    <a:pt x="122" y="18"/>
                    <a:pt x="98" y="0"/>
                    <a:pt x="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34"/>
            <p:cNvSpPr/>
            <p:nvPr/>
          </p:nvSpPr>
          <p:spPr>
            <a:xfrm>
              <a:off x="6942865" y="561218"/>
              <a:ext cx="41365" cy="39768"/>
            </a:xfrm>
            <a:custGeom>
              <a:avLst/>
              <a:gdLst/>
              <a:ahLst/>
              <a:cxnLst/>
              <a:rect l="l" t="t" r="r" b="b"/>
              <a:pathLst>
                <a:path w="1062" h="1021" extrusionOk="0">
                  <a:moveTo>
                    <a:pt x="509" y="0"/>
                  </a:moveTo>
                  <a:cubicBezTo>
                    <a:pt x="0" y="0"/>
                    <a:pt x="333" y="1021"/>
                    <a:pt x="333" y="1021"/>
                  </a:cubicBezTo>
                  <a:cubicBezTo>
                    <a:pt x="940" y="827"/>
                    <a:pt x="1061" y="25"/>
                    <a:pt x="527" y="1"/>
                  </a:cubicBezTo>
                  <a:cubicBezTo>
                    <a:pt x="521" y="0"/>
                    <a:pt x="515" y="0"/>
                    <a:pt x="5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34"/>
            <p:cNvSpPr/>
            <p:nvPr/>
          </p:nvSpPr>
          <p:spPr>
            <a:xfrm>
              <a:off x="6952953" y="576370"/>
              <a:ext cx="12347" cy="26525"/>
            </a:xfrm>
            <a:custGeom>
              <a:avLst/>
              <a:gdLst/>
              <a:ahLst/>
              <a:cxnLst/>
              <a:rect l="l" t="t" r="r" b="b"/>
              <a:pathLst>
                <a:path w="317" h="681" extrusionOk="0">
                  <a:moveTo>
                    <a:pt x="268" y="0"/>
                  </a:moveTo>
                  <a:cubicBezTo>
                    <a:pt x="244" y="0"/>
                    <a:pt x="195" y="25"/>
                    <a:pt x="195" y="49"/>
                  </a:cubicBezTo>
                  <a:cubicBezTo>
                    <a:pt x="171" y="243"/>
                    <a:pt x="122" y="413"/>
                    <a:pt x="25" y="583"/>
                  </a:cubicBezTo>
                  <a:cubicBezTo>
                    <a:pt x="1" y="608"/>
                    <a:pt x="1" y="656"/>
                    <a:pt x="25" y="680"/>
                  </a:cubicBezTo>
                  <a:lnTo>
                    <a:pt x="98" y="680"/>
                  </a:lnTo>
                  <a:cubicBezTo>
                    <a:pt x="195" y="486"/>
                    <a:pt x="268" y="292"/>
                    <a:pt x="316" y="73"/>
                  </a:cubicBezTo>
                  <a:cubicBezTo>
                    <a:pt x="316" y="49"/>
                    <a:pt x="292" y="0"/>
                    <a:pt x="2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70" name="Google Shape;1570;p34"/>
          <p:cNvGrpSpPr/>
          <p:nvPr/>
        </p:nvGrpSpPr>
        <p:grpSpPr>
          <a:xfrm rot="-4477981" flipH="1">
            <a:off x="8390416" y="4219637"/>
            <a:ext cx="799388" cy="704718"/>
            <a:chOff x="4508023" y="3764622"/>
            <a:chExt cx="161487" cy="142362"/>
          </a:xfrm>
        </p:grpSpPr>
        <p:sp>
          <p:nvSpPr>
            <p:cNvPr id="1571" name="Google Shape;1571;p34"/>
            <p:cNvSpPr/>
            <p:nvPr/>
          </p:nvSpPr>
          <p:spPr>
            <a:xfrm>
              <a:off x="4558151" y="3764622"/>
              <a:ext cx="65163" cy="54335"/>
            </a:xfrm>
            <a:custGeom>
              <a:avLst/>
              <a:gdLst/>
              <a:ahLst/>
              <a:cxnLst/>
              <a:rect l="l" t="t" r="r" b="b"/>
              <a:pathLst>
                <a:path w="1673" h="1395" extrusionOk="0">
                  <a:moveTo>
                    <a:pt x="947" y="1"/>
                  </a:moveTo>
                  <a:cubicBezTo>
                    <a:pt x="917" y="1"/>
                    <a:pt x="885" y="4"/>
                    <a:pt x="851" y="10"/>
                  </a:cubicBezTo>
                  <a:cubicBezTo>
                    <a:pt x="1" y="156"/>
                    <a:pt x="1118" y="1225"/>
                    <a:pt x="1118" y="1225"/>
                  </a:cubicBezTo>
                  <a:cubicBezTo>
                    <a:pt x="1208" y="1344"/>
                    <a:pt x="1284" y="1394"/>
                    <a:pt x="1346" y="1394"/>
                  </a:cubicBezTo>
                  <a:cubicBezTo>
                    <a:pt x="1672" y="1394"/>
                    <a:pt x="1599" y="1"/>
                    <a:pt x="9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Google Shape;1572;p34"/>
            <p:cNvSpPr/>
            <p:nvPr/>
          </p:nvSpPr>
          <p:spPr>
            <a:xfrm>
              <a:off x="4607735" y="3824527"/>
              <a:ext cx="61775" cy="35678"/>
            </a:xfrm>
            <a:custGeom>
              <a:avLst/>
              <a:gdLst/>
              <a:ahLst/>
              <a:cxnLst/>
              <a:rect l="l" t="t" r="r" b="b"/>
              <a:pathLst>
                <a:path w="1586" h="916" extrusionOk="0">
                  <a:moveTo>
                    <a:pt x="851" y="0"/>
                  </a:moveTo>
                  <a:cubicBezTo>
                    <a:pt x="473" y="0"/>
                    <a:pt x="137" y="537"/>
                    <a:pt x="137" y="537"/>
                  </a:cubicBezTo>
                  <a:cubicBezTo>
                    <a:pt x="0" y="811"/>
                    <a:pt x="113" y="915"/>
                    <a:pt x="310" y="915"/>
                  </a:cubicBezTo>
                  <a:cubicBezTo>
                    <a:pt x="744" y="915"/>
                    <a:pt x="1585" y="409"/>
                    <a:pt x="1084" y="75"/>
                  </a:cubicBezTo>
                  <a:cubicBezTo>
                    <a:pt x="1006" y="22"/>
                    <a:pt x="928" y="0"/>
                    <a:pt x="8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" name="Google Shape;1573;p34"/>
            <p:cNvSpPr/>
            <p:nvPr/>
          </p:nvSpPr>
          <p:spPr>
            <a:xfrm>
              <a:off x="4552971" y="3869787"/>
              <a:ext cx="66682" cy="28044"/>
            </a:xfrm>
            <a:custGeom>
              <a:avLst/>
              <a:gdLst/>
              <a:ahLst/>
              <a:cxnLst/>
              <a:rect l="l" t="t" r="r" b="b"/>
              <a:pathLst>
                <a:path w="1712" h="720" extrusionOk="0">
                  <a:moveTo>
                    <a:pt x="1042" y="0"/>
                  </a:moveTo>
                  <a:cubicBezTo>
                    <a:pt x="818" y="0"/>
                    <a:pt x="620" y="55"/>
                    <a:pt x="620" y="55"/>
                  </a:cubicBezTo>
                  <a:cubicBezTo>
                    <a:pt x="0" y="300"/>
                    <a:pt x="770" y="719"/>
                    <a:pt x="1278" y="719"/>
                  </a:cubicBezTo>
                  <a:cubicBezTo>
                    <a:pt x="1526" y="719"/>
                    <a:pt x="1712" y="618"/>
                    <a:pt x="1640" y="347"/>
                  </a:cubicBezTo>
                  <a:cubicBezTo>
                    <a:pt x="1564" y="67"/>
                    <a:pt x="1287" y="0"/>
                    <a:pt x="10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34"/>
            <p:cNvSpPr/>
            <p:nvPr/>
          </p:nvSpPr>
          <p:spPr>
            <a:xfrm>
              <a:off x="4549660" y="3798275"/>
              <a:ext cx="44364" cy="50479"/>
            </a:xfrm>
            <a:custGeom>
              <a:avLst/>
              <a:gdLst/>
              <a:ahLst/>
              <a:cxnLst/>
              <a:rect l="l" t="t" r="r" b="b"/>
              <a:pathLst>
                <a:path w="1139" h="1296" extrusionOk="0">
                  <a:moveTo>
                    <a:pt x="675" y="0"/>
                  </a:moveTo>
                  <a:cubicBezTo>
                    <a:pt x="627" y="0"/>
                    <a:pt x="572" y="14"/>
                    <a:pt x="510" y="45"/>
                  </a:cubicBezTo>
                  <a:cubicBezTo>
                    <a:pt x="0" y="288"/>
                    <a:pt x="438" y="1114"/>
                    <a:pt x="438" y="1114"/>
                  </a:cubicBezTo>
                  <a:cubicBezTo>
                    <a:pt x="517" y="1242"/>
                    <a:pt x="592" y="1295"/>
                    <a:pt x="659" y="1295"/>
                  </a:cubicBezTo>
                  <a:cubicBezTo>
                    <a:pt x="992" y="1295"/>
                    <a:pt x="1139" y="0"/>
                    <a:pt x="6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5" name="Google Shape;1575;p34"/>
            <p:cNvSpPr/>
            <p:nvPr/>
          </p:nvSpPr>
          <p:spPr>
            <a:xfrm>
              <a:off x="4526018" y="3790290"/>
              <a:ext cx="91805" cy="116694"/>
            </a:xfrm>
            <a:custGeom>
              <a:avLst/>
              <a:gdLst/>
              <a:ahLst/>
              <a:cxnLst/>
              <a:rect l="l" t="t" r="r" b="b"/>
              <a:pathLst>
                <a:path w="2357" h="2996" extrusionOk="0">
                  <a:moveTo>
                    <a:pt x="1917" y="1"/>
                  </a:moveTo>
                  <a:cubicBezTo>
                    <a:pt x="1880" y="1"/>
                    <a:pt x="1855" y="40"/>
                    <a:pt x="1895" y="80"/>
                  </a:cubicBezTo>
                  <a:cubicBezTo>
                    <a:pt x="2162" y="299"/>
                    <a:pt x="2283" y="663"/>
                    <a:pt x="2186" y="1027"/>
                  </a:cubicBezTo>
                  <a:cubicBezTo>
                    <a:pt x="2113" y="1416"/>
                    <a:pt x="1773" y="1708"/>
                    <a:pt x="1360" y="1732"/>
                  </a:cubicBezTo>
                  <a:cubicBezTo>
                    <a:pt x="704" y="1780"/>
                    <a:pt x="146" y="2266"/>
                    <a:pt x="0" y="2946"/>
                  </a:cubicBezTo>
                  <a:cubicBezTo>
                    <a:pt x="0" y="2971"/>
                    <a:pt x="24" y="2995"/>
                    <a:pt x="49" y="2995"/>
                  </a:cubicBezTo>
                  <a:cubicBezTo>
                    <a:pt x="49" y="2995"/>
                    <a:pt x="73" y="2971"/>
                    <a:pt x="73" y="2946"/>
                  </a:cubicBezTo>
                  <a:cubicBezTo>
                    <a:pt x="219" y="2339"/>
                    <a:pt x="729" y="1878"/>
                    <a:pt x="1360" y="1805"/>
                  </a:cubicBezTo>
                  <a:cubicBezTo>
                    <a:pt x="1822" y="1780"/>
                    <a:pt x="2186" y="1465"/>
                    <a:pt x="2283" y="1027"/>
                  </a:cubicBezTo>
                  <a:cubicBezTo>
                    <a:pt x="2356" y="663"/>
                    <a:pt x="2235" y="250"/>
                    <a:pt x="1943" y="7"/>
                  </a:cubicBezTo>
                  <a:cubicBezTo>
                    <a:pt x="1934" y="3"/>
                    <a:pt x="1926" y="1"/>
                    <a:pt x="1917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576;p34"/>
            <p:cNvSpPr/>
            <p:nvPr/>
          </p:nvSpPr>
          <p:spPr>
            <a:xfrm>
              <a:off x="4596946" y="3843534"/>
              <a:ext cx="44520" cy="12698"/>
            </a:xfrm>
            <a:custGeom>
              <a:avLst/>
              <a:gdLst/>
              <a:ahLst/>
              <a:cxnLst/>
              <a:rect l="l" t="t" r="r" b="b"/>
              <a:pathLst>
                <a:path w="1143" h="326" extrusionOk="0">
                  <a:moveTo>
                    <a:pt x="1070" y="0"/>
                  </a:moveTo>
                  <a:cubicBezTo>
                    <a:pt x="903" y="93"/>
                    <a:pt x="522" y="243"/>
                    <a:pt x="265" y="243"/>
                  </a:cubicBezTo>
                  <a:cubicBezTo>
                    <a:pt x="187" y="243"/>
                    <a:pt x="119" y="229"/>
                    <a:pt x="74" y="195"/>
                  </a:cubicBezTo>
                  <a:cubicBezTo>
                    <a:pt x="74" y="183"/>
                    <a:pt x="68" y="177"/>
                    <a:pt x="59" y="177"/>
                  </a:cubicBezTo>
                  <a:cubicBezTo>
                    <a:pt x="50" y="177"/>
                    <a:pt x="37" y="183"/>
                    <a:pt x="25" y="195"/>
                  </a:cubicBezTo>
                  <a:cubicBezTo>
                    <a:pt x="1" y="195"/>
                    <a:pt x="1" y="243"/>
                    <a:pt x="25" y="243"/>
                  </a:cubicBezTo>
                  <a:cubicBezTo>
                    <a:pt x="80" y="298"/>
                    <a:pt x="135" y="325"/>
                    <a:pt x="199" y="325"/>
                  </a:cubicBezTo>
                  <a:cubicBezTo>
                    <a:pt x="221" y="325"/>
                    <a:pt x="244" y="322"/>
                    <a:pt x="268" y="316"/>
                  </a:cubicBezTo>
                  <a:cubicBezTo>
                    <a:pt x="560" y="292"/>
                    <a:pt x="851" y="219"/>
                    <a:pt x="1094" y="98"/>
                  </a:cubicBezTo>
                  <a:cubicBezTo>
                    <a:pt x="1118" y="73"/>
                    <a:pt x="1143" y="49"/>
                    <a:pt x="1118" y="25"/>
                  </a:cubicBezTo>
                  <a:cubicBezTo>
                    <a:pt x="1118" y="0"/>
                    <a:pt x="1094" y="0"/>
                    <a:pt x="1070" y="0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34"/>
            <p:cNvSpPr/>
            <p:nvPr/>
          </p:nvSpPr>
          <p:spPr>
            <a:xfrm>
              <a:off x="4569525" y="3818529"/>
              <a:ext cx="11373" cy="42066"/>
            </a:xfrm>
            <a:custGeom>
              <a:avLst/>
              <a:gdLst/>
              <a:ahLst/>
              <a:cxnLst/>
              <a:rect l="l" t="t" r="r" b="b"/>
              <a:pathLst>
                <a:path w="292" h="1080" extrusionOk="0">
                  <a:moveTo>
                    <a:pt x="223" y="1"/>
                  </a:moveTo>
                  <a:cubicBezTo>
                    <a:pt x="207" y="1"/>
                    <a:pt x="195" y="18"/>
                    <a:pt x="195" y="35"/>
                  </a:cubicBezTo>
                  <a:cubicBezTo>
                    <a:pt x="171" y="132"/>
                    <a:pt x="0" y="910"/>
                    <a:pt x="219" y="1080"/>
                  </a:cubicBezTo>
                  <a:lnTo>
                    <a:pt x="292" y="1080"/>
                  </a:lnTo>
                  <a:cubicBezTo>
                    <a:pt x="292" y="1055"/>
                    <a:pt x="292" y="1031"/>
                    <a:pt x="292" y="1007"/>
                  </a:cubicBezTo>
                  <a:cubicBezTo>
                    <a:pt x="146" y="910"/>
                    <a:pt x="195" y="351"/>
                    <a:pt x="292" y="59"/>
                  </a:cubicBezTo>
                  <a:cubicBezTo>
                    <a:pt x="292" y="35"/>
                    <a:pt x="268" y="11"/>
                    <a:pt x="243" y="11"/>
                  </a:cubicBezTo>
                  <a:cubicBezTo>
                    <a:pt x="236" y="4"/>
                    <a:pt x="229" y="1"/>
                    <a:pt x="223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34"/>
            <p:cNvSpPr/>
            <p:nvPr/>
          </p:nvSpPr>
          <p:spPr>
            <a:xfrm>
              <a:off x="4508023" y="3819074"/>
              <a:ext cx="44364" cy="50479"/>
            </a:xfrm>
            <a:custGeom>
              <a:avLst/>
              <a:gdLst/>
              <a:ahLst/>
              <a:cxnLst/>
              <a:rect l="l" t="t" r="r" b="b"/>
              <a:pathLst>
                <a:path w="1139" h="1296" extrusionOk="0">
                  <a:moveTo>
                    <a:pt x="657" y="0"/>
                  </a:moveTo>
                  <a:cubicBezTo>
                    <a:pt x="607" y="0"/>
                    <a:pt x="550" y="15"/>
                    <a:pt x="486" y="45"/>
                  </a:cubicBezTo>
                  <a:cubicBezTo>
                    <a:pt x="0" y="288"/>
                    <a:pt x="438" y="1114"/>
                    <a:pt x="438" y="1114"/>
                  </a:cubicBezTo>
                  <a:cubicBezTo>
                    <a:pt x="521" y="1242"/>
                    <a:pt x="598" y="1296"/>
                    <a:pt x="667" y="1296"/>
                  </a:cubicBezTo>
                  <a:cubicBezTo>
                    <a:pt x="1008" y="1296"/>
                    <a:pt x="1139" y="0"/>
                    <a:pt x="6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34"/>
            <p:cNvSpPr/>
            <p:nvPr/>
          </p:nvSpPr>
          <p:spPr>
            <a:xfrm>
              <a:off x="4527887" y="3839756"/>
              <a:ext cx="11412" cy="42611"/>
            </a:xfrm>
            <a:custGeom>
              <a:avLst/>
              <a:gdLst/>
              <a:ahLst/>
              <a:cxnLst/>
              <a:rect l="l" t="t" r="r" b="b"/>
              <a:pathLst>
                <a:path w="293" h="1094" extrusionOk="0">
                  <a:moveTo>
                    <a:pt x="244" y="0"/>
                  </a:moveTo>
                  <a:cubicBezTo>
                    <a:pt x="219" y="0"/>
                    <a:pt x="195" y="0"/>
                    <a:pt x="195" y="25"/>
                  </a:cubicBezTo>
                  <a:cubicBezTo>
                    <a:pt x="171" y="122"/>
                    <a:pt x="1" y="899"/>
                    <a:pt x="219" y="1093"/>
                  </a:cubicBezTo>
                  <a:lnTo>
                    <a:pt x="244" y="1093"/>
                  </a:lnTo>
                  <a:cubicBezTo>
                    <a:pt x="268" y="1093"/>
                    <a:pt x="268" y="1093"/>
                    <a:pt x="292" y="1069"/>
                  </a:cubicBezTo>
                  <a:cubicBezTo>
                    <a:pt x="292" y="1045"/>
                    <a:pt x="292" y="1021"/>
                    <a:pt x="292" y="1021"/>
                  </a:cubicBezTo>
                  <a:cubicBezTo>
                    <a:pt x="146" y="899"/>
                    <a:pt x="219" y="365"/>
                    <a:pt x="292" y="49"/>
                  </a:cubicBezTo>
                  <a:cubicBezTo>
                    <a:pt x="292" y="25"/>
                    <a:pt x="268" y="0"/>
                    <a:pt x="244" y="0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34"/>
            <p:cNvSpPr/>
            <p:nvPr/>
          </p:nvSpPr>
          <p:spPr>
            <a:xfrm>
              <a:off x="4558151" y="3864334"/>
              <a:ext cx="37898" cy="22747"/>
            </a:xfrm>
            <a:custGeom>
              <a:avLst/>
              <a:gdLst/>
              <a:ahLst/>
              <a:cxnLst/>
              <a:rect l="l" t="t" r="r" b="b"/>
              <a:pathLst>
                <a:path w="973" h="584" extrusionOk="0">
                  <a:moveTo>
                    <a:pt x="25" y="1"/>
                  </a:moveTo>
                  <a:cubicBezTo>
                    <a:pt x="1" y="25"/>
                    <a:pt x="1" y="49"/>
                    <a:pt x="1" y="74"/>
                  </a:cubicBezTo>
                  <a:cubicBezTo>
                    <a:pt x="195" y="390"/>
                    <a:pt x="535" y="584"/>
                    <a:pt x="924" y="584"/>
                  </a:cubicBezTo>
                  <a:cubicBezTo>
                    <a:pt x="948" y="584"/>
                    <a:pt x="973" y="584"/>
                    <a:pt x="973" y="560"/>
                  </a:cubicBezTo>
                  <a:cubicBezTo>
                    <a:pt x="973" y="511"/>
                    <a:pt x="948" y="511"/>
                    <a:pt x="924" y="511"/>
                  </a:cubicBezTo>
                  <a:cubicBezTo>
                    <a:pt x="584" y="487"/>
                    <a:pt x="268" y="317"/>
                    <a:pt x="74" y="25"/>
                  </a:cubicBezTo>
                  <a:cubicBezTo>
                    <a:pt x="74" y="1"/>
                    <a:pt x="50" y="1"/>
                    <a:pt x="25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81" name="Google Shape;1581;p34"/>
          <p:cNvGrpSpPr/>
          <p:nvPr/>
        </p:nvGrpSpPr>
        <p:grpSpPr>
          <a:xfrm flipH="1">
            <a:off x="366691" y="-180577"/>
            <a:ext cx="2121888" cy="1414590"/>
            <a:chOff x="6655952" y="-180577"/>
            <a:chExt cx="2121888" cy="1414590"/>
          </a:xfrm>
        </p:grpSpPr>
        <p:grpSp>
          <p:nvGrpSpPr>
            <p:cNvPr id="1582" name="Google Shape;1582;p34"/>
            <p:cNvGrpSpPr/>
            <p:nvPr/>
          </p:nvGrpSpPr>
          <p:grpSpPr>
            <a:xfrm rot="1685293">
              <a:off x="8051699" y="334351"/>
              <a:ext cx="652925" cy="474307"/>
              <a:chOff x="5211663" y="1358969"/>
              <a:chExt cx="483893" cy="351481"/>
            </a:xfrm>
          </p:grpSpPr>
          <p:sp>
            <p:nvSpPr>
              <p:cNvPr id="1583" name="Google Shape;1583;p34"/>
              <p:cNvSpPr/>
              <p:nvPr/>
            </p:nvSpPr>
            <p:spPr>
              <a:xfrm>
                <a:off x="5519159" y="1395927"/>
                <a:ext cx="71050" cy="66812"/>
              </a:xfrm>
              <a:custGeom>
                <a:avLst/>
                <a:gdLst/>
                <a:ahLst/>
                <a:cxnLst/>
                <a:rect l="l" t="t" r="r" b="b"/>
                <a:pathLst>
                  <a:path w="1040" h="978" extrusionOk="0">
                    <a:moveTo>
                      <a:pt x="914" y="1"/>
                    </a:moveTo>
                    <a:cubicBezTo>
                      <a:pt x="801" y="1"/>
                      <a:pt x="571" y="36"/>
                      <a:pt x="67" y="176"/>
                    </a:cubicBezTo>
                    <a:cubicBezTo>
                      <a:pt x="0" y="198"/>
                      <a:pt x="16" y="324"/>
                      <a:pt x="95" y="324"/>
                    </a:cubicBezTo>
                    <a:cubicBezTo>
                      <a:pt x="102" y="324"/>
                      <a:pt x="109" y="323"/>
                      <a:pt x="116" y="322"/>
                    </a:cubicBezTo>
                    <a:cubicBezTo>
                      <a:pt x="359" y="249"/>
                      <a:pt x="626" y="200"/>
                      <a:pt x="869" y="152"/>
                    </a:cubicBezTo>
                    <a:lnTo>
                      <a:pt x="869" y="152"/>
                    </a:lnTo>
                    <a:cubicBezTo>
                      <a:pt x="796" y="322"/>
                      <a:pt x="626" y="662"/>
                      <a:pt x="505" y="880"/>
                    </a:cubicBezTo>
                    <a:cubicBezTo>
                      <a:pt x="480" y="905"/>
                      <a:pt x="480" y="953"/>
                      <a:pt x="529" y="977"/>
                    </a:cubicBezTo>
                    <a:lnTo>
                      <a:pt x="553" y="977"/>
                    </a:lnTo>
                    <a:cubicBezTo>
                      <a:pt x="577" y="977"/>
                      <a:pt x="602" y="977"/>
                      <a:pt x="602" y="953"/>
                    </a:cubicBezTo>
                    <a:cubicBezTo>
                      <a:pt x="650" y="880"/>
                      <a:pt x="990" y="249"/>
                      <a:pt x="1039" y="127"/>
                    </a:cubicBezTo>
                    <a:cubicBezTo>
                      <a:pt x="1039" y="103"/>
                      <a:pt x="1039" y="79"/>
                      <a:pt x="1039" y="30"/>
                    </a:cubicBezTo>
                    <a:cubicBezTo>
                      <a:pt x="1018" y="20"/>
                      <a:pt x="998" y="1"/>
                      <a:pt x="914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4" name="Google Shape;1584;p34"/>
              <p:cNvSpPr/>
              <p:nvPr/>
            </p:nvSpPr>
            <p:spPr>
              <a:xfrm>
                <a:off x="5211663" y="1358969"/>
                <a:ext cx="483893" cy="351481"/>
              </a:xfrm>
              <a:custGeom>
                <a:avLst/>
                <a:gdLst/>
                <a:ahLst/>
                <a:cxnLst/>
                <a:rect l="l" t="t" r="r" b="b"/>
                <a:pathLst>
                  <a:path w="7083" h="5145" extrusionOk="0">
                    <a:moveTo>
                      <a:pt x="3768" y="0"/>
                    </a:moveTo>
                    <a:cubicBezTo>
                      <a:pt x="3734" y="0"/>
                      <a:pt x="3701" y="4"/>
                      <a:pt x="3670" y="12"/>
                    </a:cubicBezTo>
                    <a:cubicBezTo>
                      <a:pt x="3014" y="207"/>
                      <a:pt x="3232" y="1713"/>
                      <a:pt x="3232" y="1713"/>
                    </a:cubicBezTo>
                    <a:cubicBezTo>
                      <a:pt x="3232" y="1713"/>
                      <a:pt x="1357" y="535"/>
                      <a:pt x="891" y="535"/>
                    </a:cubicBezTo>
                    <a:cubicBezTo>
                      <a:pt x="865" y="535"/>
                      <a:pt x="844" y="539"/>
                      <a:pt x="827" y="547"/>
                    </a:cubicBezTo>
                    <a:cubicBezTo>
                      <a:pt x="366" y="814"/>
                      <a:pt x="1483" y="1664"/>
                      <a:pt x="1483" y="1664"/>
                    </a:cubicBezTo>
                    <a:cubicBezTo>
                      <a:pt x="1483" y="1664"/>
                      <a:pt x="832" y="1473"/>
                      <a:pt x="445" y="1473"/>
                    </a:cubicBezTo>
                    <a:cubicBezTo>
                      <a:pt x="263" y="1473"/>
                      <a:pt x="140" y="1516"/>
                      <a:pt x="171" y="1640"/>
                    </a:cubicBezTo>
                    <a:cubicBezTo>
                      <a:pt x="269" y="2029"/>
                      <a:pt x="1022" y="2490"/>
                      <a:pt x="1022" y="2490"/>
                    </a:cubicBezTo>
                    <a:cubicBezTo>
                      <a:pt x="730" y="2490"/>
                      <a:pt x="439" y="2539"/>
                      <a:pt x="147" y="2587"/>
                    </a:cubicBezTo>
                    <a:cubicBezTo>
                      <a:pt x="1" y="2650"/>
                      <a:pt x="594" y="3616"/>
                      <a:pt x="1664" y="3616"/>
                    </a:cubicBezTo>
                    <a:cubicBezTo>
                      <a:pt x="1835" y="3616"/>
                      <a:pt x="2018" y="3592"/>
                      <a:pt x="2212" y="3535"/>
                    </a:cubicBezTo>
                    <a:lnTo>
                      <a:pt x="2212" y="3535"/>
                    </a:lnTo>
                    <a:lnTo>
                      <a:pt x="1095" y="4506"/>
                    </a:lnTo>
                    <a:cubicBezTo>
                      <a:pt x="1095" y="4506"/>
                      <a:pt x="2102" y="5144"/>
                      <a:pt x="3258" y="5144"/>
                    </a:cubicBezTo>
                    <a:cubicBezTo>
                      <a:pt x="3697" y="5144"/>
                      <a:pt x="4158" y="5052"/>
                      <a:pt x="4593" y="4798"/>
                    </a:cubicBezTo>
                    <a:cubicBezTo>
                      <a:pt x="7083" y="3365"/>
                      <a:pt x="4779" y="0"/>
                      <a:pt x="376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5" name="Google Shape;1585;p34"/>
              <p:cNvSpPr/>
              <p:nvPr/>
            </p:nvSpPr>
            <p:spPr>
              <a:xfrm>
                <a:off x="5467307" y="1398045"/>
                <a:ext cx="48164" cy="44746"/>
              </a:xfrm>
              <a:custGeom>
                <a:avLst/>
                <a:gdLst/>
                <a:ahLst/>
                <a:cxnLst/>
                <a:rect l="l" t="t" r="r" b="b"/>
                <a:pathLst>
                  <a:path w="705" h="655" extrusionOk="0">
                    <a:moveTo>
                      <a:pt x="443" y="1"/>
                    </a:moveTo>
                    <a:cubicBezTo>
                      <a:pt x="395" y="1"/>
                      <a:pt x="349" y="49"/>
                      <a:pt x="365" y="96"/>
                    </a:cubicBezTo>
                    <a:cubicBezTo>
                      <a:pt x="413" y="218"/>
                      <a:pt x="462" y="363"/>
                      <a:pt x="486" y="485"/>
                    </a:cubicBezTo>
                    <a:cubicBezTo>
                      <a:pt x="365" y="388"/>
                      <a:pt x="243" y="291"/>
                      <a:pt x="122" y="169"/>
                    </a:cubicBezTo>
                    <a:cubicBezTo>
                      <a:pt x="110" y="157"/>
                      <a:pt x="92" y="151"/>
                      <a:pt x="73" y="151"/>
                    </a:cubicBezTo>
                    <a:cubicBezTo>
                      <a:pt x="55" y="151"/>
                      <a:pt x="37" y="157"/>
                      <a:pt x="25" y="169"/>
                    </a:cubicBezTo>
                    <a:cubicBezTo>
                      <a:pt x="0" y="218"/>
                      <a:pt x="0" y="266"/>
                      <a:pt x="25" y="291"/>
                    </a:cubicBezTo>
                    <a:cubicBezTo>
                      <a:pt x="340" y="606"/>
                      <a:pt x="462" y="655"/>
                      <a:pt x="535" y="655"/>
                    </a:cubicBezTo>
                    <a:lnTo>
                      <a:pt x="559" y="655"/>
                    </a:lnTo>
                    <a:cubicBezTo>
                      <a:pt x="608" y="631"/>
                      <a:pt x="705" y="582"/>
                      <a:pt x="511" y="48"/>
                    </a:cubicBezTo>
                    <a:cubicBezTo>
                      <a:pt x="494" y="14"/>
                      <a:pt x="468" y="1"/>
                      <a:pt x="443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6" name="Google Shape;1586;p34"/>
              <p:cNvSpPr/>
              <p:nvPr/>
            </p:nvSpPr>
            <p:spPr>
              <a:xfrm>
                <a:off x="5309630" y="1479885"/>
                <a:ext cx="102954" cy="109167"/>
              </a:xfrm>
              <a:custGeom>
                <a:avLst/>
                <a:gdLst/>
                <a:ahLst/>
                <a:cxnLst/>
                <a:rect l="l" t="t" r="r" b="b"/>
                <a:pathLst>
                  <a:path w="1507" h="1598" extrusionOk="0">
                    <a:moveTo>
                      <a:pt x="479" y="1"/>
                    </a:moveTo>
                    <a:cubicBezTo>
                      <a:pt x="444" y="1"/>
                      <a:pt x="427" y="9"/>
                      <a:pt x="414" y="16"/>
                    </a:cubicBezTo>
                    <a:cubicBezTo>
                      <a:pt x="389" y="40"/>
                      <a:pt x="389" y="64"/>
                      <a:pt x="389" y="113"/>
                    </a:cubicBezTo>
                    <a:cubicBezTo>
                      <a:pt x="389" y="210"/>
                      <a:pt x="535" y="380"/>
                      <a:pt x="657" y="477"/>
                    </a:cubicBezTo>
                    <a:cubicBezTo>
                      <a:pt x="1" y="526"/>
                      <a:pt x="1" y="599"/>
                      <a:pt x="1" y="672"/>
                    </a:cubicBezTo>
                    <a:cubicBezTo>
                      <a:pt x="1" y="744"/>
                      <a:pt x="74" y="793"/>
                      <a:pt x="98" y="817"/>
                    </a:cubicBezTo>
                    <a:cubicBezTo>
                      <a:pt x="219" y="890"/>
                      <a:pt x="316" y="963"/>
                      <a:pt x="438" y="1012"/>
                    </a:cubicBezTo>
                    <a:cubicBezTo>
                      <a:pt x="316" y="1036"/>
                      <a:pt x="195" y="1085"/>
                      <a:pt x="98" y="1157"/>
                    </a:cubicBezTo>
                    <a:cubicBezTo>
                      <a:pt x="49" y="1182"/>
                      <a:pt x="49" y="1255"/>
                      <a:pt x="74" y="1303"/>
                    </a:cubicBezTo>
                    <a:cubicBezTo>
                      <a:pt x="185" y="1481"/>
                      <a:pt x="397" y="1598"/>
                      <a:pt x="619" y="1598"/>
                    </a:cubicBezTo>
                    <a:cubicBezTo>
                      <a:pt x="639" y="1598"/>
                      <a:pt x="660" y="1597"/>
                      <a:pt x="681" y="1595"/>
                    </a:cubicBezTo>
                    <a:cubicBezTo>
                      <a:pt x="778" y="1595"/>
                      <a:pt x="875" y="1570"/>
                      <a:pt x="948" y="1546"/>
                    </a:cubicBezTo>
                    <a:cubicBezTo>
                      <a:pt x="997" y="1546"/>
                      <a:pt x="1021" y="1498"/>
                      <a:pt x="997" y="1473"/>
                    </a:cubicBezTo>
                    <a:cubicBezTo>
                      <a:pt x="997" y="1438"/>
                      <a:pt x="971" y="1415"/>
                      <a:pt x="938" y="1415"/>
                    </a:cubicBezTo>
                    <a:cubicBezTo>
                      <a:pt x="925" y="1415"/>
                      <a:pt x="912" y="1418"/>
                      <a:pt x="899" y="1425"/>
                    </a:cubicBezTo>
                    <a:cubicBezTo>
                      <a:pt x="829" y="1446"/>
                      <a:pt x="756" y="1457"/>
                      <a:pt x="683" y="1457"/>
                    </a:cubicBezTo>
                    <a:cubicBezTo>
                      <a:pt x="507" y="1457"/>
                      <a:pt x="333" y="1392"/>
                      <a:pt x="195" y="1255"/>
                    </a:cubicBezTo>
                    <a:cubicBezTo>
                      <a:pt x="365" y="1157"/>
                      <a:pt x="535" y="1109"/>
                      <a:pt x="705" y="1085"/>
                    </a:cubicBezTo>
                    <a:lnTo>
                      <a:pt x="729" y="1085"/>
                    </a:lnTo>
                    <a:cubicBezTo>
                      <a:pt x="754" y="1060"/>
                      <a:pt x="778" y="1036"/>
                      <a:pt x="778" y="1012"/>
                    </a:cubicBezTo>
                    <a:cubicBezTo>
                      <a:pt x="778" y="987"/>
                      <a:pt x="754" y="963"/>
                      <a:pt x="729" y="939"/>
                    </a:cubicBezTo>
                    <a:lnTo>
                      <a:pt x="705" y="939"/>
                    </a:lnTo>
                    <a:cubicBezTo>
                      <a:pt x="511" y="890"/>
                      <a:pt x="341" y="793"/>
                      <a:pt x="171" y="696"/>
                    </a:cubicBezTo>
                    <a:cubicBezTo>
                      <a:pt x="389" y="647"/>
                      <a:pt x="608" y="623"/>
                      <a:pt x="827" y="623"/>
                    </a:cubicBezTo>
                    <a:cubicBezTo>
                      <a:pt x="851" y="623"/>
                      <a:pt x="875" y="599"/>
                      <a:pt x="899" y="574"/>
                    </a:cubicBezTo>
                    <a:cubicBezTo>
                      <a:pt x="899" y="550"/>
                      <a:pt x="899" y="526"/>
                      <a:pt x="875" y="502"/>
                    </a:cubicBezTo>
                    <a:cubicBezTo>
                      <a:pt x="754" y="404"/>
                      <a:pt x="657" y="283"/>
                      <a:pt x="559" y="161"/>
                    </a:cubicBezTo>
                    <a:lnTo>
                      <a:pt x="559" y="161"/>
                    </a:lnTo>
                    <a:cubicBezTo>
                      <a:pt x="851" y="259"/>
                      <a:pt x="1118" y="380"/>
                      <a:pt x="1385" y="526"/>
                    </a:cubicBezTo>
                    <a:cubicBezTo>
                      <a:pt x="1434" y="526"/>
                      <a:pt x="1482" y="526"/>
                      <a:pt x="1482" y="477"/>
                    </a:cubicBezTo>
                    <a:cubicBezTo>
                      <a:pt x="1507" y="429"/>
                      <a:pt x="1482" y="404"/>
                      <a:pt x="1458" y="380"/>
                    </a:cubicBezTo>
                    <a:cubicBezTo>
                      <a:pt x="803" y="61"/>
                      <a:pt x="574" y="1"/>
                      <a:pt x="479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7" name="Google Shape;1587;p34"/>
              <p:cNvSpPr/>
              <p:nvPr/>
            </p:nvSpPr>
            <p:spPr>
              <a:xfrm>
                <a:off x="5442439" y="1508440"/>
                <a:ext cx="151050" cy="201598"/>
              </a:xfrm>
              <a:custGeom>
                <a:avLst/>
                <a:gdLst/>
                <a:ahLst/>
                <a:cxnLst/>
                <a:rect l="l" t="t" r="r" b="b"/>
                <a:pathLst>
                  <a:path w="2211" h="2951" extrusionOk="0">
                    <a:moveTo>
                      <a:pt x="2131" y="1"/>
                    </a:moveTo>
                    <a:cubicBezTo>
                      <a:pt x="2118" y="1"/>
                      <a:pt x="2103" y="4"/>
                      <a:pt x="2089" y="11"/>
                    </a:cubicBezTo>
                    <a:cubicBezTo>
                      <a:pt x="2089" y="11"/>
                      <a:pt x="0" y="982"/>
                      <a:pt x="49" y="2877"/>
                    </a:cubicBezTo>
                    <a:cubicBezTo>
                      <a:pt x="49" y="2901"/>
                      <a:pt x="73" y="2950"/>
                      <a:pt x="121" y="2950"/>
                    </a:cubicBezTo>
                    <a:cubicBezTo>
                      <a:pt x="170" y="2950"/>
                      <a:pt x="194" y="2901"/>
                      <a:pt x="194" y="2877"/>
                    </a:cubicBezTo>
                    <a:cubicBezTo>
                      <a:pt x="170" y="1080"/>
                      <a:pt x="2138" y="132"/>
                      <a:pt x="2162" y="132"/>
                    </a:cubicBezTo>
                    <a:cubicBezTo>
                      <a:pt x="2186" y="108"/>
                      <a:pt x="2211" y="84"/>
                      <a:pt x="2186" y="35"/>
                    </a:cubicBezTo>
                    <a:cubicBezTo>
                      <a:pt x="2186" y="18"/>
                      <a:pt x="2162" y="1"/>
                      <a:pt x="2131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88" name="Google Shape;1588;p34"/>
            <p:cNvSpPr/>
            <p:nvPr/>
          </p:nvSpPr>
          <p:spPr>
            <a:xfrm rot="-2700000">
              <a:off x="7005059" y="-115361"/>
              <a:ext cx="716375" cy="1284157"/>
            </a:xfrm>
            <a:custGeom>
              <a:avLst/>
              <a:gdLst/>
              <a:ahLst/>
              <a:cxnLst/>
              <a:rect l="l" t="t" r="r" b="b"/>
              <a:pathLst>
                <a:path w="6681" h="11977" extrusionOk="0">
                  <a:moveTo>
                    <a:pt x="4276" y="0"/>
                  </a:moveTo>
                  <a:cubicBezTo>
                    <a:pt x="4276" y="0"/>
                    <a:pt x="4082" y="49"/>
                    <a:pt x="3839" y="146"/>
                  </a:cubicBezTo>
                  <a:lnTo>
                    <a:pt x="3887" y="267"/>
                  </a:lnTo>
                  <a:lnTo>
                    <a:pt x="3863" y="292"/>
                  </a:lnTo>
                  <a:cubicBezTo>
                    <a:pt x="4009" y="243"/>
                    <a:pt x="4155" y="195"/>
                    <a:pt x="4300" y="146"/>
                  </a:cubicBezTo>
                  <a:lnTo>
                    <a:pt x="4276" y="0"/>
                  </a:lnTo>
                  <a:close/>
                  <a:moveTo>
                    <a:pt x="3426" y="316"/>
                  </a:moveTo>
                  <a:cubicBezTo>
                    <a:pt x="3280" y="365"/>
                    <a:pt x="3134" y="437"/>
                    <a:pt x="3013" y="510"/>
                  </a:cubicBezTo>
                  <a:lnTo>
                    <a:pt x="3080" y="645"/>
                  </a:lnTo>
                  <a:lnTo>
                    <a:pt x="3080" y="645"/>
                  </a:lnTo>
                  <a:cubicBezTo>
                    <a:pt x="3198" y="578"/>
                    <a:pt x="3336" y="530"/>
                    <a:pt x="3474" y="437"/>
                  </a:cubicBezTo>
                  <a:lnTo>
                    <a:pt x="3426" y="316"/>
                  </a:lnTo>
                  <a:close/>
                  <a:moveTo>
                    <a:pt x="3080" y="645"/>
                  </a:moveTo>
                  <a:cubicBezTo>
                    <a:pt x="3074" y="649"/>
                    <a:pt x="3068" y="652"/>
                    <a:pt x="3061" y="656"/>
                  </a:cubicBezTo>
                  <a:lnTo>
                    <a:pt x="3086" y="656"/>
                  </a:lnTo>
                  <a:lnTo>
                    <a:pt x="3080" y="645"/>
                  </a:lnTo>
                  <a:close/>
                  <a:moveTo>
                    <a:pt x="2624" y="753"/>
                  </a:moveTo>
                  <a:cubicBezTo>
                    <a:pt x="2503" y="850"/>
                    <a:pt x="2406" y="948"/>
                    <a:pt x="2284" y="1069"/>
                  </a:cubicBezTo>
                  <a:lnTo>
                    <a:pt x="2403" y="1164"/>
                  </a:lnTo>
                  <a:lnTo>
                    <a:pt x="2403" y="1164"/>
                  </a:lnTo>
                  <a:cubicBezTo>
                    <a:pt x="2496" y="1055"/>
                    <a:pt x="2609" y="965"/>
                    <a:pt x="2721" y="875"/>
                  </a:cubicBezTo>
                  <a:lnTo>
                    <a:pt x="2624" y="753"/>
                  </a:lnTo>
                  <a:close/>
                  <a:moveTo>
                    <a:pt x="2403" y="1164"/>
                  </a:moveTo>
                  <a:cubicBezTo>
                    <a:pt x="2396" y="1173"/>
                    <a:pt x="2388" y="1182"/>
                    <a:pt x="2381" y="1191"/>
                  </a:cubicBezTo>
                  <a:lnTo>
                    <a:pt x="2406" y="1166"/>
                  </a:lnTo>
                  <a:lnTo>
                    <a:pt x="2403" y="1164"/>
                  </a:lnTo>
                  <a:close/>
                  <a:moveTo>
                    <a:pt x="1993" y="1409"/>
                  </a:moveTo>
                  <a:cubicBezTo>
                    <a:pt x="1895" y="1531"/>
                    <a:pt x="1823" y="1676"/>
                    <a:pt x="1774" y="1822"/>
                  </a:cubicBezTo>
                  <a:lnTo>
                    <a:pt x="1895" y="1871"/>
                  </a:lnTo>
                  <a:lnTo>
                    <a:pt x="1895" y="1895"/>
                  </a:lnTo>
                  <a:cubicBezTo>
                    <a:pt x="1944" y="1749"/>
                    <a:pt x="2017" y="1628"/>
                    <a:pt x="2114" y="1506"/>
                  </a:cubicBezTo>
                  <a:lnTo>
                    <a:pt x="1993" y="1409"/>
                  </a:lnTo>
                  <a:close/>
                  <a:moveTo>
                    <a:pt x="1628" y="2259"/>
                  </a:moveTo>
                  <a:cubicBezTo>
                    <a:pt x="1604" y="2405"/>
                    <a:pt x="1580" y="2551"/>
                    <a:pt x="1580" y="2697"/>
                  </a:cubicBezTo>
                  <a:lnTo>
                    <a:pt x="1701" y="2697"/>
                  </a:lnTo>
                  <a:cubicBezTo>
                    <a:pt x="1704" y="2559"/>
                    <a:pt x="1728" y="2421"/>
                    <a:pt x="1774" y="2284"/>
                  </a:cubicBezTo>
                  <a:lnTo>
                    <a:pt x="1628" y="2259"/>
                  </a:lnTo>
                  <a:close/>
                  <a:moveTo>
                    <a:pt x="1701" y="2697"/>
                  </a:moveTo>
                  <a:cubicBezTo>
                    <a:pt x="1701" y="2705"/>
                    <a:pt x="1701" y="2713"/>
                    <a:pt x="1701" y="2721"/>
                  </a:cubicBezTo>
                  <a:lnTo>
                    <a:pt x="1725" y="2697"/>
                  </a:lnTo>
                  <a:close/>
                  <a:moveTo>
                    <a:pt x="1774" y="3158"/>
                  </a:moveTo>
                  <a:lnTo>
                    <a:pt x="1628" y="3183"/>
                  </a:lnTo>
                  <a:cubicBezTo>
                    <a:pt x="1628" y="3304"/>
                    <a:pt x="1677" y="3401"/>
                    <a:pt x="1701" y="3523"/>
                  </a:cubicBezTo>
                  <a:lnTo>
                    <a:pt x="1725" y="3620"/>
                  </a:lnTo>
                  <a:lnTo>
                    <a:pt x="1871" y="3571"/>
                  </a:lnTo>
                  <a:lnTo>
                    <a:pt x="1847" y="3474"/>
                  </a:lnTo>
                  <a:cubicBezTo>
                    <a:pt x="1798" y="3377"/>
                    <a:pt x="1774" y="3255"/>
                    <a:pt x="1774" y="3158"/>
                  </a:cubicBezTo>
                  <a:close/>
                  <a:moveTo>
                    <a:pt x="3329" y="3863"/>
                  </a:moveTo>
                  <a:cubicBezTo>
                    <a:pt x="3232" y="3887"/>
                    <a:pt x="3061" y="3887"/>
                    <a:pt x="2867" y="3887"/>
                  </a:cubicBezTo>
                  <a:lnTo>
                    <a:pt x="2867" y="4054"/>
                  </a:lnTo>
                  <a:lnTo>
                    <a:pt x="2867" y="4054"/>
                  </a:lnTo>
                  <a:cubicBezTo>
                    <a:pt x="3049" y="4033"/>
                    <a:pt x="3189" y="4032"/>
                    <a:pt x="3329" y="4008"/>
                  </a:cubicBezTo>
                  <a:lnTo>
                    <a:pt x="3329" y="3863"/>
                  </a:lnTo>
                  <a:close/>
                  <a:moveTo>
                    <a:pt x="2867" y="4054"/>
                  </a:moveTo>
                  <a:cubicBezTo>
                    <a:pt x="2859" y="4055"/>
                    <a:pt x="2851" y="4056"/>
                    <a:pt x="2843" y="4057"/>
                  </a:cubicBezTo>
                  <a:lnTo>
                    <a:pt x="2867" y="4057"/>
                  </a:lnTo>
                  <a:lnTo>
                    <a:pt x="2867" y="4054"/>
                  </a:lnTo>
                  <a:close/>
                  <a:moveTo>
                    <a:pt x="2406" y="3960"/>
                  </a:moveTo>
                  <a:cubicBezTo>
                    <a:pt x="2284" y="3984"/>
                    <a:pt x="2163" y="4008"/>
                    <a:pt x="2041" y="4033"/>
                  </a:cubicBezTo>
                  <a:lnTo>
                    <a:pt x="2017" y="3984"/>
                  </a:lnTo>
                  <a:lnTo>
                    <a:pt x="1871" y="4033"/>
                  </a:lnTo>
                  <a:cubicBezTo>
                    <a:pt x="1944" y="4178"/>
                    <a:pt x="2017" y="4324"/>
                    <a:pt x="2090" y="4446"/>
                  </a:cubicBezTo>
                  <a:lnTo>
                    <a:pt x="2211" y="4373"/>
                  </a:lnTo>
                  <a:cubicBezTo>
                    <a:pt x="2163" y="4300"/>
                    <a:pt x="2138" y="4227"/>
                    <a:pt x="2090" y="4178"/>
                  </a:cubicBezTo>
                  <a:cubicBezTo>
                    <a:pt x="2211" y="4130"/>
                    <a:pt x="2333" y="4130"/>
                    <a:pt x="2430" y="4106"/>
                  </a:cubicBezTo>
                  <a:lnTo>
                    <a:pt x="2406" y="3960"/>
                  </a:lnTo>
                  <a:close/>
                  <a:moveTo>
                    <a:pt x="1531" y="4178"/>
                  </a:moveTo>
                  <a:cubicBezTo>
                    <a:pt x="1385" y="4227"/>
                    <a:pt x="1240" y="4300"/>
                    <a:pt x="1118" y="4349"/>
                  </a:cubicBezTo>
                  <a:lnTo>
                    <a:pt x="1185" y="4483"/>
                  </a:lnTo>
                  <a:lnTo>
                    <a:pt x="1185" y="4483"/>
                  </a:lnTo>
                  <a:cubicBezTo>
                    <a:pt x="1303" y="4416"/>
                    <a:pt x="1441" y="4370"/>
                    <a:pt x="1580" y="4324"/>
                  </a:cubicBezTo>
                  <a:lnTo>
                    <a:pt x="1531" y="4178"/>
                  </a:lnTo>
                  <a:close/>
                  <a:moveTo>
                    <a:pt x="1185" y="4483"/>
                  </a:moveTo>
                  <a:lnTo>
                    <a:pt x="1185" y="4483"/>
                  </a:lnTo>
                  <a:cubicBezTo>
                    <a:pt x="1179" y="4487"/>
                    <a:pt x="1173" y="4491"/>
                    <a:pt x="1167" y="4494"/>
                  </a:cubicBezTo>
                  <a:lnTo>
                    <a:pt x="1191" y="4494"/>
                  </a:lnTo>
                  <a:lnTo>
                    <a:pt x="1185" y="4483"/>
                  </a:lnTo>
                  <a:close/>
                  <a:moveTo>
                    <a:pt x="3426" y="4203"/>
                  </a:moveTo>
                  <a:cubicBezTo>
                    <a:pt x="3377" y="4324"/>
                    <a:pt x="3304" y="4446"/>
                    <a:pt x="3207" y="4519"/>
                  </a:cubicBezTo>
                  <a:lnTo>
                    <a:pt x="3304" y="4640"/>
                  </a:lnTo>
                  <a:cubicBezTo>
                    <a:pt x="3426" y="4543"/>
                    <a:pt x="3499" y="4397"/>
                    <a:pt x="3572" y="4251"/>
                  </a:cubicBezTo>
                  <a:lnTo>
                    <a:pt x="3426" y="4203"/>
                  </a:lnTo>
                  <a:close/>
                  <a:moveTo>
                    <a:pt x="2478" y="4664"/>
                  </a:moveTo>
                  <a:lnTo>
                    <a:pt x="2406" y="4786"/>
                  </a:lnTo>
                  <a:cubicBezTo>
                    <a:pt x="2503" y="4859"/>
                    <a:pt x="2624" y="4883"/>
                    <a:pt x="2746" y="4883"/>
                  </a:cubicBezTo>
                  <a:lnTo>
                    <a:pt x="2891" y="4883"/>
                  </a:lnTo>
                  <a:lnTo>
                    <a:pt x="2867" y="4737"/>
                  </a:lnTo>
                  <a:cubicBezTo>
                    <a:pt x="2831" y="4743"/>
                    <a:pt x="2796" y="4746"/>
                    <a:pt x="2762" y="4746"/>
                  </a:cubicBezTo>
                  <a:cubicBezTo>
                    <a:pt x="2661" y="4746"/>
                    <a:pt x="2570" y="4719"/>
                    <a:pt x="2478" y="4664"/>
                  </a:cubicBezTo>
                  <a:close/>
                  <a:moveTo>
                    <a:pt x="705" y="4616"/>
                  </a:moveTo>
                  <a:cubicBezTo>
                    <a:pt x="584" y="4713"/>
                    <a:pt x="486" y="4810"/>
                    <a:pt x="389" y="4932"/>
                  </a:cubicBezTo>
                  <a:lnTo>
                    <a:pt x="486" y="5004"/>
                  </a:lnTo>
                  <a:lnTo>
                    <a:pt x="486" y="5029"/>
                  </a:lnTo>
                  <a:cubicBezTo>
                    <a:pt x="584" y="4907"/>
                    <a:pt x="681" y="4810"/>
                    <a:pt x="802" y="4737"/>
                  </a:cubicBezTo>
                  <a:lnTo>
                    <a:pt x="705" y="4616"/>
                  </a:lnTo>
                  <a:close/>
                  <a:moveTo>
                    <a:pt x="146" y="5320"/>
                  </a:moveTo>
                  <a:cubicBezTo>
                    <a:pt x="74" y="5466"/>
                    <a:pt x="49" y="5612"/>
                    <a:pt x="25" y="5757"/>
                  </a:cubicBezTo>
                  <a:lnTo>
                    <a:pt x="171" y="5782"/>
                  </a:lnTo>
                  <a:cubicBezTo>
                    <a:pt x="171" y="5636"/>
                    <a:pt x="219" y="5515"/>
                    <a:pt x="268" y="5369"/>
                  </a:cubicBezTo>
                  <a:lnTo>
                    <a:pt x="146" y="5320"/>
                  </a:lnTo>
                  <a:close/>
                  <a:moveTo>
                    <a:pt x="1" y="6219"/>
                  </a:moveTo>
                  <a:cubicBezTo>
                    <a:pt x="25" y="6389"/>
                    <a:pt x="49" y="6535"/>
                    <a:pt x="98" y="6681"/>
                  </a:cubicBezTo>
                  <a:lnTo>
                    <a:pt x="219" y="6656"/>
                  </a:lnTo>
                  <a:cubicBezTo>
                    <a:pt x="195" y="6511"/>
                    <a:pt x="171" y="6365"/>
                    <a:pt x="171" y="6219"/>
                  </a:cubicBezTo>
                  <a:close/>
                  <a:moveTo>
                    <a:pt x="341" y="7045"/>
                  </a:moveTo>
                  <a:lnTo>
                    <a:pt x="219" y="7118"/>
                  </a:lnTo>
                  <a:cubicBezTo>
                    <a:pt x="268" y="7239"/>
                    <a:pt x="316" y="7385"/>
                    <a:pt x="389" y="7531"/>
                  </a:cubicBezTo>
                  <a:lnTo>
                    <a:pt x="535" y="7458"/>
                  </a:lnTo>
                  <a:cubicBezTo>
                    <a:pt x="462" y="7312"/>
                    <a:pt x="414" y="7191"/>
                    <a:pt x="341" y="7045"/>
                  </a:cubicBezTo>
                  <a:close/>
                  <a:moveTo>
                    <a:pt x="729" y="7871"/>
                  </a:moveTo>
                  <a:lnTo>
                    <a:pt x="608" y="7944"/>
                  </a:lnTo>
                  <a:lnTo>
                    <a:pt x="632" y="7992"/>
                  </a:lnTo>
                  <a:cubicBezTo>
                    <a:pt x="705" y="8114"/>
                    <a:pt x="778" y="8211"/>
                    <a:pt x="827" y="8308"/>
                  </a:cubicBezTo>
                  <a:lnTo>
                    <a:pt x="948" y="8235"/>
                  </a:lnTo>
                  <a:cubicBezTo>
                    <a:pt x="899" y="8138"/>
                    <a:pt x="827" y="8041"/>
                    <a:pt x="778" y="7920"/>
                  </a:cubicBezTo>
                  <a:lnTo>
                    <a:pt x="729" y="7871"/>
                  </a:lnTo>
                  <a:close/>
                  <a:moveTo>
                    <a:pt x="1191" y="8600"/>
                  </a:moveTo>
                  <a:lnTo>
                    <a:pt x="1069" y="8673"/>
                  </a:lnTo>
                  <a:cubicBezTo>
                    <a:pt x="1191" y="8794"/>
                    <a:pt x="1288" y="8915"/>
                    <a:pt x="1385" y="9037"/>
                  </a:cubicBezTo>
                  <a:lnTo>
                    <a:pt x="1482" y="8915"/>
                  </a:lnTo>
                  <a:cubicBezTo>
                    <a:pt x="1385" y="8818"/>
                    <a:pt x="1288" y="8697"/>
                    <a:pt x="1191" y="8600"/>
                  </a:cubicBezTo>
                  <a:close/>
                  <a:moveTo>
                    <a:pt x="1798" y="9231"/>
                  </a:moveTo>
                  <a:lnTo>
                    <a:pt x="1701" y="9353"/>
                  </a:lnTo>
                  <a:cubicBezTo>
                    <a:pt x="1823" y="9450"/>
                    <a:pt x="1944" y="9547"/>
                    <a:pt x="2065" y="9644"/>
                  </a:cubicBezTo>
                  <a:lnTo>
                    <a:pt x="2138" y="9523"/>
                  </a:lnTo>
                  <a:cubicBezTo>
                    <a:pt x="2017" y="9426"/>
                    <a:pt x="1920" y="9328"/>
                    <a:pt x="1798" y="9231"/>
                  </a:cubicBezTo>
                  <a:close/>
                  <a:moveTo>
                    <a:pt x="5029" y="9328"/>
                  </a:moveTo>
                  <a:cubicBezTo>
                    <a:pt x="4981" y="9328"/>
                    <a:pt x="4932" y="9328"/>
                    <a:pt x="4908" y="9353"/>
                  </a:cubicBezTo>
                  <a:lnTo>
                    <a:pt x="4932" y="9499"/>
                  </a:lnTo>
                  <a:lnTo>
                    <a:pt x="5053" y="9499"/>
                  </a:lnTo>
                  <a:cubicBezTo>
                    <a:pt x="5029" y="9523"/>
                    <a:pt x="5005" y="9547"/>
                    <a:pt x="4981" y="9571"/>
                  </a:cubicBezTo>
                  <a:lnTo>
                    <a:pt x="5078" y="9693"/>
                  </a:lnTo>
                  <a:cubicBezTo>
                    <a:pt x="5151" y="9644"/>
                    <a:pt x="5199" y="9571"/>
                    <a:pt x="5223" y="9474"/>
                  </a:cubicBezTo>
                  <a:cubicBezTo>
                    <a:pt x="5223" y="9450"/>
                    <a:pt x="5199" y="9328"/>
                    <a:pt x="5029" y="9328"/>
                  </a:cubicBezTo>
                  <a:close/>
                  <a:moveTo>
                    <a:pt x="2527" y="9717"/>
                  </a:moveTo>
                  <a:lnTo>
                    <a:pt x="2478" y="9863"/>
                  </a:lnTo>
                  <a:cubicBezTo>
                    <a:pt x="2600" y="9936"/>
                    <a:pt x="2746" y="9984"/>
                    <a:pt x="2891" y="10033"/>
                  </a:cubicBezTo>
                  <a:lnTo>
                    <a:pt x="2940" y="9887"/>
                  </a:lnTo>
                  <a:cubicBezTo>
                    <a:pt x="2794" y="9839"/>
                    <a:pt x="2673" y="9790"/>
                    <a:pt x="2527" y="9717"/>
                  </a:cubicBezTo>
                  <a:close/>
                  <a:moveTo>
                    <a:pt x="4470" y="9596"/>
                  </a:moveTo>
                  <a:cubicBezTo>
                    <a:pt x="4373" y="9693"/>
                    <a:pt x="4300" y="9814"/>
                    <a:pt x="4276" y="9936"/>
                  </a:cubicBezTo>
                  <a:lnTo>
                    <a:pt x="4203" y="9936"/>
                  </a:lnTo>
                  <a:lnTo>
                    <a:pt x="4252" y="10082"/>
                  </a:lnTo>
                  <a:lnTo>
                    <a:pt x="4373" y="10057"/>
                  </a:lnTo>
                  <a:cubicBezTo>
                    <a:pt x="4495" y="10033"/>
                    <a:pt x="4592" y="9984"/>
                    <a:pt x="4689" y="9960"/>
                  </a:cubicBezTo>
                  <a:lnTo>
                    <a:pt x="4616" y="9814"/>
                  </a:lnTo>
                  <a:lnTo>
                    <a:pt x="4446" y="9887"/>
                  </a:lnTo>
                  <a:cubicBezTo>
                    <a:pt x="4495" y="9814"/>
                    <a:pt x="4519" y="9766"/>
                    <a:pt x="4568" y="9717"/>
                  </a:cubicBezTo>
                  <a:lnTo>
                    <a:pt x="4470" y="9596"/>
                  </a:lnTo>
                  <a:close/>
                  <a:moveTo>
                    <a:pt x="3353" y="9984"/>
                  </a:moveTo>
                  <a:lnTo>
                    <a:pt x="3329" y="10130"/>
                  </a:lnTo>
                  <a:cubicBezTo>
                    <a:pt x="3450" y="10130"/>
                    <a:pt x="3547" y="10154"/>
                    <a:pt x="3669" y="10154"/>
                  </a:cubicBezTo>
                  <a:lnTo>
                    <a:pt x="3790" y="10154"/>
                  </a:lnTo>
                  <a:lnTo>
                    <a:pt x="3790" y="9984"/>
                  </a:lnTo>
                  <a:cubicBezTo>
                    <a:pt x="3742" y="9992"/>
                    <a:pt x="3693" y="9995"/>
                    <a:pt x="3644" y="9995"/>
                  </a:cubicBezTo>
                  <a:cubicBezTo>
                    <a:pt x="3547" y="9995"/>
                    <a:pt x="3450" y="9984"/>
                    <a:pt x="3353" y="9984"/>
                  </a:cubicBezTo>
                  <a:close/>
                  <a:moveTo>
                    <a:pt x="4203" y="10494"/>
                  </a:moveTo>
                  <a:cubicBezTo>
                    <a:pt x="4227" y="10640"/>
                    <a:pt x="4252" y="10810"/>
                    <a:pt x="4325" y="10956"/>
                  </a:cubicBezTo>
                  <a:lnTo>
                    <a:pt x="4446" y="10907"/>
                  </a:lnTo>
                  <a:cubicBezTo>
                    <a:pt x="4398" y="10786"/>
                    <a:pt x="4373" y="10640"/>
                    <a:pt x="4349" y="10494"/>
                  </a:cubicBezTo>
                  <a:close/>
                  <a:moveTo>
                    <a:pt x="4665" y="11248"/>
                  </a:moveTo>
                  <a:lnTo>
                    <a:pt x="4543" y="11345"/>
                  </a:lnTo>
                  <a:cubicBezTo>
                    <a:pt x="4640" y="11466"/>
                    <a:pt x="4762" y="11563"/>
                    <a:pt x="4883" y="11661"/>
                  </a:cubicBezTo>
                  <a:lnTo>
                    <a:pt x="4981" y="11563"/>
                  </a:lnTo>
                  <a:cubicBezTo>
                    <a:pt x="4859" y="11466"/>
                    <a:pt x="4762" y="11369"/>
                    <a:pt x="4665" y="11248"/>
                  </a:cubicBezTo>
                  <a:close/>
                  <a:moveTo>
                    <a:pt x="5345" y="11733"/>
                  </a:moveTo>
                  <a:lnTo>
                    <a:pt x="5296" y="11855"/>
                  </a:lnTo>
                  <a:cubicBezTo>
                    <a:pt x="5442" y="11928"/>
                    <a:pt x="5588" y="11952"/>
                    <a:pt x="5758" y="11976"/>
                  </a:cubicBezTo>
                  <a:lnTo>
                    <a:pt x="5758" y="11831"/>
                  </a:lnTo>
                  <a:cubicBezTo>
                    <a:pt x="5636" y="11806"/>
                    <a:pt x="5491" y="11782"/>
                    <a:pt x="5345" y="11733"/>
                  </a:cubicBezTo>
                  <a:close/>
                  <a:moveTo>
                    <a:pt x="6632" y="11758"/>
                  </a:moveTo>
                  <a:cubicBezTo>
                    <a:pt x="6487" y="11782"/>
                    <a:pt x="6365" y="11806"/>
                    <a:pt x="6219" y="11831"/>
                  </a:cubicBezTo>
                  <a:lnTo>
                    <a:pt x="6219" y="11976"/>
                  </a:lnTo>
                  <a:cubicBezTo>
                    <a:pt x="6365" y="11952"/>
                    <a:pt x="6511" y="11928"/>
                    <a:pt x="6681" y="11879"/>
                  </a:cubicBezTo>
                  <a:lnTo>
                    <a:pt x="6632" y="11758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89" name="Google Shape;1589;p34"/>
          <p:cNvGrpSpPr/>
          <p:nvPr/>
        </p:nvGrpSpPr>
        <p:grpSpPr>
          <a:xfrm flipH="1">
            <a:off x="8230789" y="1786718"/>
            <a:ext cx="1277992" cy="1010253"/>
            <a:chOff x="855987" y="2204128"/>
            <a:chExt cx="1217483" cy="962421"/>
          </a:xfrm>
        </p:grpSpPr>
        <p:grpSp>
          <p:nvGrpSpPr>
            <p:cNvPr id="1590" name="Google Shape;1590;p34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1591" name="Google Shape;1591;p34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2" name="Google Shape;1592;p34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3" name="Google Shape;1593;p34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4" name="Google Shape;1594;p34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5" name="Google Shape;1595;p34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6" name="Google Shape;1596;p34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97" name="Google Shape;1597;p34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98" name="Google Shape;1598;p34"/>
          <p:cNvGrpSpPr/>
          <p:nvPr/>
        </p:nvGrpSpPr>
        <p:grpSpPr>
          <a:xfrm rot="10800000" flipH="1">
            <a:off x="3699498" y="-186820"/>
            <a:ext cx="1590405" cy="693261"/>
            <a:chOff x="3965010" y="571479"/>
            <a:chExt cx="1651683" cy="719972"/>
          </a:xfrm>
        </p:grpSpPr>
        <p:grpSp>
          <p:nvGrpSpPr>
            <p:cNvPr id="1599" name="Google Shape;1599;p34"/>
            <p:cNvGrpSpPr/>
            <p:nvPr/>
          </p:nvGrpSpPr>
          <p:grpSpPr>
            <a:xfrm>
              <a:off x="3965010" y="571479"/>
              <a:ext cx="1446820" cy="719972"/>
              <a:chOff x="3953250" y="571500"/>
              <a:chExt cx="1383325" cy="766825"/>
            </a:xfrm>
          </p:grpSpPr>
          <p:grpSp>
            <p:nvGrpSpPr>
              <p:cNvPr id="1600" name="Google Shape;1600;p34"/>
              <p:cNvGrpSpPr/>
              <p:nvPr/>
            </p:nvGrpSpPr>
            <p:grpSpPr>
              <a:xfrm>
                <a:off x="3953250" y="571500"/>
                <a:ext cx="1383166" cy="669650"/>
                <a:chOff x="897088" y="2374675"/>
                <a:chExt cx="1383166" cy="669650"/>
              </a:xfrm>
            </p:grpSpPr>
            <p:sp>
              <p:nvSpPr>
                <p:cNvPr id="1601" name="Google Shape;1601;p34"/>
                <p:cNvSpPr/>
                <p:nvPr/>
              </p:nvSpPr>
              <p:spPr>
                <a:xfrm>
                  <a:off x="1135613" y="2416700"/>
                  <a:ext cx="622500" cy="622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02" name="Google Shape;1602;p34"/>
                <p:cNvSpPr/>
                <p:nvPr/>
              </p:nvSpPr>
              <p:spPr>
                <a:xfrm>
                  <a:off x="1479050" y="2374675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03" name="Google Shape;1603;p34"/>
                <p:cNvSpPr/>
                <p:nvPr/>
              </p:nvSpPr>
              <p:spPr>
                <a:xfrm>
                  <a:off x="897088" y="2689700"/>
                  <a:ext cx="492600" cy="354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04" name="Google Shape;1604;p34"/>
                <p:cNvSpPr/>
                <p:nvPr/>
              </p:nvSpPr>
              <p:spPr>
                <a:xfrm>
                  <a:off x="1657753" y="2551725"/>
                  <a:ext cx="6225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605" name="Google Shape;1605;p34"/>
              <p:cNvSpPr/>
              <p:nvPr/>
            </p:nvSpPr>
            <p:spPr>
              <a:xfrm>
                <a:off x="3972775" y="907225"/>
                <a:ext cx="1363800" cy="4311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06" name="Google Shape;1606;p34"/>
            <p:cNvSpPr/>
            <p:nvPr/>
          </p:nvSpPr>
          <p:spPr>
            <a:xfrm>
              <a:off x="4006544" y="571481"/>
              <a:ext cx="1610148" cy="660750"/>
            </a:xfrm>
            <a:custGeom>
              <a:avLst/>
              <a:gdLst/>
              <a:ahLst/>
              <a:cxnLst/>
              <a:rect l="l" t="t" r="r" b="b"/>
              <a:pathLst>
                <a:path w="3864" h="1872" extrusionOk="0">
                  <a:moveTo>
                    <a:pt x="1847" y="365"/>
                  </a:moveTo>
                  <a:cubicBezTo>
                    <a:pt x="1920" y="487"/>
                    <a:pt x="1920" y="633"/>
                    <a:pt x="1871" y="754"/>
                  </a:cubicBezTo>
                  <a:lnTo>
                    <a:pt x="1847" y="754"/>
                  </a:lnTo>
                  <a:cubicBezTo>
                    <a:pt x="1847" y="754"/>
                    <a:pt x="1823" y="754"/>
                    <a:pt x="1798" y="705"/>
                  </a:cubicBezTo>
                  <a:cubicBezTo>
                    <a:pt x="1774" y="608"/>
                    <a:pt x="1774" y="487"/>
                    <a:pt x="1847" y="390"/>
                  </a:cubicBezTo>
                  <a:lnTo>
                    <a:pt x="1847" y="365"/>
                  </a:lnTo>
                  <a:close/>
                  <a:moveTo>
                    <a:pt x="2891" y="584"/>
                  </a:moveTo>
                  <a:lnTo>
                    <a:pt x="2891" y="608"/>
                  </a:lnTo>
                  <a:cubicBezTo>
                    <a:pt x="2940" y="754"/>
                    <a:pt x="2940" y="900"/>
                    <a:pt x="2867" y="948"/>
                  </a:cubicBezTo>
                  <a:cubicBezTo>
                    <a:pt x="2831" y="960"/>
                    <a:pt x="2806" y="967"/>
                    <a:pt x="2791" y="967"/>
                  </a:cubicBezTo>
                  <a:cubicBezTo>
                    <a:pt x="2776" y="967"/>
                    <a:pt x="2770" y="960"/>
                    <a:pt x="2770" y="948"/>
                  </a:cubicBezTo>
                  <a:cubicBezTo>
                    <a:pt x="2770" y="803"/>
                    <a:pt x="2794" y="681"/>
                    <a:pt x="2891" y="584"/>
                  </a:cubicBezTo>
                  <a:close/>
                  <a:moveTo>
                    <a:pt x="754" y="1021"/>
                  </a:moveTo>
                  <a:cubicBezTo>
                    <a:pt x="851" y="1021"/>
                    <a:pt x="924" y="1070"/>
                    <a:pt x="972" y="1143"/>
                  </a:cubicBezTo>
                  <a:cubicBezTo>
                    <a:pt x="997" y="1216"/>
                    <a:pt x="972" y="1288"/>
                    <a:pt x="899" y="1337"/>
                  </a:cubicBezTo>
                  <a:cubicBezTo>
                    <a:pt x="887" y="1349"/>
                    <a:pt x="875" y="1355"/>
                    <a:pt x="863" y="1355"/>
                  </a:cubicBezTo>
                  <a:cubicBezTo>
                    <a:pt x="851" y="1355"/>
                    <a:pt x="839" y="1349"/>
                    <a:pt x="827" y="1337"/>
                  </a:cubicBezTo>
                  <a:cubicBezTo>
                    <a:pt x="754" y="1240"/>
                    <a:pt x="754" y="1143"/>
                    <a:pt x="754" y="1045"/>
                  </a:cubicBezTo>
                  <a:lnTo>
                    <a:pt x="754" y="1021"/>
                  </a:lnTo>
                  <a:close/>
                  <a:moveTo>
                    <a:pt x="2357" y="74"/>
                  </a:moveTo>
                  <a:cubicBezTo>
                    <a:pt x="2600" y="122"/>
                    <a:pt x="2794" y="268"/>
                    <a:pt x="2867" y="487"/>
                  </a:cubicBezTo>
                  <a:cubicBezTo>
                    <a:pt x="2746" y="608"/>
                    <a:pt x="2673" y="778"/>
                    <a:pt x="2697" y="973"/>
                  </a:cubicBezTo>
                  <a:cubicBezTo>
                    <a:pt x="2725" y="1015"/>
                    <a:pt x="2745" y="1041"/>
                    <a:pt x="2786" y="1041"/>
                  </a:cubicBezTo>
                  <a:cubicBezTo>
                    <a:pt x="2815" y="1041"/>
                    <a:pt x="2855" y="1027"/>
                    <a:pt x="2916" y="997"/>
                  </a:cubicBezTo>
                  <a:cubicBezTo>
                    <a:pt x="3061" y="924"/>
                    <a:pt x="3037" y="681"/>
                    <a:pt x="2964" y="487"/>
                  </a:cubicBezTo>
                  <a:cubicBezTo>
                    <a:pt x="2989" y="462"/>
                    <a:pt x="3013" y="462"/>
                    <a:pt x="3061" y="462"/>
                  </a:cubicBezTo>
                  <a:cubicBezTo>
                    <a:pt x="3329" y="535"/>
                    <a:pt x="3572" y="730"/>
                    <a:pt x="3693" y="997"/>
                  </a:cubicBezTo>
                  <a:cubicBezTo>
                    <a:pt x="3766" y="1143"/>
                    <a:pt x="3766" y="1337"/>
                    <a:pt x="3644" y="1483"/>
                  </a:cubicBezTo>
                  <a:cubicBezTo>
                    <a:pt x="3474" y="1677"/>
                    <a:pt x="2819" y="1799"/>
                    <a:pt x="1774" y="1799"/>
                  </a:cubicBezTo>
                  <a:cubicBezTo>
                    <a:pt x="1118" y="1799"/>
                    <a:pt x="535" y="1750"/>
                    <a:pt x="535" y="1750"/>
                  </a:cubicBezTo>
                  <a:cubicBezTo>
                    <a:pt x="316" y="1726"/>
                    <a:pt x="195" y="1653"/>
                    <a:pt x="146" y="1507"/>
                  </a:cubicBezTo>
                  <a:cubicBezTo>
                    <a:pt x="98" y="1386"/>
                    <a:pt x="219" y="1216"/>
                    <a:pt x="438" y="1118"/>
                  </a:cubicBezTo>
                  <a:cubicBezTo>
                    <a:pt x="511" y="1070"/>
                    <a:pt x="584" y="1045"/>
                    <a:pt x="681" y="1045"/>
                  </a:cubicBezTo>
                  <a:cubicBezTo>
                    <a:pt x="657" y="1167"/>
                    <a:pt x="705" y="1288"/>
                    <a:pt x="778" y="1410"/>
                  </a:cubicBezTo>
                  <a:cubicBezTo>
                    <a:pt x="808" y="1440"/>
                    <a:pt x="857" y="1461"/>
                    <a:pt x="901" y="1461"/>
                  </a:cubicBezTo>
                  <a:cubicBezTo>
                    <a:pt x="928" y="1461"/>
                    <a:pt x="954" y="1453"/>
                    <a:pt x="972" y="1434"/>
                  </a:cubicBezTo>
                  <a:cubicBezTo>
                    <a:pt x="1070" y="1361"/>
                    <a:pt x="1118" y="1240"/>
                    <a:pt x="1094" y="1118"/>
                  </a:cubicBezTo>
                  <a:cubicBezTo>
                    <a:pt x="1045" y="1021"/>
                    <a:pt x="924" y="924"/>
                    <a:pt x="802" y="924"/>
                  </a:cubicBezTo>
                  <a:cubicBezTo>
                    <a:pt x="851" y="681"/>
                    <a:pt x="1021" y="462"/>
                    <a:pt x="1264" y="365"/>
                  </a:cubicBezTo>
                  <a:cubicBezTo>
                    <a:pt x="1395" y="278"/>
                    <a:pt x="1517" y="234"/>
                    <a:pt x="1621" y="234"/>
                  </a:cubicBezTo>
                  <a:cubicBezTo>
                    <a:pt x="1689" y="234"/>
                    <a:pt x="1750" y="254"/>
                    <a:pt x="1798" y="292"/>
                  </a:cubicBezTo>
                  <a:cubicBezTo>
                    <a:pt x="1701" y="414"/>
                    <a:pt x="1677" y="584"/>
                    <a:pt x="1750" y="730"/>
                  </a:cubicBezTo>
                  <a:cubicBezTo>
                    <a:pt x="1750" y="778"/>
                    <a:pt x="1798" y="827"/>
                    <a:pt x="1871" y="827"/>
                  </a:cubicBezTo>
                  <a:cubicBezTo>
                    <a:pt x="1895" y="827"/>
                    <a:pt x="1920" y="803"/>
                    <a:pt x="1944" y="778"/>
                  </a:cubicBezTo>
                  <a:cubicBezTo>
                    <a:pt x="2041" y="633"/>
                    <a:pt x="2017" y="438"/>
                    <a:pt x="1920" y="292"/>
                  </a:cubicBezTo>
                  <a:cubicBezTo>
                    <a:pt x="1993" y="220"/>
                    <a:pt x="2090" y="147"/>
                    <a:pt x="2187" y="122"/>
                  </a:cubicBezTo>
                  <a:cubicBezTo>
                    <a:pt x="2236" y="98"/>
                    <a:pt x="2308" y="98"/>
                    <a:pt x="2357" y="74"/>
                  </a:cubicBezTo>
                  <a:close/>
                  <a:moveTo>
                    <a:pt x="2333" y="1"/>
                  </a:moveTo>
                  <a:cubicBezTo>
                    <a:pt x="2260" y="1"/>
                    <a:pt x="2211" y="25"/>
                    <a:pt x="2138" y="50"/>
                  </a:cubicBezTo>
                  <a:cubicBezTo>
                    <a:pt x="2017" y="74"/>
                    <a:pt x="1920" y="147"/>
                    <a:pt x="1823" y="244"/>
                  </a:cubicBezTo>
                  <a:cubicBezTo>
                    <a:pt x="1756" y="188"/>
                    <a:pt x="1674" y="158"/>
                    <a:pt x="1579" y="158"/>
                  </a:cubicBezTo>
                  <a:cubicBezTo>
                    <a:pt x="1466" y="158"/>
                    <a:pt x="1336" y="200"/>
                    <a:pt x="1191" y="292"/>
                  </a:cubicBezTo>
                  <a:cubicBezTo>
                    <a:pt x="924" y="414"/>
                    <a:pt x="754" y="657"/>
                    <a:pt x="681" y="948"/>
                  </a:cubicBezTo>
                  <a:cubicBezTo>
                    <a:pt x="584" y="948"/>
                    <a:pt x="487" y="973"/>
                    <a:pt x="414" y="1021"/>
                  </a:cubicBezTo>
                  <a:cubicBezTo>
                    <a:pt x="146" y="1167"/>
                    <a:pt x="1" y="1361"/>
                    <a:pt x="49" y="1531"/>
                  </a:cubicBezTo>
                  <a:cubicBezTo>
                    <a:pt x="74" y="1701"/>
                    <a:pt x="268" y="1823"/>
                    <a:pt x="511" y="1847"/>
                  </a:cubicBezTo>
                  <a:cubicBezTo>
                    <a:pt x="511" y="1847"/>
                    <a:pt x="1118" y="1871"/>
                    <a:pt x="1774" y="1871"/>
                  </a:cubicBezTo>
                  <a:cubicBezTo>
                    <a:pt x="2867" y="1871"/>
                    <a:pt x="3523" y="1774"/>
                    <a:pt x="3717" y="1556"/>
                  </a:cubicBezTo>
                  <a:cubicBezTo>
                    <a:pt x="3839" y="1386"/>
                    <a:pt x="3863" y="1167"/>
                    <a:pt x="3766" y="973"/>
                  </a:cubicBezTo>
                  <a:cubicBezTo>
                    <a:pt x="3620" y="681"/>
                    <a:pt x="3353" y="438"/>
                    <a:pt x="3037" y="365"/>
                  </a:cubicBezTo>
                  <a:cubicBezTo>
                    <a:pt x="2989" y="365"/>
                    <a:pt x="2940" y="390"/>
                    <a:pt x="2916" y="414"/>
                  </a:cubicBezTo>
                  <a:cubicBezTo>
                    <a:pt x="2819" y="171"/>
                    <a:pt x="2600" y="25"/>
                    <a:pt x="23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body" idx="1"/>
          </p:nvPr>
        </p:nvSpPr>
        <p:spPr>
          <a:xfrm>
            <a:off x="713825" y="1161025"/>
            <a:ext cx="7630200" cy="346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●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○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■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●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○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■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●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○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■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830025" y="227975"/>
            <a:ext cx="7028400" cy="5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2" r:id="rId3"/>
    <p:sldLayoutId id="2147483658" r:id="rId4"/>
    <p:sldLayoutId id="2147483678" r:id="rId5"/>
    <p:sldLayoutId id="2147483679" r:id="rId6"/>
    <p:sldLayoutId id="2147483680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emf"/><Relationship Id="rId4" Type="http://schemas.openxmlformats.org/officeDocument/2006/relationships/customXml" Target="../ink/ink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30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30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image" Target="../media/image8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5.xml"/><Relationship Id="rId5" Type="http://schemas.openxmlformats.org/officeDocument/2006/relationships/image" Target="../media/image7.emf"/><Relationship Id="rId4" Type="http://schemas.openxmlformats.org/officeDocument/2006/relationships/customXml" Target="../ink/ink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5" name="Google Shape;1615;p37"/>
          <p:cNvSpPr txBox="1">
            <a:spLocks noGrp="1"/>
          </p:cNvSpPr>
          <p:nvPr>
            <p:ph type="subTitle" idx="1"/>
          </p:nvPr>
        </p:nvSpPr>
        <p:spPr>
          <a:xfrm>
            <a:off x="2322000" y="3717725"/>
            <a:ext cx="4500000" cy="44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Here is where your presentation begins</a:t>
            </a:r>
            <a:endParaRPr/>
          </a:p>
        </p:txBody>
      </p:sp>
      <p:sp>
        <p:nvSpPr>
          <p:cNvPr id="1616" name="Google Shape;1616;p37"/>
          <p:cNvSpPr txBox="1">
            <a:spLocks noGrp="1"/>
          </p:cNvSpPr>
          <p:nvPr>
            <p:ph type="title"/>
          </p:nvPr>
        </p:nvSpPr>
        <p:spPr>
          <a:xfrm>
            <a:off x="1780650" y="1329750"/>
            <a:ext cx="5582700" cy="237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Phóng tranh</a:t>
            </a:r>
            <a:br>
              <a:rPr lang="en" dirty="0" smtClean="0"/>
            </a:br>
            <a:r>
              <a:rPr lang="en" dirty="0" smtClean="0"/>
              <a:t>( Chép tranh)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1" name="Google Shape;1621;p38"/>
          <p:cNvSpPr txBox="1">
            <a:spLocks noGrp="1"/>
          </p:cNvSpPr>
          <p:nvPr>
            <p:ph type="title"/>
          </p:nvPr>
        </p:nvSpPr>
        <p:spPr>
          <a:xfrm>
            <a:off x="753825" y="420100"/>
            <a:ext cx="7444800" cy="64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" dirty="0" smtClean="0"/>
              <a:t>I</a:t>
            </a:r>
            <a:r>
              <a:rPr lang="en" dirty="0"/>
              <a:t>. Quan sát – Nhân xét</a:t>
            </a:r>
            <a:endParaRPr dirty="0"/>
          </a:p>
        </p:txBody>
      </p:sp>
      <p:sp>
        <p:nvSpPr>
          <p:cNvPr id="1623" name="Google Shape;1623;p38"/>
          <p:cNvSpPr/>
          <p:nvPr/>
        </p:nvSpPr>
        <p:spPr>
          <a:xfrm>
            <a:off x="8420100" y="4572025"/>
            <a:ext cx="723900" cy="5403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753825" y="1084824"/>
            <a:ext cx="3059639" cy="3736557"/>
          </a:xfrm>
        </p:spPr>
        <p:txBody>
          <a:bodyPr/>
          <a:lstStyle/>
          <a:p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Phóng tranh là gì?</a:t>
            </a:r>
          </a:p>
          <a:p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 hình thức sử dụng phương pháp kẻ khung lưới để phóng to hay thu nhỏ một hình ảnh bất kì.</a:t>
            </a:r>
          </a:p>
          <a:p>
            <a:endParaRPr lang="en-US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5696" y="958047"/>
            <a:ext cx="3442172" cy="407323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/>
              <p14:cNvContentPartPr/>
              <p14:nvPr/>
            </p14:nvContentPartPr>
            <p14:xfrm>
              <a:off x="3777905" y="962460"/>
              <a:ext cx="13320" cy="1080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756305" y="948780"/>
                <a:ext cx="48240" cy="46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512015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1" name="Google Shape;1621;p38"/>
          <p:cNvSpPr txBox="1">
            <a:spLocks noGrp="1"/>
          </p:cNvSpPr>
          <p:nvPr>
            <p:ph type="title"/>
          </p:nvPr>
        </p:nvSpPr>
        <p:spPr>
          <a:xfrm>
            <a:off x="753825" y="420100"/>
            <a:ext cx="7444800" cy="64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II. </a:t>
            </a:r>
            <a:r>
              <a:rPr lang="vi-VN" dirty="0" smtClean="0"/>
              <a:t>Cách ve </a:t>
            </a:r>
            <a:endParaRPr dirty="0"/>
          </a:p>
        </p:txBody>
      </p:sp>
      <p:sp>
        <p:nvSpPr>
          <p:cNvPr id="1623" name="Google Shape;1623;p38"/>
          <p:cNvSpPr/>
          <p:nvPr/>
        </p:nvSpPr>
        <p:spPr>
          <a:xfrm>
            <a:off x="8420100" y="4572025"/>
            <a:ext cx="723900" cy="5403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0" y="1178400"/>
            <a:ext cx="3059639" cy="3736557"/>
          </a:xfrm>
        </p:spPr>
        <p:txBody>
          <a:bodyPr/>
          <a:lstStyle/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Có hai kĩ thuật</a:t>
            </a:r>
          </a:p>
          <a:p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A) Ô vuông</a:t>
            </a:r>
          </a:p>
          <a:p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B) Đường chéo</a:t>
            </a:r>
          </a:p>
          <a:p>
            <a:endParaRPr lang="en-US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2390465" y="531900"/>
              <a:ext cx="166680" cy="9756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374985" y="518580"/>
                <a:ext cx="199800" cy="127080"/>
              </a:xfrm>
              <a:prstGeom prst="rect">
                <a:avLst/>
              </a:prstGeom>
            </p:spPr>
          </p:pic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9867" y="1178400"/>
            <a:ext cx="2673927" cy="37975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5945" y="1178400"/>
            <a:ext cx="2663536" cy="3634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2513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1" name="Google Shape;1621;p38"/>
          <p:cNvSpPr txBox="1">
            <a:spLocks noGrp="1"/>
          </p:cNvSpPr>
          <p:nvPr>
            <p:ph type="title"/>
          </p:nvPr>
        </p:nvSpPr>
        <p:spPr>
          <a:xfrm>
            <a:off x="649916" y="398174"/>
            <a:ext cx="7444800" cy="64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II. </a:t>
            </a:r>
            <a:r>
              <a:rPr lang="vi-VN" dirty="0" smtClean="0"/>
              <a:t>Cách ve </a:t>
            </a:r>
            <a:endParaRPr dirty="0"/>
          </a:p>
        </p:txBody>
      </p:sp>
      <p:sp>
        <p:nvSpPr>
          <p:cNvPr id="1623" name="Google Shape;1623;p38"/>
          <p:cNvSpPr/>
          <p:nvPr/>
        </p:nvSpPr>
        <p:spPr>
          <a:xfrm>
            <a:off x="8420100" y="4572025"/>
            <a:ext cx="723900" cy="5403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88373" y="970582"/>
            <a:ext cx="3059639" cy="3736557"/>
          </a:xfrm>
        </p:spPr>
        <p:txBody>
          <a:bodyPr/>
          <a:lstStyle/>
          <a:p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Kĩ thuật ô vuông </a:t>
            </a:r>
          </a:p>
          <a:p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gồm có</a:t>
            </a:r>
          </a:p>
          <a:p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Kẻ khung lưới bao quanh hình</a:t>
            </a:r>
          </a:p>
          <a:p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Đánh số thứ tự</a:t>
            </a:r>
          </a:p>
          <a:p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Kẻ khung lưới mới</a:t>
            </a:r>
          </a:p>
          <a:p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Phóng tranh</a:t>
            </a:r>
          </a:p>
          <a:p>
            <a:endParaRPr lang="en-US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2390465" y="531900"/>
              <a:ext cx="166680" cy="9756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374985" y="518580"/>
                <a:ext cx="199800" cy="127080"/>
              </a:xfrm>
              <a:prstGeom prst="rect">
                <a:avLst/>
              </a:prstGeom>
            </p:spPr>
          </p:pic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1135264"/>
            <a:ext cx="4762500" cy="3571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5721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1" name="Google Shape;1621;p38"/>
          <p:cNvSpPr txBox="1">
            <a:spLocks noGrp="1"/>
          </p:cNvSpPr>
          <p:nvPr>
            <p:ph type="title"/>
          </p:nvPr>
        </p:nvSpPr>
        <p:spPr>
          <a:xfrm>
            <a:off x="701871" y="190131"/>
            <a:ext cx="7444800" cy="64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II. </a:t>
            </a:r>
            <a:r>
              <a:rPr lang="vi-VN" dirty="0" smtClean="0"/>
              <a:t>Bài tâp</a:t>
            </a:r>
            <a:endParaRPr dirty="0"/>
          </a:p>
        </p:txBody>
      </p:sp>
      <p:sp>
        <p:nvSpPr>
          <p:cNvPr id="1623" name="Google Shape;1623;p38"/>
          <p:cNvSpPr/>
          <p:nvPr/>
        </p:nvSpPr>
        <p:spPr>
          <a:xfrm>
            <a:off x="8420100" y="4572025"/>
            <a:ext cx="723900" cy="5403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7" t="25626" r="5424" b="30208"/>
          <a:stretch/>
        </p:blipFill>
        <p:spPr>
          <a:xfrm>
            <a:off x="1724890" y="1044674"/>
            <a:ext cx="5746173" cy="3981009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2" name="Ink 11"/>
              <p14:cNvContentPartPr/>
              <p14:nvPr/>
            </p14:nvContentPartPr>
            <p14:xfrm>
              <a:off x="2262665" y="706042"/>
              <a:ext cx="4766040" cy="306360"/>
            </p14:xfrm>
          </p:contentPart>
        </mc:Choice>
        <mc:Fallback>
          <p:pic>
            <p:nvPicPr>
              <p:cNvPr id="12" name="Ink 1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250425" y="692362"/>
                <a:ext cx="4790160" cy="33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23" name="Ink 22"/>
              <p14:cNvContentPartPr/>
              <p14:nvPr/>
            </p14:nvContentPartPr>
            <p14:xfrm>
              <a:off x="1419185" y="1488322"/>
              <a:ext cx="227160" cy="3155760"/>
            </p14:xfrm>
          </p:contentPart>
        </mc:Choice>
        <mc:Fallback>
          <p:pic>
            <p:nvPicPr>
              <p:cNvPr id="23" name="Ink 22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404065" y="1472842"/>
                <a:ext cx="250200" cy="3182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924265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4" name="Google Shape;2624;p60"/>
          <p:cNvSpPr txBox="1">
            <a:spLocks noGrp="1"/>
          </p:cNvSpPr>
          <p:nvPr>
            <p:ph type="title"/>
          </p:nvPr>
        </p:nvSpPr>
        <p:spPr>
          <a:xfrm>
            <a:off x="753825" y="420100"/>
            <a:ext cx="7444800" cy="64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Your favorite moment</a:t>
            </a:r>
            <a:endParaRPr/>
          </a:p>
        </p:txBody>
      </p:sp>
      <p:sp>
        <p:nvSpPr>
          <p:cNvPr id="2626" name="Google Shape;2626;p60"/>
          <p:cNvSpPr/>
          <p:nvPr/>
        </p:nvSpPr>
        <p:spPr>
          <a:xfrm>
            <a:off x="1543978" y="1779000"/>
            <a:ext cx="6206700" cy="2931000"/>
          </a:xfrm>
          <a:prstGeom prst="roundRect">
            <a:avLst>
              <a:gd name="adj" fmla="val 6328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7" name="Google Shape;2627;p60"/>
          <p:cNvSpPr/>
          <p:nvPr/>
        </p:nvSpPr>
        <p:spPr>
          <a:xfrm>
            <a:off x="1393322" y="1930784"/>
            <a:ext cx="6206700" cy="2931000"/>
          </a:xfrm>
          <a:prstGeom prst="roundRect">
            <a:avLst>
              <a:gd name="adj" fmla="val 6328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Rectangle 1"/>
          <p:cNvSpPr/>
          <p:nvPr/>
        </p:nvSpPr>
        <p:spPr>
          <a:xfrm>
            <a:off x="2213263" y="2589647"/>
            <a:ext cx="475903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 tập</a:t>
            </a: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Chọn và phóng to hình ảnh nhân vật em thích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Learning the Days of the Week by Slidesgo ">
  <a:themeElements>
    <a:clrScheme name="Simple Light">
      <a:dk1>
        <a:srgbClr val="000000"/>
      </a:dk1>
      <a:lt1>
        <a:srgbClr val="FFFFFF"/>
      </a:lt1>
      <a:dk2>
        <a:srgbClr val="BCDBF1"/>
      </a:dk2>
      <a:lt2>
        <a:srgbClr val="B4D5C9"/>
      </a:lt2>
      <a:accent1>
        <a:srgbClr val="86B98A"/>
      </a:accent1>
      <a:accent2>
        <a:srgbClr val="F6DC64"/>
      </a:accent2>
      <a:accent3>
        <a:srgbClr val="EEA74E"/>
      </a:accent3>
      <a:accent4>
        <a:srgbClr val="D9919A"/>
      </a:accent4>
      <a:accent5>
        <a:srgbClr val="D17D92"/>
      </a:accent5>
      <a:accent6>
        <a:srgbClr val="CDBBFC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325</TotalTime>
  <Words>117</Words>
  <Application>Microsoft Office PowerPoint</Application>
  <PresentationFormat>On-screen Show (16:9)</PresentationFormat>
  <Paragraphs>20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Arial</vt:lpstr>
      <vt:lpstr>Times New Roman</vt:lpstr>
      <vt:lpstr>Comfortaa</vt:lpstr>
      <vt:lpstr>Work Sans</vt:lpstr>
      <vt:lpstr>Roboto Slab Regular</vt:lpstr>
      <vt:lpstr>Vibur</vt:lpstr>
      <vt:lpstr>Catamaran</vt:lpstr>
      <vt:lpstr>Learning the Days of the Week by Slidesgo </vt:lpstr>
      <vt:lpstr>Phóng tranh ( Chép tranh)</vt:lpstr>
      <vt:lpstr>I. Quan sát – Nhân xét</vt:lpstr>
      <vt:lpstr>II. Cách ve </vt:lpstr>
      <vt:lpstr>II. Cách ve </vt:lpstr>
      <vt:lpstr>II. Bài tâp</vt:lpstr>
      <vt:lpstr>Your favorite moment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Phóng tranh ( Chép tranh)</dc:title>
  <dc:creator>MyPC</dc:creator>
  <cp:lastModifiedBy>MyPC</cp:lastModifiedBy>
  <cp:revision>16</cp:revision>
  <dcterms:modified xsi:type="dcterms:W3CDTF">2021-09-11T03:40:45Z</dcterms:modified>
</cp:coreProperties>
</file>