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4" r:id="rId2"/>
    <p:sldId id="313" r:id="rId3"/>
    <p:sldId id="258" r:id="rId4"/>
    <p:sldId id="304" r:id="rId5"/>
    <p:sldId id="305" r:id="rId6"/>
    <p:sldId id="261" r:id="rId7"/>
    <p:sldId id="260" r:id="rId8"/>
    <p:sldId id="262" r:id="rId9"/>
    <p:sldId id="264" r:id="rId10"/>
    <p:sldId id="306" r:id="rId11"/>
    <p:sldId id="307" r:id="rId12"/>
    <p:sldId id="308" r:id="rId13"/>
    <p:sldId id="309" r:id="rId14"/>
    <p:sldId id="272" r:id="rId15"/>
    <p:sldId id="312" r:id="rId16"/>
    <p:sldId id="274" r:id="rId17"/>
    <p:sldId id="266" r:id="rId18"/>
    <p:sldId id="269" r:id="rId19"/>
    <p:sldId id="257" r:id="rId20"/>
    <p:sldId id="280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71" autoAdjust="0"/>
  </p:normalViewPr>
  <p:slideViewPr>
    <p:cSldViewPr snapToGrid="0" snapToObjects="1">
      <p:cViewPr>
        <p:scale>
          <a:sx n="70" d="100"/>
          <a:sy n="70" d="100"/>
        </p:scale>
        <p:origin x="-62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DB0C0-B86C-C743-9558-DFAC4670B67C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C37A5-58F9-8740-896C-95FDD45ACF8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84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74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076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050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44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3283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449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2482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8866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0031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7984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878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44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217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44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076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232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288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050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076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6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4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7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4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2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36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57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9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13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47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FFBD-69CB-C142-8797-FA7E71F7D2FF}" type="datetimeFigureOut">
              <a:rPr kumimoji="1" lang="zh-CN" altLang="en-US" smtClean="0"/>
              <a:pPr/>
              <a:t>2021/9/8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4A-22AF-A246-B352-4BC2D6ED8AA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619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青蛙 - 小跳蛙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78441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5279" y="312505"/>
            <a:ext cx="9921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UVN Phuong Tay" pitchFamily="82" charset="0"/>
                <a:cs typeface="Times New Roman" pitchFamily="18" charset="0"/>
              </a:rPr>
              <a:t>NHỮNG CÂU HÁT VỀ TÌNH YÊU QUÊ HƯƠNG, ĐẤT NƯỚC, CON NGƯỜI</a:t>
            </a:r>
            <a:endParaRPr lang="en-US" sz="6600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UVN Phuong Tay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0796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9" b="15084"/>
          <a:stretch>
            <a:fillRect/>
          </a:stretch>
        </p:blipFill>
        <p:spPr>
          <a:xfrm>
            <a:off x="-475014" y="5371"/>
            <a:ext cx="12667013" cy="685262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1B7CBB9-3894-46F4-BB60-904F8AD29CE0}"/>
              </a:ext>
            </a:extLst>
          </p:cNvPr>
          <p:cNvSpPr txBox="1"/>
          <p:nvPr/>
        </p:nvSpPr>
        <p:spPr>
          <a:xfrm>
            <a:off x="4085112" y="439387"/>
            <a:ext cx="263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Bài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4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18871" y="1444493"/>
            <a:ext cx="10085695" cy="295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Đứng bên ni đồng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ngó bên tê đồng, mênh mông bát ngát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/>
            </a:r>
            <a:br>
              <a:rPr lang="vi-VN" sz="3200" dirty="0" smtClean="0">
                <a:latin typeface="+mj-lt"/>
              </a:rPr>
            </a:br>
            <a:r>
              <a:rPr lang="vi-VN" sz="3200" dirty="0" smtClean="0">
                <a:latin typeface="+mj-lt"/>
              </a:rPr>
              <a:t>Đứng bên tê đồng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ngó bên ni đồng, bát ngát mênh mông</a:t>
            </a:r>
            <a:br>
              <a:rPr lang="vi-VN" sz="3200" dirty="0" smtClean="0">
                <a:latin typeface="+mj-lt"/>
              </a:rPr>
            </a:br>
            <a:r>
              <a:rPr lang="vi-VN" sz="3200" dirty="0" smtClean="0">
                <a:latin typeface="+mj-lt"/>
              </a:rPr>
              <a:t>Thân em như ch</a:t>
            </a:r>
            <a:r>
              <a:rPr lang="en-US" sz="3200" dirty="0" smtClean="0">
                <a:latin typeface="+mj-lt"/>
              </a:rPr>
              <a:t>ẽ</a:t>
            </a:r>
            <a:r>
              <a:rPr lang="vi-VN" sz="3200" dirty="0" smtClean="0">
                <a:latin typeface="+mj-lt"/>
              </a:rPr>
              <a:t>n lúa đòng đòng</a:t>
            </a:r>
            <a:br>
              <a:rPr lang="vi-VN" sz="3200" dirty="0" smtClean="0">
                <a:latin typeface="+mj-lt"/>
              </a:rPr>
            </a:br>
            <a:r>
              <a:rPr lang="vi-VN" sz="3200" dirty="0" smtClean="0">
                <a:latin typeface="+mj-lt"/>
              </a:rPr>
              <a:t>Phất phơ dưới ngọn nắng hồng ban mai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66018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9" b="15084"/>
          <a:stretch>
            <a:fillRect/>
          </a:stretch>
        </p:blipFill>
        <p:spPr>
          <a:xfrm>
            <a:off x="-475014" y="5371"/>
            <a:ext cx="12667013" cy="6852629"/>
          </a:xfrm>
          <a:prstGeom prst="rect">
            <a:avLst/>
          </a:prstGeom>
        </p:spPr>
      </p:pic>
      <p:pic>
        <p:nvPicPr>
          <p:cNvPr id="6" name="图片 57">
            <a:extLst>
              <a:ext uri="{FF2B5EF4-FFF2-40B4-BE49-F238E27FC236}">
                <a16:creationId xmlns="" xmlns:a16="http://schemas.microsoft.com/office/drawing/2014/main" id="{5C7C46C6-CA8C-40E4-9F35-060870754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" y="1728653"/>
            <a:ext cx="3098423" cy="2111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494" y="2287562"/>
            <a:ext cx="223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021" y="940853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2872" y="356078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6088" y="1072389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6869826" y="648466"/>
            <a:ext cx="923046" cy="584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10" idx="1"/>
          </p:cNvCxnSpPr>
          <p:nvPr/>
        </p:nvCxnSpPr>
        <p:spPr>
          <a:xfrm>
            <a:off x="6869826" y="1233241"/>
            <a:ext cx="966262" cy="1315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8" idx="1"/>
          </p:cNvCxnSpPr>
          <p:nvPr/>
        </p:nvCxnSpPr>
        <p:spPr>
          <a:xfrm flipV="1">
            <a:off x="3112759" y="1233241"/>
            <a:ext cx="722262" cy="1551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35021" y="2495627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6088" y="2947528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6088" y="2203239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0" idx="1"/>
          </p:cNvCxnSpPr>
          <p:nvPr/>
        </p:nvCxnSpPr>
        <p:spPr>
          <a:xfrm>
            <a:off x="6824942" y="2788015"/>
            <a:ext cx="1011146" cy="4519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6824942" y="2495627"/>
            <a:ext cx="1011146" cy="292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9" idx="1"/>
          </p:cNvCxnSpPr>
          <p:nvPr/>
        </p:nvCxnSpPr>
        <p:spPr>
          <a:xfrm>
            <a:off x="3112759" y="2784541"/>
            <a:ext cx="722262" cy="3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87421" y="4080688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>
            <a:stCxn id="6" idx="3"/>
            <a:endCxn id="33" idx="1"/>
          </p:cNvCxnSpPr>
          <p:nvPr/>
        </p:nvCxnSpPr>
        <p:spPr>
          <a:xfrm>
            <a:off x="3112759" y="2784541"/>
            <a:ext cx="874662" cy="15885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62654" y="5253469"/>
            <a:ext cx="200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2654" y="3840428"/>
            <a:ext cx="3046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>
            <a:stCxn id="33" idx="3"/>
            <a:endCxn id="36" idx="1"/>
          </p:cNvCxnSpPr>
          <p:nvPr/>
        </p:nvCxnSpPr>
        <p:spPr>
          <a:xfrm>
            <a:off x="5779899" y="4373076"/>
            <a:ext cx="1682755" cy="11727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3"/>
            <a:endCxn id="37" idx="1"/>
          </p:cNvCxnSpPr>
          <p:nvPr/>
        </p:nvCxnSpPr>
        <p:spPr>
          <a:xfrm>
            <a:off x="5779899" y="4373076"/>
            <a:ext cx="1682755" cy="59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018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9" grpId="0"/>
      <p:bldP spid="20" grpId="0"/>
      <p:bldP spid="21" grpId="0"/>
      <p:bldP spid="33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4" b="2126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466098" y="532984"/>
            <a:ext cx="203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文本框 27">
            <a:extLst>
              <a:ext uri="{FF2B5EF4-FFF2-40B4-BE49-F238E27FC236}">
                <a16:creationId xmlns="" xmlns:a16="http://schemas.microsoft.com/office/drawing/2014/main" id="{E1B7CBB9-3894-46F4-BB60-904F8AD29CE0}"/>
              </a:ext>
            </a:extLst>
          </p:cNvPr>
          <p:cNvSpPr txBox="1"/>
          <p:nvPr/>
        </p:nvSpPr>
        <p:spPr>
          <a:xfrm>
            <a:off x="0" y="2333117"/>
            <a:ext cx="1460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Bài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4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38" idx="3"/>
            <a:endCxn id="37" idx="1"/>
          </p:cNvCxnSpPr>
          <p:nvPr/>
        </p:nvCxnSpPr>
        <p:spPr>
          <a:xfrm flipV="1">
            <a:off x="1460665" y="794594"/>
            <a:ext cx="1005433" cy="22617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50878" y="1591529"/>
            <a:ext cx="614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2" name="Straight Arrow Connector 41"/>
          <p:cNvCxnSpPr>
            <a:stCxn id="37" idx="3"/>
            <a:endCxn id="41" idx="1"/>
          </p:cNvCxnSpPr>
          <p:nvPr/>
        </p:nvCxnSpPr>
        <p:spPr>
          <a:xfrm>
            <a:off x="4503762" y="794594"/>
            <a:ext cx="1547116" cy="12739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652160" y="3205629"/>
            <a:ext cx="2083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38" idx="3"/>
            <a:endCxn id="44" idx="1"/>
          </p:cNvCxnSpPr>
          <p:nvPr/>
        </p:nvCxnSpPr>
        <p:spPr>
          <a:xfrm>
            <a:off x="1460665" y="3056392"/>
            <a:ext cx="1191495" cy="4108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652159" y="5380870"/>
            <a:ext cx="9207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ời của chàng trai thấy cánh đồng mênh mông bát ngát và cô gái mảnh mai, trẻ trung , đầy sức sống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hàng trai ngợi ca vẻ đẹp của quê hương đất nước và cô gái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ày tỏ tình cảm.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>
            <a:stCxn id="38" idx="3"/>
            <a:endCxn id="47" idx="1"/>
          </p:cNvCxnSpPr>
          <p:nvPr/>
        </p:nvCxnSpPr>
        <p:spPr>
          <a:xfrm>
            <a:off x="1460665" y="3056392"/>
            <a:ext cx="1191494" cy="30169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954878" y="187531"/>
            <a:ext cx="590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>
            <a:stCxn id="37" idx="3"/>
            <a:endCxn id="50" idx="1"/>
          </p:cNvCxnSpPr>
          <p:nvPr/>
        </p:nvCxnSpPr>
        <p:spPr>
          <a:xfrm flipV="1">
            <a:off x="4503762" y="449141"/>
            <a:ext cx="1451116" cy="345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050878" y="893955"/>
            <a:ext cx="894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điệp từ, đảo ngữ. đối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xứng,từ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láy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>
            <a:stCxn id="37" idx="3"/>
            <a:endCxn id="52" idx="1"/>
          </p:cNvCxnSpPr>
          <p:nvPr/>
        </p:nvCxnSpPr>
        <p:spPr>
          <a:xfrm>
            <a:off x="4503762" y="794594"/>
            <a:ext cx="1547116" cy="3609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078174" y="2820908"/>
            <a:ext cx="5781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So sánh: </a:t>
            </a:r>
            <a:r>
              <a:rPr lang="en-US" sz="2800" dirty="0" smtClean="0">
                <a:latin typeface="+mj-lt"/>
              </a:rPr>
              <a:t>“</a:t>
            </a:r>
            <a:r>
              <a:rPr lang="vi-VN" sz="2800" dirty="0" smtClean="0">
                <a:latin typeface="+mj-lt"/>
              </a:rPr>
              <a:t>Thân em </a:t>
            </a:r>
            <a:r>
              <a:rPr lang="vi-VN" sz="2800" b="1" dirty="0" smtClean="0">
                <a:latin typeface="+mj-lt"/>
              </a:rPr>
              <a:t>như</a:t>
            </a:r>
            <a:r>
              <a:rPr lang="vi-VN" sz="2800" dirty="0" smtClean="0">
                <a:latin typeface="+mj-lt"/>
              </a:rPr>
              <a:t> chẽn lúa đòng đòng</a:t>
            </a:r>
            <a:r>
              <a:rPr lang="en-US" sz="2800" dirty="0" smtClean="0">
                <a:latin typeface="+mj-lt"/>
              </a:rPr>
              <a:t>”</a:t>
            </a: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44" idx="3"/>
            <a:endCxn id="70" idx="1"/>
          </p:cNvCxnSpPr>
          <p:nvPr/>
        </p:nvCxnSpPr>
        <p:spPr>
          <a:xfrm flipV="1">
            <a:off x="4735773" y="3297962"/>
            <a:ext cx="1342401" cy="1692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119117" y="3970948"/>
            <a:ext cx="5167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+mj-lt"/>
              </a:rPr>
              <a:t>ình ảnh cô gái trẻ trung, phơi phới, tràn đầy sức sống</a:t>
            </a:r>
            <a:r>
              <a:rPr lang="vi-VN" sz="2800" dirty="0" smtClean="0">
                <a:latin typeface="+mj-lt"/>
                <a:cs typeface="Times New Roman" pitchFamily="18" charset="0"/>
              </a:rPr>
              <a:t>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    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Arrow Connector 73"/>
          <p:cNvCxnSpPr>
            <a:stCxn id="44" idx="3"/>
            <a:endCxn id="73" idx="1"/>
          </p:cNvCxnSpPr>
          <p:nvPr/>
        </p:nvCxnSpPr>
        <p:spPr>
          <a:xfrm>
            <a:off x="4735773" y="3467239"/>
            <a:ext cx="1383344" cy="11962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9875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4" grpId="0"/>
      <p:bldP spid="47" grpId="0"/>
      <p:bldP spid="50" grpId="0"/>
      <p:bldP spid="52" grpId="0"/>
      <p:bldP spid="70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609" y="682914"/>
            <a:ext cx="7165312" cy="66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57286C9-3020-48F4-85D9-1C250115F70B}"/>
              </a:ext>
            </a:extLst>
          </p:cNvPr>
          <p:cNvSpPr/>
          <p:nvPr/>
        </p:nvSpPr>
        <p:spPr>
          <a:xfrm>
            <a:off x="3493080" y="2060977"/>
            <a:ext cx="4449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III. Tổng kết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206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AutoShape 3"/>
          <p:cNvSpPr>
            <a:spLocks noChangeAspect="1" noChangeArrowheads="1" noTextEdit="1"/>
          </p:cNvSpPr>
          <p:nvPr/>
        </p:nvSpPr>
        <p:spPr bwMode="auto">
          <a:xfrm>
            <a:off x="1250753" y="2428323"/>
            <a:ext cx="363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339846" y="276166"/>
            <a:ext cx="5624226" cy="6151930"/>
          </a:xfrm>
          <a:prstGeom prst="roundRect">
            <a:avLst>
              <a:gd name="adj" fmla="val 663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圆角矩形 40"/>
          <p:cNvSpPr/>
          <p:nvPr/>
        </p:nvSpPr>
        <p:spPr>
          <a:xfrm>
            <a:off x="6441747" y="276166"/>
            <a:ext cx="5324902" cy="6151930"/>
          </a:xfrm>
          <a:prstGeom prst="roundRect">
            <a:avLst>
              <a:gd name="adj" fmla="val 663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518614" y="276166"/>
            <a:ext cx="5186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 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589126" y="1029078"/>
            <a:ext cx="518614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Sử dụng kết cấu lời hỏi đáp, lời chào mời, lời nhắn gửi…, thường gợi nhiều hơn tả.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Có giọng điệu tha thiết, tự hào.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Cầu tứ đa dạng, độc đáo.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Thể thơ lục bát và lục bát biến thể..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6728346" y="369332"/>
            <a:ext cx="4667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 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6728346" y="1689659"/>
            <a:ext cx="46675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 bồi đắp thêm tình cảm cao đẹp của con người đối với quê hương, đất nước.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46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" grpId="0"/>
      <p:bldP spid="56" grpId="0"/>
      <p:bldP spid="10342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609" y="682914"/>
            <a:ext cx="7165312" cy="66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57286C9-3020-48F4-85D9-1C250115F70B}"/>
              </a:ext>
            </a:extLst>
          </p:cNvPr>
          <p:cNvSpPr/>
          <p:nvPr/>
        </p:nvSpPr>
        <p:spPr>
          <a:xfrm>
            <a:off x="3493081" y="2396278"/>
            <a:ext cx="4449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IV. </a:t>
            </a:r>
            <a:r>
              <a:rPr lang="en-US" altLang="zh-CN" sz="60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Luyện</a:t>
            </a:r>
            <a:r>
              <a:rPr lang="en-US" altLang="zh-CN" sz="60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tập</a:t>
            </a:r>
            <a:endParaRPr lang="zh-CN" altLang="en-US" sz="4800" dirty="0"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206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" name="圆角矩形 87"/>
          <p:cNvSpPr/>
          <p:nvPr/>
        </p:nvSpPr>
        <p:spPr>
          <a:xfrm>
            <a:off x="790223" y="1681886"/>
            <a:ext cx="8444088" cy="3960478"/>
          </a:xfrm>
          <a:prstGeom prst="roundRect">
            <a:avLst>
              <a:gd name="adj" fmla="val 663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10" name="组 109"/>
          <p:cNvGrpSpPr/>
          <p:nvPr/>
        </p:nvGrpSpPr>
        <p:grpSpPr>
          <a:xfrm>
            <a:off x="1409276" y="2099166"/>
            <a:ext cx="7273715" cy="3053561"/>
            <a:chOff x="1262375" y="2161884"/>
            <a:chExt cx="7273715" cy="3053561"/>
          </a:xfrm>
        </p:grpSpPr>
        <p:grpSp>
          <p:nvGrpSpPr>
            <p:cNvPr id="3" name="组 2"/>
            <p:cNvGrpSpPr/>
            <p:nvPr/>
          </p:nvGrpSpPr>
          <p:grpSpPr>
            <a:xfrm>
              <a:off x="1552095" y="2161884"/>
              <a:ext cx="6727473" cy="1658162"/>
              <a:chOff x="1574673" y="2378362"/>
              <a:chExt cx="6727473" cy="1658162"/>
            </a:xfrm>
          </p:grpSpPr>
          <p:sp>
            <p:nvSpPr>
              <p:cNvPr id="89" name="Freeform 5">
                <a:extLst>
                  <a:ext uri="{FF2B5EF4-FFF2-40B4-BE49-F238E27FC236}">
                    <a16:creationId xmlns="" xmlns:a16="http://schemas.microsoft.com/office/drawing/2014/main" id="{BB33F3CB-E28E-4101-850B-A3F4D1A8BA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9628">
                <a:off x="1574673" y="2503586"/>
                <a:ext cx="971550" cy="1006389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endParaRPr>
              </a:p>
            </p:txBody>
          </p:sp>
          <p:sp>
            <p:nvSpPr>
              <p:cNvPr id="90" name="Freeform 5">
                <a:extLst>
                  <a:ext uri="{FF2B5EF4-FFF2-40B4-BE49-F238E27FC236}">
                    <a16:creationId xmlns="" xmlns:a16="http://schemas.microsoft.com/office/drawing/2014/main" id="{7EB363F4-464A-434E-9A03-13C23E67A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9628">
                <a:off x="3507565" y="3030135"/>
                <a:ext cx="971550" cy="1006389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endParaRPr>
              </a:p>
            </p:txBody>
          </p:sp>
          <p:sp>
            <p:nvSpPr>
              <p:cNvPr id="91" name="Freeform 5">
                <a:extLst>
                  <a:ext uri="{FF2B5EF4-FFF2-40B4-BE49-F238E27FC236}">
                    <a16:creationId xmlns="" xmlns:a16="http://schemas.microsoft.com/office/drawing/2014/main" id="{B5B5D448-DCC5-4D6B-A134-492429A5E7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9628">
                <a:off x="5397703" y="2685937"/>
                <a:ext cx="971550" cy="1006389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endParaRPr>
              </a:p>
            </p:txBody>
          </p:sp>
          <p:sp>
            <p:nvSpPr>
              <p:cNvPr id="92" name="Freeform 5">
                <a:extLst>
                  <a:ext uri="{FF2B5EF4-FFF2-40B4-BE49-F238E27FC236}">
                    <a16:creationId xmlns="" xmlns:a16="http://schemas.microsoft.com/office/drawing/2014/main" id="{26C783CF-98B4-443B-AFD2-249F641F3A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9628">
                <a:off x="7330596" y="2378362"/>
                <a:ext cx="971550" cy="1006389"/>
              </a:xfrm>
              <a:custGeom>
                <a:avLst/>
                <a:gdLst>
                  <a:gd name="T0" fmla="*/ 215 w 218"/>
                  <a:gd name="T1" fmla="*/ 61 h 226"/>
                  <a:gd name="T2" fmla="*/ 205 w 218"/>
                  <a:gd name="T3" fmla="*/ 44 h 226"/>
                  <a:gd name="T4" fmla="*/ 202 w 218"/>
                  <a:gd name="T5" fmla="*/ 40 h 226"/>
                  <a:gd name="T6" fmla="*/ 158 w 218"/>
                  <a:gd name="T7" fmla="*/ 13 h 226"/>
                  <a:gd name="T8" fmla="*/ 156 w 218"/>
                  <a:gd name="T9" fmla="*/ 8 h 226"/>
                  <a:gd name="T10" fmla="*/ 116 w 218"/>
                  <a:gd name="T11" fmla="*/ 2 h 226"/>
                  <a:gd name="T12" fmla="*/ 51 w 218"/>
                  <a:gd name="T13" fmla="*/ 26 h 226"/>
                  <a:gd name="T14" fmla="*/ 46 w 218"/>
                  <a:gd name="T15" fmla="*/ 28 h 226"/>
                  <a:gd name="T16" fmla="*/ 0 w 218"/>
                  <a:gd name="T17" fmla="*/ 186 h 226"/>
                  <a:gd name="T18" fmla="*/ 16 w 218"/>
                  <a:gd name="T19" fmla="*/ 187 h 226"/>
                  <a:gd name="T20" fmla="*/ 38 w 218"/>
                  <a:gd name="T21" fmla="*/ 222 h 226"/>
                  <a:gd name="T22" fmla="*/ 42 w 218"/>
                  <a:gd name="T23" fmla="*/ 226 h 226"/>
                  <a:gd name="T24" fmla="*/ 211 w 218"/>
                  <a:gd name="T25" fmla="*/ 226 h 226"/>
                  <a:gd name="T26" fmla="*/ 214 w 218"/>
                  <a:gd name="T27" fmla="*/ 223 h 226"/>
                  <a:gd name="T28" fmla="*/ 218 w 218"/>
                  <a:gd name="T29" fmla="*/ 65 h 226"/>
                  <a:gd name="T30" fmla="*/ 122 w 218"/>
                  <a:gd name="T31" fmla="*/ 7 h 226"/>
                  <a:gd name="T32" fmla="*/ 129 w 218"/>
                  <a:gd name="T33" fmla="*/ 61 h 226"/>
                  <a:gd name="T34" fmla="*/ 127 w 218"/>
                  <a:gd name="T35" fmla="*/ 64 h 226"/>
                  <a:gd name="T36" fmla="*/ 123 w 218"/>
                  <a:gd name="T37" fmla="*/ 64 h 226"/>
                  <a:gd name="T38" fmla="*/ 122 w 218"/>
                  <a:gd name="T39" fmla="*/ 7 h 226"/>
                  <a:gd name="T40" fmla="*/ 52 w 218"/>
                  <a:gd name="T41" fmla="*/ 34 h 226"/>
                  <a:gd name="T42" fmla="*/ 89 w 218"/>
                  <a:gd name="T43" fmla="*/ 61 h 226"/>
                  <a:gd name="T44" fmla="*/ 91 w 218"/>
                  <a:gd name="T45" fmla="*/ 66 h 226"/>
                  <a:gd name="T46" fmla="*/ 126 w 218"/>
                  <a:gd name="T47" fmla="*/ 71 h 226"/>
                  <a:gd name="T48" fmla="*/ 128 w 218"/>
                  <a:gd name="T49" fmla="*/ 67 h 226"/>
                  <a:gd name="T50" fmla="*/ 133 w 218"/>
                  <a:gd name="T51" fmla="*/ 67 h 226"/>
                  <a:gd name="T52" fmla="*/ 145 w 218"/>
                  <a:gd name="T53" fmla="*/ 43 h 226"/>
                  <a:gd name="T54" fmla="*/ 186 w 218"/>
                  <a:gd name="T55" fmla="*/ 117 h 226"/>
                  <a:gd name="T56" fmla="*/ 159 w 218"/>
                  <a:gd name="T57" fmla="*/ 196 h 226"/>
                  <a:gd name="T58" fmla="*/ 158 w 218"/>
                  <a:gd name="T59" fmla="*/ 198 h 226"/>
                  <a:gd name="T60" fmla="*/ 154 w 218"/>
                  <a:gd name="T61" fmla="*/ 198 h 226"/>
                  <a:gd name="T62" fmla="*/ 16 w 218"/>
                  <a:gd name="T63" fmla="*/ 181 h 226"/>
                  <a:gd name="T64" fmla="*/ 45 w 218"/>
                  <a:gd name="T65" fmla="*/ 219 h 226"/>
                  <a:gd name="T66" fmla="*/ 60 w 218"/>
                  <a:gd name="T67" fmla="*/ 192 h 226"/>
                  <a:gd name="T68" fmla="*/ 156 w 218"/>
                  <a:gd name="T69" fmla="*/ 205 h 226"/>
                  <a:gd name="T70" fmla="*/ 164 w 218"/>
                  <a:gd name="T71" fmla="*/ 202 h 226"/>
                  <a:gd name="T72" fmla="*/ 167 w 218"/>
                  <a:gd name="T73" fmla="*/ 195 h 226"/>
                  <a:gd name="T74" fmla="*/ 200 w 218"/>
                  <a:gd name="T75" fmla="*/ 68 h 226"/>
                  <a:gd name="T76" fmla="*/ 208 w 218"/>
                  <a:gd name="T77" fmla="*/ 202 h 226"/>
                  <a:gd name="T78" fmla="*/ 135 w 218"/>
                  <a:gd name="T79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62"/>
                    </a:moveTo>
                    <a:cubicBezTo>
                      <a:pt x="216" y="61"/>
                      <a:pt x="215" y="61"/>
                      <a:pt x="215" y="61"/>
                    </a:cubicBezTo>
                    <a:cubicBezTo>
                      <a:pt x="210" y="61"/>
                      <a:pt x="206" y="61"/>
                      <a:pt x="201" y="61"/>
                    </a:cubicBezTo>
                    <a:cubicBezTo>
                      <a:pt x="202" y="55"/>
                      <a:pt x="203" y="49"/>
                      <a:pt x="205" y="44"/>
                    </a:cubicBezTo>
                    <a:cubicBezTo>
                      <a:pt x="205" y="43"/>
                      <a:pt x="205" y="42"/>
                      <a:pt x="204" y="42"/>
                    </a:cubicBezTo>
                    <a:cubicBezTo>
                      <a:pt x="204" y="41"/>
                      <a:pt x="203" y="40"/>
                      <a:pt x="202" y="40"/>
                    </a:cubicBezTo>
                    <a:cubicBezTo>
                      <a:pt x="183" y="37"/>
                      <a:pt x="166" y="36"/>
                      <a:pt x="148" y="36"/>
                    </a:cubicBezTo>
                    <a:cubicBezTo>
                      <a:pt x="151" y="28"/>
                      <a:pt x="154" y="21"/>
                      <a:pt x="158" y="13"/>
                    </a:cubicBezTo>
                    <a:cubicBezTo>
                      <a:pt x="158" y="12"/>
                      <a:pt x="158" y="11"/>
                      <a:pt x="158" y="10"/>
                    </a:cubicBezTo>
                    <a:cubicBezTo>
                      <a:pt x="158" y="9"/>
                      <a:pt x="157" y="8"/>
                      <a:pt x="156" y="8"/>
                    </a:cubicBezTo>
                    <a:cubicBezTo>
                      <a:pt x="144" y="4"/>
                      <a:pt x="132" y="1"/>
                      <a:pt x="120" y="0"/>
                    </a:cubicBezTo>
                    <a:cubicBezTo>
                      <a:pt x="118" y="0"/>
                      <a:pt x="117" y="1"/>
                      <a:pt x="116" y="2"/>
                    </a:cubicBezTo>
                    <a:cubicBezTo>
                      <a:pt x="113" y="14"/>
                      <a:pt x="108" y="25"/>
                      <a:pt x="103" y="36"/>
                    </a:cubicBezTo>
                    <a:cubicBezTo>
                      <a:pt x="84" y="36"/>
                      <a:pt x="66" y="35"/>
                      <a:pt x="51" y="26"/>
                    </a:cubicBezTo>
                    <a:cubicBezTo>
                      <a:pt x="50" y="26"/>
                      <a:pt x="49" y="25"/>
                      <a:pt x="48" y="26"/>
                    </a:cubicBezTo>
                    <a:cubicBezTo>
                      <a:pt x="47" y="26"/>
                      <a:pt x="46" y="27"/>
                      <a:pt x="46" y="28"/>
                    </a:cubicBezTo>
                    <a:cubicBezTo>
                      <a:pt x="38" y="73"/>
                      <a:pt x="31" y="139"/>
                      <a:pt x="1" y="183"/>
                    </a:cubicBezTo>
                    <a:cubicBezTo>
                      <a:pt x="0" y="184"/>
                      <a:pt x="0" y="185"/>
                      <a:pt x="0" y="186"/>
                    </a:cubicBezTo>
                    <a:cubicBezTo>
                      <a:pt x="1" y="187"/>
                      <a:pt x="2" y="188"/>
                      <a:pt x="4" y="188"/>
                    </a:cubicBezTo>
                    <a:cubicBezTo>
                      <a:pt x="8" y="188"/>
                      <a:pt x="12" y="187"/>
                      <a:pt x="16" y="187"/>
                    </a:cubicBezTo>
                    <a:cubicBezTo>
                      <a:pt x="24" y="187"/>
                      <a:pt x="32" y="188"/>
                      <a:pt x="41" y="189"/>
                    </a:cubicBezTo>
                    <a:cubicBezTo>
                      <a:pt x="39" y="201"/>
                      <a:pt x="39" y="211"/>
                      <a:pt x="38" y="222"/>
                    </a:cubicBezTo>
                    <a:cubicBezTo>
                      <a:pt x="38" y="223"/>
                      <a:pt x="38" y="224"/>
                      <a:pt x="39" y="225"/>
                    </a:cubicBezTo>
                    <a:cubicBezTo>
                      <a:pt x="40" y="225"/>
                      <a:pt x="41" y="226"/>
                      <a:pt x="42" y="226"/>
                    </a:cubicBezTo>
                    <a:cubicBezTo>
                      <a:pt x="70" y="225"/>
                      <a:pt x="103" y="224"/>
                      <a:pt x="135" y="224"/>
                    </a:cubicBezTo>
                    <a:cubicBezTo>
                      <a:pt x="161" y="224"/>
                      <a:pt x="187" y="225"/>
                      <a:pt x="211" y="226"/>
                    </a:cubicBezTo>
                    <a:cubicBezTo>
                      <a:pt x="212" y="226"/>
                      <a:pt x="213" y="226"/>
                      <a:pt x="213" y="225"/>
                    </a:cubicBezTo>
                    <a:cubicBezTo>
                      <a:pt x="214" y="225"/>
                      <a:pt x="214" y="224"/>
                      <a:pt x="214" y="223"/>
                    </a:cubicBezTo>
                    <a:cubicBezTo>
                      <a:pt x="214" y="216"/>
                      <a:pt x="214" y="209"/>
                      <a:pt x="214" y="202"/>
                    </a:cubicBezTo>
                    <a:cubicBezTo>
                      <a:pt x="214" y="156"/>
                      <a:pt x="215" y="111"/>
                      <a:pt x="218" y="65"/>
                    </a:cubicBezTo>
                    <a:cubicBezTo>
                      <a:pt x="218" y="64"/>
                      <a:pt x="218" y="63"/>
                      <a:pt x="217" y="62"/>
                    </a:cubicBezTo>
                    <a:close/>
                    <a:moveTo>
                      <a:pt x="122" y="7"/>
                    </a:moveTo>
                    <a:cubicBezTo>
                      <a:pt x="131" y="8"/>
                      <a:pt x="141" y="10"/>
                      <a:pt x="150" y="13"/>
                    </a:cubicBezTo>
                    <a:cubicBezTo>
                      <a:pt x="143" y="29"/>
                      <a:pt x="136" y="45"/>
                      <a:pt x="129" y="61"/>
                    </a:cubicBezTo>
                    <a:cubicBezTo>
                      <a:pt x="129" y="62"/>
                      <a:pt x="128" y="63"/>
                      <a:pt x="128" y="63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6" y="65"/>
                      <a:pt x="126" y="65"/>
                      <a:pt x="126" y="65"/>
                    </a:cubicBezTo>
                    <a:cubicBezTo>
                      <a:pt x="125" y="65"/>
                      <a:pt x="124" y="65"/>
                      <a:pt x="123" y="64"/>
                    </a:cubicBezTo>
                    <a:cubicBezTo>
                      <a:pt x="115" y="63"/>
                      <a:pt x="106" y="61"/>
                      <a:pt x="97" y="60"/>
                    </a:cubicBezTo>
                    <a:cubicBezTo>
                      <a:pt x="108" y="44"/>
                      <a:pt x="116" y="26"/>
                      <a:pt x="122" y="7"/>
                    </a:cubicBezTo>
                    <a:close/>
                    <a:moveTo>
                      <a:pt x="10" y="181"/>
                    </a:moveTo>
                    <a:cubicBezTo>
                      <a:pt x="38" y="137"/>
                      <a:pt x="44" y="77"/>
                      <a:pt x="52" y="34"/>
                    </a:cubicBezTo>
                    <a:cubicBezTo>
                      <a:pt x="66" y="41"/>
                      <a:pt x="83" y="43"/>
                      <a:pt x="100" y="43"/>
                    </a:cubicBezTo>
                    <a:cubicBezTo>
                      <a:pt x="96" y="49"/>
                      <a:pt x="93" y="55"/>
                      <a:pt x="89" y="61"/>
                    </a:cubicBezTo>
                    <a:cubicBezTo>
                      <a:pt x="88" y="62"/>
                      <a:pt x="88" y="63"/>
                      <a:pt x="89" y="64"/>
                    </a:cubicBezTo>
                    <a:cubicBezTo>
                      <a:pt x="89" y="65"/>
                      <a:pt x="90" y="66"/>
                      <a:pt x="91" y="66"/>
                    </a:cubicBezTo>
                    <a:cubicBezTo>
                      <a:pt x="101" y="68"/>
                      <a:pt x="112" y="69"/>
                      <a:pt x="122" y="71"/>
                    </a:cubicBezTo>
                    <a:cubicBezTo>
                      <a:pt x="123" y="71"/>
                      <a:pt x="124" y="71"/>
                      <a:pt x="126" y="71"/>
                    </a:cubicBezTo>
                    <a:cubicBezTo>
                      <a:pt x="127" y="71"/>
                      <a:pt x="128" y="71"/>
                      <a:pt x="130" y="70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31" y="70"/>
                      <a:pt x="133" y="68"/>
                      <a:pt x="133" y="67"/>
                    </a:cubicBezTo>
                    <a:cubicBezTo>
                      <a:pt x="134" y="66"/>
                      <a:pt x="135" y="65"/>
                      <a:pt x="135" y="64"/>
                    </a:cubicBezTo>
                    <a:cubicBezTo>
                      <a:pt x="138" y="57"/>
                      <a:pt x="141" y="50"/>
                      <a:pt x="145" y="43"/>
                    </a:cubicBezTo>
                    <a:cubicBezTo>
                      <a:pt x="162" y="43"/>
                      <a:pt x="179" y="43"/>
                      <a:pt x="197" y="46"/>
                    </a:cubicBezTo>
                    <a:cubicBezTo>
                      <a:pt x="193" y="67"/>
                      <a:pt x="191" y="92"/>
                      <a:pt x="186" y="117"/>
                    </a:cubicBezTo>
                    <a:cubicBezTo>
                      <a:pt x="182" y="143"/>
                      <a:pt x="175" y="170"/>
                      <a:pt x="161" y="191"/>
                    </a:cubicBezTo>
                    <a:cubicBezTo>
                      <a:pt x="160" y="193"/>
                      <a:pt x="160" y="195"/>
                      <a:pt x="159" y="196"/>
                    </a:cubicBezTo>
                    <a:cubicBezTo>
                      <a:pt x="159" y="197"/>
                      <a:pt x="158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7" y="198"/>
                      <a:pt x="157" y="199"/>
                      <a:pt x="156" y="199"/>
                    </a:cubicBezTo>
                    <a:cubicBezTo>
                      <a:pt x="156" y="199"/>
                      <a:pt x="155" y="198"/>
                      <a:pt x="154" y="198"/>
                    </a:cubicBezTo>
                    <a:cubicBezTo>
                      <a:pt x="123" y="194"/>
                      <a:pt x="92" y="189"/>
                      <a:pt x="61" y="185"/>
                    </a:cubicBezTo>
                    <a:cubicBezTo>
                      <a:pt x="47" y="183"/>
                      <a:pt x="31" y="181"/>
                      <a:pt x="16" y="181"/>
                    </a:cubicBezTo>
                    <a:cubicBezTo>
                      <a:pt x="14" y="181"/>
                      <a:pt x="12" y="181"/>
                      <a:pt x="10" y="181"/>
                    </a:cubicBezTo>
                    <a:close/>
                    <a:moveTo>
                      <a:pt x="45" y="219"/>
                    </a:moveTo>
                    <a:cubicBezTo>
                      <a:pt x="46" y="209"/>
                      <a:pt x="46" y="200"/>
                      <a:pt x="47" y="190"/>
                    </a:cubicBezTo>
                    <a:cubicBezTo>
                      <a:pt x="52" y="190"/>
                      <a:pt x="56" y="191"/>
                      <a:pt x="60" y="192"/>
                    </a:cubicBezTo>
                    <a:cubicBezTo>
                      <a:pt x="91" y="196"/>
                      <a:pt x="122" y="201"/>
                      <a:pt x="153" y="205"/>
                    </a:cubicBezTo>
                    <a:cubicBezTo>
                      <a:pt x="154" y="205"/>
                      <a:pt x="155" y="205"/>
                      <a:pt x="156" y="205"/>
                    </a:cubicBezTo>
                    <a:cubicBezTo>
                      <a:pt x="158" y="205"/>
                      <a:pt x="159" y="205"/>
                      <a:pt x="160" y="205"/>
                    </a:cubicBezTo>
                    <a:cubicBezTo>
                      <a:pt x="162" y="204"/>
                      <a:pt x="163" y="203"/>
                      <a:pt x="164" y="202"/>
                    </a:cubicBezTo>
                    <a:cubicBezTo>
                      <a:pt x="165" y="201"/>
                      <a:pt x="165" y="199"/>
                      <a:pt x="166" y="198"/>
                    </a:cubicBezTo>
                    <a:cubicBezTo>
                      <a:pt x="166" y="196"/>
                      <a:pt x="167" y="195"/>
                      <a:pt x="167" y="195"/>
                    </a:cubicBezTo>
                    <a:cubicBezTo>
                      <a:pt x="182" y="172"/>
                      <a:pt x="189" y="145"/>
                      <a:pt x="193" y="118"/>
                    </a:cubicBezTo>
                    <a:cubicBezTo>
                      <a:pt x="196" y="100"/>
                      <a:pt x="198" y="83"/>
                      <a:pt x="200" y="68"/>
                    </a:cubicBezTo>
                    <a:cubicBezTo>
                      <a:pt x="204" y="68"/>
                      <a:pt x="207" y="68"/>
                      <a:pt x="211" y="68"/>
                    </a:cubicBezTo>
                    <a:cubicBezTo>
                      <a:pt x="208" y="113"/>
                      <a:pt x="208" y="157"/>
                      <a:pt x="208" y="202"/>
                    </a:cubicBezTo>
                    <a:cubicBezTo>
                      <a:pt x="208" y="208"/>
                      <a:pt x="208" y="214"/>
                      <a:pt x="208" y="219"/>
                    </a:cubicBezTo>
                    <a:cubicBezTo>
                      <a:pt x="185" y="218"/>
                      <a:pt x="160" y="218"/>
                      <a:pt x="135" y="218"/>
                    </a:cubicBezTo>
                    <a:cubicBezTo>
                      <a:pt x="104" y="218"/>
                      <a:pt x="73" y="218"/>
                      <a:pt x="45" y="21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endParaRPr>
              </a:p>
            </p:txBody>
          </p:sp>
          <p:sp>
            <p:nvSpPr>
              <p:cNvPr id="93" name="任意多边形 10">
                <a:extLst>
                  <a:ext uri="{FF2B5EF4-FFF2-40B4-BE49-F238E27FC236}">
                    <a16:creationId xmlns="" xmlns:a16="http://schemas.microsoft.com/office/drawing/2014/main" id="{DFFC16C0-23C0-445E-B7A7-45A26F2090E1}"/>
                  </a:ext>
                </a:extLst>
              </p:cNvPr>
              <p:cNvSpPr/>
              <p:nvPr/>
            </p:nvSpPr>
            <p:spPr>
              <a:xfrm>
                <a:off x="2193006" y="2381920"/>
                <a:ext cx="5812972" cy="676620"/>
              </a:xfrm>
              <a:custGeom>
                <a:avLst/>
                <a:gdLst>
                  <a:gd name="connsiteX0" fmla="*/ 0 w 7750629"/>
                  <a:gd name="connsiteY0" fmla="*/ 174172 h 901881"/>
                  <a:gd name="connsiteX1" fmla="*/ 2627086 w 7750629"/>
                  <a:gd name="connsiteY1" fmla="*/ 899886 h 901881"/>
                  <a:gd name="connsiteX2" fmla="*/ 5341257 w 7750629"/>
                  <a:gd name="connsiteY2" fmla="*/ 377372 h 901881"/>
                  <a:gd name="connsiteX3" fmla="*/ 7750629 w 7750629"/>
                  <a:gd name="connsiteY3" fmla="*/ 0 h 90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50629" h="901881">
                    <a:moveTo>
                      <a:pt x="0" y="174172"/>
                    </a:moveTo>
                    <a:cubicBezTo>
                      <a:pt x="868438" y="520095"/>
                      <a:pt x="1736877" y="866019"/>
                      <a:pt x="2627086" y="899886"/>
                    </a:cubicBezTo>
                    <a:cubicBezTo>
                      <a:pt x="3517295" y="933753"/>
                      <a:pt x="4487333" y="527353"/>
                      <a:pt x="5341257" y="377372"/>
                    </a:cubicBezTo>
                    <a:cubicBezTo>
                      <a:pt x="6195181" y="227391"/>
                      <a:pt x="7049105" y="152400"/>
                      <a:pt x="7750629" y="0"/>
                    </a:cubicBezTo>
                  </a:path>
                </a:pathLst>
              </a:custGeom>
              <a:no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endParaRPr>
              </a:p>
            </p:txBody>
          </p:sp>
        </p:grpSp>
        <p:sp>
          <p:nvSpPr>
            <p:cNvPr id="103" name="矩形 47">
              <a:extLst>
                <a:ext uri="{FF2B5EF4-FFF2-40B4-BE49-F238E27FC236}">
                  <a16:creationId xmlns="" xmlns:a16="http://schemas.microsoft.com/office/drawing/2014/main" id="{D4310AA2-7715-453F-8D62-EEBB59103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375" y="3735370"/>
              <a:ext cx="1452562" cy="117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Độc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thoại</a:t>
              </a:r>
              <a:endPara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矩形 47">
              <a:extLst>
                <a:ext uri="{FF2B5EF4-FFF2-40B4-BE49-F238E27FC236}">
                  <a16:creationId xmlns="" xmlns:a16="http://schemas.microsoft.com/office/drawing/2014/main" id="{D4310AA2-7715-453F-8D62-EEBB59103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211" y="4038206"/>
              <a:ext cx="1659652" cy="117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chuyện</a:t>
              </a:r>
              <a:endPara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矩形 47">
              <a:extLst>
                <a:ext uri="{FF2B5EF4-FFF2-40B4-BE49-F238E27FC236}">
                  <a16:creationId xmlns="" xmlns:a16="http://schemas.microsoft.com/office/drawing/2014/main" id="{D4310AA2-7715-453F-8D62-EEBB59103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965" y="3707064"/>
              <a:ext cx="1452562" cy="117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</a:t>
              </a:r>
            </a:p>
          </p:txBody>
        </p:sp>
        <p:sp>
          <p:nvSpPr>
            <p:cNvPr id="109" name="矩形 47">
              <a:extLst>
                <a:ext uri="{FF2B5EF4-FFF2-40B4-BE49-F238E27FC236}">
                  <a16:creationId xmlns="" xmlns:a16="http://schemas.microsoft.com/office/drawing/2014/main" id="{D4310AA2-7715-453F-8D62-EEBB59103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528" y="3412211"/>
              <a:ext cx="1452562" cy="117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Miêu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tả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626446" y="10582"/>
            <a:ext cx="86078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nổi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6253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6"/>
            <a:ext cx="12192000" cy="6858000"/>
          </a:xfrm>
          <a:prstGeom prst="rect">
            <a:avLst/>
          </a:prstGeom>
        </p:spPr>
      </p:pic>
      <p:grpSp>
        <p:nvGrpSpPr>
          <p:cNvPr id="19" name="组合 29">
            <a:extLst>
              <a:ext uri="{FF2B5EF4-FFF2-40B4-BE49-F238E27FC236}">
                <a16:creationId xmlns="" xmlns:a16="http://schemas.microsoft.com/office/drawing/2014/main" id="{3EB8B5C1-0A8C-4807-B6E9-B0457A9EB50E}"/>
              </a:ext>
            </a:extLst>
          </p:cNvPr>
          <p:cNvGrpSpPr/>
          <p:nvPr/>
        </p:nvGrpSpPr>
        <p:grpSpPr>
          <a:xfrm>
            <a:off x="7849308" y="3742065"/>
            <a:ext cx="538688" cy="544950"/>
            <a:chOff x="4027488" y="2070100"/>
            <a:chExt cx="546100" cy="552450"/>
          </a:xfrm>
          <a:solidFill>
            <a:srgbClr val="00B0F0"/>
          </a:solidFill>
        </p:grpSpPr>
        <p:sp>
          <p:nvSpPr>
            <p:cNvPr id="20" name="Freeform 172">
              <a:extLst>
                <a:ext uri="{FF2B5EF4-FFF2-40B4-BE49-F238E27FC236}">
                  <a16:creationId xmlns="" xmlns:a16="http://schemas.microsoft.com/office/drawing/2014/main" id="{917B46AB-DBDD-45C1-946B-E7E2E1D2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0" y="2070100"/>
              <a:ext cx="84138" cy="80963"/>
            </a:xfrm>
            <a:custGeom>
              <a:avLst/>
              <a:gdLst>
                <a:gd name="T0" fmla="*/ 5 w 29"/>
                <a:gd name="T1" fmla="*/ 28 h 28"/>
                <a:gd name="T2" fmla="*/ 8 w 29"/>
                <a:gd name="T3" fmla="*/ 27 h 28"/>
                <a:gd name="T4" fmla="*/ 28 w 29"/>
                <a:gd name="T5" fmla="*/ 7 h 28"/>
                <a:gd name="T6" fmla="*/ 28 w 29"/>
                <a:gd name="T7" fmla="*/ 1 h 28"/>
                <a:gd name="T8" fmla="*/ 22 w 29"/>
                <a:gd name="T9" fmla="*/ 1 h 28"/>
                <a:gd name="T10" fmla="*/ 2 w 29"/>
                <a:gd name="T11" fmla="*/ 21 h 28"/>
                <a:gd name="T12" fmla="*/ 2 w 29"/>
                <a:gd name="T13" fmla="*/ 27 h 28"/>
                <a:gd name="T14" fmla="*/ 5 w 29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5" y="28"/>
                  </a:moveTo>
                  <a:cubicBezTo>
                    <a:pt x="6" y="28"/>
                    <a:pt x="7" y="28"/>
                    <a:pt x="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5"/>
                    <a:pt x="29" y="3"/>
                    <a:pt x="28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173">
              <a:extLst>
                <a:ext uri="{FF2B5EF4-FFF2-40B4-BE49-F238E27FC236}">
                  <a16:creationId xmlns="" xmlns:a16="http://schemas.microsoft.com/office/drawing/2014/main" id="{62AB7159-765D-4B6A-ACCB-7138A1D5A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2152650"/>
              <a:ext cx="79375" cy="80963"/>
            </a:xfrm>
            <a:custGeom>
              <a:avLst/>
              <a:gdLst>
                <a:gd name="T0" fmla="*/ 27 w 28"/>
                <a:gd name="T1" fmla="*/ 1 h 28"/>
                <a:gd name="T2" fmla="*/ 21 w 28"/>
                <a:gd name="T3" fmla="*/ 1 h 28"/>
                <a:gd name="T4" fmla="*/ 1 w 28"/>
                <a:gd name="T5" fmla="*/ 21 h 28"/>
                <a:gd name="T6" fmla="*/ 1 w 28"/>
                <a:gd name="T7" fmla="*/ 27 h 28"/>
                <a:gd name="T8" fmla="*/ 4 w 28"/>
                <a:gd name="T9" fmla="*/ 28 h 28"/>
                <a:gd name="T10" fmla="*/ 7 w 28"/>
                <a:gd name="T11" fmla="*/ 27 h 28"/>
                <a:gd name="T12" fmla="*/ 27 w 28"/>
                <a:gd name="T13" fmla="*/ 7 h 28"/>
                <a:gd name="T14" fmla="*/ 27 w 28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7" y="1"/>
                  </a:moveTo>
                  <a:cubicBezTo>
                    <a:pt x="25" y="0"/>
                    <a:pt x="23" y="0"/>
                    <a:pt x="21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1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5" y="28"/>
                    <a:pt x="6" y="28"/>
                    <a:pt x="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5"/>
                    <a:pt x="28" y="3"/>
                    <a:pt x="2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 174">
              <a:extLst>
                <a:ext uri="{FF2B5EF4-FFF2-40B4-BE49-F238E27FC236}">
                  <a16:creationId xmlns="" xmlns:a16="http://schemas.microsoft.com/office/drawing/2014/main" id="{5CB2B812-345D-41BD-9759-172E04DEF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2105025"/>
              <a:ext cx="517525" cy="517525"/>
            </a:xfrm>
            <a:custGeom>
              <a:avLst/>
              <a:gdLst>
                <a:gd name="T0" fmla="*/ 165 w 180"/>
                <a:gd name="T1" fmla="*/ 74 h 180"/>
                <a:gd name="T2" fmla="*/ 165 w 180"/>
                <a:gd name="T3" fmla="*/ 24 h 180"/>
                <a:gd name="T4" fmla="*/ 154 w 180"/>
                <a:gd name="T5" fmla="*/ 13 h 180"/>
                <a:gd name="T6" fmla="*/ 140 w 180"/>
                <a:gd name="T7" fmla="*/ 32 h 180"/>
                <a:gd name="T8" fmla="*/ 141 w 180"/>
                <a:gd name="T9" fmla="*/ 33 h 180"/>
                <a:gd name="T10" fmla="*/ 143 w 180"/>
                <a:gd name="T11" fmla="*/ 35 h 180"/>
                <a:gd name="T12" fmla="*/ 146 w 180"/>
                <a:gd name="T13" fmla="*/ 37 h 180"/>
                <a:gd name="T14" fmla="*/ 147 w 180"/>
                <a:gd name="T15" fmla="*/ 39 h 180"/>
                <a:gd name="T16" fmla="*/ 132 w 180"/>
                <a:gd name="T17" fmla="*/ 57 h 180"/>
                <a:gd name="T18" fmla="*/ 125 w 180"/>
                <a:gd name="T19" fmla="*/ 59 h 180"/>
                <a:gd name="T20" fmla="*/ 118 w 180"/>
                <a:gd name="T21" fmla="*/ 66 h 180"/>
                <a:gd name="T22" fmla="*/ 90 w 180"/>
                <a:gd name="T23" fmla="*/ 127 h 180"/>
                <a:gd name="T24" fmla="*/ 90 w 180"/>
                <a:gd name="T25" fmla="*/ 53 h 180"/>
                <a:gd name="T26" fmla="*/ 118 w 180"/>
                <a:gd name="T27" fmla="*/ 54 h 180"/>
                <a:gd name="T28" fmla="*/ 121 w 180"/>
                <a:gd name="T29" fmla="*/ 46 h 180"/>
                <a:gd name="T30" fmla="*/ 106 w 180"/>
                <a:gd name="T31" fmla="*/ 15 h 180"/>
                <a:gd name="T32" fmla="*/ 96 w 180"/>
                <a:gd name="T33" fmla="*/ 0 h 180"/>
                <a:gd name="T34" fmla="*/ 74 w 180"/>
                <a:gd name="T35" fmla="*/ 10 h 180"/>
                <a:gd name="T36" fmla="*/ 48 w 180"/>
                <a:gd name="T37" fmla="*/ 25 h 180"/>
                <a:gd name="T38" fmla="*/ 31 w 180"/>
                <a:gd name="T39" fmla="*/ 22 h 180"/>
                <a:gd name="T40" fmla="*/ 19 w 180"/>
                <a:gd name="T41" fmla="*/ 38 h 180"/>
                <a:gd name="T42" fmla="*/ 25 w 180"/>
                <a:gd name="T43" fmla="*/ 48 h 180"/>
                <a:gd name="T44" fmla="*/ 10 w 180"/>
                <a:gd name="T45" fmla="*/ 74 h 180"/>
                <a:gd name="T46" fmla="*/ 0 w 180"/>
                <a:gd name="T47" fmla="*/ 96 h 180"/>
                <a:gd name="T48" fmla="*/ 15 w 180"/>
                <a:gd name="T49" fmla="*/ 106 h 180"/>
                <a:gd name="T50" fmla="*/ 22 w 180"/>
                <a:gd name="T51" fmla="*/ 135 h 180"/>
                <a:gd name="T52" fmla="*/ 22 w 180"/>
                <a:gd name="T53" fmla="*/ 149 h 180"/>
                <a:gd name="T54" fmla="*/ 38 w 180"/>
                <a:gd name="T55" fmla="*/ 161 h 180"/>
                <a:gd name="T56" fmla="*/ 48 w 180"/>
                <a:gd name="T57" fmla="*/ 155 h 180"/>
                <a:gd name="T58" fmla="*/ 74 w 180"/>
                <a:gd name="T59" fmla="*/ 170 h 180"/>
                <a:gd name="T60" fmla="*/ 96 w 180"/>
                <a:gd name="T61" fmla="*/ 180 h 180"/>
                <a:gd name="T62" fmla="*/ 106 w 180"/>
                <a:gd name="T63" fmla="*/ 165 h 180"/>
                <a:gd name="T64" fmla="*/ 135 w 180"/>
                <a:gd name="T65" fmla="*/ 158 h 180"/>
                <a:gd name="T66" fmla="*/ 158 w 180"/>
                <a:gd name="T67" fmla="*/ 149 h 180"/>
                <a:gd name="T68" fmla="*/ 158 w 180"/>
                <a:gd name="T69" fmla="*/ 135 h 180"/>
                <a:gd name="T70" fmla="*/ 165 w 180"/>
                <a:gd name="T71" fmla="*/ 106 h 180"/>
                <a:gd name="T72" fmla="*/ 180 w 180"/>
                <a:gd name="T73" fmla="*/ 96 h 180"/>
                <a:gd name="T74" fmla="*/ 170 w 180"/>
                <a:gd name="T75" fmla="*/ 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80">
                  <a:moveTo>
                    <a:pt x="170" y="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3" y="61"/>
                    <a:pt x="157" y="50"/>
                    <a:pt x="149" y="40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8" y="21"/>
                    <a:pt x="168" y="16"/>
                    <a:pt x="165" y="13"/>
                  </a:cubicBezTo>
                  <a:cubicBezTo>
                    <a:pt x="162" y="10"/>
                    <a:pt x="157" y="10"/>
                    <a:pt x="154" y="13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8" y="30"/>
                    <a:pt x="139" y="31"/>
                    <a:pt x="140" y="32"/>
                  </a:cubicBezTo>
                  <a:cubicBezTo>
                    <a:pt x="140" y="32"/>
                    <a:pt x="141" y="33"/>
                    <a:pt x="141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4"/>
                    <a:pt x="142" y="34"/>
                    <a:pt x="142" y="34"/>
                  </a:cubicBezTo>
                  <a:cubicBezTo>
                    <a:pt x="142" y="34"/>
                    <a:pt x="143" y="35"/>
                    <a:pt x="143" y="35"/>
                  </a:cubicBezTo>
                  <a:cubicBezTo>
                    <a:pt x="144" y="35"/>
                    <a:pt x="144" y="36"/>
                    <a:pt x="144" y="36"/>
                  </a:cubicBezTo>
                  <a:cubicBezTo>
                    <a:pt x="145" y="36"/>
                    <a:pt x="145" y="37"/>
                    <a:pt x="146" y="37"/>
                  </a:cubicBezTo>
                  <a:cubicBezTo>
                    <a:pt x="146" y="37"/>
                    <a:pt x="146" y="37"/>
                    <a:pt x="146" y="38"/>
                  </a:cubicBezTo>
                  <a:cubicBezTo>
                    <a:pt x="146" y="38"/>
                    <a:pt x="147" y="38"/>
                    <a:pt x="147" y="39"/>
                  </a:cubicBezTo>
                  <a:cubicBezTo>
                    <a:pt x="148" y="39"/>
                    <a:pt x="148" y="40"/>
                    <a:pt x="149" y="41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1" y="58"/>
                    <a:pt x="129" y="59"/>
                    <a:pt x="127" y="59"/>
                  </a:cubicBezTo>
                  <a:cubicBezTo>
                    <a:pt x="126" y="59"/>
                    <a:pt x="125" y="59"/>
                    <a:pt x="125" y="59"/>
                  </a:cubicBezTo>
                  <a:cubicBezTo>
                    <a:pt x="124" y="59"/>
                    <a:pt x="124" y="59"/>
                    <a:pt x="124" y="60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23" y="72"/>
                    <a:pt x="127" y="81"/>
                    <a:pt x="127" y="90"/>
                  </a:cubicBezTo>
                  <a:cubicBezTo>
                    <a:pt x="127" y="110"/>
                    <a:pt x="110" y="127"/>
                    <a:pt x="90" y="127"/>
                  </a:cubicBezTo>
                  <a:cubicBezTo>
                    <a:pt x="70" y="127"/>
                    <a:pt x="53" y="110"/>
                    <a:pt x="53" y="90"/>
                  </a:cubicBezTo>
                  <a:cubicBezTo>
                    <a:pt x="53" y="70"/>
                    <a:pt x="70" y="53"/>
                    <a:pt x="90" y="53"/>
                  </a:cubicBezTo>
                  <a:cubicBezTo>
                    <a:pt x="98" y="53"/>
                    <a:pt x="106" y="56"/>
                    <a:pt x="112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9" y="54"/>
                    <a:pt x="119" y="54"/>
                    <a:pt x="119" y="53"/>
                  </a:cubicBezTo>
                  <a:cubicBezTo>
                    <a:pt x="118" y="51"/>
                    <a:pt x="119" y="48"/>
                    <a:pt x="121" y="46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28" y="22"/>
                    <a:pt x="118" y="17"/>
                    <a:pt x="106" y="15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2" y="0"/>
                    <a:pt x="9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8" y="0"/>
                    <a:pt x="74" y="5"/>
                    <a:pt x="74" y="1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65" y="17"/>
                    <a:pt x="56" y="20"/>
                    <a:pt x="48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1" y="18"/>
                    <a:pt x="35" y="18"/>
                    <a:pt x="31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3"/>
                    <a:pt x="19" y="35"/>
                    <a:pt x="19" y="38"/>
                  </a:cubicBezTo>
                  <a:cubicBezTo>
                    <a:pt x="19" y="40"/>
                    <a:pt x="20" y="43"/>
                    <a:pt x="22" y="45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6"/>
                    <a:pt x="17" y="65"/>
                    <a:pt x="15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4"/>
                    <a:pt x="0" y="78"/>
                    <a:pt x="0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7" y="115"/>
                    <a:pt x="20" y="124"/>
                    <a:pt x="25" y="132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0" y="137"/>
                    <a:pt x="19" y="140"/>
                    <a:pt x="19" y="142"/>
                  </a:cubicBezTo>
                  <a:cubicBezTo>
                    <a:pt x="19" y="145"/>
                    <a:pt x="20" y="147"/>
                    <a:pt x="22" y="14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3" y="160"/>
                    <a:pt x="35" y="161"/>
                    <a:pt x="38" y="161"/>
                  </a:cubicBezTo>
                  <a:cubicBezTo>
                    <a:pt x="40" y="161"/>
                    <a:pt x="43" y="160"/>
                    <a:pt x="45" y="158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56" y="160"/>
                    <a:pt x="65" y="163"/>
                    <a:pt x="74" y="165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76"/>
                    <a:pt x="78" y="180"/>
                    <a:pt x="84" y="180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102" y="180"/>
                    <a:pt x="106" y="176"/>
                    <a:pt x="106" y="170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15" y="163"/>
                    <a:pt x="124" y="160"/>
                    <a:pt x="132" y="155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9" y="162"/>
                    <a:pt x="145" y="162"/>
                    <a:pt x="149" y="158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60" y="147"/>
                    <a:pt x="161" y="145"/>
                    <a:pt x="161" y="142"/>
                  </a:cubicBezTo>
                  <a:cubicBezTo>
                    <a:pt x="161" y="140"/>
                    <a:pt x="160" y="137"/>
                    <a:pt x="158" y="135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60" y="124"/>
                    <a:pt x="163" y="115"/>
                    <a:pt x="165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5" y="106"/>
                    <a:pt x="180" y="102"/>
                    <a:pt x="180" y="96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8"/>
                    <a:pt x="175" y="74"/>
                    <a:pt x="170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75">
              <a:extLst>
                <a:ext uri="{FF2B5EF4-FFF2-40B4-BE49-F238E27FC236}">
                  <a16:creationId xmlns="" xmlns:a16="http://schemas.microsoft.com/office/drawing/2014/main" id="{6015474F-3C2C-4BC3-A4DA-57EE2BC4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2279650"/>
              <a:ext cx="166688" cy="168275"/>
            </a:xfrm>
            <a:custGeom>
              <a:avLst/>
              <a:gdLst>
                <a:gd name="T0" fmla="*/ 45 w 58"/>
                <a:gd name="T1" fmla="*/ 5 h 58"/>
                <a:gd name="T2" fmla="*/ 29 w 58"/>
                <a:gd name="T3" fmla="*/ 0 h 58"/>
                <a:gd name="T4" fmla="*/ 0 w 58"/>
                <a:gd name="T5" fmla="*/ 29 h 58"/>
                <a:gd name="T6" fmla="*/ 29 w 58"/>
                <a:gd name="T7" fmla="*/ 58 h 58"/>
                <a:gd name="T8" fmla="*/ 58 w 58"/>
                <a:gd name="T9" fmla="*/ 29 h 58"/>
                <a:gd name="T10" fmla="*/ 51 w 58"/>
                <a:gd name="T11" fmla="*/ 11 h 58"/>
                <a:gd name="T12" fmla="*/ 30 w 58"/>
                <a:gd name="T13" fmla="*/ 31 h 58"/>
                <a:gd name="T14" fmla="*/ 27 w 58"/>
                <a:gd name="T15" fmla="*/ 33 h 58"/>
                <a:gd name="T16" fmla="*/ 25 w 58"/>
                <a:gd name="T17" fmla="*/ 31 h 58"/>
                <a:gd name="T18" fmla="*/ 25 w 58"/>
                <a:gd name="T19" fmla="*/ 26 h 58"/>
                <a:gd name="T20" fmla="*/ 45 w 58"/>
                <a:gd name="T21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45" y="5"/>
                  </a:moveTo>
                  <a:cubicBezTo>
                    <a:pt x="41" y="2"/>
                    <a:pt x="3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22"/>
                    <a:pt x="55" y="16"/>
                    <a:pt x="51" y="1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3" y="30"/>
                    <a:pt x="23" y="27"/>
                    <a:pt x="25" y="26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42">
            <a:extLst>
              <a:ext uri="{FF2B5EF4-FFF2-40B4-BE49-F238E27FC236}">
                <a16:creationId xmlns="" xmlns:a16="http://schemas.microsoft.com/office/drawing/2014/main" id="{F09349F2-8552-419D-B398-83B23C706CE2}"/>
              </a:ext>
            </a:extLst>
          </p:cNvPr>
          <p:cNvGrpSpPr/>
          <p:nvPr/>
        </p:nvGrpSpPr>
        <p:grpSpPr>
          <a:xfrm>
            <a:off x="1516399" y="2153300"/>
            <a:ext cx="360486" cy="546284"/>
            <a:chOff x="4148138" y="4222751"/>
            <a:chExt cx="360363" cy="546100"/>
          </a:xfrm>
          <a:solidFill>
            <a:srgbClr val="00B0F0"/>
          </a:solidFill>
        </p:grpSpPr>
        <p:sp>
          <p:nvSpPr>
            <p:cNvPr id="29" name="Freeform 82">
              <a:extLst>
                <a:ext uri="{FF2B5EF4-FFF2-40B4-BE49-F238E27FC236}">
                  <a16:creationId xmlns="" xmlns:a16="http://schemas.microsoft.com/office/drawing/2014/main" id="{DE296F37-8F3B-42EF-B5CB-D3D544953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138" y="4222751"/>
              <a:ext cx="360363" cy="349250"/>
            </a:xfrm>
            <a:custGeom>
              <a:avLst/>
              <a:gdLst>
                <a:gd name="T0" fmla="*/ 64 w 127"/>
                <a:gd name="T1" fmla="*/ 0 h 123"/>
                <a:gd name="T2" fmla="*/ 0 w 127"/>
                <a:gd name="T3" fmla="*/ 64 h 123"/>
                <a:gd name="T4" fmla="*/ 29 w 127"/>
                <a:gd name="T5" fmla="*/ 117 h 123"/>
                <a:gd name="T6" fmla="*/ 29 w 127"/>
                <a:gd name="T7" fmla="*/ 123 h 123"/>
                <a:gd name="T8" fmla="*/ 98 w 127"/>
                <a:gd name="T9" fmla="*/ 123 h 123"/>
                <a:gd name="T10" fmla="*/ 98 w 127"/>
                <a:gd name="T11" fmla="*/ 117 h 123"/>
                <a:gd name="T12" fmla="*/ 127 w 127"/>
                <a:gd name="T13" fmla="*/ 64 h 123"/>
                <a:gd name="T14" fmla="*/ 64 w 127"/>
                <a:gd name="T15" fmla="*/ 0 h 123"/>
                <a:gd name="T16" fmla="*/ 71 w 127"/>
                <a:gd name="T17" fmla="*/ 30 h 123"/>
                <a:gd name="T18" fmla="*/ 27 w 127"/>
                <a:gd name="T19" fmla="*/ 66 h 123"/>
                <a:gd name="T20" fmla="*/ 23 w 127"/>
                <a:gd name="T21" fmla="*/ 70 h 123"/>
                <a:gd name="T22" fmla="*/ 22 w 127"/>
                <a:gd name="T23" fmla="*/ 70 h 123"/>
                <a:gd name="T24" fmla="*/ 19 w 127"/>
                <a:gd name="T25" fmla="*/ 65 h 123"/>
                <a:gd name="T26" fmla="*/ 28 w 127"/>
                <a:gd name="T27" fmla="*/ 41 h 123"/>
                <a:gd name="T28" fmla="*/ 72 w 127"/>
                <a:gd name="T29" fmla="*/ 22 h 123"/>
                <a:gd name="T30" fmla="*/ 75 w 127"/>
                <a:gd name="T31" fmla="*/ 26 h 123"/>
                <a:gd name="T32" fmla="*/ 71 w 127"/>
                <a:gd name="T33" fmla="*/ 3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3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5"/>
                    <a:pt x="11" y="105"/>
                    <a:pt x="29" y="117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116" y="105"/>
                    <a:pt x="127" y="85"/>
                    <a:pt x="127" y="64"/>
                  </a:cubicBezTo>
                  <a:cubicBezTo>
                    <a:pt x="127" y="29"/>
                    <a:pt x="99" y="0"/>
                    <a:pt x="64" y="0"/>
                  </a:cubicBezTo>
                  <a:close/>
                  <a:moveTo>
                    <a:pt x="71" y="30"/>
                  </a:moveTo>
                  <a:cubicBezTo>
                    <a:pt x="33" y="24"/>
                    <a:pt x="27" y="65"/>
                    <a:pt x="27" y="66"/>
                  </a:cubicBezTo>
                  <a:cubicBezTo>
                    <a:pt x="26" y="68"/>
                    <a:pt x="25" y="70"/>
                    <a:pt x="23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0" y="70"/>
                    <a:pt x="18" y="67"/>
                    <a:pt x="19" y="65"/>
                  </a:cubicBezTo>
                  <a:cubicBezTo>
                    <a:pt x="19" y="65"/>
                    <a:pt x="20" y="53"/>
                    <a:pt x="28" y="41"/>
                  </a:cubicBezTo>
                  <a:cubicBezTo>
                    <a:pt x="35" y="30"/>
                    <a:pt x="48" y="18"/>
                    <a:pt x="72" y="22"/>
                  </a:cubicBezTo>
                  <a:cubicBezTo>
                    <a:pt x="74" y="22"/>
                    <a:pt x="76" y="24"/>
                    <a:pt x="75" y="26"/>
                  </a:cubicBezTo>
                  <a:cubicBezTo>
                    <a:pt x="75" y="28"/>
                    <a:pt x="73" y="30"/>
                    <a:pt x="71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Rectangle 83">
              <a:extLst>
                <a:ext uri="{FF2B5EF4-FFF2-40B4-BE49-F238E27FC236}">
                  <a16:creationId xmlns="" xmlns:a16="http://schemas.microsoft.com/office/drawing/2014/main" id="{D4CD9EE9-6486-4161-9BD4-7D31CE021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688" y="4595813"/>
              <a:ext cx="195263" cy="19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84">
              <a:extLst>
                <a:ext uri="{FF2B5EF4-FFF2-40B4-BE49-F238E27FC236}">
                  <a16:creationId xmlns="" xmlns:a16="http://schemas.microsoft.com/office/drawing/2014/main" id="{FC436D79-6545-4AD7-A443-D28DA6786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4683126"/>
              <a:ext cx="195263" cy="85725"/>
            </a:xfrm>
            <a:custGeom>
              <a:avLst/>
              <a:gdLst>
                <a:gd name="T0" fmla="*/ 0 w 69"/>
                <a:gd name="T1" fmla="*/ 2 h 30"/>
                <a:gd name="T2" fmla="*/ 13 w 69"/>
                <a:gd name="T3" fmla="*/ 15 h 30"/>
                <a:gd name="T4" fmla="*/ 16 w 69"/>
                <a:gd name="T5" fmla="*/ 15 h 30"/>
                <a:gd name="T6" fmla="*/ 35 w 69"/>
                <a:gd name="T7" fmla="*/ 30 h 30"/>
                <a:gd name="T8" fmla="*/ 54 w 69"/>
                <a:gd name="T9" fmla="*/ 15 h 30"/>
                <a:gd name="T10" fmla="*/ 57 w 69"/>
                <a:gd name="T11" fmla="*/ 15 h 30"/>
                <a:gd name="T12" fmla="*/ 69 w 69"/>
                <a:gd name="T13" fmla="*/ 2 h 30"/>
                <a:gd name="T14" fmla="*/ 69 w 69"/>
                <a:gd name="T15" fmla="*/ 0 h 30"/>
                <a:gd name="T16" fmla="*/ 0 w 69"/>
                <a:gd name="T17" fmla="*/ 0 h 30"/>
                <a:gd name="T18" fmla="*/ 0 w 69"/>
                <a:gd name="T1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0">
                  <a:moveTo>
                    <a:pt x="0" y="2"/>
                  </a:moveTo>
                  <a:cubicBezTo>
                    <a:pt x="0" y="9"/>
                    <a:pt x="6" y="15"/>
                    <a:pt x="13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23"/>
                    <a:pt x="24" y="30"/>
                    <a:pt x="35" y="30"/>
                  </a:cubicBezTo>
                  <a:cubicBezTo>
                    <a:pt x="45" y="30"/>
                    <a:pt x="54" y="23"/>
                    <a:pt x="54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3" y="15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Rectangle 85">
              <a:extLst>
                <a:ext uri="{FF2B5EF4-FFF2-40B4-BE49-F238E27FC236}">
                  <a16:creationId xmlns="" xmlns:a16="http://schemas.microsoft.com/office/drawing/2014/main" id="{9BFFA67A-8E77-476F-A4E6-51F31D696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688" y="4640263"/>
              <a:ext cx="195263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3" name="组合 47">
            <a:extLst>
              <a:ext uri="{FF2B5EF4-FFF2-40B4-BE49-F238E27FC236}">
                <a16:creationId xmlns="" xmlns:a16="http://schemas.microsoft.com/office/drawing/2014/main" id="{F325A033-8D59-433A-B01F-0A840FE094B8}"/>
              </a:ext>
            </a:extLst>
          </p:cNvPr>
          <p:cNvGrpSpPr/>
          <p:nvPr/>
        </p:nvGrpSpPr>
        <p:grpSpPr>
          <a:xfrm>
            <a:off x="7896446" y="2171159"/>
            <a:ext cx="395422" cy="546284"/>
            <a:chOff x="6492875" y="5291138"/>
            <a:chExt cx="395288" cy="546100"/>
          </a:xfrm>
          <a:solidFill>
            <a:srgbClr val="00B0F0"/>
          </a:solidFill>
        </p:grpSpPr>
        <p:sp>
          <p:nvSpPr>
            <p:cNvPr id="34" name="Freeform 91">
              <a:extLst>
                <a:ext uri="{FF2B5EF4-FFF2-40B4-BE49-F238E27FC236}">
                  <a16:creationId xmlns="" xmlns:a16="http://schemas.microsoft.com/office/drawing/2014/main" id="{7E42E687-310C-40FD-A624-8E769A5C1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2875" y="5291138"/>
              <a:ext cx="395288" cy="546100"/>
            </a:xfrm>
            <a:custGeom>
              <a:avLst/>
              <a:gdLst>
                <a:gd name="T0" fmla="*/ 128 w 139"/>
                <a:gd name="T1" fmla="*/ 25 h 192"/>
                <a:gd name="T2" fmla="*/ 128 w 139"/>
                <a:gd name="T3" fmla="*/ 17 h 192"/>
                <a:gd name="T4" fmla="*/ 138 w 139"/>
                <a:gd name="T5" fmla="*/ 17 h 192"/>
                <a:gd name="T6" fmla="*/ 139 w 139"/>
                <a:gd name="T7" fmla="*/ 16 h 192"/>
                <a:gd name="T8" fmla="*/ 139 w 139"/>
                <a:gd name="T9" fmla="*/ 1 h 192"/>
                <a:gd name="T10" fmla="*/ 138 w 139"/>
                <a:gd name="T11" fmla="*/ 0 h 192"/>
                <a:gd name="T12" fmla="*/ 1 w 139"/>
                <a:gd name="T13" fmla="*/ 0 h 192"/>
                <a:gd name="T14" fmla="*/ 0 w 139"/>
                <a:gd name="T15" fmla="*/ 1 h 192"/>
                <a:gd name="T16" fmla="*/ 0 w 139"/>
                <a:gd name="T17" fmla="*/ 16 h 192"/>
                <a:gd name="T18" fmla="*/ 1 w 139"/>
                <a:gd name="T19" fmla="*/ 17 h 192"/>
                <a:gd name="T20" fmla="*/ 11 w 139"/>
                <a:gd name="T21" fmla="*/ 17 h 192"/>
                <a:gd name="T22" fmla="*/ 11 w 139"/>
                <a:gd name="T23" fmla="*/ 25 h 192"/>
                <a:gd name="T24" fmla="*/ 44 w 139"/>
                <a:gd name="T25" fmla="*/ 88 h 192"/>
                <a:gd name="T26" fmla="*/ 48 w 139"/>
                <a:gd name="T27" fmla="*/ 99 h 192"/>
                <a:gd name="T28" fmla="*/ 45 w 139"/>
                <a:gd name="T29" fmla="*/ 104 h 192"/>
                <a:gd name="T30" fmla="*/ 11 w 139"/>
                <a:gd name="T31" fmla="*/ 168 h 192"/>
                <a:gd name="T32" fmla="*/ 11 w 139"/>
                <a:gd name="T33" fmla="*/ 176 h 192"/>
                <a:gd name="T34" fmla="*/ 1 w 139"/>
                <a:gd name="T35" fmla="*/ 176 h 192"/>
                <a:gd name="T36" fmla="*/ 0 w 139"/>
                <a:gd name="T37" fmla="*/ 177 h 192"/>
                <a:gd name="T38" fmla="*/ 0 w 139"/>
                <a:gd name="T39" fmla="*/ 191 h 192"/>
                <a:gd name="T40" fmla="*/ 1 w 139"/>
                <a:gd name="T41" fmla="*/ 192 h 192"/>
                <a:gd name="T42" fmla="*/ 138 w 139"/>
                <a:gd name="T43" fmla="*/ 192 h 192"/>
                <a:gd name="T44" fmla="*/ 139 w 139"/>
                <a:gd name="T45" fmla="*/ 191 h 192"/>
                <a:gd name="T46" fmla="*/ 139 w 139"/>
                <a:gd name="T47" fmla="*/ 177 h 192"/>
                <a:gd name="T48" fmla="*/ 138 w 139"/>
                <a:gd name="T49" fmla="*/ 176 h 192"/>
                <a:gd name="T50" fmla="*/ 128 w 139"/>
                <a:gd name="T51" fmla="*/ 176 h 192"/>
                <a:gd name="T52" fmla="*/ 128 w 139"/>
                <a:gd name="T53" fmla="*/ 168 h 192"/>
                <a:gd name="T54" fmla="*/ 94 w 139"/>
                <a:gd name="T55" fmla="*/ 104 h 192"/>
                <a:gd name="T56" fmla="*/ 91 w 139"/>
                <a:gd name="T57" fmla="*/ 99 h 192"/>
                <a:gd name="T58" fmla="*/ 95 w 139"/>
                <a:gd name="T59" fmla="*/ 88 h 192"/>
                <a:gd name="T60" fmla="*/ 128 w 139"/>
                <a:gd name="T61" fmla="*/ 25 h 192"/>
                <a:gd name="T62" fmla="*/ 83 w 139"/>
                <a:gd name="T63" fmla="*/ 100 h 192"/>
                <a:gd name="T64" fmla="*/ 89 w 139"/>
                <a:gd name="T65" fmla="*/ 111 h 192"/>
                <a:gd name="T66" fmla="*/ 90 w 139"/>
                <a:gd name="T67" fmla="*/ 111 h 192"/>
                <a:gd name="T68" fmla="*/ 120 w 139"/>
                <a:gd name="T69" fmla="*/ 168 h 192"/>
                <a:gd name="T70" fmla="*/ 120 w 139"/>
                <a:gd name="T71" fmla="*/ 173 h 192"/>
                <a:gd name="T72" fmla="*/ 19 w 139"/>
                <a:gd name="T73" fmla="*/ 173 h 192"/>
                <a:gd name="T74" fmla="*/ 19 w 139"/>
                <a:gd name="T75" fmla="*/ 168 h 192"/>
                <a:gd name="T76" fmla="*/ 49 w 139"/>
                <a:gd name="T77" fmla="*/ 111 h 192"/>
                <a:gd name="T78" fmla="*/ 50 w 139"/>
                <a:gd name="T79" fmla="*/ 111 h 192"/>
                <a:gd name="T80" fmla="*/ 56 w 139"/>
                <a:gd name="T81" fmla="*/ 100 h 192"/>
                <a:gd name="T82" fmla="*/ 50 w 139"/>
                <a:gd name="T83" fmla="*/ 82 h 192"/>
                <a:gd name="T84" fmla="*/ 49 w 139"/>
                <a:gd name="T85" fmla="*/ 81 h 192"/>
                <a:gd name="T86" fmla="*/ 19 w 139"/>
                <a:gd name="T87" fmla="*/ 25 h 192"/>
                <a:gd name="T88" fmla="*/ 19 w 139"/>
                <a:gd name="T89" fmla="*/ 20 h 192"/>
                <a:gd name="T90" fmla="*/ 120 w 139"/>
                <a:gd name="T91" fmla="*/ 20 h 192"/>
                <a:gd name="T92" fmla="*/ 120 w 139"/>
                <a:gd name="T93" fmla="*/ 25 h 192"/>
                <a:gd name="T94" fmla="*/ 91 w 139"/>
                <a:gd name="T95" fmla="*/ 81 h 192"/>
                <a:gd name="T96" fmla="*/ 89 w 139"/>
                <a:gd name="T97" fmla="*/ 82 h 192"/>
                <a:gd name="T98" fmla="*/ 83 w 139"/>
                <a:gd name="T99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92">
                  <a:moveTo>
                    <a:pt x="128" y="25"/>
                  </a:moveTo>
                  <a:cubicBezTo>
                    <a:pt x="128" y="17"/>
                    <a:pt x="128" y="17"/>
                    <a:pt x="12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9" y="16"/>
                    <a:pt x="139" y="16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8" y="0"/>
                    <a:pt x="13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52"/>
                    <a:pt x="24" y="77"/>
                    <a:pt x="44" y="88"/>
                  </a:cubicBezTo>
                  <a:cubicBezTo>
                    <a:pt x="45" y="90"/>
                    <a:pt x="49" y="95"/>
                    <a:pt x="48" y="99"/>
                  </a:cubicBezTo>
                  <a:cubicBezTo>
                    <a:pt x="48" y="101"/>
                    <a:pt x="47" y="103"/>
                    <a:pt x="45" y="104"/>
                  </a:cubicBezTo>
                  <a:cubicBezTo>
                    <a:pt x="24" y="115"/>
                    <a:pt x="11" y="140"/>
                    <a:pt x="11" y="168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1" y="176"/>
                    <a:pt x="0" y="177"/>
                    <a:pt x="0" y="177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2"/>
                    <a:pt x="1" y="192"/>
                    <a:pt x="1" y="192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38" y="192"/>
                    <a:pt x="139" y="192"/>
                    <a:pt x="139" y="191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9" y="177"/>
                    <a:pt x="138" y="176"/>
                    <a:pt x="138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40"/>
                    <a:pt x="115" y="115"/>
                    <a:pt x="94" y="104"/>
                  </a:cubicBezTo>
                  <a:cubicBezTo>
                    <a:pt x="92" y="103"/>
                    <a:pt x="91" y="101"/>
                    <a:pt x="91" y="99"/>
                  </a:cubicBezTo>
                  <a:cubicBezTo>
                    <a:pt x="91" y="95"/>
                    <a:pt x="94" y="90"/>
                    <a:pt x="95" y="88"/>
                  </a:cubicBezTo>
                  <a:cubicBezTo>
                    <a:pt x="115" y="77"/>
                    <a:pt x="128" y="52"/>
                    <a:pt x="128" y="25"/>
                  </a:cubicBezTo>
                  <a:close/>
                  <a:moveTo>
                    <a:pt x="83" y="100"/>
                  </a:moveTo>
                  <a:cubicBezTo>
                    <a:pt x="83" y="104"/>
                    <a:pt x="86" y="108"/>
                    <a:pt x="89" y="111"/>
                  </a:cubicBezTo>
                  <a:cubicBezTo>
                    <a:pt x="89" y="111"/>
                    <a:pt x="90" y="111"/>
                    <a:pt x="90" y="111"/>
                  </a:cubicBezTo>
                  <a:cubicBezTo>
                    <a:pt x="108" y="121"/>
                    <a:pt x="120" y="143"/>
                    <a:pt x="120" y="168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43"/>
                    <a:pt x="31" y="121"/>
                    <a:pt x="49" y="111"/>
                  </a:cubicBezTo>
                  <a:cubicBezTo>
                    <a:pt x="49" y="111"/>
                    <a:pt x="50" y="111"/>
                    <a:pt x="50" y="111"/>
                  </a:cubicBezTo>
                  <a:cubicBezTo>
                    <a:pt x="54" y="108"/>
                    <a:pt x="56" y="104"/>
                    <a:pt x="56" y="100"/>
                  </a:cubicBezTo>
                  <a:cubicBezTo>
                    <a:pt x="57" y="92"/>
                    <a:pt x="52" y="85"/>
                    <a:pt x="50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31" y="72"/>
                    <a:pt x="19" y="49"/>
                    <a:pt x="19" y="25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49"/>
                    <a:pt x="108" y="72"/>
                    <a:pt x="91" y="81"/>
                  </a:cubicBezTo>
                  <a:cubicBezTo>
                    <a:pt x="90" y="82"/>
                    <a:pt x="90" y="82"/>
                    <a:pt x="89" y="82"/>
                  </a:cubicBezTo>
                  <a:cubicBezTo>
                    <a:pt x="87" y="85"/>
                    <a:pt x="82" y="92"/>
                    <a:pt x="8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 92">
              <a:extLst>
                <a:ext uri="{FF2B5EF4-FFF2-40B4-BE49-F238E27FC236}">
                  <a16:creationId xmlns="" xmlns:a16="http://schemas.microsoft.com/office/drawing/2014/main" id="{D6AB4EF3-A90A-4718-B4F6-C8AD476C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5" y="5430838"/>
              <a:ext cx="147638" cy="114300"/>
            </a:xfrm>
            <a:custGeom>
              <a:avLst/>
              <a:gdLst>
                <a:gd name="T0" fmla="*/ 52 w 52"/>
                <a:gd name="T1" fmla="*/ 1 h 40"/>
                <a:gd name="T2" fmla="*/ 52 w 52"/>
                <a:gd name="T3" fmla="*/ 0 h 40"/>
                <a:gd name="T4" fmla="*/ 51 w 52"/>
                <a:gd name="T5" fmla="*/ 0 h 40"/>
                <a:gd name="T6" fmla="*/ 1 w 52"/>
                <a:gd name="T7" fmla="*/ 16 h 40"/>
                <a:gd name="T8" fmla="*/ 0 w 52"/>
                <a:gd name="T9" fmla="*/ 17 h 40"/>
                <a:gd name="T10" fmla="*/ 0 w 52"/>
                <a:gd name="T11" fmla="*/ 18 h 40"/>
                <a:gd name="T12" fmla="*/ 7 w 52"/>
                <a:gd name="T13" fmla="*/ 23 h 40"/>
                <a:gd name="T14" fmla="*/ 10 w 52"/>
                <a:gd name="T15" fmla="*/ 24 h 40"/>
                <a:gd name="T16" fmla="*/ 12 w 52"/>
                <a:gd name="T17" fmla="*/ 27 h 40"/>
                <a:gd name="T18" fmla="*/ 20 w 52"/>
                <a:gd name="T19" fmla="*/ 40 h 40"/>
                <a:gd name="T20" fmla="*/ 21 w 52"/>
                <a:gd name="T21" fmla="*/ 40 h 40"/>
                <a:gd name="T22" fmla="*/ 22 w 52"/>
                <a:gd name="T23" fmla="*/ 40 h 40"/>
                <a:gd name="T24" fmla="*/ 29 w 52"/>
                <a:gd name="T25" fmla="*/ 27 h 40"/>
                <a:gd name="T26" fmla="*/ 31 w 52"/>
                <a:gd name="T27" fmla="*/ 24 h 40"/>
                <a:gd name="T28" fmla="*/ 34 w 52"/>
                <a:gd name="T29" fmla="*/ 23 h 40"/>
                <a:gd name="T30" fmla="*/ 52 w 52"/>
                <a:gd name="T3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40">
                  <a:moveTo>
                    <a:pt x="52" y="1"/>
                  </a:moveTo>
                  <a:cubicBezTo>
                    <a:pt x="52" y="1"/>
                    <a:pt x="5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3" y="20"/>
                    <a:pt x="5" y="22"/>
                    <a:pt x="7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6" y="31"/>
                    <a:pt x="18" y="35"/>
                    <a:pt x="20" y="40"/>
                  </a:cubicBezTo>
                  <a:cubicBezTo>
                    <a:pt x="20" y="40"/>
                    <a:pt x="20" y="40"/>
                    <a:pt x="21" y="40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3" y="35"/>
                    <a:pt x="25" y="31"/>
                    <a:pt x="29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41" y="19"/>
                    <a:pt x="48" y="1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 93">
              <a:extLst>
                <a:ext uri="{FF2B5EF4-FFF2-40B4-BE49-F238E27FC236}">
                  <a16:creationId xmlns="" xmlns:a16="http://schemas.microsoft.com/office/drawing/2014/main" id="{698E6224-59B8-4D2C-8625-96982CD72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5592763"/>
              <a:ext cx="204788" cy="160338"/>
            </a:xfrm>
            <a:custGeom>
              <a:avLst/>
              <a:gdLst>
                <a:gd name="T0" fmla="*/ 47 w 72"/>
                <a:gd name="T1" fmla="*/ 14 h 56"/>
                <a:gd name="T2" fmla="*/ 46 w 72"/>
                <a:gd name="T3" fmla="*/ 13 h 56"/>
                <a:gd name="T4" fmla="*/ 37 w 72"/>
                <a:gd name="T5" fmla="*/ 1 h 56"/>
                <a:gd name="T6" fmla="*/ 35 w 72"/>
                <a:gd name="T7" fmla="*/ 1 h 56"/>
                <a:gd name="T8" fmla="*/ 25 w 72"/>
                <a:gd name="T9" fmla="*/ 13 h 56"/>
                <a:gd name="T10" fmla="*/ 24 w 72"/>
                <a:gd name="T11" fmla="*/ 14 h 56"/>
                <a:gd name="T12" fmla="*/ 23 w 72"/>
                <a:gd name="T13" fmla="*/ 15 h 56"/>
                <a:gd name="T14" fmla="*/ 0 w 72"/>
                <a:gd name="T15" fmla="*/ 55 h 56"/>
                <a:gd name="T16" fmla="*/ 0 w 72"/>
                <a:gd name="T17" fmla="*/ 55 h 56"/>
                <a:gd name="T18" fmla="*/ 1 w 72"/>
                <a:gd name="T19" fmla="*/ 56 h 56"/>
                <a:gd name="T20" fmla="*/ 71 w 72"/>
                <a:gd name="T21" fmla="*/ 56 h 56"/>
                <a:gd name="T22" fmla="*/ 71 w 72"/>
                <a:gd name="T23" fmla="*/ 55 h 56"/>
                <a:gd name="T24" fmla="*/ 72 w 72"/>
                <a:gd name="T25" fmla="*/ 55 h 56"/>
                <a:gd name="T26" fmla="*/ 48 w 72"/>
                <a:gd name="T27" fmla="*/ 15 h 56"/>
                <a:gd name="T28" fmla="*/ 47 w 72"/>
                <a:gd name="T2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56">
                  <a:moveTo>
                    <a:pt x="47" y="14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1" y="10"/>
                    <a:pt x="38" y="5"/>
                    <a:pt x="37" y="1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3" y="5"/>
                    <a:pt x="30" y="10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1" y="21"/>
                    <a:pt x="2" y="3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37"/>
                    <a:pt x="60" y="21"/>
                    <a:pt x="48" y="15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5" name="组合 59">
            <a:extLst>
              <a:ext uri="{FF2B5EF4-FFF2-40B4-BE49-F238E27FC236}">
                <a16:creationId xmlns="" xmlns:a16="http://schemas.microsoft.com/office/drawing/2014/main" id="{BD980FD1-BE23-451F-BAF8-FC7926C27167}"/>
              </a:ext>
            </a:extLst>
          </p:cNvPr>
          <p:cNvGrpSpPr/>
          <p:nvPr/>
        </p:nvGrpSpPr>
        <p:grpSpPr>
          <a:xfrm>
            <a:off x="1486185" y="3769330"/>
            <a:ext cx="420916" cy="417254"/>
            <a:chOff x="7596188" y="3157538"/>
            <a:chExt cx="547688" cy="542925"/>
          </a:xfrm>
          <a:solidFill>
            <a:srgbClr val="00B0F0"/>
          </a:solidFill>
        </p:grpSpPr>
        <p:sp>
          <p:nvSpPr>
            <p:cNvPr id="46" name="Rectangle 166">
              <a:extLst>
                <a:ext uri="{FF2B5EF4-FFF2-40B4-BE49-F238E27FC236}">
                  <a16:creationId xmlns="" xmlns:a16="http://schemas.microsoft.com/office/drawing/2014/main" id="{36BEB609-7E32-4BF4-AE70-CA3AD0D52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3328988"/>
              <a:ext cx="82550" cy="36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 167">
              <a:extLst>
                <a:ext uri="{FF2B5EF4-FFF2-40B4-BE49-F238E27FC236}">
                  <a16:creationId xmlns="" xmlns:a16="http://schemas.microsoft.com/office/drawing/2014/main" id="{37F21FA0-229B-4A18-BFAD-D211777BD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2550" y="3497263"/>
              <a:ext cx="331788" cy="203200"/>
            </a:xfrm>
            <a:custGeom>
              <a:avLst/>
              <a:gdLst>
                <a:gd name="T0" fmla="*/ 0 w 117"/>
                <a:gd name="T1" fmla="*/ 71 h 71"/>
                <a:gd name="T2" fmla="*/ 117 w 117"/>
                <a:gd name="T3" fmla="*/ 71 h 71"/>
                <a:gd name="T4" fmla="*/ 117 w 117"/>
                <a:gd name="T5" fmla="*/ 0 h 71"/>
                <a:gd name="T6" fmla="*/ 0 w 117"/>
                <a:gd name="T7" fmla="*/ 0 h 71"/>
                <a:gd name="T8" fmla="*/ 0 w 117"/>
                <a:gd name="T9" fmla="*/ 71 h 71"/>
                <a:gd name="T10" fmla="*/ 20 w 117"/>
                <a:gd name="T11" fmla="*/ 19 h 71"/>
                <a:gd name="T12" fmla="*/ 95 w 117"/>
                <a:gd name="T13" fmla="*/ 19 h 71"/>
                <a:gd name="T14" fmla="*/ 99 w 117"/>
                <a:gd name="T15" fmla="*/ 23 h 71"/>
                <a:gd name="T16" fmla="*/ 95 w 117"/>
                <a:gd name="T17" fmla="*/ 27 h 71"/>
                <a:gd name="T18" fmla="*/ 20 w 117"/>
                <a:gd name="T19" fmla="*/ 27 h 71"/>
                <a:gd name="T20" fmla="*/ 16 w 117"/>
                <a:gd name="T21" fmla="*/ 23 h 71"/>
                <a:gd name="T22" fmla="*/ 20 w 117"/>
                <a:gd name="T23" fmla="*/ 19 h 71"/>
                <a:gd name="T24" fmla="*/ 20 w 117"/>
                <a:gd name="T25" fmla="*/ 42 h 71"/>
                <a:gd name="T26" fmla="*/ 95 w 117"/>
                <a:gd name="T27" fmla="*/ 42 h 71"/>
                <a:gd name="T28" fmla="*/ 99 w 117"/>
                <a:gd name="T29" fmla="*/ 46 h 71"/>
                <a:gd name="T30" fmla="*/ 95 w 117"/>
                <a:gd name="T31" fmla="*/ 50 h 71"/>
                <a:gd name="T32" fmla="*/ 20 w 117"/>
                <a:gd name="T33" fmla="*/ 50 h 71"/>
                <a:gd name="T34" fmla="*/ 16 w 117"/>
                <a:gd name="T35" fmla="*/ 46 h 71"/>
                <a:gd name="T36" fmla="*/ 20 w 117"/>
                <a:gd name="T37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71">
                  <a:moveTo>
                    <a:pt x="0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1"/>
                  </a:lnTo>
                  <a:close/>
                  <a:moveTo>
                    <a:pt x="20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7" y="19"/>
                    <a:pt x="99" y="21"/>
                    <a:pt x="99" y="23"/>
                  </a:cubicBezTo>
                  <a:cubicBezTo>
                    <a:pt x="99" y="25"/>
                    <a:pt x="97" y="27"/>
                    <a:pt x="95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7"/>
                    <a:pt x="16" y="25"/>
                    <a:pt x="16" y="23"/>
                  </a:cubicBezTo>
                  <a:cubicBezTo>
                    <a:pt x="16" y="21"/>
                    <a:pt x="18" y="19"/>
                    <a:pt x="20" y="19"/>
                  </a:cubicBezTo>
                  <a:close/>
                  <a:moveTo>
                    <a:pt x="20" y="42"/>
                  </a:moveTo>
                  <a:cubicBezTo>
                    <a:pt x="95" y="42"/>
                    <a:pt x="95" y="42"/>
                    <a:pt x="95" y="42"/>
                  </a:cubicBezTo>
                  <a:cubicBezTo>
                    <a:pt x="97" y="42"/>
                    <a:pt x="99" y="44"/>
                    <a:pt x="99" y="46"/>
                  </a:cubicBezTo>
                  <a:cubicBezTo>
                    <a:pt x="99" y="48"/>
                    <a:pt x="97" y="50"/>
                    <a:pt x="95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8" y="50"/>
                    <a:pt x="16" y="48"/>
                    <a:pt x="16" y="46"/>
                  </a:cubicBezTo>
                  <a:cubicBezTo>
                    <a:pt x="16" y="44"/>
                    <a:pt x="18" y="42"/>
                    <a:pt x="20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Freeform 168">
              <a:extLst>
                <a:ext uri="{FF2B5EF4-FFF2-40B4-BE49-F238E27FC236}">
                  <a16:creationId xmlns="" xmlns:a16="http://schemas.microsoft.com/office/drawing/2014/main" id="{EC61880C-6816-42AE-9B47-7963B7A3D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6188" y="3157538"/>
              <a:ext cx="547688" cy="419100"/>
            </a:xfrm>
            <a:custGeom>
              <a:avLst/>
              <a:gdLst>
                <a:gd name="T0" fmla="*/ 178 w 192"/>
                <a:gd name="T1" fmla="*/ 33 h 147"/>
                <a:gd name="T2" fmla="*/ 158 w 192"/>
                <a:gd name="T3" fmla="*/ 33 h 147"/>
                <a:gd name="T4" fmla="*/ 158 w 192"/>
                <a:gd name="T5" fmla="*/ 0 h 147"/>
                <a:gd name="T6" fmla="*/ 33 w 192"/>
                <a:gd name="T7" fmla="*/ 0 h 147"/>
                <a:gd name="T8" fmla="*/ 33 w 192"/>
                <a:gd name="T9" fmla="*/ 33 h 147"/>
                <a:gd name="T10" fmla="*/ 14 w 192"/>
                <a:gd name="T11" fmla="*/ 33 h 147"/>
                <a:gd name="T12" fmla="*/ 0 w 192"/>
                <a:gd name="T13" fmla="*/ 46 h 147"/>
                <a:gd name="T14" fmla="*/ 0 w 192"/>
                <a:gd name="T15" fmla="*/ 133 h 147"/>
                <a:gd name="T16" fmla="*/ 14 w 192"/>
                <a:gd name="T17" fmla="*/ 147 h 147"/>
                <a:gd name="T18" fmla="*/ 29 w 192"/>
                <a:gd name="T19" fmla="*/ 147 h 147"/>
                <a:gd name="T20" fmla="*/ 29 w 192"/>
                <a:gd name="T21" fmla="*/ 111 h 147"/>
                <a:gd name="T22" fmla="*/ 162 w 192"/>
                <a:gd name="T23" fmla="*/ 111 h 147"/>
                <a:gd name="T24" fmla="*/ 162 w 192"/>
                <a:gd name="T25" fmla="*/ 147 h 147"/>
                <a:gd name="T26" fmla="*/ 178 w 192"/>
                <a:gd name="T27" fmla="*/ 147 h 147"/>
                <a:gd name="T28" fmla="*/ 192 w 192"/>
                <a:gd name="T29" fmla="*/ 133 h 147"/>
                <a:gd name="T30" fmla="*/ 192 w 192"/>
                <a:gd name="T31" fmla="*/ 46 h 147"/>
                <a:gd name="T32" fmla="*/ 178 w 192"/>
                <a:gd name="T33" fmla="*/ 33 h 147"/>
                <a:gd name="T34" fmla="*/ 41 w 192"/>
                <a:gd name="T35" fmla="*/ 9 h 147"/>
                <a:gd name="T36" fmla="*/ 150 w 192"/>
                <a:gd name="T37" fmla="*/ 9 h 147"/>
                <a:gd name="T38" fmla="*/ 150 w 192"/>
                <a:gd name="T39" fmla="*/ 33 h 147"/>
                <a:gd name="T40" fmla="*/ 41 w 192"/>
                <a:gd name="T41" fmla="*/ 33 h 147"/>
                <a:gd name="T42" fmla="*/ 41 w 192"/>
                <a:gd name="T43" fmla="*/ 9 h 147"/>
                <a:gd name="T44" fmla="*/ 61 w 192"/>
                <a:gd name="T45" fmla="*/ 81 h 147"/>
                <a:gd name="T46" fmla="*/ 16 w 192"/>
                <a:gd name="T47" fmla="*/ 81 h 147"/>
                <a:gd name="T48" fmla="*/ 16 w 192"/>
                <a:gd name="T49" fmla="*/ 52 h 147"/>
                <a:gd name="T50" fmla="*/ 61 w 192"/>
                <a:gd name="T51" fmla="*/ 52 h 147"/>
                <a:gd name="T52" fmla="*/ 61 w 192"/>
                <a:gd name="T53" fmla="*/ 81 h 147"/>
                <a:gd name="T54" fmla="*/ 146 w 192"/>
                <a:gd name="T55" fmla="*/ 70 h 147"/>
                <a:gd name="T56" fmla="*/ 81 w 192"/>
                <a:gd name="T57" fmla="*/ 70 h 147"/>
                <a:gd name="T58" fmla="*/ 77 w 192"/>
                <a:gd name="T59" fmla="*/ 66 h 147"/>
                <a:gd name="T60" fmla="*/ 81 w 192"/>
                <a:gd name="T61" fmla="*/ 62 h 147"/>
                <a:gd name="T62" fmla="*/ 146 w 192"/>
                <a:gd name="T63" fmla="*/ 62 h 147"/>
                <a:gd name="T64" fmla="*/ 150 w 192"/>
                <a:gd name="T65" fmla="*/ 66 h 147"/>
                <a:gd name="T66" fmla="*/ 146 w 192"/>
                <a:gd name="T67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47">
                  <a:moveTo>
                    <a:pt x="178" y="33"/>
                  </a:moveTo>
                  <a:cubicBezTo>
                    <a:pt x="158" y="33"/>
                    <a:pt x="158" y="33"/>
                    <a:pt x="158" y="33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6" y="33"/>
                    <a:pt x="0" y="39"/>
                    <a:pt x="0" y="4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1"/>
                    <a:pt x="6" y="147"/>
                    <a:pt x="14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78" y="147"/>
                    <a:pt x="178" y="147"/>
                    <a:pt x="178" y="147"/>
                  </a:cubicBezTo>
                  <a:cubicBezTo>
                    <a:pt x="185" y="147"/>
                    <a:pt x="192" y="141"/>
                    <a:pt x="192" y="133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39"/>
                    <a:pt x="185" y="33"/>
                    <a:pt x="178" y="33"/>
                  </a:cubicBezTo>
                  <a:close/>
                  <a:moveTo>
                    <a:pt x="41" y="9"/>
                  </a:moveTo>
                  <a:cubicBezTo>
                    <a:pt x="150" y="9"/>
                    <a:pt x="150" y="9"/>
                    <a:pt x="150" y="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9"/>
                  </a:lnTo>
                  <a:close/>
                  <a:moveTo>
                    <a:pt x="61" y="81"/>
                  </a:moveTo>
                  <a:cubicBezTo>
                    <a:pt x="16" y="81"/>
                    <a:pt x="16" y="81"/>
                    <a:pt x="16" y="8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61" y="52"/>
                    <a:pt x="61" y="52"/>
                    <a:pt x="61" y="52"/>
                  </a:cubicBezTo>
                  <a:lnTo>
                    <a:pt x="61" y="81"/>
                  </a:lnTo>
                  <a:close/>
                  <a:moveTo>
                    <a:pt x="146" y="70"/>
                  </a:move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7" y="69"/>
                    <a:pt x="77" y="66"/>
                  </a:cubicBezTo>
                  <a:cubicBezTo>
                    <a:pt x="77" y="64"/>
                    <a:pt x="79" y="62"/>
                    <a:pt x="81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8" y="62"/>
                    <a:pt x="150" y="64"/>
                    <a:pt x="150" y="66"/>
                  </a:cubicBezTo>
                  <a:cubicBezTo>
                    <a:pt x="150" y="69"/>
                    <a:pt x="148" y="70"/>
                    <a:pt x="146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线连接符 2"/>
          <p:cNvCxnSpPr/>
          <p:nvPr/>
        </p:nvCxnSpPr>
        <p:spPr>
          <a:xfrm>
            <a:off x="1486185" y="3215148"/>
            <a:ext cx="68056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/>
          <p:cNvCxnSpPr/>
          <p:nvPr/>
        </p:nvCxnSpPr>
        <p:spPr>
          <a:xfrm>
            <a:off x="4893942" y="2001554"/>
            <a:ext cx="0" cy="27012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2279598" y="1960124"/>
            <a:ext cx="2179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A.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Bố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mẹ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- Con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cái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迷你简准圆" panose="03000509000000000000" pitchFamily="65" charset="-122"/>
              <a:cs typeface="Times New Roman" pitchFamily="18" charset="0"/>
              <a:sym typeface="Arial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102174" y="3486053"/>
            <a:ext cx="2592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C.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Thầy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giáo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–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trò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迷你简准圆" panose="03000509000000000000" pitchFamily="65" charset="-122"/>
              <a:cs typeface="Times New Roman" pitchFamily="18" charset="0"/>
              <a:sym typeface="Arial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270352" y="3547650"/>
            <a:ext cx="2483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D.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Chàng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trai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–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Cô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gái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迷你简准圆" panose="03000509000000000000" pitchFamily="65" charset="-122"/>
              <a:cs typeface="Times New Roman" pitchFamily="18" charset="0"/>
              <a:sym typeface="Arial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365888" y="1878236"/>
            <a:ext cx="2179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B.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Ông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bà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 -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rPr>
              <a:t>Cháu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迷你简准圆" panose="03000509000000000000" pitchFamily="65" charset="-122"/>
              <a:cs typeface="Times New Roman" pitchFamily="18" charset="0"/>
              <a:sym typeface="Arial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802685" y="188676"/>
            <a:ext cx="92011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rong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1675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5" grpId="1"/>
      <p:bldP spid="56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8" b="137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组合 15">
            <a:extLst>
              <a:ext uri="{FF2B5EF4-FFF2-40B4-BE49-F238E27FC236}">
                <a16:creationId xmlns="" xmlns:a16="http://schemas.microsoft.com/office/drawing/2014/main" id="{EB38326C-17CF-4FCB-A6E3-5215D01D9541}"/>
              </a:ext>
            </a:extLst>
          </p:cNvPr>
          <p:cNvGrpSpPr/>
          <p:nvPr/>
        </p:nvGrpSpPr>
        <p:grpSpPr>
          <a:xfrm rot="5400000">
            <a:off x="-1034103" y="3581841"/>
            <a:ext cx="4755487" cy="697367"/>
            <a:chOff x="1578628" y="1858780"/>
            <a:chExt cx="9160700" cy="2008572"/>
          </a:xfrm>
        </p:grpSpPr>
        <p:grpSp>
          <p:nvGrpSpPr>
            <p:cNvPr id="75" name="组合 16">
              <a:extLst>
                <a:ext uri="{FF2B5EF4-FFF2-40B4-BE49-F238E27FC236}">
                  <a16:creationId xmlns="" xmlns:a16="http://schemas.microsoft.com/office/drawing/2014/main" id="{AF4B6D2D-9AB0-4FC1-9375-B3065BAA0E7B}"/>
                </a:ext>
              </a:extLst>
            </p:cNvPr>
            <p:cNvGrpSpPr/>
            <p:nvPr/>
          </p:nvGrpSpPr>
          <p:grpSpPr>
            <a:xfrm>
              <a:off x="1578628" y="1858780"/>
              <a:ext cx="2227754" cy="2008571"/>
              <a:chOff x="920204" y="1521455"/>
              <a:chExt cx="2527408" cy="2278744"/>
            </a:xfrm>
          </p:grpSpPr>
          <p:sp>
            <p:nvSpPr>
              <p:cNvPr id="119" name="Freeform 5">
                <a:extLst>
                  <a:ext uri="{FF2B5EF4-FFF2-40B4-BE49-F238E27FC236}">
                    <a16:creationId xmlns="" xmlns:a16="http://schemas.microsoft.com/office/drawing/2014/main" id="{BD88F01A-ADF0-400A-9EC7-C1E374392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04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DAD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准圆" panose="03000509000000000000" pitchFamily="65" charset="-122"/>
                  <a:ea typeface="迷你简准圆" panose="03000509000000000000" pitchFamily="65" charset="-122"/>
                  <a:sym typeface="Arial"/>
                </a:endParaRPr>
              </a:p>
            </p:txBody>
          </p:sp>
          <p:sp>
            <p:nvSpPr>
              <p:cNvPr id="120" name="TextBox 3">
                <a:extLst>
                  <a:ext uri="{FF2B5EF4-FFF2-40B4-BE49-F238E27FC236}">
                    <a16:creationId xmlns="" xmlns:a16="http://schemas.microsoft.com/office/drawing/2014/main" id="{5171A000-2D1F-4F96-A7A3-8AA950BD22D9}"/>
                  </a:ext>
                </a:extLst>
              </p:cNvPr>
              <p:cNvSpPr txBox="1"/>
              <p:nvPr/>
            </p:nvSpPr>
            <p:spPr>
              <a:xfrm>
                <a:off x="1426859" y="2106830"/>
                <a:ext cx="1514099" cy="1206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rPr>
                  <a:t>A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准圆" panose="03000509000000000000" pitchFamily="65" charset="-122"/>
                  <a:ea typeface="迷你简准圆" panose="03000509000000000000" pitchFamily="65" charset="-122"/>
                  <a:sym typeface="Arial"/>
                </a:endParaRPr>
              </a:p>
            </p:txBody>
          </p:sp>
        </p:grpSp>
        <p:grpSp>
          <p:nvGrpSpPr>
            <p:cNvPr id="76" name="组合 17">
              <a:extLst>
                <a:ext uri="{FF2B5EF4-FFF2-40B4-BE49-F238E27FC236}">
                  <a16:creationId xmlns="" xmlns:a16="http://schemas.microsoft.com/office/drawing/2014/main" id="{3D8C1A25-2E6D-4F5A-8CE9-0CF0F47522A5}"/>
                </a:ext>
              </a:extLst>
            </p:cNvPr>
            <p:cNvGrpSpPr/>
            <p:nvPr/>
          </p:nvGrpSpPr>
          <p:grpSpPr>
            <a:xfrm>
              <a:off x="8511574" y="1858780"/>
              <a:ext cx="2227754" cy="2008572"/>
              <a:chOff x="8785696" y="1521455"/>
              <a:chExt cx="2527408" cy="2278744"/>
            </a:xfrm>
          </p:grpSpPr>
          <p:sp>
            <p:nvSpPr>
              <p:cNvPr id="117" name="Freeform 5">
                <a:extLst>
                  <a:ext uri="{FF2B5EF4-FFF2-40B4-BE49-F238E27FC236}">
                    <a16:creationId xmlns="" xmlns:a16="http://schemas.microsoft.com/office/drawing/2014/main" id="{1136FB56-2DF3-4D20-85AC-D60675DD3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696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准圆" panose="03000509000000000000" pitchFamily="65" charset="-122"/>
                  <a:ea typeface="迷你简准圆" panose="03000509000000000000" pitchFamily="65" charset="-122"/>
                  <a:sym typeface="Arial"/>
                </a:endParaRPr>
              </a:p>
            </p:txBody>
          </p:sp>
          <p:sp>
            <p:nvSpPr>
              <p:cNvPr id="118" name="TextBox 3">
                <a:extLst>
                  <a:ext uri="{FF2B5EF4-FFF2-40B4-BE49-F238E27FC236}">
                    <a16:creationId xmlns="" xmlns:a16="http://schemas.microsoft.com/office/drawing/2014/main" id="{A0C5CD9E-0927-41E7-A074-017E1492687C}"/>
                  </a:ext>
                </a:extLst>
              </p:cNvPr>
              <p:cNvSpPr txBox="1"/>
              <p:nvPr/>
            </p:nvSpPr>
            <p:spPr>
              <a:xfrm>
                <a:off x="9375296" y="2106830"/>
                <a:ext cx="1348208" cy="1206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rPr>
                  <a:t>D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准圆" panose="03000509000000000000" pitchFamily="65" charset="-122"/>
                  <a:ea typeface="迷你简准圆" panose="03000509000000000000" pitchFamily="65" charset="-122"/>
                  <a:sym typeface="Arial"/>
                </a:endParaRPr>
              </a:p>
            </p:txBody>
          </p:sp>
        </p:grpSp>
        <p:grpSp>
          <p:nvGrpSpPr>
            <p:cNvPr id="77" name="组合 18">
              <a:extLst>
                <a:ext uri="{FF2B5EF4-FFF2-40B4-BE49-F238E27FC236}">
                  <a16:creationId xmlns="" xmlns:a16="http://schemas.microsoft.com/office/drawing/2014/main" id="{E555E9F6-DB41-4C78-912B-8AD537BDF89F}"/>
                </a:ext>
              </a:extLst>
            </p:cNvPr>
            <p:cNvGrpSpPr/>
            <p:nvPr/>
          </p:nvGrpSpPr>
          <p:grpSpPr>
            <a:xfrm>
              <a:off x="3889610" y="1858780"/>
              <a:ext cx="2227754" cy="2008571"/>
              <a:chOff x="3542035" y="1521455"/>
              <a:chExt cx="2527408" cy="2278744"/>
            </a:xfrm>
          </p:grpSpPr>
          <p:sp>
            <p:nvSpPr>
              <p:cNvPr id="115" name="Freeform 5">
                <a:extLst>
                  <a:ext uri="{FF2B5EF4-FFF2-40B4-BE49-F238E27FC236}">
                    <a16:creationId xmlns="" xmlns:a16="http://schemas.microsoft.com/office/drawing/2014/main" id="{AD7D46C0-9EE4-4EA6-9B34-C04FCC935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035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准圆" panose="03000509000000000000" pitchFamily="65" charset="-122"/>
                  <a:ea typeface="迷你简准圆" panose="03000509000000000000" pitchFamily="65" charset="-122"/>
                  <a:sym typeface="Arial"/>
                </a:endParaRPr>
              </a:p>
            </p:txBody>
          </p:sp>
          <p:sp>
            <p:nvSpPr>
              <p:cNvPr id="116" name="TextBox 3">
                <a:extLst>
                  <a:ext uri="{FF2B5EF4-FFF2-40B4-BE49-F238E27FC236}">
                    <a16:creationId xmlns="" xmlns:a16="http://schemas.microsoft.com/office/drawing/2014/main" id="{B693F0A4-1783-4C30-889C-EA86BF50B668}"/>
                  </a:ext>
                </a:extLst>
              </p:cNvPr>
              <p:cNvSpPr txBox="1"/>
              <p:nvPr/>
            </p:nvSpPr>
            <p:spPr>
              <a:xfrm>
                <a:off x="4152927" y="2106830"/>
                <a:ext cx="1305623" cy="1206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rPr>
                  <a:t>B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准圆" panose="03000509000000000000" pitchFamily="65" charset="-122"/>
                  <a:ea typeface="迷你简准圆" panose="03000509000000000000" pitchFamily="65" charset="-122"/>
                  <a:sym typeface="Arial"/>
                </a:endParaRPr>
              </a:p>
            </p:txBody>
          </p:sp>
        </p:grpSp>
        <p:grpSp>
          <p:nvGrpSpPr>
            <p:cNvPr id="78" name="组合 19">
              <a:extLst>
                <a:ext uri="{FF2B5EF4-FFF2-40B4-BE49-F238E27FC236}">
                  <a16:creationId xmlns="" xmlns:a16="http://schemas.microsoft.com/office/drawing/2014/main" id="{831717D7-D3A7-4EA1-94F8-14F7AA6F4A51}"/>
                </a:ext>
              </a:extLst>
            </p:cNvPr>
            <p:cNvGrpSpPr/>
            <p:nvPr/>
          </p:nvGrpSpPr>
          <p:grpSpPr>
            <a:xfrm>
              <a:off x="6200593" y="1858780"/>
              <a:ext cx="2227754" cy="2008572"/>
              <a:chOff x="6163866" y="1521455"/>
              <a:chExt cx="2527408" cy="2278744"/>
            </a:xfrm>
          </p:grpSpPr>
          <p:sp>
            <p:nvSpPr>
              <p:cNvPr id="113" name="Freeform 5">
                <a:extLst>
                  <a:ext uri="{FF2B5EF4-FFF2-40B4-BE49-F238E27FC236}">
                    <a16:creationId xmlns="" xmlns:a16="http://schemas.microsoft.com/office/drawing/2014/main" id="{689FA0AC-DA4E-40A1-8098-8B214ECC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866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DAD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准圆" panose="03000509000000000000" pitchFamily="65" charset="-122"/>
                  <a:ea typeface="迷你简准圆" panose="03000509000000000000" pitchFamily="65" charset="-122"/>
                  <a:sym typeface="Arial"/>
                </a:endParaRPr>
              </a:p>
            </p:txBody>
          </p:sp>
          <p:sp>
            <p:nvSpPr>
              <p:cNvPr id="114" name="TextBox 3">
                <a:extLst>
                  <a:ext uri="{FF2B5EF4-FFF2-40B4-BE49-F238E27FC236}">
                    <a16:creationId xmlns="" xmlns:a16="http://schemas.microsoft.com/office/drawing/2014/main" id="{D8314FEC-A58E-4A01-AA4B-A3A218773F6D}"/>
                  </a:ext>
                </a:extLst>
              </p:cNvPr>
              <p:cNvSpPr txBox="1"/>
              <p:nvPr/>
            </p:nvSpPr>
            <p:spPr>
              <a:xfrm>
                <a:off x="6700159" y="2106830"/>
                <a:ext cx="1454822" cy="1206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rPr>
                  <a:t>C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准圆" panose="03000509000000000000" pitchFamily="65" charset="-122"/>
                  <a:ea typeface="迷你简准圆" panose="03000509000000000000" pitchFamily="65" charset="-122"/>
                  <a:sym typeface="Arial"/>
                </a:endParaRPr>
              </a:p>
            </p:txBody>
          </p:sp>
        </p:grpSp>
        <p:sp>
          <p:nvSpPr>
            <p:cNvPr id="79" name="Freeform 5">
              <a:extLst>
                <a:ext uri="{FF2B5EF4-FFF2-40B4-BE49-F238E27FC236}">
                  <a16:creationId xmlns="" xmlns:a16="http://schemas.microsoft.com/office/drawing/2014/main" id="{79F91415-EA4F-4A6D-B4B7-F76E809C6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708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准圆" panose="03000509000000000000" pitchFamily="65" charset="-122"/>
                <a:ea typeface="迷你简准圆" panose="03000509000000000000" pitchFamily="65" charset="-122"/>
                <a:sym typeface="Arial"/>
              </a:endParaRPr>
            </a:p>
          </p:txBody>
        </p:sp>
        <p:sp>
          <p:nvSpPr>
            <p:cNvPr id="80" name="Freeform 5">
              <a:extLst>
                <a:ext uri="{FF2B5EF4-FFF2-40B4-BE49-F238E27FC236}">
                  <a16:creationId xmlns="" xmlns:a16="http://schemas.microsoft.com/office/drawing/2014/main" id="{E36A6F5A-8DF5-4959-A67B-9AA9FE54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691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准圆" panose="03000509000000000000" pitchFamily="65" charset="-122"/>
                <a:ea typeface="迷你简准圆" panose="03000509000000000000" pitchFamily="65" charset="-122"/>
                <a:sym typeface="Arial"/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="" xmlns:a16="http://schemas.microsoft.com/office/drawing/2014/main" id="{509D7E98-F249-43B0-8AD7-914E8D874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673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准圆" panose="03000509000000000000" pitchFamily="65" charset="-122"/>
                <a:ea typeface="迷你简准圆" panose="03000509000000000000" pitchFamily="65" charset="-122"/>
                <a:sym typeface="Arial"/>
              </a:endParaRPr>
            </a:p>
          </p:txBody>
        </p:sp>
        <p:sp>
          <p:nvSpPr>
            <p:cNvPr id="82" name="Freeform 5">
              <a:extLst>
                <a:ext uri="{FF2B5EF4-FFF2-40B4-BE49-F238E27FC236}">
                  <a16:creationId xmlns="" xmlns:a16="http://schemas.microsoft.com/office/drawing/2014/main" id="{AB9CD67A-B478-4BEE-96BC-E740F838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654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准圆" panose="03000509000000000000" pitchFamily="65" charset="-122"/>
                <a:ea typeface="迷你简准圆" panose="03000509000000000000" pitchFamily="65" charset="-122"/>
                <a:sym typeface="Arial"/>
              </a:endParaRPr>
            </a:p>
          </p:txBody>
        </p:sp>
        <p:grpSp>
          <p:nvGrpSpPr>
            <p:cNvPr id="83" name="组合 24">
              <a:extLst>
                <a:ext uri="{FF2B5EF4-FFF2-40B4-BE49-F238E27FC236}">
                  <a16:creationId xmlns="" xmlns:a16="http://schemas.microsoft.com/office/drawing/2014/main" id="{7D1430EF-8AA2-48DB-A2FE-47BE5073D7E3}"/>
                </a:ext>
              </a:extLst>
            </p:cNvPr>
            <p:cNvGrpSpPr/>
            <p:nvPr/>
          </p:nvGrpSpPr>
          <p:grpSpPr>
            <a:xfrm>
              <a:off x="5769443" y="2788603"/>
              <a:ext cx="770479" cy="148923"/>
              <a:chOff x="3005398" y="2593891"/>
              <a:chExt cx="817496" cy="158010"/>
            </a:xfrm>
          </p:grpSpPr>
          <p:grpSp>
            <p:nvGrpSpPr>
              <p:cNvPr id="104" name="组合 45">
                <a:extLst>
                  <a:ext uri="{FF2B5EF4-FFF2-40B4-BE49-F238E27FC236}">
                    <a16:creationId xmlns="" xmlns:a16="http://schemas.microsoft.com/office/drawing/2014/main" id="{707097E9-7239-47A0-B972-D7127253614C}"/>
                  </a:ext>
                </a:extLst>
              </p:cNvPr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111" name="椭圆 110">
                  <a:extLst>
                    <a:ext uri="{FF2B5EF4-FFF2-40B4-BE49-F238E27FC236}">
                      <a16:creationId xmlns="" xmlns:a16="http://schemas.microsoft.com/office/drawing/2014/main" id="{FE391C90-F246-400A-B639-D8A2EAB32FED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112" name="椭圆 111">
                  <a:extLst>
                    <a:ext uri="{FF2B5EF4-FFF2-40B4-BE49-F238E27FC236}">
                      <a16:creationId xmlns="" xmlns:a16="http://schemas.microsoft.com/office/drawing/2014/main" id="{50AED95D-E3BF-4FAB-B59C-58C3A197D794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  <p:grpSp>
            <p:nvGrpSpPr>
              <p:cNvPr id="105" name="组合 46">
                <a:extLst>
                  <a:ext uri="{FF2B5EF4-FFF2-40B4-BE49-F238E27FC236}">
                    <a16:creationId xmlns="" xmlns:a16="http://schemas.microsoft.com/office/drawing/2014/main" id="{7BD1ACC2-E79C-4630-9466-3C0D616AC551}"/>
                  </a:ext>
                </a:extLst>
              </p:cNvPr>
              <p:cNvGrpSpPr/>
              <p:nvPr/>
            </p:nvGrpSpPr>
            <p:grpSpPr>
              <a:xfrm rot="5400000">
                <a:off x="3664883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109" name="椭圆 108">
                  <a:extLst>
                    <a:ext uri="{FF2B5EF4-FFF2-40B4-BE49-F238E27FC236}">
                      <a16:creationId xmlns="" xmlns:a16="http://schemas.microsoft.com/office/drawing/2014/main" id="{BAB39187-EA1E-4148-BD4D-67F5BDC78660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="" xmlns:a16="http://schemas.microsoft.com/office/drawing/2014/main" id="{649B7AE9-E8CA-458D-B217-FEA84116EBA9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  <p:grpSp>
            <p:nvGrpSpPr>
              <p:cNvPr id="106" name="组合 47">
                <a:extLst>
                  <a:ext uri="{FF2B5EF4-FFF2-40B4-BE49-F238E27FC236}">
                    <a16:creationId xmlns="" xmlns:a16="http://schemas.microsoft.com/office/drawing/2014/main" id="{320B8FFB-9B69-4B81-9E25-7E47DF7C7AD9}"/>
                  </a:ext>
                </a:extLst>
              </p:cNvPr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107" name="圆角矩形 39">
                  <a:extLst>
                    <a:ext uri="{FF2B5EF4-FFF2-40B4-BE49-F238E27FC236}">
                      <a16:creationId xmlns="" xmlns:a16="http://schemas.microsoft.com/office/drawing/2014/main" id="{3007BF56-5D45-41CF-9B21-B6FCA3FB44E7}"/>
                    </a:ext>
                  </a:extLst>
                </p:cNvPr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108" name="圆角矩形 40">
                  <a:extLst>
                    <a:ext uri="{FF2B5EF4-FFF2-40B4-BE49-F238E27FC236}">
                      <a16:creationId xmlns="" xmlns:a16="http://schemas.microsoft.com/office/drawing/2014/main" id="{F9316625-6278-4189-B49A-1F19E2ACE407}"/>
                    </a:ext>
                  </a:extLst>
                </p:cNvPr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</p:grpSp>
        <p:grpSp>
          <p:nvGrpSpPr>
            <p:cNvPr id="84" name="组合 25">
              <a:extLst>
                <a:ext uri="{FF2B5EF4-FFF2-40B4-BE49-F238E27FC236}">
                  <a16:creationId xmlns="" xmlns:a16="http://schemas.microsoft.com/office/drawing/2014/main" id="{6B11FE36-44E6-42A4-A6DB-03CF6BD0C877}"/>
                </a:ext>
              </a:extLst>
            </p:cNvPr>
            <p:cNvGrpSpPr/>
            <p:nvPr/>
          </p:nvGrpSpPr>
          <p:grpSpPr>
            <a:xfrm>
              <a:off x="8073674" y="2788601"/>
              <a:ext cx="770483" cy="148925"/>
              <a:chOff x="3005398" y="2593891"/>
              <a:chExt cx="817500" cy="158012"/>
            </a:xfrm>
          </p:grpSpPr>
          <p:grpSp>
            <p:nvGrpSpPr>
              <p:cNvPr id="95" name="组合 36">
                <a:extLst>
                  <a:ext uri="{FF2B5EF4-FFF2-40B4-BE49-F238E27FC236}">
                    <a16:creationId xmlns="" xmlns:a16="http://schemas.microsoft.com/office/drawing/2014/main" id="{59B02DB9-3AA4-4ECD-85F8-C371C03D8C1A}"/>
                  </a:ext>
                </a:extLst>
              </p:cNvPr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102" name="椭圆 101">
                  <a:extLst>
                    <a:ext uri="{FF2B5EF4-FFF2-40B4-BE49-F238E27FC236}">
                      <a16:creationId xmlns="" xmlns:a16="http://schemas.microsoft.com/office/drawing/2014/main" id="{788663F8-0A91-4587-BCAB-05F9E2ED7682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="" xmlns:a16="http://schemas.microsoft.com/office/drawing/2014/main" id="{3D26E37C-329B-4D76-BC77-E15C0984A29E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  <p:grpSp>
            <p:nvGrpSpPr>
              <p:cNvPr id="96" name="组合 37">
                <a:extLst>
                  <a:ext uri="{FF2B5EF4-FFF2-40B4-BE49-F238E27FC236}">
                    <a16:creationId xmlns="" xmlns:a16="http://schemas.microsoft.com/office/drawing/2014/main" id="{4072A0BD-56CF-48B9-8977-0D9799135212}"/>
                  </a:ext>
                </a:extLst>
              </p:cNvPr>
              <p:cNvGrpSpPr/>
              <p:nvPr/>
            </p:nvGrpSpPr>
            <p:grpSpPr>
              <a:xfrm rot="5400000">
                <a:off x="3664886" y="2593892"/>
                <a:ext cx="158011" cy="158012"/>
                <a:chOff x="4486623" y="3001070"/>
                <a:chExt cx="274697" cy="274699"/>
              </a:xfrm>
            </p:grpSpPr>
            <p:sp>
              <p:nvSpPr>
                <p:cNvPr id="100" name="椭圆 99">
                  <a:extLst>
                    <a:ext uri="{FF2B5EF4-FFF2-40B4-BE49-F238E27FC236}">
                      <a16:creationId xmlns="" xmlns:a16="http://schemas.microsoft.com/office/drawing/2014/main" id="{4967E95C-B076-49FD-87CB-5EF35965B4E0}"/>
                    </a:ext>
                  </a:extLst>
                </p:cNvPr>
                <p:cNvSpPr/>
                <p:nvPr/>
              </p:nvSpPr>
              <p:spPr>
                <a:xfrm rot="16200000">
                  <a:off x="4486622" y="3001071"/>
                  <a:ext cx="274699" cy="274697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="" xmlns:a16="http://schemas.microsoft.com/office/drawing/2014/main" id="{33FF4DBC-EF22-44AC-96C7-254FB7C36370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  <p:grpSp>
            <p:nvGrpSpPr>
              <p:cNvPr id="97" name="组合 38">
                <a:extLst>
                  <a:ext uri="{FF2B5EF4-FFF2-40B4-BE49-F238E27FC236}">
                    <a16:creationId xmlns="" xmlns:a16="http://schemas.microsoft.com/office/drawing/2014/main" id="{B9707F0D-F648-404A-A059-FB80506C27DA}"/>
                  </a:ext>
                </a:extLst>
              </p:cNvPr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98" name="圆角矩形 49">
                  <a:extLst>
                    <a:ext uri="{FF2B5EF4-FFF2-40B4-BE49-F238E27FC236}">
                      <a16:creationId xmlns="" xmlns:a16="http://schemas.microsoft.com/office/drawing/2014/main" id="{51EB64F7-BC56-4EBA-83BA-5B4D1936AB88}"/>
                    </a:ext>
                  </a:extLst>
                </p:cNvPr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99" name="圆角矩形 50">
                  <a:extLst>
                    <a:ext uri="{FF2B5EF4-FFF2-40B4-BE49-F238E27FC236}">
                      <a16:creationId xmlns="" xmlns:a16="http://schemas.microsoft.com/office/drawing/2014/main" id="{CEF24665-5D07-4B2C-AB5C-33EF2AC39981}"/>
                    </a:ext>
                  </a:extLst>
                </p:cNvPr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</p:grpSp>
        <p:grpSp>
          <p:nvGrpSpPr>
            <p:cNvPr id="85" name="组合 26">
              <a:extLst>
                <a:ext uri="{FF2B5EF4-FFF2-40B4-BE49-F238E27FC236}">
                  <a16:creationId xmlns="" xmlns:a16="http://schemas.microsoft.com/office/drawing/2014/main" id="{D1AA4846-F17E-4D6E-8773-B574CF4230EB}"/>
                </a:ext>
              </a:extLst>
            </p:cNvPr>
            <p:cNvGrpSpPr/>
            <p:nvPr/>
          </p:nvGrpSpPr>
          <p:grpSpPr>
            <a:xfrm>
              <a:off x="3461519" y="2788603"/>
              <a:ext cx="770479" cy="148923"/>
              <a:chOff x="3005398" y="2593891"/>
              <a:chExt cx="817496" cy="158010"/>
            </a:xfrm>
          </p:grpSpPr>
          <p:grpSp>
            <p:nvGrpSpPr>
              <p:cNvPr id="86" name="组合 27">
                <a:extLst>
                  <a:ext uri="{FF2B5EF4-FFF2-40B4-BE49-F238E27FC236}">
                    <a16:creationId xmlns="" xmlns:a16="http://schemas.microsoft.com/office/drawing/2014/main" id="{A18655A1-B1BD-4FDF-8B54-15A33177BDF2}"/>
                  </a:ext>
                </a:extLst>
              </p:cNvPr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93" name="椭圆 92">
                  <a:extLst>
                    <a:ext uri="{FF2B5EF4-FFF2-40B4-BE49-F238E27FC236}">
                      <a16:creationId xmlns="" xmlns:a16="http://schemas.microsoft.com/office/drawing/2014/main" id="{08DFED0D-C5C5-47F7-BEC1-E8E39D8C7461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="" xmlns:a16="http://schemas.microsoft.com/office/drawing/2014/main" id="{FDE4B6CE-0434-4E8F-A269-10441D965FBF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  <p:grpSp>
            <p:nvGrpSpPr>
              <p:cNvPr id="87" name="组合 28">
                <a:extLst>
                  <a:ext uri="{FF2B5EF4-FFF2-40B4-BE49-F238E27FC236}">
                    <a16:creationId xmlns="" xmlns:a16="http://schemas.microsoft.com/office/drawing/2014/main" id="{48B1DF86-E016-44C4-A243-954A19B5E4B5}"/>
                  </a:ext>
                </a:extLst>
              </p:cNvPr>
              <p:cNvGrpSpPr/>
              <p:nvPr/>
            </p:nvGrpSpPr>
            <p:grpSpPr>
              <a:xfrm rot="5400000">
                <a:off x="3664883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91" name="椭圆 90">
                  <a:extLst>
                    <a:ext uri="{FF2B5EF4-FFF2-40B4-BE49-F238E27FC236}">
                      <a16:creationId xmlns="" xmlns:a16="http://schemas.microsoft.com/office/drawing/2014/main" id="{AEE457D4-EBE0-429B-9C6D-B2A685C0603C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="" xmlns:a16="http://schemas.microsoft.com/office/drawing/2014/main" id="{9AA2CE98-183F-48E5-B8F6-A9163F486162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  <p:grpSp>
            <p:nvGrpSpPr>
              <p:cNvPr id="88" name="组合 29">
                <a:extLst>
                  <a:ext uri="{FF2B5EF4-FFF2-40B4-BE49-F238E27FC236}">
                    <a16:creationId xmlns="" xmlns:a16="http://schemas.microsoft.com/office/drawing/2014/main" id="{B311761D-5B0C-46EA-8C57-A95C38CD64AF}"/>
                  </a:ext>
                </a:extLst>
              </p:cNvPr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89" name="圆角矩形 39">
                  <a:extLst>
                    <a:ext uri="{FF2B5EF4-FFF2-40B4-BE49-F238E27FC236}">
                      <a16:creationId xmlns="" xmlns:a16="http://schemas.microsoft.com/office/drawing/2014/main" id="{83FCBF6B-A149-4274-926F-C8ADF107E035}"/>
                    </a:ext>
                  </a:extLst>
                </p:cNvPr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  <p:sp>
              <p:nvSpPr>
                <p:cNvPr id="90" name="圆角矩形 40">
                  <a:extLst>
                    <a:ext uri="{FF2B5EF4-FFF2-40B4-BE49-F238E27FC236}">
                      <a16:creationId xmlns="" xmlns:a16="http://schemas.microsoft.com/office/drawing/2014/main" id="{12EA1F56-D991-40B1-BFC9-19AD1ED45BE8}"/>
                    </a:ext>
                  </a:extLst>
                </p:cNvPr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50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准圆" panose="03000509000000000000" pitchFamily="65" charset="-122"/>
                    <a:ea typeface="迷你简准圆" panose="03000509000000000000" pitchFamily="65" charset="-122"/>
                    <a:sym typeface="Arial"/>
                  </a:endParaRPr>
                </a:p>
              </p:txBody>
            </p:sp>
          </p:grpSp>
        </p:grpSp>
      </p:grpSp>
      <p:sp>
        <p:nvSpPr>
          <p:cNvPr id="129" name="Rectangle 1"/>
          <p:cNvSpPr>
            <a:spLocks noChangeArrowheads="1"/>
          </p:cNvSpPr>
          <p:nvPr/>
        </p:nvSpPr>
        <p:spPr bwMode="auto">
          <a:xfrm>
            <a:off x="802685" y="379748"/>
            <a:ext cx="92011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944144" y="1743994"/>
            <a:ext cx="890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Sòng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944144" y="3078841"/>
            <a:ext cx="890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Sòng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944144" y="4192038"/>
            <a:ext cx="890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096544" y="5200638"/>
            <a:ext cx="890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373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0" grpId="1"/>
      <p:bldP spid="131" grpId="0"/>
      <p:bldP spid="132" grpId="0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4"/>
          <a:stretch>
            <a:fillRect/>
          </a:stretch>
        </p:blipFill>
        <p:spPr>
          <a:xfrm>
            <a:off x="0" y="1332"/>
            <a:ext cx="12192000" cy="6856668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855264" y="1793173"/>
            <a:ext cx="4740317" cy="11453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57286C9-3020-48F4-85D9-1C250115F70B}"/>
              </a:ext>
            </a:extLst>
          </p:cNvPr>
          <p:cNvSpPr/>
          <p:nvPr/>
        </p:nvSpPr>
        <p:spPr>
          <a:xfrm>
            <a:off x="1160061" y="2149091"/>
            <a:ext cx="3602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địa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danh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thiên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nhiên</a:t>
            </a:r>
            <a:endParaRPr lang="zh-CN" altLang="en-US" sz="2400" dirty="0"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205125" y="1806821"/>
            <a:ext cx="4699453" cy="11453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D162056D-5850-4A7B-A046-16B75D1D663F}"/>
              </a:ext>
            </a:extLst>
          </p:cNvPr>
          <p:cNvSpPr/>
          <p:nvPr/>
        </p:nvSpPr>
        <p:spPr>
          <a:xfrm>
            <a:off x="6452844" y="1878777"/>
            <a:ext cx="4178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địa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danh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nhân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tạo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mang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ý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nghĩa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lịch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sử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văn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hóa</a:t>
            </a:r>
            <a:endParaRPr lang="zh-CN" altLang="en-US" sz="2400" dirty="0"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55264" y="3066659"/>
            <a:ext cx="4740317" cy="11453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205126" y="3189491"/>
            <a:ext cx="4699452" cy="11453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29E7078-0499-4835-874C-B234DBDAEB1E}"/>
              </a:ext>
            </a:extLst>
          </p:cNvPr>
          <p:cNvSpPr/>
          <p:nvPr/>
        </p:nvSpPr>
        <p:spPr>
          <a:xfrm>
            <a:off x="1059985" y="3075031"/>
            <a:ext cx="4358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Vừa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địa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danh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thiên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nhiên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vừa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địa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danh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nhân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tạo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mang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ý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nghĩa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lịch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sử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-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văn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hóa</a:t>
            </a:r>
            <a:endParaRPr lang="zh-CN" altLang="en-US" sz="2400" dirty="0"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8C638578-53B1-499E-8C43-0BF6525EADF3}"/>
              </a:ext>
            </a:extLst>
          </p:cNvPr>
          <p:cNvSpPr/>
          <p:nvPr/>
        </p:nvSpPr>
        <p:spPr>
          <a:xfrm>
            <a:off x="6507436" y="3346191"/>
            <a:ext cx="408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Đều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thuộc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36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phố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phường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Hà</a:t>
            </a:r>
            <a:r>
              <a:rPr lang="en-US" altLang="zh-CN" sz="24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Nội</a:t>
            </a:r>
            <a:endParaRPr lang="zh-CN" altLang="en-US" sz="2400" dirty="0"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332"/>
            <a:ext cx="11368585" cy="1356224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57286C9-3020-48F4-85D9-1C250115F70B}"/>
              </a:ext>
            </a:extLst>
          </p:cNvPr>
          <p:cNvSpPr/>
          <p:nvPr/>
        </p:nvSpPr>
        <p:spPr>
          <a:xfrm>
            <a:off x="1160061" y="89080"/>
            <a:ext cx="9376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Những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địa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danh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được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nêu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trong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ca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dao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thứ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nhất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có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điểm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gì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chung</a:t>
            </a:r>
            <a:r>
              <a:rPr lang="en-US" altLang="zh-CN" sz="3600" dirty="0" smtClean="0">
                <a:latin typeface="Times New Roman" pitchFamily="18" charset="0"/>
                <a:ea typeface="FZShaoEr-M11S" charset="-122"/>
                <a:cs typeface="Times New Roman" pitchFamily="18" charset="0"/>
                <a:sym typeface="+mn-lt"/>
              </a:rPr>
              <a:t>?</a:t>
            </a:r>
            <a:endParaRPr lang="zh-CN" altLang="en-US" sz="3600" dirty="0">
              <a:latin typeface="Times New Roman" pitchFamily="18" charset="0"/>
              <a:ea typeface="FZShaoEr-M11S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3298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9" grpId="0" animBg="1"/>
      <p:bldP spid="16" grpId="0"/>
      <p:bldP spid="20" grpId="0" animBg="1"/>
      <p:bldP spid="21" grpId="0" animBg="1"/>
      <p:bldP spid="15" grpId="0"/>
      <p:bldP spid="15" grpId="1"/>
      <p:bldP spid="17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9810" y="2057878"/>
            <a:ext cx="10481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 NHẤT KÍ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HIỆU, VIẾT TẮT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Chép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bài vào vở (chỗ nào có kí hiệu này thì chép 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: Nghệ thuật</a:t>
            </a:r>
          </a:p>
        </p:txBody>
      </p:sp>
    </p:spTree>
    <p:extLst>
      <p:ext uri="{BB962C8B-B14F-4D97-AF65-F5344CB8AC3E}">
        <p14:creationId xmlns:p14="http://schemas.microsoft.com/office/powerpoint/2010/main" val="23723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 8"/>
          <p:cNvGrpSpPr/>
          <p:nvPr/>
        </p:nvGrpSpPr>
        <p:grpSpPr>
          <a:xfrm>
            <a:off x="3180604" y="552877"/>
            <a:ext cx="6345354" cy="2680533"/>
            <a:chOff x="3180604" y="552877"/>
            <a:chExt cx="6345354" cy="2680533"/>
          </a:xfrm>
        </p:grpSpPr>
        <p:sp>
          <p:nvSpPr>
            <p:cNvPr id="5" name="TextBox 12">
              <a:extLst>
                <a:ext uri="{FF2B5EF4-FFF2-40B4-BE49-F238E27FC236}">
                  <a16:creationId xmlns="" xmlns:a16="http://schemas.microsoft.com/office/drawing/2014/main" id="{CCA50F69-C817-4760-B278-05B3F6F3E03C}"/>
                </a:ext>
              </a:extLst>
            </p:cNvPr>
            <p:cNvSpPr txBox="1"/>
            <p:nvPr/>
          </p:nvSpPr>
          <p:spPr>
            <a:xfrm rot="859346">
              <a:off x="3180604" y="552877"/>
              <a:ext cx="3217547" cy="1862048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15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Tạm</a:t>
              </a:r>
              <a:endParaRPr lang="en-US" sz="11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微软雅黑"/>
                <a:cs typeface="Times New Roman" pitchFamily="18" charset="0"/>
                <a:sym typeface="Arial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="" xmlns:a16="http://schemas.microsoft.com/office/drawing/2014/main" id="{5DA236AC-BD13-4546-950C-ED69E9D64A42}"/>
                </a:ext>
              </a:extLst>
            </p:cNvPr>
            <p:cNvSpPr txBox="1"/>
            <p:nvPr/>
          </p:nvSpPr>
          <p:spPr>
            <a:xfrm rot="20500379">
              <a:off x="6802135" y="1371362"/>
              <a:ext cx="2723823" cy="1862048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1500" b="1" dirty="0" err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Arial"/>
                </a:rPr>
                <a:t>Biệt</a:t>
              </a:r>
              <a:endParaRPr lang="en-US" sz="11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微软雅黑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35680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609" y="682914"/>
            <a:ext cx="7165312" cy="66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57286C9-3020-48F4-85D9-1C250115F70B}"/>
              </a:ext>
            </a:extLst>
          </p:cNvPr>
          <p:cNvSpPr/>
          <p:nvPr/>
        </p:nvSpPr>
        <p:spPr>
          <a:xfrm>
            <a:off x="3193577" y="2060294"/>
            <a:ext cx="5390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I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. 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ìm hiểu chung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206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47644" y="358844"/>
            <a:ext cx="4691255" cy="6051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978D891B-22B3-47B6-8BE7-D8EF05634571}"/>
              </a:ext>
            </a:extLst>
          </p:cNvPr>
          <p:cNvSpPr txBox="1"/>
          <p:nvPr/>
        </p:nvSpPr>
        <p:spPr>
          <a:xfrm>
            <a:off x="851078" y="355435"/>
            <a:ext cx="545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1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Đọc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tìm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hiểu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chú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thích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sp>
        <p:nvSpPr>
          <p:cNvPr id="5" name="圆角矩形 2"/>
          <p:cNvSpPr/>
          <p:nvPr/>
        </p:nvSpPr>
        <p:spPr>
          <a:xfrm>
            <a:off x="747644" y="1437440"/>
            <a:ext cx="4691255" cy="6051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69">
            <a:extLst>
              <a:ext uri="{FF2B5EF4-FFF2-40B4-BE49-F238E27FC236}">
                <a16:creationId xmlns="" xmlns:a16="http://schemas.microsoft.com/office/drawing/2014/main" id="{978D891B-22B3-47B6-8BE7-D8EF05634571}"/>
              </a:ext>
            </a:extLst>
          </p:cNvPr>
          <p:cNvSpPr txBox="1"/>
          <p:nvPr/>
        </p:nvSpPr>
        <p:spPr>
          <a:xfrm>
            <a:off x="851078" y="1434031"/>
            <a:ext cx="4587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2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Phương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thức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biểu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đạt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1456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0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143" y="682914"/>
            <a:ext cx="7165312" cy="66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57286C9-3020-48F4-85D9-1C250115F70B}"/>
              </a:ext>
            </a:extLst>
          </p:cNvPr>
          <p:cNvSpPr/>
          <p:nvPr/>
        </p:nvSpPr>
        <p:spPr>
          <a:xfrm>
            <a:off x="3431301" y="1923817"/>
            <a:ext cx="4872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II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.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Đọc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hiểu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văn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  <a:sym typeface="+mn-lt"/>
              </a:rPr>
              <a:t>bản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206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013" y="5371"/>
            <a:ext cx="14250389" cy="80698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1B7CBB9-3894-46F4-BB60-904F8AD29CE0}"/>
              </a:ext>
            </a:extLst>
          </p:cNvPr>
          <p:cNvSpPr txBox="1"/>
          <p:nvPr/>
        </p:nvSpPr>
        <p:spPr>
          <a:xfrm>
            <a:off x="0" y="1758397"/>
            <a:ext cx="263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Bài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1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6311" y="391880"/>
            <a:ext cx="74339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Ở đâu năm cửa, nàng ơi?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Sông nào sáu khúc nước chảy xuôi một dòng?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Sông nào bên đục bên trong?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Núi nào thắt cổ bồng mà có thánh sinh?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Đền nào thiêng nhất xứ Thanh?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Ở đâu lại có cái thành tiên xây?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- Thành Hà Nội năm cửa, chàng ơi!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Sông Lục Đầu sáu khúc nước chảy xuôi một dòng.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Nước sông Thương bên đục bên trong,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Núi đức thánh Tản thắt cổ bồng mà lại có thánh sinh.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Đền Sòng thiêng nhất tỉnh Thanh,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Ở trên tỉnh Lạng, có thành tiên xây.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6018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566877" y="1864331"/>
            <a:ext cx="2492889" cy="3499109"/>
            <a:chOff x="566877" y="1864331"/>
            <a:chExt cx="2492889" cy="3499109"/>
          </a:xfrm>
        </p:grpSpPr>
        <p:grpSp>
          <p:nvGrpSpPr>
            <p:cNvPr id="46" name="图形 2">
              <a:extLst>
                <a:ext uri="{FF2B5EF4-FFF2-40B4-BE49-F238E27FC236}">
                  <a16:creationId xmlns="" xmlns:a16="http://schemas.microsoft.com/office/drawing/2014/main" id="{7D41DA1C-699F-4AFE-BBAA-42C7C9C86CBC}"/>
                </a:ext>
              </a:extLst>
            </p:cNvPr>
            <p:cNvGrpSpPr/>
            <p:nvPr/>
          </p:nvGrpSpPr>
          <p:grpSpPr>
            <a:xfrm rot="21410303">
              <a:off x="566877" y="1864331"/>
              <a:ext cx="2492889" cy="3499109"/>
              <a:chOff x="4783931" y="1588293"/>
              <a:chExt cx="2619375" cy="3676649"/>
            </a:xfrm>
          </p:grpSpPr>
          <p:sp>
            <p:nvSpPr>
              <p:cNvPr id="47" name="任意多边形: 形状 34">
                <a:extLst>
                  <a:ext uri="{FF2B5EF4-FFF2-40B4-BE49-F238E27FC236}">
                    <a16:creationId xmlns="" xmlns:a16="http://schemas.microsoft.com/office/drawing/2014/main" id="{8025ADB8-6751-4DB7-8DC6-1FC04608CB69}"/>
                  </a:ext>
                </a:extLst>
              </p:cNvPr>
              <p:cNvSpPr/>
              <p:nvPr/>
            </p:nvSpPr>
            <p:spPr>
              <a:xfrm>
                <a:off x="4783931" y="1588293"/>
                <a:ext cx="2619375" cy="3676649"/>
              </a:xfrm>
              <a:custGeom>
                <a:avLst/>
                <a:gdLst>
                  <a:gd name="connsiteX0" fmla="*/ 2214086 w 2619375"/>
                  <a:gd name="connsiteY0" fmla="*/ 3672364 h 3676650"/>
                  <a:gd name="connsiteX1" fmla="*/ 407194 w 2619375"/>
                  <a:gd name="connsiteY1" fmla="*/ 3672364 h 3676650"/>
                  <a:gd name="connsiteX2" fmla="*/ 7144 w 2619375"/>
                  <a:gd name="connsiteY2" fmla="*/ 3272314 h 3676650"/>
                  <a:gd name="connsiteX3" fmla="*/ 7144 w 2619375"/>
                  <a:gd name="connsiteY3" fmla="*/ 407194 h 3676650"/>
                  <a:gd name="connsiteX4" fmla="*/ 407194 w 2619375"/>
                  <a:gd name="connsiteY4" fmla="*/ 7144 h 3676650"/>
                  <a:gd name="connsiteX5" fmla="*/ 2214086 w 2619375"/>
                  <a:gd name="connsiteY5" fmla="*/ 7144 h 3676650"/>
                  <a:gd name="connsiteX6" fmla="*/ 2614136 w 2619375"/>
                  <a:gd name="connsiteY6" fmla="*/ 407194 h 3676650"/>
                  <a:gd name="connsiteX7" fmla="*/ 2614136 w 2619375"/>
                  <a:gd name="connsiteY7" fmla="*/ 3272314 h 3676650"/>
                  <a:gd name="connsiteX8" fmla="*/ 2214086 w 2619375"/>
                  <a:gd name="connsiteY8" fmla="*/ 3672364 h 367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9375" h="3676650">
                    <a:moveTo>
                      <a:pt x="2214086" y="3672364"/>
                    </a:moveTo>
                    <a:lnTo>
                      <a:pt x="407194" y="3672364"/>
                    </a:lnTo>
                    <a:cubicBezTo>
                      <a:pt x="187166" y="3672364"/>
                      <a:pt x="7144" y="3492341"/>
                      <a:pt x="7144" y="3272314"/>
                    </a:cubicBezTo>
                    <a:lnTo>
                      <a:pt x="7144" y="407194"/>
                    </a:lnTo>
                    <a:cubicBezTo>
                      <a:pt x="7144" y="187166"/>
                      <a:pt x="187166" y="7144"/>
                      <a:pt x="407194" y="7144"/>
                    </a:cubicBezTo>
                    <a:lnTo>
                      <a:pt x="2214086" y="7144"/>
                    </a:lnTo>
                    <a:cubicBezTo>
                      <a:pt x="2434114" y="7144"/>
                      <a:pt x="2614136" y="187166"/>
                      <a:pt x="2614136" y="407194"/>
                    </a:cubicBezTo>
                    <a:lnTo>
                      <a:pt x="2614136" y="3272314"/>
                    </a:lnTo>
                    <a:cubicBezTo>
                      <a:pt x="2614136" y="3492341"/>
                      <a:pt x="2434114" y="3672364"/>
                      <a:pt x="2214086" y="3672364"/>
                    </a:cubicBezTo>
                    <a:close/>
                  </a:path>
                </a:pathLst>
              </a:custGeom>
              <a:solidFill>
                <a:srgbClr val="91CF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48" name="任意多边形: 形状 35">
                <a:extLst>
                  <a:ext uri="{FF2B5EF4-FFF2-40B4-BE49-F238E27FC236}">
                    <a16:creationId xmlns="" xmlns:a16="http://schemas.microsoft.com/office/drawing/2014/main" id="{6EC7E6CF-2A7F-4090-BE88-D7396C1BD969}"/>
                  </a:ext>
                </a:extLst>
              </p:cNvPr>
              <p:cNvSpPr/>
              <p:nvPr/>
            </p:nvSpPr>
            <p:spPr>
              <a:xfrm>
                <a:off x="4988720" y="2533478"/>
                <a:ext cx="2190750" cy="2524773"/>
              </a:xfrm>
              <a:custGeom>
                <a:avLst/>
                <a:gdLst>
                  <a:gd name="connsiteX0" fmla="*/ 1997869 w 2190750"/>
                  <a:gd name="connsiteY0" fmla="*/ 7144 h 1733550"/>
                  <a:gd name="connsiteX1" fmla="*/ 197644 w 2190750"/>
                  <a:gd name="connsiteY1" fmla="*/ 7144 h 1733550"/>
                  <a:gd name="connsiteX2" fmla="*/ 7144 w 2190750"/>
                  <a:gd name="connsiteY2" fmla="*/ 197644 h 1733550"/>
                  <a:gd name="connsiteX3" fmla="*/ 7144 w 2190750"/>
                  <a:gd name="connsiteY3" fmla="*/ 1540669 h 1733550"/>
                  <a:gd name="connsiteX4" fmla="*/ 197644 w 2190750"/>
                  <a:gd name="connsiteY4" fmla="*/ 1731169 h 1733550"/>
                  <a:gd name="connsiteX5" fmla="*/ 1997869 w 2190750"/>
                  <a:gd name="connsiteY5" fmla="*/ 1731169 h 1733550"/>
                  <a:gd name="connsiteX6" fmla="*/ 2188369 w 2190750"/>
                  <a:gd name="connsiteY6" fmla="*/ 1540669 h 1733550"/>
                  <a:gd name="connsiteX7" fmla="*/ 2188369 w 2190750"/>
                  <a:gd name="connsiteY7" fmla="*/ 197644 h 1733550"/>
                  <a:gd name="connsiteX8" fmla="*/ 1997869 w 2190750"/>
                  <a:gd name="connsiteY8" fmla="*/ 7144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0" h="1733550">
                    <a:moveTo>
                      <a:pt x="1997869" y="7144"/>
                    </a:moveTo>
                    <a:lnTo>
                      <a:pt x="197644" y="7144"/>
                    </a:lnTo>
                    <a:cubicBezTo>
                      <a:pt x="92869" y="7144"/>
                      <a:pt x="7144" y="92869"/>
                      <a:pt x="7144" y="197644"/>
                    </a:cubicBezTo>
                    <a:lnTo>
                      <a:pt x="7144" y="1540669"/>
                    </a:lnTo>
                    <a:cubicBezTo>
                      <a:pt x="7144" y="1645444"/>
                      <a:pt x="92869" y="1731169"/>
                      <a:pt x="197644" y="1731169"/>
                    </a:cubicBezTo>
                    <a:lnTo>
                      <a:pt x="1997869" y="1731169"/>
                    </a:lnTo>
                    <a:cubicBezTo>
                      <a:pt x="2102644" y="1731169"/>
                      <a:pt x="2188369" y="1645444"/>
                      <a:pt x="2188369" y="1540669"/>
                    </a:cubicBezTo>
                    <a:lnTo>
                      <a:pt x="2188369" y="197644"/>
                    </a:lnTo>
                    <a:cubicBezTo>
                      <a:pt x="2188369" y="92869"/>
                      <a:pt x="2102644" y="7144"/>
                      <a:pt x="199786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49" name="任意多边形: 形状 36">
                <a:extLst>
                  <a:ext uri="{FF2B5EF4-FFF2-40B4-BE49-F238E27FC236}">
                    <a16:creationId xmlns="" xmlns:a16="http://schemas.microsoft.com/office/drawing/2014/main" id="{FEEE9C0A-A28A-454D-8879-99C0F6E34054}"/>
                  </a:ext>
                </a:extLst>
              </p:cNvPr>
              <p:cNvSpPr/>
              <p:nvPr/>
            </p:nvSpPr>
            <p:spPr>
              <a:xfrm>
                <a:off x="5219207" y="2827329"/>
                <a:ext cx="1638300" cy="28575"/>
              </a:xfrm>
              <a:custGeom>
                <a:avLst/>
                <a:gdLst>
                  <a:gd name="connsiteX0" fmla="*/ 14288 w 1638300"/>
                  <a:gd name="connsiteY0" fmla="*/ 14288 h 28575"/>
                  <a:gd name="connsiteX1" fmla="*/ 1624013 w 1638300"/>
                  <a:gd name="connsiteY1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300" h="28575">
                    <a:moveTo>
                      <a:pt x="14288" y="14288"/>
                    </a:moveTo>
                    <a:lnTo>
                      <a:pt x="1624013" y="14288"/>
                    </a:lnTo>
                  </a:path>
                </a:pathLst>
              </a:custGeom>
              <a:ln w="19050" cap="rnd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50" name="任意多边形: 形状 37">
                <a:extLst>
                  <a:ext uri="{FF2B5EF4-FFF2-40B4-BE49-F238E27FC236}">
                    <a16:creationId xmlns="" xmlns:a16="http://schemas.microsoft.com/office/drawing/2014/main" id="{EB297A72-91CB-40D4-9F39-C6A592127A63}"/>
                  </a:ext>
                </a:extLst>
              </p:cNvPr>
              <p:cNvSpPr/>
              <p:nvPr/>
            </p:nvSpPr>
            <p:spPr>
              <a:xfrm>
                <a:off x="5233988" y="4657725"/>
                <a:ext cx="1638300" cy="28575"/>
              </a:xfrm>
              <a:custGeom>
                <a:avLst/>
                <a:gdLst>
                  <a:gd name="connsiteX0" fmla="*/ 14288 w 1638300"/>
                  <a:gd name="connsiteY0" fmla="*/ 14288 h 28575"/>
                  <a:gd name="connsiteX1" fmla="*/ 1624013 w 1638300"/>
                  <a:gd name="connsiteY1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300" h="28575">
                    <a:moveTo>
                      <a:pt x="14288" y="14288"/>
                    </a:moveTo>
                    <a:lnTo>
                      <a:pt x="1624013" y="14288"/>
                    </a:lnTo>
                  </a:path>
                </a:pathLst>
              </a:custGeom>
              <a:ln w="19050" cap="rnd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</p:grpSp>
        <p:sp>
          <p:nvSpPr>
            <p:cNvPr id="85" name="文本框 84">
              <a:extLst>
                <a:ext uri="{FF2B5EF4-FFF2-40B4-BE49-F238E27FC236}">
                  <a16:creationId xmlns="" xmlns:a16="http://schemas.microsoft.com/office/drawing/2014/main" id="{EFBC8F35-679C-471F-A9BD-208932A74ECD}"/>
                </a:ext>
              </a:extLst>
            </p:cNvPr>
            <p:cNvSpPr txBox="1"/>
            <p:nvPr/>
          </p:nvSpPr>
          <p:spPr>
            <a:xfrm rot="21410303">
              <a:off x="877709" y="2043507"/>
              <a:ext cx="1797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rPr>
                <a:t>a</a:t>
              </a:r>
              <a:endParaRPr lang="zh-CN" altLang="en-US" sz="3600" dirty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="" xmlns:a16="http://schemas.microsoft.com/office/drawing/2014/main" id="{9748106D-8C63-45E8-937D-FB1CA1D046F9}"/>
                </a:ext>
              </a:extLst>
            </p:cNvPr>
            <p:cNvSpPr txBox="1"/>
            <p:nvPr/>
          </p:nvSpPr>
          <p:spPr>
            <a:xfrm rot="21364228">
              <a:off x="862398" y="3130893"/>
              <a:ext cx="18472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Bài ca là lời của một người và có một phần</a:t>
              </a:r>
              <a:endParaRPr lang="zh-CN" altLang="en-US" sz="2400" dirty="0"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34" name="组 133"/>
          <p:cNvGrpSpPr/>
          <p:nvPr/>
        </p:nvGrpSpPr>
        <p:grpSpPr>
          <a:xfrm rot="413524">
            <a:off x="3282048" y="1818816"/>
            <a:ext cx="2492889" cy="3499109"/>
            <a:chOff x="566877" y="1864331"/>
            <a:chExt cx="2492889" cy="3499109"/>
          </a:xfrm>
        </p:grpSpPr>
        <p:grpSp>
          <p:nvGrpSpPr>
            <p:cNvPr id="135" name="图形 2">
              <a:extLst>
                <a:ext uri="{FF2B5EF4-FFF2-40B4-BE49-F238E27FC236}">
                  <a16:creationId xmlns="" xmlns:a16="http://schemas.microsoft.com/office/drawing/2014/main" id="{7D41DA1C-699F-4AFE-BBAA-42C7C9C86CBC}"/>
                </a:ext>
              </a:extLst>
            </p:cNvPr>
            <p:cNvGrpSpPr/>
            <p:nvPr/>
          </p:nvGrpSpPr>
          <p:grpSpPr>
            <a:xfrm rot="21410303">
              <a:off x="566877" y="1864331"/>
              <a:ext cx="2492889" cy="3499109"/>
              <a:chOff x="4783931" y="1588293"/>
              <a:chExt cx="2619375" cy="3676649"/>
            </a:xfrm>
          </p:grpSpPr>
          <p:sp>
            <p:nvSpPr>
              <p:cNvPr id="138" name="任意多边形: 形状 34">
                <a:extLst>
                  <a:ext uri="{FF2B5EF4-FFF2-40B4-BE49-F238E27FC236}">
                    <a16:creationId xmlns="" xmlns:a16="http://schemas.microsoft.com/office/drawing/2014/main" id="{8025ADB8-6751-4DB7-8DC6-1FC04608CB69}"/>
                  </a:ext>
                </a:extLst>
              </p:cNvPr>
              <p:cNvSpPr/>
              <p:nvPr/>
            </p:nvSpPr>
            <p:spPr>
              <a:xfrm>
                <a:off x="4783931" y="1588293"/>
                <a:ext cx="2619375" cy="3676649"/>
              </a:xfrm>
              <a:custGeom>
                <a:avLst/>
                <a:gdLst>
                  <a:gd name="connsiteX0" fmla="*/ 2214086 w 2619375"/>
                  <a:gd name="connsiteY0" fmla="*/ 3672364 h 3676650"/>
                  <a:gd name="connsiteX1" fmla="*/ 407194 w 2619375"/>
                  <a:gd name="connsiteY1" fmla="*/ 3672364 h 3676650"/>
                  <a:gd name="connsiteX2" fmla="*/ 7144 w 2619375"/>
                  <a:gd name="connsiteY2" fmla="*/ 3272314 h 3676650"/>
                  <a:gd name="connsiteX3" fmla="*/ 7144 w 2619375"/>
                  <a:gd name="connsiteY3" fmla="*/ 407194 h 3676650"/>
                  <a:gd name="connsiteX4" fmla="*/ 407194 w 2619375"/>
                  <a:gd name="connsiteY4" fmla="*/ 7144 h 3676650"/>
                  <a:gd name="connsiteX5" fmla="*/ 2214086 w 2619375"/>
                  <a:gd name="connsiteY5" fmla="*/ 7144 h 3676650"/>
                  <a:gd name="connsiteX6" fmla="*/ 2614136 w 2619375"/>
                  <a:gd name="connsiteY6" fmla="*/ 407194 h 3676650"/>
                  <a:gd name="connsiteX7" fmla="*/ 2614136 w 2619375"/>
                  <a:gd name="connsiteY7" fmla="*/ 3272314 h 3676650"/>
                  <a:gd name="connsiteX8" fmla="*/ 2214086 w 2619375"/>
                  <a:gd name="connsiteY8" fmla="*/ 3672364 h 367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9375" h="3676650">
                    <a:moveTo>
                      <a:pt x="2214086" y="3672364"/>
                    </a:moveTo>
                    <a:lnTo>
                      <a:pt x="407194" y="3672364"/>
                    </a:lnTo>
                    <a:cubicBezTo>
                      <a:pt x="187166" y="3672364"/>
                      <a:pt x="7144" y="3492341"/>
                      <a:pt x="7144" y="3272314"/>
                    </a:cubicBezTo>
                    <a:lnTo>
                      <a:pt x="7144" y="407194"/>
                    </a:lnTo>
                    <a:cubicBezTo>
                      <a:pt x="7144" y="187166"/>
                      <a:pt x="187166" y="7144"/>
                      <a:pt x="407194" y="7144"/>
                    </a:cubicBezTo>
                    <a:lnTo>
                      <a:pt x="2214086" y="7144"/>
                    </a:lnTo>
                    <a:cubicBezTo>
                      <a:pt x="2434114" y="7144"/>
                      <a:pt x="2614136" y="187166"/>
                      <a:pt x="2614136" y="407194"/>
                    </a:cubicBezTo>
                    <a:lnTo>
                      <a:pt x="2614136" y="3272314"/>
                    </a:lnTo>
                    <a:cubicBezTo>
                      <a:pt x="2614136" y="3492341"/>
                      <a:pt x="2434114" y="3672364"/>
                      <a:pt x="2214086" y="3672364"/>
                    </a:cubicBezTo>
                    <a:close/>
                  </a:path>
                </a:pathLst>
              </a:custGeom>
              <a:solidFill>
                <a:srgbClr val="91CF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39" name="任意多边形: 形状 35">
                <a:extLst>
                  <a:ext uri="{FF2B5EF4-FFF2-40B4-BE49-F238E27FC236}">
                    <a16:creationId xmlns="" xmlns:a16="http://schemas.microsoft.com/office/drawing/2014/main" id="{6EC7E6CF-2A7F-4090-BE88-D7396C1BD969}"/>
                  </a:ext>
                </a:extLst>
              </p:cNvPr>
              <p:cNvSpPr/>
              <p:nvPr/>
            </p:nvSpPr>
            <p:spPr>
              <a:xfrm>
                <a:off x="4988720" y="2450803"/>
                <a:ext cx="2190750" cy="2607448"/>
              </a:xfrm>
              <a:custGeom>
                <a:avLst/>
                <a:gdLst>
                  <a:gd name="connsiteX0" fmla="*/ 1997869 w 2190750"/>
                  <a:gd name="connsiteY0" fmla="*/ 7144 h 1733550"/>
                  <a:gd name="connsiteX1" fmla="*/ 197644 w 2190750"/>
                  <a:gd name="connsiteY1" fmla="*/ 7144 h 1733550"/>
                  <a:gd name="connsiteX2" fmla="*/ 7144 w 2190750"/>
                  <a:gd name="connsiteY2" fmla="*/ 197644 h 1733550"/>
                  <a:gd name="connsiteX3" fmla="*/ 7144 w 2190750"/>
                  <a:gd name="connsiteY3" fmla="*/ 1540669 h 1733550"/>
                  <a:gd name="connsiteX4" fmla="*/ 197644 w 2190750"/>
                  <a:gd name="connsiteY4" fmla="*/ 1731169 h 1733550"/>
                  <a:gd name="connsiteX5" fmla="*/ 1997869 w 2190750"/>
                  <a:gd name="connsiteY5" fmla="*/ 1731169 h 1733550"/>
                  <a:gd name="connsiteX6" fmla="*/ 2188369 w 2190750"/>
                  <a:gd name="connsiteY6" fmla="*/ 1540669 h 1733550"/>
                  <a:gd name="connsiteX7" fmla="*/ 2188369 w 2190750"/>
                  <a:gd name="connsiteY7" fmla="*/ 197644 h 1733550"/>
                  <a:gd name="connsiteX8" fmla="*/ 1997869 w 2190750"/>
                  <a:gd name="connsiteY8" fmla="*/ 7144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0" h="1733550">
                    <a:moveTo>
                      <a:pt x="1997869" y="7144"/>
                    </a:moveTo>
                    <a:lnTo>
                      <a:pt x="197644" y="7144"/>
                    </a:lnTo>
                    <a:cubicBezTo>
                      <a:pt x="92869" y="7144"/>
                      <a:pt x="7144" y="92869"/>
                      <a:pt x="7144" y="197644"/>
                    </a:cubicBezTo>
                    <a:lnTo>
                      <a:pt x="7144" y="1540669"/>
                    </a:lnTo>
                    <a:cubicBezTo>
                      <a:pt x="7144" y="1645444"/>
                      <a:pt x="92869" y="1731169"/>
                      <a:pt x="197644" y="1731169"/>
                    </a:cubicBezTo>
                    <a:lnTo>
                      <a:pt x="1997869" y="1731169"/>
                    </a:lnTo>
                    <a:cubicBezTo>
                      <a:pt x="2102644" y="1731169"/>
                      <a:pt x="2188369" y="1645444"/>
                      <a:pt x="2188369" y="1540669"/>
                    </a:cubicBezTo>
                    <a:lnTo>
                      <a:pt x="2188369" y="197644"/>
                    </a:lnTo>
                    <a:cubicBezTo>
                      <a:pt x="2188369" y="92869"/>
                      <a:pt x="2102644" y="7144"/>
                      <a:pt x="199786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40" name="任意多边形: 形状 36">
                <a:extLst>
                  <a:ext uri="{FF2B5EF4-FFF2-40B4-BE49-F238E27FC236}">
                    <a16:creationId xmlns="" xmlns:a16="http://schemas.microsoft.com/office/drawing/2014/main" id="{FEEE9C0A-A28A-454D-8879-99C0F6E34054}"/>
                  </a:ext>
                </a:extLst>
              </p:cNvPr>
              <p:cNvSpPr/>
              <p:nvPr/>
            </p:nvSpPr>
            <p:spPr>
              <a:xfrm>
                <a:off x="5202970" y="2578308"/>
                <a:ext cx="1638300" cy="28575"/>
              </a:xfrm>
              <a:custGeom>
                <a:avLst/>
                <a:gdLst>
                  <a:gd name="connsiteX0" fmla="*/ 14288 w 1638300"/>
                  <a:gd name="connsiteY0" fmla="*/ 14288 h 28575"/>
                  <a:gd name="connsiteX1" fmla="*/ 1624013 w 1638300"/>
                  <a:gd name="connsiteY1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300" h="28575">
                    <a:moveTo>
                      <a:pt x="14288" y="14288"/>
                    </a:moveTo>
                    <a:lnTo>
                      <a:pt x="1624013" y="14288"/>
                    </a:lnTo>
                  </a:path>
                </a:pathLst>
              </a:custGeom>
              <a:ln w="19050" cap="rnd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41" name="任意多边形: 形状 37">
                <a:extLst>
                  <a:ext uri="{FF2B5EF4-FFF2-40B4-BE49-F238E27FC236}">
                    <a16:creationId xmlns="" xmlns:a16="http://schemas.microsoft.com/office/drawing/2014/main" id="{EB297A72-91CB-40D4-9F39-C6A592127A63}"/>
                  </a:ext>
                </a:extLst>
              </p:cNvPr>
              <p:cNvSpPr/>
              <p:nvPr/>
            </p:nvSpPr>
            <p:spPr>
              <a:xfrm>
                <a:off x="5341495" y="4859845"/>
                <a:ext cx="1638300" cy="28575"/>
              </a:xfrm>
              <a:custGeom>
                <a:avLst/>
                <a:gdLst>
                  <a:gd name="connsiteX0" fmla="*/ 14288 w 1638300"/>
                  <a:gd name="connsiteY0" fmla="*/ 14288 h 28575"/>
                  <a:gd name="connsiteX1" fmla="*/ 1624013 w 1638300"/>
                  <a:gd name="connsiteY1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300" h="28575">
                    <a:moveTo>
                      <a:pt x="14288" y="14288"/>
                    </a:moveTo>
                    <a:lnTo>
                      <a:pt x="1624013" y="14288"/>
                    </a:lnTo>
                  </a:path>
                </a:pathLst>
              </a:custGeom>
              <a:ln w="19050" cap="rnd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</p:grpSp>
        <p:sp>
          <p:nvSpPr>
            <p:cNvPr id="136" name="文本框 135">
              <a:extLst>
                <a:ext uri="{FF2B5EF4-FFF2-40B4-BE49-F238E27FC236}">
                  <a16:creationId xmlns="" xmlns:a16="http://schemas.microsoft.com/office/drawing/2014/main" id="{EFBC8F35-679C-471F-A9BD-208932A74ECD}"/>
                </a:ext>
              </a:extLst>
            </p:cNvPr>
            <p:cNvSpPr txBox="1"/>
            <p:nvPr/>
          </p:nvSpPr>
          <p:spPr>
            <a:xfrm rot="21410303">
              <a:off x="877710" y="2043507"/>
              <a:ext cx="1797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rPr>
                <a:t>b</a:t>
              </a:r>
              <a:endParaRPr lang="zh-CN" altLang="en-US" sz="3600" dirty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="" xmlns:a16="http://schemas.microsoft.com/office/drawing/2014/main" id="{9748106D-8C63-45E8-937D-FB1CA1D046F9}"/>
                </a:ext>
              </a:extLst>
            </p:cNvPr>
            <p:cNvSpPr txBox="1"/>
            <p:nvPr/>
          </p:nvSpPr>
          <p:spPr>
            <a:xfrm rot="21364228">
              <a:off x="758578" y="2769199"/>
              <a:ext cx="218682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latin typeface="迷你简准圆" panose="03000509000000000000" pitchFamily="65" charset="-122"/>
                  <a:ea typeface="迷你简准圆" panose="03000509000000000000" pitchFamily="65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Bài ca có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 phần: phần đầu là câu hỏi của chàng trai, phần sau là lời đáp của cô gái</a:t>
              </a:r>
              <a:endParaRPr lang="zh-CN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2" name="组 141"/>
          <p:cNvGrpSpPr/>
          <p:nvPr/>
        </p:nvGrpSpPr>
        <p:grpSpPr>
          <a:xfrm>
            <a:off x="6028150" y="1798249"/>
            <a:ext cx="2492889" cy="3499109"/>
            <a:chOff x="566877" y="1864331"/>
            <a:chExt cx="2492889" cy="3499109"/>
          </a:xfrm>
        </p:grpSpPr>
        <p:grpSp>
          <p:nvGrpSpPr>
            <p:cNvPr id="143" name="图形 2">
              <a:extLst>
                <a:ext uri="{FF2B5EF4-FFF2-40B4-BE49-F238E27FC236}">
                  <a16:creationId xmlns="" xmlns:a16="http://schemas.microsoft.com/office/drawing/2014/main" id="{7D41DA1C-699F-4AFE-BBAA-42C7C9C86CBC}"/>
                </a:ext>
              </a:extLst>
            </p:cNvPr>
            <p:cNvGrpSpPr/>
            <p:nvPr/>
          </p:nvGrpSpPr>
          <p:grpSpPr>
            <a:xfrm rot="21410303">
              <a:off x="566877" y="1864331"/>
              <a:ext cx="2492889" cy="3499109"/>
              <a:chOff x="4783931" y="1588293"/>
              <a:chExt cx="2619375" cy="3676649"/>
            </a:xfrm>
          </p:grpSpPr>
          <p:sp>
            <p:nvSpPr>
              <p:cNvPr id="146" name="任意多边形: 形状 34">
                <a:extLst>
                  <a:ext uri="{FF2B5EF4-FFF2-40B4-BE49-F238E27FC236}">
                    <a16:creationId xmlns="" xmlns:a16="http://schemas.microsoft.com/office/drawing/2014/main" id="{8025ADB8-6751-4DB7-8DC6-1FC04608CB69}"/>
                  </a:ext>
                </a:extLst>
              </p:cNvPr>
              <p:cNvSpPr/>
              <p:nvPr/>
            </p:nvSpPr>
            <p:spPr>
              <a:xfrm>
                <a:off x="4783931" y="1588293"/>
                <a:ext cx="2619375" cy="3676649"/>
              </a:xfrm>
              <a:custGeom>
                <a:avLst/>
                <a:gdLst>
                  <a:gd name="connsiteX0" fmla="*/ 2214086 w 2619375"/>
                  <a:gd name="connsiteY0" fmla="*/ 3672364 h 3676650"/>
                  <a:gd name="connsiteX1" fmla="*/ 407194 w 2619375"/>
                  <a:gd name="connsiteY1" fmla="*/ 3672364 h 3676650"/>
                  <a:gd name="connsiteX2" fmla="*/ 7144 w 2619375"/>
                  <a:gd name="connsiteY2" fmla="*/ 3272314 h 3676650"/>
                  <a:gd name="connsiteX3" fmla="*/ 7144 w 2619375"/>
                  <a:gd name="connsiteY3" fmla="*/ 407194 h 3676650"/>
                  <a:gd name="connsiteX4" fmla="*/ 407194 w 2619375"/>
                  <a:gd name="connsiteY4" fmla="*/ 7144 h 3676650"/>
                  <a:gd name="connsiteX5" fmla="*/ 2214086 w 2619375"/>
                  <a:gd name="connsiteY5" fmla="*/ 7144 h 3676650"/>
                  <a:gd name="connsiteX6" fmla="*/ 2614136 w 2619375"/>
                  <a:gd name="connsiteY6" fmla="*/ 407194 h 3676650"/>
                  <a:gd name="connsiteX7" fmla="*/ 2614136 w 2619375"/>
                  <a:gd name="connsiteY7" fmla="*/ 3272314 h 3676650"/>
                  <a:gd name="connsiteX8" fmla="*/ 2214086 w 2619375"/>
                  <a:gd name="connsiteY8" fmla="*/ 3672364 h 367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9375" h="3676650">
                    <a:moveTo>
                      <a:pt x="2214086" y="3672364"/>
                    </a:moveTo>
                    <a:lnTo>
                      <a:pt x="407194" y="3672364"/>
                    </a:lnTo>
                    <a:cubicBezTo>
                      <a:pt x="187166" y="3672364"/>
                      <a:pt x="7144" y="3492341"/>
                      <a:pt x="7144" y="3272314"/>
                    </a:cubicBezTo>
                    <a:lnTo>
                      <a:pt x="7144" y="407194"/>
                    </a:lnTo>
                    <a:cubicBezTo>
                      <a:pt x="7144" y="187166"/>
                      <a:pt x="187166" y="7144"/>
                      <a:pt x="407194" y="7144"/>
                    </a:cubicBezTo>
                    <a:lnTo>
                      <a:pt x="2214086" y="7144"/>
                    </a:lnTo>
                    <a:cubicBezTo>
                      <a:pt x="2434114" y="7144"/>
                      <a:pt x="2614136" y="187166"/>
                      <a:pt x="2614136" y="407194"/>
                    </a:cubicBezTo>
                    <a:lnTo>
                      <a:pt x="2614136" y="3272314"/>
                    </a:lnTo>
                    <a:cubicBezTo>
                      <a:pt x="2614136" y="3492341"/>
                      <a:pt x="2434114" y="3672364"/>
                      <a:pt x="2214086" y="3672364"/>
                    </a:cubicBezTo>
                    <a:close/>
                  </a:path>
                </a:pathLst>
              </a:custGeom>
              <a:solidFill>
                <a:srgbClr val="91CF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 dirty="0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47" name="任意多边形: 形状 35">
                <a:extLst>
                  <a:ext uri="{FF2B5EF4-FFF2-40B4-BE49-F238E27FC236}">
                    <a16:creationId xmlns="" xmlns:a16="http://schemas.microsoft.com/office/drawing/2014/main" id="{6EC7E6CF-2A7F-4090-BE88-D7396C1BD969}"/>
                  </a:ext>
                </a:extLst>
              </p:cNvPr>
              <p:cNvSpPr/>
              <p:nvPr/>
            </p:nvSpPr>
            <p:spPr>
              <a:xfrm>
                <a:off x="4988720" y="2533478"/>
                <a:ext cx="2190750" cy="2524773"/>
              </a:xfrm>
              <a:custGeom>
                <a:avLst/>
                <a:gdLst>
                  <a:gd name="connsiteX0" fmla="*/ 1997869 w 2190750"/>
                  <a:gd name="connsiteY0" fmla="*/ 7144 h 1733550"/>
                  <a:gd name="connsiteX1" fmla="*/ 197644 w 2190750"/>
                  <a:gd name="connsiteY1" fmla="*/ 7144 h 1733550"/>
                  <a:gd name="connsiteX2" fmla="*/ 7144 w 2190750"/>
                  <a:gd name="connsiteY2" fmla="*/ 197644 h 1733550"/>
                  <a:gd name="connsiteX3" fmla="*/ 7144 w 2190750"/>
                  <a:gd name="connsiteY3" fmla="*/ 1540669 h 1733550"/>
                  <a:gd name="connsiteX4" fmla="*/ 197644 w 2190750"/>
                  <a:gd name="connsiteY4" fmla="*/ 1731169 h 1733550"/>
                  <a:gd name="connsiteX5" fmla="*/ 1997869 w 2190750"/>
                  <a:gd name="connsiteY5" fmla="*/ 1731169 h 1733550"/>
                  <a:gd name="connsiteX6" fmla="*/ 2188369 w 2190750"/>
                  <a:gd name="connsiteY6" fmla="*/ 1540669 h 1733550"/>
                  <a:gd name="connsiteX7" fmla="*/ 2188369 w 2190750"/>
                  <a:gd name="connsiteY7" fmla="*/ 197644 h 1733550"/>
                  <a:gd name="connsiteX8" fmla="*/ 1997869 w 2190750"/>
                  <a:gd name="connsiteY8" fmla="*/ 7144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0" h="1733550">
                    <a:moveTo>
                      <a:pt x="1997869" y="7144"/>
                    </a:moveTo>
                    <a:lnTo>
                      <a:pt x="197644" y="7144"/>
                    </a:lnTo>
                    <a:cubicBezTo>
                      <a:pt x="92869" y="7144"/>
                      <a:pt x="7144" y="92869"/>
                      <a:pt x="7144" y="197644"/>
                    </a:cubicBezTo>
                    <a:lnTo>
                      <a:pt x="7144" y="1540669"/>
                    </a:lnTo>
                    <a:cubicBezTo>
                      <a:pt x="7144" y="1645444"/>
                      <a:pt x="92869" y="1731169"/>
                      <a:pt x="197644" y="1731169"/>
                    </a:cubicBezTo>
                    <a:lnTo>
                      <a:pt x="1997869" y="1731169"/>
                    </a:lnTo>
                    <a:cubicBezTo>
                      <a:pt x="2102644" y="1731169"/>
                      <a:pt x="2188369" y="1645444"/>
                      <a:pt x="2188369" y="1540669"/>
                    </a:cubicBezTo>
                    <a:lnTo>
                      <a:pt x="2188369" y="197644"/>
                    </a:lnTo>
                    <a:cubicBezTo>
                      <a:pt x="2188369" y="92869"/>
                      <a:pt x="2102644" y="7144"/>
                      <a:pt x="199786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48" name="任意多边形: 形状 36">
                <a:extLst>
                  <a:ext uri="{FF2B5EF4-FFF2-40B4-BE49-F238E27FC236}">
                    <a16:creationId xmlns="" xmlns:a16="http://schemas.microsoft.com/office/drawing/2014/main" id="{FEEE9C0A-A28A-454D-8879-99C0F6E34054}"/>
                  </a:ext>
                </a:extLst>
              </p:cNvPr>
              <p:cNvSpPr/>
              <p:nvPr/>
            </p:nvSpPr>
            <p:spPr>
              <a:xfrm>
                <a:off x="5222648" y="2765037"/>
                <a:ext cx="1638300" cy="28575"/>
              </a:xfrm>
              <a:custGeom>
                <a:avLst/>
                <a:gdLst>
                  <a:gd name="connsiteX0" fmla="*/ 14288 w 1638300"/>
                  <a:gd name="connsiteY0" fmla="*/ 14288 h 28575"/>
                  <a:gd name="connsiteX1" fmla="*/ 1624013 w 1638300"/>
                  <a:gd name="connsiteY1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300" h="28575">
                    <a:moveTo>
                      <a:pt x="14288" y="14288"/>
                    </a:moveTo>
                    <a:lnTo>
                      <a:pt x="1624013" y="14288"/>
                    </a:lnTo>
                  </a:path>
                </a:pathLst>
              </a:custGeom>
              <a:ln w="19050" cap="rnd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49" name="任意多边形: 形状 37">
                <a:extLst>
                  <a:ext uri="{FF2B5EF4-FFF2-40B4-BE49-F238E27FC236}">
                    <a16:creationId xmlns="" xmlns:a16="http://schemas.microsoft.com/office/drawing/2014/main" id="{EB297A72-91CB-40D4-9F39-C6A592127A63}"/>
                  </a:ext>
                </a:extLst>
              </p:cNvPr>
              <p:cNvSpPr/>
              <p:nvPr/>
            </p:nvSpPr>
            <p:spPr>
              <a:xfrm>
                <a:off x="5225730" y="4807227"/>
                <a:ext cx="1638300" cy="28575"/>
              </a:xfrm>
              <a:custGeom>
                <a:avLst/>
                <a:gdLst>
                  <a:gd name="connsiteX0" fmla="*/ 14288 w 1638300"/>
                  <a:gd name="connsiteY0" fmla="*/ 14288 h 28575"/>
                  <a:gd name="connsiteX1" fmla="*/ 1624013 w 1638300"/>
                  <a:gd name="connsiteY1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300" h="28575">
                    <a:moveTo>
                      <a:pt x="14288" y="14288"/>
                    </a:moveTo>
                    <a:lnTo>
                      <a:pt x="1624013" y="14288"/>
                    </a:lnTo>
                  </a:path>
                </a:pathLst>
              </a:custGeom>
              <a:ln w="19050" cap="rnd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</p:grpSp>
        <p:sp>
          <p:nvSpPr>
            <p:cNvPr id="144" name="文本框 143">
              <a:extLst>
                <a:ext uri="{FF2B5EF4-FFF2-40B4-BE49-F238E27FC236}">
                  <a16:creationId xmlns="" xmlns:a16="http://schemas.microsoft.com/office/drawing/2014/main" id="{EFBC8F35-679C-471F-A9BD-208932A74ECD}"/>
                </a:ext>
              </a:extLst>
            </p:cNvPr>
            <p:cNvSpPr txBox="1"/>
            <p:nvPr/>
          </p:nvSpPr>
          <p:spPr>
            <a:xfrm rot="21410303">
              <a:off x="877709" y="2043507"/>
              <a:ext cx="1797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rPr>
                <a:t>c</a:t>
              </a:r>
              <a:endParaRPr lang="zh-CN" altLang="en-US" sz="3600" dirty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endParaRPr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="" xmlns:a16="http://schemas.microsoft.com/office/drawing/2014/main" id="{9748106D-8C63-45E8-937D-FB1CA1D046F9}"/>
                </a:ext>
              </a:extLst>
            </p:cNvPr>
            <p:cNvSpPr txBox="1"/>
            <p:nvPr/>
          </p:nvSpPr>
          <p:spPr>
            <a:xfrm rot="21364228">
              <a:off x="1003470" y="2971259"/>
              <a:ext cx="17339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Hình thức đối đáp này có rất nhiều trong ca dao dân ca</a:t>
              </a:r>
              <a:endParaRPr lang="zh-CN" altLang="en-US" sz="2400" dirty="0"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50" name="组 149"/>
          <p:cNvGrpSpPr/>
          <p:nvPr/>
        </p:nvGrpSpPr>
        <p:grpSpPr>
          <a:xfrm rot="545732">
            <a:off x="8812364" y="1864330"/>
            <a:ext cx="2492889" cy="3499109"/>
            <a:chOff x="566877" y="1864331"/>
            <a:chExt cx="2492889" cy="3499109"/>
          </a:xfrm>
        </p:grpSpPr>
        <p:grpSp>
          <p:nvGrpSpPr>
            <p:cNvPr id="151" name="图形 2">
              <a:extLst>
                <a:ext uri="{FF2B5EF4-FFF2-40B4-BE49-F238E27FC236}">
                  <a16:creationId xmlns="" xmlns:a16="http://schemas.microsoft.com/office/drawing/2014/main" id="{7D41DA1C-699F-4AFE-BBAA-42C7C9C86CBC}"/>
                </a:ext>
              </a:extLst>
            </p:cNvPr>
            <p:cNvGrpSpPr/>
            <p:nvPr/>
          </p:nvGrpSpPr>
          <p:grpSpPr>
            <a:xfrm rot="21410303">
              <a:off x="566877" y="1864331"/>
              <a:ext cx="2492889" cy="3499109"/>
              <a:chOff x="4783931" y="1588293"/>
              <a:chExt cx="2619375" cy="3676649"/>
            </a:xfrm>
          </p:grpSpPr>
          <p:sp>
            <p:nvSpPr>
              <p:cNvPr id="154" name="任意多边形: 形状 34">
                <a:extLst>
                  <a:ext uri="{FF2B5EF4-FFF2-40B4-BE49-F238E27FC236}">
                    <a16:creationId xmlns="" xmlns:a16="http://schemas.microsoft.com/office/drawing/2014/main" id="{8025ADB8-6751-4DB7-8DC6-1FC04608CB69}"/>
                  </a:ext>
                </a:extLst>
              </p:cNvPr>
              <p:cNvSpPr/>
              <p:nvPr/>
            </p:nvSpPr>
            <p:spPr>
              <a:xfrm>
                <a:off x="4783931" y="1588293"/>
                <a:ext cx="2619375" cy="3676649"/>
              </a:xfrm>
              <a:custGeom>
                <a:avLst/>
                <a:gdLst>
                  <a:gd name="connsiteX0" fmla="*/ 2214086 w 2619375"/>
                  <a:gd name="connsiteY0" fmla="*/ 3672364 h 3676650"/>
                  <a:gd name="connsiteX1" fmla="*/ 407194 w 2619375"/>
                  <a:gd name="connsiteY1" fmla="*/ 3672364 h 3676650"/>
                  <a:gd name="connsiteX2" fmla="*/ 7144 w 2619375"/>
                  <a:gd name="connsiteY2" fmla="*/ 3272314 h 3676650"/>
                  <a:gd name="connsiteX3" fmla="*/ 7144 w 2619375"/>
                  <a:gd name="connsiteY3" fmla="*/ 407194 h 3676650"/>
                  <a:gd name="connsiteX4" fmla="*/ 407194 w 2619375"/>
                  <a:gd name="connsiteY4" fmla="*/ 7144 h 3676650"/>
                  <a:gd name="connsiteX5" fmla="*/ 2214086 w 2619375"/>
                  <a:gd name="connsiteY5" fmla="*/ 7144 h 3676650"/>
                  <a:gd name="connsiteX6" fmla="*/ 2614136 w 2619375"/>
                  <a:gd name="connsiteY6" fmla="*/ 407194 h 3676650"/>
                  <a:gd name="connsiteX7" fmla="*/ 2614136 w 2619375"/>
                  <a:gd name="connsiteY7" fmla="*/ 3272314 h 3676650"/>
                  <a:gd name="connsiteX8" fmla="*/ 2214086 w 2619375"/>
                  <a:gd name="connsiteY8" fmla="*/ 3672364 h 367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9375" h="3676650">
                    <a:moveTo>
                      <a:pt x="2214086" y="3672364"/>
                    </a:moveTo>
                    <a:lnTo>
                      <a:pt x="407194" y="3672364"/>
                    </a:lnTo>
                    <a:cubicBezTo>
                      <a:pt x="187166" y="3672364"/>
                      <a:pt x="7144" y="3492341"/>
                      <a:pt x="7144" y="3272314"/>
                    </a:cubicBezTo>
                    <a:lnTo>
                      <a:pt x="7144" y="407194"/>
                    </a:lnTo>
                    <a:cubicBezTo>
                      <a:pt x="7144" y="187166"/>
                      <a:pt x="187166" y="7144"/>
                      <a:pt x="407194" y="7144"/>
                    </a:cubicBezTo>
                    <a:lnTo>
                      <a:pt x="2214086" y="7144"/>
                    </a:lnTo>
                    <a:cubicBezTo>
                      <a:pt x="2434114" y="7144"/>
                      <a:pt x="2614136" y="187166"/>
                      <a:pt x="2614136" y="407194"/>
                    </a:cubicBezTo>
                    <a:lnTo>
                      <a:pt x="2614136" y="3272314"/>
                    </a:lnTo>
                    <a:cubicBezTo>
                      <a:pt x="2614136" y="3492341"/>
                      <a:pt x="2434114" y="3672364"/>
                      <a:pt x="2214086" y="3672364"/>
                    </a:cubicBezTo>
                    <a:close/>
                  </a:path>
                </a:pathLst>
              </a:custGeom>
              <a:solidFill>
                <a:srgbClr val="91CF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55" name="任意多边形: 形状 35">
                <a:extLst>
                  <a:ext uri="{FF2B5EF4-FFF2-40B4-BE49-F238E27FC236}">
                    <a16:creationId xmlns="" xmlns:a16="http://schemas.microsoft.com/office/drawing/2014/main" id="{6EC7E6CF-2A7F-4090-BE88-D7396C1BD969}"/>
                  </a:ext>
                </a:extLst>
              </p:cNvPr>
              <p:cNvSpPr/>
              <p:nvPr/>
            </p:nvSpPr>
            <p:spPr>
              <a:xfrm>
                <a:off x="4988720" y="2533478"/>
                <a:ext cx="2190750" cy="2524773"/>
              </a:xfrm>
              <a:custGeom>
                <a:avLst/>
                <a:gdLst>
                  <a:gd name="connsiteX0" fmla="*/ 1997869 w 2190750"/>
                  <a:gd name="connsiteY0" fmla="*/ 7144 h 1733550"/>
                  <a:gd name="connsiteX1" fmla="*/ 197644 w 2190750"/>
                  <a:gd name="connsiteY1" fmla="*/ 7144 h 1733550"/>
                  <a:gd name="connsiteX2" fmla="*/ 7144 w 2190750"/>
                  <a:gd name="connsiteY2" fmla="*/ 197644 h 1733550"/>
                  <a:gd name="connsiteX3" fmla="*/ 7144 w 2190750"/>
                  <a:gd name="connsiteY3" fmla="*/ 1540669 h 1733550"/>
                  <a:gd name="connsiteX4" fmla="*/ 197644 w 2190750"/>
                  <a:gd name="connsiteY4" fmla="*/ 1731169 h 1733550"/>
                  <a:gd name="connsiteX5" fmla="*/ 1997869 w 2190750"/>
                  <a:gd name="connsiteY5" fmla="*/ 1731169 h 1733550"/>
                  <a:gd name="connsiteX6" fmla="*/ 2188369 w 2190750"/>
                  <a:gd name="connsiteY6" fmla="*/ 1540669 h 1733550"/>
                  <a:gd name="connsiteX7" fmla="*/ 2188369 w 2190750"/>
                  <a:gd name="connsiteY7" fmla="*/ 197644 h 1733550"/>
                  <a:gd name="connsiteX8" fmla="*/ 1997869 w 2190750"/>
                  <a:gd name="connsiteY8" fmla="*/ 7144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750" h="1733550">
                    <a:moveTo>
                      <a:pt x="1997869" y="7144"/>
                    </a:moveTo>
                    <a:lnTo>
                      <a:pt x="197644" y="7144"/>
                    </a:lnTo>
                    <a:cubicBezTo>
                      <a:pt x="92869" y="7144"/>
                      <a:pt x="7144" y="92869"/>
                      <a:pt x="7144" y="197644"/>
                    </a:cubicBezTo>
                    <a:lnTo>
                      <a:pt x="7144" y="1540669"/>
                    </a:lnTo>
                    <a:cubicBezTo>
                      <a:pt x="7144" y="1645444"/>
                      <a:pt x="92869" y="1731169"/>
                      <a:pt x="197644" y="1731169"/>
                    </a:cubicBezTo>
                    <a:lnTo>
                      <a:pt x="1997869" y="1731169"/>
                    </a:lnTo>
                    <a:cubicBezTo>
                      <a:pt x="2102644" y="1731169"/>
                      <a:pt x="2188369" y="1645444"/>
                      <a:pt x="2188369" y="1540669"/>
                    </a:cubicBezTo>
                    <a:lnTo>
                      <a:pt x="2188369" y="197644"/>
                    </a:lnTo>
                    <a:cubicBezTo>
                      <a:pt x="2188369" y="92869"/>
                      <a:pt x="2102644" y="7144"/>
                      <a:pt x="199786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56" name="任意多边形: 形状 36">
                <a:extLst>
                  <a:ext uri="{FF2B5EF4-FFF2-40B4-BE49-F238E27FC236}">
                    <a16:creationId xmlns="" xmlns:a16="http://schemas.microsoft.com/office/drawing/2014/main" id="{FEEE9C0A-A28A-454D-8879-99C0F6E34054}"/>
                  </a:ext>
                </a:extLst>
              </p:cNvPr>
              <p:cNvSpPr/>
              <p:nvPr/>
            </p:nvSpPr>
            <p:spPr>
              <a:xfrm>
                <a:off x="5233709" y="2725464"/>
                <a:ext cx="1638300" cy="28575"/>
              </a:xfrm>
              <a:custGeom>
                <a:avLst/>
                <a:gdLst>
                  <a:gd name="connsiteX0" fmla="*/ 14288 w 1638300"/>
                  <a:gd name="connsiteY0" fmla="*/ 14288 h 28575"/>
                  <a:gd name="connsiteX1" fmla="*/ 1624013 w 1638300"/>
                  <a:gd name="connsiteY1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300" h="28575">
                    <a:moveTo>
                      <a:pt x="14288" y="14288"/>
                    </a:moveTo>
                    <a:lnTo>
                      <a:pt x="1624013" y="14288"/>
                    </a:lnTo>
                  </a:path>
                </a:pathLst>
              </a:custGeom>
              <a:ln w="19050" cap="rnd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  <p:sp>
            <p:nvSpPr>
              <p:cNvPr id="157" name="任意多边形: 形状 37">
                <a:extLst>
                  <a:ext uri="{FF2B5EF4-FFF2-40B4-BE49-F238E27FC236}">
                    <a16:creationId xmlns="" xmlns:a16="http://schemas.microsoft.com/office/drawing/2014/main" id="{EB297A72-91CB-40D4-9F39-C6A592127A63}"/>
                  </a:ext>
                </a:extLst>
              </p:cNvPr>
              <p:cNvSpPr/>
              <p:nvPr/>
            </p:nvSpPr>
            <p:spPr>
              <a:xfrm>
                <a:off x="5250757" y="4819064"/>
                <a:ext cx="1638300" cy="28575"/>
              </a:xfrm>
              <a:custGeom>
                <a:avLst/>
                <a:gdLst>
                  <a:gd name="connsiteX0" fmla="*/ 14288 w 1638300"/>
                  <a:gd name="connsiteY0" fmla="*/ 14288 h 28575"/>
                  <a:gd name="connsiteX1" fmla="*/ 1624013 w 1638300"/>
                  <a:gd name="connsiteY1" fmla="*/ 142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300" h="28575">
                    <a:moveTo>
                      <a:pt x="14288" y="14288"/>
                    </a:moveTo>
                    <a:lnTo>
                      <a:pt x="1624013" y="14288"/>
                    </a:lnTo>
                  </a:path>
                </a:pathLst>
              </a:custGeom>
              <a:ln w="19050" cap="rnd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sz="3200" b="1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endParaRPr>
              </a:p>
            </p:txBody>
          </p:sp>
        </p:grpSp>
        <p:sp>
          <p:nvSpPr>
            <p:cNvPr id="152" name="文本框 151">
              <a:extLst>
                <a:ext uri="{FF2B5EF4-FFF2-40B4-BE49-F238E27FC236}">
                  <a16:creationId xmlns="" xmlns:a16="http://schemas.microsoft.com/office/drawing/2014/main" id="{EFBC8F35-679C-471F-A9BD-208932A74ECD}"/>
                </a:ext>
              </a:extLst>
            </p:cNvPr>
            <p:cNvSpPr txBox="1"/>
            <p:nvPr/>
          </p:nvSpPr>
          <p:spPr>
            <a:xfrm rot="21410303">
              <a:off x="877710" y="2043506"/>
              <a:ext cx="1797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latin typeface="Times New Roman" pitchFamily="18" charset="0"/>
                  <a:ea typeface="迷你简粗圆" panose="03000509000000000000" pitchFamily="65" charset="-122"/>
                  <a:cs typeface="Times New Roman" pitchFamily="18" charset="0"/>
                </a:rPr>
                <a:t>d</a:t>
              </a:r>
              <a:endParaRPr lang="zh-CN" altLang="en-US" sz="3600" dirty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endParaRPr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="" xmlns:a16="http://schemas.microsoft.com/office/drawing/2014/main" id="{9748106D-8C63-45E8-937D-FB1CA1D046F9}"/>
                </a:ext>
              </a:extLst>
            </p:cNvPr>
            <p:cNvSpPr txBox="1"/>
            <p:nvPr/>
          </p:nvSpPr>
          <p:spPr>
            <a:xfrm rot="21364228">
              <a:off x="923387" y="2993855"/>
              <a:ext cx="18352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Hình thức đối đáp này không phổ biến trong ca dao dân ca</a:t>
              </a:r>
              <a:endParaRPr lang="zh-CN" altLang="en-US" sz="2400" dirty="0">
                <a:latin typeface="Times New Roman" pitchFamily="18" charset="0"/>
                <a:ea typeface="迷你简准圆" panose="03000509000000000000" pitchFamily="65" charset="-122"/>
                <a:cs typeface="Times New Roman" pitchFamily="18" charset="0"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E1B7CBB9-3894-46F4-BB60-904F8AD29CE0}"/>
              </a:ext>
            </a:extLst>
          </p:cNvPr>
          <p:cNvSpPr txBox="1"/>
          <p:nvPr/>
        </p:nvSpPr>
        <p:spPr>
          <a:xfrm>
            <a:off x="1331940" y="265243"/>
            <a:ext cx="910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Đọc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số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1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cho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em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đồng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ý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với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ý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kiến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nào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sau</a:t>
            </a:r>
            <a:r>
              <a:rPr lang="en-US" altLang="zh-CN" sz="3600" dirty="0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đây</a:t>
            </a:r>
            <a:endParaRPr lang="zh-CN" altLang="en-US" sz="3600" dirty="0"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4697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"/>
            <a:ext cx="121920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5BBC032B-245A-484D-B1E1-B14322F8C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0"/>
            <a:ext cx="11970327" cy="6618186"/>
          </a:xfrm>
          <a:prstGeom prst="rect">
            <a:avLst/>
          </a:prstGeom>
        </p:spPr>
      </p:pic>
      <p:pic>
        <p:nvPicPr>
          <p:cNvPr id="29" name="图片 28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66538AF8-2F63-4F53-A9C9-1326DB737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1254541" y="869630"/>
            <a:ext cx="3024600" cy="3024598"/>
          </a:xfrm>
          <a:prstGeom prst="rect">
            <a:avLst/>
          </a:prstGeom>
        </p:spPr>
      </p:pic>
      <p:sp>
        <p:nvSpPr>
          <p:cNvPr id="33" name="淘宝网chenying0907出品 22"/>
          <p:cNvSpPr/>
          <p:nvPr/>
        </p:nvSpPr>
        <p:spPr>
          <a:xfrm>
            <a:off x="1781300" y="3017169"/>
            <a:ext cx="97140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sz="2800" dirty="0" smtClean="0">
                <a:latin typeface="+mj-lt"/>
              </a:rPr>
              <a:t>Trong bài vì sao chàng trai</a:t>
            </a:r>
            <a:r>
              <a:rPr lang="en-US" sz="2800" dirty="0" smtClean="0">
                <a:latin typeface="+mj-lt"/>
              </a:rPr>
              <a:t>,</a:t>
            </a:r>
            <a:r>
              <a:rPr lang="vi-VN" sz="2800" dirty="0" smtClean="0">
                <a:latin typeface="+mj-lt"/>
              </a:rPr>
              <a:t> cô gái lại dùng những địa danh </a:t>
            </a:r>
            <a:endParaRPr lang="en-US" sz="28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(với những đặc điểm của từng địa danh) như vậy để hỏi đáp?      </a:t>
            </a:r>
            <a:endParaRPr lang="en-US" sz="28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sz="2800" dirty="0" smtClean="0">
                <a:latin typeface="+mj-lt"/>
              </a:rPr>
              <a:t>Qua lời hỏi đáp em thấy chàng trai, cô gái là người như thế nào?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ình 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đối với quê 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迷你简准圆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21" name="组合 15">
            <a:extLst>
              <a:ext uri="{FF2B5EF4-FFF2-40B4-BE49-F238E27FC236}">
                <a16:creationId xmlns="" xmlns:a16="http://schemas.microsoft.com/office/drawing/2014/main" id="{7EE68476-4C60-445F-B159-9DF775CF9522}"/>
              </a:ext>
            </a:extLst>
          </p:cNvPr>
          <p:cNvGrpSpPr/>
          <p:nvPr/>
        </p:nvGrpSpPr>
        <p:grpSpPr>
          <a:xfrm>
            <a:off x="2447222" y="440760"/>
            <a:ext cx="4309837" cy="935894"/>
            <a:chOff x="3988348" y="244904"/>
            <a:chExt cx="4565673" cy="1023451"/>
          </a:xfrm>
        </p:grpSpPr>
        <p:sp>
          <p:nvSpPr>
            <p:cNvPr id="22" name="Freeform 34">
              <a:extLst>
                <a:ext uri="{FF2B5EF4-FFF2-40B4-BE49-F238E27FC236}">
                  <a16:creationId xmlns="" xmlns:a16="http://schemas.microsoft.com/office/drawing/2014/main" id="{98A680D7-962B-4EBA-AD0D-5D50C3F77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0627" y="808992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任意多边形 21">
              <a:extLst>
                <a:ext uri="{FF2B5EF4-FFF2-40B4-BE49-F238E27FC236}">
                  <a16:creationId xmlns="" xmlns:a16="http://schemas.microsoft.com/office/drawing/2014/main" id="{187C5EB1-2F95-426A-A117-09A52FD32B31}"/>
                </a:ext>
              </a:extLst>
            </p:cNvPr>
            <p:cNvSpPr/>
            <p:nvPr/>
          </p:nvSpPr>
          <p:spPr>
            <a:xfrm>
              <a:off x="3993739" y="891610"/>
              <a:ext cx="3975213" cy="31737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4">
              <a:extLst>
                <a:ext uri="{FF2B5EF4-FFF2-40B4-BE49-F238E27FC236}">
                  <a16:creationId xmlns="" xmlns:a16="http://schemas.microsoft.com/office/drawing/2014/main" id="{3B4CBCDB-CF99-44A9-B53F-501DCC1F5F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V="1">
              <a:off x="3988348" y="244904"/>
              <a:ext cx="739929" cy="763583"/>
              <a:chOff x="1308" y="1009"/>
              <a:chExt cx="1001" cy="1033"/>
            </a:xfrm>
          </p:grpSpPr>
          <p:sp>
            <p:nvSpPr>
              <p:cNvPr id="25" name="Freeform 5">
                <a:extLst>
                  <a:ext uri="{FF2B5EF4-FFF2-40B4-BE49-F238E27FC236}">
                    <a16:creationId xmlns="" xmlns:a16="http://schemas.microsoft.com/office/drawing/2014/main" id="{AA2CA73A-99A6-41C7-BA2E-ECDEB96069E3}"/>
                  </a:ext>
                </a:extLst>
              </p:cNvPr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="" xmlns:a16="http://schemas.microsoft.com/office/drawing/2014/main" id="{EDAF5777-472E-4063-860B-B06B862DF7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="" xmlns:a16="http://schemas.microsoft.com/office/drawing/2014/main" id="{A82D1F47-47CE-4BD1-AE27-9AEA6AAFF1EF}"/>
                  </a:ext>
                </a:extLst>
              </p:cNvPr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="" xmlns:a16="http://schemas.microsoft.com/office/drawing/2014/main" id="{FFD62E5B-C4F8-4838-B3D5-BF51430CE4F2}"/>
                  </a:ext>
                </a:extLst>
              </p:cNvPr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="" xmlns:a16="http://schemas.microsoft.com/office/drawing/2014/main" id="{A0386C9C-7D89-4B3E-80AF-5FC579593024}"/>
                  </a:ext>
                </a:extLst>
              </p:cNvPr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="" xmlns:a16="http://schemas.microsoft.com/office/drawing/2014/main" id="{45C07941-6324-4693-9A96-2E0429D75ECC}"/>
                  </a:ext>
                </a:extLst>
              </p:cNvPr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="" xmlns:a16="http://schemas.microsoft.com/office/drawing/2014/main" id="{3D5A5D81-ADE4-46DC-90C6-C03389915986}"/>
                  </a:ext>
                </a:extLst>
              </p:cNvPr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="" xmlns:a16="http://schemas.microsoft.com/office/drawing/2014/main" id="{A9670ECE-DE4C-479B-A704-DFE513F1999C}"/>
                  </a:ext>
                </a:extLst>
              </p:cNvPr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="" xmlns:a16="http://schemas.microsoft.com/office/drawing/2014/main" id="{C40DA582-2846-49AC-AE43-FA427B12ACD0}"/>
                  </a:ext>
                </a:extLst>
              </p:cNvPr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47525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8" b="189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466097" y="532984"/>
            <a:ext cx="2711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ai phần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文本框 27">
            <a:extLst>
              <a:ext uri="{FF2B5EF4-FFF2-40B4-BE49-F238E27FC236}">
                <a16:creationId xmlns="" xmlns:a16="http://schemas.microsoft.com/office/drawing/2014/main" id="{E1B7CBB9-3894-46F4-BB60-904F8AD29CE0}"/>
              </a:ext>
            </a:extLst>
          </p:cNvPr>
          <p:cNvSpPr txBox="1"/>
          <p:nvPr/>
        </p:nvSpPr>
        <p:spPr>
          <a:xfrm>
            <a:off x="0" y="2149803"/>
            <a:ext cx="1460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Bài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迷你简粗圆" panose="03000509000000000000" pitchFamily="65" charset="-122"/>
                <a:cs typeface="Times New Roman" pitchFamily="18" charset="0"/>
              </a:rPr>
              <a:t>1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迷你简粗圆" panose="03000509000000000000" pitchFamily="65" charset="-122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38" idx="3"/>
            <a:endCxn id="37" idx="1"/>
          </p:cNvCxnSpPr>
          <p:nvPr/>
        </p:nvCxnSpPr>
        <p:spPr>
          <a:xfrm flipV="1">
            <a:off x="1460665" y="794594"/>
            <a:ext cx="1005432" cy="2078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466097" y="1579438"/>
            <a:ext cx="413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38" idx="3"/>
            <a:endCxn id="41" idx="1"/>
          </p:cNvCxnSpPr>
          <p:nvPr/>
        </p:nvCxnSpPr>
        <p:spPr>
          <a:xfrm flipV="1">
            <a:off x="1460665" y="1841048"/>
            <a:ext cx="1005432" cy="10320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652160" y="3205629"/>
            <a:ext cx="310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Hình 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ối đáp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38" idx="3"/>
            <a:endCxn id="44" idx="1"/>
          </p:cNvCxnSpPr>
          <p:nvPr/>
        </p:nvCxnSpPr>
        <p:spPr>
          <a:xfrm>
            <a:off x="1460665" y="2873078"/>
            <a:ext cx="1191495" cy="5941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652160" y="5503702"/>
            <a:ext cx="8249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iềm tự hào, sự hiểu biết và tình yêu quê hương đất nước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>
            <a:stCxn id="38" idx="3"/>
            <a:endCxn id="47" idx="1"/>
          </p:cNvCxnSpPr>
          <p:nvPr/>
        </p:nvCxnSpPr>
        <p:spPr>
          <a:xfrm>
            <a:off x="1460665" y="2873078"/>
            <a:ext cx="1191495" cy="3107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637278" y="78347"/>
            <a:ext cx="4913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hần 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âu hỏi của chàng trai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>
            <a:stCxn id="37" idx="3"/>
            <a:endCxn id="50" idx="1"/>
          </p:cNvCxnSpPr>
          <p:nvPr/>
        </p:nvCxnSpPr>
        <p:spPr>
          <a:xfrm flipV="1">
            <a:off x="5177646" y="339957"/>
            <a:ext cx="1459632" cy="454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733279" y="893955"/>
            <a:ext cx="4817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hần 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ời đáp của cô gái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>
            <a:stCxn id="37" idx="3"/>
            <a:endCxn id="52" idx="1"/>
          </p:cNvCxnSpPr>
          <p:nvPr/>
        </p:nvCxnSpPr>
        <p:spPr>
          <a:xfrm>
            <a:off x="5177646" y="794594"/>
            <a:ext cx="1555633" cy="3609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727338" y="2078548"/>
            <a:ext cx="5836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nhiều trong ca dao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dân ca     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44" idx="3"/>
            <a:endCxn id="65" idx="1"/>
          </p:cNvCxnSpPr>
          <p:nvPr/>
        </p:nvCxnSpPr>
        <p:spPr>
          <a:xfrm flipV="1">
            <a:off x="5755595" y="2340158"/>
            <a:ext cx="971743" cy="1127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794652" y="2873078"/>
            <a:ext cx="5250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à hình thức trai gái thử tài đo độ hiểu biết kiến thức địa lí, lịch sử.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44" idx="3"/>
            <a:endCxn id="70" idx="1"/>
          </p:cNvCxnSpPr>
          <p:nvPr/>
        </p:nvCxnSpPr>
        <p:spPr>
          <a:xfrm flipV="1">
            <a:off x="5755595" y="3350132"/>
            <a:ext cx="1039057" cy="1171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733278" y="3943652"/>
            <a:ext cx="4817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hỏi và lời đáp hướng về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địa danh ở Bắc 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những vùng có dấu tích văn hoá nổi bật.      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Arrow Connector 73"/>
          <p:cNvCxnSpPr>
            <a:stCxn id="44" idx="3"/>
            <a:endCxn id="73" idx="1"/>
          </p:cNvCxnSpPr>
          <p:nvPr/>
        </p:nvCxnSpPr>
        <p:spPr>
          <a:xfrm>
            <a:off x="5755595" y="3467239"/>
            <a:ext cx="977683" cy="11689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9875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4" grpId="0"/>
      <p:bldP spid="47" grpId="0"/>
      <p:bldP spid="50" grpId="0"/>
      <p:bldP spid="52" grpId="0"/>
      <p:bldP spid="65" grpId="0"/>
      <p:bldP spid="70" grpId="0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810</Words>
  <Application>Microsoft Office PowerPoint</Application>
  <PresentationFormat>Custom</PresentationFormat>
  <Paragraphs>112</Paragraphs>
  <Slides>20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杨琪雯</dc:creator>
  <cp:lastModifiedBy>huy_ctn</cp:lastModifiedBy>
  <cp:revision>53</cp:revision>
  <dcterms:created xsi:type="dcterms:W3CDTF">2018-08-08T02:41:41Z</dcterms:created>
  <dcterms:modified xsi:type="dcterms:W3CDTF">2021-09-08T08:52:54Z</dcterms:modified>
</cp:coreProperties>
</file>