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 id="2147483891" r:id="rId2"/>
    <p:sldMasterId id="2147483908" r:id="rId3"/>
  </p:sldMasterIdLst>
  <p:sldIdLst>
    <p:sldId id="256" r:id="rId4"/>
    <p:sldId id="265" r:id="rId5"/>
    <p:sldId id="258" r:id="rId6"/>
    <p:sldId id="259" r:id="rId7"/>
    <p:sldId id="264" r:id="rId8"/>
    <p:sldId id="267" r:id="rId9"/>
    <p:sldId id="268" r:id="rId10"/>
    <p:sldId id="266"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D754-A22D-4C90-A1BD-A98D45E5B9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DA61B8-98A6-487F-AFF7-2AF5413DBF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8ED060-18DA-4C37-8BA1-2A4DB1962D10}"/>
              </a:ext>
            </a:extLst>
          </p:cNvPr>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a:extLst>
              <a:ext uri="{FF2B5EF4-FFF2-40B4-BE49-F238E27FC236}">
                <a16:creationId xmlns:a16="http://schemas.microsoft.com/office/drawing/2014/main" id="{0C73B32F-904D-46AA-8696-88CC87F7B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F3C5D-AA02-42E2-A2B7-B272BB1BDEF0}"/>
              </a:ext>
            </a:extLst>
          </p:cNvPr>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3369651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3536-C50C-4859-80E7-596491C043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EA3A1C-3559-41FF-AAF1-BFAD177330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A8810-1696-47CC-99FF-D350D864E1E3}"/>
              </a:ext>
            </a:extLst>
          </p:cNvPr>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a:extLst>
              <a:ext uri="{FF2B5EF4-FFF2-40B4-BE49-F238E27FC236}">
                <a16:creationId xmlns:a16="http://schemas.microsoft.com/office/drawing/2014/main" id="{5A23DF6E-E89F-461C-A2B3-6841BAA19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3B9AC-EDDE-4C5D-902F-A5D3D98AB6C5}"/>
              </a:ext>
            </a:extLst>
          </p:cNvPr>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18547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F2E1D9-585D-4E1C-AD8D-7D947202BD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7B2F12-5BD5-46D3-881E-0B85F87194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BEFBE-53A3-47E6-8A79-2080023C24A9}"/>
              </a:ext>
            </a:extLst>
          </p:cNvPr>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a:extLst>
              <a:ext uri="{FF2B5EF4-FFF2-40B4-BE49-F238E27FC236}">
                <a16:creationId xmlns:a16="http://schemas.microsoft.com/office/drawing/2014/main" id="{2D6BBCC0-FFCA-4F7B-BC2E-69BBA2F95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4374A-C226-447D-9E11-3AB59909F3BC}"/>
              </a:ext>
            </a:extLst>
          </p:cNvPr>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736765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89090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848525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4141911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85BDA-93B6-459B-A2ED-ECB6F20173B6}" type="datetimeFigureOut">
              <a:rPr lang="en-US" smtClean="0"/>
              <a:t>18/09/2021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609514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F85BDA-93B6-459B-A2ED-ECB6F20173B6}" type="datetimeFigureOut">
              <a:rPr lang="en-US" smtClean="0"/>
              <a:t>18/09/2021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309289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F85BDA-93B6-459B-A2ED-ECB6F20173B6}" type="datetimeFigureOut">
              <a:rPr lang="en-US" smtClean="0"/>
              <a:t>18/09/2021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48231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85BDA-93B6-459B-A2ED-ECB6F20173B6}" type="datetimeFigureOut">
              <a:rPr lang="en-US" smtClean="0"/>
              <a:t>18/09/2021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3942523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18/09/2021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39214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724C-EFF1-4324-840B-3E078A990B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6FF1AF-DD03-44FC-A9A9-F36A5BB0F3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2D57C-E6A2-417B-BDC9-EE70D9252447}"/>
              </a:ext>
            </a:extLst>
          </p:cNvPr>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a:extLst>
              <a:ext uri="{FF2B5EF4-FFF2-40B4-BE49-F238E27FC236}">
                <a16:creationId xmlns:a16="http://schemas.microsoft.com/office/drawing/2014/main" id="{4B774BD8-A528-4A65-9847-4FE4C19F8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0D8EA-717C-444A-A943-C35297955FBA}"/>
              </a:ext>
            </a:extLst>
          </p:cNvPr>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031496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18/09/2021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3335086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868284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4311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54355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9090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662275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446118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686055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8CBA9A9-F778-4ECA-AA78-FA0826E029B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99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339650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A976-772A-4A08-9FA6-896C995383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B8418D-6F10-427F-9BBE-FFB87A1D9D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56E0F3-0D72-4EC0-9BAB-D0B23517DF88}"/>
              </a:ext>
            </a:extLst>
          </p:cNvPr>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a:extLst>
              <a:ext uri="{FF2B5EF4-FFF2-40B4-BE49-F238E27FC236}">
                <a16:creationId xmlns:a16="http://schemas.microsoft.com/office/drawing/2014/main" id="{884274A2-C635-4CC5-9119-8F208A2E0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EC50E-F530-491D-B7C8-68E6E5F5EDC0}"/>
              </a:ext>
            </a:extLst>
          </p:cNvPr>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3610619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801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85BDA-93B6-459B-A2ED-ECB6F20173B6}" type="datetimeFigureOut">
              <a:rPr lang="en-US" smtClean="0"/>
              <a:t>18/09/2021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4207486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F85BDA-93B6-459B-A2ED-ECB6F20173B6}" type="datetimeFigureOut">
              <a:rPr lang="en-US" smtClean="0"/>
              <a:t>18/09/2021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BA9A9-F778-4ECA-AA78-FA0826E029B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9913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F85BDA-93B6-459B-A2ED-ECB6F20173B6}" type="datetimeFigureOut">
              <a:rPr lang="en-US" smtClean="0"/>
              <a:t>18/09/2021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BA9A9-F778-4ECA-AA78-FA0826E029B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9922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85BDA-93B6-459B-A2ED-ECB6F20173B6}" type="datetimeFigureOut">
              <a:rPr lang="en-US" smtClean="0"/>
              <a:t>18/09/2021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12408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18/09/2021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59446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18/09/2021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922023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18/09/2021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954368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30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30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E3968-1878-40CD-86E1-0E374CB796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66C2FB-030F-46E8-92A4-DD3FABEAAE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946B2-8E80-40C7-9736-158D5E262E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014CD3-B136-4E9F-A182-D7031316DF08}"/>
              </a:ext>
            </a:extLst>
          </p:cNvPr>
          <p:cNvSpPr>
            <a:spLocks noGrp="1"/>
          </p:cNvSpPr>
          <p:nvPr>
            <p:ph type="dt" sz="half" idx="10"/>
          </p:nvPr>
        </p:nvSpPr>
        <p:spPr/>
        <p:txBody>
          <a:bodyPr/>
          <a:lstStyle/>
          <a:p>
            <a:fld id="{BDF85BDA-93B6-459B-A2ED-ECB6F20173B6}" type="datetimeFigureOut">
              <a:rPr lang="en-US" smtClean="0"/>
              <a:t>18/09/2021</a:t>
            </a:fld>
            <a:endParaRPr lang="en-US"/>
          </a:p>
        </p:txBody>
      </p:sp>
      <p:sp>
        <p:nvSpPr>
          <p:cNvPr id="6" name="Footer Placeholder 5">
            <a:extLst>
              <a:ext uri="{FF2B5EF4-FFF2-40B4-BE49-F238E27FC236}">
                <a16:creationId xmlns:a16="http://schemas.microsoft.com/office/drawing/2014/main" id="{3B77EED3-3B2F-421F-89F1-F15511235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0FC17-9EC7-4E6B-A344-EA0A4741DD1D}"/>
              </a:ext>
            </a:extLst>
          </p:cNvPr>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0778850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7022001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86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812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6010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900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74C9-6347-4D63-A4AA-848031422C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48F26D-E17B-489A-8DCB-39D20E95F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ACDD1F-A6F0-4721-82BD-181D7B2FAA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E203AF-DC7F-45D4-BF34-1ABC91063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1BE3C-2DEF-4762-A74E-142FA79A65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2CEEAB-B024-49B9-9264-8282560E040A}"/>
              </a:ext>
            </a:extLst>
          </p:cNvPr>
          <p:cNvSpPr>
            <a:spLocks noGrp="1"/>
          </p:cNvSpPr>
          <p:nvPr>
            <p:ph type="dt" sz="half" idx="10"/>
          </p:nvPr>
        </p:nvSpPr>
        <p:spPr/>
        <p:txBody>
          <a:bodyPr/>
          <a:lstStyle/>
          <a:p>
            <a:fld id="{BDF85BDA-93B6-459B-A2ED-ECB6F20173B6}" type="datetimeFigureOut">
              <a:rPr lang="en-US" smtClean="0"/>
              <a:t>18/09/2021</a:t>
            </a:fld>
            <a:endParaRPr lang="en-US"/>
          </a:p>
        </p:txBody>
      </p:sp>
      <p:sp>
        <p:nvSpPr>
          <p:cNvPr id="8" name="Footer Placeholder 7">
            <a:extLst>
              <a:ext uri="{FF2B5EF4-FFF2-40B4-BE49-F238E27FC236}">
                <a16:creationId xmlns:a16="http://schemas.microsoft.com/office/drawing/2014/main" id="{FBA4B5E0-5D8D-4F08-84E7-ED27EED375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6567FF-7D09-463E-AFB1-BBD2FF92DFAF}"/>
              </a:ext>
            </a:extLst>
          </p:cNvPr>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413063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04329-01A8-45B7-9FF4-46C867A02D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A5FC65-0F8D-4AF6-8DF2-ED0B2B2DC320}"/>
              </a:ext>
            </a:extLst>
          </p:cNvPr>
          <p:cNvSpPr>
            <a:spLocks noGrp="1"/>
          </p:cNvSpPr>
          <p:nvPr>
            <p:ph type="dt" sz="half" idx="10"/>
          </p:nvPr>
        </p:nvSpPr>
        <p:spPr/>
        <p:txBody>
          <a:bodyPr/>
          <a:lstStyle/>
          <a:p>
            <a:fld id="{BDF85BDA-93B6-459B-A2ED-ECB6F20173B6}" type="datetimeFigureOut">
              <a:rPr lang="en-US" smtClean="0"/>
              <a:t>18/09/2021</a:t>
            </a:fld>
            <a:endParaRPr lang="en-US"/>
          </a:p>
        </p:txBody>
      </p:sp>
      <p:sp>
        <p:nvSpPr>
          <p:cNvPr id="4" name="Footer Placeholder 3">
            <a:extLst>
              <a:ext uri="{FF2B5EF4-FFF2-40B4-BE49-F238E27FC236}">
                <a16:creationId xmlns:a16="http://schemas.microsoft.com/office/drawing/2014/main" id="{366688C0-4DD8-4012-8111-BCE28A6D60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C7732-44DC-40FF-8272-CEA4A5587CAA}"/>
              </a:ext>
            </a:extLst>
          </p:cNvPr>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10236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B198C7-9329-45DC-BBAF-A8CFDF984D5A}"/>
              </a:ext>
            </a:extLst>
          </p:cNvPr>
          <p:cNvSpPr>
            <a:spLocks noGrp="1"/>
          </p:cNvSpPr>
          <p:nvPr>
            <p:ph type="dt" sz="half" idx="10"/>
          </p:nvPr>
        </p:nvSpPr>
        <p:spPr/>
        <p:txBody>
          <a:bodyPr/>
          <a:lstStyle/>
          <a:p>
            <a:fld id="{BDF85BDA-93B6-459B-A2ED-ECB6F20173B6}" type="datetimeFigureOut">
              <a:rPr lang="en-US" smtClean="0"/>
              <a:t>18/09/2021</a:t>
            </a:fld>
            <a:endParaRPr lang="en-US"/>
          </a:p>
        </p:txBody>
      </p:sp>
      <p:sp>
        <p:nvSpPr>
          <p:cNvPr id="3" name="Footer Placeholder 2">
            <a:extLst>
              <a:ext uri="{FF2B5EF4-FFF2-40B4-BE49-F238E27FC236}">
                <a16:creationId xmlns:a16="http://schemas.microsoft.com/office/drawing/2014/main" id="{A66429CE-48E5-4956-AC3C-629C489811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2FF9B4-F8EF-492A-9797-B68576A4F6FA}"/>
              </a:ext>
            </a:extLst>
          </p:cNvPr>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88301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CD63C-FA10-4A36-8FA6-28C3AB514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1D72EF-2AB1-4D19-BD0D-60D3517A49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A60D6-3120-4D98-89E9-101B0C242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FD27E-269F-43D7-B083-EAE2DFA14125}"/>
              </a:ext>
            </a:extLst>
          </p:cNvPr>
          <p:cNvSpPr>
            <a:spLocks noGrp="1"/>
          </p:cNvSpPr>
          <p:nvPr>
            <p:ph type="dt" sz="half" idx="10"/>
          </p:nvPr>
        </p:nvSpPr>
        <p:spPr/>
        <p:txBody>
          <a:bodyPr/>
          <a:lstStyle/>
          <a:p>
            <a:fld id="{BDF85BDA-93B6-459B-A2ED-ECB6F20173B6}" type="datetimeFigureOut">
              <a:rPr lang="en-US" smtClean="0"/>
              <a:t>18/09/2021</a:t>
            </a:fld>
            <a:endParaRPr lang="en-US"/>
          </a:p>
        </p:txBody>
      </p:sp>
      <p:sp>
        <p:nvSpPr>
          <p:cNvPr id="6" name="Footer Placeholder 5">
            <a:extLst>
              <a:ext uri="{FF2B5EF4-FFF2-40B4-BE49-F238E27FC236}">
                <a16:creationId xmlns:a16="http://schemas.microsoft.com/office/drawing/2014/main" id="{49612B58-3745-4DC6-8F0E-3267B9E335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0E6EB-8E48-4969-9CA7-72423EA84926}"/>
              </a:ext>
            </a:extLst>
          </p:cNvPr>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313200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FB52-0AAF-4508-BC1D-8885FC976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71566A-BD76-4471-901C-2015CD8C2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271FD-7D9B-430D-BCC8-6DA22423B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A5CA0-9807-4AEA-9CC8-75D0F77F6D9D}"/>
              </a:ext>
            </a:extLst>
          </p:cNvPr>
          <p:cNvSpPr>
            <a:spLocks noGrp="1"/>
          </p:cNvSpPr>
          <p:nvPr>
            <p:ph type="dt" sz="half" idx="10"/>
          </p:nvPr>
        </p:nvSpPr>
        <p:spPr/>
        <p:txBody>
          <a:bodyPr/>
          <a:lstStyle/>
          <a:p>
            <a:fld id="{BDF85BDA-93B6-459B-A2ED-ECB6F20173B6}" type="datetimeFigureOut">
              <a:rPr lang="en-US" smtClean="0"/>
              <a:t>18/09/2021</a:t>
            </a:fld>
            <a:endParaRPr lang="en-US"/>
          </a:p>
        </p:txBody>
      </p:sp>
      <p:sp>
        <p:nvSpPr>
          <p:cNvPr id="6" name="Footer Placeholder 5">
            <a:extLst>
              <a:ext uri="{FF2B5EF4-FFF2-40B4-BE49-F238E27FC236}">
                <a16:creationId xmlns:a16="http://schemas.microsoft.com/office/drawing/2014/main" id="{06592412-D765-46A5-8C98-E33620E881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CC870F-E9BE-4FB5-AD22-C4EE793D7F5D}"/>
              </a:ext>
            </a:extLst>
          </p:cNvPr>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873061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3.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FB170-FEC4-4B3E-A720-C7B79A8F4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858F77-DE27-4261-B92A-A03418ED2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88F5F-AA4C-413E-BCDC-00611B2DAD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85BDA-93B6-459B-A2ED-ECB6F20173B6}" type="datetimeFigureOut">
              <a:rPr lang="en-US" smtClean="0"/>
              <a:t>18/09/2021</a:t>
            </a:fld>
            <a:endParaRPr lang="en-US"/>
          </a:p>
        </p:txBody>
      </p:sp>
      <p:sp>
        <p:nvSpPr>
          <p:cNvPr id="5" name="Footer Placeholder 4">
            <a:extLst>
              <a:ext uri="{FF2B5EF4-FFF2-40B4-BE49-F238E27FC236}">
                <a16:creationId xmlns:a16="http://schemas.microsoft.com/office/drawing/2014/main" id="{B3A3747F-5519-43EF-902E-F0A852E97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8F7402-44A0-40DE-8E15-8A55773105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BA9A9-F778-4ECA-AA78-FA0826E029B3}" type="slidenum">
              <a:rPr lang="en-US" smtClean="0"/>
              <a:t>‹#›</a:t>
            </a:fld>
            <a:endParaRPr lang="en-US"/>
          </a:p>
        </p:txBody>
      </p:sp>
    </p:spTree>
    <p:extLst>
      <p:ext uri="{BB962C8B-B14F-4D97-AF65-F5344CB8AC3E}">
        <p14:creationId xmlns:p14="http://schemas.microsoft.com/office/powerpoint/2010/main" val="308729184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F85BDA-93B6-459B-A2ED-ECB6F20173B6}" type="datetimeFigureOut">
              <a:rPr lang="en-US" smtClean="0"/>
              <a:t>18/09/2021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CBA9A9-F778-4ECA-AA78-FA0826E029B3}" type="slidenum">
              <a:rPr lang="en-US" smtClean="0"/>
              <a:t>‹#›</a:t>
            </a:fld>
            <a:endParaRPr lang="en-US"/>
          </a:p>
        </p:txBody>
      </p:sp>
    </p:spTree>
    <p:extLst>
      <p:ext uri="{BB962C8B-B14F-4D97-AF65-F5344CB8AC3E}">
        <p14:creationId xmlns:p14="http://schemas.microsoft.com/office/powerpoint/2010/main" val="2001994160"/>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F85BDA-93B6-459B-A2ED-ECB6F20173B6}" type="datetimeFigureOut">
              <a:rPr lang="en-US" smtClean="0"/>
              <a:t>18/09/2021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CBA9A9-F778-4ECA-AA78-FA0826E029B3}" type="slidenum">
              <a:rPr lang="en-US" smtClean="0"/>
              <a:t>‹#›</a:t>
            </a:fld>
            <a:endParaRPr lang="en-US"/>
          </a:p>
        </p:txBody>
      </p:sp>
    </p:spTree>
    <p:extLst>
      <p:ext uri="{BB962C8B-B14F-4D97-AF65-F5344CB8AC3E}">
        <p14:creationId xmlns:p14="http://schemas.microsoft.com/office/powerpoint/2010/main" val="2235515173"/>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Q6HEsKtNpW4"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xvb9uyMlzI8"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hyperlink" Target="https://youtu.be/SmQLN69AN3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Wafmuhu-aA"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MFgNtGw0RZw" TargetMode="Externa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7FE5CA-B28B-4E76-9CEF-54658F93C5AC}"/>
              </a:ext>
            </a:extLst>
          </p:cNvPr>
          <p:cNvSpPr txBox="1"/>
          <p:nvPr/>
        </p:nvSpPr>
        <p:spPr>
          <a:xfrm>
            <a:off x="2319294" y="95192"/>
            <a:ext cx="5348177" cy="646331"/>
          </a:xfrm>
          <a:prstGeom prst="rect">
            <a:avLst/>
          </a:prstGeom>
          <a:noFill/>
        </p:spPr>
        <p:txBody>
          <a:bodyPr wrap="square" rtlCol="0">
            <a:spAutoFit/>
          </a:bodyPr>
          <a:lstStyle/>
          <a:p>
            <a:r>
              <a:rPr lang="en-US" sz="3600" b="1" dirty="0" err="1">
                <a:solidFill>
                  <a:srgbClr val="0070C0"/>
                </a:solidFill>
              </a:rPr>
              <a:t>Tuần</a:t>
            </a:r>
            <a:r>
              <a:rPr lang="en-US" sz="3600" b="1" dirty="0">
                <a:solidFill>
                  <a:srgbClr val="0070C0"/>
                </a:solidFill>
              </a:rPr>
              <a:t> 3 – </a:t>
            </a:r>
            <a:r>
              <a:rPr lang="en-US" sz="3600" b="1" dirty="0" err="1">
                <a:solidFill>
                  <a:srgbClr val="0070C0"/>
                </a:solidFill>
              </a:rPr>
              <a:t>Tiết</a:t>
            </a:r>
            <a:r>
              <a:rPr lang="en-US" sz="3600" b="1" dirty="0">
                <a:solidFill>
                  <a:srgbClr val="0070C0"/>
                </a:solidFill>
              </a:rPr>
              <a:t> 3 – </a:t>
            </a:r>
            <a:r>
              <a:rPr lang="en-US" sz="3600" b="1" dirty="0" err="1">
                <a:solidFill>
                  <a:srgbClr val="0070C0"/>
                </a:solidFill>
              </a:rPr>
              <a:t>Bài</a:t>
            </a:r>
            <a:r>
              <a:rPr lang="en-US" sz="3600" b="1" dirty="0">
                <a:solidFill>
                  <a:srgbClr val="0070C0"/>
                </a:solidFill>
              </a:rPr>
              <a:t> 1 : </a:t>
            </a:r>
          </a:p>
        </p:txBody>
      </p:sp>
      <p:sp>
        <p:nvSpPr>
          <p:cNvPr id="5" name="TextBox 4">
            <a:extLst>
              <a:ext uri="{FF2B5EF4-FFF2-40B4-BE49-F238E27FC236}">
                <a16:creationId xmlns:a16="http://schemas.microsoft.com/office/drawing/2014/main" id="{E6194ABC-0F91-4403-A00C-1607FFDEF5E9}"/>
              </a:ext>
            </a:extLst>
          </p:cNvPr>
          <p:cNvSpPr txBox="1"/>
          <p:nvPr/>
        </p:nvSpPr>
        <p:spPr>
          <a:xfrm>
            <a:off x="2233086" y="1251906"/>
            <a:ext cx="2760296" cy="707886"/>
          </a:xfrm>
          <a:prstGeom prst="rect">
            <a:avLst/>
          </a:prstGeom>
          <a:noFill/>
        </p:spPr>
        <p:txBody>
          <a:bodyPr wrap="square" rtlCol="0">
            <a:spAutoFit/>
          </a:bodyPr>
          <a:lstStyle/>
          <a:p>
            <a:r>
              <a:rPr lang="en-US" sz="4000" b="1" dirty="0" err="1">
                <a:solidFill>
                  <a:srgbClr val="7030A0"/>
                </a:solidFill>
              </a:rPr>
              <a:t>Ôn</a:t>
            </a:r>
            <a:r>
              <a:rPr lang="en-US" sz="4000" b="1" dirty="0">
                <a:solidFill>
                  <a:srgbClr val="7030A0"/>
                </a:solidFill>
              </a:rPr>
              <a:t> </a:t>
            </a:r>
            <a:r>
              <a:rPr lang="en-US" sz="4000" b="1" dirty="0" err="1">
                <a:solidFill>
                  <a:srgbClr val="7030A0"/>
                </a:solidFill>
              </a:rPr>
              <a:t>bài</a:t>
            </a:r>
            <a:r>
              <a:rPr lang="en-US" sz="4000" b="1" dirty="0">
                <a:solidFill>
                  <a:srgbClr val="7030A0"/>
                </a:solidFill>
              </a:rPr>
              <a:t> </a:t>
            </a:r>
            <a:r>
              <a:rPr lang="en-US" sz="4000" b="1" dirty="0" err="1">
                <a:solidFill>
                  <a:srgbClr val="7030A0"/>
                </a:solidFill>
              </a:rPr>
              <a:t>hát</a:t>
            </a:r>
            <a:r>
              <a:rPr lang="en-US" sz="4000" b="1" dirty="0">
                <a:solidFill>
                  <a:srgbClr val="7030A0"/>
                </a:solidFill>
              </a:rPr>
              <a:t> : </a:t>
            </a:r>
          </a:p>
        </p:txBody>
      </p:sp>
      <p:sp>
        <p:nvSpPr>
          <p:cNvPr id="7" name="TextBox 6">
            <a:extLst>
              <a:ext uri="{FF2B5EF4-FFF2-40B4-BE49-F238E27FC236}">
                <a16:creationId xmlns:a16="http://schemas.microsoft.com/office/drawing/2014/main" id="{0706718B-0E2C-4ED5-BD06-AFF15DE89E03}"/>
              </a:ext>
            </a:extLst>
          </p:cNvPr>
          <p:cNvSpPr txBox="1"/>
          <p:nvPr/>
        </p:nvSpPr>
        <p:spPr>
          <a:xfrm>
            <a:off x="7835315" y="2076429"/>
            <a:ext cx="3765562" cy="461665"/>
          </a:xfrm>
          <a:prstGeom prst="rect">
            <a:avLst/>
          </a:prstGeom>
          <a:noFill/>
        </p:spPr>
        <p:txBody>
          <a:bodyPr wrap="square" rtlCol="0">
            <a:spAutoFit/>
          </a:bodyPr>
          <a:lstStyle/>
          <a:p>
            <a:r>
              <a:rPr lang="en-US" sz="2400" dirty="0" err="1">
                <a:solidFill>
                  <a:srgbClr val="0070C0"/>
                </a:solidFill>
              </a:rPr>
              <a:t>Nhạc</a:t>
            </a:r>
            <a:r>
              <a:rPr lang="en-US" sz="2400" dirty="0">
                <a:solidFill>
                  <a:srgbClr val="0070C0"/>
                </a:solidFill>
              </a:rPr>
              <a:t> </a:t>
            </a:r>
            <a:r>
              <a:rPr lang="en-US" sz="2400" dirty="0" err="1">
                <a:solidFill>
                  <a:srgbClr val="0070C0"/>
                </a:solidFill>
              </a:rPr>
              <a:t>và</a:t>
            </a:r>
            <a:r>
              <a:rPr lang="en-US" sz="2400" dirty="0">
                <a:solidFill>
                  <a:srgbClr val="0070C0"/>
                </a:solidFill>
              </a:rPr>
              <a:t> </a:t>
            </a:r>
            <a:r>
              <a:rPr lang="en-US" sz="2400" dirty="0" err="1">
                <a:solidFill>
                  <a:srgbClr val="0070C0"/>
                </a:solidFill>
              </a:rPr>
              <a:t>lời</a:t>
            </a:r>
            <a:r>
              <a:rPr lang="en-US" sz="2400" dirty="0">
                <a:solidFill>
                  <a:srgbClr val="0070C0"/>
                </a:solidFill>
              </a:rPr>
              <a:t> : Lê </a:t>
            </a:r>
            <a:r>
              <a:rPr lang="en-US" sz="2400" dirty="0" err="1">
                <a:solidFill>
                  <a:srgbClr val="0070C0"/>
                </a:solidFill>
              </a:rPr>
              <a:t>Quốc</a:t>
            </a:r>
            <a:r>
              <a:rPr lang="en-US" sz="2400" dirty="0">
                <a:solidFill>
                  <a:srgbClr val="0070C0"/>
                </a:solidFill>
              </a:rPr>
              <a:t> </a:t>
            </a:r>
            <a:r>
              <a:rPr lang="en-US" sz="2400" dirty="0" err="1">
                <a:solidFill>
                  <a:srgbClr val="0070C0"/>
                </a:solidFill>
              </a:rPr>
              <a:t>Thắng</a:t>
            </a:r>
            <a:endParaRPr lang="en-US" sz="2400" dirty="0">
              <a:solidFill>
                <a:srgbClr val="0070C0"/>
              </a:solidFill>
            </a:endParaRPr>
          </a:p>
        </p:txBody>
      </p:sp>
      <p:sp>
        <p:nvSpPr>
          <p:cNvPr id="10" name="TextBox 9">
            <a:extLst>
              <a:ext uri="{FF2B5EF4-FFF2-40B4-BE49-F238E27FC236}">
                <a16:creationId xmlns:a16="http://schemas.microsoft.com/office/drawing/2014/main" id="{BCC0224E-BFD5-40AF-8875-9BA5528DA5F2}"/>
              </a:ext>
            </a:extLst>
          </p:cNvPr>
          <p:cNvSpPr txBox="1"/>
          <p:nvPr/>
        </p:nvSpPr>
        <p:spPr>
          <a:xfrm>
            <a:off x="1617395" y="3076944"/>
            <a:ext cx="4977716" cy="707886"/>
          </a:xfrm>
          <a:prstGeom prst="rect">
            <a:avLst/>
          </a:prstGeom>
          <a:noFill/>
        </p:spPr>
        <p:txBody>
          <a:bodyPr wrap="square" rtlCol="0">
            <a:spAutoFit/>
          </a:bodyPr>
          <a:lstStyle/>
          <a:p>
            <a:r>
              <a:rPr lang="en-US" sz="4000" b="1" dirty="0" err="1">
                <a:solidFill>
                  <a:srgbClr val="7030A0"/>
                </a:solidFill>
              </a:rPr>
              <a:t>Ôn</a:t>
            </a:r>
            <a:r>
              <a:rPr lang="en-US" sz="4000" b="1" dirty="0">
                <a:solidFill>
                  <a:srgbClr val="7030A0"/>
                </a:solidFill>
              </a:rPr>
              <a:t> </a:t>
            </a:r>
            <a:r>
              <a:rPr lang="en-US" sz="4000" b="1" dirty="0" err="1">
                <a:solidFill>
                  <a:srgbClr val="7030A0"/>
                </a:solidFill>
              </a:rPr>
              <a:t>tập</a:t>
            </a:r>
            <a:r>
              <a:rPr lang="en-US" sz="4000" b="1" dirty="0">
                <a:solidFill>
                  <a:srgbClr val="7030A0"/>
                </a:solidFill>
              </a:rPr>
              <a:t> </a:t>
            </a:r>
            <a:r>
              <a:rPr lang="en-US" sz="4000" b="1" dirty="0" err="1">
                <a:solidFill>
                  <a:srgbClr val="7030A0"/>
                </a:solidFill>
              </a:rPr>
              <a:t>đọc</a:t>
            </a:r>
            <a:r>
              <a:rPr lang="en-US" sz="4000" b="1" dirty="0">
                <a:solidFill>
                  <a:srgbClr val="7030A0"/>
                </a:solidFill>
              </a:rPr>
              <a:t> </a:t>
            </a:r>
            <a:r>
              <a:rPr lang="en-US" sz="4000" b="1" dirty="0" err="1">
                <a:solidFill>
                  <a:srgbClr val="7030A0"/>
                </a:solidFill>
              </a:rPr>
              <a:t>nhạc</a:t>
            </a:r>
            <a:r>
              <a:rPr lang="en-US" sz="4000" b="1" dirty="0">
                <a:solidFill>
                  <a:srgbClr val="7030A0"/>
                </a:solidFill>
              </a:rPr>
              <a:t> </a:t>
            </a:r>
            <a:r>
              <a:rPr lang="en-US" sz="4000" b="1" dirty="0" err="1">
                <a:solidFill>
                  <a:srgbClr val="7030A0"/>
                </a:solidFill>
              </a:rPr>
              <a:t>số</a:t>
            </a:r>
            <a:r>
              <a:rPr lang="en-US" sz="4000" b="1" dirty="0">
                <a:solidFill>
                  <a:srgbClr val="7030A0"/>
                </a:solidFill>
              </a:rPr>
              <a:t> 1 : </a:t>
            </a:r>
          </a:p>
        </p:txBody>
      </p:sp>
      <p:sp>
        <p:nvSpPr>
          <p:cNvPr id="11" name="Rectangle 10">
            <a:extLst>
              <a:ext uri="{FF2B5EF4-FFF2-40B4-BE49-F238E27FC236}">
                <a16:creationId xmlns:a16="http://schemas.microsoft.com/office/drawing/2014/main" id="{CEAF2063-8EAE-4DA9-B45A-C52626486111}"/>
              </a:ext>
            </a:extLst>
          </p:cNvPr>
          <p:cNvSpPr/>
          <p:nvPr/>
        </p:nvSpPr>
        <p:spPr>
          <a:xfrm>
            <a:off x="4993382" y="1036462"/>
            <a:ext cx="6780943" cy="923330"/>
          </a:xfrm>
          <a:prstGeom prst="rect">
            <a:avLst/>
          </a:prstGeom>
          <a:noFill/>
        </p:spPr>
        <p:txBody>
          <a:bodyPr wrap="square" lIns="91440" tIns="45720" rIns="91440" bIns="45720">
            <a:spAutoFit/>
          </a:bodyPr>
          <a:lstStyle/>
          <a:p>
            <a:pPr algn="ctr"/>
            <a:r>
              <a:rPr lang="en-US" sz="5400" b="1" cap="none" spc="0"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Mái</a:t>
            </a:r>
            <a:r>
              <a:rPr lang="en-US" sz="54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trường</a:t>
            </a:r>
            <a:r>
              <a:rPr lang="en-US" sz="54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mến</a:t>
            </a:r>
            <a:r>
              <a:rPr lang="en-US" sz="54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yêu</a:t>
            </a:r>
            <a:endParaRPr lang="en-US" sz="54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C83E9DBB-2ED3-4B88-90C7-3386CB4EC092}"/>
              </a:ext>
            </a:extLst>
          </p:cNvPr>
          <p:cNvSpPr/>
          <p:nvPr/>
        </p:nvSpPr>
        <p:spPr>
          <a:xfrm>
            <a:off x="6715977" y="2968537"/>
            <a:ext cx="5075748" cy="923330"/>
          </a:xfrm>
          <a:prstGeom prst="rect">
            <a:avLst/>
          </a:prstGeom>
          <a:noFill/>
        </p:spPr>
        <p:txBody>
          <a:bodyPr wrap="none" lIns="91440" tIns="45720" rIns="91440" bIns="45720">
            <a:spAutoFit/>
          </a:bodyPr>
          <a:lstStyle/>
          <a:p>
            <a:pPr algn="ctr"/>
            <a:r>
              <a:rPr lang="en-US" sz="5400" b="1"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Ca </a:t>
            </a:r>
            <a:r>
              <a:rPr lang="en-US" sz="5400" b="1"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ngợi</a:t>
            </a:r>
            <a:r>
              <a:rPr lang="en-US" sz="5400" b="1"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b="1"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Tổ</a:t>
            </a:r>
            <a:r>
              <a:rPr lang="en-US" sz="5400" b="1"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b="1"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quốc</a:t>
            </a:r>
            <a:endParaRPr lang="en-US" sz="54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A373E6D-B563-4CC1-B58C-7ADD0ABEE708}"/>
              </a:ext>
            </a:extLst>
          </p:cNvPr>
          <p:cNvSpPr txBox="1"/>
          <p:nvPr/>
        </p:nvSpPr>
        <p:spPr>
          <a:xfrm>
            <a:off x="8201075" y="4091477"/>
            <a:ext cx="3399802" cy="461665"/>
          </a:xfrm>
          <a:prstGeom prst="rect">
            <a:avLst/>
          </a:prstGeom>
          <a:noFill/>
        </p:spPr>
        <p:txBody>
          <a:bodyPr wrap="square" rtlCol="0">
            <a:spAutoFit/>
          </a:bodyPr>
          <a:lstStyle/>
          <a:p>
            <a:r>
              <a:rPr lang="en-US" sz="2400" dirty="0" err="1">
                <a:solidFill>
                  <a:srgbClr val="0070C0"/>
                </a:solidFill>
              </a:rPr>
              <a:t>Nhạc</a:t>
            </a:r>
            <a:r>
              <a:rPr lang="en-US" sz="2400" dirty="0">
                <a:solidFill>
                  <a:srgbClr val="0070C0"/>
                </a:solidFill>
              </a:rPr>
              <a:t> </a:t>
            </a:r>
            <a:r>
              <a:rPr lang="en-US" sz="2400" dirty="0" err="1">
                <a:solidFill>
                  <a:srgbClr val="0070C0"/>
                </a:solidFill>
              </a:rPr>
              <a:t>và</a:t>
            </a:r>
            <a:r>
              <a:rPr lang="en-US" sz="2400" dirty="0">
                <a:solidFill>
                  <a:srgbClr val="0070C0"/>
                </a:solidFill>
              </a:rPr>
              <a:t> </a:t>
            </a:r>
            <a:r>
              <a:rPr lang="en-US" sz="2400" dirty="0" err="1">
                <a:solidFill>
                  <a:srgbClr val="0070C0"/>
                </a:solidFill>
              </a:rPr>
              <a:t>lời</a:t>
            </a:r>
            <a:r>
              <a:rPr lang="en-US" sz="2400" dirty="0">
                <a:solidFill>
                  <a:srgbClr val="0070C0"/>
                </a:solidFill>
              </a:rPr>
              <a:t> : </a:t>
            </a:r>
            <a:r>
              <a:rPr lang="en-US" sz="2400" dirty="0" err="1">
                <a:solidFill>
                  <a:srgbClr val="0070C0"/>
                </a:solidFill>
              </a:rPr>
              <a:t>Hoàng</a:t>
            </a:r>
            <a:r>
              <a:rPr lang="en-US" sz="2400" dirty="0">
                <a:solidFill>
                  <a:srgbClr val="0070C0"/>
                </a:solidFill>
              </a:rPr>
              <a:t> </a:t>
            </a:r>
            <a:r>
              <a:rPr lang="en-US" sz="2400" dirty="0" err="1">
                <a:solidFill>
                  <a:srgbClr val="0070C0"/>
                </a:solidFill>
              </a:rPr>
              <a:t>Vân</a:t>
            </a:r>
            <a:endParaRPr lang="en-US" sz="2400" dirty="0">
              <a:solidFill>
                <a:srgbClr val="0070C0"/>
              </a:solidFill>
            </a:endParaRPr>
          </a:p>
        </p:txBody>
      </p:sp>
      <p:sp>
        <p:nvSpPr>
          <p:cNvPr id="14" name="TextBox 13">
            <a:extLst>
              <a:ext uri="{FF2B5EF4-FFF2-40B4-BE49-F238E27FC236}">
                <a16:creationId xmlns:a16="http://schemas.microsoft.com/office/drawing/2014/main" id="{28CD0544-9F2A-45EA-ADFC-E1DB945ED37C}"/>
              </a:ext>
            </a:extLst>
          </p:cNvPr>
          <p:cNvSpPr txBox="1"/>
          <p:nvPr/>
        </p:nvSpPr>
        <p:spPr>
          <a:xfrm>
            <a:off x="1754554" y="4898208"/>
            <a:ext cx="10158037" cy="1323439"/>
          </a:xfrm>
          <a:prstGeom prst="rect">
            <a:avLst/>
          </a:prstGeom>
          <a:noFill/>
        </p:spPr>
        <p:txBody>
          <a:bodyPr wrap="square" rtlCol="0">
            <a:spAutoFit/>
          </a:bodyPr>
          <a:lstStyle/>
          <a:p>
            <a:r>
              <a:rPr lang="en-US" sz="4000" b="1" dirty="0" err="1">
                <a:solidFill>
                  <a:srgbClr val="7030A0"/>
                </a:solidFill>
              </a:rPr>
              <a:t>Âm</a:t>
            </a:r>
            <a:r>
              <a:rPr lang="en-US" sz="4000" b="1" dirty="0">
                <a:solidFill>
                  <a:srgbClr val="7030A0"/>
                </a:solidFill>
              </a:rPr>
              <a:t> </a:t>
            </a:r>
            <a:r>
              <a:rPr lang="en-US" sz="4000" b="1" dirty="0" err="1">
                <a:solidFill>
                  <a:srgbClr val="7030A0"/>
                </a:solidFill>
              </a:rPr>
              <a:t>nhạc</a:t>
            </a:r>
            <a:r>
              <a:rPr lang="en-US" sz="4000" b="1" dirty="0">
                <a:solidFill>
                  <a:srgbClr val="7030A0"/>
                </a:solidFill>
              </a:rPr>
              <a:t> </a:t>
            </a:r>
            <a:r>
              <a:rPr lang="en-US" sz="4000" b="1" dirty="0" err="1">
                <a:solidFill>
                  <a:srgbClr val="7030A0"/>
                </a:solidFill>
              </a:rPr>
              <a:t>thường</a:t>
            </a:r>
            <a:r>
              <a:rPr lang="en-US" sz="4000" b="1" dirty="0">
                <a:solidFill>
                  <a:srgbClr val="7030A0"/>
                </a:solidFill>
              </a:rPr>
              <a:t> </a:t>
            </a:r>
            <a:r>
              <a:rPr lang="en-US" sz="4000" b="1" dirty="0" err="1">
                <a:solidFill>
                  <a:srgbClr val="7030A0"/>
                </a:solidFill>
              </a:rPr>
              <a:t>thức</a:t>
            </a:r>
            <a:r>
              <a:rPr lang="en-US" sz="4000" b="1" dirty="0">
                <a:solidFill>
                  <a:srgbClr val="7030A0"/>
                </a:solidFill>
              </a:rPr>
              <a:t> : </a:t>
            </a:r>
            <a:r>
              <a:rPr lang="en-US" sz="4000" b="1" dirty="0" err="1">
                <a:solidFill>
                  <a:srgbClr val="FF0000"/>
                </a:solidFill>
              </a:rPr>
              <a:t>Nhạc</a:t>
            </a:r>
            <a:r>
              <a:rPr lang="en-US" sz="4000" b="1" dirty="0">
                <a:solidFill>
                  <a:srgbClr val="FF0000"/>
                </a:solidFill>
              </a:rPr>
              <a:t> </a:t>
            </a:r>
            <a:r>
              <a:rPr lang="en-US" sz="4000" b="1" dirty="0" err="1">
                <a:solidFill>
                  <a:srgbClr val="FF0000"/>
                </a:solidFill>
              </a:rPr>
              <a:t>sĩ</a:t>
            </a:r>
            <a:r>
              <a:rPr lang="en-US" sz="4000" b="1" dirty="0">
                <a:solidFill>
                  <a:srgbClr val="FF0000"/>
                </a:solidFill>
              </a:rPr>
              <a:t> </a:t>
            </a:r>
            <a:r>
              <a:rPr lang="en-US" sz="4000" b="1" dirty="0" err="1">
                <a:solidFill>
                  <a:srgbClr val="FF0000"/>
                </a:solidFill>
              </a:rPr>
              <a:t>Hoàng</a:t>
            </a:r>
            <a:r>
              <a:rPr lang="en-US" sz="4000" b="1" dirty="0">
                <a:solidFill>
                  <a:srgbClr val="FF0000"/>
                </a:solidFill>
              </a:rPr>
              <a:t> </a:t>
            </a:r>
            <a:r>
              <a:rPr lang="en-US" sz="4000" b="1" dirty="0" err="1">
                <a:solidFill>
                  <a:srgbClr val="FF0000"/>
                </a:solidFill>
              </a:rPr>
              <a:t>Việt</a:t>
            </a:r>
            <a:r>
              <a:rPr lang="en-US" sz="4000" b="1" dirty="0">
                <a:solidFill>
                  <a:srgbClr val="FF0000"/>
                </a:solidFill>
              </a:rPr>
              <a:t> &amp; </a:t>
            </a:r>
            <a:r>
              <a:rPr lang="en-US" sz="4000" b="1" dirty="0" err="1">
                <a:solidFill>
                  <a:srgbClr val="FF0000"/>
                </a:solidFill>
              </a:rPr>
              <a:t>bài</a:t>
            </a:r>
            <a:r>
              <a:rPr lang="en-US" sz="4000" b="1" dirty="0">
                <a:solidFill>
                  <a:srgbClr val="FF0000"/>
                </a:solidFill>
              </a:rPr>
              <a:t> </a:t>
            </a:r>
            <a:r>
              <a:rPr lang="en-US" sz="4000" b="1" dirty="0" err="1">
                <a:solidFill>
                  <a:srgbClr val="FF0000"/>
                </a:solidFill>
              </a:rPr>
              <a:t>hát</a:t>
            </a:r>
            <a:r>
              <a:rPr lang="en-US" sz="4000" b="1" dirty="0">
                <a:solidFill>
                  <a:srgbClr val="FF0000"/>
                </a:solidFill>
              </a:rPr>
              <a:t>   </a:t>
            </a:r>
          </a:p>
        </p:txBody>
      </p:sp>
      <p:sp>
        <p:nvSpPr>
          <p:cNvPr id="15" name="Rectangle 14">
            <a:extLst>
              <a:ext uri="{FF2B5EF4-FFF2-40B4-BE49-F238E27FC236}">
                <a16:creationId xmlns:a16="http://schemas.microsoft.com/office/drawing/2014/main" id="{3AD2552E-E2A2-47A5-AF43-26A753BBCC08}"/>
              </a:ext>
            </a:extLst>
          </p:cNvPr>
          <p:cNvSpPr/>
          <p:nvPr/>
        </p:nvSpPr>
        <p:spPr>
          <a:xfrm>
            <a:off x="5232573" y="5666520"/>
            <a:ext cx="3653564" cy="923330"/>
          </a:xfrm>
          <a:prstGeom prst="rect">
            <a:avLst/>
          </a:prstGeom>
          <a:noFill/>
        </p:spPr>
        <p:txBody>
          <a:bodyPr wrap="none" lIns="91440" tIns="45720" rIns="91440" bIns="45720">
            <a:spAutoFit/>
          </a:bodyPr>
          <a:lstStyle/>
          <a:p>
            <a:pPr algn="ctr"/>
            <a:r>
              <a:rPr lang="en-US" sz="5400" b="1"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Nhạc</a:t>
            </a:r>
            <a:r>
              <a:rPr lang="en-US" sz="5400" b="1"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b="1"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Rừng</a:t>
            </a:r>
            <a:endParaRPr lang="en-US" sz="54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67942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1F4A3-80E0-44CB-BE4F-427CBD51110B}"/>
              </a:ext>
            </a:extLst>
          </p:cNvPr>
          <p:cNvSpPr/>
          <p:nvPr/>
        </p:nvSpPr>
        <p:spPr>
          <a:xfrm>
            <a:off x="1911185" y="2321004"/>
            <a:ext cx="9082614" cy="1107996"/>
          </a:xfrm>
          <a:prstGeom prst="rect">
            <a:avLst/>
          </a:prstGeom>
          <a:noFill/>
        </p:spPr>
        <p:txBody>
          <a:bodyPr wrap="square" lIns="91440" tIns="45720" rIns="91440" bIns="45720">
            <a:spAutoFit/>
          </a:bodyPr>
          <a:lstStyle/>
          <a:p>
            <a:pPr algn="ctr"/>
            <a:r>
              <a:rPr lang="en-US" sz="6600" b="1" cap="none" spc="0"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Khởi</a:t>
            </a:r>
            <a:r>
              <a:rPr lang="en-US" sz="66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6600" b="1" cap="none" spc="0"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động</a:t>
            </a:r>
            <a:r>
              <a:rPr lang="en-US" sz="66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6600" b="1" cap="none" spc="0"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âm</a:t>
            </a:r>
            <a:r>
              <a:rPr lang="en-US" sz="66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6600" b="1" cap="none" spc="0"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nhạc</a:t>
            </a:r>
            <a:endParaRPr lang="en-US" sz="66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5" name="Arrow: Right 4">
            <a:hlinkClick r:id="rId3"/>
            <a:extLst>
              <a:ext uri="{FF2B5EF4-FFF2-40B4-BE49-F238E27FC236}">
                <a16:creationId xmlns:a16="http://schemas.microsoft.com/office/drawing/2014/main" id="{456934A7-EE0D-4A83-8056-E3901E2875AF}"/>
              </a:ext>
            </a:extLst>
          </p:cNvPr>
          <p:cNvSpPr/>
          <p:nvPr/>
        </p:nvSpPr>
        <p:spPr>
          <a:xfrm>
            <a:off x="4327451" y="4146698"/>
            <a:ext cx="2732568" cy="882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Nhấp</a:t>
            </a:r>
            <a:r>
              <a:rPr lang="en-US" dirty="0"/>
              <a:t> </a:t>
            </a:r>
            <a:r>
              <a:rPr lang="en-US" dirty="0" err="1"/>
              <a:t>chuột</a:t>
            </a:r>
            <a:r>
              <a:rPr lang="en-US" dirty="0"/>
              <a:t> </a:t>
            </a:r>
            <a:r>
              <a:rPr lang="en-US" dirty="0" err="1"/>
              <a:t>vào</a:t>
            </a:r>
            <a:r>
              <a:rPr lang="en-US" dirty="0"/>
              <a:t> </a:t>
            </a:r>
            <a:r>
              <a:rPr lang="en-US" dirty="0" err="1"/>
              <a:t>đây</a:t>
            </a:r>
            <a:endParaRPr lang="en-US" dirty="0"/>
          </a:p>
        </p:txBody>
      </p:sp>
    </p:spTree>
    <p:extLst>
      <p:ext uri="{BB962C8B-B14F-4D97-AF65-F5344CB8AC3E}">
        <p14:creationId xmlns:p14="http://schemas.microsoft.com/office/powerpoint/2010/main" val="1283145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9D23A4-2B9A-4AF8-8B94-F843B8D1925B}"/>
              </a:ext>
            </a:extLst>
          </p:cNvPr>
          <p:cNvSpPr txBox="1"/>
          <p:nvPr/>
        </p:nvSpPr>
        <p:spPr>
          <a:xfrm>
            <a:off x="818707" y="539525"/>
            <a:ext cx="3940759" cy="707886"/>
          </a:xfrm>
          <a:prstGeom prst="rect">
            <a:avLst/>
          </a:prstGeom>
          <a:noFill/>
        </p:spPr>
        <p:txBody>
          <a:bodyPr wrap="square" rtlCol="0">
            <a:spAutoFit/>
          </a:bodyPr>
          <a:lstStyle/>
          <a:p>
            <a:r>
              <a:rPr lang="en-US" sz="4000" b="1" dirty="0" err="1">
                <a:solidFill>
                  <a:srgbClr val="7030A0"/>
                </a:solidFill>
                <a:latin typeface="Times New Roman" panose="02020603050405020304" pitchFamily="18" charset="0"/>
                <a:cs typeface="Times New Roman" panose="02020603050405020304" pitchFamily="18" charset="0"/>
              </a:rPr>
              <a:t>Ôn</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bài</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hát</a:t>
            </a:r>
            <a:r>
              <a:rPr lang="en-US" sz="4000" b="1" dirty="0">
                <a:solidFill>
                  <a:srgbClr val="7030A0"/>
                </a:solidFill>
                <a:latin typeface="Times New Roman" panose="02020603050405020304" pitchFamily="18" charset="0"/>
                <a:cs typeface="Times New Roman" panose="02020603050405020304" pitchFamily="18" charset="0"/>
              </a:rPr>
              <a:t> : </a:t>
            </a:r>
          </a:p>
        </p:txBody>
      </p:sp>
      <p:sp>
        <p:nvSpPr>
          <p:cNvPr id="4" name="TextBox 3">
            <a:extLst>
              <a:ext uri="{FF2B5EF4-FFF2-40B4-BE49-F238E27FC236}">
                <a16:creationId xmlns:a16="http://schemas.microsoft.com/office/drawing/2014/main" id="{83958CC0-4BB2-4818-A99E-D1C932E028F7}"/>
              </a:ext>
            </a:extLst>
          </p:cNvPr>
          <p:cNvSpPr txBox="1"/>
          <p:nvPr/>
        </p:nvSpPr>
        <p:spPr>
          <a:xfrm>
            <a:off x="4253022" y="3429000"/>
            <a:ext cx="4284922" cy="461665"/>
          </a:xfrm>
          <a:prstGeom prst="rect">
            <a:avLst/>
          </a:prstGeom>
          <a:noFill/>
        </p:spPr>
        <p:txBody>
          <a:bodyPr wrap="square" rtlCol="0">
            <a:spAutoFit/>
          </a:bodyPr>
          <a:lstStyle/>
          <a:p>
            <a:r>
              <a:rPr lang="en-US" sz="2400" dirty="0" err="1">
                <a:solidFill>
                  <a:srgbClr val="0070C0"/>
                </a:solidFill>
              </a:rPr>
              <a:t>Nhạc</a:t>
            </a:r>
            <a:r>
              <a:rPr lang="en-US" sz="2400" dirty="0">
                <a:solidFill>
                  <a:srgbClr val="0070C0"/>
                </a:solidFill>
              </a:rPr>
              <a:t> </a:t>
            </a:r>
            <a:r>
              <a:rPr lang="en-US" sz="2400" dirty="0" err="1">
                <a:solidFill>
                  <a:srgbClr val="0070C0"/>
                </a:solidFill>
              </a:rPr>
              <a:t>và</a:t>
            </a:r>
            <a:r>
              <a:rPr lang="en-US" sz="2400" dirty="0">
                <a:solidFill>
                  <a:srgbClr val="0070C0"/>
                </a:solidFill>
              </a:rPr>
              <a:t> </a:t>
            </a:r>
            <a:r>
              <a:rPr lang="en-US" sz="2400" dirty="0" err="1">
                <a:solidFill>
                  <a:srgbClr val="0070C0"/>
                </a:solidFill>
              </a:rPr>
              <a:t>lời</a:t>
            </a:r>
            <a:r>
              <a:rPr lang="en-US" sz="2400" dirty="0">
                <a:solidFill>
                  <a:srgbClr val="0070C0"/>
                </a:solidFill>
              </a:rPr>
              <a:t> : Lê </a:t>
            </a:r>
            <a:r>
              <a:rPr lang="en-US" sz="2400" dirty="0" err="1">
                <a:solidFill>
                  <a:srgbClr val="0070C0"/>
                </a:solidFill>
              </a:rPr>
              <a:t>Quốc</a:t>
            </a:r>
            <a:r>
              <a:rPr lang="en-US" sz="2400" dirty="0">
                <a:solidFill>
                  <a:srgbClr val="0070C0"/>
                </a:solidFill>
              </a:rPr>
              <a:t> </a:t>
            </a:r>
            <a:r>
              <a:rPr lang="en-US" sz="2400" dirty="0" err="1">
                <a:solidFill>
                  <a:srgbClr val="0070C0"/>
                </a:solidFill>
              </a:rPr>
              <a:t>Thắng</a:t>
            </a:r>
            <a:endParaRPr lang="en-US" sz="2400" dirty="0">
              <a:solidFill>
                <a:srgbClr val="0070C0"/>
              </a:solidFill>
            </a:endParaRPr>
          </a:p>
        </p:txBody>
      </p:sp>
      <p:sp>
        <p:nvSpPr>
          <p:cNvPr id="5" name="Rectangle 4">
            <a:extLst>
              <a:ext uri="{FF2B5EF4-FFF2-40B4-BE49-F238E27FC236}">
                <a16:creationId xmlns:a16="http://schemas.microsoft.com/office/drawing/2014/main" id="{D43E3247-05CA-4A8A-AD2E-6F5BAF7B3B08}"/>
              </a:ext>
            </a:extLst>
          </p:cNvPr>
          <p:cNvSpPr/>
          <p:nvPr/>
        </p:nvSpPr>
        <p:spPr>
          <a:xfrm>
            <a:off x="1516535" y="1738210"/>
            <a:ext cx="6780943" cy="923330"/>
          </a:xfrm>
          <a:prstGeom prst="rect">
            <a:avLst/>
          </a:prstGeom>
          <a:noFill/>
        </p:spPr>
        <p:txBody>
          <a:bodyPr wrap="square" lIns="91440" tIns="45720" rIns="91440" bIns="45720">
            <a:spAutoFit/>
          </a:bodyPr>
          <a:lstStyle/>
          <a:p>
            <a:pPr algn="ctr"/>
            <a:r>
              <a:rPr lang="en-US" sz="5400" b="1" cap="none" spc="0"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Mái</a:t>
            </a:r>
            <a:r>
              <a:rPr lang="en-US" sz="54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trường</a:t>
            </a:r>
            <a:r>
              <a:rPr lang="en-US" sz="54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mến</a:t>
            </a:r>
            <a:r>
              <a:rPr lang="en-US" sz="54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yêu</a:t>
            </a:r>
            <a:endParaRPr lang="en-US" sz="54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6" name="Arrow: Right 5">
            <a:hlinkClick r:id="rId2"/>
            <a:extLst>
              <a:ext uri="{FF2B5EF4-FFF2-40B4-BE49-F238E27FC236}">
                <a16:creationId xmlns:a16="http://schemas.microsoft.com/office/drawing/2014/main" id="{44E73A70-95EC-4FE8-9F7B-13B02AE4B575}"/>
              </a:ext>
            </a:extLst>
          </p:cNvPr>
          <p:cNvSpPr/>
          <p:nvPr/>
        </p:nvSpPr>
        <p:spPr>
          <a:xfrm>
            <a:off x="4348716" y="4848447"/>
            <a:ext cx="2806996"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Nhấp</a:t>
            </a:r>
            <a:r>
              <a:rPr lang="en-US" dirty="0"/>
              <a:t> </a:t>
            </a:r>
            <a:r>
              <a:rPr lang="en-US" dirty="0" err="1"/>
              <a:t>chuột</a:t>
            </a:r>
            <a:r>
              <a:rPr lang="en-US" dirty="0"/>
              <a:t> </a:t>
            </a:r>
            <a:r>
              <a:rPr lang="en-US" dirty="0" err="1"/>
              <a:t>vào</a:t>
            </a:r>
            <a:r>
              <a:rPr lang="en-US" dirty="0"/>
              <a:t> </a:t>
            </a:r>
            <a:r>
              <a:rPr lang="en-US" dirty="0" err="1"/>
              <a:t>đây</a:t>
            </a:r>
            <a:endParaRPr lang="en-US" dirty="0"/>
          </a:p>
        </p:txBody>
      </p:sp>
    </p:spTree>
    <p:extLst>
      <p:ext uri="{BB962C8B-B14F-4D97-AF65-F5344CB8AC3E}">
        <p14:creationId xmlns:p14="http://schemas.microsoft.com/office/powerpoint/2010/main" val="2558400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39F29E-B39A-4A8E-B165-BF487F55C457}"/>
              </a:ext>
            </a:extLst>
          </p:cNvPr>
          <p:cNvSpPr txBox="1"/>
          <p:nvPr/>
        </p:nvSpPr>
        <p:spPr>
          <a:xfrm>
            <a:off x="216527" y="98231"/>
            <a:ext cx="4649569" cy="646331"/>
          </a:xfrm>
          <a:prstGeom prst="rect">
            <a:avLst/>
          </a:prstGeom>
          <a:noFill/>
        </p:spPr>
        <p:txBody>
          <a:bodyPr wrap="square" rtlCol="0">
            <a:spAutoFit/>
          </a:bodyPr>
          <a:lstStyle/>
          <a:p>
            <a:r>
              <a:rPr lang="en-US" sz="3600" b="1" dirty="0" err="1">
                <a:solidFill>
                  <a:srgbClr val="7030A0"/>
                </a:solidFill>
                <a:latin typeface="Times New Roman" panose="02020603050405020304" pitchFamily="18" charset="0"/>
                <a:cs typeface="Times New Roman" panose="02020603050405020304" pitchFamily="18" charset="0"/>
              </a:rPr>
              <a:t>Ôn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tập</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đọc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nhạc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số</a:t>
            </a:r>
            <a:r>
              <a:rPr lang="en-US" sz="3600" b="1" dirty="0">
                <a:solidFill>
                  <a:srgbClr val="7030A0"/>
                </a:solidFill>
                <a:latin typeface="Times New Roman" panose="02020603050405020304" pitchFamily="18" charset="0"/>
                <a:cs typeface="Times New Roman" panose="02020603050405020304" pitchFamily="18" charset="0"/>
              </a:rPr>
              <a:t> 1 : </a:t>
            </a:r>
          </a:p>
        </p:txBody>
      </p:sp>
      <p:sp>
        <p:nvSpPr>
          <p:cNvPr id="3" name="TextBox 2">
            <a:extLst>
              <a:ext uri="{FF2B5EF4-FFF2-40B4-BE49-F238E27FC236}">
                <a16:creationId xmlns:a16="http://schemas.microsoft.com/office/drawing/2014/main" id="{D34C78EC-85BE-44E5-BF40-09665C5CBB60}"/>
              </a:ext>
            </a:extLst>
          </p:cNvPr>
          <p:cNvSpPr txBox="1"/>
          <p:nvPr/>
        </p:nvSpPr>
        <p:spPr>
          <a:xfrm>
            <a:off x="8537944" y="860751"/>
            <a:ext cx="3486416" cy="461665"/>
          </a:xfrm>
          <a:prstGeom prst="rect">
            <a:avLst/>
          </a:prstGeom>
          <a:noFill/>
        </p:spPr>
        <p:txBody>
          <a:bodyPr wrap="square" rtlCol="0">
            <a:spAutoFit/>
          </a:bodyPr>
          <a:lstStyle/>
          <a:p>
            <a:r>
              <a:rPr lang="en-US" sz="2400" dirty="0" err="1">
                <a:solidFill>
                  <a:srgbClr val="0070C0"/>
                </a:solidFill>
                <a:latin typeface="Times New Roman" panose="02020603050405020304" pitchFamily="18" charset="0"/>
                <a:cs typeface="Times New Roman" panose="02020603050405020304" pitchFamily="18" charset="0"/>
              </a:rPr>
              <a:t>Nhạc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và</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lời</a:t>
            </a:r>
            <a:r>
              <a:rPr lang="en-US" sz="2400" dirty="0">
                <a:solidFill>
                  <a:srgbClr val="0070C0"/>
                </a:solidFill>
                <a:latin typeface="Times New Roman" panose="02020603050405020304" pitchFamily="18" charset="0"/>
                <a:cs typeface="Times New Roman" panose="02020603050405020304" pitchFamily="18" charset="0"/>
              </a:rPr>
              <a:t> : </a:t>
            </a:r>
            <a:r>
              <a:rPr lang="en-US" sz="2400" dirty="0" err="1">
                <a:solidFill>
                  <a:srgbClr val="0070C0"/>
                </a:solidFill>
                <a:latin typeface="Times New Roman" panose="02020603050405020304" pitchFamily="18" charset="0"/>
                <a:cs typeface="Times New Roman" panose="02020603050405020304" pitchFamily="18" charset="0"/>
              </a:rPr>
              <a:t>Hoàng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Vân</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32D7F88-B5B8-4C8D-B768-D801E88177C3}"/>
              </a:ext>
            </a:extLst>
          </p:cNvPr>
          <p:cNvSpPr/>
          <p:nvPr/>
        </p:nvSpPr>
        <p:spPr>
          <a:xfrm>
            <a:off x="4837432" y="5897"/>
            <a:ext cx="4535344" cy="830997"/>
          </a:xfrm>
          <a:prstGeom prst="rect">
            <a:avLst/>
          </a:prstGeom>
          <a:noFill/>
        </p:spPr>
        <p:txBody>
          <a:bodyPr wrap="none" lIns="91440" tIns="45720" rIns="91440" bIns="45720">
            <a:spAutoFit/>
          </a:bodyPr>
          <a:lstStyle/>
          <a:p>
            <a:pPr algn="ctr"/>
            <a:r>
              <a:rPr lang="en-US" sz="48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Ca </a:t>
            </a:r>
            <a:r>
              <a:rPr lang="en-US" sz="4800" b="1" cap="none" spc="0"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ngợi</a:t>
            </a:r>
            <a:r>
              <a:rPr lang="en-US" sz="48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800" b="1" cap="none" spc="0"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Tổ</a:t>
            </a:r>
            <a:r>
              <a:rPr lang="en-US" sz="48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800" b="1" cap="none" spc="0"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quốc</a:t>
            </a:r>
            <a:endParaRPr lang="en-US" sz="48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618C241-5369-493C-B9F7-4482867712D9}"/>
              </a:ext>
            </a:extLst>
          </p:cNvPr>
          <p:cNvPicPr>
            <a:picLocks noChangeAspect="1"/>
          </p:cNvPicPr>
          <p:nvPr/>
        </p:nvPicPr>
        <p:blipFill rotWithShape="1">
          <a:blip r:embed="rId3">
            <a:extLst>
              <a:ext uri="{28A0092B-C50C-407E-A947-70E740481C1C}">
                <a14:useLocalDpi xmlns:a14="http://schemas.microsoft.com/office/drawing/2010/main" val="0"/>
              </a:ext>
            </a:extLst>
          </a:blip>
          <a:srcRect l="4296" t="42362" r="1599" b="19415"/>
          <a:stretch/>
        </p:blipFill>
        <p:spPr>
          <a:xfrm>
            <a:off x="38838" y="1807940"/>
            <a:ext cx="12114323" cy="3514239"/>
          </a:xfrm>
          <a:prstGeom prst="rect">
            <a:avLst/>
          </a:prstGeom>
        </p:spPr>
      </p:pic>
      <p:sp>
        <p:nvSpPr>
          <p:cNvPr id="5" name="Arrow: Right 4">
            <a:hlinkClick r:id="rId4"/>
            <a:extLst>
              <a:ext uri="{FF2B5EF4-FFF2-40B4-BE49-F238E27FC236}">
                <a16:creationId xmlns:a16="http://schemas.microsoft.com/office/drawing/2014/main" id="{F42FA734-4F7A-4AF8-885D-0A377B815F43}"/>
              </a:ext>
            </a:extLst>
          </p:cNvPr>
          <p:cNvSpPr/>
          <p:nvPr/>
        </p:nvSpPr>
        <p:spPr>
          <a:xfrm>
            <a:off x="3140149" y="5805377"/>
            <a:ext cx="2955851" cy="850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Nhấp</a:t>
            </a:r>
            <a:r>
              <a:rPr lang="en-US" dirty="0"/>
              <a:t> </a:t>
            </a:r>
            <a:r>
              <a:rPr lang="en-US" dirty="0" err="1"/>
              <a:t>chuột</a:t>
            </a:r>
            <a:r>
              <a:rPr lang="en-US" dirty="0"/>
              <a:t> </a:t>
            </a:r>
            <a:r>
              <a:rPr lang="en-US" dirty="0" err="1"/>
              <a:t>vào</a:t>
            </a:r>
            <a:r>
              <a:rPr lang="en-US" dirty="0"/>
              <a:t> </a:t>
            </a:r>
            <a:r>
              <a:rPr lang="en-US" dirty="0" err="1"/>
              <a:t>đây</a:t>
            </a:r>
            <a:endParaRPr lang="en-US" dirty="0"/>
          </a:p>
        </p:txBody>
      </p:sp>
    </p:spTree>
    <p:extLst>
      <p:ext uri="{BB962C8B-B14F-4D97-AF65-F5344CB8AC3E}">
        <p14:creationId xmlns:p14="http://schemas.microsoft.com/office/powerpoint/2010/main" val="33393336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F71747-EB89-4429-AC0A-EE7AE1DAA1C5}"/>
              </a:ext>
            </a:extLst>
          </p:cNvPr>
          <p:cNvSpPr txBox="1"/>
          <p:nvPr/>
        </p:nvSpPr>
        <p:spPr>
          <a:xfrm>
            <a:off x="2534848" y="1790312"/>
            <a:ext cx="7122304" cy="1323439"/>
          </a:xfrm>
          <a:prstGeom prst="rect">
            <a:avLst/>
          </a:prstGeom>
          <a:noFill/>
        </p:spPr>
        <p:txBody>
          <a:bodyPr wrap="square" rtlCol="0">
            <a:spAutoFit/>
          </a:bodyPr>
          <a:lstStyle/>
          <a:p>
            <a:pPr algn="ctr"/>
            <a:r>
              <a:rPr lang="en-US" sz="4000" b="1" dirty="0" err="1">
                <a:solidFill>
                  <a:srgbClr val="7030A0"/>
                </a:solidFill>
              </a:rPr>
              <a:t>Âm</a:t>
            </a:r>
            <a:r>
              <a:rPr lang="en-US" sz="4000" b="1" dirty="0">
                <a:solidFill>
                  <a:srgbClr val="7030A0"/>
                </a:solidFill>
              </a:rPr>
              <a:t> </a:t>
            </a:r>
            <a:r>
              <a:rPr lang="en-US" sz="4000" b="1" dirty="0" err="1">
                <a:solidFill>
                  <a:srgbClr val="7030A0"/>
                </a:solidFill>
              </a:rPr>
              <a:t>nhạc</a:t>
            </a:r>
            <a:r>
              <a:rPr lang="en-US" sz="4000" b="1" dirty="0">
                <a:solidFill>
                  <a:srgbClr val="7030A0"/>
                </a:solidFill>
              </a:rPr>
              <a:t> </a:t>
            </a:r>
            <a:r>
              <a:rPr lang="en-US" sz="4000" b="1" dirty="0" err="1">
                <a:solidFill>
                  <a:srgbClr val="7030A0"/>
                </a:solidFill>
              </a:rPr>
              <a:t>thường</a:t>
            </a:r>
            <a:r>
              <a:rPr lang="en-US" sz="4000" b="1" dirty="0">
                <a:solidFill>
                  <a:srgbClr val="7030A0"/>
                </a:solidFill>
              </a:rPr>
              <a:t> </a:t>
            </a:r>
            <a:r>
              <a:rPr lang="en-US" sz="4000" b="1" dirty="0" err="1">
                <a:solidFill>
                  <a:srgbClr val="7030A0"/>
                </a:solidFill>
              </a:rPr>
              <a:t>thức</a:t>
            </a:r>
            <a:r>
              <a:rPr lang="en-US" sz="4000" b="1" dirty="0">
                <a:solidFill>
                  <a:srgbClr val="7030A0"/>
                </a:solidFill>
              </a:rPr>
              <a:t> :                                                     </a:t>
            </a:r>
            <a:r>
              <a:rPr lang="en-US" sz="4000" b="1" dirty="0" err="1">
                <a:solidFill>
                  <a:srgbClr val="FF0000"/>
                </a:solidFill>
              </a:rPr>
              <a:t>Nhạc</a:t>
            </a:r>
            <a:r>
              <a:rPr lang="en-US" sz="4000" b="1" dirty="0">
                <a:solidFill>
                  <a:srgbClr val="FF0000"/>
                </a:solidFill>
              </a:rPr>
              <a:t> </a:t>
            </a:r>
            <a:r>
              <a:rPr lang="en-US" sz="4000" b="1" dirty="0" err="1">
                <a:solidFill>
                  <a:srgbClr val="FF0000"/>
                </a:solidFill>
              </a:rPr>
              <a:t>sĩ</a:t>
            </a:r>
            <a:r>
              <a:rPr lang="en-US" sz="4000" b="1" dirty="0">
                <a:solidFill>
                  <a:srgbClr val="FF0000"/>
                </a:solidFill>
              </a:rPr>
              <a:t> </a:t>
            </a:r>
            <a:r>
              <a:rPr lang="en-US" sz="4000" b="1" dirty="0" err="1">
                <a:solidFill>
                  <a:srgbClr val="FF0000"/>
                </a:solidFill>
              </a:rPr>
              <a:t>Hoàng</a:t>
            </a:r>
            <a:r>
              <a:rPr lang="en-US" sz="4000" b="1" dirty="0">
                <a:solidFill>
                  <a:srgbClr val="FF0000"/>
                </a:solidFill>
              </a:rPr>
              <a:t> </a:t>
            </a:r>
            <a:r>
              <a:rPr lang="en-US" sz="4000" b="1" dirty="0" err="1">
                <a:solidFill>
                  <a:srgbClr val="FF0000"/>
                </a:solidFill>
              </a:rPr>
              <a:t>Việt</a:t>
            </a:r>
            <a:r>
              <a:rPr lang="en-US" sz="4000" b="1" dirty="0">
                <a:solidFill>
                  <a:srgbClr val="FF0000"/>
                </a:solidFill>
              </a:rPr>
              <a:t> &amp; </a:t>
            </a:r>
            <a:r>
              <a:rPr lang="en-US" sz="4000" b="1" dirty="0" err="1">
                <a:solidFill>
                  <a:srgbClr val="FF0000"/>
                </a:solidFill>
              </a:rPr>
              <a:t>bài</a:t>
            </a:r>
            <a:r>
              <a:rPr lang="en-US" sz="4000" b="1" dirty="0">
                <a:solidFill>
                  <a:srgbClr val="FF0000"/>
                </a:solidFill>
              </a:rPr>
              <a:t> </a:t>
            </a:r>
            <a:r>
              <a:rPr lang="en-US" sz="4000" b="1" dirty="0" err="1">
                <a:solidFill>
                  <a:srgbClr val="FF0000"/>
                </a:solidFill>
              </a:rPr>
              <a:t>hát</a:t>
            </a:r>
            <a:r>
              <a:rPr lang="en-US" sz="4000" b="1" dirty="0">
                <a:solidFill>
                  <a:srgbClr val="FF0000"/>
                </a:solidFill>
              </a:rPr>
              <a:t>   </a:t>
            </a:r>
          </a:p>
        </p:txBody>
      </p:sp>
      <p:sp>
        <p:nvSpPr>
          <p:cNvPr id="5" name="Rectangle 4">
            <a:extLst>
              <a:ext uri="{FF2B5EF4-FFF2-40B4-BE49-F238E27FC236}">
                <a16:creationId xmlns:a16="http://schemas.microsoft.com/office/drawing/2014/main" id="{E1D62965-8137-4978-A6E0-84DD685715FC}"/>
              </a:ext>
            </a:extLst>
          </p:cNvPr>
          <p:cNvSpPr/>
          <p:nvPr/>
        </p:nvSpPr>
        <p:spPr>
          <a:xfrm>
            <a:off x="4146882" y="3602848"/>
            <a:ext cx="3653564" cy="923330"/>
          </a:xfrm>
          <a:prstGeom prst="rect">
            <a:avLst/>
          </a:prstGeom>
          <a:noFill/>
        </p:spPr>
        <p:txBody>
          <a:bodyPr wrap="none" lIns="91440" tIns="45720" rIns="91440" bIns="45720">
            <a:spAutoFit/>
          </a:bodyPr>
          <a:lstStyle/>
          <a:p>
            <a:pPr algn="ctr"/>
            <a:r>
              <a:rPr lang="en-US" sz="5400" b="1"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Nhạc</a:t>
            </a:r>
            <a:r>
              <a:rPr lang="en-US" sz="5400" b="1"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b="1" dirty="0" err="1">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Rừng</a:t>
            </a:r>
            <a:endParaRPr lang="en-US" sz="5400" b="1" cap="none" spc="0" dirty="0">
              <a:ln w="12700">
                <a:solidFill>
                  <a:schemeClr val="accent6">
                    <a:lumMod val="50000"/>
                  </a:schemeClr>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64490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3000" r="-2000" b="-4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D526A-178B-446C-8192-01ED87948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33" y="678873"/>
            <a:ext cx="2670095" cy="3545536"/>
          </a:xfrm>
          <a:prstGeom prst="rect">
            <a:avLst/>
          </a:prstGeom>
        </p:spPr>
      </p:pic>
      <p:sp>
        <p:nvSpPr>
          <p:cNvPr id="4" name="TextBox 3">
            <a:extLst>
              <a:ext uri="{FF2B5EF4-FFF2-40B4-BE49-F238E27FC236}">
                <a16:creationId xmlns:a16="http://schemas.microsoft.com/office/drawing/2014/main" id="{97DE03B2-37F2-4769-AAE5-D1FA3B61CEB8}"/>
              </a:ext>
            </a:extLst>
          </p:cNvPr>
          <p:cNvSpPr txBox="1"/>
          <p:nvPr/>
        </p:nvSpPr>
        <p:spPr>
          <a:xfrm>
            <a:off x="3290828" y="248329"/>
            <a:ext cx="8388554" cy="4247317"/>
          </a:xfrm>
          <a:prstGeom prst="rect">
            <a:avLst/>
          </a:prstGeom>
          <a:noFill/>
        </p:spPr>
        <p:txBody>
          <a:bodyPr wrap="square" rtlCol="0">
            <a:spAutoFit/>
          </a:bodyPr>
          <a:lstStyle/>
          <a:p>
            <a:pPr algn="just"/>
            <a:r>
              <a:rPr lang="vi-VN" sz="2700" dirty="0">
                <a:solidFill>
                  <a:srgbClr val="0070C0"/>
                </a:solidFill>
                <a:latin typeface="+mj-lt"/>
              </a:rPr>
              <a:t>Hoàng Việt tên thật là </a:t>
            </a:r>
            <a:r>
              <a:rPr lang="vi-VN" sz="2700" b="1" dirty="0">
                <a:solidFill>
                  <a:srgbClr val="0070C0"/>
                </a:solidFill>
                <a:latin typeface="+mj-lt"/>
              </a:rPr>
              <a:t>Lê Chí Trực</a:t>
            </a:r>
            <a:r>
              <a:rPr lang="vi-VN" sz="2700" dirty="0">
                <a:solidFill>
                  <a:srgbClr val="0070C0"/>
                </a:solidFill>
                <a:latin typeface="+mj-lt"/>
              </a:rPr>
              <a:t> (1928–1967), sinh tại Chợ Lớn (nay thuộc Thành phố Hồ Chí Minh), quê quán: xã An Hữu, huyện Cái Bè, tỉnh Tiền Giang. Ông có năng khiếu và đam mê âm nhạc nên sáng tác từ khi còn ít tuổi, năm 1944 đến 1945, ông đã có các ca khúc </a:t>
            </a:r>
            <a:r>
              <a:rPr lang="vi-VN" sz="2700" i="1" dirty="0">
                <a:solidFill>
                  <a:srgbClr val="0070C0"/>
                </a:solidFill>
                <a:latin typeface="+mj-lt"/>
              </a:rPr>
              <a:t>Chị cả</a:t>
            </a:r>
            <a:r>
              <a:rPr lang="vi-VN" sz="2700" dirty="0">
                <a:solidFill>
                  <a:srgbClr val="0070C0"/>
                </a:solidFill>
                <a:latin typeface="+mj-lt"/>
              </a:rPr>
              <a:t>, </a:t>
            </a:r>
            <a:r>
              <a:rPr lang="vi-VN" sz="2700" i="1" dirty="0">
                <a:solidFill>
                  <a:srgbClr val="0070C0"/>
                </a:solidFill>
                <a:latin typeface="+mj-lt"/>
              </a:rPr>
              <a:t>Biệt đô thành</a:t>
            </a:r>
            <a:r>
              <a:rPr lang="vi-VN" sz="2700" dirty="0">
                <a:solidFill>
                  <a:srgbClr val="0070C0"/>
                </a:solidFill>
                <a:latin typeface="+mj-lt"/>
              </a:rPr>
              <a:t>. Năm 1954, ông tập kết ra Bắc và học Trường Âm nhạc Việt Nam khóa đầu tiên. Năm 1958, Hoàng Việt sang học tập tại Nhạc viện Sofia, Bulgaria và tốt nghiệp hạng ưu với bản giao hưởng"Quê hương" được trình diễn lần đầu tiên ở</a:t>
            </a:r>
            <a:r>
              <a:rPr lang="en-US" sz="2700" dirty="0">
                <a:solidFill>
                  <a:srgbClr val="0070C0"/>
                </a:solidFill>
                <a:latin typeface="+mj-lt"/>
              </a:rPr>
              <a:t> </a:t>
            </a:r>
            <a:r>
              <a:rPr lang="vi-VN" sz="2700" dirty="0">
                <a:solidFill>
                  <a:srgbClr val="0070C0"/>
                </a:solidFill>
                <a:latin typeface="+mj-lt"/>
              </a:rPr>
              <a:t>Việt</a:t>
            </a:r>
            <a:r>
              <a:rPr lang="en-US" sz="2700" dirty="0">
                <a:solidFill>
                  <a:srgbClr val="0070C0"/>
                </a:solidFill>
                <a:latin typeface="+mj-lt"/>
              </a:rPr>
              <a:t> </a:t>
            </a:r>
            <a:r>
              <a:rPr lang="vi-VN" sz="2700" dirty="0">
                <a:solidFill>
                  <a:srgbClr val="0070C0"/>
                </a:solidFill>
                <a:latin typeface="+mj-lt"/>
              </a:rPr>
              <a:t>Nam năm 19</a:t>
            </a:r>
            <a:r>
              <a:rPr lang="en-US" sz="2700" dirty="0">
                <a:solidFill>
                  <a:srgbClr val="0070C0"/>
                </a:solidFill>
                <a:latin typeface="Times New Roman" panose="02020603050405020304" pitchFamily="18" charset="0"/>
                <a:cs typeface="Times New Roman" panose="02020603050405020304" pitchFamily="18" charset="0"/>
              </a:rPr>
              <a:t>65</a:t>
            </a:r>
            <a:r>
              <a:rPr lang="vi-VN" sz="2700" dirty="0">
                <a:solidFill>
                  <a:srgbClr val="0070C0"/>
                </a:solidFill>
                <a:latin typeface="+mj-lt"/>
              </a:rPr>
              <a:t>. </a:t>
            </a:r>
            <a:endParaRPr lang="en-US" sz="2700" dirty="0">
              <a:solidFill>
                <a:srgbClr val="0070C0"/>
              </a:solidFill>
              <a:latin typeface="+mj-lt"/>
            </a:endParaRPr>
          </a:p>
        </p:txBody>
      </p:sp>
      <p:sp>
        <p:nvSpPr>
          <p:cNvPr id="5" name="TextBox 4">
            <a:extLst>
              <a:ext uri="{FF2B5EF4-FFF2-40B4-BE49-F238E27FC236}">
                <a16:creationId xmlns:a16="http://schemas.microsoft.com/office/drawing/2014/main" id="{63898864-C7BD-420A-9454-7BE064A0DC25}"/>
              </a:ext>
            </a:extLst>
          </p:cNvPr>
          <p:cNvSpPr txBox="1"/>
          <p:nvPr/>
        </p:nvSpPr>
        <p:spPr>
          <a:xfrm>
            <a:off x="484909" y="4342864"/>
            <a:ext cx="11194473" cy="2169825"/>
          </a:xfrm>
          <a:prstGeom prst="rect">
            <a:avLst/>
          </a:prstGeom>
          <a:noFill/>
        </p:spPr>
        <p:txBody>
          <a:bodyPr wrap="square" rtlCol="0">
            <a:spAutoFit/>
          </a:bodyPr>
          <a:lstStyle/>
          <a:p>
            <a:pPr algn="just"/>
            <a:r>
              <a:rPr lang="vi-VN" sz="2700" dirty="0">
                <a:solidFill>
                  <a:srgbClr val="0070C0"/>
                </a:solidFill>
                <a:latin typeface="+mj-lt"/>
              </a:rPr>
              <a:t>Năm 1966,</a:t>
            </a:r>
            <a:r>
              <a:rPr lang="en-US" sz="2700" dirty="0">
                <a:solidFill>
                  <a:srgbClr val="0070C0"/>
                </a:solidFill>
                <a:latin typeface="+mj-lt"/>
              </a:rPr>
              <a:t> </a:t>
            </a:r>
            <a:r>
              <a:rPr lang="en-US" sz="2700" dirty="0" err="1">
                <a:solidFill>
                  <a:srgbClr val="0070C0"/>
                </a:solidFill>
                <a:latin typeface="Times New Roman" panose="02020603050405020304" pitchFamily="18" charset="0"/>
                <a:cs typeface="Times New Roman" panose="02020603050405020304" pitchFamily="18" charset="0"/>
              </a:rPr>
              <a:t>ông</a:t>
            </a:r>
            <a:r>
              <a:rPr lang="vi-VN" sz="2700" dirty="0">
                <a:solidFill>
                  <a:srgbClr val="0070C0"/>
                </a:solidFill>
                <a:latin typeface="+mj-lt"/>
              </a:rPr>
              <a:t> cùng một số văn nghệ sĩ làm việc tại Đoàn Văn công Quân giải phóng miền Nam. Ông</a:t>
            </a:r>
            <a:r>
              <a:rPr lang="en-US" sz="2700" dirty="0">
                <a:solidFill>
                  <a:srgbClr val="0070C0"/>
                </a:solidFill>
                <a:latin typeface="+mj-lt"/>
              </a:rPr>
              <a:t> </a:t>
            </a:r>
            <a:r>
              <a:rPr lang="en-US" sz="2700" dirty="0" err="1">
                <a:solidFill>
                  <a:srgbClr val="0070C0"/>
                </a:solidFill>
                <a:latin typeface="Times New Roman" panose="02020603050405020304" pitchFamily="18" charset="0"/>
                <a:cs typeface="Times New Roman" panose="02020603050405020304" pitchFamily="18" charset="0"/>
              </a:rPr>
              <a:t>mất</a:t>
            </a:r>
            <a:r>
              <a:rPr lang="vi-VN" sz="2700" dirty="0">
                <a:solidFill>
                  <a:srgbClr val="0070C0"/>
                </a:solidFill>
                <a:latin typeface="Times New Roman" panose="02020603050405020304" pitchFamily="18" charset="0"/>
                <a:cs typeface="Times New Roman" panose="02020603050405020304" pitchFamily="18" charset="0"/>
              </a:rPr>
              <a:t> </a:t>
            </a:r>
            <a:r>
              <a:rPr lang="vi-VN" sz="2700" dirty="0">
                <a:solidFill>
                  <a:srgbClr val="0070C0"/>
                </a:solidFill>
                <a:latin typeface="+mj-lt"/>
              </a:rPr>
              <a:t>ngày 31 tháng 12 năm 1967 tại Tiền Giang</a:t>
            </a:r>
            <a:r>
              <a:rPr lang="en-US" sz="2700" dirty="0">
                <a:solidFill>
                  <a:srgbClr val="0070C0"/>
                </a:solidFill>
                <a:latin typeface="+mj-lt"/>
              </a:rPr>
              <a:t>. </a:t>
            </a:r>
            <a:r>
              <a:rPr lang="en-US" sz="2700" dirty="0" err="1">
                <a:solidFill>
                  <a:srgbClr val="0070C0"/>
                </a:solidFill>
                <a:latin typeface="Times New Roman" panose="02020603050405020304" pitchFamily="18" charset="0"/>
                <a:cs typeface="Times New Roman" panose="02020603050405020304" pitchFamily="18" charset="0"/>
              </a:rPr>
              <a:t>Ông</a:t>
            </a:r>
            <a:r>
              <a:rPr lang="en-US" sz="2700" dirty="0">
                <a:solidFill>
                  <a:srgbClr val="0070C0"/>
                </a:solidFill>
                <a:latin typeface="Times New Roman" panose="02020603050405020304" pitchFamily="18" charset="0"/>
                <a:cs typeface="Times New Roman" panose="02020603050405020304" pitchFamily="18" charset="0"/>
              </a:rPr>
              <a:t> đ</a:t>
            </a:r>
            <a:r>
              <a:rPr lang="vi-VN" sz="2700" dirty="0">
                <a:solidFill>
                  <a:srgbClr val="0070C0"/>
                </a:solidFill>
                <a:latin typeface="+mj-lt"/>
              </a:rPr>
              <a:t>ược Nhà nước</a:t>
            </a:r>
            <a:r>
              <a:rPr lang="en-US" sz="2700" dirty="0">
                <a:solidFill>
                  <a:srgbClr val="0070C0"/>
                </a:solidFill>
                <a:latin typeface="+mj-lt"/>
              </a:rPr>
              <a:t> </a:t>
            </a:r>
            <a:r>
              <a:rPr lang="vi-VN" sz="2700" dirty="0">
                <a:solidFill>
                  <a:srgbClr val="0070C0"/>
                </a:solidFill>
                <a:latin typeface="+mj-lt"/>
              </a:rPr>
              <a:t>truy tặng Giải thưởng Hồ Chí Minh về Văn học nghệ thuật năm 1996. </a:t>
            </a:r>
            <a:r>
              <a:rPr lang="en-US" sz="2700" dirty="0">
                <a:solidFill>
                  <a:srgbClr val="0070C0"/>
                </a:solidFill>
                <a:latin typeface="Times New Roman" panose="02020603050405020304" pitchFamily="18" charset="0"/>
                <a:cs typeface="Times New Roman" panose="02020603050405020304" pitchFamily="18" charset="0"/>
              </a:rPr>
              <a:t>N</a:t>
            </a:r>
            <a:r>
              <a:rPr lang="vi-VN" sz="2700" dirty="0">
                <a:solidFill>
                  <a:srgbClr val="0070C0"/>
                </a:solidFill>
                <a:latin typeface="+mj-lt"/>
              </a:rPr>
              <a:t>gày 22 tháng 11 năm 2011, </a:t>
            </a:r>
            <a:r>
              <a:rPr lang="en-US" sz="2700" dirty="0" err="1">
                <a:solidFill>
                  <a:srgbClr val="0070C0"/>
                </a:solidFill>
                <a:latin typeface="Times New Roman" panose="02020603050405020304" pitchFamily="18" charset="0"/>
                <a:cs typeface="Times New Roman" panose="02020603050405020304" pitchFamily="18" charset="0"/>
              </a:rPr>
              <a:t>ông</a:t>
            </a:r>
            <a:r>
              <a:rPr lang="vi-VN" sz="2700" dirty="0">
                <a:solidFill>
                  <a:srgbClr val="0070C0"/>
                </a:solidFill>
                <a:latin typeface="+mj-lt"/>
              </a:rPr>
              <a:t> được Chủ </a:t>
            </a:r>
            <a:r>
              <a:rPr lang="en-US" sz="2700" dirty="0">
                <a:solidFill>
                  <a:srgbClr val="0070C0"/>
                </a:solidFill>
                <a:latin typeface="Times New Roman" panose="02020603050405020304" pitchFamily="18" charset="0"/>
                <a:cs typeface="Times New Roman" panose="02020603050405020304" pitchFamily="18" charset="0"/>
              </a:rPr>
              <a:t>t</a:t>
            </a:r>
            <a:r>
              <a:rPr lang="vi-VN" sz="2700" dirty="0">
                <a:solidFill>
                  <a:srgbClr val="0070C0"/>
                </a:solidFill>
                <a:latin typeface="+mj-lt"/>
              </a:rPr>
              <a:t>ịch </a:t>
            </a:r>
            <a:r>
              <a:rPr lang="en-US" sz="2700" dirty="0">
                <a:solidFill>
                  <a:srgbClr val="0070C0"/>
                </a:solidFill>
                <a:latin typeface="Times New Roman" panose="02020603050405020304" pitchFamily="18" charset="0"/>
                <a:cs typeface="Times New Roman" panose="02020603050405020304" pitchFamily="18" charset="0"/>
              </a:rPr>
              <a:t>n</a:t>
            </a:r>
            <a:r>
              <a:rPr lang="vi-VN" sz="2700" dirty="0">
                <a:solidFill>
                  <a:srgbClr val="0070C0"/>
                </a:solidFill>
                <a:latin typeface="+mj-lt"/>
              </a:rPr>
              <a:t>ước Trương Tấn Sang ký quyết định trao tặng danh hiệu Anh Hùng Lực Lượng Vũ Trang Nhân Dân. </a:t>
            </a:r>
          </a:p>
        </p:txBody>
      </p:sp>
    </p:spTree>
    <p:extLst>
      <p:ext uri="{BB962C8B-B14F-4D97-AF65-F5344CB8AC3E}">
        <p14:creationId xmlns:p14="http://schemas.microsoft.com/office/powerpoint/2010/main" val="813119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F9923-556E-49AE-95F7-B4498BB88F9A}"/>
              </a:ext>
            </a:extLst>
          </p:cNvPr>
          <p:cNvSpPr txBox="1"/>
          <p:nvPr/>
        </p:nvSpPr>
        <p:spPr>
          <a:xfrm>
            <a:off x="533893" y="366484"/>
            <a:ext cx="8859487" cy="5909310"/>
          </a:xfrm>
          <a:prstGeom prst="rect">
            <a:avLst/>
          </a:prstGeom>
          <a:noFill/>
        </p:spPr>
        <p:txBody>
          <a:bodyPr wrap="square">
            <a:spAutoFit/>
          </a:bodyPr>
          <a:lstStyle/>
          <a:p>
            <a:r>
              <a:rPr lang="vi-VN" sz="2400" b="1" dirty="0">
                <a:solidFill>
                  <a:srgbClr val="FF0000"/>
                </a:solidFill>
              </a:rPr>
              <a:t>Tác phẩm</a:t>
            </a:r>
          </a:p>
          <a:p>
            <a:pPr>
              <a:buFont typeface="Arial" panose="020B0604020202020204" pitchFamily="34" charset="0"/>
              <a:buChar char="•"/>
            </a:pPr>
            <a:r>
              <a:rPr lang="vi-VN" sz="2400" b="1" i="1" dirty="0">
                <a:solidFill>
                  <a:srgbClr val="7030A0"/>
                </a:solidFill>
              </a:rPr>
              <a:t>Chị cả (1944–1946)</a:t>
            </a:r>
            <a:endParaRPr lang="vi-VN" sz="2400" b="1" dirty="0">
              <a:solidFill>
                <a:srgbClr val="7030A0"/>
              </a:solidFill>
            </a:endParaRPr>
          </a:p>
          <a:p>
            <a:pPr>
              <a:buFont typeface="Arial" panose="020B0604020202020204" pitchFamily="34" charset="0"/>
              <a:buChar char="•"/>
            </a:pPr>
            <a:r>
              <a:rPr lang="vi-VN" sz="2400" b="1" i="1" dirty="0">
                <a:solidFill>
                  <a:srgbClr val="7030A0"/>
                </a:solidFill>
              </a:rPr>
              <a:t>Biệt đô thành (1944–1945)</a:t>
            </a:r>
            <a:endParaRPr lang="vi-VN" sz="2400" b="1" dirty="0">
              <a:solidFill>
                <a:srgbClr val="7030A0"/>
              </a:solidFill>
            </a:endParaRPr>
          </a:p>
          <a:p>
            <a:pPr>
              <a:buFont typeface="Arial" panose="020B0604020202020204" pitchFamily="34" charset="0"/>
              <a:buChar char="•"/>
            </a:pPr>
            <a:r>
              <a:rPr lang="vi-VN" sz="2400" b="1" i="1" dirty="0">
                <a:solidFill>
                  <a:srgbClr val="7030A0"/>
                </a:solidFill>
              </a:rPr>
              <a:t>Tiếng còi trong sương đêm (Bút danh Lê Trực, 1944–1945)</a:t>
            </a:r>
            <a:endParaRPr lang="vi-VN" sz="2400" b="1" dirty="0">
              <a:solidFill>
                <a:srgbClr val="7030A0"/>
              </a:solidFill>
            </a:endParaRPr>
          </a:p>
          <a:p>
            <a:pPr>
              <a:buFont typeface="Arial" panose="020B0604020202020204" pitchFamily="34" charset="0"/>
              <a:buChar char="•"/>
            </a:pPr>
            <a:r>
              <a:rPr lang="vi-VN" sz="2400" b="1" i="1" dirty="0">
                <a:solidFill>
                  <a:srgbClr val="7030A0"/>
                </a:solidFill>
              </a:rPr>
              <a:t>Thành đồng Tổ quốc (1949)</a:t>
            </a:r>
            <a:endParaRPr lang="vi-VN" sz="2400" b="1" dirty="0">
              <a:solidFill>
                <a:srgbClr val="7030A0"/>
              </a:solidFill>
            </a:endParaRPr>
          </a:p>
          <a:p>
            <a:pPr>
              <a:buFont typeface="Arial" panose="020B0604020202020204" pitchFamily="34" charset="0"/>
              <a:buChar char="•"/>
            </a:pPr>
            <a:r>
              <a:rPr lang="vi-VN" sz="2400" b="1" i="1" dirty="0">
                <a:solidFill>
                  <a:srgbClr val="7030A0"/>
                </a:solidFill>
              </a:rPr>
              <a:t>Lá xanh (1950)</a:t>
            </a:r>
            <a:endParaRPr lang="vi-VN" sz="2400" b="1" dirty="0">
              <a:solidFill>
                <a:srgbClr val="7030A0"/>
              </a:solidFill>
            </a:endParaRPr>
          </a:p>
          <a:p>
            <a:pPr>
              <a:buFont typeface="Arial" panose="020B0604020202020204" pitchFamily="34" charset="0"/>
              <a:buChar char="•"/>
            </a:pPr>
            <a:r>
              <a:rPr lang="vi-VN" sz="2400" b="1" i="1" dirty="0">
                <a:solidFill>
                  <a:srgbClr val="7030A0"/>
                </a:solidFill>
              </a:rPr>
              <a:t>Ai nghe chiến dịch mùa xuân (1950)</a:t>
            </a:r>
            <a:endParaRPr lang="vi-VN" sz="2400" b="1" dirty="0">
              <a:solidFill>
                <a:srgbClr val="7030A0"/>
              </a:solidFill>
            </a:endParaRPr>
          </a:p>
          <a:p>
            <a:pPr>
              <a:buFont typeface="Arial" panose="020B0604020202020204" pitchFamily="34" charset="0"/>
              <a:buChar char="•"/>
            </a:pPr>
            <a:r>
              <a:rPr lang="vi-VN" sz="2400" b="1" i="1" dirty="0">
                <a:solidFill>
                  <a:srgbClr val="7030A0"/>
                </a:solidFill>
              </a:rPr>
              <a:t>Tin tưởng (1951)</a:t>
            </a:r>
            <a:endParaRPr lang="vi-VN" sz="2400" b="1" dirty="0">
              <a:solidFill>
                <a:srgbClr val="7030A0"/>
              </a:solidFill>
            </a:endParaRPr>
          </a:p>
          <a:p>
            <a:pPr>
              <a:buFont typeface="Arial" panose="020B0604020202020204" pitchFamily="34" charset="0"/>
              <a:buChar char="•"/>
            </a:pPr>
            <a:r>
              <a:rPr lang="vi-VN" sz="2400" b="1" i="1" dirty="0">
                <a:solidFill>
                  <a:srgbClr val="7030A0"/>
                </a:solidFill>
              </a:rPr>
              <a:t>Đêm mưa dầm (1951)</a:t>
            </a:r>
            <a:endParaRPr lang="vi-VN" sz="2400" b="1" dirty="0">
              <a:solidFill>
                <a:srgbClr val="7030A0"/>
              </a:solidFill>
            </a:endParaRPr>
          </a:p>
          <a:p>
            <a:pPr>
              <a:buFont typeface="Arial" panose="020B0604020202020204" pitchFamily="34" charset="0"/>
              <a:buChar char="•"/>
            </a:pPr>
            <a:r>
              <a:rPr lang="vi-VN" sz="2400" b="1" i="1" dirty="0">
                <a:solidFill>
                  <a:srgbClr val="7030A0"/>
                </a:solidFill>
              </a:rPr>
              <a:t>Nhạc rừng (1951)</a:t>
            </a:r>
            <a:endParaRPr lang="vi-VN" sz="2400" b="1" dirty="0">
              <a:solidFill>
                <a:srgbClr val="7030A0"/>
              </a:solidFill>
            </a:endParaRPr>
          </a:p>
          <a:p>
            <a:pPr>
              <a:buFont typeface="Arial" panose="020B0604020202020204" pitchFamily="34" charset="0"/>
              <a:buChar char="•"/>
            </a:pPr>
            <a:r>
              <a:rPr lang="vi-VN" sz="2400" b="1" i="1" dirty="0">
                <a:solidFill>
                  <a:srgbClr val="7030A0"/>
                </a:solidFill>
              </a:rPr>
              <a:t>Mùa lúa chín (1951)</a:t>
            </a:r>
            <a:endParaRPr lang="vi-VN" sz="2400" b="1" dirty="0">
              <a:solidFill>
                <a:srgbClr val="7030A0"/>
              </a:solidFill>
            </a:endParaRPr>
          </a:p>
          <a:p>
            <a:pPr>
              <a:buFont typeface="Arial" panose="020B0604020202020204" pitchFamily="34" charset="0"/>
              <a:buChar char="•"/>
            </a:pPr>
            <a:r>
              <a:rPr lang="vi-VN" sz="2400" b="1" i="1" dirty="0">
                <a:solidFill>
                  <a:srgbClr val="7030A0"/>
                </a:solidFill>
              </a:rPr>
              <a:t>Lên ngàn (1952)</a:t>
            </a:r>
            <a:endParaRPr lang="vi-VN" sz="2400" b="1" dirty="0">
              <a:solidFill>
                <a:srgbClr val="7030A0"/>
              </a:solidFill>
            </a:endParaRPr>
          </a:p>
          <a:p>
            <a:pPr>
              <a:buFont typeface="Arial" panose="020B0604020202020204" pitchFamily="34" charset="0"/>
              <a:buChar char="•"/>
            </a:pPr>
            <a:r>
              <a:rPr lang="vi-VN" sz="2400" b="1" i="1" dirty="0">
                <a:solidFill>
                  <a:srgbClr val="7030A0"/>
                </a:solidFill>
              </a:rPr>
              <a:t>Tình ca (1957)</a:t>
            </a:r>
            <a:endParaRPr lang="vi-VN" sz="2400" b="1" dirty="0">
              <a:solidFill>
                <a:srgbClr val="7030A0"/>
              </a:solidFill>
            </a:endParaRPr>
          </a:p>
          <a:p>
            <a:pPr>
              <a:buFont typeface="Arial" panose="020B0604020202020204" pitchFamily="34" charset="0"/>
              <a:buChar char="•"/>
            </a:pPr>
            <a:r>
              <a:rPr lang="vi-VN" sz="2400" b="1" i="1" dirty="0">
                <a:solidFill>
                  <a:srgbClr val="7030A0"/>
                </a:solidFill>
              </a:rPr>
              <a:t>Tình ca 2</a:t>
            </a:r>
            <a:endParaRPr lang="vi-VN" sz="2400" b="1" dirty="0">
              <a:solidFill>
                <a:srgbClr val="7030A0"/>
              </a:solidFill>
            </a:endParaRPr>
          </a:p>
          <a:p>
            <a:pPr>
              <a:buFont typeface="Arial" panose="020B0604020202020204" pitchFamily="34" charset="0"/>
              <a:buChar char="•"/>
            </a:pPr>
            <a:r>
              <a:rPr lang="vi-VN" sz="2400" b="1" i="1" dirty="0">
                <a:solidFill>
                  <a:srgbClr val="7030A0"/>
                </a:solidFill>
              </a:rPr>
              <a:t>Quê mẹ (1958)</a:t>
            </a:r>
            <a:endParaRPr lang="vi-VN" sz="2400" b="1" dirty="0">
              <a:solidFill>
                <a:srgbClr val="7030A0"/>
              </a:solidFill>
            </a:endParaRPr>
          </a:p>
          <a:p>
            <a:pPr>
              <a:buFont typeface="Arial" panose="020B0604020202020204" pitchFamily="34" charset="0"/>
              <a:buChar char="•"/>
            </a:pPr>
            <a:endParaRPr lang="vi-VN" b="1" dirty="0">
              <a:solidFill>
                <a:srgbClr val="7030A0"/>
              </a:solidFill>
            </a:endParaRPr>
          </a:p>
        </p:txBody>
      </p:sp>
      <p:sp>
        <p:nvSpPr>
          <p:cNvPr id="4" name="TextBox 3">
            <a:extLst>
              <a:ext uri="{FF2B5EF4-FFF2-40B4-BE49-F238E27FC236}">
                <a16:creationId xmlns:a16="http://schemas.microsoft.com/office/drawing/2014/main" id="{F91DEB89-8420-406A-BAD9-001108E66FF9}"/>
              </a:ext>
            </a:extLst>
          </p:cNvPr>
          <p:cNvSpPr txBox="1"/>
          <p:nvPr/>
        </p:nvSpPr>
        <p:spPr>
          <a:xfrm>
            <a:off x="6531926" y="2175164"/>
            <a:ext cx="5306290" cy="3785652"/>
          </a:xfrm>
          <a:prstGeom prst="rect">
            <a:avLst/>
          </a:prstGeom>
          <a:noFill/>
        </p:spPr>
        <p:txBody>
          <a:bodyPr wrap="square">
            <a:spAutoFit/>
          </a:bodyPr>
          <a:lstStyle/>
          <a:p>
            <a:pPr>
              <a:buFont typeface="Arial" panose="020B0604020202020204" pitchFamily="34" charset="0"/>
              <a:buChar char="•"/>
            </a:pPr>
            <a:r>
              <a:rPr lang="vi-VN" sz="2400" b="1" i="1" dirty="0">
                <a:solidFill>
                  <a:srgbClr val="7030A0"/>
                </a:solidFill>
              </a:rPr>
              <a:t>Giao hưởng số 1 - Quê hương (1965)</a:t>
            </a:r>
            <a:endParaRPr lang="en-US" sz="2400" b="1" i="1" dirty="0">
              <a:solidFill>
                <a:srgbClr val="7030A0"/>
              </a:solidFill>
            </a:endParaRPr>
          </a:p>
          <a:p>
            <a:pPr>
              <a:buFont typeface="Arial" panose="020B0604020202020204" pitchFamily="34" charset="0"/>
              <a:buChar char="•"/>
            </a:pPr>
            <a:r>
              <a:rPr lang="vi-VN" sz="2400" b="1" i="1" dirty="0">
                <a:solidFill>
                  <a:srgbClr val="7030A0"/>
                </a:solidFill>
              </a:rPr>
              <a:t>Giết giặc Mỹ cứu nước (bút danh Lê Quỳnh, 1965)</a:t>
            </a:r>
            <a:endParaRPr lang="vi-VN" sz="2400" b="1" dirty="0">
              <a:solidFill>
                <a:srgbClr val="7030A0"/>
              </a:solidFill>
            </a:endParaRPr>
          </a:p>
          <a:p>
            <a:pPr>
              <a:buFont typeface="Arial" panose="020B0604020202020204" pitchFamily="34" charset="0"/>
              <a:buChar char="•"/>
            </a:pPr>
            <a:r>
              <a:rPr lang="vi-VN" sz="2400" b="1" i="1" dirty="0">
                <a:solidFill>
                  <a:srgbClr val="7030A0"/>
                </a:solidFill>
              </a:rPr>
              <a:t>Giao hưởng số 2 - Cửu long (Giao hưởng chưa hoàn thành, 1966)</a:t>
            </a:r>
            <a:endParaRPr lang="vi-VN" sz="2400" b="1" dirty="0">
              <a:solidFill>
                <a:srgbClr val="7030A0"/>
              </a:solidFill>
            </a:endParaRPr>
          </a:p>
          <a:p>
            <a:pPr>
              <a:buFont typeface="Arial" panose="020B0604020202020204" pitchFamily="34" charset="0"/>
              <a:buChar char="•"/>
            </a:pPr>
            <a:r>
              <a:rPr lang="vi-VN" sz="2400" b="1" i="1" dirty="0">
                <a:solidFill>
                  <a:srgbClr val="7030A0"/>
                </a:solidFill>
              </a:rPr>
              <a:t>Bài ca thanh niên miền Nam thành đồng (bút danh Lê Quỳnh, 1966)</a:t>
            </a:r>
            <a:endParaRPr lang="vi-VN" sz="2400" b="1" dirty="0">
              <a:solidFill>
                <a:srgbClr val="7030A0"/>
              </a:solidFill>
            </a:endParaRPr>
          </a:p>
          <a:p>
            <a:pPr>
              <a:buFont typeface="Arial" panose="020B0604020202020204" pitchFamily="34" charset="0"/>
              <a:buChar char="•"/>
            </a:pPr>
            <a:r>
              <a:rPr lang="vi-VN" sz="2400" b="1" i="1" dirty="0">
                <a:solidFill>
                  <a:srgbClr val="7030A0"/>
                </a:solidFill>
              </a:rPr>
              <a:t>Bông sen (Nhạc kịch, viết chung với Lưu Hữu Phước và Ngô Y Linh)</a:t>
            </a:r>
            <a:endParaRPr lang="vi-VN" sz="2000" b="1" dirty="0">
              <a:solidFill>
                <a:srgbClr val="7030A0"/>
              </a:solidFill>
            </a:endParaRPr>
          </a:p>
        </p:txBody>
      </p:sp>
      <p:sp>
        <p:nvSpPr>
          <p:cNvPr id="2" name="Arrow: Right 1">
            <a:hlinkClick r:id="rId3"/>
            <a:extLst>
              <a:ext uri="{FF2B5EF4-FFF2-40B4-BE49-F238E27FC236}">
                <a16:creationId xmlns:a16="http://schemas.microsoft.com/office/drawing/2014/main" id="{803B0AA8-5C1C-44C9-89CC-CDDA73CBE9F9}"/>
              </a:ext>
            </a:extLst>
          </p:cNvPr>
          <p:cNvSpPr/>
          <p:nvPr/>
        </p:nvSpPr>
        <p:spPr>
          <a:xfrm>
            <a:off x="8591107" y="261815"/>
            <a:ext cx="2651043" cy="584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Nhấp</a:t>
            </a:r>
            <a:r>
              <a:rPr lang="en-US" dirty="0"/>
              <a:t> </a:t>
            </a:r>
            <a:r>
              <a:rPr lang="en-US" dirty="0" err="1"/>
              <a:t>chuột</a:t>
            </a:r>
            <a:r>
              <a:rPr lang="en-US" dirty="0"/>
              <a:t> </a:t>
            </a:r>
            <a:r>
              <a:rPr lang="en-US" dirty="0" err="1"/>
              <a:t>vào</a:t>
            </a:r>
            <a:r>
              <a:rPr lang="en-US" dirty="0"/>
              <a:t> </a:t>
            </a:r>
            <a:r>
              <a:rPr lang="en-US" dirty="0" err="1"/>
              <a:t>đây</a:t>
            </a:r>
            <a:endParaRPr lang="en-US" dirty="0"/>
          </a:p>
        </p:txBody>
      </p:sp>
    </p:spTree>
    <p:extLst>
      <p:ext uri="{BB962C8B-B14F-4D97-AF65-F5344CB8AC3E}">
        <p14:creationId xmlns:p14="http://schemas.microsoft.com/office/powerpoint/2010/main" val="2591674734"/>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1085F-65A8-42A7-B746-F4D00660640D}"/>
              </a:ext>
            </a:extLst>
          </p:cNvPr>
          <p:cNvSpPr/>
          <p:nvPr/>
        </p:nvSpPr>
        <p:spPr>
          <a:xfrm>
            <a:off x="3375547" y="2967335"/>
            <a:ext cx="5440912" cy="1107996"/>
          </a:xfrm>
          <a:prstGeom prst="rect">
            <a:avLst/>
          </a:prstGeom>
          <a:noFill/>
        </p:spPr>
        <p:txBody>
          <a:bodyPr wrap="none" lIns="91440" tIns="45720" rIns="91440" bIns="45720">
            <a:spAutoFit/>
          </a:bodyPr>
          <a:lstStyle/>
          <a:p>
            <a:pPr algn="ctr"/>
            <a:r>
              <a:rPr lang="en-US" sz="66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NHẠC RỪNG</a:t>
            </a:r>
          </a:p>
        </p:txBody>
      </p:sp>
      <p:sp>
        <p:nvSpPr>
          <p:cNvPr id="3" name="TextBox 2">
            <a:extLst>
              <a:ext uri="{FF2B5EF4-FFF2-40B4-BE49-F238E27FC236}">
                <a16:creationId xmlns:a16="http://schemas.microsoft.com/office/drawing/2014/main" id="{7D95FC8E-C019-46DB-82E4-2F14F4D757CD}"/>
              </a:ext>
            </a:extLst>
          </p:cNvPr>
          <p:cNvSpPr txBox="1"/>
          <p:nvPr/>
        </p:nvSpPr>
        <p:spPr>
          <a:xfrm>
            <a:off x="2668772" y="1956391"/>
            <a:ext cx="513552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GIỚI THIỆU BÀI HÁT </a:t>
            </a:r>
          </a:p>
        </p:txBody>
      </p:sp>
      <p:sp>
        <p:nvSpPr>
          <p:cNvPr id="5" name="Arrow: Right 4">
            <a:hlinkClick r:id="rId2"/>
            <a:extLst>
              <a:ext uri="{FF2B5EF4-FFF2-40B4-BE49-F238E27FC236}">
                <a16:creationId xmlns:a16="http://schemas.microsoft.com/office/drawing/2014/main" id="{96D69B83-2131-4046-B430-775416899F58}"/>
              </a:ext>
            </a:extLst>
          </p:cNvPr>
          <p:cNvSpPr/>
          <p:nvPr/>
        </p:nvSpPr>
        <p:spPr>
          <a:xfrm>
            <a:off x="5805377" y="4965405"/>
            <a:ext cx="2360428" cy="6273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Nhấp</a:t>
            </a:r>
            <a:r>
              <a:rPr lang="en-US" dirty="0"/>
              <a:t> </a:t>
            </a:r>
            <a:r>
              <a:rPr lang="en-US" dirty="0" err="1"/>
              <a:t>chuột</a:t>
            </a:r>
            <a:r>
              <a:rPr lang="en-US" dirty="0"/>
              <a:t> </a:t>
            </a:r>
            <a:r>
              <a:rPr lang="en-US" dirty="0" err="1"/>
              <a:t>vào</a:t>
            </a:r>
            <a:r>
              <a:rPr lang="en-US" dirty="0"/>
              <a:t> </a:t>
            </a:r>
            <a:r>
              <a:rPr lang="en-US" dirty="0" err="1"/>
              <a:t>đây</a:t>
            </a:r>
            <a:endParaRPr lang="en-US" dirty="0"/>
          </a:p>
        </p:txBody>
      </p:sp>
    </p:spTree>
    <p:extLst>
      <p:ext uri="{BB962C8B-B14F-4D97-AF65-F5344CB8AC3E}">
        <p14:creationId xmlns:p14="http://schemas.microsoft.com/office/powerpoint/2010/main" val="1971180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422848-2371-4ACE-8093-36E8CC193F67}"/>
              </a:ext>
            </a:extLst>
          </p:cNvPr>
          <p:cNvSpPr txBox="1"/>
          <p:nvPr/>
        </p:nvSpPr>
        <p:spPr>
          <a:xfrm>
            <a:off x="1018953" y="2623825"/>
            <a:ext cx="10154093" cy="2031325"/>
          </a:xfrm>
          <a:prstGeom prst="rect">
            <a:avLst/>
          </a:prstGeom>
          <a:noFill/>
        </p:spPr>
        <p:txBody>
          <a:bodyPr wrap="square" rtlCol="0">
            <a:spAutoFit/>
          </a:bodyPr>
          <a:lstStyle/>
          <a:p>
            <a:pPr marL="285750" indent="-285750">
              <a:buFontTx/>
              <a:buChar char="-"/>
            </a:pPr>
            <a:r>
              <a:rPr lang="en-US" sz="3600" dirty="0" err="1">
                <a:solidFill>
                  <a:srgbClr val="7030A0"/>
                </a:solidFill>
                <a:latin typeface="UVN Nguyen Du" panose="04030805020802020802" pitchFamily="82" charset="0"/>
              </a:rPr>
              <a:t>Xem</a:t>
            </a:r>
            <a:r>
              <a:rPr lang="en-US" sz="3600" dirty="0">
                <a:solidFill>
                  <a:srgbClr val="7030A0"/>
                </a:solidFill>
                <a:latin typeface="UVN Nguyen Du" panose="04030805020802020802" pitchFamily="82" charset="0"/>
              </a:rPr>
              <a:t> </a:t>
            </a:r>
            <a:r>
              <a:rPr lang="en-US" sz="3600" dirty="0" err="1">
                <a:solidFill>
                  <a:srgbClr val="7030A0"/>
                </a:solidFill>
                <a:latin typeface="UVN Nguyen Du" panose="04030805020802020802" pitchFamily="82" charset="0"/>
              </a:rPr>
              <a:t>trước</a:t>
            </a:r>
            <a:r>
              <a:rPr lang="en-US" sz="3600" dirty="0">
                <a:solidFill>
                  <a:srgbClr val="7030A0"/>
                </a:solidFill>
                <a:latin typeface="UVN Nguyen Du" panose="04030805020802020802" pitchFamily="82" charset="0"/>
              </a:rPr>
              <a:t> </a:t>
            </a:r>
            <a:r>
              <a:rPr lang="en-US" sz="3600" dirty="0" err="1">
                <a:solidFill>
                  <a:srgbClr val="7030A0"/>
                </a:solidFill>
                <a:latin typeface="UVN Nguyen Du" panose="04030805020802020802" pitchFamily="82" charset="0"/>
              </a:rPr>
              <a:t>bài</a:t>
            </a:r>
            <a:r>
              <a:rPr lang="en-US" sz="3600" dirty="0">
                <a:solidFill>
                  <a:srgbClr val="7030A0"/>
                </a:solidFill>
                <a:latin typeface="UVN Nguyen Du" panose="04030805020802020802" pitchFamily="82" charset="0"/>
              </a:rPr>
              <a:t> </a:t>
            </a:r>
            <a:r>
              <a:rPr lang="en-US" sz="3600" dirty="0" err="1">
                <a:solidFill>
                  <a:srgbClr val="7030A0"/>
                </a:solidFill>
                <a:latin typeface="UVN Nguyen Du" panose="04030805020802020802" pitchFamily="82" charset="0"/>
              </a:rPr>
              <a:t>hát</a:t>
            </a:r>
            <a:r>
              <a:rPr lang="en-US" sz="3600" dirty="0">
                <a:solidFill>
                  <a:srgbClr val="7030A0"/>
                </a:solidFill>
                <a:latin typeface="UVN Nguyen Du" panose="04030805020802020802" pitchFamily="82" charset="0"/>
              </a:rPr>
              <a:t> </a:t>
            </a:r>
            <a:r>
              <a:rPr lang="en-US" sz="3600" dirty="0" err="1">
                <a:solidFill>
                  <a:srgbClr val="FF0000"/>
                </a:solidFill>
                <a:latin typeface="UVN Nguyen Du" panose="04030805020802020802" pitchFamily="82" charset="0"/>
              </a:rPr>
              <a:t>Lí</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cây</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đa</a:t>
            </a:r>
            <a:endParaRPr lang="en-US" sz="3600" dirty="0">
              <a:solidFill>
                <a:srgbClr val="FF0000"/>
              </a:solidFill>
              <a:latin typeface="UVN Nguyen Du" panose="04030805020802020802" pitchFamily="82" charset="0"/>
            </a:endParaRPr>
          </a:p>
          <a:p>
            <a:pPr marL="285750" indent="-285750" algn="ctr">
              <a:buFontTx/>
              <a:buChar char="-"/>
            </a:pPr>
            <a:r>
              <a:rPr lang="en-US" sz="3600" dirty="0" err="1">
                <a:solidFill>
                  <a:srgbClr val="7030A0"/>
                </a:solidFill>
                <a:latin typeface="UVN Nguyen Du" panose="04030805020802020802" pitchFamily="82" charset="0"/>
              </a:rPr>
              <a:t>Tìm</a:t>
            </a:r>
            <a:r>
              <a:rPr lang="en-US" sz="3600" dirty="0">
                <a:solidFill>
                  <a:srgbClr val="7030A0"/>
                </a:solidFill>
                <a:latin typeface="UVN Nguyen Du" panose="04030805020802020802" pitchFamily="82" charset="0"/>
              </a:rPr>
              <a:t> </a:t>
            </a:r>
            <a:r>
              <a:rPr lang="en-US" sz="3600" dirty="0" err="1">
                <a:solidFill>
                  <a:srgbClr val="7030A0"/>
                </a:solidFill>
                <a:latin typeface="UVN Nguyen Du" panose="04030805020802020802" pitchFamily="82" charset="0"/>
              </a:rPr>
              <a:t>hiểu</a:t>
            </a:r>
            <a:r>
              <a:rPr lang="en-US" sz="3600" dirty="0">
                <a:solidFill>
                  <a:srgbClr val="7030A0"/>
                </a:solidFill>
                <a:latin typeface="UVN Nguyen Du" panose="04030805020802020802" pitchFamily="82" charset="0"/>
              </a:rPr>
              <a:t> </a:t>
            </a:r>
            <a:r>
              <a:rPr lang="en-US" sz="3600" dirty="0" err="1">
                <a:solidFill>
                  <a:srgbClr val="7030A0"/>
                </a:solidFill>
                <a:latin typeface="UVN Nguyen Du" panose="04030805020802020802" pitchFamily="82" charset="0"/>
              </a:rPr>
              <a:t>thêm</a:t>
            </a:r>
            <a:r>
              <a:rPr lang="en-US" sz="3600" dirty="0">
                <a:solidFill>
                  <a:srgbClr val="7030A0"/>
                </a:solidFill>
                <a:latin typeface="UVN Nguyen Du" panose="04030805020802020802" pitchFamily="82" charset="0"/>
              </a:rPr>
              <a:t> </a:t>
            </a:r>
            <a:r>
              <a:rPr lang="en-US" sz="3600" dirty="0" err="1">
                <a:solidFill>
                  <a:srgbClr val="7030A0"/>
                </a:solidFill>
                <a:latin typeface="UVN Nguyen Du" panose="04030805020802020802" pitchFamily="82" charset="0"/>
              </a:rPr>
              <a:t>về</a:t>
            </a:r>
            <a:r>
              <a:rPr lang="en-US" sz="3600" dirty="0">
                <a:solidFill>
                  <a:srgbClr val="7030A0"/>
                </a:solidFill>
                <a:latin typeface="UVN Nguyen Du" panose="04030805020802020802" pitchFamily="82" charset="0"/>
              </a:rPr>
              <a:t> </a:t>
            </a:r>
            <a:r>
              <a:rPr lang="en-US" sz="3600" dirty="0" err="1">
                <a:solidFill>
                  <a:srgbClr val="FF0000"/>
                </a:solidFill>
                <a:latin typeface="UVN Nguyen Du" panose="04030805020802020802" pitchFamily="82" charset="0"/>
              </a:rPr>
              <a:t>Hội</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lim</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và</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Dân</a:t>
            </a:r>
            <a:r>
              <a:rPr lang="en-US" sz="3600" dirty="0">
                <a:solidFill>
                  <a:srgbClr val="FF0000"/>
                </a:solidFill>
                <a:latin typeface="UVN Nguyen Du" panose="04030805020802020802" pitchFamily="82" charset="0"/>
              </a:rPr>
              <a:t> ca Quan </a:t>
            </a:r>
            <a:r>
              <a:rPr lang="en-US" sz="3600" dirty="0" err="1">
                <a:solidFill>
                  <a:srgbClr val="FF0000"/>
                </a:solidFill>
                <a:latin typeface="UVN Nguyen Du" panose="04030805020802020802" pitchFamily="82" charset="0"/>
              </a:rPr>
              <a:t>họ</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Bắc</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Ninh</a:t>
            </a:r>
            <a:endParaRPr lang="en-US" sz="3600" dirty="0">
              <a:solidFill>
                <a:srgbClr val="FF0000"/>
              </a:solidFill>
              <a:latin typeface="UVN Nguyen Du" panose="04030805020802020802" pitchFamily="82" charset="0"/>
            </a:endParaRPr>
          </a:p>
          <a:p>
            <a:pPr marL="285750" indent="-285750">
              <a:buFontTx/>
              <a:buChar char="-"/>
            </a:pPr>
            <a:endParaRPr lang="en-US" dirty="0"/>
          </a:p>
        </p:txBody>
      </p:sp>
      <p:sp>
        <p:nvSpPr>
          <p:cNvPr id="3" name="Rectangle 2">
            <a:extLst>
              <a:ext uri="{FF2B5EF4-FFF2-40B4-BE49-F238E27FC236}">
                <a16:creationId xmlns:a16="http://schemas.microsoft.com/office/drawing/2014/main" id="{9C94CE68-2D7A-40CA-A9B1-F54BDFF29A5F}"/>
              </a:ext>
            </a:extLst>
          </p:cNvPr>
          <p:cNvSpPr/>
          <p:nvPr/>
        </p:nvSpPr>
        <p:spPr>
          <a:xfrm>
            <a:off x="4032909" y="521847"/>
            <a:ext cx="3339376" cy="1015663"/>
          </a:xfrm>
          <a:prstGeom prst="rect">
            <a:avLst/>
          </a:prstGeom>
          <a:noFill/>
        </p:spPr>
        <p:txBody>
          <a:bodyPr wrap="none" lIns="91440" tIns="45720" rIns="91440" bIns="45720">
            <a:spAutoFit/>
          </a:bodyPr>
          <a:lstStyle/>
          <a:p>
            <a:pPr algn="ctr"/>
            <a:r>
              <a:rPr lang="en-US" sz="6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 Bach Tuyet Nang" panose="02090907080705020403" pitchFamily="18" charset="0"/>
              </a:rPr>
              <a:t>Dặn</a:t>
            </a:r>
            <a: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 Bach Tuyet Nang" panose="02090907080705020403" pitchFamily="18" charset="0"/>
              </a:rPr>
              <a:t> </a:t>
            </a:r>
            <a:r>
              <a:rPr lang="en-US" sz="6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 Bach Tuyet Nang" panose="02090907080705020403" pitchFamily="18" charset="0"/>
              </a:rPr>
              <a:t>dò</a:t>
            </a:r>
            <a:endPar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 Bach Tuyet Nang" panose="02090907080705020403" pitchFamily="18" charset="0"/>
            </a:endParaRPr>
          </a:p>
        </p:txBody>
      </p:sp>
    </p:spTree>
    <p:extLst>
      <p:ext uri="{BB962C8B-B14F-4D97-AF65-F5344CB8AC3E}">
        <p14:creationId xmlns:p14="http://schemas.microsoft.com/office/powerpoint/2010/main" val="3971264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764</TotalTime>
  <Words>534</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Arial</vt:lpstr>
      <vt:lpstr>Calibri</vt:lpstr>
      <vt:lpstr>Calibri Light</vt:lpstr>
      <vt:lpstr>Garamond</vt:lpstr>
      <vt:lpstr>Times New Roman</vt:lpstr>
      <vt:lpstr>Trebuchet MS</vt:lpstr>
      <vt:lpstr>UVN Bach Tuyet Nang</vt:lpstr>
      <vt:lpstr>UVN Nguyen Du</vt:lpstr>
      <vt:lpstr>Wingdings 3</vt:lpstr>
      <vt:lpstr>Office Theme</vt:lpstr>
      <vt:lpstr>Facet</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 Hai Duy</dc:creator>
  <cp:lastModifiedBy>Do Hai Duy</cp:lastModifiedBy>
  <cp:revision>19</cp:revision>
  <dcterms:created xsi:type="dcterms:W3CDTF">2021-09-11T00:37:55Z</dcterms:created>
  <dcterms:modified xsi:type="dcterms:W3CDTF">2021-09-18T08:29:57Z</dcterms:modified>
</cp:coreProperties>
</file>