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2" r:id="rId4"/>
    <p:sldId id="273" r:id="rId5"/>
    <p:sldId id="274" r:id="rId6"/>
    <p:sldId id="261" r:id="rId7"/>
    <p:sldId id="263" r:id="rId8"/>
    <p:sldId id="271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9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7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3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7EBE-FFCB-4F48-A160-50FAE836AE1B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418-BCB3-4AE2-94CE-D35201CE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853" y="2265206"/>
            <a:ext cx="10255348" cy="26165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( </a:t>
            </a:r>
            <a:r>
              <a:rPr lang="en-US" sz="5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)</a:t>
            </a:r>
            <a:b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 TRÍ QUẠT GIẤY</a:t>
            </a:r>
            <a:endParaRPr lang="en-US" sz="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170" y="12333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MĨ THUẬT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6853" y="1233326"/>
            <a:ext cx="4205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TRƯỜNG THCS BẠCH ĐẰNG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5204" y="595884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dirty="0">
                <a:latin typeface="Arial" pitchFamily="34" charset="0"/>
                <a:cs typeface="Arial" pitchFamily="34" charset="0"/>
              </a:rPr>
              <a:t> Kim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Xuân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026" y="620855"/>
            <a:ext cx="595448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89" y="2280525"/>
            <a:ext cx="11009811" cy="274637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5: “ TẠO DÁNG VÀ TRANG TRÍ LỌ HOA ”</a:t>
            </a:r>
          </a:p>
        </p:txBody>
      </p:sp>
    </p:spTree>
    <p:extLst>
      <p:ext uri="{BB962C8B-B14F-4D97-AF65-F5344CB8AC3E}">
        <p14:creationId xmlns:p14="http://schemas.microsoft.com/office/powerpoint/2010/main" val="29758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298" y="201900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15298" y="11779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5166" y="3101946"/>
            <a:ext cx="10515600" cy="23790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15298" y="42914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9433" y="136235"/>
            <a:ext cx="10515600" cy="9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8" y="1037755"/>
            <a:ext cx="6111831" cy="4583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11" y="1037755"/>
            <a:ext cx="5271037" cy="553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60" y="1037755"/>
            <a:ext cx="9217379" cy="5402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6" y="910289"/>
            <a:ext cx="10616128" cy="569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493" y="27720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454" y="1799499"/>
            <a:ext cx="8083731" cy="78694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31365" y="3317966"/>
            <a:ext cx="9196252" cy="2299063"/>
          </a:xfrm>
          <a:prstGeom prst="wedgeRoundRectCallout">
            <a:avLst>
              <a:gd name="adj1" fmla="val -14352"/>
              <a:gd name="adj2" fmla="val -7680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309190"/>
            <a:ext cx="5870711" cy="4403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1059123"/>
            <a:ext cx="5181600" cy="4981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85" y="911086"/>
            <a:ext cx="6041335" cy="4315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3167270"/>
            <a:ext cx="6303779" cy="3576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02" y="1059123"/>
            <a:ext cx="8480565" cy="54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233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317" y="2537418"/>
            <a:ext cx="10570698" cy="31421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vi-VN" sz="3600" dirty="0"/>
              <a:t>Quạt có rất nhiều hình dáng: tròn, bán nguyệt, vuông</a:t>
            </a:r>
            <a:r>
              <a:rPr lang="vi-VN" sz="3600" dirty="0" smtClean="0"/>
              <a:t>,…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-"/>
            </a:pPr>
            <a:r>
              <a:rPr lang="vi-VN" sz="3600" dirty="0"/>
              <a:t>Quạt được làm từ nhiều chất liệu nhưng phổ biến nhất là giấy và vải</a:t>
            </a:r>
            <a:r>
              <a:rPr lang="vi-VN" sz="3600" dirty="0" smtClean="0"/>
              <a:t>….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-"/>
            </a:pPr>
            <a:r>
              <a:rPr lang="vi-VN" sz="3600" dirty="0">
                <a:ea typeface="Calibri" panose="020F0502020204030204" pitchFamily="34" charset="0"/>
              </a:rPr>
              <a:t>Quạt dùng để làm mát và trang trí</a:t>
            </a:r>
            <a:endParaRPr lang="en-US" sz="3600" dirty="0"/>
          </a:p>
          <a:p>
            <a:pPr>
              <a:buFont typeface="Arial" panose="020B0604020202020204" pitchFamily="34" charset="0"/>
              <a:buChar char="-"/>
            </a:pPr>
            <a:endParaRPr lang="en-US" sz="3600" dirty="0"/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80806" y="5444719"/>
            <a:ext cx="742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900" y="3652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8711" y="1748350"/>
            <a:ext cx="10515600" cy="4351338"/>
          </a:xfrm>
        </p:spPr>
        <p:txBody>
          <a:bodyPr/>
          <a:lstStyle/>
          <a:p>
            <a:pPr lvl="0"/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02613" y="1021596"/>
            <a:ext cx="2781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07617" y="2843538"/>
            <a:ext cx="5766694" cy="3833487"/>
            <a:chOff x="6057363" y="2843538"/>
            <a:chExt cx="5916948" cy="38334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437" y="2843538"/>
              <a:ext cx="5915874" cy="38334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057363" y="6078195"/>
              <a:ext cx="704045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8787" y="2856346"/>
            <a:ext cx="5992384" cy="3806623"/>
            <a:chOff x="128787" y="2856346"/>
            <a:chExt cx="5992384" cy="38066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26" y="2856346"/>
              <a:ext cx="5981445" cy="38066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28787" y="6068154"/>
              <a:ext cx="6090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831132" y="237643"/>
            <a:ext cx="883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621" y="247625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3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3600" dirty="0"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3600" dirty="0">
                <a:latin typeface="Arial" panose="020B0604020202020204" pitchFamily="34" charset="0"/>
              </a:rPr>
              <a:t>B1: </a:t>
            </a:r>
            <a:r>
              <a:rPr lang="en-US" sz="3600" dirty="0" err="1">
                <a:latin typeface="Arial" panose="020B0604020202020204" pitchFamily="34" charset="0"/>
              </a:rPr>
              <a:t>phác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mảng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mảng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phụ</a:t>
            </a:r>
            <a:r>
              <a:rPr lang="en-US" sz="3600" dirty="0">
                <a:latin typeface="Arial" panose="020B0604020202020204" pitchFamily="34" charset="0"/>
              </a:rPr>
              <a:t>.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>
                <a:latin typeface="Arial" panose="020B0604020202020204" pitchFamily="34" charset="0"/>
              </a:rPr>
              <a:t>B2: </a:t>
            </a:r>
            <a:r>
              <a:rPr lang="en-US" sz="3600" dirty="0" err="1">
                <a:latin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họa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</a:rPr>
              <a:t>.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B3: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</a:rPr>
              <a:t>màu</a:t>
            </a:r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6058" y="65063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8034" y="1672227"/>
            <a:ext cx="2544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5066" y="5459896"/>
            <a:ext cx="879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885" y="820755"/>
            <a:ext cx="8890535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582" y="2146318"/>
            <a:ext cx="9139311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0197" y="5408381"/>
            <a:ext cx="742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247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Bài 1: ( Vẽ trang trí ) TRANG TRÍ QUẠT GIẤY</vt:lpstr>
      <vt:lpstr>II. CÁCH VẼ:</vt:lpstr>
      <vt:lpstr>PowerPoint Presentation</vt:lpstr>
      <vt:lpstr>I. QUAN SÁT NHẬN XÉT:</vt:lpstr>
      <vt:lpstr>I. QUAN SÁT NHẬN XÉT:</vt:lpstr>
      <vt:lpstr>I. QUAN SÁT NHẬN XÉT:</vt:lpstr>
      <vt:lpstr>II. CÁCH VẼ:</vt:lpstr>
      <vt:lpstr>II. CÁCH VẼ:</vt:lpstr>
      <vt:lpstr>III. THỰC HÀNH:</vt:lpstr>
      <vt:lpstr>DẶN DÒ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( Vẽ trang trí ) TRANG TRÍ QUẠT GIẤY</dc:title>
  <dc:creator>Administrator</dc:creator>
  <cp:lastModifiedBy>Administrator</cp:lastModifiedBy>
  <cp:revision>10</cp:revision>
  <dcterms:created xsi:type="dcterms:W3CDTF">2021-09-12T09:04:07Z</dcterms:created>
  <dcterms:modified xsi:type="dcterms:W3CDTF">2021-09-18T04:04:32Z</dcterms:modified>
</cp:coreProperties>
</file>