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58" r:id="rId5"/>
    <p:sldId id="272" r:id="rId6"/>
    <p:sldId id="264" r:id="rId7"/>
    <p:sldId id="270" r:id="rId8"/>
    <p:sldId id="273" r:id="rId9"/>
    <p:sldId id="274" r:id="rId10"/>
    <p:sldId id="275" r:id="rId11"/>
    <p:sldId id="276" r:id="rId12"/>
    <p:sldId id="277" r:id="rId13"/>
    <p:sldId id="279" r:id="rId14"/>
    <p:sldId id="280" r:id="rId15"/>
    <p:sldId id="281" r:id="rId16"/>
    <p:sldId id="294" r:id="rId17"/>
    <p:sldId id="283" r:id="rId18"/>
    <p:sldId id="282" r:id="rId19"/>
    <p:sldId id="260" r:id="rId20"/>
    <p:sldId id="286" r:id="rId21"/>
    <p:sldId id="287" r:id="rId22"/>
    <p:sldId id="288" r:id="rId23"/>
    <p:sldId id="289" r:id="rId24"/>
    <p:sldId id="290" r:id="rId25"/>
    <p:sldId id="291" r:id="rId26"/>
    <p:sldId id="2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6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20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152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091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9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53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380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684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0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910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8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99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0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4376A-8384-43D5-BC86-20ED2AAC317E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F6FB-0823-4914-BF40-1EBA1CC2E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838988-15A6-4647-86D7-062E8698D86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1BDB4-6E33-4EB0-BC1A-E3E463951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gif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gif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gif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gif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sa de trabalho feminina mínima com teclado, notebook e café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93142" y="474958"/>
            <a:ext cx="94057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 TÍNH VÀ CỘNG ĐỒNG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553" y="3077839"/>
            <a:ext cx="104788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u="sng" cap="none" spc="0" dirty="0" err="1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u="sng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400" b="1" cap="none" spc="0" dirty="0">
                <a:ln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</a:t>
            </a:r>
          </a:p>
          <a:p>
            <a:pPr algn="ctr"/>
            <a:r>
              <a:rPr lang="en-US" sz="4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</a:t>
            </a:r>
            <a:endParaRPr lang="en-US" sz="44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9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99" y="2716734"/>
            <a:ext cx="2199715" cy="2413402"/>
          </a:xfrm>
          <a:prstGeom prst="rect">
            <a:avLst/>
          </a:prstGeom>
        </p:spPr>
      </p:pic>
      <p:sp>
        <p:nvSpPr>
          <p:cNvPr id="7" name="Flowchart: Off-page Connector 6"/>
          <p:cNvSpPr/>
          <p:nvPr/>
        </p:nvSpPr>
        <p:spPr>
          <a:xfrm rot="16200000">
            <a:off x="5983081" y="-731643"/>
            <a:ext cx="1568664" cy="6608867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Off-page Connector 9"/>
          <p:cNvSpPr/>
          <p:nvPr/>
        </p:nvSpPr>
        <p:spPr>
          <a:xfrm rot="16200000">
            <a:off x="5812672" y="1711319"/>
            <a:ext cx="1909482" cy="6608867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24812" y="1880582"/>
            <a:ext cx="544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8220" y="4114799"/>
            <a:ext cx="5390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Bent-Up Arrow 12"/>
          <p:cNvSpPr/>
          <p:nvPr/>
        </p:nvSpPr>
        <p:spPr>
          <a:xfrm rot="5400000" flipH="1">
            <a:off x="2296448" y="2756902"/>
            <a:ext cx="1273166" cy="1059899"/>
          </a:xfrm>
          <a:prstGeom prst="bentUpArrow">
            <a:avLst>
              <a:gd name="adj1" fmla="val 3215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16200000" flipH="1" flipV="1">
            <a:off x="2296448" y="4030070"/>
            <a:ext cx="1273166" cy="1059896"/>
          </a:xfrm>
          <a:prstGeom prst="bentUpArrow">
            <a:avLst>
              <a:gd name="adj1" fmla="val 32151"/>
              <a:gd name="adj2" fmla="val 25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6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/>
      <p:bldP spid="11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425388" y="2151529"/>
            <a:ext cx="9628094" cy="2554941"/>
          </a:xfrm>
          <a:prstGeom prst="horizontalScroll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42" name="Picture 2" descr="PC là gì? Có phải là máy tính để bàn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" y="1762124"/>
            <a:ext cx="5684742" cy="38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í ẩn về tàu vũ trụ tuyệt mật của M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93" y="1762125"/>
            <a:ext cx="5172636" cy="38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916" y="5674659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8411" y="5735487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18" name="Picture 2" descr="Tham Vọng Về Những Chiếc Ô Tô Không Người Lái Đến Từ Tương L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1805325"/>
            <a:ext cx="5943601" cy="39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ần đầu tiên ở Việt Nam: Robot làm phục vụ b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29" y="1805327"/>
            <a:ext cx="5585247" cy="39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916" y="5674659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8411" y="5715000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338" name="Picture 2" descr="9 Robot chữa cháy hiện đại nhất thế giới – Trường Đại học Phòng cháy Chữa  chá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165544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obot cứu hộ dưới nước - Báo Nhân D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27" y="1655443"/>
            <a:ext cx="590172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8590" y="5638500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7899" y="1848394"/>
            <a:ext cx="10357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Giới thiệ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1933303"/>
            <a:ext cx="1312352" cy="13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412" y="753035"/>
            <a:ext cx="1145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852720"/>
              </p:ext>
            </p:extLst>
          </p:nvPr>
        </p:nvGraphicFramePr>
        <p:xfrm>
          <a:off x="418351" y="1447588"/>
          <a:ext cx="11441955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985">
                  <a:extLst>
                    <a:ext uri="{9D8B030D-6E8A-4147-A177-3AD203B41FA5}">
                      <a16:colId xmlns:a16="http://schemas.microsoft.com/office/drawing/2014/main" val="1881035369"/>
                    </a:ext>
                  </a:extLst>
                </a:gridCol>
                <a:gridCol w="3813985">
                  <a:extLst>
                    <a:ext uri="{9D8B030D-6E8A-4147-A177-3AD203B41FA5}">
                      <a16:colId xmlns:a16="http://schemas.microsoft.com/office/drawing/2014/main" val="1777901534"/>
                    </a:ext>
                  </a:extLst>
                </a:gridCol>
                <a:gridCol w="3813985">
                  <a:extLst>
                    <a:ext uri="{9D8B030D-6E8A-4147-A177-3AD203B41FA5}">
                      <a16:colId xmlns:a16="http://schemas.microsoft.com/office/drawing/2014/main" val="2784500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54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63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214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Sờ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553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28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Nếm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570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35586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6888" y="2353236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6888" y="2849354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887" y="3407932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4465" y="3886117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24465" y="4368746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64804" y="4932557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9991" y="5482817"/>
            <a:ext cx="578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49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305" y="1836537"/>
            <a:ext cx="11389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304" y="3088955"/>
            <a:ext cx="11389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522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35 hình nền powerpoint chủ đề động vật tuyệ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1127" y="2187405"/>
            <a:ext cx="66532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796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bay (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flycam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 cả phương án trên.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98294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69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094" y="1821907"/>
            <a:ext cx="11268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nhóm.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nhóm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nhóm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1649" y="1263988"/>
            <a:ext cx="45977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073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72875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camera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micro).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7735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Laptop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camera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micro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2425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khứu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5059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Thu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" action="ppaction://noaction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6613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6939" y="1437329"/>
            <a:ext cx="8727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tr.8.</a:t>
            </a:r>
          </a:p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25389" y="667888"/>
            <a:ext cx="60302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8532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364" y="578224"/>
            <a:ext cx="69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" y="1162999"/>
            <a:ext cx="96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của - Đĩa CD trắng MINGSHENG 50 đĩa giá rẻ nhất tháng 07/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6" y="1779339"/>
            <a:ext cx="1672046" cy="167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ẻ nhớ micro sd Kingston 8G class 4 – F.5. Nytsh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41" y="1709875"/>
            <a:ext cx="1677424" cy="167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máy ảnh cho người mới chơi tốt nhất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949" y="1417215"/>
            <a:ext cx="2014754" cy="19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Đánh giá sản phẩm Ổ cứng di động/ USB Kingston 16GB DT100G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87" y="1741223"/>
            <a:ext cx="2500478" cy="15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Phon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56" y="3680019"/>
            <a:ext cx="196215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ên chọn mua camera giám sát loại nào cho hiệu thuốc và văn phòng?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607" y="3700436"/>
            <a:ext cx="2851417" cy="21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Ổ cứng Western Digital Caviar Blue 500GB 16MB cach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70" y="4231474"/>
            <a:ext cx="1839618" cy="183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419" y="3442852"/>
            <a:ext cx="151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34616" y="3387299"/>
            <a:ext cx="193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86022" y="3341424"/>
            <a:ext cx="21144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46361" y="3152001"/>
            <a:ext cx="151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7620" y="6022894"/>
            <a:ext cx="151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6145" y="5964378"/>
            <a:ext cx="2250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8125" y="5794093"/>
            <a:ext cx="15143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Camera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87732" y="1109672"/>
            <a:ext cx="895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552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6" grpId="0"/>
      <p:bldP spid="17" grpId="0"/>
      <p:bldP spid="18" grpId="0"/>
      <p:bldP spid="20" grpId="0"/>
      <p:bldP spid="21" grpId="0"/>
      <p:bldP spid="2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69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69523"/>
              </p:ext>
            </p:extLst>
          </p:nvPr>
        </p:nvGraphicFramePr>
        <p:xfrm>
          <a:off x="1036918" y="1467224"/>
          <a:ext cx="9895542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7771">
                  <a:extLst>
                    <a:ext uri="{9D8B030D-6E8A-4147-A177-3AD203B41FA5}">
                      <a16:colId xmlns:a16="http://schemas.microsoft.com/office/drawing/2014/main" val="4184615980"/>
                    </a:ext>
                  </a:extLst>
                </a:gridCol>
                <a:gridCol w="4947771">
                  <a:extLst>
                    <a:ext uri="{9D8B030D-6E8A-4147-A177-3AD203B41FA5}">
                      <a16:colId xmlns:a16="http://schemas.microsoft.com/office/drawing/2014/main" val="838954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978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Thu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camera,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29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46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camera,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ổ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đĩa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CD, USB,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310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8995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04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6965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240784"/>
            <a:ext cx="11362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USB; CD; DVD; ổ cứng: Có thể chứa các thông tin, chương trình, tài liệu, hình ảnh,…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264169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559178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Camera số; máy ảnh số; máy ghi âm số: Dùng để quay phim, chụp ảnh, ghi âm và ghi dữ liệu vào bộ nhớ.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513285"/>
            <a:ext cx="113627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Điện thoại thông minh: Thực hiện các hoạt động thu nhận, lưu trữ, xử lí, truyền thông tin.</a:t>
            </a:r>
          </a:p>
        </p:txBody>
      </p:sp>
    </p:spTree>
    <p:extLst>
      <p:ext uri="{BB962C8B-B14F-4D97-AF65-F5344CB8AC3E}">
        <p14:creationId xmlns:p14="http://schemas.microsoft.com/office/powerpoint/2010/main" val="1312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2971799" y="1655442"/>
            <a:ext cx="6414247" cy="3227294"/>
          </a:xfrm>
          <a:prstGeom prst="cloudCallout">
            <a:avLst>
              <a:gd name="adj1" fmla="val -29428"/>
              <a:gd name="adj2" fmla="val 720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7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Phát triển giáo dục trong thời đại 4.0: Lấy công nghệ thông tin làm &amp;quot;chìa  khóa&amp;quot; - Báo Quảng Ninh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6" y="1761565"/>
            <a:ext cx="5698273" cy="370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ơ sở giáo dục ngoài công lập không được thu học phí nếu không tổ chức học  trực t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20" y="1770696"/>
            <a:ext cx="5769400" cy="36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916" y="5674659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4147" y="5674659"/>
            <a:ext cx="5698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</a:p>
        </p:txBody>
      </p:sp>
    </p:spTree>
    <p:extLst>
      <p:ext uri="{BB962C8B-B14F-4D97-AF65-F5344CB8AC3E}">
        <p14:creationId xmlns:p14="http://schemas.microsoft.com/office/powerpoint/2010/main" val="10613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194" name="Picture 2" descr="Hình ảnh yêu xa đẹp, tâm trạng, lãng mạn, ý nghĩa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1637938"/>
            <a:ext cx="5338483" cy="41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ạng xã hội điều khiển cảm xúc người dù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49" y="1927424"/>
            <a:ext cx="5414547" cy="360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85048" y="5806662"/>
            <a:ext cx="1011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ọn bộ background powerpoint đẹp và chuyên nghiệp nhất cho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3073"/>
            <a:ext cx="12192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MÁY TÍNH TRONG HOẠT ĐỘNG THÔNG TIN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364" y="578224"/>
            <a:ext cx="11914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170" name="Picture 2" descr="Trẻ hay xem phim hoạt hình bị chậm nói hơn so với những trẻ kh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181485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ách Xác Định Khoảng Cách Xem Tivi An Toàn Cho Mắt | Nguyễn K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259" y="1814851"/>
            <a:ext cx="545847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916" y="5674659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7458" y="5670243"/>
            <a:ext cx="569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1408</Words>
  <Application>Microsoft Office PowerPoint</Application>
  <PresentationFormat>Widescreen</PresentationFormat>
  <Paragraphs>143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Minh Thuy</cp:lastModifiedBy>
  <cp:revision>69</cp:revision>
  <dcterms:created xsi:type="dcterms:W3CDTF">2021-08-02T01:32:40Z</dcterms:created>
  <dcterms:modified xsi:type="dcterms:W3CDTF">2021-09-21T17:45:50Z</dcterms:modified>
</cp:coreProperties>
</file>