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60" r:id="rId4"/>
    <p:sldId id="272" r:id="rId5"/>
    <p:sldId id="262" r:id="rId6"/>
    <p:sldId id="263" r:id="rId7"/>
    <p:sldId id="261" r:id="rId8"/>
    <p:sldId id="27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BD137D-38B9-491E-920A-5CE020E51718}" type="datetimeFigureOut">
              <a:rPr lang="en-US" smtClean="0"/>
              <a:pPr/>
              <a:t>9/16/2021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BCE6DA-9DF2-4900-94E3-65D5001C33C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p:spPr>
      </p:sp>
      <p:sp>
        <p:nvSpPr>
          <p:cNvPr id="54275"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cs typeface="等线"/>
            </a:endParaRPr>
          </a:p>
        </p:txBody>
      </p:sp>
      <p:sp>
        <p:nvSpPr>
          <p:cNvPr id="5427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BDC767-70D5-411C-9679-E7A918A41685}" type="slidenum">
              <a:rPr lang="zh-CN" altLang="en-US">
                <a:solidFill>
                  <a:srgbClr val="000000"/>
                </a:solidFill>
                <a:ea typeface="SimSun" pitchFamily="2" charset="-122"/>
              </a:rPr>
              <a:pPr fontAlgn="base">
                <a:spcBef>
                  <a:spcPct val="0"/>
                </a:spcBef>
                <a:spcAft>
                  <a:spcPct val="0"/>
                </a:spcAft>
              </a:pPr>
              <a:t>1</a:t>
            </a:fld>
            <a:endParaRPr lang="zh-CN" altLang="en-US">
              <a:solidFill>
                <a:srgbClr val="000000"/>
              </a:solidFill>
              <a:ea typeface="SimSun"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FB1CB7-6FDE-417B-B9FB-C282EF6252FF}" type="datetimeFigureOut">
              <a:rPr lang="en-US" smtClean="0"/>
              <a:pPr/>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1B34D-68C6-4007-8F39-5EA283668F8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FB1CB7-6FDE-417B-B9FB-C282EF6252FF}" type="datetimeFigureOut">
              <a:rPr lang="en-US" smtClean="0"/>
              <a:pPr/>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1B34D-68C6-4007-8F39-5EA283668F8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FB1CB7-6FDE-417B-B9FB-C282EF6252FF}" type="datetimeFigureOut">
              <a:rPr lang="en-US" smtClean="0"/>
              <a:pPr/>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1B34D-68C6-4007-8F39-5EA283668F8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advTm="3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FB1CB7-6FDE-417B-B9FB-C282EF6252FF}" type="datetimeFigureOut">
              <a:rPr lang="en-US" smtClean="0"/>
              <a:pPr/>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1B34D-68C6-4007-8F39-5EA283668F8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FB1CB7-6FDE-417B-B9FB-C282EF6252FF}" type="datetimeFigureOut">
              <a:rPr lang="en-US" smtClean="0"/>
              <a:pPr/>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1B34D-68C6-4007-8F39-5EA283668F8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FB1CB7-6FDE-417B-B9FB-C282EF6252FF}" type="datetimeFigureOut">
              <a:rPr lang="en-US" smtClean="0"/>
              <a:pPr/>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41B34D-68C6-4007-8F39-5EA283668F8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FB1CB7-6FDE-417B-B9FB-C282EF6252FF}" type="datetimeFigureOut">
              <a:rPr lang="en-US" smtClean="0"/>
              <a:pPr/>
              <a:t>9/16/2021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41B34D-68C6-4007-8F39-5EA283668F8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FB1CB7-6FDE-417B-B9FB-C282EF6252FF}" type="datetimeFigureOut">
              <a:rPr lang="en-US" smtClean="0"/>
              <a:pPr/>
              <a:t>9/16/2021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41B34D-68C6-4007-8F39-5EA283668F8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FB1CB7-6FDE-417B-B9FB-C282EF6252FF}" type="datetimeFigureOut">
              <a:rPr lang="en-US" smtClean="0"/>
              <a:pPr/>
              <a:t>9/16/2021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41B34D-68C6-4007-8F39-5EA283668F8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FB1CB7-6FDE-417B-B9FB-C282EF6252FF}" type="datetimeFigureOut">
              <a:rPr lang="en-US" smtClean="0"/>
              <a:pPr/>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41B34D-68C6-4007-8F39-5EA283668F8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FB1CB7-6FDE-417B-B9FB-C282EF6252FF}" type="datetimeFigureOut">
              <a:rPr lang="en-US" smtClean="0"/>
              <a:pPr/>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41B34D-68C6-4007-8F39-5EA283668F8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FB1CB7-6FDE-417B-B9FB-C282EF6252FF}" type="datetimeFigureOut">
              <a:rPr lang="en-US" smtClean="0"/>
              <a:pPr/>
              <a:t>9/16/2021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1B34D-68C6-4007-8F39-5EA283668F8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20944431">
            <a:off x="1905000" y="2362200"/>
            <a:ext cx="5387579" cy="2554545"/>
          </a:xfrm>
          <a:prstGeom prst="rect">
            <a:avLst/>
          </a:prstGeom>
        </p:spPr>
        <p:txBody>
          <a:bodyPr>
            <a:spAutoFit/>
          </a:bodyPr>
          <a:lstStyle/>
          <a:p>
            <a:pPr algn="ctr" defTabSz="1219170" fontAlgn="auto">
              <a:spcBef>
                <a:spcPts val="0"/>
              </a:spcBef>
              <a:spcAft>
                <a:spcPts val="0"/>
              </a:spcAft>
              <a:defRPr/>
            </a:pPr>
            <a:r>
              <a:rPr lang="en-US" sz="4000" b="1" dirty="0">
                <a:solidFill>
                  <a:srgbClr val="FF0000"/>
                </a:solidFill>
                <a:latin typeface="Times New Roman" pitchFamily="18" charset="0"/>
                <a:cs typeface="Times New Roman" pitchFamily="18" charset="0"/>
              </a:rPr>
              <a:t>THUYẾT TRÌNH VỀ NGUYỄN DỮ VÀ “</a:t>
            </a:r>
            <a:r>
              <a:rPr lang="en-US" sz="4000" b="1" i="1" dirty="0">
                <a:solidFill>
                  <a:srgbClr val="FF0000"/>
                </a:solidFill>
                <a:latin typeface="Times New Roman" pitchFamily="18" charset="0"/>
                <a:cs typeface="Times New Roman" pitchFamily="18" charset="0"/>
              </a:rPr>
              <a:t>TRUYỀN KÌ MẠN </a:t>
            </a:r>
            <a:r>
              <a:rPr lang="en-US" sz="4000" b="1" i="1" dirty="0" smtClean="0">
                <a:solidFill>
                  <a:srgbClr val="FF0000"/>
                </a:solidFill>
                <a:latin typeface="Times New Roman" pitchFamily="18" charset="0"/>
                <a:cs typeface="Times New Roman" pitchFamily="18" charset="0"/>
              </a:rPr>
              <a:t>LỤC”</a:t>
            </a:r>
            <a:endParaRPr lang="zh-CN" altLang="en-US" sz="4000" b="1" i="1" dirty="0">
              <a:solidFill>
                <a:srgbClr val="07A5B5"/>
              </a:solidFill>
              <a:latin typeface="Times New Roman" pitchFamily="18" charset="0"/>
              <a:ea typeface="Yeseva One" panose="00000500000000000000" charset="0"/>
              <a:cs typeface="Times New Roman" pitchFamily="18" charset="0"/>
            </a:endParaRPr>
          </a:p>
        </p:txBody>
      </p:sp>
      <p:sp>
        <p:nvSpPr>
          <p:cNvPr id="2" name="Rectangle 1"/>
          <p:cNvSpPr>
            <a:spLocks noChangeArrowheads="1"/>
          </p:cNvSpPr>
          <p:nvPr/>
        </p:nvSpPr>
        <p:spPr bwMode="auto">
          <a:xfrm rot="20947045">
            <a:off x="2667000" y="1524000"/>
            <a:ext cx="3101105" cy="523220"/>
          </a:xfrm>
          <a:prstGeom prst="rect">
            <a:avLst/>
          </a:prstGeom>
          <a:noFill/>
          <a:ln w="9525">
            <a:noFill/>
            <a:miter lim="800000"/>
            <a:headEnd/>
            <a:tailEnd/>
          </a:ln>
        </p:spPr>
        <p:txBody>
          <a:bodyPr wrap="none">
            <a:spAutoFit/>
          </a:bodyPr>
          <a:lstStyle/>
          <a:p>
            <a:r>
              <a:rPr lang="en-US" sz="2800" b="1" dirty="0" err="1">
                <a:solidFill>
                  <a:srgbClr val="7030A0"/>
                </a:solidFill>
                <a:latin typeface="Times New Roman" pitchFamily="18" charset="0"/>
                <a:cs typeface="Times New Roman" pitchFamily="18" charset="0"/>
              </a:rPr>
              <a:t>Tuần</a:t>
            </a:r>
            <a:r>
              <a:rPr lang="en-US" sz="2800" b="1" dirty="0">
                <a:solidFill>
                  <a:srgbClr val="7030A0"/>
                </a:solidFill>
                <a:latin typeface="Times New Roman" pitchFamily="18" charset="0"/>
                <a:cs typeface="Times New Roman" pitchFamily="18" charset="0"/>
              </a:rPr>
              <a:t> </a:t>
            </a:r>
            <a:r>
              <a:rPr lang="en-US" sz="2800" b="1" dirty="0" smtClean="0">
                <a:solidFill>
                  <a:srgbClr val="7030A0"/>
                </a:solidFill>
                <a:latin typeface="Times New Roman" pitchFamily="18" charset="0"/>
                <a:cs typeface="Times New Roman" pitchFamily="18" charset="0"/>
              </a:rPr>
              <a:t>3 </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Tiết</a:t>
            </a:r>
            <a:r>
              <a:rPr lang="en-US" sz="2800" b="1" dirty="0">
                <a:solidFill>
                  <a:srgbClr val="7030A0"/>
                </a:solidFill>
                <a:latin typeface="Times New Roman" pitchFamily="18" charset="0"/>
                <a:cs typeface="Times New Roman" pitchFamily="18" charset="0"/>
              </a:rPr>
              <a:t> </a:t>
            </a:r>
            <a:r>
              <a:rPr lang="en-US" sz="2800" b="1" dirty="0" smtClean="0">
                <a:solidFill>
                  <a:srgbClr val="7030A0"/>
                </a:solidFill>
                <a:latin typeface="Times New Roman" pitchFamily="18" charset="0"/>
                <a:cs typeface="Times New Roman" pitchFamily="18" charset="0"/>
              </a:rPr>
              <a:t>14,15</a:t>
            </a:r>
            <a:endParaRPr lang="en-US" sz="2800" b="1" dirty="0">
              <a:solidFill>
                <a:srgbClr val="7030A0"/>
              </a:solidFill>
              <a:cs typeface="Times New Roman" pitchFamily="18" charset="0"/>
            </a:endParaRPr>
          </a:p>
        </p:txBody>
      </p:sp>
    </p:spTree>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xmlns="" id="{7E0CBDE1-CDEA-423F-9B9B-DBAFEB9AF58D}"/>
              </a:ext>
            </a:extLst>
          </p:cNvPr>
          <p:cNvGrpSpPr>
            <a:grpSpLocks/>
          </p:cNvGrpSpPr>
          <p:nvPr/>
        </p:nvGrpSpPr>
        <p:grpSpPr bwMode="auto">
          <a:xfrm>
            <a:off x="0" y="0"/>
            <a:ext cx="9144000" cy="6858000"/>
            <a:chOff x="1710" y="1254"/>
            <a:chExt cx="9177" cy="14478"/>
          </a:xfrm>
        </p:grpSpPr>
        <p:sp>
          <p:nvSpPr>
            <p:cNvPr id="17413" name="Freeform 3">
              <a:extLst>
                <a:ext uri="{FF2B5EF4-FFF2-40B4-BE49-F238E27FC236}">
                  <a16:creationId xmlns:a16="http://schemas.microsoft.com/office/drawing/2014/main" xmlns="" id="{E16ACCFA-45EA-422B-BE1F-56D6F108AE8E}"/>
                </a:ext>
              </a:extLst>
            </p:cNvPr>
            <p:cNvSpPr>
              <a:spLocks/>
            </p:cNvSpPr>
            <p:nvPr/>
          </p:nvSpPr>
          <p:spPr bwMode="auto">
            <a:xfrm>
              <a:off x="10190" y="1254"/>
              <a:ext cx="697" cy="1662"/>
            </a:xfrm>
            <a:custGeom>
              <a:avLst/>
              <a:gdLst>
                <a:gd name="T0" fmla="*/ 1201 w 585"/>
                <a:gd name="T1" fmla="*/ 2997 h 1471"/>
                <a:gd name="T2" fmla="*/ 988 w 585"/>
                <a:gd name="T3" fmla="*/ 3029 h 1471"/>
                <a:gd name="T4" fmla="*/ 729 w 585"/>
                <a:gd name="T5" fmla="*/ 2749 h 1471"/>
                <a:gd name="T6" fmla="*/ 643 w 585"/>
                <a:gd name="T7" fmla="*/ 2436 h 1471"/>
                <a:gd name="T8" fmla="*/ 687 w 585"/>
                <a:gd name="T9" fmla="*/ 1934 h 1471"/>
                <a:gd name="T10" fmla="*/ 902 w 585"/>
                <a:gd name="T11" fmla="*/ 1467 h 1471"/>
                <a:gd name="T12" fmla="*/ 1158 w 585"/>
                <a:gd name="T13" fmla="*/ 1247 h 1471"/>
                <a:gd name="T14" fmla="*/ 1288 w 585"/>
                <a:gd name="T15" fmla="*/ 966 h 1471"/>
                <a:gd name="T16" fmla="*/ 1288 w 585"/>
                <a:gd name="T17" fmla="*/ 687 h 1471"/>
                <a:gd name="T18" fmla="*/ 1417 w 585"/>
                <a:gd name="T19" fmla="*/ 876 h 1471"/>
                <a:gd name="T20" fmla="*/ 1376 w 585"/>
                <a:gd name="T21" fmla="*/ 1187 h 1471"/>
                <a:gd name="T22" fmla="*/ 1328 w 585"/>
                <a:gd name="T23" fmla="*/ 1374 h 1471"/>
                <a:gd name="T24" fmla="*/ 1376 w 585"/>
                <a:gd name="T25" fmla="*/ 1559 h 1471"/>
                <a:gd name="T26" fmla="*/ 1288 w 585"/>
                <a:gd name="T27" fmla="*/ 1717 h 1471"/>
                <a:gd name="T28" fmla="*/ 1288 w 585"/>
                <a:gd name="T29" fmla="*/ 1872 h 1471"/>
                <a:gd name="T30" fmla="*/ 1288 w 585"/>
                <a:gd name="T31" fmla="*/ 2059 h 1471"/>
                <a:gd name="T32" fmla="*/ 1158 w 585"/>
                <a:gd name="T33" fmla="*/ 2153 h 1471"/>
                <a:gd name="T34" fmla="*/ 1115 w 585"/>
                <a:gd name="T35" fmla="*/ 1934 h 1471"/>
                <a:gd name="T36" fmla="*/ 1031 w 585"/>
                <a:gd name="T37" fmla="*/ 1872 h 1471"/>
                <a:gd name="T38" fmla="*/ 855 w 585"/>
                <a:gd name="T39" fmla="*/ 2029 h 1471"/>
                <a:gd name="T40" fmla="*/ 816 w 585"/>
                <a:gd name="T41" fmla="*/ 2280 h 1471"/>
                <a:gd name="T42" fmla="*/ 902 w 585"/>
                <a:gd name="T43" fmla="*/ 2562 h 1471"/>
                <a:gd name="T44" fmla="*/ 988 w 585"/>
                <a:gd name="T45" fmla="*/ 2749 h 1471"/>
                <a:gd name="T46" fmla="*/ 1158 w 585"/>
                <a:gd name="T47" fmla="*/ 2720 h 1471"/>
                <a:gd name="T48" fmla="*/ 1376 w 585"/>
                <a:gd name="T49" fmla="*/ 2468 h 1471"/>
                <a:gd name="T50" fmla="*/ 1417 w 585"/>
                <a:gd name="T51" fmla="*/ 2311 h 1471"/>
                <a:gd name="T52" fmla="*/ 1460 w 585"/>
                <a:gd name="T53" fmla="*/ 1967 h 1471"/>
                <a:gd name="T54" fmla="*/ 1504 w 585"/>
                <a:gd name="T55" fmla="*/ 281 h 1471"/>
                <a:gd name="T56" fmla="*/ 776 w 585"/>
                <a:gd name="T57" fmla="*/ 342 h 1471"/>
                <a:gd name="T58" fmla="*/ 430 w 585"/>
                <a:gd name="T59" fmla="*/ 404 h 1471"/>
                <a:gd name="T60" fmla="*/ 343 w 585"/>
                <a:gd name="T61" fmla="*/ 499 h 1471"/>
                <a:gd name="T62" fmla="*/ 170 w 585"/>
                <a:gd name="T63" fmla="*/ 780 h 1471"/>
                <a:gd name="T64" fmla="*/ 170 w 585"/>
                <a:gd name="T65" fmla="*/ 1091 h 1471"/>
                <a:gd name="T66" fmla="*/ 213 w 585"/>
                <a:gd name="T67" fmla="*/ 1343 h 1471"/>
                <a:gd name="T68" fmla="*/ 387 w 585"/>
                <a:gd name="T69" fmla="*/ 1530 h 1471"/>
                <a:gd name="T70" fmla="*/ 556 w 585"/>
                <a:gd name="T71" fmla="*/ 1497 h 1471"/>
                <a:gd name="T72" fmla="*/ 600 w 585"/>
                <a:gd name="T73" fmla="*/ 1309 h 1471"/>
                <a:gd name="T74" fmla="*/ 600 w 585"/>
                <a:gd name="T75" fmla="*/ 1030 h 1471"/>
                <a:gd name="T76" fmla="*/ 514 w 585"/>
                <a:gd name="T77" fmla="*/ 936 h 1471"/>
                <a:gd name="T78" fmla="*/ 514 w 585"/>
                <a:gd name="T79" fmla="*/ 780 h 1471"/>
                <a:gd name="T80" fmla="*/ 600 w 585"/>
                <a:gd name="T81" fmla="*/ 655 h 1471"/>
                <a:gd name="T82" fmla="*/ 729 w 585"/>
                <a:gd name="T83" fmla="*/ 719 h 1471"/>
                <a:gd name="T84" fmla="*/ 776 w 585"/>
                <a:gd name="T85" fmla="*/ 530 h 1471"/>
                <a:gd name="T86" fmla="*/ 855 w 585"/>
                <a:gd name="T87" fmla="*/ 530 h 1471"/>
                <a:gd name="T88" fmla="*/ 944 w 585"/>
                <a:gd name="T89" fmla="*/ 563 h 1471"/>
                <a:gd name="T90" fmla="*/ 1115 w 585"/>
                <a:gd name="T91" fmla="*/ 468 h 1471"/>
                <a:gd name="T92" fmla="*/ 1288 w 585"/>
                <a:gd name="T93" fmla="*/ 592 h 1471"/>
                <a:gd name="T94" fmla="*/ 1158 w 585"/>
                <a:gd name="T95" fmla="*/ 655 h 1471"/>
                <a:gd name="T96" fmla="*/ 1031 w 585"/>
                <a:gd name="T97" fmla="*/ 843 h 1471"/>
                <a:gd name="T98" fmla="*/ 902 w 585"/>
                <a:gd name="T99" fmla="*/ 1187 h 1471"/>
                <a:gd name="T100" fmla="*/ 687 w 585"/>
                <a:gd name="T101" fmla="*/ 1717 h 1471"/>
                <a:gd name="T102" fmla="*/ 387 w 585"/>
                <a:gd name="T103" fmla="*/ 1872 h 1471"/>
                <a:gd name="T104" fmla="*/ 213 w 585"/>
                <a:gd name="T105" fmla="*/ 1747 h 1471"/>
                <a:gd name="T106" fmla="*/ 43 w 585"/>
                <a:gd name="T107" fmla="*/ 1404 h 1471"/>
                <a:gd name="T108" fmla="*/ 0 w 585"/>
                <a:gd name="T109" fmla="*/ 966 h 1471"/>
                <a:gd name="T110" fmla="*/ 87 w 585"/>
                <a:gd name="T111" fmla="*/ 530 h 1471"/>
                <a:gd name="T112" fmla="*/ 213 w 585"/>
                <a:gd name="T113" fmla="*/ 252 h 1471"/>
                <a:gd name="T114" fmla="*/ 430 w 585"/>
                <a:gd name="T115" fmla="*/ 96 h 1471"/>
                <a:gd name="T116" fmla="*/ 944 w 585"/>
                <a:gd name="T117" fmla="*/ 0 h 1471"/>
                <a:gd name="T118" fmla="*/ 1673 w 585"/>
                <a:gd name="T119" fmla="*/ 1309 h 1471"/>
                <a:gd name="T120" fmla="*/ 1631 w 585"/>
                <a:gd name="T121" fmla="*/ 2088 h 1471"/>
                <a:gd name="T122" fmla="*/ 1544 w 585"/>
                <a:gd name="T123" fmla="*/ 2530 h 1471"/>
                <a:gd name="T124" fmla="*/ 1460 w 585"/>
                <a:gd name="T125" fmla="*/ 2778 h 1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71"/>
                <a:gd name="T191" fmla="*/ 585 w 585"/>
                <a:gd name="T192" fmla="*/ 1471 h 1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71">
                  <a:moveTo>
                    <a:pt x="480" y="1381"/>
                  </a:moveTo>
                  <a:lnTo>
                    <a:pt x="450" y="1426"/>
                  </a:lnTo>
                  <a:lnTo>
                    <a:pt x="420" y="1441"/>
                  </a:lnTo>
                  <a:lnTo>
                    <a:pt x="390" y="1456"/>
                  </a:lnTo>
                  <a:lnTo>
                    <a:pt x="375" y="1471"/>
                  </a:lnTo>
                  <a:lnTo>
                    <a:pt x="345" y="1456"/>
                  </a:lnTo>
                  <a:lnTo>
                    <a:pt x="315" y="1426"/>
                  </a:lnTo>
                  <a:lnTo>
                    <a:pt x="285" y="1381"/>
                  </a:lnTo>
                  <a:lnTo>
                    <a:pt x="255" y="1321"/>
                  </a:lnTo>
                  <a:lnTo>
                    <a:pt x="240" y="1276"/>
                  </a:lnTo>
                  <a:lnTo>
                    <a:pt x="240" y="1216"/>
                  </a:lnTo>
                  <a:lnTo>
                    <a:pt x="225" y="1171"/>
                  </a:lnTo>
                  <a:lnTo>
                    <a:pt x="225" y="1126"/>
                  </a:lnTo>
                  <a:lnTo>
                    <a:pt x="225" y="1035"/>
                  </a:lnTo>
                  <a:lnTo>
                    <a:pt x="240" y="930"/>
                  </a:lnTo>
                  <a:lnTo>
                    <a:pt x="255" y="840"/>
                  </a:lnTo>
                  <a:lnTo>
                    <a:pt x="285" y="765"/>
                  </a:lnTo>
                  <a:lnTo>
                    <a:pt x="315" y="705"/>
                  </a:lnTo>
                  <a:lnTo>
                    <a:pt x="345" y="660"/>
                  </a:lnTo>
                  <a:lnTo>
                    <a:pt x="375" y="645"/>
                  </a:lnTo>
                  <a:lnTo>
                    <a:pt x="405" y="600"/>
                  </a:lnTo>
                  <a:lnTo>
                    <a:pt x="420" y="570"/>
                  </a:lnTo>
                  <a:lnTo>
                    <a:pt x="435" y="525"/>
                  </a:lnTo>
                  <a:lnTo>
                    <a:pt x="450" y="465"/>
                  </a:lnTo>
                  <a:lnTo>
                    <a:pt x="450" y="420"/>
                  </a:lnTo>
                  <a:lnTo>
                    <a:pt x="450" y="375"/>
                  </a:lnTo>
                  <a:lnTo>
                    <a:pt x="450" y="330"/>
                  </a:lnTo>
                  <a:lnTo>
                    <a:pt x="465" y="345"/>
                  </a:lnTo>
                  <a:lnTo>
                    <a:pt x="480" y="390"/>
                  </a:lnTo>
                  <a:lnTo>
                    <a:pt x="495" y="420"/>
                  </a:lnTo>
                  <a:lnTo>
                    <a:pt x="495" y="480"/>
                  </a:lnTo>
                  <a:lnTo>
                    <a:pt x="495" y="525"/>
                  </a:lnTo>
                  <a:lnTo>
                    <a:pt x="480" y="570"/>
                  </a:lnTo>
                  <a:lnTo>
                    <a:pt x="480" y="615"/>
                  </a:lnTo>
                  <a:lnTo>
                    <a:pt x="450" y="645"/>
                  </a:lnTo>
                  <a:lnTo>
                    <a:pt x="465" y="660"/>
                  </a:lnTo>
                  <a:lnTo>
                    <a:pt x="480" y="690"/>
                  </a:lnTo>
                  <a:lnTo>
                    <a:pt x="480" y="720"/>
                  </a:lnTo>
                  <a:lnTo>
                    <a:pt x="480" y="750"/>
                  </a:lnTo>
                  <a:lnTo>
                    <a:pt x="480" y="780"/>
                  </a:lnTo>
                  <a:lnTo>
                    <a:pt x="465" y="810"/>
                  </a:lnTo>
                  <a:lnTo>
                    <a:pt x="450" y="825"/>
                  </a:lnTo>
                  <a:lnTo>
                    <a:pt x="435" y="840"/>
                  </a:lnTo>
                  <a:lnTo>
                    <a:pt x="450" y="870"/>
                  </a:lnTo>
                  <a:lnTo>
                    <a:pt x="450" y="900"/>
                  </a:lnTo>
                  <a:lnTo>
                    <a:pt x="450" y="930"/>
                  </a:lnTo>
                  <a:lnTo>
                    <a:pt x="450" y="960"/>
                  </a:lnTo>
                  <a:lnTo>
                    <a:pt x="450" y="990"/>
                  </a:lnTo>
                  <a:lnTo>
                    <a:pt x="435" y="1020"/>
                  </a:lnTo>
                  <a:lnTo>
                    <a:pt x="420" y="1035"/>
                  </a:lnTo>
                  <a:lnTo>
                    <a:pt x="405" y="1035"/>
                  </a:lnTo>
                  <a:lnTo>
                    <a:pt x="405" y="990"/>
                  </a:lnTo>
                  <a:lnTo>
                    <a:pt x="390" y="960"/>
                  </a:lnTo>
                  <a:lnTo>
                    <a:pt x="390" y="930"/>
                  </a:lnTo>
                  <a:lnTo>
                    <a:pt x="375" y="915"/>
                  </a:lnTo>
                  <a:lnTo>
                    <a:pt x="375" y="900"/>
                  </a:lnTo>
                  <a:lnTo>
                    <a:pt x="360" y="900"/>
                  </a:lnTo>
                  <a:lnTo>
                    <a:pt x="330" y="915"/>
                  </a:lnTo>
                  <a:lnTo>
                    <a:pt x="300" y="960"/>
                  </a:lnTo>
                  <a:lnTo>
                    <a:pt x="300" y="975"/>
                  </a:lnTo>
                  <a:lnTo>
                    <a:pt x="285" y="1020"/>
                  </a:lnTo>
                  <a:lnTo>
                    <a:pt x="285" y="1065"/>
                  </a:lnTo>
                  <a:lnTo>
                    <a:pt x="285" y="1096"/>
                  </a:lnTo>
                  <a:lnTo>
                    <a:pt x="285" y="1156"/>
                  </a:lnTo>
                  <a:lnTo>
                    <a:pt x="300" y="1201"/>
                  </a:lnTo>
                  <a:lnTo>
                    <a:pt x="315" y="1231"/>
                  </a:lnTo>
                  <a:lnTo>
                    <a:pt x="315" y="1276"/>
                  </a:lnTo>
                  <a:lnTo>
                    <a:pt x="330" y="1291"/>
                  </a:lnTo>
                  <a:lnTo>
                    <a:pt x="345" y="1321"/>
                  </a:lnTo>
                  <a:lnTo>
                    <a:pt x="375" y="1321"/>
                  </a:lnTo>
                  <a:lnTo>
                    <a:pt x="390" y="1321"/>
                  </a:lnTo>
                  <a:lnTo>
                    <a:pt x="405" y="1306"/>
                  </a:lnTo>
                  <a:lnTo>
                    <a:pt x="435" y="1291"/>
                  </a:lnTo>
                  <a:lnTo>
                    <a:pt x="450" y="1246"/>
                  </a:lnTo>
                  <a:lnTo>
                    <a:pt x="480" y="1186"/>
                  </a:lnTo>
                  <a:lnTo>
                    <a:pt x="480" y="1171"/>
                  </a:lnTo>
                  <a:lnTo>
                    <a:pt x="495" y="1156"/>
                  </a:lnTo>
                  <a:lnTo>
                    <a:pt x="495" y="1111"/>
                  </a:lnTo>
                  <a:lnTo>
                    <a:pt x="510" y="1065"/>
                  </a:lnTo>
                  <a:lnTo>
                    <a:pt x="510" y="1020"/>
                  </a:lnTo>
                  <a:lnTo>
                    <a:pt x="510" y="945"/>
                  </a:lnTo>
                  <a:lnTo>
                    <a:pt x="525" y="795"/>
                  </a:lnTo>
                  <a:lnTo>
                    <a:pt x="525" y="615"/>
                  </a:lnTo>
                  <a:lnTo>
                    <a:pt x="525" y="135"/>
                  </a:lnTo>
                  <a:lnTo>
                    <a:pt x="330" y="150"/>
                  </a:lnTo>
                  <a:lnTo>
                    <a:pt x="270" y="165"/>
                  </a:lnTo>
                  <a:lnTo>
                    <a:pt x="210" y="165"/>
                  </a:lnTo>
                  <a:lnTo>
                    <a:pt x="180" y="180"/>
                  </a:lnTo>
                  <a:lnTo>
                    <a:pt x="150" y="195"/>
                  </a:lnTo>
                  <a:lnTo>
                    <a:pt x="135" y="210"/>
                  </a:lnTo>
                  <a:lnTo>
                    <a:pt x="120" y="225"/>
                  </a:lnTo>
                  <a:lnTo>
                    <a:pt x="120" y="240"/>
                  </a:lnTo>
                  <a:lnTo>
                    <a:pt x="105" y="255"/>
                  </a:lnTo>
                  <a:lnTo>
                    <a:pt x="90" y="315"/>
                  </a:lnTo>
                  <a:lnTo>
                    <a:pt x="60" y="375"/>
                  </a:lnTo>
                  <a:lnTo>
                    <a:pt x="60" y="420"/>
                  </a:lnTo>
                  <a:lnTo>
                    <a:pt x="60" y="480"/>
                  </a:lnTo>
                  <a:lnTo>
                    <a:pt x="60" y="525"/>
                  </a:lnTo>
                  <a:lnTo>
                    <a:pt x="60" y="570"/>
                  </a:lnTo>
                  <a:lnTo>
                    <a:pt x="60" y="615"/>
                  </a:lnTo>
                  <a:lnTo>
                    <a:pt x="75" y="645"/>
                  </a:lnTo>
                  <a:lnTo>
                    <a:pt x="105" y="705"/>
                  </a:lnTo>
                  <a:lnTo>
                    <a:pt x="120" y="720"/>
                  </a:lnTo>
                  <a:lnTo>
                    <a:pt x="135" y="735"/>
                  </a:lnTo>
                  <a:lnTo>
                    <a:pt x="150" y="735"/>
                  </a:lnTo>
                  <a:lnTo>
                    <a:pt x="180" y="735"/>
                  </a:lnTo>
                  <a:lnTo>
                    <a:pt x="195" y="720"/>
                  </a:lnTo>
                  <a:lnTo>
                    <a:pt x="195" y="690"/>
                  </a:lnTo>
                  <a:lnTo>
                    <a:pt x="210" y="660"/>
                  </a:lnTo>
                  <a:lnTo>
                    <a:pt x="210" y="630"/>
                  </a:lnTo>
                  <a:lnTo>
                    <a:pt x="225" y="570"/>
                  </a:lnTo>
                  <a:lnTo>
                    <a:pt x="225" y="540"/>
                  </a:lnTo>
                  <a:lnTo>
                    <a:pt x="210" y="495"/>
                  </a:lnTo>
                  <a:lnTo>
                    <a:pt x="210" y="480"/>
                  </a:lnTo>
                  <a:lnTo>
                    <a:pt x="195" y="465"/>
                  </a:lnTo>
                  <a:lnTo>
                    <a:pt x="180" y="450"/>
                  </a:lnTo>
                  <a:lnTo>
                    <a:pt x="165" y="450"/>
                  </a:lnTo>
                  <a:lnTo>
                    <a:pt x="165" y="405"/>
                  </a:lnTo>
                  <a:lnTo>
                    <a:pt x="180" y="375"/>
                  </a:lnTo>
                  <a:lnTo>
                    <a:pt x="180" y="345"/>
                  </a:lnTo>
                  <a:lnTo>
                    <a:pt x="195" y="330"/>
                  </a:lnTo>
                  <a:lnTo>
                    <a:pt x="210" y="315"/>
                  </a:lnTo>
                  <a:lnTo>
                    <a:pt x="225" y="315"/>
                  </a:lnTo>
                  <a:lnTo>
                    <a:pt x="240" y="330"/>
                  </a:lnTo>
                  <a:lnTo>
                    <a:pt x="255" y="345"/>
                  </a:lnTo>
                  <a:lnTo>
                    <a:pt x="255" y="315"/>
                  </a:lnTo>
                  <a:lnTo>
                    <a:pt x="255" y="285"/>
                  </a:lnTo>
                  <a:lnTo>
                    <a:pt x="270" y="255"/>
                  </a:lnTo>
                  <a:lnTo>
                    <a:pt x="285" y="255"/>
                  </a:lnTo>
                  <a:lnTo>
                    <a:pt x="300" y="255"/>
                  </a:lnTo>
                  <a:lnTo>
                    <a:pt x="315" y="285"/>
                  </a:lnTo>
                  <a:lnTo>
                    <a:pt x="315" y="315"/>
                  </a:lnTo>
                  <a:lnTo>
                    <a:pt x="330" y="270"/>
                  </a:lnTo>
                  <a:lnTo>
                    <a:pt x="345" y="240"/>
                  </a:lnTo>
                  <a:lnTo>
                    <a:pt x="375" y="225"/>
                  </a:lnTo>
                  <a:lnTo>
                    <a:pt x="390" y="225"/>
                  </a:lnTo>
                  <a:lnTo>
                    <a:pt x="405" y="225"/>
                  </a:lnTo>
                  <a:lnTo>
                    <a:pt x="435" y="255"/>
                  </a:lnTo>
                  <a:lnTo>
                    <a:pt x="450" y="285"/>
                  </a:lnTo>
                  <a:lnTo>
                    <a:pt x="450" y="330"/>
                  </a:lnTo>
                  <a:lnTo>
                    <a:pt x="435" y="315"/>
                  </a:lnTo>
                  <a:lnTo>
                    <a:pt x="405" y="315"/>
                  </a:lnTo>
                  <a:lnTo>
                    <a:pt x="390" y="330"/>
                  </a:lnTo>
                  <a:lnTo>
                    <a:pt x="375" y="360"/>
                  </a:lnTo>
                  <a:lnTo>
                    <a:pt x="360" y="405"/>
                  </a:lnTo>
                  <a:lnTo>
                    <a:pt x="345" y="450"/>
                  </a:lnTo>
                  <a:lnTo>
                    <a:pt x="330" y="510"/>
                  </a:lnTo>
                  <a:lnTo>
                    <a:pt x="315" y="570"/>
                  </a:lnTo>
                  <a:lnTo>
                    <a:pt x="300" y="660"/>
                  </a:lnTo>
                  <a:lnTo>
                    <a:pt x="270" y="750"/>
                  </a:lnTo>
                  <a:lnTo>
                    <a:pt x="240" y="825"/>
                  </a:lnTo>
                  <a:lnTo>
                    <a:pt x="210" y="870"/>
                  </a:lnTo>
                  <a:lnTo>
                    <a:pt x="165" y="900"/>
                  </a:lnTo>
                  <a:lnTo>
                    <a:pt x="135" y="900"/>
                  </a:lnTo>
                  <a:lnTo>
                    <a:pt x="105" y="885"/>
                  </a:lnTo>
                  <a:lnTo>
                    <a:pt x="90" y="870"/>
                  </a:lnTo>
                  <a:lnTo>
                    <a:pt x="75" y="840"/>
                  </a:lnTo>
                  <a:lnTo>
                    <a:pt x="60" y="810"/>
                  </a:lnTo>
                  <a:lnTo>
                    <a:pt x="30" y="735"/>
                  </a:lnTo>
                  <a:lnTo>
                    <a:pt x="15" y="675"/>
                  </a:lnTo>
                  <a:lnTo>
                    <a:pt x="0" y="600"/>
                  </a:lnTo>
                  <a:lnTo>
                    <a:pt x="0" y="540"/>
                  </a:lnTo>
                  <a:lnTo>
                    <a:pt x="0" y="465"/>
                  </a:lnTo>
                  <a:lnTo>
                    <a:pt x="0" y="390"/>
                  </a:lnTo>
                  <a:lnTo>
                    <a:pt x="15" y="330"/>
                  </a:lnTo>
                  <a:lnTo>
                    <a:pt x="30" y="255"/>
                  </a:lnTo>
                  <a:lnTo>
                    <a:pt x="60" y="135"/>
                  </a:lnTo>
                  <a:lnTo>
                    <a:pt x="75" y="135"/>
                  </a:lnTo>
                  <a:lnTo>
                    <a:pt x="75" y="120"/>
                  </a:lnTo>
                  <a:lnTo>
                    <a:pt x="90" y="90"/>
                  </a:lnTo>
                  <a:lnTo>
                    <a:pt x="120" y="60"/>
                  </a:lnTo>
                  <a:lnTo>
                    <a:pt x="150" y="45"/>
                  </a:lnTo>
                  <a:lnTo>
                    <a:pt x="180" y="30"/>
                  </a:lnTo>
                  <a:lnTo>
                    <a:pt x="255" y="0"/>
                  </a:lnTo>
                  <a:lnTo>
                    <a:pt x="330" y="0"/>
                  </a:lnTo>
                  <a:lnTo>
                    <a:pt x="585" y="0"/>
                  </a:lnTo>
                  <a:lnTo>
                    <a:pt x="585" y="630"/>
                  </a:lnTo>
                  <a:lnTo>
                    <a:pt x="585" y="825"/>
                  </a:lnTo>
                  <a:lnTo>
                    <a:pt x="570" y="1005"/>
                  </a:lnTo>
                  <a:lnTo>
                    <a:pt x="570" y="1096"/>
                  </a:lnTo>
                  <a:lnTo>
                    <a:pt x="555" y="1156"/>
                  </a:lnTo>
                  <a:lnTo>
                    <a:pt x="540" y="1216"/>
                  </a:lnTo>
                  <a:lnTo>
                    <a:pt x="540" y="1276"/>
                  </a:lnTo>
                  <a:lnTo>
                    <a:pt x="525" y="1291"/>
                  </a:lnTo>
                  <a:lnTo>
                    <a:pt x="510" y="1336"/>
                  </a:lnTo>
                  <a:lnTo>
                    <a:pt x="480" y="1381"/>
                  </a:lnTo>
                  <a:close/>
                </a:path>
              </a:pathLst>
            </a:custGeom>
            <a:solidFill>
              <a:srgbClr val="B20065"/>
            </a:solidFill>
            <a:ln w="9525">
              <a:solidFill>
                <a:srgbClr val="0000FF"/>
              </a:solidFill>
              <a:round/>
              <a:headEnd/>
              <a:tailEnd/>
            </a:ln>
          </p:spPr>
          <p:txBody>
            <a:bodyPr/>
            <a:lstStyle/>
            <a:p>
              <a:endParaRPr lang="en-US"/>
            </a:p>
          </p:txBody>
        </p:sp>
        <p:sp>
          <p:nvSpPr>
            <p:cNvPr id="17414" name="Freeform 4">
              <a:extLst>
                <a:ext uri="{FF2B5EF4-FFF2-40B4-BE49-F238E27FC236}">
                  <a16:creationId xmlns:a16="http://schemas.microsoft.com/office/drawing/2014/main" xmlns="" id="{8C3DCC70-36AA-4EEE-A281-2DF12960D441}"/>
                </a:ext>
              </a:extLst>
            </p:cNvPr>
            <p:cNvSpPr>
              <a:spLocks/>
            </p:cNvSpPr>
            <p:nvPr/>
          </p:nvSpPr>
          <p:spPr bwMode="auto">
            <a:xfrm>
              <a:off x="1710" y="1254"/>
              <a:ext cx="697" cy="1662"/>
            </a:xfrm>
            <a:custGeom>
              <a:avLst/>
              <a:gdLst>
                <a:gd name="T0" fmla="*/ 474 w 585"/>
                <a:gd name="T1" fmla="*/ 2997 h 1471"/>
                <a:gd name="T2" fmla="*/ 687 w 585"/>
                <a:gd name="T3" fmla="*/ 3029 h 1471"/>
                <a:gd name="T4" fmla="*/ 944 w 585"/>
                <a:gd name="T5" fmla="*/ 2749 h 1471"/>
                <a:gd name="T6" fmla="*/ 1031 w 585"/>
                <a:gd name="T7" fmla="*/ 2436 h 1471"/>
                <a:gd name="T8" fmla="*/ 988 w 585"/>
                <a:gd name="T9" fmla="*/ 1934 h 1471"/>
                <a:gd name="T10" fmla="*/ 776 w 585"/>
                <a:gd name="T11" fmla="*/ 1467 h 1471"/>
                <a:gd name="T12" fmla="*/ 514 w 585"/>
                <a:gd name="T13" fmla="*/ 1247 h 1471"/>
                <a:gd name="T14" fmla="*/ 387 w 585"/>
                <a:gd name="T15" fmla="*/ 966 h 1471"/>
                <a:gd name="T16" fmla="*/ 387 w 585"/>
                <a:gd name="T17" fmla="*/ 687 h 1471"/>
                <a:gd name="T18" fmla="*/ 255 w 585"/>
                <a:gd name="T19" fmla="*/ 876 h 1471"/>
                <a:gd name="T20" fmla="*/ 301 w 585"/>
                <a:gd name="T21" fmla="*/ 1187 h 1471"/>
                <a:gd name="T22" fmla="*/ 343 w 585"/>
                <a:gd name="T23" fmla="*/ 1374 h 1471"/>
                <a:gd name="T24" fmla="*/ 301 w 585"/>
                <a:gd name="T25" fmla="*/ 1559 h 1471"/>
                <a:gd name="T26" fmla="*/ 387 w 585"/>
                <a:gd name="T27" fmla="*/ 1717 h 1471"/>
                <a:gd name="T28" fmla="*/ 387 w 585"/>
                <a:gd name="T29" fmla="*/ 1872 h 1471"/>
                <a:gd name="T30" fmla="*/ 387 w 585"/>
                <a:gd name="T31" fmla="*/ 2059 h 1471"/>
                <a:gd name="T32" fmla="*/ 514 w 585"/>
                <a:gd name="T33" fmla="*/ 2153 h 1471"/>
                <a:gd name="T34" fmla="*/ 556 w 585"/>
                <a:gd name="T35" fmla="*/ 1934 h 1471"/>
                <a:gd name="T36" fmla="*/ 643 w 585"/>
                <a:gd name="T37" fmla="*/ 1872 h 1471"/>
                <a:gd name="T38" fmla="*/ 816 w 585"/>
                <a:gd name="T39" fmla="*/ 2029 h 1471"/>
                <a:gd name="T40" fmla="*/ 855 w 585"/>
                <a:gd name="T41" fmla="*/ 2280 h 1471"/>
                <a:gd name="T42" fmla="*/ 776 w 585"/>
                <a:gd name="T43" fmla="*/ 2562 h 1471"/>
                <a:gd name="T44" fmla="*/ 687 w 585"/>
                <a:gd name="T45" fmla="*/ 2749 h 1471"/>
                <a:gd name="T46" fmla="*/ 514 w 585"/>
                <a:gd name="T47" fmla="*/ 2720 h 1471"/>
                <a:gd name="T48" fmla="*/ 301 w 585"/>
                <a:gd name="T49" fmla="*/ 2468 h 1471"/>
                <a:gd name="T50" fmla="*/ 255 w 585"/>
                <a:gd name="T51" fmla="*/ 2311 h 1471"/>
                <a:gd name="T52" fmla="*/ 213 w 585"/>
                <a:gd name="T53" fmla="*/ 1967 h 1471"/>
                <a:gd name="T54" fmla="*/ 170 w 585"/>
                <a:gd name="T55" fmla="*/ 281 h 1471"/>
                <a:gd name="T56" fmla="*/ 1075 w 585"/>
                <a:gd name="T57" fmla="*/ 342 h 1471"/>
                <a:gd name="T58" fmla="*/ 1288 w 585"/>
                <a:gd name="T59" fmla="*/ 436 h 1471"/>
                <a:gd name="T60" fmla="*/ 1376 w 585"/>
                <a:gd name="T61" fmla="*/ 530 h 1471"/>
                <a:gd name="T62" fmla="*/ 1504 w 585"/>
                <a:gd name="T63" fmla="*/ 876 h 1471"/>
                <a:gd name="T64" fmla="*/ 1504 w 585"/>
                <a:gd name="T65" fmla="*/ 1187 h 1471"/>
                <a:gd name="T66" fmla="*/ 1417 w 585"/>
                <a:gd name="T67" fmla="*/ 1404 h 1471"/>
                <a:gd name="T68" fmla="*/ 1288 w 585"/>
                <a:gd name="T69" fmla="*/ 1530 h 1471"/>
                <a:gd name="T70" fmla="*/ 1158 w 585"/>
                <a:gd name="T71" fmla="*/ 1497 h 1471"/>
                <a:gd name="T72" fmla="*/ 1031 w 585"/>
                <a:gd name="T73" fmla="*/ 1187 h 1471"/>
                <a:gd name="T74" fmla="*/ 1075 w 585"/>
                <a:gd name="T75" fmla="*/ 997 h 1471"/>
                <a:gd name="T76" fmla="*/ 1201 w 585"/>
                <a:gd name="T77" fmla="*/ 936 h 1471"/>
                <a:gd name="T78" fmla="*/ 1158 w 585"/>
                <a:gd name="T79" fmla="*/ 719 h 1471"/>
                <a:gd name="T80" fmla="*/ 1031 w 585"/>
                <a:gd name="T81" fmla="*/ 655 h 1471"/>
                <a:gd name="T82" fmla="*/ 944 w 585"/>
                <a:gd name="T83" fmla="*/ 655 h 1471"/>
                <a:gd name="T84" fmla="*/ 855 w 585"/>
                <a:gd name="T85" fmla="*/ 530 h 1471"/>
                <a:gd name="T86" fmla="*/ 776 w 585"/>
                <a:gd name="T87" fmla="*/ 592 h 1471"/>
                <a:gd name="T88" fmla="*/ 687 w 585"/>
                <a:gd name="T89" fmla="*/ 499 h 1471"/>
                <a:gd name="T90" fmla="*/ 514 w 585"/>
                <a:gd name="T91" fmla="*/ 468 h 1471"/>
                <a:gd name="T92" fmla="*/ 387 w 585"/>
                <a:gd name="T93" fmla="*/ 687 h 1471"/>
                <a:gd name="T94" fmla="*/ 556 w 585"/>
                <a:gd name="T95" fmla="*/ 687 h 1471"/>
                <a:gd name="T96" fmla="*/ 729 w 585"/>
                <a:gd name="T97" fmla="*/ 936 h 1471"/>
                <a:gd name="T98" fmla="*/ 816 w 585"/>
                <a:gd name="T99" fmla="*/ 1374 h 1471"/>
                <a:gd name="T100" fmla="*/ 1075 w 585"/>
                <a:gd name="T101" fmla="*/ 1810 h 1471"/>
                <a:gd name="T102" fmla="*/ 1376 w 585"/>
                <a:gd name="T103" fmla="*/ 1842 h 1471"/>
                <a:gd name="T104" fmla="*/ 1504 w 585"/>
                <a:gd name="T105" fmla="*/ 1685 h 1471"/>
                <a:gd name="T106" fmla="*/ 1673 w 585"/>
                <a:gd name="T107" fmla="*/ 1247 h 1471"/>
                <a:gd name="T108" fmla="*/ 1673 w 585"/>
                <a:gd name="T109" fmla="*/ 812 h 1471"/>
                <a:gd name="T110" fmla="*/ 1544 w 585"/>
                <a:gd name="T111" fmla="*/ 404 h 1471"/>
                <a:gd name="T112" fmla="*/ 1417 w 585"/>
                <a:gd name="T113" fmla="*/ 188 h 1471"/>
                <a:gd name="T114" fmla="*/ 1158 w 585"/>
                <a:gd name="T115" fmla="*/ 62 h 1471"/>
                <a:gd name="T116" fmla="*/ 729 w 585"/>
                <a:gd name="T117" fmla="*/ 0 h 1471"/>
                <a:gd name="T118" fmla="*/ 0 w 585"/>
                <a:gd name="T119" fmla="*/ 1309 h 1471"/>
                <a:gd name="T120" fmla="*/ 43 w 585"/>
                <a:gd name="T121" fmla="*/ 2280 h 1471"/>
                <a:gd name="T122" fmla="*/ 129 w 585"/>
                <a:gd name="T123" fmla="*/ 2655 h 1471"/>
                <a:gd name="T124" fmla="*/ 301 w 585"/>
                <a:gd name="T125" fmla="*/ 2873 h 1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71"/>
                <a:gd name="T191" fmla="*/ 585 w 585"/>
                <a:gd name="T192" fmla="*/ 1471 h 1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71">
                  <a:moveTo>
                    <a:pt x="105" y="1381"/>
                  </a:moveTo>
                  <a:lnTo>
                    <a:pt x="135" y="1426"/>
                  </a:lnTo>
                  <a:lnTo>
                    <a:pt x="165" y="1441"/>
                  </a:lnTo>
                  <a:lnTo>
                    <a:pt x="195" y="1456"/>
                  </a:lnTo>
                  <a:lnTo>
                    <a:pt x="210" y="1471"/>
                  </a:lnTo>
                  <a:lnTo>
                    <a:pt x="240" y="1456"/>
                  </a:lnTo>
                  <a:lnTo>
                    <a:pt x="270" y="1426"/>
                  </a:lnTo>
                  <a:lnTo>
                    <a:pt x="300" y="1381"/>
                  </a:lnTo>
                  <a:lnTo>
                    <a:pt x="330" y="1321"/>
                  </a:lnTo>
                  <a:lnTo>
                    <a:pt x="345" y="1276"/>
                  </a:lnTo>
                  <a:lnTo>
                    <a:pt x="345" y="1216"/>
                  </a:lnTo>
                  <a:lnTo>
                    <a:pt x="360" y="1171"/>
                  </a:lnTo>
                  <a:lnTo>
                    <a:pt x="360" y="1126"/>
                  </a:lnTo>
                  <a:lnTo>
                    <a:pt x="360" y="1035"/>
                  </a:lnTo>
                  <a:lnTo>
                    <a:pt x="345" y="930"/>
                  </a:lnTo>
                  <a:lnTo>
                    <a:pt x="330" y="840"/>
                  </a:lnTo>
                  <a:lnTo>
                    <a:pt x="300" y="765"/>
                  </a:lnTo>
                  <a:lnTo>
                    <a:pt x="270" y="705"/>
                  </a:lnTo>
                  <a:lnTo>
                    <a:pt x="240" y="660"/>
                  </a:lnTo>
                  <a:lnTo>
                    <a:pt x="210" y="645"/>
                  </a:lnTo>
                  <a:lnTo>
                    <a:pt x="180" y="600"/>
                  </a:lnTo>
                  <a:lnTo>
                    <a:pt x="165" y="570"/>
                  </a:lnTo>
                  <a:lnTo>
                    <a:pt x="150" y="525"/>
                  </a:lnTo>
                  <a:lnTo>
                    <a:pt x="135" y="465"/>
                  </a:lnTo>
                  <a:lnTo>
                    <a:pt x="135" y="420"/>
                  </a:lnTo>
                  <a:lnTo>
                    <a:pt x="135" y="375"/>
                  </a:lnTo>
                  <a:lnTo>
                    <a:pt x="135" y="330"/>
                  </a:lnTo>
                  <a:lnTo>
                    <a:pt x="120" y="345"/>
                  </a:lnTo>
                  <a:lnTo>
                    <a:pt x="105" y="390"/>
                  </a:lnTo>
                  <a:lnTo>
                    <a:pt x="90" y="420"/>
                  </a:lnTo>
                  <a:lnTo>
                    <a:pt x="90" y="480"/>
                  </a:lnTo>
                  <a:lnTo>
                    <a:pt x="90" y="525"/>
                  </a:lnTo>
                  <a:lnTo>
                    <a:pt x="105" y="570"/>
                  </a:lnTo>
                  <a:lnTo>
                    <a:pt x="120" y="615"/>
                  </a:lnTo>
                  <a:lnTo>
                    <a:pt x="135" y="645"/>
                  </a:lnTo>
                  <a:lnTo>
                    <a:pt x="120" y="660"/>
                  </a:lnTo>
                  <a:lnTo>
                    <a:pt x="105" y="690"/>
                  </a:lnTo>
                  <a:lnTo>
                    <a:pt x="105" y="720"/>
                  </a:lnTo>
                  <a:lnTo>
                    <a:pt x="105" y="750"/>
                  </a:lnTo>
                  <a:lnTo>
                    <a:pt x="105" y="780"/>
                  </a:lnTo>
                  <a:lnTo>
                    <a:pt x="120" y="810"/>
                  </a:lnTo>
                  <a:lnTo>
                    <a:pt x="135" y="825"/>
                  </a:lnTo>
                  <a:lnTo>
                    <a:pt x="150" y="840"/>
                  </a:lnTo>
                  <a:lnTo>
                    <a:pt x="135" y="870"/>
                  </a:lnTo>
                  <a:lnTo>
                    <a:pt x="135" y="900"/>
                  </a:lnTo>
                  <a:lnTo>
                    <a:pt x="135" y="930"/>
                  </a:lnTo>
                  <a:lnTo>
                    <a:pt x="135" y="960"/>
                  </a:lnTo>
                  <a:lnTo>
                    <a:pt x="135" y="990"/>
                  </a:lnTo>
                  <a:lnTo>
                    <a:pt x="150" y="1020"/>
                  </a:lnTo>
                  <a:lnTo>
                    <a:pt x="165" y="1035"/>
                  </a:lnTo>
                  <a:lnTo>
                    <a:pt x="180" y="1035"/>
                  </a:lnTo>
                  <a:lnTo>
                    <a:pt x="180" y="990"/>
                  </a:lnTo>
                  <a:lnTo>
                    <a:pt x="195" y="960"/>
                  </a:lnTo>
                  <a:lnTo>
                    <a:pt x="195" y="930"/>
                  </a:lnTo>
                  <a:lnTo>
                    <a:pt x="210" y="915"/>
                  </a:lnTo>
                  <a:lnTo>
                    <a:pt x="225" y="900"/>
                  </a:lnTo>
                  <a:lnTo>
                    <a:pt x="255" y="915"/>
                  </a:lnTo>
                  <a:lnTo>
                    <a:pt x="285" y="960"/>
                  </a:lnTo>
                  <a:lnTo>
                    <a:pt x="285" y="975"/>
                  </a:lnTo>
                  <a:lnTo>
                    <a:pt x="300" y="1020"/>
                  </a:lnTo>
                  <a:lnTo>
                    <a:pt x="300" y="1065"/>
                  </a:lnTo>
                  <a:lnTo>
                    <a:pt x="300" y="1096"/>
                  </a:lnTo>
                  <a:lnTo>
                    <a:pt x="300" y="1156"/>
                  </a:lnTo>
                  <a:lnTo>
                    <a:pt x="285" y="1201"/>
                  </a:lnTo>
                  <a:lnTo>
                    <a:pt x="270" y="1231"/>
                  </a:lnTo>
                  <a:lnTo>
                    <a:pt x="270" y="1276"/>
                  </a:lnTo>
                  <a:lnTo>
                    <a:pt x="255" y="1291"/>
                  </a:lnTo>
                  <a:lnTo>
                    <a:pt x="240" y="1321"/>
                  </a:lnTo>
                  <a:lnTo>
                    <a:pt x="210" y="1321"/>
                  </a:lnTo>
                  <a:lnTo>
                    <a:pt x="195" y="1321"/>
                  </a:lnTo>
                  <a:lnTo>
                    <a:pt x="180" y="1306"/>
                  </a:lnTo>
                  <a:lnTo>
                    <a:pt x="150" y="1291"/>
                  </a:lnTo>
                  <a:lnTo>
                    <a:pt x="135" y="1246"/>
                  </a:lnTo>
                  <a:lnTo>
                    <a:pt x="105" y="1186"/>
                  </a:lnTo>
                  <a:lnTo>
                    <a:pt x="105" y="1171"/>
                  </a:lnTo>
                  <a:lnTo>
                    <a:pt x="90" y="1156"/>
                  </a:lnTo>
                  <a:lnTo>
                    <a:pt x="90" y="1111"/>
                  </a:lnTo>
                  <a:lnTo>
                    <a:pt x="75" y="1065"/>
                  </a:lnTo>
                  <a:lnTo>
                    <a:pt x="75" y="1020"/>
                  </a:lnTo>
                  <a:lnTo>
                    <a:pt x="75" y="945"/>
                  </a:lnTo>
                  <a:lnTo>
                    <a:pt x="60" y="795"/>
                  </a:lnTo>
                  <a:lnTo>
                    <a:pt x="60" y="615"/>
                  </a:lnTo>
                  <a:lnTo>
                    <a:pt x="60" y="135"/>
                  </a:lnTo>
                  <a:lnTo>
                    <a:pt x="255" y="150"/>
                  </a:lnTo>
                  <a:lnTo>
                    <a:pt x="315" y="165"/>
                  </a:lnTo>
                  <a:lnTo>
                    <a:pt x="375" y="165"/>
                  </a:lnTo>
                  <a:lnTo>
                    <a:pt x="405" y="180"/>
                  </a:lnTo>
                  <a:lnTo>
                    <a:pt x="435" y="195"/>
                  </a:lnTo>
                  <a:lnTo>
                    <a:pt x="450" y="210"/>
                  </a:lnTo>
                  <a:lnTo>
                    <a:pt x="465" y="225"/>
                  </a:lnTo>
                  <a:lnTo>
                    <a:pt x="480" y="240"/>
                  </a:lnTo>
                  <a:lnTo>
                    <a:pt x="480" y="255"/>
                  </a:lnTo>
                  <a:lnTo>
                    <a:pt x="510" y="315"/>
                  </a:lnTo>
                  <a:lnTo>
                    <a:pt x="525" y="375"/>
                  </a:lnTo>
                  <a:lnTo>
                    <a:pt x="525" y="420"/>
                  </a:lnTo>
                  <a:lnTo>
                    <a:pt x="540" y="480"/>
                  </a:lnTo>
                  <a:lnTo>
                    <a:pt x="540" y="525"/>
                  </a:lnTo>
                  <a:lnTo>
                    <a:pt x="525" y="570"/>
                  </a:lnTo>
                  <a:lnTo>
                    <a:pt x="525" y="615"/>
                  </a:lnTo>
                  <a:lnTo>
                    <a:pt x="510" y="645"/>
                  </a:lnTo>
                  <a:lnTo>
                    <a:pt x="495" y="675"/>
                  </a:lnTo>
                  <a:lnTo>
                    <a:pt x="480" y="705"/>
                  </a:lnTo>
                  <a:lnTo>
                    <a:pt x="465" y="720"/>
                  </a:lnTo>
                  <a:lnTo>
                    <a:pt x="450" y="735"/>
                  </a:lnTo>
                  <a:lnTo>
                    <a:pt x="435" y="735"/>
                  </a:lnTo>
                  <a:lnTo>
                    <a:pt x="405" y="735"/>
                  </a:lnTo>
                  <a:lnTo>
                    <a:pt x="405" y="720"/>
                  </a:lnTo>
                  <a:lnTo>
                    <a:pt x="390" y="690"/>
                  </a:lnTo>
                  <a:lnTo>
                    <a:pt x="375" y="630"/>
                  </a:lnTo>
                  <a:lnTo>
                    <a:pt x="360" y="570"/>
                  </a:lnTo>
                  <a:lnTo>
                    <a:pt x="360" y="540"/>
                  </a:lnTo>
                  <a:lnTo>
                    <a:pt x="375" y="495"/>
                  </a:lnTo>
                  <a:lnTo>
                    <a:pt x="375" y="480"/>
                  </a:lnTo>
                  <a:lnTo>
                    <a:pt x="390" y="465"/>
                  </a:lnTo>
                  <a:lnTo>
                    <a:pt x="405" y="450"/>
                  </a:lnTo>
                  <a:lnTo>
                    <a:pt x="420" y="450"/>
                  </a:lnTo>
                  <a:lnTo>
                    <a:pt x="420" y="405"/>
                  </a:lnTo>
                  <a:lnTo>
                    <a:pt x="405" y="375"/>
                  </a:lnTo>
                  <a:lnTo>
                    <a:pt x="405" y="345"/>
                  </a:lnTo>
                  <a:lnTo>
                    <a:pt x="390" y="330"/>
                  </a:lnTo>
                  <a:lnTo>
                    <a:pt x="375" y="315"/>
                  </a:lnTo>
                  <a:lnTo>
                    <a:pt x="360" y="315"/>
                  </a:lnTo>
                  <a:lnTo>
                    <a:pt x="345" y="330"/>
                  </a:lnTo>
                  <a:lnTo>
                    <a:pt x="330" y="345"/>
                  </a:lnTo>
                  <a:lnTo>
                    <a:pt x="330" y="315"/>
                  </a:lnTo>
                  <a:lnTo>
                    <a:pt x="330" y="285"/>
                  </a:lnTo>
                  <a:lnTo>
                    <a:pt x="315" y="255"/>
                  </a:lnTo>
                  <a:lnTo>
                    <a:pt x="300" y="255"/>
                  </a:lnTo>
                  <a:lnTo>
                    <a:pt x="285" y="255"/>
                  </a:lnTo>
                  <a:lnTo>
                    <a:pt x="270" y="285"/>
                  </a:lnTo>
                  <a:lnTo>
                    <a:pt x="270" y="315"/>
                  </a:lnTo>
                  <a:lnTo>
                    <a:pt x="255" y="270"/>
                  </a:lnTo>
                  <a:lnTo>
                    <a:pt x="240" y="240"/>
                  </a:lnTo>
                  <a:lnTo>
                    <a:pt x="210" y="225"/>
                  </a:lnTo>
                  <a:lnTo>
                    <a:pt x="195" y="225"/>
                  </a:lnTo>
                  <a:lnTo>
                    <a:pt x="180" y="225"/>
                  </a:lnTo>
                  <a:lnTo>
                    <a:pt x="165" y="255"/>
                  </a:lnTo>
                  <a:lnTo>
                    <a:pt x="150" y="285"/>
                  </a:lnTo>
                  <a:lnTo>
                    <a:pt x="135" y="330"/>
                  </a:lnTo>
                  <a:lnTo>
                    <a:pt x="150" y="315"/>
                  </a:lnTo>
                  <a:lnTo>
                    <a:pt x="180" y="315"/>
                  </a:lnTo>
                  <a:lnTo>
                    <a:pt x="195" y="330"/>
                  </a:lnTo>
                  <a:lnTo>
                    <a:pt x="210" y="360"/>
                  </a:lnTo>
                  <a:lnTo>
                    <a:pt x="225" y="405"/>
                  </a:lnTo>
                  <a:lnTo>
                    <a:pt x="255" y="450"/>
                  </a:lnTo>
                  <a:lnTo>
                    <a:pt x="255" y="510"/>
                  </a:lnTo>
                  <a:lnTo>
                    <a:pt x="270" y="570"/>
                  </a:lnTo>
                  <a:lnTo>
                    <a:pt x="285" y="660"/>
                  </a:lnTo>
                  <a:lnTo>
                    <a:pt x="315" y="750"/>
                  </a:lnTo>
                  <a:lnTo>
                    <a:pt x="345" y="825"/>
                  </a:lnTo>
                  <a:lnTo>
                    <a:pt x="375" y="870"/>
                  </a:lnTo>
                  <a:lnTo>
                    <a:pt x="420" y="900"/>
                  </a:lnTo>
                  <a:lnTo>
                    <a:pt x="450" y="900"/>
                  </a:lnTo>
                  <a:lnTo>
                    <a:pt x="480" y="885"/>
                  </a:lnTo>
                  <a:lnTo>
                    <a:pt x="495" y="870"/>
                  </a:lnTo>
                  <a:lnTo>
                    <a:pt x="510" y="840"/>
                  </a:lnTo>
                  <a:lnTo>
                    <a:pt x="525" y="810"/>
                  </a:lnTo>
                  <a:lnTo>
                    <a:pt x="555" y="735"/>
                  </a:lnTo>
                  <a:lnTo>
                    <a:pt x="570" y="675"/>
                  </a:lnTo>
                  <a:lnTo>
                    <a:pt x="585" y="600"/>
                  </a:lnTo>
                  <a:lnTo>
                    <a:pt x="585" y="540"/>
                  </a:lnTo>
                  <a:lnTo>
                    <a:pt x="585" y="465"/>
                  </a:lnTo>
                  <a:lnTo>
                    <a:pt x="585" y="390"/>
                  </a:lnTo>
                  <a:lnTo>
                    <a:pt x="570" y="330"/>
                  </a:lnTo>
                  <a:lnTo>
                    <a:pt x="555" y="255"/>
                  </a:lnTo>
                  <a:lnTo>
                    <a:pt x="540" y="195"/>
                  </a:lnTo>
                  <a:lnTo>
                    <a:pt x="525" y="135"/>
                  </a:lnTo>
                  <a:lnTo>
                    <a:pt x="510" y="120"/>
                  </a:lnTo>
                  <a:lnTo>
                    <a:pt x="495" y="90"/>
                  </a:lnTo>
                  <a:lnTo>
                    <a:pt x="465" y="60"/>
                  </a:lnTo>
                  <a:lnTo>
                    <a:pt x="435" y="45"/>
                  </a:lnTo>
                  <a:lnTo>
                    <a:pt x="405" y="30"/>
                  </a:lnTo>
                  <a:lnTo>
                    <a:pt x="330" y="0"/>
                  </a:lnTo>
                  <a:lnTo>
                    <a:pt x="255" y="0"/>
                  </a:lnTo>
                  <a:lnTo>
                    <a:pt x="0" y="0"/>
                  </a:lnTo>
                  <a:lnTo>
                    <a:pt x="0" y="630"/>
                  </a:lnTo>
                  <a:lnTo>
                    <a:pt x="0" y="825"/>
                  </a:lnTo>
                  <a:lnTo>
                    <a:pt x="15" y="1005"/>
                  </a:lnTo>
                  <a:lnTo>
                    <a:pt x="15" y="1096"/>
                  </a:lnTo>
                  <a:lnTo>
                    <a:pt x="30" y="1156"/>
                  </a:lnTo>
                  <a:lnTo>
                    <a:pt x="45" y="1216"/>
                  </a:lnTo>
                  <a:lnTo>
                    <a:pt x="45" y="1276"/>
                  </a:lnTo>
                  <a:lnTo>
                    <a:pt x="60" y="1291"/>
                  </a:lnTo>
                  <a:lnTo>
                    <a:pt x="90" y="1336"/>
                  </a:lnTo>
                  <a:lnTo>
                    <a:pt x="105" y="1381"/>
                  </a:lnTo>
                  <a:close/>
                </a:path>
              </a:pathLst>
            </a:custGeom>
            <a:solidFill>
              <a:srgbClr val="B20065"/>
            </a:solidFill>
            <a:ln w="9525">
              <a:solidFill>
                <a:srgbClr val="0000FF"/>
              </a:solidFill>
              <a:round/>
              <a:headEnd/>
              <a:tailEnd/>
            </a:ln>
          </p:spPr>
          <p:txBody>
            <a:bodyPr/>
            <a:lstStyle/>
            <a:p>
              <a:endParaRPr lang="en-US"/>
            </a:p>
          </p:txBody>
        </p:sp>
        <p:sp>
          <p:nvSpPr>
            <p:cNvPr id="17415" name="Freeform 5">
              <a:extLst>
                <a:ext uri="{FF2B5EF4-FFF2-40B4-BE49-F238E27FC236}">
                  <a16:creationId xmlns:a16="http://schemas.microsoft.com/office/drawing/2014/main" xmlns="" id="{EAFDB18E-00CB-408D-AA63-29A13D3ECC89}"/>
                </a:ext>
              </a:extLst>
            </p:cNvPr>
            <p:cNvSpPr>
              <a:spLocks/>
            </p:cNvSpPr>
            <p:nvPr/>
          </p:nvSpPr>
          <p:spPr bwMode="auto">
            <a:xfrm>
              <a:off x="10190" y="14087"/>
              <a:ext cx="697" cy="1645"/>
            </a:xfrm>
            <a:custGeom>
              <a:avLst/>
              <a:gdLst>
                <a:gd name="T0" fmla="*/ 1201 w 585"/>
                <a:gd name="T1" fmla="*/ 31 h 1456"/>
                <a:gd name="T2" fmla="*/ 988 w 585"/>
                <a:gd name="T3" fmla="*/ 31 h 1456"/>
                <a:gd name="T4" fmla="*/ 729 w 585"/>
                <a:gd name="T5" fmla="*/ 312 h 1456"/>
                <a:gd name="T6" fmla="*/ 643 w 585"/>
                <a:gd name="T7" fmla="*/ 592 h 1456"/>
                <a:gd name="T8" fmla="*/ 687 w 585"/>
                <a:gd name="T9" fmla="*/ 1093 h 1456"/>
                <a:gd name="T10" fmla="*/ 902 w 585"/>
                <a:gd name="T11" fmla="*/ 1560 h 1456"/>
                <a:gd name="T12" fmla="*/ 1158 w 585"/>
                <a:gd name="T13" fmla="*/ 1781 h 1456"/>
                <a:gd name="T14" fmla="*/ 1288 w 585"/>
                <a:gd name="T15" fmla="*/ 2061 h 1456"/>
                <a:gd name="T16" fmla="*/ 1288 w 585"/>
                <a:gd name="T17" fmla="*/ 2342 h 1456"/>
                <a:gd name="T18" fmla="*/ 1417 w 585"/>
                <a:gd name="T19" fmla="*/ 2155 h 1456"/>
                <a:gd name="T20" fmla="*/ 1376 w 585"/>
                <a:gd name="T21" fmla="*/ 1843 h 1456"/>
                <a:gd name="T22" fmla="*/ 1328 w 585"/>
                <a:gd name="T23" fmla="*/ 1655 h 1456"/>
                <a:gd name="T24" fmla="*/ 1376 w 585"/>
                <a:gd name="T25" fmla="*/ 1469 h 1456"/>
                <a:gd name="T26" fmla="*/ 1288 w 585"/>
                <a:gd name="T27" fmla="*/ 1314 h 1456"/>
                <a:gd name="T28" fmla="*/ 1288 w 585"/>
                <a:gd name="T29" fmla="*/ 1189 h 1456"/>
                <a:gd name="T30" fmla="*/ 1288 w 585"/>
                <a:gd name="T31" fmla="*/ 1000 h 1456"/>
                <a:gd name="T32" fmla="*/ 1158 w 585"/>
                <a:gd name="T33" fmla="*/ 877 h 1456"/>
                <a:gd name="T34" fmla="*/ 1115 w 585"/>
                <a:gd name="T35" fmla="*/ 1093 h 1456"/>
                <a:gd name="T36" fmla="*/ 1031 w 585"/>
                <a:gd name="T37" fmla="*/ 1157 h 1456"/>
                <a:gd name="T38" fmla="*/ 855 w 585"/>
                <a:gd name="T39" fmla="*/ 1000 h 1456"/>
                <a:gd name="T40" fmla="*/ 816 w 585"/>
                <a:gd name="T41" fmla="*/ 750 h 1456"/>
                <a:gd name="T42" fmla="*/ 902 w 585"/>
                <a:gd name="T43" fmla="*/ 468 h 1456"/>
                <a:gd name="T44" fmla="*/ 988 w 585"/>
                <a:gd name="T45" fmla="*/ 312 h 1456"/>
                <a:gd name="T46" fmla="*/ 1158 w 585"/>
                <a:gd name="T47" fmla="*/ 312 h 1456"/>
                <a:gd name="T48" fmla="*/ 1376 w 585"/>
                <a:gd name="T49" fmla="*/ 563 h 1456"/>
                <a:gd name="T50" fmla="*/ 1417 w 585"/>
                <a:gd name="T51" fmla="*/ 719 h 1456"/>
                <a:gd name="T52" fmla="*/ 1460 w 585"/>
                <a:gd name="T53" fmla="*/ 1093 h 1456"/>
                <a:gd name="T54" fmla="*/ 1504 w 585"/>
                <a:gd name="T55" fmla="*/ 2718 h 1456"/>
                <a:gd name="T56" fmla="*/ 776 w 585"/>
                <a:gd name="T57" fmla="*/ 2718 h 1456"/>
                <a:gd name="T58" fmla="*/ 430 w 585"/>
                <a:gd name="T59" fmla="*/ 2654 h 1456"/>
                <a:gd name="T60" fmla="*/ 301 w 585"/>
                <a:gd name="T61" fmla="*/ 2529 h 1456"/>
                <a:gd name="T62" fmla="*/ 170 w 585"/>
                <a:gd name="T63" fmla="*/ 2155 h 1456"/>
                <a:gd name="T64" fmla="*/ 170 w 585"/>
                <a:gd name="T65" fmla="*/ 1843 h 1456"/>
                <a:gd name="T66" fmla="*/ 301 w 585"/>
                <a:gd name="T67" fmla="*/ 1560 h 1456"/>
                <a:gd name="T68" fmla="*/ 430 w 585"/>
                <a:gd name="T69" fmla="*/ 1502 h 1456"/>
                <a:gd name="T70" fmla="*/ 556 w 585"/>
                <a:gd name="T71" fmla="*/ 1592 h 1456"/>
                <a:gd name="T72" fmla="*/ 643 w 585"/>
                <a:gd name="T73" fmla="*/ 1905 h 1456"/>
                <a:gd name="T74" fmla="*/ 556 w 585"/>
                <a:gd name="T75" fmla="*/ 2061 h 1456"/>
                <a:gd name="T76" fmla="*/ 474 w 585"/>
                <a:gd name="T77" fmla="*/ 2185 h 1456"/>
                <a:gd name="T78" fmla="*/ 556 w 585"/>
                <a:gd name="T79" fmla="*/ 2342 h 1456"/>
                <a:gd name="T80" fmla="*/ 687 w 585"/>
                <a:gd name="T81" fmla="*/ 2342 h 1456"/>
                <a:gd name="T82" fmla="*/ 729 w 585"/>
                <a:gd name="T83" fmla="*/ 2436 h 1456"/>
                <a:gd name="T84" fmla="*/ 816 w 585"/>
                <a:gd name="T85" fmla="*/ 2529 h 1456"/>
                <a:gd name="T86" fmla="*/ 902 w 585"/>
                <a:gd name="T87" fmla="*/ 2373 h 1456"/>
                <a:gd name="T88" fmla="*/ 1075 w 585"/>
                <a:gd name="T89" fmla="*/ 2562 h 1456"/>
                <a:gd name="T90" fmla="*/ 1244 w 585"/>
                <a:gd name="T91" fmla="*/ 2498 h 1456"/>
                <a:gd name="T92" fmla="*/ 1244 w 585"/>
                <a:gd name="T93" fmla="*/ 2373 h 1456"/>
                <a:gd name="T94" fmla="*/ 1075 w 585"/>
                <a:gd name="T95" fmla="*/ 2280 h 1456"/>
                <a:gd name="T96" fmla="*/ 944 w 585"/>
                <a:gd name="T97" fmla="*/ 1968 h 1456"/>
                <a:gd name="T98" fmla="*/ 776 w 585"/>
                <a:gd name="T99" fmla="*/ 1469 h 1456"/>
                <a:gd name="T100" fmla="*/ 474 w 585"/>
                <a:gd name="T101" fmla="*/ 1189 h 1456"/>
                <a:gd name="T102" fmla="*/ 255 w 585"/>
                <a:gd name="T103" fmla="*/ 1219 h 1456"/>
                <a:gd name="T104" fmla="*/ 87 w 585"/>
                <a:gd name="T105" fmla="*/ 1502 h 1456"/>
                <a:gd name="T106" fmla="*/ 0 w 585"/>
                <a:gd name="T107" fmla="*/ 1905 h 1456"/>
                <a:gd name="T108" fmla="*/ 43 w 585"/>
                <a:gd name="T109" fmla="*/ 2342 h 1456"/>
                <a:gd name="T110" fmla="*/ 170 w 585"/>
                <a:gd name="T111" fmla="*/ 2747 h 1456"/>
                <a:gd name="T112" fmla="*/ 343 w 585"/>
                <a:gd name="T113" fmla="*/ 2902 h 1456"/>
                <a:gd name="T114" fmla="*/ 729 w 585"/>
                <a:gd name="T115" fmla="*/ 3029 h 1456"/>
                <a:gd name="T116" fmla="*/ 1673 w 585"/>
                <a:gd name="T117" fmla="*/ 3029 h 1456"/>
                <a:gd name="T118" fmla="*/ 1673 w 585"/>
                <a:gd name="T119" fmla="*/ 1314 h 1456"/>
                <a:gd name="T120" fmla="*/ 1588 w 585"/>
                <a:gd name="T121" fmla="*/ 624 h 1456"/>
                <a:gd name="T122" fmla="*/ 1504 w 585"/>
                <a:gd name="T123" fmla="*/ 342 h 1456"/>
                <a:gd name="T124" fmla="*/ 1376 w 585"/>
                <a:gd name="T125" fmla="*/ 156 h 14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56"/>
                <a:gd name="T191" fmla="*/ 585 w 585"/>
                <a:gd name="T192" fmla="*/ 1456 h 14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56">
                  <a:moveTo>
                    <a:pt x="480" y="75"/>
                  </a:moveTo>
                  <a:lnTo>
                    <a:pt x="450" y="45"/>
                  </a:lnTo>
                  <a:lnTo>
                    <a:pt x="420" y="15"/>
                  </a:lnTo>
                  <a:lnTo>
                    <a:pt x="390" y="0"/>
                  </a:lnTo>
                  <a:lnTo>
                    <a:pt x="375" y="0"/>
                  </a:lnTo>
                  <a:lnTo>
                    <a:pt x="345" y="15"/>
                  </a:lnTo>
                  <a:lnTo>
                    <a:pt x="315" y="45"/>
                  </a:lnTo>
                  <a:lnTo>
                    <a:pt x="285" y="90"/>
                  </a:lnTo>
                  <a:lnTo>
                    <a:pt x="255" y="150"/>
                  </a:lnTo>
                  <a:lnTo>
                    <a:pt x="240" y="195"/>
                  </a:lnTo>
                  <a:lnTo>
                    <a:pt x="240" y="240"/>
                  </a:lnTo>
                  <a:lnTo>
                    <a:pt x="225" y="285"/>
                  </a:lnTo>
                  <a:lnTo>
                    <a:pt x="225" y="330"/>
                  </a:lnTo>
                  <a:lnTo>
                    <a:pt x="225" y="436"/>
                  </a:lnTo>
                  <a:lnTo>
                    <a:pt x="240" y="526"/>
                  </a:lnTo>
                  <a:lnTo>
                    <a:pt x="255" y="616"/>
                  </a:lnTo>
                  <a:lnTo>
                    <a:pt x="285" y="691"/>
                  </a:lnTo>
                  <a:lnTo>
                    <a:pt x="315" y="751"/>
                  </a:lnTo>
                  <a:lnTo>
                    <a:pt x="345" y="796"/>
                  </a:lnTo>
                  <a:lnTo>
                    <a:pt x="375" y="826"/>
                  </a:lnTo>
                  <a:lnTo>
                    <a:pt x="405" y="856"/>
                  </a:lnTo>
                  <a:lnTo>
                    <a:pt x="420" y="886"/>
                  </a:lnTo>
                  <a:lnTo>
                    <a:pt x="435" y="931"/>
                  </a:lnTo>
                  <a:lnTo>
                    <a:pt x="450" y="991"/>
                  </a:lnTo>
                  <a:lnTo>
                    <a:pt x="450" y="1036"/>
                  </a:lnTo>
                  <a:lnTo>
                    <a:pt x="450" y="1081"/>
                  </a:lnTo>
                  <a:lnTo>
                    <a:pt x="450" y="1126"/>
                  </a:lnTo>
                  <a:lnTo>
                    <a:pt x="465" y="1111"/>
                  </a:lnTo>
                  <a:lnTo>
                    <a:pt x="480" y="1081"/>
                  </a:lnTo>
                  <a:lnTo>
                    <a:pt x="495" y="1036"/>
                  </a:lnTo>
                  <a:lnTo>
                    <a:pt x="495" y="991"/>
                  </a:lnTo>
                  <a:lnTo>
                    <a:pt x="495" y="931"/>
                  </a:lnTo>
                  <a:lnTo>
                    <a:pt x="480" y="886"/>
                  </a:lnTo>
                  <a:lnTo>
                    <a:pt x="480" y="841"/>
                  </a:lnTo>
                  <a:lnTo>
                    <a:pt x="450" y="811"/>
                  </a:lnTo>
                  <a:lnTo>
                    <a:pt x="465" y="796"/>
                  </a:lnTo>
                  <a:lnTo>
                    <a:pt x="480" y="766"/>
                  </a:lnTo>
                  <a:lnTo>
                    <a:pt x="480" y="736"/>
                  </a:lnTo>
                  <a:lnTo>
                    <a:pt x="480" y="706"/>
                  </a:lnTo>
                  <a:lnTo>
                    <a:pt x="480" y="676"/>
                  </a:lnTo>
                  <a:lnTo>
                    <a:pt x="465" y="646"/>
                  </a:lnTo>
                  <a:lnTo>
                    <a:pt x="450" y="631"/>
                  </a:lnTo>
                  <a:lnTo>
                    <a:pt x="435" y="631"/>
                  </a:lnTo>
                  <a:lnTo>
                    <a:pt x="450" y="601"/>
                  </a:lnTo>
                  <a:lnTo>
                    <a:pt x="450" y="571"/>
                  </a:lnTo>
                  <a:lnTo>
                    <a:pt x="450" y="541"/>
                  </a:lnTo>
                  <a:lnTo>
                    <a:pt x="450" y="496"/>
                  </a:lnTo>
                  <a:lnTo>
                    <a:pt x="450" y="481"/>
                  </a:lnTo>
                  <a:lnTo>
                    <a:pt x="435" y="451"/>
                  </a:lnTo>
                  <a:lnTo>
                    <a:pt x="420" y="436"/>
                  </a:lnTo>
                  <a:lnTo>
                    <a:pt x="405" y="421"/>
                  </a:lnTo>
                  <a:lnTo>
                    <a:pt x="405" y="466"/>
                  </a:lnTo>
                  <a:lnTo>
                    <a:pt x="390" y="511"/>
                  </a:lnTo>
                  <a:lnTo>
                    <a:pt x="390" y="526"/>
                  </a:lnTo>
                  <a:lnTo>
                    <a:pt x="375" y="541"/>
                  </a:lnTo>
                  <a:lnTo>
                    <a:pt x="375" y="556"/>
                  </a:lnTo>
                  <a:lnTo>
                    <a:pt x="360" y="556"/>
                  </a:lnTo>
                  <a:lnTo>
                    <a:pt x="330" y="541"/>
                  </a:lnTo>
                  <a:lnTo>
                    <a:pt x="300" y="511"/>
                  </a:lnTo>
                  <a:lnTo>
                    <a:pt x="300" y="481"/>
                  </a:lnTo>
                  <a:lnTo>
                    <a:pt x="285" y="436"/>
                  </a:lnTo>
                  <a:lnTo>
                    <a:pt x="285" y="406"/>
                  </a:lnTo>
                  <a:lnTo>
                    <a:pt x="285" y="360"/>
                  </a:lnTo>
                  <a:lnTo>
                    <a:pt x="285" y="300"/>
                  </a:lnTo>
                  <a:lnTo>
                    <a:pt x="300" y="255"/>
                  </a:lnTo>
                  <a:lnTo>
                    <a:pt x="315" y="225"/>
                  </a:lnTo>
                  <a:lnTo>
                    <a:pt x="315" y="180"/>
                  </a:lnTo>
                  <a:lnTo>
                    <a:pt x="330" y="165"/>
                  </a:lnTo>
                  <a:lnTo>
                    <a:pt x="345" y="150"/>
                  </a:lnTo>
                  <a:lnTo>
                    <a:pt x="375" y="135"/>
                  </a:lnTo>
                  <a:lnTo>
                    <a:pt x="390" y="135"/>
                  </a:lnTo>
                  <a:lnTo>
                    <a:pt x="405" y="150"/>
                  </a:lnTo>
                  <a:lnTo>
                    <a:pt x="435" y="180"/>
                  </a:lnTo>
                  <a:lnTo>
                    <a:pt x="450" y="225"/>
                  </a:lnTo>
                  <a:lnTo>
                    <a:pt x="480" y="270"/>
                  </a:lnTo>
                  <a:lnTo>
                    <a:pt x="480" y="285"/>
                  </a:lnTo>
                  <a:lnTo>
                    <a:pt x="495" y="300"/>
                  </a:lnTo>
                  <a:lnTo>
                    <a:pt x="495" y="345"/>
                  </a:lnTo>
                  <a:lnTo>
                    <a:pt x="510" y="391"/>
                  </a:lnTo>
                  <a:lnTo>
                    <a:pt x="510" y="451"/>
                  </a:lnTo>
                  <a:lnTo>
                    <a:pt x="510" y="526"/>
                  </a:lnTo>
                  <a:lnTo>
                    <a:pt x="525" y="676"/>
                  </a:lnTo>
                  <a:lnTo>
                    <a:pt x="525" y="841"/>
                  </a:lnTo>
                  <a:lnTo>
                    <a:pt x="525" y="1306"/>
                  </a:lnTo>
                  <a:lnTo>
                    <a:pt x="330" y="1306"/>
                  </a:lnTo>
                  <a:lnTo>
                    <a:pt x="270" y="1306"/>
                  </a:lnTo>
                  <a:lnTo>
                    <a:pt x="210" y="1291"/>
                  </a:lnTo>
                  <a:lnTo>
                    <a:pt x="180" y="1291"/>
                  </a:lnTo>
                  <a:lnTo>
                    <a:pt x="150" y="1276"/>
                  </a:lnTo>
                  <a:lnTo>
                    <a:pt x="135" y="1261"/>
                  </a:lnTo>
                  <a:lnTo>
                    <a:pt x="120" y="1231"/>
                  </a:lnTo>
                  <a:lnTo>
                    <a:pt x="105" y="1216"/>
                  </a:lnTo>
                  <a:lnTo>
                    <a:pt x="90" y="1141"/>
                  </a:lnTo>
                  <a:lnTo>
                    <a:pt x="60" y="1081"/>
                  </a:lnTo>
                  <a:lnTo>
                    <a:pt x="60" y="1036"/>
                  </a:lnTo>
                  <a:lnTo>
                    <a:pt x="60" y="976"/>
                  </a:lnTo>
                  <a:lnTo>
                    <a:pt x="60" y="931"/>
                  </a:lnTo>
                  <a:lnTo>
                    <a:pt x="60" y="886"/>
                  </a:lnTo>
                  <a:lnTo>
                    <a:pt x="60" y="841"/>
                  </a:lnTo>
                  <a:lnTo>
                    <a:pt x="75" y="811"/>
                  </a:lnTo>
                  <a:lnTo>
                    <a:pt x="105" y="751"/>
                  </a:lnTo>
                  <a:lnTo>
                    <a:pt x="120" y="736"/>
                  </a:lnTo>
                  <a:lnTo>
                    <a:pt x="135" y="721"/>
                  </a:lnTo>
                  <a:lnTo>
                    <a:pt x="150" y="721"/>
                  </a:lnTo>
                  <a:lnTo>
                    <a:pt x="180" y="721"/>
                  </a:lnTo>
                  <a:lnTo>
                    <a:pt x="195" y="751"/>
                  </a:lnTo>
                  <a:lnTo>
                    <a:pt x="195" y="766"/>
                  </a:lnTo>
                  <a:lnTo>
                    <a:pt x="210" y="826"/>
                  </a:lnTo>
                  <a:lnTo>
                    <a:pt x="225" y="886"/>
                  </a:lnTo>
                  <a:lnTo>
                    <a:pt x="225" y="916"/>
                  </a:lnTo>
                  <a:lnTo>
                    <a:pt x="210" y="961"/>
                  </a:lnTo>
                  <a:lnTo>
                    <a:pt x="210" y="976"/>
                  </a:lnTo>
                  <a:lnTo>
                    <a:pt x="195" y="991"/>
                  </a:lnTo>
                  <a:lnTo>
                    <a:pt x="180" y="1006"/>
                  </a:lnTo>
                  <a:lnTo>
                    <a:pt x="165" y="1006"/>
                  </a:lnTo>
                  <a:lnTo>
                    <a:pt x="165" y="1051"/>
                  </a:lnTo>
                  <a:lnTo>
                    <a:pt x="180" y="1081"/>
                  </a:lnTo>
                  <a:lnTo>
                    <a:pt x="180" y="1111"/>
                  </a:lnTo>
                  <a:lnTo>
                    <a:pt x="195" y="1126"/>
                  </a:lnTo>
                  <a:lnTo>
                    <a:pt x="210" y="1141"/>
                  </a:lnTo>
                  <a:lnTo>
                    <a:pt x="225" y="1141"/>
                  </a:lnTo>
                  <a:lnTo>
                    <a:pt x="240" y="1126"/>
                  </a:lnTo>
                  <a:lnTo>
                    <a:pt x="255" y="1111"/>
                  </a:lnTo>
                  <a:lnTo>
                    <a:pt x="255" y="1141"/>
                  </a:lnTo>
                  <a:lnTo>
                    <a:pt x="255" y="1171"/>
                  </a:lnTo>
                  <a:lnTo>
                    <a:pt x="270" y="1201"/>
                  </a:lnTo>
                  <a:lnTo>
                    <a:pt x="285" y="1201"/>
                  </a:lnTo>
                  <a:lnTo>
                    <a:pt x="285" y="1216"/>
                  </a:lnTo>
                  <a:lnTo>
                    <a:pt x="300" y="1201"/>
                  </a:lnTo>
                  <a:lnTo>
                    <a:pt x="315" y="1171"/>
                  </a:lnTo>
                  <a:lnTo>
                    <a:pt x="315" y="1141"/>
                  </a:lnTo>
                  <a:lnTo>
                    <a:pt x="330" y="1186"/>
                  </a:lnTo>
                  <a:lnTo>
                    <a:pt x="345" y="1216"/>
                  </a:lnTo>
                  <a:lnTo>
                    <a:pt x="375" y="1231"/>
                  </a:lnTo>
                  <a:lnTo>
                    <a:pt x="390" y="1231"/>
                  </a:lnTo>
                  <a:lnTo>
                    <a:pt x="405" y="1231"/>
                  </a:lnTo>
                  <a:lnTo>
                    <a:pt x="435" y="1201"/>
                  </a:lnTo>
                  <a:lnTo>
                    <a:pt x="450" y="1171"/>
                  </a:lnTo>
                  <a:lnTo>
                    <a:pt x="450" y="1126"/>
                  </a:lnTo>
                  <a:lnTo>
                    <a:pt x="435" y="1141"/>
                  </a:lnTo>
                  <a:lnTo>
                    <a:pt x="405" y="1141"/>
                  </a:lnTo>
                  <a:lnTo>
                    <a:pt x="390" y="1126"/>
                  </a:lnTo>
                  <a:lnTo>
                    <a:pt x="375" y="1096"/>
                  </a:lnTo>
                  <a:lnTo>
                    <a:pt x="360" y="1051"/>
                  </a:lnTo>
                  <a:lnTo>
                    <a:pt x="345" y="1006"/>
                  </a:lnTo>
                  <a:lnTo>
                    <a:pt x="330" y="946"/>
                  </a:lnTo>
                  <a:lnTo>
                    <a:pt x="315" y="886"/>
                  </a:lnTo>
                  <a:lnTo>
                    <a:pt x="300" y="796"/>
                  </a:lnTo>
                  <a:lnTo>
                    <a:pt x="270" y="706"/>
                  </a:lnTo>
                  <a:lnTo>
                    <a:pt x="240" y="646"/>
                  </a:lnTo>
                  <a:lnTo>
                    <a:pt x="210" y="586"/>
                  </a:lnTo>
                  <a:lnTo>
                    <a:pt x="165" y="571"/>
                  </a:lnTo>
                  <a:lnTo>
                    <a:pt x="135" y="571"/>
                  </a:lnTo>
                  <a:lnTo>
                    <a:pt x="105" y="571"/>
                  </a:lnTo>
                  <a:lnTo>
                    <a:pt x="90" y="586"/>
                  </a:lnTo>
                  <a:lnTo>
                    <a:pt x="75" y="616"/>
                  </a:lnTo>
                  <a:lnTo>
                    <a:pt x="60" y="646"/>
                  </a:lnTo>
                  <a:lnTo>
                    <a:pt x="30" y="721"/>
                  </a:lnTo>
                  <a:lnTo>
                    <a:pt x="15" y="781"/>
                  </a:lnTo>
                  <a:lnTo>
                    <a:pt x="0" y="856"/>
                  </a:lnTo>
                  <a:lnTo>
                    <a:pt x="0" y="916"/>
                  </a:lnTo>
                  <a:lnTo>
                    <a:pt x="0" y="991"/>
                  </a:lnTo>
                  <a:lnTo>
                    <a:pt x="0" y="1066"/>
                  </a:lnTo>
                  <a:lnTo>
                    <a:pt x="15" y="1126"/>
                  </a:lnTo>
                  <a:lnTo>
                    <a:pt x="30" y="1201"/>
                  </a:lnTo>
                  <a:lnTo>
                    <a:pt x="45" y="1261"/>
                  </a:lnTo>
                  <a:lnTo>
                    <a:pt x="60" y="1321"/>
                  </a:lnTo>
                  <a:lnTo>
                    <a:pt x="75" y="1336"/>
                  </a:lnTo>
                  <a:lnTo>
                    <a:pt x="90" y="1366"/>
                  </a:lnTo>
                  <a:lnTo>
                    <a:pt x="120" y="1396"/>
                  </a:lnTo>
                  <a:lnTo>
                    <a:pt x="150" y="1426"/>
                  </a:lnTo>
                  <a:lnTo>
                    <a:pt x="180" y="1441"/>
                  </a:lnTo>
                  <a:lnTo>
                    <a:pt x="255" y="1456"/>
                  </a:lnTo>
                  <a:lnTo>
                    <a:pt x="330" y="1456"/>
                  </a:lnTo>
                  <a:lnTo>
                    <a:pt x="585" y="1456"/>
                  </a:lnTo>
                  <a:lnTo>
                    <a:pt x="585" y="826"/>
                  </a:lnTo>
                  <a:lnTo>
                    <a:pt x="585" y="631"/>
                  </a:lnTo>
                  <a:lnTo>
                    <a:pt x="570" y="451"/>
                  </a:lnTo>
                  <a:lnTo>
                    <a:pt x="570" y="375"/>
                  </a:lnTo>
                  <a:lnTo>
                    <a:pt x="555" y="300"/>
                  </a:lnTo>
                  <a:lnTo>
                    <a:pt x="540" y="240"/>
                  </a:lnTo>
                  <a:lnTo>
                    <a:pt x="540" y="195"/>
                  </a:lnTo>
                  <a:lnTo>
                    <a:pt x="525" y="165"/>
                  </a:lnTo>
                  <a:lnTo>
                    <a:pt x="510" y="120"/>
                  </a:lnTo>
                  <a:lnTo>
                    <a:pt x="480" y="75"/>
                  </a:lnTo>
                  <a:close/>
                </a:path>
              </a:pathLst>
            </a:custGeom>
            <a:solidFill>
              <a:srgbClr val="B20065"/>
            </a:solidFill>
            <a:ln w="9525">
              <a:solidFill>
                <a:srgbClr val="0000FF"/>
              </a:solidFill>
              <a:round/>
              <a:headEnd/>
              <a:tailEnd/>
            </a:ln>
          </p:spPr>
          <p:txBody>
            <a:bodyPr/>
            <a:lstStyle/>
            <a:p>
              <a:endParaRPr lang="en-US"/>
            </a:p>
          </p:txBody>
        </p:sp>
        <p:sp>
          <p:nvSpPr>
            <p:cNvPr id="17416" name="Freeform 6">
              <a:extLst>
                <a:ext uri="{FF2B5EF4-FFF2-40B4-BE49-F238E27FC236}">
                  <a16:creationId xmlns:a16="http://schemas.microsoft.com/office/drawing/2014/main" xmlns="" id="{39008574-CB01-4246-A5E5-81790BE9B11D}"/>
                </a:ext>
              </a:extLst>
            </p:cNvPr>
            <p:cNvSpPr>
              <a:spLocks/>
            </p:cNvSpPr>
            <p:nvPr/>
          </p:nvSpPr>
          <p:spPr bwMode="auto">
            <a:xfrm>
              <a:off x="1710" y="14087"/>
              <a:ext cx="697" cy="1645"/>
            </a:xfrm>
            <a:custGeom>
              <a:avLst/>
              <a:gdLst>
                <a:gd name="T0" fmla="*/ 474 w 585"/>
                <a:gd name="T1" fmla="*/ 31 h 1456"/>
                <a:gd name="T2" fmla="*/ 687 w 585"/>
                <a:gd name="T3" fmla="*/ 31 h 1456"/>
                <a:gd name="T4" fmla="*/ 944 w 585"/>
                <a:gd name="T5" fmla="*/ 312 h 1456"/>
                <a:gd name="T6" fmla="*/ 1031 w 585"/>
                <a:gd name="T7" fmla="*/ 592 h 1456"/>
                <a:gd name="T8" fmla="*/ 988 w 585"/>
                <a:gd name="T9" fmla="*/ 1093 h 1456"/>
                <a:gd name="T10" fmla="*/ 776 w 585"/>
                <a:gd name="T11" fmla="*/ 1560 h 1456"/>
                <a:gd name="T12" fmla="*/ 514 w 585"/>
                <a:gd name="T13" fmla="*/ 1781 h 1456"/>
                <a:gd name="T14" fmla="*/ 387 w 585"/>
                <a:gd name="T15" fmla="*/ 2061 h 1456"/>
                <a:gd name="T16" fmla="*/ 387 w 585"/>
                <a:gd name="T17" fmla="*/ 2342 h 1456"/>
                <a:gd name="T18" fmla="*/ 255 w 585"/>
                <a:gd name="T19" fmla="*/ 2155 h 1456"/>
                <a:gd name="T20" fmla="*/ 301 w 585"/>
                <a:gd name="T21" fmla="*/ 1843 h 1456"/>
                <a:gd name="T22" fmla="*/ 343 w 585"/>
                <a:gd name="T23" fmla="*/ 1655 h 1456"/>
                <a:gd name="T24" fmla="*/ 301 w 585"/>
                <a:gd name="T25" fmla="*/ 1469 h 1456"/>
                <a:gd name="T26" fmla="*/ 387 w 585"/>
                <a:gd name="T27" fmla="*/ 1314 h 1456"/>
                <a:gd name="T28" fmla="*/ 387 w 585"/>
                <a:gd name="T29" fmla="*/ 1189 h 1456"/>
                <a:gd name="T30" fmla="*/ 387 w 585"/>
                <a:gd name="T31" fmla="*/ 1000 h 1456"/>
                <a:gd name="T32" fmla="*/ 514 w 585"/>
                <a:gd name="T33" fmla="*/ 877 h 1456"/>
                <a:gd name="T34" fmla="*/ 556 w 585"/>
                <a:gd name="T35" fmla="*/ 1093 h 1456"/>
                <a:gd name="T36" fmla="*/ 643 w 585"/>
                <a:gd name="T37" fmla="*/ 1157 h 1456"/>
                <a:gd name="T38" fmla="*/ 816 w 585"/>
                <a:gd name="T39" fmla="*/ 1000 h 1456"/>
                <a:gd name="T40" fmla="*/ 855 w 585"/>
                <a:gd name="T41" fmla="*/ 750 h 1456"/>
                <a:gd name="T42" fmla="*/ 776 w 585"/>
                <a:gd name="T43" fmla="*/ 468 h 1456"/>
                <a:gd name="T44" fmla="*/ 687 w 585"/>
                <a:gd name="T45" fmla="*/ 312 h 1456"/>
                <a:gd name="T46" fmla="*/ 514 w 585"/>
                <a:gd name="T47" fmla="*/ 312 h 1456"/>
                <a:gd name="T48" fmla="*/ 301 w 585"/>
                <a:gd name="T49" fmla="*/ 563 h 1456"/>
                <a:gd name="T50" fmla="*/ 255 w 585"/>
                <a:gd name="T51" fmla="*/ 719 h 1456"/>
                <a:gd name="T52" fmla="*/ 213 w 585"/>
                <a:gd name="T53" fmla="*/ 1093 h 1456"/>
                <a:gd name="T54" fmla="*/ 170 w 585"/>
                <a:gd name="T55" fmla="*/ 2718 h 1456"/>
                <a:gd name="T56" fmla="*/ 1075 w 585"/>
                <a:gd name="T57" fmla="*/ 2686 h 1456"/>
                <a:gd name="T58" fmla="*/ 1288 w 585"/>
                <a:gd name="T59" fmla="*/ 2623 h 1456"/>
                <a:gd name="T60" fmla="*/ 1460 w 585"/>
                <a:gd name="T61" fmla="*/ 2373 h 1456"/>
                <a:gd name="T62" fmla="*/ 1544 w 585"/>
                <a:gd name="T63" fmla="*/ 2031 h 1456"/>
                <a:gd name="T64" fmla="*/ 1504 w 585"/>
                <a:gd name="T65" fmla="*/ 1748 h 1456"/>
                <a:gd name="T66" fmla="*/ 1328 w 585"/>
                <a:gd name="T67" fmla="*/ 1532 h 1456"/>
                <a:gd name="T68" fmla="*/ 1158 w 585"/>
                <a:gd name="T69" fmla="*/ 1502 h 1456"/>
                <a:gd name="T70" fmla="*/ 1075 w 585"/>
                <a:gd name="T71" fmla="*/ 1718 h 1456"/>
                <a:gd name="T72" fmla="*/ 1075 w 585"/>
                <a:gd name="T73" fmla="*/ 1999 h 1456"/>
                <a:gd name="T74" fmla="*/ 1158 w 585"/>
                <a:gd name="T75" fmla="*/ 2094 h 1456"/>
                <a:gd name="T76" fmla="*/ 1158 w 585"/>
                <a:gd name="T77" fmla="*/ 2246 h 1456"/>
                <a:gd name="T78" fmla="*/ 1075 w 585"/>
                <a:gd name="T79" fmla="*/ 2373 h 1456"/>
                <a:gd name="T80" fmla="*/ 944 w 585"/>
                <a:gd name="T81" fmla="*/ 2310 h 1456"/>
                <a:gd name="T82" fmla="*/ 902 w 585"/>
                <a:gd name="T83" fmla="*/ 2498 h 1456"/>
                <a:gd name="T84" fmla="*/ 816 w 585"/>
                <a:gd name="T85" fmla="*/ 2498 h 1456"/>
                <a:gd name="T86" fmla="*/ 729 w 585"/>
                <a:gd name="T87" fmla="*/ 2468 h 1456"/>
                <a:gd name="T88" fmla="*/ 556 w 585"/>
                <a:gd name="T89" fmla="*/ 2562 h 1456"/>
                <a:gd name="T90" fmla="*/ 430 w 585"/>
                <a:gd name="T91" fmla="*/ 2436 h 1456"/>
                <a:gd name="T92" fmla="*/ 514 w 585"/>
                <a:gd name="T93" fmla="*/ 2373 h 1456"/>
                <a:gd name="T94" fmla="*/ 643 w 585"/>
                <a:gd name="T95" fmla="*/ 2185 h 1456"/>
                <a:gd name="T96" fmla="*/ 776 w 585"/>
                <a:gd name="T97" fmla="*/ 1843 h 1456"/>
                <a:gd name="T98" fmla="*/ 988 w 585"/>
                <a:gd name="T99" fmla="*/ 1344 h 1456"/>
                <a:gd name="T100" fmla="*/ 1288 w 585"/>
                <a:gd name="T101" fmla="*/ 1189 h 1456"/>
                <a:gd name="T102" fmla="*/ 1460 w 585"/>
                <a:gd name="T103" fmla="*/ 1280 h 1456"/>
                <a:gd name="T104" fmla="*/ 1631 w 585"/>
                <a:gd name="T105" fmla="*/ 1622 h 1456"/>
                <a:gd name="T106" fmla="*/ 1673 w 585"/>
                <a:gd name="T107" fmla="*/ 2061 h 1456"/>
                <a:gd name="T108" fmla="*/ 1588 w 585"/>
                <a:gd name="T109" fmla="*/ 2498 h 1456"/>
                <a:gd name="T110" fmla="*/ 1460 w 585"/>
                <a:gd name="T111" fmla="*/ 2777 h 1456"/>
                <a:gd name="T112" fmla="*/ 1244 w 585"/>
                <a:gd name="T113" fmla="*/ 2966 h 1456"/>
                <a:gd name="T114" fmla="*/ 729 w 585"/>
                <a:gd name="T115" fmla="*/ 3029 h 1456"/>
                <a:gd name="T116" fmla="*/ 0 w 585"/>
                <a:gd name="T117" fmla="*/ 1718 h 1456"/>
                <a:gd name="T118" fmla="*/ 43 w 585"/>
                <a:gd name="T119" fmla="*/ 940 h 1456"/>
                <a:gd name="T120" fmla="*/ 129 w 585"/>
                <a:gd name="T121" fmla="*/ 499 h 1456"/>
                <a:gd name="T122" fmla="*/ 301 w 585"/>
                <a:gd name="T123" fmla="*/ 156 h 14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85"/>
                <a:gd name="T187" fmla="*/ 0 h 1456"/>
                <a:gd name="T188" fmla="*/ 585 w 585"/>
                <a:gd name="T189" fmla="*/ 1456 h 14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85" h="1456">
                  <a:moveTo>
                    <a:pt x="105" y="75"/>
                  </a:moveTo>
                  <a:lnTo>
                    <a:pt x="135" y="45"/>
                  </a:lnTo>
                  <a:lnTo>
                    <a:pt x="165" y="15"/>
                  </a:lnTo>
                  <a:lnTo>
                    <a:pt x="195" y="0"/>
                  </a:lnTo>
                  <a:lnTo>
                    <a:pt x="210" y="0"/>
                  </a:lnTo>
                  <a:lnTo>
                    <a:pt x="240" y="15"/>
                  </a:lnTo>
                  <a:lnTo>
                    <a:pt x="270" y="45"/>
                  </a:lnTo>
                  <a:lnTo>
                    <a:pt x="300" y="90"/>
                  </a:lnTo>
                  <a:lnTo>
                    <a:pt x="330" y="150"/>
                  </a:lnTo>
                  <a:lnTo>
                    <a:pt x="345" y="195"/>
                  </a:lnTo>
                  <a:lnTo>
                    <a:pt x="345" y="240"/>
                  </a:lnTo>
                  <a:lnTo>
                    <a:pt x="360" y="285"/>
                  </a:lnTo>
                  <a:lnTo>
                    <a:pt x="360" y="330"/>
                  </a:lnTo>
                  <a:lnTo>
                    <a:pt x="360" y="436"/>
                  </a:lnTo>
                  <a:lnTo>
                    <a:pt x="345" y="526"/>
                  </a:lnTo>
                  <a:lnTo>
                    <a:pt x="330" y="616"/>
                  </a:lnTo>
                  <a:lnTo>
                    <a:pt x="300" y="691"/>
                  </a:lnTo>
                  <a:lnTo>
                    <a:pt x="270" y="751"/>
                  </a:lnTo>
                  <a:lnTo>
                    <a:pt x="240" y="796"/>
                  </a:lnTo>
                  <a:lnTo>
                    <a:pt x="210" y="826"/>
                  </a:lnTo>
                  <a:lnTo>
                    <a:pt x="180" y="856"/>
                  </a:lnTo>
                  <a:lnTo>
                    <a:pt x="165" y="886"/>
                  </a:lnTo>
                  <a:lnTo>
                    <a:pt x="150" y="931"/>
                  </a:lnTo>
                  <a:lnTo>
                    <a:pt x="135" y="991"/>
                  </a:lnTo>
                  <a:lnTo>
                    <a:pt x="135" y="1036"/>
                  </a:lnTo>
                  <a:lnTo>
                    <a:pt x="135" y="1081"/>
                  </a:lnTo>
                  <a:lnTo>
                    <a:pt x="135" y="1126"/>
                  </a:lnTo>
                  <a:lnTo>
                    <a:pt x="120" y="1111"/>
                  </a:lnTo>
                  <a:lnTo>
                    <a:pt x="105" y="1081"/>
                  </a:lnTo>
                  <a:lnTo>
                    <a:pt x="90" y="1036"/>
                  </a:lnTo>
                  <a:lnTo>
                    <a:pt x="90" y="991"/>
                  </a:lnTo>
                  <a:lnTo>
                    <a:pt x="90" y="931"/>
                  </a:lnTo>
                  <a:lnTo>
                    <a:pt x="105" y="886"/>
                  </a:lnTo>
                  <a:lnTo>
                    <a:pt x="120" y="841"/>
                  </a:lnTo>
                  <a:lnTo>
                    <a:pt x="135" y="811"/>
                  </a:lnTo>
                  <a:lnTo>
                    <a:pt x="120" y="796"/>
                  </a:lnTo>
                  <a:lnTo>
                    <a:pt x="105" y="766"/>
                  </a:lnTo>
                  <a:lnTo>
                    <a:pt x="105" y="736"/>
                  </a:lnTo>
                  <a:lnTo>
                    <a:pt x="105" y="706"/>
                  </a:lnTo>
                  <a:lnTo>
                    <a:pt x="105" y="676"/>
                  </a:lnTo>
                  <a:lnTo>
                    <a:pt x="120" y="646"/>
                  </a:lnTo>
                  <a:lnTo>
                    <a:pt x="135" y="631"/>
                  </a:lnTo>
                  <a:lnTo>
                    <a:pt x="150" y="631"/>
                  </a:lnTo>
                  <a:lnTo>
                    <a:pt x="135" y="601"/>
                  </a:lnTo>
                  <a:lnTo>
                    <a:pt x="135" y="571"/>
                  </a:lnTo>
                  <a:lnTo>
                    <a:pt x="135" y="541"/>
                  </a:lnTo>
                  <a:lnTo>
                    <a:pt x="135" y="496"/>
                  </a:lnTo>
                  <a:lnTo>
                    <a:pt x="135" y="481"/>
                  </a:lnTo>
                  <a:lnTo>
                    <a:pt x="150" y="451"/>
                  </a:lnTo>
                  <a:lnTo>
                    <a:pt x="165" y="436"/>
                  </a:lnTo>
                  <a:lnTo>
                    <a:pt x="180" y="421"/>
                  </a:lnTo>
                  <a:lnTo>
                    <a:pt x="180" y="466"/>
                  </a:lnTo>
                  <a:lnTo>
                    <a:pt x="195" y="511"/>
                  </a:lnTo>
                  <a:lnTo>
                    <a:pt x="195" y="526"/>
                  </a:lnTo>
                  <a:lnTo>
                    <a:pt x="210" y="541"/>
                  </a:lnTo>
                  <a:lnTo>
                    <a:pt x="225" y="556"/>
                  </a:lnTo>
                  <a:lnTo>
                    <a:pt x="255" y="541"/>
                  </a:lnTo>
                  <a:lnTo>
                    <a:pt x="285" y="511"/>
                  </a:lnTo>
                  <a:lnTo>
                    <a:pt x="285" y="481"/>
                  </a:lnTo>
                  <a:lnTo>
                    <a:pt x="300" y="436"/>
                  </a:lnTo>
                  <a:lnTo>
                    <a:pt x="300" y="406"/>
                  </a:lnTo>
                  <a:lnTo>
                    <a:pt x="300" y="360"/>
                  </a:lnTo>
                  <a:lnTo>
                    <a:pt x="300" y="300"/>
                  </a:lnTo>
                  <a:lnTo>
                    <a:pt x="285" y="255"/>
                  </a:lnTo>
                  <a:lnTo>
                    <a:pt x="270" y="225"/>
                  </a:lnTo>
                  <a:lnTo>
                    <a:pt x="270" y="180"/>
                  </a:lnTo>
                  <a:lnTo>
                    <a:pt x="255" y="165"/>
                  </a:lnTo>
                  <a:lnTo>
                    <a:pt x="240" y="150"/>
                  </a:lnTo>
                  <a:lnTo>
                    <a:pt x="210" y="135"/>
                  </a:lnTo>
                  <a:lnTo>
                    <a:pt x="195" y="135"/>
                  </a:lnTo>
                  <a:lnTo>
                    <a:pt x="180" y="150"/>
                  </a:lnTo>
                  <a:lnTo>
                    <a:pt x="150" y="180"/>
                  </a:lnTo>
                  <a:lnTo>
                    <a:pt x="135" y="225"/>
                  </a:lnTo>
                  <a:lnTo>
                    <a:pt x="105" y="270"/>
                  </a:lnTo>
                  <a:lnTo>
                    <a:pt x="105" y="285"/>
                  </a:lnTo>
                  <a:lnTo>
                    <a:pt x="90" y="300"/>
                  </a:lnTo>
                  <a:lnTo>
                    <a:pt x="90" y="345"/>
                  </a:lnTo>
                  <a:lnTo>
                    <a:pt x="75" y="391"/>
                  </a:lnTo>
                  <a:lnTo>
                    <a:pt x="75" y="451"/>
                  </a:lnTo>
                  <a:lnTo>
                    <a:pt x="75" y="526"/>
                  </a:lnTo>
                  <a:lnTo>
                    <a:pt x="60" y="676"/>
                  </a:lnTo>
                  <a:lnTo>
                    <a:pt x="60" y="841"/>
                  </a:lnTo>
                  <a:lnTo>
                    <a:pt x="60" y="1306"/>
                  </a:lnTo>
                  <a:lnTo>
                    <a:pt x="255" y="1306"/>
                  </a:lnTo>
                  <a:lnTo>
                    <a:pt x="315" y="1306"/>
                  </a:lnTo>
                  <a:lnTo>
                    <a:pt x="375" y="1291"/>
                  </a:lnTo>
                  <a:lnTo>
                    <a:pt x="405" y="1291"/>
                  </a:lnTo>
                  <a:lnTo>
                    <a:pt x="435" y="1276"/>
                  </a:lnTo>
                  <a:lnTo>
                    <a:pt x="450" y="1261"/>
                  </a:lnTo>
                  <a:lnTo>
                    <a:pt x="465" y="1231"/>
                  </a:lnTo>
                  <a:lnTo>
                    <a:pt x="480" y="1216"/>
                  </a:lnTo>
                  <a:lnTo>
                    <a:pt x="510" y="1141"/>
                  </a:lnTo>
                  <a:lnTo>
                    <a:pt x="525" y="1081"/>
                  </a:lnTo>
                  <a:lnTo>
                    <a:pt x="525" y="1036"/>
                  </a:lnTo>
                  <a:lnTo>
                    <a:pt x="540" y="976"/>
                  </a:lnTo>
                  <a:lnTo>
                    <a:pt x="540" y="931"/>
                  </a:lnTo>
                  <a:lnTo>
                    <a:pt x="525" y="886"/>
                  </a:lnTo>
                  <a:lnTo>
                    <a:pt x="525" y="841"/>
                  </a:lnTo>
                  <a:lnTo>
                    <a:pt x="510" y="811"/>
                  </a:lnTo>
                  <a:lnTo>
                    <a:pt x="480" y="751"/>
                  </a:lnTo>
                  <a:lnTo>
                    <a:pt x="465" y="736"/>
                  </a:lnTo>
                  <a:lnTo>
                    <a:pt x="450" y="721"/>
                  </a:lnTo>
                  <a:lnTo>
                    <a:pt x="435" y="721"/>
                  </a:lnTo>
                  <a:lnTo>
                    <a:pt x="405" y="721"/>
                  </a:lnTo>
                  <a:lnTo>
                    <a:pt x="405" y="751"/>
                  </a:lnTo>
                  <a:lnTo>
                    <a:pt x="390" y="766"/>
                  </a:lnTo>
                  <a:lnTo>
                    <a:pt x="375" y="826"/>
                  </a:lnTo>
                  <a:lnTo>
                    <a:pt x="360" y="886"/>
                  </a:lnTo>
                  <a:lnTo>
                    <a:pt x="360" y="916"/>
                  </a:lnTo>
                  <a:lnTo>
                    <a:pt x="375" y="961"/>
                  </a:lnTo>
                  <a:lnTo>
                    <a:pt x="375" y="976"/>
                  </a:lnTo>
                  <a:lnTo>
                    <a:pt x="390" y="991"/>
                  </a:lnTo>
                  <a:lnTo>
                    <a:pt x="405" y="1006"/>
                  </a:lnTo>
                  <a:lnTo>
                    <a:pt x="420" y="1006"/>
                  </a:lnTo>
                  <a:lnTo>
                    <a:pt x="420" y="1051"/>
                  </a:lnTo>
                  <a:lnTo>
                    <a:pt x="405" y="1081"/>
                  </a:lnTo>
                  <a:lnTo>
                    <a:pt x="405" y="1111"/>
                  </a:lnTo>
                  <a:lnTo>
                    <a:pt x="390" y="1126"/>
                  </a:lnTo>
                  <a:lnTo>
                    <a:pt x="375" y="1141"/>
                  </a:lnTo>
                  <a:lnTo>
                    <a:pt x="360" y="1141"/>
                  </a:lnTo>
                  <a:lnTo>
                    <a:pt x="345" y="1126"/>
                  </a:lnTo>
                  <a:lnTo>
                    <a:pt x="330" y="1111"/>
                  </a:lnTo>
                  <a:lnTo>
                    <a:pt x="330" y="1141"/>
                  </a:lnTo>
                  <a:lnTo>
                    <a:pt x="330" y="1171"/>
                  </a:lnTo>
                  <a:lnTo>
                    <a:pt x="315" y="1201"/>
                  </a:lnTo>
                  <a:lnTo>
                    <a:pt x="300" y="1201"/>
                  </a:lnTo>
                  <a:lnTo>
                    <a:pt x="300" y="1216"/>
                  </a:lnTo>
                  <a:lnTo>
                    <a:pt x="285" y="1201"/>
                  </a:lnTo>
                  <a:lnTo>
                    <a:pt x="270" y="1171"/>
                  </a:lnTo>
                  <a:lnTo>
                    <a:pt x="270" y="1141"/>
                  </a:lnTo>
                  <a:lnTo>
                    <a:pt x="255" y="1186"/>
                  </a:lnTo>
                  <a:lnTo>
                    <a:pt x="240" y="1216"/>
                  </a:lnTo>
                  <a:lnTo>
                    <a:pt x="210" y="1231"/>
                  </a:lnTo>
                  <a:lnTo>
                    <a:pt x="195" y="1231"/>
                  </a:lnTo>
                  <a:lnTo>
                    <a:pt x="180" y="1231"/>
                  </a:lnTo>
                  <a:lnTo>
                    <a:pt x="165" y="1201"/>
                  </a:lnTo>
                  <a:lnTo>
                    <a:pt x="150" y="1171"/>
                  </a:lnTo>
                  <a:lnTo>
                    <a:pt x="135" y="1126"/>
                  </a:lnTo>
                  <a:lnTo>
                    <a:pt x="150" y="1141"/>
                  </a:lnTo>
                  <a:lnTo>
                    <a:pt x="180" y="1141"/>
                  </a:lnTo>
                  <a:lnTo>
                    <a:pt x="195" y="1126"/>
                  </a:lnTo>
                  <a:lnTo>
                    <a:pt x="210" y="1096"/>
                  </a:lnTo>
                  <a:lnTo>
                    <a:pt x="225" y="1051"/>
                  </a:lnTo>
                  <a:lnTo>
                    <a:pt x="255" y="1006"/>
                  </a:lnTo>
                  <a:lnTo>
                    <a:pt x="255" y="946"/>
                  </a:lnTo>
                  <a:lnTo>
                    <a:pt x="270" y="886"/>
                  </a:lnTo>
                  <a:lnTo>
                    <a:pt x="285" y="796"/>
                  </a:lnTo>
                  <a:lnTo>
                    <a:pt x="315" y="706"/>
                  </a:lnTo>
                  <a:lnTo>
                    <a:pt x="345" y="646"/>
                  </a:lnTo>
                  <a:lnTo>
                    <a:pt x="375" y="586"/>
                  </a:lnTo>
                  <a:lnTo>
                    <a:pt x="420" y="571"/>
                  </a:lnTo>
                  <a:lnTo>
                    <a:pt x="450" y="571"/>
                  </a:lnTo>
                  <a:lnTo>
                    <a:pt x="480" y="571"/>
                  </a:lnTo>
                  <a:lnTo>
                    <a:pt x="495" y="586"/>
                  </a:lnTo>
                  <a:lnTo>
                    <a:pt x="510" y="616"/>
                  </a:lnTo>
                  <a:lnTo>
                    <a:pt x="525" y="646"/>
                  </a:lnTo>
                  <a:lnTo>
                    <a:pt x="555" y="721"/>
                  </a:lnTo>
                  <a:lnTo>
                    <a:pt x="570" y="781"/>
                  </a:lnTo>
                  <a:lnTo>
                    <a:pt x="585" y="856"/>
                  </a:lnTo>
                  <a:lnTo>
                    <a:pt x="585" y="916"/>
                  </a:lnTo>
                  <a:lnTo>
                    <a:pt x="585" y="991"/>
                  </a:lnTo>
                  <a:lnTo>
                    <a:pt x="585" y="1066"/>
                  </a:lnTo>
                  <a:lnTo>
                    <a:pt x="570" y="1126"/>
                  </a:lnTo>
                  <a:lnTo>
                    <a:pt x="555" y="1201"/>
                  </a:lnTo>
                  <a:lnTo>
                    <a:pt x="540" y="1261"/>
                  </a:lnTo>
                  <a:lnTo>
                    <a:pt x="525" y="1321"/>
                  </a:lnTo>
                  <a:lnTo>
                    <a:pt x="510" y="1336"/>
                  </a:lnTo>
                  <a:lnTo>
                    <a:pt x="495" y="1366"/>
                  </a:lnTo>
                  <a:lnTo>
                    <a:pt x="465" y="1396"/>
                  </a:lnTo>
                  <a:lnTo>
                    <a:pt x="435" y="1426"/>
                  </a:lnTo>
                  <a:lnTo>
                    <a:pt x="405" y="1441"/>
                  </a:lnTo>
                  <a:lnTo>
                    <a:pt x="330" y="1456"/>
                  </a:lnTo>
                  <a:lnTo>
                    <a:pt x="255" y="1456"/>
                  </a:lnTo>
                  <a:lnTo>
                    <a:pt x="0" y="1456"/>
                  </a:lnTo>
                  <a:lnTo>
                    <a:pt x="0" y="826"/>
                  </a:lnTo>
                  <a:lnTo>
                    <a:pt x="0" y="631"/>
                  </a:lnTo>
                  <a:lnTo>
                    <a:pt x="15" y="451"/>
                  </a:lnTo>
                  <a:lnTo>
                    <a:pt x="15" y="375"/>
                  </a:lnTo>
                  <a:lnTo>
                    <a:pt x="30" y="300"/>
                  </a:lnTo>
                  <a:lnTo>
                    <a:pt x="45" y="240"/>
                  </a:lnTo>
                  <a:lnTo>
                    <a:pt x="45" y="195"/>
                  </a:lnTo>
                  <a:lnTo>
                    <a:pt x="60" y="165"/>
                  </a:lnTo>
                  <a:lnTo>
                    <a:pt x="105" y="75"/>
                  </a:lnTo>
                  <a:close/>
                </a:path>
              </a:pathLst>
            </a:custGeom>
            <a:solidFill>
              <a:srgbClr val="B20065"/>
            </a:solidFill>
            <a:ln w="9525">
              <a:solidFill>
                <a:srgbClr val="0000FF"/>
              </a:solidFill>
              <a:round/>
              <a:headEnd/>
              <a:tailEnd/>
            </a:ln>
          </p:spPr>
          <p:txBody>
            <a:bodyPr/>
            <a:lstStyle/>
            <a:p>
              <a:endParaRPr lang="en-US"/>
            </a:p>
          </p:txBody>
        </p:sp>
        <p:sp>
          <p:nvSpPr>
            <p:cNvPr id="17417" name="Freeform 7" descr="Wide upward diagonal">
              <a:extLst>
                <a:ext uri="{FF2B5EF4-FFF2-40B4-BE49-F238E27FC236}">
                  <a16:creationId xmlns:a16="http://schemas.microsoft.com/office/drawing/2014/main" xmlns="" id="{8872F908-08DB-4AB0-9FD4-E5AE0AB60AD5}"/>
                </a:ext>
              </a:extLst>
            </p:cNvPr>
            <p:cNvSpPr>
              <a:spLocks/>
            </p:cNvSpPr>
            <p:nvPr/>
          </p:nvSpPr>
          <p:spPr bwMode="auto">
            <a:xfrm>
              <a:off x="6299" y="1287"/>
              <a:ext cx="3963" cy="255"/>
            </a:xfrm>
            <a:custGeom>
              <a:avLst/>
              <a:gdLst>
                <a:gd name="T0" fmla="*/ 9417 w 3327"/>
                <a:gd name="T1" fmla="*/ 478 h 225"/>
                <a:gd name="T2" fmla="*/ 9373 w 3327"/>
                <a:gd name="T3" fmla="*/ 445 h 225"/>
                <a:gd name="T4" fmla="*/ 9291 w 3327"/>
                <a:gd name="T5" fmla="*/ 382 h 225"/>
                <a:gd name="T6" fmla="*/ 9247 w 3327"/>
                <a:gd name="T7" fmla="*/ 349 h 225"/>
                <a:gd name="T8" fmla="*/ 9161 w 3327"/>
                <a:gd name="T9" fmla="*/ 349 h 225"/>
                <a:gd name="T10" fmla="*/ 8993 w 3327"/>
                <a:gd name="T11" fmla="*/ 318 h 225"/>
                <a:gd name="T12" fmla="*/ 8778 w 3327"/>
                <a:gd name="T13" fmla="*/ 286 h 225"/>
                <a:gd name="T14" fmla="*/ 8778 w 3327"/>
                <a:gd name="T15" fmla="*/ 286 h 225"/>
                <a:gd name="T16" fmla="*/ 0 w 3327"/>
                <a:gd name="T17" fmla="*/ 286 h 225"/>
                <a:gd name="T18" fmla="*/ 0 w 3327"/>
                <a:gd name="T19" fmla="*/ 0 h 225"/>
                <a:gd name="T20" fmla="*/ 8818 w 3327"/>
                <a:gd name="T21" fmla="*/ 0 h 225"/>
                <a:gd name="T22" fmla="*/ 9035 w 3327"/>
                <a:gd name="T23" fmla="*/ 0 h 225"/>
                <a:gd name="T24" fmla="*/ 9247 w 3327"/>
                <a:gd name="T25" fmla="*/ 32 h 225"/>
                <a:gd name="T26" fmla="*/ 9333 w 3327"/>
                <a:gd name="T27" fmla="*/ 65 h 225"/>
                <a:gd name="T28" fmla="*/ 9373 w 3327"/>
                <a:gd name="T29" fmla="*/ 96 h 225"/>
                <a:gd name="T30" fmla="*/ 9459 w 3327"/>
                <a:gd name="T31" fmla="*/ 160 h 225"/>
                <a:gd name="T32" fmla="*/ 9503 w 3327"/>
                <a:gd name="T33" fmla="*/ 222 h 225"/>
                <a:gd name="T34" fmla="*/ 9417 w 3327"/>
                <a:gd name="T35" fmla="*/ 478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297" y="225"/>
                  </a:moveTo>
                  <a:lnTo>
                    <a:pt x="3282" y="210"/>
                  </a:lnTo>
                  <a:lnTo>
                    <a:pt x="3252" y="180"/>
                  </a:lnTo>
                  <a:lnTo>
                    <a:pt x="3237" y="165"/>
                  </a:lnTo>
                  <a:lnTo>
                    <a:pt x="3208" y="165"/>
                  </a:lnTo>
                  <a:lnTo>
                    <a:pt x="3148" y="150"/>
                  </a:lnTo>
                  <a:lnTo>
                    <a:pt x="3073" y="135"/>
                  </a:lnTo>
                  <a:lnTo>
                    <a:pt x="0" y="135"/>
                  </a:lnTo>
                  <a:lnTo>
                    <a:pt x="0" y="0"/>
                  </a:lnTo>
                  <a:lnTo>
                    <a:pt x="3088" y="0"/>
                  </a:lnTo>
                  <a:lnTo>
                    <a:pt x="3163" y="0"/>
                  </a:lnTo>
                  <a:lnTo>
                    <a:pt x="3237" y="15"/>
                  </a:lnTo>
                  <a:lnTo>
                    <a:pt x="3267" y="30"/>
                  </a:lnTo>
                  <a:lnTo>
                    <a:pt x="3282" y="45"/>
                  </a:lnTo>
                  <a:lnTo>
                    <a:pt x="3312" y="75"/>
                  </a:lnTo>
                  <a:lnTo>
                    <a:pt x="3327" y="105"/>
                  </a:lnTo>
                  <a:lnTo>
                    <a:pt x="3297" y="225"/>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18" name="Freeform 8">
              <a:extLst>
                <a:ext uri="{FF2B5EF4-FFF2-40B4-BE49-F238E27FC236}">
                  <a16:creationId xmlns:a16="http://schemas.microsoft.com/office/drawing/2014/main" xmlns="" id="{E760D34C-68F2-4F61-AE00-3FFBC65BA24E}"/>
                </a:ext>
              </a:extLst>
            </p:cNvPr>
            <p:cNvSpPr>
              <a:spLocks/>
            </p:cNvSpPr>
            <p:nvPr/>
          </p:nvSpPr>
          <p:spPr bwMode="auto">
            <a:xfrm>
              <a:off x="10762" y="2712"/>
              <a:ext cx="107" cy="5781"/>
            </a:xfrm>
            <a:custGeom>
              <a:avLst/>
              <a:gdLst>
                <a:gd name="T0" fmla="*/ 0 w 90"/>
                <a:gd name="T1" fmla="*/ 188 h 5117"/>
                <a:gd name="T2" fmla="*/ 43 w 90"/>
                <a:gd name="T3" fmla="*/ 281 h 5117"/>
                <a:gd name="T4" fmla="*/ 43 w 90"/>
                <a:gd name="T5" fmla="*/ 374 h 5117"/>
                <a:gd name="T6" fmla="*/ 43 w 90"/>
                <a:gd name="T7" fmla="*/ 499 h 5117"/>
                <a:gd name="T8" fmla="*/ 87 w 90"/>
                <a:gd name="T9" fmla="*/ 655 h 5117"/>
                <a:gd name="T10" fmla="*/ 87 w 90"/>
                <a:gd name="T11" fmla="*/ 966 h 5117"/>
                <a:gd name="T12" fmla="*/ 87 w 90"/>
                <a:gd name="T13" fmla="*/ 1309 h 5117"/>
                <a:gd name="T14" fmla="*/ 87 w 90"/>
                <a:gd name="T15" fmla="*/ 1309 h 5117"/>
                <a:gd name="T16" fmla="*/ 87 w 90"/>
                <a:gd name="T17" fmla="*/ 10639 h 5117"/>
                <a:gd name="T18" fmla="*/ 254 w 90"/>
                <a:gd name="T19" fmla="*/ 10639 h 5117"/>
                <a:gd name="T20" fmla="*/ 254 w 90"/>
                <a:gd name="T21" fmla="*/ 1279 h 5117"/>
                <a:gd name="T22" fmla="*/ 254 w 90"/>
                <a:gd name="T23" fmla="*/ 1279 h 5117"/>
                <a:gd name="T24" fmla="*/ 254 w 90"/>
                <a:gd name="T25" fmla="*/ 904 h 5117"/>
                <a:gd name="T26" fmla="*/ 254 w 90"/>
                <a:gd name="T27" fmla="*/ 530 h 5117"/>
                <a:gd name="T28" fmla="*/ 212 w 90"/>
                <a:gd name="T29" fmla="*/ 374 h 5117"/>
                <a:gd name="T30" fmla="*/ 212 w 90"/>
                <a:gd name="T31" fmla="*/ 218 h 5117"/>
                <a:gd name="T32" fmla="*/ 168 w 90"/>
                <a:gd name="T33" fmla="*/ 96 h 5117"/>
                <a:gd name="T34" fmla="*/ 127 w 90"/>
                <a:gd name="T35" fmla="*/ 0 h 5117"/>
                <a:gd name="T36" fmla="*/ 87 w 90"/>
                <a:gd name="T37" fmla="*/ 96 h 5117"/>
                <a:gd name="T38" fmla="*/ 0 w 90"/>
                <a:gd name="T39" fmla="*/ 188 h 5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5117"/>
                <a:gd name="T62" fmla="*/ 90 w 90"/>
                <a:gd name="T63" fmla="*/ 5117 h 51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5117">
                  <a:moveTo>
                    <a:pt x="0" y="90"/>
                  </a:moveTo>
                  <a:lnTo>
                    <a:pt x="15" y="135"/>
                  </a:lnTo>
                  <a:lnTo>
                    <a:pt x="15" y="180"/>
                  </a:lnTo>
                  <a:lnTo>
                    <a:pt x="15" y="240"/>
                  </a:lnTo>
                  <a:lnTo>
                    <a:pt x="30" y="315"/>
                  </a:lnTo>
                  <a:lnTo>
                    <a:pt x="30" y="465"/>
                  </a:lnTo>
                  <a:lnTo>
                    <a:pt x="30" y="630"/>
                  </a:lnTo>
                  <a:lnTo>
                    <a:pt x="30" y="5117"/>
                  </a:lnTo>
                  <a:lnTo>
                    <a:pt x="90" y="5117"/>
                  </a:lnTo>
                  <a:lnTo>
                    <a:pt x="90" y="615"/>
                  </a:lnTo>
                  <a:lnTo>
                    <a:pt x="90" y="435"/>
                  </a:lnTo>
                  <a:lnTo>
                    <a:pt x="90" y="255"/>
                  </a:lnTo>
                  <a:lnTo>
                    <a:pt x="75" y="180"/>
                  </a:lnTo>
                  <a:lnTo>
                    <a:pt x="75" y="105"/>
                  </a:lnTo>
                  <a:lnTo>
                    <a:pt x="60" y="45"/>
                  </a:lnTo>
                  <a:lnTo>
                    <a:pt x="45" y="0"/>
                  </a:lnTo>
                  <a:lnTo>
                    <a:pt x="30" y="45"/>
                  </a:lnTo>
                  <a:lnTo>
                    <a:pt x="0" y="9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19" name="Freeform 9" descr="Wide upward diagonal">
              <a:extLst>
                <a:ext uri="{FF2B5EF4-FFF2-40B4-BE49-F238E27FC236}">
                  <a16:creationId xmlns:a16="http://schemas.microsoft.com/office/drawing/2014/main" xmlns="" id="{AFB39546-0DFB-4C91-9974-6629A4D63F56}"/>
                </a:ext>
              </a:extLst>
            </p:cNvPr>
            <p:cNvSpPr>
              <a:spLocks/>
            </p:cNvSpPr>
            <p:nvPr/>
          </p:nvSpPr>
          <p:spPr bwMode="auto">
            <a:xfrm>
              <a:off x="2335" y="1287"/>
              <a:ext cx="3964" cy="255"/>
            </a:xfrm>
            <a:custGeom>
              <a:avLst/>
              <a:gdLst>
                <a:gd name="T0" fmla="*/ 87 w 3327"/>
                <a:gd name="T1" fmla="*/ 478 h 225"/>
                <a:gd name="T2" fmla="*/ 129 w 3327"/>
                <a:gd name="T3" fmla="*/ 445 h 225"/>
                <a:gd name="T4" fmla="*/ 213 w 3327"/>
                <a:gd name="T5" fmla="*/ 382 h 225"/>
                <a:gd name="T6" fmla="*/ 255 w 3327"/>
                <a:gd name="T7" fmla="*/ 349 h 225"/>
                <a:gd name="T8" fmla="*/ 340 w 3327"/>
                <a:gd name="T9" fmla="*/ 349 h 225"/>
                <a:gd name="T10" fmla="*/ 512 w 3327"/>
                <a:gd name="T11" fmla="*/ 318 h 225"/>
                <a:gd name="T12" fmla="*/ 727 w 3327"/>
                <a:gd name="T13" fmla="*/ 286 h 225"/>
                <a:gd name="T14" fmla="*/ 727 w 3327"/>
                <a:gd name="T15" fmla="*/ 286 h 225"/>
                <a:gd name="T16" fmla="*/ 9517 w 3327"/>
                <a:gd name="T17" fmla="*/ 286 h 225"/>
                <a:gd name="T18" fmla="*/ 9517 w 3327"/>
                <a:gd name="T19" fmla="*/ 0 h 225"/>
                <a:gd name="T20" fmla="*/ 685 w 3327"/>
                <a:gd name="T21" fmla="*/ 0 h 225"/>
                <a:gd name="T22" fmla="*/ 467 w 3327"/>
                <a:gd name="T23" fmla="*/ 0 h 225"/>
                <a:gd name="T24" fmla="*/ 301 w 3327"/>
                <a:gd name="T25" fmla="*/ 32 h 225"/>
                <a:gd name="T26" fmla="*/ 170 w 3327"/>
                <a:gd name="T27" fmla="*/ 65 h 225"/>
                <a:gd name="T28" fmla="*/ 129 w 3327"/>
                <a:gd name="T29" fmla="*/ 96 h 225"/>
                <a:gd name="T30" fmla="*/ 43 w 3327"/>
                <a:gd name="T31" fmla="*/ 160 h 225"/>
                <a:gd name="T32" fmla="*/ 0 w 3327"/>
                <a:gd name="T33" fmla="*/ 222 h 225"/>
                <a:gd name="T34" fmla="*/ 43 w 3327"/>
                <a:gd name="T35" fmla="*/ 349 h 225"/>
                <a:gd name="T36" fmla="*/ 87 w 3327"/>
                <a:gd name="T37" fmla="*/ 478 h 2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27"/>
                <a:gd name="T58" fmla="*/ 0 h 225"/>
                <a:gd name="T59" fmla="*/ 3327 w 3327"/>
                <a:gd name="T60" fmla="*/ 225 h 2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27" h="225">
                  <a:moveTo>
                    <a:pt x="30" y="225"/>
                  </a:moveTo>
                  <a:lnTo>
                    <a:pt x="45" y="210"/>
                  </a:lnTo>
                  <a:lnTo>
                    <a:pt x="75" y="180"/>
                  </a:lnTo>
                  <a:lnTo>
                    <a:pt x="90" y="165"/>
                  </a:lnTo>
                  <a:lnTo>
                    <a:pt x="119" y="165"/>
                  </a:lnTo>
                  <a:lnTo>
                    <a:pt x="179" y="150"/>
                  </a:lnTo>
                  <a:lnTo>
                    <a:pt x="254" y="135"/>
                  </a:lnTo>
                  <a:lnTo>
                    <a:pt x="3327" y="135"/>
                  </a:lnTo>
                  <a:lnTo>
                    <a:pt x="3327" y="0"/>
                  </a:lnTo>
                  <a:lnTo>
                    <a:pt x="239" y="0"/>
                  </a:lnTo>
                  <a:lnTo>
                    <a:pt x="164" y="0"/>
                  </a:lnTo>
                  <a:lnTo>
                    <a:pt x="105" y="15"/>
                  </a:lnTo>
                  <a:lnTo>
                    <a:pt x="60" y="30"/>
                  </a:lnTo>
                  <a:lnTo>
                    <a:pt x="45" y="45"/>
                  </a:lnTo>
                  <a:lnTo>
                    <a:pt x="15" y="75"/>
                  </a:lnTo>
                  <a:lnTo>
                    <a:pt x="0" y="105"/>
                  </a:lnTo>
                  <a:lnTo>
                    <a:pt x="15" y="165"/>
                  </a:lnTo>
                  <a:lnTo>
                    <a:pt x="30" y="225"/>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0" name="Freeform 10">
              <a:extLst>
                <a:ext uri="{FF2B5EF4-FFF2-40B4-BE49-F238E27FC236}">
                  <a16:creationId xmlns:a16="http://schemas.microsoft.com/office/drawing/2014/main" xmlns="" id="{55BEB270-5BAA-4E3B-A254-0080FC086271}"/>
                </a:ext>
              </a:extLst>
            </p:cNvPr>
            <p:cNvSpPr>
              <a:spLocks/>
            </p:cNvSpPr>
            <p:nvPr/>
          </p:nvSpPr>
          <p:spPr bwMode="auto">
            <a:xfrm>
              <a:off x="1728" y="2712"/>
              <a:ext cx="107" cy="5781"/>
            </a:xfrm>
            <a:custGeom>
              <a:avLst/>
              <a:gdLst>
                <a:gd name="T0" fmla="*/ 254 w 90"/>
                <a:gd name="T1" fmla="*/ 188 h 5117"/>
                <a:gd name="T2" fmla="*/ 212 w 90"/>
                <a:gd name="T3" fmla="*/ 281 h 5117"/>
                <a:gd name="T4" fmla="*/ 212 w 90"/>
                <a:gd name="T5" fmla="*/ 374 h 5117"/>
                <a:gd name="T6" fmla="*/ 212 w 90"/>
                <a:gd name="T7" fmla="*/ 499 h 5117"/>
                <a:gd name="T8" fmla="*/ 168 w 90"/>
                <a:gd name="T9" fmla="*/ 655 h 5117"/>
                <a:gd name="T10" fmla="*/ 168 w 90"/>
                <a:gd name="T11" fmla="*/ 966 h 5117"/>
                <a:gd name="T12" fmla="*/ 168 w 90"/>
                <a:gd name="T13" fmla="*/ 1309 h 5117"/>
                <a:gd name="T14" fmla="*/ 168 w 90"/>
                <a:gd name="T15" fmla="*/ 10639 h 5117"/>
                <a:gd name="T16" fmla="*/ 0 w 90"/>
                <a:gd name="T17" fmla="*/ 10639 h 5117"/>
                <a:gd name="T18" fmla="*/ 0 w 90"/>
                <a:gd name="T19" fmla="*/ 1279 h 5117"/>
                <a:gd name="T20" fmla="*/ 0 w 90"/>
                <a:gd name="T21" fmla="*/ 1279 h 5117"/>
                <a:gd name="T22" fmla="*/ 0 w 90"/>
                <a:gd name="T23" fmla="*/ 904 h 5117"/>
                <a:gd name="T24" fmla="*/ 43 w 90"/>
                <a:gd name="T25" fmla="*/ 530 h 5117"/>
                <a:gd name="T26" fmla="*/ 43 w 90"/>
                <a:gd name="T27" fmla="*/ 374 h 5117"/>
                <a:gd name="T28" fmla="*/ 87 w 90"/>
                <a:gd name="T29" fmla="*/ 218 h 5117"/>
                <a:gd name="T30" fmla="*/ 87 w 90"/>
                <a:gd name="T31" fmla="*/ 96 h 5117"/>
                <a:gd name="T32" fmla="*/ 127 w 90"/>
                <a:gd name="T33" fmla="*/ 0 h 5117"/>
                <a:gd name="T34" fmla="*/ 212 w 90"/>
                <a:gd name="T35" fmla="*/ 96 h 5117"/>
                <a:gd name="T36" fmla="*/ 254 w 90"/>
                <a:gd name="T37" fmla="*/ 188 h 5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5117"/>
                <a:gd name="T59" fmla="*/ 90 w 90"/>
                <a:gd name="T60" fmla="*/ 5117 h 51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5117">
                  <a:moveTo>
                    <a:pt x="90" y="90"/>
                  </a:moveTo>
                  <a:lnTo>
                    <a:pt x="75" y="135"/>
                  </a:lnTo>
                  <a:lnTo>
                    <a:pt x="75" y="180"/>
                  </a:lnTo>
                  <a:lnTo>
                    <a:pt x="75" y="240"/>
                  </a:lnTo>
                  <a:lnTo>
                    <a:pt x="60" y="315"/>
                  </a:lnTo>
                  <a:lnTo>
                    <a:pt x="60" y="465"/>
                  </a:lnTo>
                  <a:lnTo>
                    <a:pt x="60" y="630"/>
                  </a:lnTo>
                  <a:lnTo>
                    <a:pt x="60" y="5117"/>
                  </a:lnTo>
                  <a:lnTo>
                    <a:pt x="0" y="5117"/>
                  </a:lnTo>
                  <a:lnTo>
                    <a:pt x="0" y="615"/>
                  </a:lnTo>
                  <a:lnTo>
                    <a:pt x="0" y="435"/>
                  </a:lnTo>
                  <a:lnTo>
                    <a:pt x="15" y="255"/>
                  </a:lnTo>
                  <a:lnTo>
                    <a:pt x="15" y="180"/>
                  </a:lnTo>
                  <a:lnTo>
                    <a:pt x="30" y="105"/>
                  </a:lnTo>
                  <a:lnTo>
                    <a:pt x="30" y="45"/>
                  </a:lnTo>
                  <a:lnTo>
                    <a:pt x="45" y="0"/>
                  </a:lnTo>
                  <a:lnTo>
                    <a:pt x="75" y="45"/>
                  </a:lnTo>
                  <a:lnTo>
                    <a:pt x="90" y="9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1" name="Freeform 11" descr="Wide upward diagonal">
              <a:extLst>
                <a:ext uri="{FF2B5EF4-FFF2-40B4-BE49-F238E27FC236}">
                  <a16:creationId xmlns:a16="http://schemas.microsoft.com/office/drawing/2014/main" xmlns="" id="{2DFF20D8-8C9B-4E2F-8F20-8F75161A5CC9}"/>
                </a:ext>
              </a:extLst>
            </p:cNvPr>
            <p:cNvSpPr>
              <a:spLocks/>
            </p:cNvSpPr>
            <p:nvPr/>
          </p:nvSpPr>
          <p:spPr bwMode="auto">
            <a:xfrm>
              <a:off x="6299" y="15444"/>
              <a:ext cx="3963" cy="255"/>
            </a:xfrm>
            <a:custGeom>
              <a:avLst/>
              <a:gdLst>
                <a:gd name="T0" fmla="*/ 9417 w 3327"/>
                <a:gd name="T1" fmla="*/ 0 h 225"/>
                <a:gd name="T2" fmla="*/ 9373 w 3327"/>
                <a:gd name="T3" fmla="*/ 65 h 225"/>
                <a:gd name="T4" fmla="*/ 9291 w 3327"/>
                <a:gd name="T5" fmla="*/ 96 h 225"/>
                <a:gd name="T6" fmla="*/ 9247 w 3327"/>
                <a:gd name="T7" fmla="*/ 127 h 225"/>
                <a:gd name="T8" fmla="*/ 9161 w 3327"/>
                <a:gd name="T9" fmla="*/ 160 h 225"/>
                <a:gd name="T10" fmla="*/ 8993 w 3327"/>
                <a:gd name="T11" fmla="*/ 190 h 225"/>
                <a:gd name="T12" fmla="*/ 8778 w 3327"/>
                <a:gd name="T13" fmla="*/ 190 h 225"/>
                <a:gd name="T14" fmla="*/ 8778 w 3327"/>
                <a:gd name="T15" fmla="*/ 190 h 225"/>
                <a:gd name="T16" fmla="*/ 0 w 3327"/>
                <a:gd name="T17" fmla="*/ 190 h 225"/>
                <a:gd name="T18" fmla="*/ 0 w 3327"/>
                <a:gd name="T19" fmla="*/ 478 h 225"/>
                <a:gd name="T20" fmla="*/ 9035 w 3327"/>
                <a:gd name="T21" fmla="*/ 478 h 225"/>
                <a:gd name="T22" fmla="*/ 9247 w 3327"/>
                <a:gd name="T23" fmla="*/ 445 h 225"/>
                <a:gd name="T24" fmla="*/ 9333 w 3327"/>
                <a:gd name="T25" fmla="*/ 413 h 225"/>
                <a:gd name="T26" fmla="*/ 9373 w 3327"/>
                <a:gd name="T27" fmla="*/ 382 h 225"/>
                <a:gd name="T28" fmla="*/ 9459 w 3327"/>
                <a:gd name="T29" fmla="*/ 318 h 225"/>
                <a:gd name="T30" fmla="*/ 9503 w 3327"/>
                <a:gd name="T31" fmla="*/ 254 h 225"/>
                <a:gd name="T32" fmla="*/ 9459 w 3327"/>
                <a:gd name="T33" fmla="*/ 127 h 225"/>
                <a:gd name="T34" fmla="*/ 9417 w 3327"/>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297" y="0"/>
                  </a:moveTo>
                  <a:lnTo>
                    <a:pt x="3282" y="30"/>
                  </a:lnTo>
                  <a:lnTo>
                    <a:pt x="3252" y="45"/>
                  </a:lnTo>
                  <a:lnTo>
                    <a:pt x="3237" y="60"/>
                  </a:lnTo>
                  <a:lnTo>
                    <a:pt x="3208" y="75"/>
                  </a:lnTo>
                  <a:lnTo>
                    <a:pt x="3148" y="90"/>
                  </a:lnTo>
                  <a:lnTo>
                    <a:pt x="3073" y="90"/>
                  </a:lnTo>
                  <a:lnTo>
                    <a:pt x="0" y="90"/>
                  </a:lnTo>
                  <a:lnTo>
                    <a:pt x="0" y="225"/>
                  </a:lnTo>
                  <a:lnTo>
                    <a:pt x="3163" y="225"/>
                  </a:lnTo>
                  <a:lnTo>
                    <a:pt x="3237" y="210"/>
                  </a:lnTo>
                  <a:lnTo>
                    <a:pt x="3267" y="195"/>
                  </a:lnTo>
                  <a:lnTo>
                    <a:pt x="3282" y="180"/>
                  </a:lnTo>
                  <a:lnTo>
                    <a:pt x="3312" y="150"/>
                  </a:lnTo>
                  <a:lnTo>
                    <a:pt x="3327" y="120"/>
                  </a:lnTo>
                  <a:lnTo>
                    <a:pt x="3312" y="60"/>
                  </a:lnTo>
                  <a:lnTo>
                    <a:pt x="3297" y="0"/>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2" name="Freeform 12">
              <a:extLst>
                <a:ext uri="{FF2B5EF4-FFF2-40B4-BE49-F238E27FC236}">
                  <a16:creationId xmlns:a16="http://schemas.microsoft.com/office/drawing/2014/main" xmlns="" id="{D0BB300A-9778-428B-B22D-542C4805A05D}"/>
                </a:ext>
              </a:extLst>
            </p:cNvPr>
            <p:cNvSpPr>
              <a:spLocks/>
            </p:cNvSpPr>
            <p:nvPr/>
          </p:nvSpPr>
          <p:spPr bwMode="auto">
            <a:xfrm>
              <a:off x="10762" y="8493"/>
              <a:ext cx="107" cy="5781"/>
            </a:xfrm>
            <a:custGeom>
              <a:avLst/>
              <a:gdLst>
                <a:gd name="T0" fmla="*/ 0 w 90"/>
                <a:gd name="T1" fmla="*/ 10454 h 5117"/>
                <a:gd name="T2" fmla="*/ 43 w 90"/>
                <a:gd name="T3" fmla="*/ 10390 h 5117"/>
                <a:gd name="T4" fmla="*/ 43 w 90"/>
                <a:gd name="T5" fmla="*/ 10267 h 5117"/>
                <a:gd name="T6" fmla="*/ 43 w 90"/>
                <a:gd name="T7" fmla="*/ 10142 h 5117"/>
                <a:gd name="T8" fmla="*/ 87 w 90"/>
                <a:gd name="T9" fmla="*/ 10015 h 5117"/>
                <a:gd name="T10" fmla="*/ 87 w 90"/>
                <a:gd name="T11" fmla="*/ 9675 h 5117"/>
                <a:gd name="T12" fmla="*/ 87 w 90"/>
                <a:gd name="T13" fmla="*/ 9331 h 5117"/>
                <a:gd name="T14" fmla="*/ 87 w 90"/>
                <a:gd name="T15" fmla="*/ 9331 h 5117"/>
                <a:gd name="T16" fmla="*/ 87 w 90"/>
                <a:gd name="T17" fmla="*/ 0 h 5117"/>
                <a:gd name="T18" fmla="*/ 254 w 90"/>
                <a:gd name="T19" fmla="*/ 0 h 5117"/>
                <a:gd name="T20" fmla="*/ 254 w 90"/>
                <a:gd name="T21" fmla="*/ 9361 h 5117"/>
                <a:gd name="T22" fmla="*/ 254 w 90"/>
                <a:gd name="T23" fmla="*/ 9361 h 5117"/>
                <a:gd name="T24" fmla="*/ 254 w 90"/>
                <a:gd name="T25" fmla="*/ 9767 h 5117"/>
                <a:gd name="T26" fmla="*/ 254 w 90"/>
                <a:gd name="T27" fmla="*/ 10110 h 5117"/>
                <a:gd name="T28" fmla="*/ 212 w 90"/>
                <a:gd name="T29" fmla="*/ 10298 h 5117"/>
                <a:gd name="T30" fmla="*/ 212 w 90"/>
                <a:gd name="T31" fmla="*/ 10422 h 5117"/>
                <a:gd name="T32" fmla="*/ 168 w 90"/>
                <a:gd name="T33" fmla="*/ 10546 h 5117"/>
                <a:gd name="T34" fmla="*/ 127 w 90"/>
                <a:gd name="T35" fmla="*/ 10639 h 5117"/>
                <a:gd name="T36" fmla="*/ 87 w 90"/>
                <a:gd name="T37" fmla="*/ 10546 h 5117"/>
                <a:gd name="T38" fmla="*/ 0 w 90"/>
                <a:gd name="T39" fmla="*/ 10454 h 5117"/>
                <a:gd name="T40" fmla="*/ 0 w 90"/>
                <a:gd name="T41" fmla="*/ 10454 h 5117"/>
                <a:gd name="T42" fmla="*/ 0 w 90"/>
                <a:gd name="T43" fmla="*/ 10454 h 51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0"/>
                <a:gd name="T67" fmla="*/ 0 h 5117"/>
                <a:gd name="T68" fmla="*/ 90 w 90"/>
                <a:gd name="T69" fmla="*/ 5117 h 51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0" h="5117">
                  <a:moveTo>
                    <a:pt x="0" y="5027"/>
                  </a:moveTo>
                  <a:lnTo>
                    <a:pt x="15" y="4997"/>
                  </a:lnTo>
                  <a:lnTo>
                    <a:pt x="15" y="4937"/>
                  </a:lnTo>
                  <a:lnTo>
                    <a:pt x="15" y="4877"/>
                  </a:lnTo>
                  <a:lnTo>
                    <a:pt x="30" y="4817"/>
                  </a:lnTo>
                  <a:lnTo>
                    <a:pt x="30" y="4652"/>
                  </a:lnTo>
                  <a:lnTo>
                    <a:pt x="30" y="4487"/>
                  </a:lnTo>
                  <a:lnTo>
                    <a:pt x="30" y="0"/>
                  </a:lnTo>
                  <a:lnTo>
                    <a:pt x="90" y="0"/>
                  </a:lnTo>
                  <a:lnTo>
                    <a:pt x="90" y="4502"/>
                  </a:lnTo>
                  <a:lnTo>
                    <a:pt x="90" y="4697"/>
                  </a:lnTo>
                  <a:lnTo>
                    <a:pt x="90" y="4862"/>
                  </a:lnTo>
                  <a:lnTo>
                    <a:pt x="75" y="4952"/>
                  </a:lnTo>
                  <a:lnTo>
                    <a:pt x="75" y="5012"/>
                  </a:lnTo>
                  <a:lnTo>
                    <a:pt x="60" y="5072"/>
                  </a:lnTo>
                  <a:lnTo>
                    <a:pt x="45" y="5117"/>
                  </a:lnTo>
                  <a:lnTo>
                    <a:pt x="30" y="5072"/>
                  </a:lnTo>
                  <a:lnTo>
                    <a:pt x="0" y="5027"/>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3" name="Freeform 13" descr="Wide upward diagonal">
              <a:extLst>
                <a:ext uri="{FF2B5EF4-FFF2-40B4-BE49-F238E27FC236}">
                  <a16:creationId xmlns:a16="http://schemas.microsoft.com/office/drawing/2014/main" xmlns="" id="{8E2CB1B2-B376-44BC-8031-A319625BC8D2}"/>
                </a:ext>
              </a:extLst>
            </p:cNvPr>
            <p:cNvSpPr>
              <a:spLocks/>
            </p:cNvSpPr>
            <p:nvPr/>
          </p:nvSpPr>
          <p:spPr bwMode="auto">
            <a:xfrm>
              <a:off x="2335" y="15444"/>
              <a:ext cx="3964" cy="255"/>
            </a:xfrm>
            <a:custGeom>
              <a:avLst/>
              <a:gdLst>
                <a:gd name="T0" fmla="*/ 87 w 3327"/>
                <a:gd name="T1" fmla="*/ 0 h 225"/>
                <a:gd name="T2" fmla="*/ 129 w 3327"/>
                <a:gd name="T3" fmla="*/ 65 h 225"/>
                <a:gd name="T4" fmla="*/ 213 w 3327"/>
                <a:gd name="T5" fmla="*/ 96 h 225"/>
                <a:gd name="T6" fmla="*/ 255 w 3327"/>
                <a:gd name="T7" fmla="*/ 127 h 225"/>
                <a:gd name="T8" fmla="*/ 340 w 3327"/>
                <a:gd name="T9" fmla="*/ 160 h 225"/>
                <a:gd name="T10" fmla="*/ 512 w 3327"/>
                <a:gd name="T11" fmla="*/ 190 h 225"/>
                <a:gd name="T12" fmla="*/ 727 w 3327"/>
                <a:gd name="T13" fmla="*/ 190 h 225"/>
                <a:gd name="T14" fmla="*/ 727 w 3327"/>
                <a:gd name="T15" fmla="*/ 190 h 225"/>
                <a:gd name="T16" fmla="*/ 9517 w 3327"/>
                <a:gd name="T17" fmla="*/ 190 h 225"/>
                <a:gd name="T18" fmla="*/ 9517 w 3327"/>
                <a:gd name="T19" fmla="*/ 478 h 225"/>
                <a:gd name="T20" fmla="*/ 467 w 3327"/>
                <a:gd name="T21" fmla="*/ 478 h 225"/>
                <a:gd name="T22" fmla="*/ 301 w 3327"/>
                <a:gd name="T23" fmla="*/ 445 h 225"/>
                <a:gd name="T24" fmla="*/ 170 w 3327"/>
                <a:gd name="T25" fmla="*/ 413 h 225"/>
                <a:gd name="T26" fmla="*/ 129 w 3327"/>
                <a:gd name="T27" fmla="*/ 382 h 225"/>
                <a:gd name="T28" fmla="*/ 43 w 3327"/>
                <a:gd name="T29" fmla="*/ 318 h 225"/>
                <a:gd name="T30" fmla="*/ 0 w 3327"/>
                <a:gd name="T31" fmla="*/ 254 h 225"/>
                <a:gd name="T32" fmla="*/ 43 w 3327"/>
                <a:gd name="T33" fmla="*/ 127 h 225"/>
                <a:gd name="T34" fmla="*/ 87 w 3327"/>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0" y="0"/>
                  </a:moveTo>
                  <a:lnTo>
                    <a:pt x="45" y="30"/>
                  </a:lnTo>
                  <a:lnTo>
                    <a:pt x="75" y="45"/>
                  </a:lnTo>
                  <a:lnTo>
                    <a:pt x="90" y="60"/>
                  </a:lnTo>
                  <a:lnTo>
                    <a:pt x="119" y="75"/>
                  </a:lnTo>
                  <a:lnTo>
                    <a:pt x="179" y="90"/>
                  </a:lnTo>
                  <a:lnTo>
                    <a:pt x="254" y="90"/>
                  </a:lnTo>
                  <a:lnTo>
                    <a:pt x="3327" y="90"/>
                  </a:lnTo>
                  <a:lnTo>
                    <a:pt x="3327" y="225"/>
                  </a:lnTo>
                  <a:lnTo>
                    <a:pt x="164" y="225"/>
                  </a:lnTo>
                  <a:lnTo>
                    <a:pt x="105" y="210"/>
                  </a:lnTo>
                  <a:lnTo>
                    <a:pt x="60" y="195"/>
                  </a:lnTo>
                  <a:lnTo>
                    <a:pt x="45" y="180"/>
                  </a:lnTo>
                  <a:lnTo>
                    <a:pt x="15" y="150"/>
                  </a:lnTo>
                  <a:lnTo>
                    <a:pt x="0" y="120"/>
                  </a:lnTo>
                  <a:lnTo>
                    <a:pt x="15" y="60"/>
                  </a:lnTo>
                  <a:lnTo>
                    <a:pt x="30" y="0"/>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4" name="Freeform 14">
              <a:extLst>
                <a:ext uri="{FF2B5EF4-FFF2-40B4-BE49-F238E27FC236}">
                  <a16:creationId xmlns:a16="http://schemas.microsoft.com/office/drawing/2014/main" xmlns="" id="{4DCC2953-237E-47C6-8A12-B9B2B3D5BC96}"/>
                </a:ext>
              </a:extLst>
            </p:cNvPr>
            <p:cNvSpPr>
              <a:spLocks/>
            </p:cNvSpPr>
            <p:nvPr/>
          </p:nvSpPr>
          <p:spPr bwMode="auto">
            <a:xfrm>
              <a:off x="1728" y="8493"/>
              <a:ext cx="107" cy="5781"/>
            </a:xfrm>
            <a:custGeom>
              <a:avLst/>
              <a:gdLst>
                <a:gd name="T0" fmla="*/ 254 w 90"/>
                <a:gd name="T1" fmla="*/ 10454 h 5117"/>
                <a:gd name="T2" fmla="*/ 212 w 90"/>
                <a:gd name="T3" fmla="*/ 10390 h 5117"/>
                <a:gd name="T4" fmla="*/ 212 w 90"/>
                <a:gd name="T5" fmla="*/ 10267 h 5117"/>
                <a:gd name="T6" fmla="*/ 212 w 90"/>
                <a:gd name="T7" fmla="*/ 10142 h 5117"/>
                <a:gd name="T8" fmla="*/ 168 w 90"/>
                <a:gd name="T9" fmla="*/ 10015 h 5117"/>
                <a:gd name="T10" fmla="*/ 168 w 90"/>
                <a:gd name="T11" fmla="*/ 9675 h 5117"/>
                <a:gd name="T12" fmla="*/ 168 w 90"/>
                <a:gd name="T13" fmla="*/ 9331 h 5117"/>
                <a:gd name="T14" fmla="*/ 168 w 90"/>
                <a:gd name="T15" fmla="*/ 0 h 5117"/>
                <a:gd name="T16" fmla="*/ 0 w 90"/>
                <a:gd name="T17" fmla="*/ 0 h 5117"/>
                <a:gd name="T18" fmla="*/ 0 w 90"/>
                <a:gd name="T19" fmla="*/ 9361 h 5117"/>
                <a:gd name="T20" fmla="*/ 0 w 90"/>
                <a:gd name="T21" fmla="*/ 9361 h 5117"/>
                <a:gd name="T22" fmla="*/ 0 w 90"/>
                <a:gd name="T23" fmla="*/ 9767 h 5117"/>
                <a:gd name="T24" fmla="*/ 43 w 90"/>
                <a:gd name="T25" fmla="*/ 10110 h 5117"/>
                <a:gd name="T26" fmla="*/ 43 w 90"/>
                <a:gd name="T27" fmla="*/ 10298 h 5117"/>
                <a:gd name="T28" fmla="*/ 87 w 90"/>
                <a:gd name="T29" fmla="*/ 10422 h 5117"/>
                <a:gd name="T30" fmla="*/ 87 w 90"/>
                <a:gd name="T31" fmla="*/ 10546 h 5117"/>
                <a:gd name="T32" fmla="*/ 127 w 90"/>
                <a:gd name="T33" fmla="*/ 10639 h 5117"/>
                <a:gd name="T34" fmla="*/ 254 w 90"/>
                <a:gd name="T35" fmla="*/ 10454 h 5117"/>
                <a:gd name="T36" fmla="*/ 254 w 90"/>
                <a:gd name="T37" fmla="*/ 10454 h 5117"/>
                <a:gd name="T38" fmla="*/ 254 w 90"/>
                <a:gd name="T39" fmla="*/ 10454 h 5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5117"/>
                <a:gd name="T62" fmla="*/ 90 w 90"/>
                <a:gd name="T63" fmla="*/ 5117 h 51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5117">
                  <a:moveTo>
                    <a:pt x="90" y="5027"/>
                  </a:moveTo>
                  <a:lnTo>
                    <a:pt x="75" y="4997"/>
                  </a:lnTo>
                  <a:lnTo>
                    <a:pt x="75" y="4937"/>
                  </a:lnTo>
                  <a:lnTo>
                    <a:pt x="75" y="4877"/>
                  </a:lnTo>
                  <a:lnTo>
                    <a:pt x="60" y="4817"/>
                  </a:lnTo>
                  <a:lnTo>
                    <a:pt x="60" y="4652"/>
                  </a:lnTo>
                  <a:lnTo>
                    <a:pt x="60" y="4487"/>
                  </a:lnTo>
                  <a:lnTo>
                    <a:pt x="60" y="0"/>
                  </a:lnTo>
                  <a:lnTo>
                    <a:pt x="0" y="0"/>
                  </a:lnTo>
                  <a:lnTo>
                    <a:pt x="0" y="4502"/>
                  </a:lnTo>
                  <a:lnTo>
                    <a:pt x="0" y="4697"/>
                  </a:lnTo>
                  <a:lnTo>
                    <a:pt x="15" y="4862"/>
                  </a:lnTo>
                  <a:lnTo>
                    <a:pt x="15" y="4952"/>
                  </a:lnTo>
                  <a:lnTo>
                    <a:pt x="30" y="5012"/>
                  </a:lnTo>
                  <a:lnTo>
                    <a:pt x="30" y="5072"/>
                  </a:lnTo>
                  <a:lnTo>
                    <a:pt x="45" y="5117"/>
                  </a:lnTo>
                  <a:lnTo>
                    <a:pt x="90" y="5027"/>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5" name="Freeform 15">
              <a:extLst>
                <a:ext uri="{FF2B5EF4-FFF2-40B4-BE49-F238E27FC236}">
                  <a16:creationId xmlns:a16="http://schemas.microsoft.com/office/drawing/2014/main" xmlns="" id="{0B3CDFAD-875F-40A8-9F88-F8643886B785}"/>
                </a:ext>
              </a:extLst>
            </p:cNvPr>
            <p:cNvSpPr>
              <a:spLocks/>
            </p:cNvSpPr>
            <p:nvPr/>
          </p:nvSpPr>
          <p:spPr bwMode="auto">
            <a:xfrm>
              <a:off x="10440" y="2475"/>
              <a:ext cx="322" cy="1288"/>
            </a:xfrm>
            <a:custGeom>
              <a:avLst/>
              <a:gdLst>
                <a:gd name="T0" fmla="*/ 563 w 270"/>
                <a:gd name="T1" fmla="*/ 342 h 1140"/>
                <a:gd name="T2" fmla="*/ 431 w 270"/>
                <a:gd name="T3" fmla="*/ 281 h 1140"/>
                <a:gd name="T4" fmla="*/ 346 w 270"/>
                <a:gd name="T5" fmla="*/ 312 h 1140"/>
                <a:gd name="T6" fmla="*/ 259 w 270"/>
                <a:gd name="T7" fmla="*/ 468 h 1140"/>
                <a:gd name="T8" fmla="*/ 213 w 270"/>
                <a:gd name="T9" fmla="*/ 655 h 1140"/>
                <a:gd name="T10" fmla="*/ 175 w 270"/>
                <a:gd name="T11" fmla="*/ 843 h 1140"/>
                <a:gd name="T12" fmla="*/ 213 w 270"/>
                <a:gd name="T13" fmla="*/ 997 h 1140"/>
                <a:gd name="T14" fmla="*/ 302 w 270"/>
                <a:gd name="T15" fmla="*/ 1154 h 1140"/>
                <a:gd name="T16" fmla="*/ 431 w 270"/>
                <a:gd name="T17" fmla="*/ 1154 h 1140"/>
                <a:gd name="T18" fmla="*/ 475 w 270"/>
                <a:gd name="T19" fmla="*/ 1122 h 1140"/>
                <a:gd name="T20" fmla="*/ 518 w 270"/>
                <a:gd name="T21" fmla="*/ 997 h 1140"/>
                <a:gd name="T22" fmla="*/ 563 w 270"/>
                <a:gd name="T23" fmla="*/ 904 h 1140"/>
                <a:gd name="T24" fmla="*/ 649 w 270"/>
                <a:gd name="T25" fmla="*/ 997 h 1140"/>
                <a:gd name="T26" fmla="*/ 689 w 270"/>
                <a:gd name="T27" fmla="*/ 1122 h 1140"/>
                <a:gd name="T28" fmla="*/ 649 w 270"/>
                <a:gd name="T29" fmla="*/ 1247 h 1140"/>
                <a:gd name="T30" fmla="*/ 689 w 270"/>
                <a:gd name="T31" fmla="*/ 1309 h 1140"/>
                <a:gd name="T32" fmla="*/ 733 w 270"/>
                <a:gd name="T33" fmla="*/ 1404 h 1140"/>
                <a:gd name="T34" fmla="*/ 733 w 270"/>
                <a:gd name="T35" fmla="*/ 1530 h 1140"/>
                <a:gd name="T36" fmla="*/ 733 w 270"/>
                <a:gd name="T37" fmla="*/ 1654 h 1140"/>
                <a:gd name="T38" fmla="*/ 733 w 270"/>
                <a:gd name="T39" fmla="*/ 1747 h 1140"/>
                <a:gd name="T40" fmla="*/ 776 w 270"/>
                <a:gd name="T41" fmla="*/ 1934 h 1140"/>
                <a:gd name="T42" fmla="*/ 776 w 270"/>
                <a:gd name="T43" fmla="*/ 2152 h 1140"/>
                <a:gd name="T44" fmla="*/ 689 w 270"/>
                <a:gd name="T45" fmla="*/ 2309 h 1140"/>
                <a:gd name="T46" fmla="*/ 689 w 270"/>
                <a:gd name="T47" fmla="*/ 2278 h 1140"/>
                <a:gd name="T48" fmla="*/ 649 w 270"/>
                <a:gd name="T49" fmla="*/ 2059 h 1140"/>
                <a:gd name="T50" fmla="*/ 563 w 270"/>
                <a:gd name="T51" fmla="*/ 1872 h 1140"/>
                <a:gd name="T52" fmla="*/ 431 w 270"/>
                <a:gd name="T53" fmla="*/ 1715 h 1140"/>
                <a:gd name="T54" fmla="*/ 259 w 270"/>
                <a:gd name="T55" fmla="*/ 1559 h 1140"/>
                <a:gd name="T56" fmla="*/ 87 w 270"/>
                <a:gd name="T57" fmla="*/ 1279 h 1140"/>
                <a:gd name="T58" fmla="*/ 0 w 270"/>
                <a:gd name="T59" fmla="*/ 904 h 1140"/>
                <a:gd name="T60" fmla="*/ 43 w 270"/>
                <a:gd name="T61" fmla="*/ 592 h 1140"/>
                <a:gd name="T62" fmla="*/ 87 w 270"/>
                <a:gd name="T63" fmla="*/ 404 h 1140"/>
                <a:gd name="T64" fmla="*/ 175 w 270"/>
                <a:gd name="T65" fmla="*/ 156 h 1140"/>
                <a:gd name="T66" fmla="*/ 346 w 270"/>
                <a:gd name="T67" fmla="*/ 31 h 1140"/>
                <a:gd name="T68" fmla="*/ 518 w 270"/>
                <a:gd name="T69" fmla="*/ 31 h 1140"/>
                <a:gd name="T70" fmla="*/ 689 w 270"/>
                <a:gd name="T71" fmla="*/ 125 h 1140"/>
                <a:gd name="T72" fmla="*/ 689 w 270"/>
                <a:gd name="T73" fmla="*/ 342 h 1140"/>
                <a:gd name="T74" fmla="*/ 649 w 270"/>
                <a:gd name="T75" fmla="*/ 40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225" y="210"/>
                  </a:moveTo>
                  <a:lnTo>
                    <a:pt x="195" y="165"/>
                  </a:lnTo>
                  <a:lnTo>
                    <a:pt x="180" y="135"/>
                  </a:lnTo>
                  <a:lnTo>
                    <a:pt x="150" y="135"/>
                  </a:lnTo>
                  <a:lnTo>
                    <a:pt x="135" y="135"/>
                  </a:lnTo>
                  <a:lnTo>
                    <a:pt x="120" y="150"/>
                  </a:lnTo>
                  <a:lnTo>
                    <a:pt x="105" y="180"/>
                  </a:lnTo>
                  <a:lnTo>
                    <a:pt x="90" y="225"/>
                  </a:lnTo>
                  <a:lnTo>
                    <a:pt x="75" y="255"/>
                  </a:lnTo>
                  <a:lnTo>
                    <a:pt x="75" y="315"/>
                  </a:lnTo>
                  <a:lnTo>
                    <a:pt x="60" y="360"/>
                  </a:lnTo>
                  <a:lnTo>
                    <a:pt x="60" y="405"/>
                  </a:lnTo>
                  <a:lnTo>
                    <a:pt x="75" y="450"/>
                  </a:lnTo>
                  <a:lnTo>
                    <a:pt x="75" y="480"/>
                  </a:lnTo>
                  <a:lnTo>
                    <a:pt x="90" y="510"/>
                  </a:lnTo>
                  <a:lnTo>
                    <a:pt x="105" y="555"/>
                  </a:lnTo>
                  <a:lnTo>
                    <a:pt x="135" y="570"/>
                  </a:lnTo>
                  <a:lnTo>
                    <a:pt x="150" y="555"/>
                  </a:lnTo>
                  <a:lnTo>
                    <a:pt x="165" y="555"/>
                  </a:lnTo>
                  <a:lnTo>
                    <a:pt x="165" y="540"/>
                  </a:lnTo>
                  <a:lnTo>
                    <a:pt x="180" y="510"/>
                  </a:lnTo>
                  <a:lnTo>
                    <a:pt x="180" y="480"/>
                  </a:lnTo>
                  <a:lnTo>
                    <a:pt x="180" y="435"/>
                  </a:lnTo>
                  <a:lnTo>
                    <a:pt x="195" y="435"/>
                  </a:lnTo>
                  <a:lnTo>
                    <a:pt x="210" y="450"/>
                  </a:lnTo>
                  <a:lnTo>
                    <a:pt x="225" y="480"/>
                  </a:lnTo>
                  <a:lnTo>
                    <a:pt x="225" y="510"/>
                  </a:lnTo>
                  <a:lnTo>
                    <a:pt x="240" y="540"/>
                  </a:lnTo>
                  <a:lnTo>
                    <a:pt x="240" y="570"/>
                  </a:lnTo>
                  <a:lnTo>
                    <a:pt x="225" y="600"/>
                  </a:lnTo>
                  <a:lnTo>
                    <a:pt x="225" y="630"/>
                  </a:lnTo>
                  <a:lnTo>
                    <a:pt x="240" y="630"/>
                  </a:lnTo>
                  <a:lnTo>
                    <a:pt x="240" y="660"/>
                  </a:lnTo>
                  <a:lnTo>
                    <a:pt x="255" y="675"/>
                  </a:lnTo>
                  <a:lnTo>
                    <a:pt x="255" y="705"/>
                  </a:lnTo>
                  <a:lnTo>
                    <a:pt x="255" y="735"/>
                  </a:lnTo>
                  <a:lnTo>
                    <a:pt x="255" y="765"/>
                  </a:lnTo>
                  <a:lnTo>
                    <a:pt x="255" y="795"/>
                  </a:lnTo>
                  <a:lnTo>
                    <a:pt x="240" y="810"/>
                  </a:lnTo>
                  <a:lnTo>
                    <a:pt x="255" y="840"/>
                  </a:lnTo>
                  <a:lnTo>
                    <a:pt x="270" y="885"/>
                  </a:lnTo>
                  <a:lnTo>
                    <a:pt x="270" y="930"/>
                  </a:lnTo>
                  <a:lnTo>
                    <a:pt x="270" y="990"/>
                  </a:lnTo>
                  <a:lnTo>
                    <a:pt x="270" y="1035"/>
                  </a:lnTo>
                  <a:lnTo>
                    <a:pt x="255" y="1080"/>
                  </a:lnTo>
                  <a:lnTo>
                    <a:pt x="240" y="1110"/>
                  </a:lnTo>
                  <a:lnTo>
                    <a:pt x="225" y="1140"/>
                  </a:lnTo>
                  <a:lnTo>
                    <a:pt x="240" y="1095"/>
                  </a:lnTo>
                  <a:lnTo>
                    <a:pt x="240" y="1035"/>
                  </a:lnTo>
                  <a:lnTo>
                    <a:pt x="225" y="990"/>
                  </a:lnTo>
                  <a:lnTo>
                    <a:pt x="210" y="945"/>
                  </a:lnTo>
                  <a:lnTo>
                    <a:pt x="195" y="900"/>
                  </a:lnTo>
                  <a:lnTo>
                    <a:pt x="180" y="855"/>
                  </a:lnTo>
                  <a:lnTo>
                    <a:pt x="150" y="825"/>
                  </a:lnTo>
                  <a:lnTo>
                    <a:pt x="135" y="795"/>
                  </a:lnTo>
                  <a:lnTo>
                    <a:pt x="90" y="750"/>
                  </a:lnTo>
                  <a:lnTo>
                    <a:pt x="60" y="690"/>
                  </a:lnTo>
                  <a:lnTo>
                    <a:pt x="30" y="615"/>
                  </a:lnTo>
                  <a:lnTo>
                    <a:pt x="15" y="540"/>
                  </a:lnTo>
                  <a:lnTo>
                    <a:pt x="0" y="435"/>
                  </a:lnTo>
                  <a:lnTo>
                    <a:pt x="0" y="345"/>
                  </a:lnTo>
                  <a:lnTo>
                    <a:pt x="15" y="285"/>
                  </a:lnTo>
                  <a:lnTo>
                    <a:pt x="15" y="240"/>
                  </a:lnTo>
                  <a:lnTo>
                    <a:pt x="30" y="195"/>
                  </a:lnTo>
                  <a:lnTo>
                    <a:pt x="45" y="150"/>
                  </a:lnTo>
                  <a:lnTo>
                    <a:pt x="60" y="75"/>
                  </a:lnTo>
                  <a:lnTo>
                    <a:pt x="90" y="45"/>
                  </a:lnTo>
                  <a:lnTo>
                    <a:pt x="120" y="15"/>
                  </a:lnTo>
                  <a:lnTo>
                    <a:pt x="150" y="0"/>
                  </a:lnTo>
                  <a:lnTo>
                    <a:pt x="180" y="15"/>
                  </a:lnTo>
                  <a:lnTo>
                    <a:pt x="210" y="30"/>
                  </a:lnTo>
                  <a:lnTo>
                    <a:pt x="240" y="60"/>
                  </a:lnTo>
                  <a:lnTo>
                    <a:pt x="270" y="105"/>
                  </a:lnTo>
                  <a:lnTo>
                    <a:pt x="240" y="165"/>
                  </a:lnTo>
                  <a:lnTo>
                    <a:pt x="225" y="210"/>
                  </a:lnTo>
                  <a:lnTo>
                    <a:pt x="225" y="195"/>
                  </a:lnTo>
                  <a:lnTo>
                    <a:pt x="225" y="21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6" name="Freeform 16">
              <a:extLst>
                <a:ext uri="{FF2B5EF4-FFF2-40B4-BE49-F238E27FC236}">
                  <a16:creationId xmlns:a16="http://schemas.microsoft.com/office/drawing/2014/main" xmlns="" id="{1D22AD60-A028-4D3E-8D8D-E8952FA94867}"/>
                </a:ext>
              </a:extLst>
            </p:cNvPr>
            <p:cNvSpPr>
              <a:spLocks/>
            </p:cNvSpPr>
            <p:nvPr/>
          </p:nvSpPr>
          <p:spPr bwMode="auto">
            <a:xfrm>
              <a:off x="9834" y="1542"/>
              <a:ext cx="535" cy="746"/>
            </a:xfrm>
            <a:custGeom>
              <a:avLst/>
              <a:gdLst>
                <a:gd name="T0" fmla="*/ 1070 w 449"/>
                <a:gd name="T1" fmla="*/ 374 h 660"/>
                <a:gd name="T2" fmla="*/ 1114 w 449"/>
                <a:gd name="T3" fmla="*/ 595 h 660"/>
                <a:gd name="T4" fmla="*/ 1114 w 449"/>
                <a:gd name="T5" fmla="*/ 781 h 660"/>
                <a:gd name="T6" fmla="*/ 1028 w 449"/>
                <a:gd name="T7" fmla="*/ 939 h 660"/>
                <a:gd name="T8" fmla="*/ 940 w 449"/>
                <a:gd name="T9" fmla="*/ 1032 h 660"/>
                <a:gd name="T10" fmla="*/ 813 w 449"/>
                <a:gd name="T11" fmla="*/ 1062 h 660"/>
                <a:gd name="T12" fmla="*/ 727 w 449"/>
                <a:gd name="T13" fmla="*/ 1001 h 660"/>
                <a:gd name="T14" fmla="*/ 643 w 449"/>
                <a:gd name="T15" fmla="*/ 844 h 660"/>
                <a:gd name="T16" fmla="*/ 643 w 449"/>
                <a:gd name="T17" fmla="*/ 625 h 660"/>
                <a:gd name="T18" fmla="*/ 688 w 449"/>
                <a:gd name="T19" fmla="*/ 500 h 660"/>
                <a:gd name="T20" fmla="*/ 727 w 449"/>
                <a:gd name="T21" fmla="*/ 437 h 660"/>
                <a:gd name="T22" fmla="*/ 770 w 449"/>
                <a:gd name="T23" fmla="*/ 374 h 660"/>
                <a:gd name="T24" fmla="*/ 727 w 449"/>
                <a:gd name="T25" fmla="*/ 252 h 660"/>
                <a:gd name="T26" fmla="*/ 688 w 449"/>
                <a:gd name="T27" fmla="*/ 188 h 660"/>
                <a:gd name="T28" fmla="*/ 601 w 449"/>
                <a:gd name="T29" fmla="*/ 188 h 660"/>
                <a:gd name="T30" fmla="*/ 556 w 449"/>
                <a:gd name="T31" fmla="*/ 188 h 660"/>
                <a:gd name="T32" fmla="*/ 514 w 449"/>
                <a:gd name="T33" fmla="*/ 62 h 660"/>
                <a:gd name="T34" fmla="*/ 430 w 449"/>
                <a:gd name="T35" fmla="*/ 62 h 660"/>
                <a:gd name="T36" fmla="*/ 387 w 449"/>
                <a:gd name="T37" fmla="*/ 96 h 660"/>
                <a:gd name="T38" fmla="*/ 301 w 449"/>
                <a:gd name="T39" fmla="*/ 96 h 660"/>
                <a:gd name="T40" fmla="*/ 213 w 449"/>
                <a:gd name="T41" fmla="*/ 0 h 660"/>
                <a:gd name="T42" fmla="*/ 87 w 449"/>
                <a:gd name="T43" fmla="*/ 0 h 660"/>
                <a:gd name="T44" fmla="*/ 0 w 449"/>
                <a:gd name="T45" fmla="*/ 125 h 660"/>
                <a:gd name="T46" fmla="*/ 43 w 449"/>
                <a:gd name="T47" fmla="*/ 188 h 660"/>
                <a:gd name="T48" fmla="*/ 170 w 449"/>
                <a:gd name="T49" fmla="*/ 222 h 660"/>
                <a:gd name="T50" fmla="*/ 255 w 449"/>
                <a:gd name="T51" fmla="*/ 344 h 660"/>
                <a:gd name="T52" fmla="*/ 343 w 449"/>
                <a:gd name="T53" fmla="*/ 595 h 660"/>
                <a:gd name="T54" fmla="*/ 430 w 449"/>
                <a:gd name="T55" fmla="*/ 908 h 660"/>
                <a:gd name="T56" fmla="*/ 556 w 449"/>
                <a:gd name="T57" fmla="*/ 1218 h 660"/>
                <a:gd name="T58" fmla="*/ 770 w 449"/>
                <a:gd name="T59" fmla="*/ 1376 h 660"/>
                <a:gd name="T60" fmla="*/ 940 w 449"/>
                <a:gd name="T61" fmla="*/ 1344 h 660"/>
                <a:gd name="T62" fmla="*/ 1070 w 449"/>
                <a:gd name="T63" fmla="*/ 1283 h 660"/>
                <a:gd name="T64" fmla="*/ 1200 w 449"/>
                <a:gd name="T65" fmla="*/ 1032 h 660"/>
                <a:gd name="T66" fmla="*/ 1283 w 449"/>
                <a:gd name="T67" fmla="*/ 752 h 660"/>
                <a:gd name="T68" fmla="*/ 1283 w 449"/>
                <a:gd name="T69" fmla="*/ 437 h 660"/>
                <a:gd name="T70" fmla="*/ 1200 w 449"/>
                <a:gd name="T71" fmla="*/ 125 h 660"/>
                <a:gd name="T72" fmla="*/ 1114 w 449"/>
                <a:gd name="T73" fmla="*/ 125 h 660"/>
                <a:gd name="T74" fmla="*/ 1028 w 449"/>
                <a:gd name="T75" fmla="*/ 252 h 6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9"/>
                <a:gd name="T115" fmla="*/ 0 h 660"/>
                <a:gd name="T116" fmla="*/ 449 w 449"/>
                <a:gd name="T117" fmla="*/ 660 h 6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9" h="660">
                  <a:moveTo>
                    <a:pt x="359" y="120"/>
                  </a:moveTo>
                  <a:lnTo>
                    <a:pt x="374" y="180"/>
                  </a:lnTo>
                  <a:lnTo>
                    <a:pt x="389" y="225"/>
                  </a:lnTo>
                  <a:lnTo>
                    <a:pt x="389" y="285"/>
                  </a:lnTo>
                  <a:lnTo>
                    <a:pt x="389" y="330"/>
                  </a:lnTo>
                  <a:lnTo>
                    <a:pt x="389" y="375"/>
                  </a:lnTo>
                  <a:lnTo>
                    <a:pt x="374" y="420"/>
                  </a:lnTo>
                  <a:lnTo>
                    <a:pt x="359" y="450"/>
                  </a:lnTo>
                  <a:lnTo>
                    <a:pt x="344" y="465"/>
                  </a:lnTo>
                  <a:lnTo>
                    <a:pt x="329" y="495"/>
                  </a:lnTo>
                  <a:lnTo>
                    <a:pt x="299" y="510"/>
                  </a:lnTo>
                  <a:lnTo>
                    <a:pt x="284" y="510"/>
                  </a:lnTo>
                  <a:lnTo>
                    <a:pt x="269" y="495"/>
                  </a:lnTo>
                  <a:lnTo>
                    <a:pt x="254" y="480"/>
                  </a:lnTo>
                  <a:lnTo>
                    <a:pt x="240" y="465"/>
                  </a:lnTo>
                  <a:lnTo>
                    <a:pt x="225" y="405"/>
                  </a:lnTo>
                  <a:lnTo>
                    <a:pt x="225" y="330"/>
                  </a:lnTo>
                  <a:lnTo>
                    <a:pt x="225" y="300"/>
                  </a:lnTo>
                  <a:lnTo>
                    <a:pt x="225" y="270"/>
                  </a:lnTo>
                  <a:lnTo>
                    <a:pt x="240" y="240"/>
                  </a:lnTo>
                  <a:lnTo>
                    <a:pt x="240" y="225"/>
                  </a:lnTo>
                  <a:lnTo>
                    <a:pt x="254" y="210"/>
                  </a:lnTo>
                  <a:lnTo>
                    <a:pt x="269" y="210"/>
                  </a:lnTo>
                  <a:lnTo>
                    <a:pt x="269" y="180"/>
                  </a:lnTo>
                  <a:lnTo>
                    <a:pt x="269" y="135"/>
                  </a:lnTo>
                  <a:lnTo>
                    <a:pt x="254" y="120"/>
                  </a:lnTo>
                  <a:lnTo>
                    <a:pt x="240" y="90"/>
                  </a:lnTo>
                  <a:lnTo>
                    <a:pt x="225" y="90"/>
                  </a:lnTo>
                  <a:lnTo>
                    <a:pt x="210" y="90"/>
                  </a:lnTo>
                  <a:lnTo>
                    <a:pt x="195" y="120"/>
                  </a:lnTo>
                  <a:lnTo>
                    <a:pt x="195" y="90"/>
                  </a:lnTo>
                  <a:lnTo>
                    <a:pt x="180" y="60"/>
                  </a:lnTo>
                  <a:lnTo>
                    <a:pt x="180" y="30"/>
                  </a:lnTo>
                  <a:lnTo>
                    <a:pt x="165" y="30"/>
                  </a:lnTo>
                  <a:lnTo>
                    <a:pt x="150" y="30"/>
                  </a:lnTo>
                  <a:lnTo>
                    <a:pt x="135" y="30"/>
                  </a:lnTo>
                  <a:lnTo>
                    <a:pt x="135" y="45"/>
                  </a:lnTo>
                  <a:lnTo>
                    <a:pt x="120" y="75"/>
                  </a:lnTo>
                  <a:lnTo>
                    <a:pt x="105" y="45"/>
                  </a:lnTo>
                  <a:lnTo>
                    <a:pt x="90" y="15"/>
                  </a:lnTo>
                  <a:lnTo>
                    <a:pt x="75" y="0"/>
                  </a:lnTo>
                  <a:lnTo>
                    <a:pt x="60" y="0"/>
                  </a:lnTo>
                  <a:lnTo>
                    <a:pt x="30" y="0"/>
                  </a:lnTo>
                  <a:lnTo>
                    <a:pt x="15" y="30"/>
                  </a:lnTo>
                  <a:lnTo>
                    <a:pt x="0" y="60"/>
                  </a:lnTo>
                  <a:lnTo>
                    <a:pt x="0" y="90"/>
                  </a:lnTo>
                  <a:lnTo>
                    <a:pt x="15" y="90"/>
                  </a:lnTo>
                  <a:lnTo>
                    <a:pt x="30" y="90"/>
                  </a:lnTo>
                  <a:lnTo>
                    <a:pt x="60" y="105"/>
                  </a:lnTo>
                  <a:lnTo>
                    <a:pt x="75" y="135"/>
                  </a:lnTo>
                  <a:lnTo>
                    <a:pt x="90" y="165"/>
                  </a:lnTo>
                  <a:lnTo>
                    <a:pt x="105" y="225"/>
                  </a:lnTo>
                  <a:lnTo>
                    <a:pt x="120" y="285"/>
                  </a:lnTo>
                  <a:lnTo>
                    <a:pt x="135" y="345"/>
                  </a:lnTo>
                  <a:lnTo>
                    <a:pt x="150" y="435"/>
                  </a:lnTo>
                  <a:lnTo>
                    <a:pt x="165" y="525"/>
                  </a:lnTo>
                  <a:lnTo>
                    <a:pt x="195" y="585"/>
                  </a:lnTo>
                  <a:lnTo>
                    <a:pt x="240" y="630"/>
                  </a:lnTo>
                  <a:lnTo>
                    <a:pt x="269" y="660"/>
                  </a:lnTo>
                  <a:lnTo>
                    <a:pt x="314" y="660"/>
                  </a:lnTo>
                  <a:lnTo>
                    <a:pt x="329" y="645"/>
                  </a:lnTo>
                  <a:lnTo>
                    <a:pt x="344" y="630"/>
                  </a:lnTo>
                  <a:lnTo>
                    <a:pt x="374" y="615"/>
                  </a:lnTo>
                  <a:lnTo>
                    <a:pt x="389" y="570"/>
                  </a:lnTo>
                  <a:lnTo>
                    <a:pt x="419" y="495"/>
                  </a:lnTo>
                  <a:lnTo>
                    <a:pt x="434" y="435"/>
                  </a:lnTo>
                  <a:lnTo>
                    <a:pt x="449" y="360"/>
                  </a:lnTo>
                  <a:lnTo>
                    <a:pt x="449" y="285"/>
                  </a:lnTo>
                  <a:lnTo>
                    <a:pt x="449" y="210"/>
                  </a:lnTo>
                  <a:lnTo>
                    <a:pt x="434" y="135"/>
                  </a:lnTo>
                  <a:lnTo>
                    <a:pt x="419" y="60"/>
                  </a:lnTo>
                  <a:lnTo>
                    <a:pt x="404" y="0"/>
                  </a:lnTo>
                  <a:lnTo>
                    <a:pt x="389" y="60"/>
                  </a:lnTo>
                  <a:lnTo>
                    <a:pt x="359" y="12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7" name="Freeform 17">
              <a:extLst>
                <a:ext uri="{FF2B5EF4-FFF2-40B4-BE49-F238E27FC236}">
                  <a16:creationId xmlns:a16="http://schemas.microsoft.com/office/drawing/2014/main" xmlns="" id="{CCC7630A-635B-4763-A0DE-3F38E03E9ACB}"/>
                </a:ext>
              </a:extLst>
            </p:cNvPr>
            <p:cNvSpPr>
              <a:spLocks/>
            </p:cNvSpPr>
            <p:nvPr/>
          </p:nvSpPr>
          <p:spPr bwMode="auto">
            <a:xfrm>
              <a:off x="1835" y="2475"/>
              <a:ext cx="322" cy="1288"/>
            </a:xfrm>
            <a:custGeom>
              <a:avLst/>
              <a:gdLst>
                <a:gd name="T0" fmla="*/ 213 w 270"/>
                <a:gd name="T1" fmla="*/ 342 h 1140"/>
                <a:gd name="T2" fmla="*/ 346 w 270"/>
                <a:gd name="T3" fmla="*/ 281 h 1140"/>
                <a:gd name="T4" fmla="*/ 431 w 270"/>
                <a:gd name="T5" fmla="*/ 312 h 1140"/>
                <a:gd name="T6" fmla="*/ 518 w 270"/>
                <a:gd name="T7" fmla="*/ 468 h 1140"/>
                <a:gd name="T8" fmla="*/ 563 w 270"/>
                <a:gd name="T9" fmla="*/ 655 h 1140"/>
                <a:gd name="T10" fmla="*/ 601 w 270"/>
                <a:gd name="T11" fmla="*/ 843 h 1140"/>
                <a:gd name="T12" fmla="*/ 563 w 270"/>
                <a:gd name="T13" fmla="*/ 997 h 1140"/>
                <a:gd name="T14" fmla="*/ 475 w 270"/>
                <a:gd name="T15" fmla="*/ 1154 h 1140"/>
                <a:gd name="T16" fmla="*/ 346 w 270"/>
                <a:gd name="T17" fmla="*/ 1154 h 1140"/>
                <a:gd name="T18" fmla="*/ 302 w 270"/>
                <a:gd name="T19" fmla="*/ 1122 h 1140"/>
                <a:gd name="T20" fmla="*/ 259 w 270"/>
                <a:gd name="T21" fmla="*/ 997 h 1140"/>
                <a:gd name="T22" fmla="*/ 213 w 270"/>
                <a:gd name="T23" fmla="*/ 904 h 1140"/>
                <a:gd name="T24" fmla="*/ 130 w 270"/>
                <a:gd name="T25" fmla="*/ 997 h 1140"/>
                <a:gd name="T26" fmla="*/ 87 w 270"/>
                <a:gd name="T27" fmla="*/ 1122 h 1140"/>
                <a:gd name="T28" fmla="*/ 130 w 270"/>
                <a:gd name="T29" fmla="*/ 1247 h 1140"/>
                <a:gd name="T30" fmla="*/ 87 w 270"/>
                <a:gd name="T31" fmla="*/ 1309 h 1140"/>
                <a:gd name="T32" fmla="*/ 43 w 270"/>
                <a:gd name="T33" fmla="*/ 1404 h 1140"/>
                <a:gd name="T34" fmla="*/ 43 w 270"/>
                <a:gd name="T35" fmla="*/ 1530 h 1140"/>
                <a:gd name="T36" fmla="*/ 43 w 270"/>
                <a:gd name="T37" fmla="*/ 1654 h 1140"/>
                <a:gd name="T38" fmla="*/ 43 w 270"/>
                <a:gd name="T39" fmla="*/ 1747 h 1140"/>
                <a:gd name="T40" fmla="*/ 0 w 270"/>
                <a:gd name="T41" fmla="*/ 1934 h 1140"/>
                <a:gd name="T42" fmla="*/ 0 w 270"/>
                <a:gd name="T43" fmla="*/ 2152 h 1140"/>
                <a:gd name="T44" fmla="*/ 87 w 270"/>
                <a:gd name="T45" fmla="*/ 2309 h 1140"/>
                <a:gd name="T46" fmla="*/ 87 w 270"/>
                <a:gd name="T47" fmla="*/ 2278 h 1140"/>
                <a:gd name="T48" fmla="*/ 130 w 270"/>
                <a:gd name="T49" fmla="*/ 2059 h 1140"/>
                <a:gd name="T50" fmla="*/ 213 w 270"/>
                <a:gd name="T51" fmla="*/ 1872 h 1140"/>
                <a:gd name="T52" fmla="*/ 346 w 270"/>
                <a:gd name="T53" fmla="*/ 1715 h 1140"/>
                <a:gd name="T54" fmla="*/ 518 w 270"/>
                <a:gd name="T55" fmla="*/ 1559 h 1140"/>
                <a:gd name="T56" fmla="*/ 689 w 270"/>
                <a:gd name="T57" fmla="*/ 1279 h 1140"/>
                <a:gd name="T58" fmla="*/ 776 w 270"/>
                <a:gd name="T59" fmla="*/ 904 h 1140"/>
                <a:gd name="T60" fmla="*/ 733 w 270"/>
                <a:gd name="T61" fmla="*/ 592 h 1140"/>
                <a:gd name="T62" fmla="*/ 689 w 270"/>
                <a:gd name="T63" fmla="*/ 404 h 1140"/>
                <a:gd name="T64" fmla="*/ 601 w 270"/>
                <a:gd name="T65" fmla="*/ 156 h 1140"/>
                <a:gd name="T66" fmla="*/ 431 w 270"/>
                <a:gd name="T67" fmla="*/ 31 h 1140"/>
                <a:gd name="T68" fmla="*/ 259 w 270"/>
                <a:gd name="T69" fmla="*/ 31 h 1140"/>
                <a:gd name="T70" fmla="*/ 87 w 270"/>
                <a:gd name="T71" fmla="*/ 125 h 1140"/>
                <a:gd name="T72" fmla="*/ 87 w 270"/>
                <a:gd name="T73" fmla="*/ 342 h 1140"/>
                <a:gd name="T74" fmla="*/ 130 w 270"/>
                <a:gd name="T75" fmla="*/ 40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45" y="210"/>
                  </a:moveTo>
                  <a:lnTo>
                    <a:pt x="75" y="165"/>
                  </a:lnTo>
                  <a:lnTo>
                    <a:pt x="90" y="135"/>
                  </a:lnTo>
                  <a:lnTo>
                    <a:pt x="120" y="135"/>
                  </a:lnTo>
                  <a:lnTo>
                    <a:pt x="135" y="135"/>
                  </a:lnTo>
                  <a:lnTo>
                    <a:pt x="150" y="150"/>
                  </a:lnTo>
                  <a:lnTo>
                    <a:pt x="165" y="180"/>
                  </a:lnTo>
                  <a:lnTo>
                    <a:pt x="180" y="225"/>
                  </a:lnTo>
                  <a:lnTo>
                    <a:pt x="195" y="255"/>
                  </a:lnTo>
                  <a:lnTo>
                    <a:pt x="195" y="315"/>
                  </a:lnTo>
                  <a:lnTo>
                    <a:pt x="210" y="360"/>
                  </a:lnTo>
                  <a:lnTo>
                    <a:pt x="210" y="405"/>
                  </a:lnTo>
                  <a:lnTo>
                    <a:pt x="195" y="450"/>
                  </a:lnTo>
                  <a:lnTo>
                    <a:pt x="195" y="480"/>
                  </a:lnTo>
                  <a:lnTo>
                    <a:pt x="180" y="510"/>
                  </a:lnTo>
                  <a:lnTo>
                    <a:pt x="165" y="555"/>
                  </a:lnTo>
                  <a:lnTo>
                    <a:pt x="135" y="570"/>
                  </a:lnTo>
                  <a:lnTo>
                    <a:pt x="120" y="555"/>
                  </a:lnTo>
                  <a:lnTo>
                    <a:pt x="105" y="555"/>
                  </a:lnTo>
                  <a:lnTo>
                    <a:pt x="105" y="540"/>
                  </a:lnTo>
                  <a:lnTo>
                    <a:pt x="90" y="510"/>
                  </a:lnTo>
                  <a:lnTo>
                    <a:pt x="90" y="480"/>
                  </a:lnTo>
                  <a:lnTo>
                    <a:pt x="90" y="435"/>
                  </a:lnTo>
                  <a:lnTo>
                    <a:pt x="75" y="435"/>
                  </a:lnTo>
                  <a:lnTo>
                    <a:pt x="60" y="450"/>
                  </a:lnTo>
                  <a:lnTo>
                    <a:pt x="45" y="480"/>
                  </a:lnTo>
                  <a:lnTo>
                    <a:pt x="45" y="510"/>
                  </a:lnTo>
                  <a:lnTo>
                    <a:pt x="30" y="540"/>
                  </a:lnTo>
                  <a:lnTo>
                    <a:pt x="30" y="570"/>
                  </a:lnTo>
                  <a:lnTo>
                    <a:pt x="45" y="600"/>
                  </a:lnTo>
                  <a:lnTo>
                    <a:pt x="45" y="630"/>
                  </a:lnTo>
                  <a:lnTo>
                    <a:pt x="30" y="630"/>
                  </a:lnTo>
                  <a:lnTo>
                    <a:pt x="30" y="660"/>
                  </a:lnTo>
                  <a:lnTo>
                    <a:pt x="15" y="675"/>
                  </a:lnTo>
                  <a:lnTo>
                    <a:pt x="15" y="705"/>
                  </a:lnTo>
                  <a:lnTo>
                    <a:pt x="15" y="735"/>
                  </a:lnTo>
                  <a:lnTo>
                    <a:pt x="15" y="765"/>
                  </a:lnTo>
                  <a:lnTo>
                    <a:pt x="15" y="795"/>
                  </a:lnTo>
                  <a:lnTo>
                    <a:pt x="30" y="810"/>
                  </a:lnTo>
                  <a:lnTo>
                    <a:pt x="15" y="840"/>
                  </a:lnTo>
                  <a:lnTo>
                    <a:pt x="0" y="885"/>
                  </a:lnTo>
                  <a:lnTo>
                    <a:pt x="0" y="930"/>
                  </a:lnTo>
                  <a:lnTo>
                    <a:pt x="0" y="990"/>
                  </a:lnTo>
                  <a:lnTo>
                    <a:pt x="0" y="1035"/>
                  </a:lnTo>
                  <a:lnTo>
                    <a:pt x="15" y="1080"/>
                  </a:lnTo>
                  <a:lnTo>
                    <a:pt x="30" y="1110"/>
                  </a:lnTo>
                  <a:lnTo>
                    <a:pt x="45" y="1140"/>
                  </a:lnTo>
                  <a:lnTo>
                    <a:pt x="30" y="1095"/>
                  </a:lnTo>
                  <a:lnTo>
                    <a:pt x="30" y="1035"/>
                  </a:lnTo>
                  <a:lnTo>
                    <a:pt x="45" y="990"/>
                  </a:lnTo>
                  <a:lnTo>
                    <a:pt x="60" y="945"/>
                  </a:lnTo>
                  <a:lnTo>
                    <a:pt x="75" y="900"/>
                  </a:lnTo>
                  <a:lnTo>
                    <a:pt x="90" y="855"/>
                  </a:lnTo>
                  <a:lnTo>
                    <a:pt x="120" y="825"/>
                  </a:lnTo>
                  <a:lnTo>
                    <a:pt x="135" y="795"/>
                  </a:lnTo>
                  <a:lnTo>
                    <a:pt x="180" y="750"/>
                  </a:lnTo>
                  <a:lnTo>
                    <a:pt x="210" y="690"/>
                  </a:lnTo>
                  <a:lnTo>
                    <a:pt x="240" y="615"/>
                  </a:lnTo>
                  <a:lnTo>
                    <a:pt x="255" y="540"/>
                  </a:lnTo>
                  <a:lnTo>
                    <a:pt x="270" y="435"/>
                  </a:lnTo>
                  <a:lnTo>
                    <a:pt x="270" y="345"/>
                  </a:lnTo>
                  <a:lnTo>
                    <a:pt x="255" y="285"/>
                  </a:lnTo>
                  <a:lnTo>
                    <a:pt x="255" y="240"/>
                  </a:lnTo>
                  <a:lnTo>
                    <a:pt x="240" y="195"/>
                  </a:lnTo>
                  <a:lnTo>
                    <a:pt x="225" y="150"/>
                  </a:lnTo>
                  <a:lnTo>
                    <a:pt x="210" y="75"/>
                  </a:lnTo>
                  <a:lnTo>
                    <a:pt x="180" y="45"/>
                  </a:lnTo>
                  <a:lnTo>
                    <a:pt x="150" y="15"/>
                  </a:lnTo>
                  <a:lnTo>
                    <a:pt x="120" y="0"/>
                  </a:lnTo>
                  <a:lnTo>
                    <a:pt x="90" y="15"/>
                  </a:lnTo>
                  <a:lnTo>
                    <a:pt x="60" y="30"/>
                  </a:lnTo>
                  <a:lnTo>
                    <a:pt x="30" y="60"/>
                  </a:lnTo>
                  <a:lnTo>
                    <a:pt x="0" y="105"/>
                  </a:lnTo>
                  <a:lnTo>
                    <a:pt x="30" y="165"/>
                  </a:lnTo>
                  <a:lnTo>
                    <a:pt x="45" y="210"/>
                  </a:lnTo>
                  <a:lnTo>
                    <a:pt x="45" y="195"/>
                  </a:lnTo>
                  <a:lnTo>
                    <a:pt x="45" y="21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8" name="Freeform 18">
              <a:extLst>
                <a:ext uri="{FF2B5EF4-FFF2-40B4-BE49-F238E27FC236}">
                  <a16:creationId xmlns:a16="http://schemas.microsoft.com/office/drawing/2014/main" xmlns="" id="{1B635981-EB97-4BEE-BB08-49BBDDA35199}"/>
                </a:ext>
              </a:extLst>
            </p:cNvPr>
            <p:cNvSpPr>
              <a:spLocks/>
            </p:cNvSpPr>
            <p:nvPr/>
          </p:nvSpPr>
          <p:spPr bwMode="auto">
            <a:xfrm>
              <a:off x="2228" y="1542"/>
              <a:ext cx="553" cy="746"/>
            </a:xfrm>
            <a:custGeom>
              <a:avLst/>
              <a:gdLst>
                <a:gd name="T0" fmla="*/ 213 w 464"/>
                <a:gd name="T1" fmla="*/ 374 h 660"/>
                <a:gd name="T2" fmla="*/ 173 w 464"/>
                <a:gd name="T3" fmla="*/ 595 h 660"/>
                <a:gd name="T4" fmla="*/ 173 w 464"/>
                <a:gd name="T5" fmla="*/ 781 h 660"/>
                <a:gd name="T6" fmla="*/ 259 w 464"/>
                <a:gd name="T7" fmla="*/ 939 h 660"/>
                <a:gd name="T8" fmla="*/ 387 w 464"/>
                <a:gd name="T9" fmla="*/ 1032 h 660"/>
                <a:gd name="T10" fmla="*/ 474 w 464"/>
                <a:gd name="T11" fmla="*/ 1062 h 660"/>
                <a:gd name="T12" fmla="*/ 558 w 464"/>
                <a:gd name="T13" fmla="*/ 1001 h 660"/>
                <a:gd name="T14" fmla="*/ 642 w 464"/>
                <a:gd name="T15" fmla="*/ 844 h 660"/>
                <a:gd name="T16" fmla="*/ 642 w 464"/>
                <a:gd name="T17" fmla="*/ 625 h 660"/>
                <a:gd name="T18" fmla="*/ 599 w 464"/>
                <a:gd name="T19" fmla="*/ 500 h 660"/>
                <a:gd name="T20" fmla="*/ 558 w 464"/>
                <a:gd name="T21" fmla="*/ 437 h 660"/>
                <a:gd name="T22" fmla="*/ 517 w 464"/>
                <a:gd name="T23" fmla="*/ 374 h 660"/>
                <a:gd name="T24" fmla="*/ 558 w 464"/>
                <a:gd name="T25" fmla="*/ 252 h 660"/>
                <a:gd name="T26" fmla="*/ 599 w 464"/>
                <a:gd name="T27" fmla="*/ 188 h 660"/>
                <a:gd name="T28" fmla="*/ 686 w 464"/>
                <a:gd name="T29" fmla="*/ 188 h 660"/>
                <a:gd name="T30" fmla="*/ 727 w 464"/>
                <a:gd name="T31" fmla="*/ 188 h 660"/>
                <a:gd name="T32" fmla="*/ 771 w 464"/>
                <a:gd name="T33" fmla="*/ 62 h 660"/>
                <a:gd name="T34" fmla="*/ 855 w 464"/>
                <a:gd name="T35" fmla="*/ 62 h 660"/>
                <a:gd name="T36" fmla="*/ 901 w 464"/>
                <a:gd name="T37" fmla="*/ 96 h 660"/>
                <a:gd name="T38" fmla="*/ 987 w 464"/>
                <a:gd name="T39" fmla="*/ 96 h 660"/>
                <a:gd name="T40" fmla="*/ 1074 w 464"/>
                <a:gd name="T41" fmla="*/ 0 h 660"/>
                <a:gd name="T42" fmla="*/ 1200 w 464"/>
                <a:gd name="T43" fmla="*/ 0 h 660"/>
                <a:gd name="T44" fmla="*/ 1287 w 464"/>
                <a:gd name="T45" fmla="*/ 125 h 660"/>
                <a:gd name="T46" fmla="*/ 1243 w 464"/>
                <a:gd name="T47" fmla="*/ 188 h 660"/>
                <a:gd name="T48" fmla="*/ 1156 w 464"/>
                <a:gd name="T49" fmla="*/ 222 h 660"/>
                <a:gd name="T50" fmla="*/ 1030 w 464"/>
                <a:gd name="T51" fmla="*/ 344 h 660"/>
                <a:gd name="T52" fmla="*/ 943 w 464"/>
                <a:gd name="T53" fmla="*/ 595 h 660"/>
                <a:gd name="T54" fmla="*/ 855 w 464"/>
                <a:gd name="T55" fmla="*/ 908 h 660"/>
                <a:gd name="T56" fmla="*/ 727 w 464"/>
                <a:gd name="T57" fmla="*/ 1218 h 660"/>
                <a:gd name="T58" fmla="*/ 517 w 464"/>
                <a:gd name="T59" fmla="*/ 1376 h 660"/>
                <a:gd name="T60" fmla="*/ 343 w 464"/>
                <a:gd name="T61" fmla="*/ 1344 h 660"/>
                <a:gd name="T62" fmla="*/ 213 w 464"/>
                <a:gd name="T63" fmla="*/ 1283 h 660"/>
                <a:gd name="T64" fmla="*/ 87 w 464"/>
                <a:gd name="T65" fmla="*/ 1032 h 660"/>
                <a:gd name="T66" fmla="*/ 0 w 464"/>
                <a:gd name="T67" fmla="*/ 752 h 660"/>
                <a:gd name="T68" fmla="*/ 0 w 464"/>
                <a:gd name="T69" fmla="*/ 437 h 660"/>
                <a:gd name="T70" fmla="*/ 87 w 464"/>
                <a:gd name="T71" fmla="*/ 125 h 660"/>
                <a:gd name="T72" fmla="*/ 213 w 464"/>
                <a:gd name="T73" fmla="*/ 125 h 660"/>
                <a:gd name="T74" fmla="*/ 259 w 464"/>
                <a:gd name="T75" fmla="*/ 252 h 6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4"/>
                <a:gd name="T115" fmla="*/ 0 h 660"/>
                <a:gd name="T116" fmla="*/ 464 w 464"/>
                <a:gd name="T117" fmla="*/ 660 h 6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4" h="660">
                  <a:moveTo>
                    <a:pt x="90" y="120"/>
                  </a:moveTo>
                  <a:lnTo>
                    <a:pt x="75" y="180"/>
                  </a:lnTo>
                  <a:lnTo>
                    <a:pt x="60" y="225"/>
                  </a:lnTo>
                  <a:lnTo>
                    <a:pt x="60" y="285"/>
                  </a:lnTo>
                  <a:lnTo>
                    <a:pt x="60" y="330"/>
                  </a:lnTo>
                  <a:lnTo>
                    <a:pt x="60" y="375"/>
                  </a:lnTo>
                  <a:lnTo>
                    <a:pt x="75" y="420"/>
                  </a:lnTo>
                  <a:lnTo>
                    <a:pt x="90" y="450"/>
                  </a:lnTo>
                  <a:lnTo>
                    <a:pt x="105" y="465"/>
                  </a:lnTo>
                  <a:lnTo>
                    <a:pt x="135" y="495"/>
                  </a:lnTo>
                  <a:lnTo>
                    <a:pt x="150" y="510"/>
                  </a:lnTo>
                  <a:lnTo>
                    <a:pt x="165" y="510"/>
                  </a:lnTo>
                  <a:lnTo>
                    <a:pt x="180" y="495"/>
                  </a:lnTo>
                  <a:lnTo>
                    <a:pt x="195" y="480"/>
                  </a:lnTo>
                  <a:lnTo>
                    <a:pt x="209" y="465"/>
                  </a:lnTo>
                  <a:lnTo>
                    <a:pt x="224" y="405"/>
                  </a:lnTo>
                  <a:lnTo>
                    <a:pt x="224" y="330"/>
                  </a:lnTo>
                  <a:lnTo>
                    <a:pt x="224" y="300"/>
                  </a:lnTo>
                  <a:lnTo>
                    <a:pt x="224" y="270"/>
                  </a:lnTo>
                  <a:lnTo>
                    <a:pt x="209" y="240"/>
                  </a:lnTo>
                  <a:lnTo>
                    <a:pt x="209" y="225"/>
                  </a:lnTo>
                  <a:lnTo>
                    <a:pt x="195" y="210"/>
                  </a:lnTo>
                  <a:lnTo>
                    <a:pt x="180" y="210"/>
                  </a:lnTo>
                  <a:lnTo>
                    <a:pt x="180" y="180"/>
                  </a:lnTo>
                  <a:lnTo>
                    <a:pt x="180" y="135"/>
                  </a:lnTo>
                  <a:lnTo>
                    <a:pt x="195" y="120"/>
                  </a:lnTo>
                  <a:lnTo>
                    <a:pt x="209" y="90"/>
                  </a:lnTo>
                  <a:lnTo>
                    <a:pt x="224" y="90"/>
                  </a:lnTo>
                  <a:lnTo>
                    <a:pt x="239" y="90"/>
                  </a:lnTo>
                  <a:lnTo>
                    <a:pt x="254" y="120"/>
                  </a:lnTo>
                  <a:lnTo>
                    <a:pt x="254" y="90"/>
                  </a:lnTo>
                  <a:lnTo>
                    <a:pt x="269" y="60"/>
                  </a:lnTo>
                  <a:lnTo>
                    <a:pt x="269" y="30"/>
                  </a:lnTo>
                  <a:lnTo>
                    <a:pt x="284" y="30"/>
                  </a:lnTo>
                  <a:lnTo>
                    <a:pt x="299" y="30"/>
                  </a:lnTo>
                  <a:lnTo>
                    <a:pt x="314" y="30"/>
                  </a:lnTo>
                  <a:lnTo>
                    <a:pt x="314" y="45"/>
                  </a:lnTo>
                  <a:lnTo>
                    <a:pt x="329" y="75"/>
                  </a:lnTo>
                  <a:lnTo>
                    <a:pt x="344" y="45"/>
                  </a:lnTo>
                  <a:lnTo>
                    <a:pt x="359" y="15"/>
                  </a:lnTo>
                  <a:lnTo>
                    <a:pt x="374" y="0"/>
                  </a:lnTo>
                  <a:lnTo>
                    <a:pt x="389" y="0"/>
                  </a:lnTo>
                  <a:lnTo>
                    <a:pt x="419" y="0"/>
                  </a:lnTo>
                  <a:lnTo>
                    <a:pt x="434" y="30"/>
                  </a:lnTo>
                  <a:lnTo>
                    <a:pt x="449" y="60"/>
                  </a:lnTo>
                  <a:lnTo>
                    <a:pt x="464" y="90"/>
                  </a:lnTo>
                  <a:lnTo>
                    <a:pt x="434" y="90"/>
                  </a:lnTo>
                  <a:lnTo>
                    <a:pt x="419" y="90"/>
                  </a:lnTo>
                  <a:lnTo>
                    <a:pt x="404" y="105"/>
                  </a:lnTo>
                  <a:lnTo>
                    <a:pt x="374" y="135"/>
                  </a:lnTo>
                  <a:lnTo>
                    <a:pt x="359" y="165"/>
                  </a:lnTo>
                  <a:lnTo>
                    <a:pt x="344" y="225"/>
                  </a:lnTo>
                  <a:lnTo>
                    <a:pt x="329" y="285"/>
                  </a:lnTo>
                  <a:lnTo>
                    <a:pt x="314" y="345"/>
                  </a:lnTo>
                  <a:lnTo>
                    <a:pt x="299" y="435"/>
                  </a:lnTo>
                  <a:lnTo>
                    <a:pt x="284" y="525"/>
                  </a:lnTo>
                  <a:lnTo>
                    <a:pt x="254" y="585"/>
                  </a:lnTo>
                  <a:lnTo>
                    <a:pt x="209" y="630"/>
                  </a:lnTo>
                  <a:lnTo>
                    <a:pt x="180" y="660"/>
                  </a:lnTo>
                  <a:lnTo>
                    <a:pt x="135" y="660"/>
                  </a:lnTo>
                  <a:lnTo>
                    <a:pt x="120" y="645"/>
                  </a:lnTo>
                  <a:lnTo>
                    <a:pt x="105" y="630"/>
                  </a:lnTo>
                  <a:lnTo>
                    <a:pt x="75" y="615"/>
                  </a:lnTo>
                  <a:lnTo>
                    <a:pt x="60" y="570"/>
                  </a:lnTo>
                  <a:lnTo>
                    <a:pt x="30" y="495"/>
                  </a:lnTo>
                  <a:lnTo>
                    <a:pt x="15" y="435"/>
                  </a:lnTo>
                  <a:lnTo>
                    <a:pt x="0" y="360"/>
                  </a:lnTo>
                  <a:lnTo>
                    <a:pt x="0" y="285"/>
                  </a:lnTo>
                  <a:lnTo>
                    <a:pt x="0" y="210"/>
                  </a:lnTo>
                  <a:lnTo>
                    <a:pt x="15" y="135"/>
                  </a:lnTo>
                  <a:lnTo>
                    <a:pt x="30" y="60"/>
                  </a:lnTo>
                  <a:lnTo>
                    <a:pt x="45" y="0"/>
                  </a:lnTo>
                  <a:lnTo>
                    <a:pt x="75" y="60"/>
                  </a:lnTo>
                  <a:lnTo>
                    <a:pt x="90" y="12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9" name="Freeform 19">
              <a:extLst>
                <a:ext uri="{FF2B5EF4-FFF2-40B4-BE49-F238E27FC236}">
                  <a16:creationId xmlns:a16="http://schemas.microsoft.com/office/drawing/2014/main" xmlns="" id="{112EBE61-82EC-4525-AF22-065CDD1FAE1D}"/>
                </a:ext>
              </a:extLst>
            </p:cNvPr>
            <p:cNvSpPr>
              <a:spLocks/>
            </p:cNvSpPr>
            <p:nvPr/>
          </p:nvSpPr>
          <p:spPr bwMode="auto">
            <a:xfrm>
              <a:off x="10440" y="13223"/>
              <a:ext cx="322" cy="1288"/>
            </a:xfrm>
            <a:custGeom>
              <a:avLst/>
              <a:gdLst>
                <a:gd name="T0" fmla="*/ 563 w 270"/>
                <a:gd name="T1" fmla="*/ 2029 h 1140"/>
                <a:gd name="T2" fmla="*/ 431 w 270"/>
                <a:gd name="T3" fmla="*/ 2088 h 1140"/>
                <a:gd name="T4" fmla="*/ 346 w 270"/>
                <a:gd name="T5" fmla="*/ 2059 h 1140"/>
                <a:gd name="T6" fmla="*/ 259 w 270"/>
                <a:gd name="T7" fmla="*/ 1904 h 1140"/>
                <a:gd name="T8" fmla="*/ 213 w 270"/>
                <a:gd name="T9" fmla="*/ 1715 h 1140"/>
                <a:gd name="T10" fmla="*/ 175 w 270"/>
                <a:gd name="T11" fmla="*/ 1530 h 1140"/>
                <a:gd name="T12" fmla="*/ 213 w 270"/>
                <a:gd name="T13" fmla="*/ 1374 h 1140"/>
                <a:gd name="T14" fmla="*/ 302 w 270"/>
                <a:gd name="T15" fmla="*/ 1247 h 1140"/>
                <a:gd name="T16" fmla="*/ 431 w 270"/>
                <a:gd name="T17" fmla="*/ 1218 h 1140"/>
                <a:gd name="T18" fmla="*/ 475 w 270"/>
                <a:gd name="T19" fmla="*/ 1279 h 1140"/>
                <a:gd name="T20" fmla="*/ 518 w 270"/>
                <a:gd name="T21" fmla="*/ 1404 h 1140"/>
                <a:gd name="T22" fmla="*/ 563 w 270"/>
                <a:gd name="T23" fmla="*/ 1467 h 1140"/>
                <a:gd name="T24" fmla="*/ 649 w 270"/>
                <a:gd name="T25" fmla="*/ 1374 h 1140"/>
                <a:gd name="T26" fmla="*/ 689 w 270"/>
                <a:gd name="T27" fmla="*/ 1247 h 1140"/>
                <a:gd name="T28" fmla="*/ 649 w 270"/>
                <a:gd name="T29" fmla="*/ 1122 h 1140"/>
                <a:gd name="T30" fmla="*/ 689 w 270"/>
                <a:gd name="T31" fmla="*/ 1062 h 1140"/>
                <a:gd name="T32" fmla="*/ 733 w 270"/>
                <a:gd name="T33" fmla="*/ 966 h 1140"/>
                <a:gd name="T34" fmla="*/ 733 w 270"/>
                <a:gd name="T35" fmla="*/ 843 h 1140"/>
                <a:gd name="T36" fmla="*/ 733 w 270"/>
                <a:gd name="T37" fmla="*/ 719 h 1140"/>
                <a:gd name="T38" fmla="*/ 733 w 270"/>
                <a:gd name="T39" fmla="*/ 624 h 1140"/>
                <a:gd name="T40" fmla="*/ 776 w 270"/>
                <a:gd name="T41" fmla="*/ 436 h 1140"/>
                <a:gd name="T42" fmla="*/ 776 w 270"/>
                <a:gd name="T43" fmla="*/ 218 h 1140"/>
                <a:gd name="T44" fmla="*/ 689 w 270"/>
                <a:gd name="T45" fmla="*/ 62 h 1140"/>
                <a:gd name="T46" fmla="*/ 689 w 270"/>
                <a:gd name="T47" fmla="*/ 125 h 1140"/>
                <a:gd name="T48" fmla="*/ 649 w 270"/>
                <a:gd name="T49" fmla="*/ 312 h 1140"/>
                <a:gd name="T50" fmla="*/ 563 w 270"/>
                <a:gd name="T51" fmla="*/ 530 h 1140"/>
                <a:gd name="T52" fmla="*/ 431 w 270"/>
                <a:gd name="T53" fmla="*/ 655 h 1140"/>
                <a:gd name="T54" fmla="*/ 259 w 270"/>
                <a:gd name="T55" fmla="*/ 812 h 1140"/>
                <a:gd name="T56" fmla="*/ 87 w 270"/>
                <a:gd name="T57" fmla="*/ 1091 h 1140"/>
                <a:gd name="T58" fmla="*/ 0 w 270"/>
                <a:gd name="T59" fmla="*/ 1467 h 1140"/>
                <a:gd name="T60" fmla="*/ 43 w 270"/>
                <a:gd name="T61" fmla="*/ 1778 h 1140"/>
                <a:gd name="T62" fmla="*/ 87 w 270"/>
                <a:gd name="T63" fmla="*/ 1967 h 1140"/>
                <a:gd name="T64" fmla="*/ 175 w 270"/>
                <a:gd name="T65" fmla="*/ 2213 h 1140"/>
                <a:gd name="T66" fmla="*/ 346 w 270"/>
                <a:gd name="T67" fmla="*/ 2340 h 1140"/>
                <a:gd name="T68" fmla="*/ 518 w 270"/>
                <a:gd name="T69" fmla="*/ 2370 h 1140"/>
                <a:gd name="T70" fmla="*/ 689 w 270"/>
                <a:gd name="T71" fmla="*/ 2245 h 1140"/>
                <a:gd name="T72" fmla="*/ 689 w 270"/>
                <a:gd name="T73" fmla="*/ 2059 h 1140"/>
                <a:gd name="T74" fmla="*/ 649 w 270"/>
                <a:gd name="T75" fmla="*/ 193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225" y="945"/>
                  </a:moveTo>
                  <a:lnTo>
                    <a:pt x="195" y="975"/>
                  </a:lnTo>
                  <a:lnTo>
                    <a:pt x="180" y="1005"/>
                  </a:lnTo>
                  <a:lnTo>
                    <a:pt x="150" y="1005"/>
                  </a:lnTo>
                  <a:lnTo>
                    <a:pt x="135" y="1005"/>
                  </a:lnTo>
                  <a:lnTo>
                    <a:pt x="120" y="990"/>
                  </a:lnTo>
                  <a:lnTo>
                    <a:pt x="105" y="960"/>
                  </a:lnTo>
                  <a:lnTo>
                    <a:pt x="90" y="915"/>
                  </a:lnTo>
                  <a:lnTo>
                    <a:pt x="75" y="885"/>
                  </a:lnTo>
                  <a:lnTo>
                    <a:pt x="75" y="825"/>
                  </a:lnTo>
                  <a:lnTo>
                    <a:pt x="60" y="780"/>
                  </a:lnTo>
                  <a:lnTo>
                    <a:pt x="60" y="735"/>
                  </a:lnTo>
                  <a:lnTo>
                    <a:pt x="75" y="690"/>
                  </a:lnTo>
                  <a:lnTo>
                    <a:pt x="75" y="660"/>
                  </a:lnTo>
                  <a:lnTo>
                    <a:pt x="90" y="630"/>
                  </a:lnTo>
                  <a:lnTo>
                    <a:pt x="105" y="600"/>
                  </a:lnTo>
                  <a:lnTo>
                    <a:pt x="135" y="585"/>
                  </a:lnTo>
                  <a:lnTo>
                    <a:pt x="150" y="585"/>
                  </a:lnTo>
                  <a:lnTo>
                    <a:pt x="165" y="585"/>
                  </a:lnTo>
                  <a:lnTo>
                    <a:pt x="165" y="615"/>
                  </a:lnTo>
                  <a:lnTo>
                    <a:pt x="180" y="630"/>
                  </a:lnTo>
                  <a:lnTo>
                    <a:pt x="180" y="675"/>
                  </a:lnTo>
                  <a:lnTo>
                    <a:pt x="180" y="705"/>
                  </a:lnTo>
                  <a:lnTo>
                    <a:pt x="195" y="705"/>
                  </a:lnTo>
                  <a:lnTo>
                    <a:pt x="210" y="690"/>
                  </a:lnTo>
                  <a:lnTo>
                    <a:pt x="225" y="660"/>
                  </a:lnTo>
                  <a:lnTo>
                    <a:pt x="225" y="630"/>
                  </a:lnTo>
                  <a:lnTo>
                    <a:pt x="240" y="600"/>
                  </a:lnTo>
                  <a:lnTo>
                    <a:pt x="240" y="570"/>
                  </a:lnTo>
                  <a:lnTo>
                    <a:pt x="225" y="540"/>
                  </a:lnTo>
                  <a:lnTo>
                    <a:pt x="225" y="510"/>
                  </a:lnTo>
                  <a:lnTo>
                    <a:pt x="240" y="510"/>
                  </a:lnTo>
                  <a:lnTo>
                    <a:pt x="240" y="480"/>
                  </a:lnTo>
                  <a:lnTo>
                    <a:pt x="255" y="465"/>
                  </a:lnTo>
                  <a:lnTo>
                    <a:pt x="255" y="435"/>
                  </a:lnTo>
                  <a:lnTo>
                    <a:pt x="255" y="405"/>
                  </a:lnTo>
                  <a:lnTo>
                    <a:pt x="255" y="375"/>
                  </a:lnTo>
                  <a:lnTo>
                    <a:pt x="255" y="345"/>
                  </a:lnTo>
                  <a:lnTo>
                    <a:pt x="240" y="330"/>
                  </a:lnTo>
                  <a:lnTo>
                    <a:pt x="255" y="300"/>
                  </a:lnTo>
                  <a:lnTo>
                    <a:pt x="270" y="255"/>
                  </a:lnTo>
                  <a:lnTo>
                    <a:pt x="270" y="210"/>
                  </a:lnTo>
                  <a:lnTo>
                    <a:pt x="270" y="165"/>
                  </a:lnTo>
                  <a:lnTo>
                    <a:pt x="270" y="105"/>
                  </a:lnTo>
                  <a:lnTo>
                    <a:pt x="255" y="60"/>
                  </a:lnTo>
                  <a:lnTo>
                    <a:pt x="240" y="30"/>
                  </a:lnTo>
                  <a:lnTo>
                    <a:pt x="225" y="0"/>
                  </a:lnTo>
                  <a:lnTo>
                    <a:pt x="240" y="60"/>
                  </a:lnTo>
                  <a:lnTo>
                    <a:pt x="240" y="105"/>
                  </a:lnTo>
                  <a:lnTo>
                    <a:pt x="225" y="150"/>
                  </a:lnTo>
                  <a:lnTo>
                    <a:pt x="210" y="195"/>
                  </a:lnTo>
                  <a:lnTo>
                    <a:pt x="195" y="255"/>
                  </a:lnTo>
                  <a:lnTo>
                    <a:pt x="180" y="285"/>
                  </a:lnTo>
                  <a:lnTo>
                    <a:pt x="150" y="315"/>
                  </a:lnTo>
                  <a:lnTo>
                    <a:pt x="135" y="345"/>
                  </a:lnTo>
                  <a:lnTo>
                    <a:pt x="90" y="390"/>
                  </a:lnTo>
                  <a:lnTo>
                    <a:pt x="60" y="450"/>
                  </a:lnTo>
                  <a:lnTo>
                    <a:pt x="30" y="525"/>
                  </a:lnTo>
                  <a:lnTo>
                    <a:pt x="15" y="615"/>
                  </a:lnTo>
                  <a:lnTo>
                    <a:pt x="0" y="705"/>
                  </a:lnTo>
                  <a:lnTo>
                    <a:pt x="0" y="795"/>
                  </a:lnTo>
                  <a:lnTo>
                    <a:pt x="15" y="855"/>
                  </a:lnTo>
                  <a:lnTo>
                    <a:pt x="15" y="900"/>
                  </a:lnTo>
                  <a:lnTo>
                    <a:pt x="30" y="945"/>
                  </a:lnTo>
                  <a:lnTo>
                    <a:pt x="45" y="990"/>
                  </a:lnTo>
                  <a:lnTo>
                    <a:pt x="60" y="1065"/>
                  </a:lnTo>
                  <a:lnTo>
                    <a:pt x="90" y="1110"/>
                  </a:lnTo>
                  <a:lnTo>
                    <a:pt x="120" y="1125"/>
                  </a:lnTo>
                  <a:lnTo>
                    <a:pt x="150" y="1140"/>
                  </a:lnTo>
                  <a:lnTo>
                    <a:pt x="180" y="1140"/>
                  </a:lnTo>
                  <a:lnTo>
                    <a:pt x="210" y="1110"/>
                  </a:lnTo>
                  <a:lnTo>
                    <a:pt x="240" y="1080"/>
                  </a:lnTo>
                  <a:lnTo>
                    <a:pt x="270" y="1035"/>
                  </a:lnTo>
                  <a:lnTo>
                    <a:pt x="240" y="990"/>
                  </a:lnTo>
                  <a:lnTo>
                    <a:pt x="225" y="945"/>
                  </a:lnTo>
                  <a:lnTo>
                    <a:pt x="225" y="930"/>
                  </a:lnTo>
                  <a:lnTo>
                    <a:pt x="225" y="945"/>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30" name="Freeform 20">
              <a:extLst>
                <a:ext uri="{FF2B5EF4-FFF2-40B4-BE49-F238E27FC236}">
                  <a16:creationId xmlns:a16="http://schemas.microsoft.com/office/drawing/2014/main" xmlns="" id="{DAB3B6F5-01EB-4051-9844-E8561741FC7F}"/>
                </a:ext>
              </a:extLst>
            </p:cNvPr>
            <p:cNvSpPr>
              <a:spLocks/>
            </p:cNvSpPr>
            <p:nvPr/>
          </p:nvSpPr>
          <p:spPr bwMode="auto">
            <a:xfrm>
              <a:off x="9834" y="14698"/>
              <a:ext cx="535" cy="763"/>
            </a:xfrm>
            <a:custGeom>
              <a:avLst/>
              <a:gdLst>
                <a:gd name="T0" fmla="*/ 1070 w 449"/>
                <a:gd name="T1" fmla="*/ 1002 h 675"/>
                <a:gd name="T2" fmla="*/ 1114 w 449"/>
                <a:gd name="T3" fmla="*/ 782 h 675"/>
                <a:gd name="T4" fmla="*/ 1114 w 449"/>
                <a:gd name="T5" fmla="*/ 595 h 675"/>
                <a:gd name="T6" fmla="*/ 1028 w 449"/>
                <a:gd name="T7" fmla="*/ 468 h 675"/>
                <a:gd name="T8" fmla="*/ 940 w 449"/>
                <a:gd name="T9" fmla="*/ 345 h 675"/>
                <a:gd name="T10" fmla="*/ 813 w 449"/>
                <a:gd name="T11" fmla="*/ 313 h 675"/>
                <a:gd name="T12" fmla="*/ 727 w 449"/>
                <a:gd name="T13" fmla="*/ 374 h 675"/>
                <a:gd name="T14" fmla="*/ 643 w 449"/>
                <a:gd name="T15" fmla="*/ 532 h 675"/>
                <a:gd name="T16" fmla="*/ 643 w 449"/>
                <a:gd name="T17" fmla="*/ 752 h 675"/>
                <a:gd name="T18" fmla="*/ 688 w 449"/>
                <a:gd name="T19" fmla="*/ 876 h 675"/>
                <a:gd name="T20" fmla="*/ 727 w 449"/>
                <a:gd name="T21" fmla="*/ 939 h 675"/>
                <a:gd name="T22" fmla="*/ 770 w 449"/>
                <a:gd name="T23" fmla="*/ 1002 h 675"/>
                <a:gd name="T24" fmla="*/ 727 w 449"/>
                <a:gd name="T25" fmla="*/ 1156 h 675"/>
                <a:gd name="T26" fmla="*/ 688 w 449"/>
                <a:gd name="T27" fmla="*/ 1219 h 675"/>
                <a:gd name="T28" fmla="*/ 601 w 449"/>
                <a:gd name="T29" fmla="*/ 1188 h 675"/>
                <a:gd name="T30" fmla="*/ 556 w 449"/>
                <a:gd name="T31" fmla="*/ 1188 h 675"/>
                <a:gd name="T32" fmla="*/ 514 w 449"/>
                <a:gd name="T33" fmla="*/ 1315 h 675"/>
                <a:gd name="T34" fmla="*/ 430 w 449"/>
                <a:gd name="T35" fmla="*/ 1344 h 675"/>
                <a:gd name="T36" fmla="*/ 387 w 449"/>
                <a:gd name="T37" fmla="*/ 1283 h 675"/>
                <a:gd name="T38" fmla="*/ 301 w 449"/>
                <a:gd name="T39" fmla="*/ 1283 h 675"/>
                <a:gd name="T40" fmla="*/ 213 w 449"/>
                <a:gd name="T41" fmla="*/ 1376 h 675"/>
                <a:gd name="T42" fmla="*/ 87 w 449"/>
                <a:gd name="T43" fmla="*/ 1376 h 675"/>
                <a:gd name="T44" fmla="*/ 0 w 449"/>
                <a:gd name="T45" fmla="*/ 1283 h 675"/>
                <a:gd name="T46" fmla="*/ 43 w 449"/>
                <a:gd name="T47" fmla="*/ 1219 h 675"/>
                <a:gd name="T48" fmla="*/ 170 w 449"/>
                <a:gd name="T49" fmla="*/ 1156 h 675"/>
                <a:gd name="T50" fmla="*/ 255 w 449"/>
                <a:gd name="T51" fmla="*/ 1033 h 675"/>
                <a:gd name="T52" fmla="*/ 343 w 449"/>
                <a:gd name="T53" fmla="*/ 782 h 675"/>
                <a:gd name="T54" fmla="*/ 430 w 449"/>
                <a:gd name="T55" fmla="*/ 468 h 675"/>
                <a:gd name="T56" fmla="*/ 556 w 449"/>
                <a:gd name="T57" fmla="*/ 157 h 675"/>
                <a:gd name="T58" fmla="*/ 770 w 449"/>
                <a:gd name="T59" fmla="*/ 0 h 675"/>
                <a:gd name="T60" fmla="*/ 940 w 449"/>
                <a:gd name="T61" fmla="*/ 31 h 675"/>
                <a:gd name="T62" fmla="*/ 1070 w 449"/>
                <a:gd name="T63" fmla="*/ 96 h 675"/>
                <a:gd name="T64" fmla="*/ 1200 w 449"/>
                <a:gd name="T65" fmla="*/ 313 h 675"/>
                <a:gd name="T66" fmla="*/ 1283 w 449"/>
                <a:gd name="T67" fmla="*/ 625 h 675"/>
                <a:gd name="T68" fmla="*/ 1283 w 449"/>
                <a:gd name="T69" fmla="*/ 939 h 675"/>
                <a:gd name="T70" fmla="*/ 1200 w 449"/>
                <a:gd name="T71" fmla="*/ 1251 h 675"/>
                <a:gd name="T72" fmla="*/ 1114 w 449"/>
                <a:gd name="T73" fmla="*/ 1251 h 675"/>
                <a:gd name="T74" fmla="*/ 1028 w 449"/>
                <a:gd name="T75" fmla="*/ 1127 h 6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9"/>
                <a:gd name="T115" fmla="*/ 0 h 675"/>
                <a:gd name="T116" fmla="*/ 449 w 449"/>
                <a:gd name="T117" fmla="*/ 675 h 6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9" h="675">
                  <a:moveTo>
                    <a:pt x="359" y="540"/>
                  </a:moveTo>
                  <a:lnTo>
                    <a:pt x="374" y="480"/>
                  </a:lnTo>
                  <a:lnTo>
                    <a:pt x="389" y="435"/>
                  </a:lnTo>
                  <a:lnTo>
                    <a:pt x="389" y="375"/>
                  </a:lnTo>
                  <a:lnTo>
                    <a:pt x="389" y="330"/>
                  </a:lnTo>
                  <a:lnTo>
                    <a:pt x="389" y="285"/>
                  </a:lnTo>
                  <a:lnTo>
                    <a:pt x="374" y="255"/>
                  </a:lnTo>
                  <a:lnTo>
                    <a:pt x="359" y="225"/>
                  </a:lnTo>
                  <a:lnTo>
                    <a:pt x="344" y="195"/>
                  </a:lnTo>
                  <a:lnTo>
                    <a:pt x="329" y="165"/>
                  </a:lnTo>
                  <a:lnTo>
                    <a:pt x="299" y="150"/>
                  </a:lnTo>
                  <a:lnTo>
                    <a:pt x="284" y="150"/>
                  </a:lnTo>
                  <a:lnTo>
                    <a:pt x="269" y="165"/>
                  </a:lnTo>
                  <a:lnTo>
                    <a:pt x="254" y="180"/>
                  </a:lnTo>
                  <a:lnTo>
                    <a:pt x="240" y="195"/>
                  </a:lnTo>
                  <a:lnTo>
                    <a:pt x="225" y="255"/>
                  </a:lnTo>
                  <a:lnTo>
                    <a:pt x="225" y="330"/>
                  </a:lnTo>
                  <a:lnTo>
                    <a:pt x="225" y="360"/>
                  </a:lnTo>
                  <a:lnTo>
                    <a:pt x="225" y="390"/>
                  </a:lnTo>
                  <a:lnTo>
                    <a:pt x="240" y="420"/>
                  </a:lnTo>
                  <a:lnTo>
                    <a:pt x="240" y="435"/>
                  </a:lnTo>
                  <a:lnTo>
                    <a:pt x="254" y="450"/>
                  </a:lnTo>
                  <a:lnTo>
                    <a:pt x="269" y="450"/>
                  </a:lnTo>
                  <a:lnTo>
                    <a:pt x="269" y="480"/>
                  </a:lnTo>
                  <a:lnTo>
                    <a:pt x="269" y="525"/>
                  </a:lnTo>
                  <a:lnTo>
                    <a:pt x="254" y="555"/>
                  </a:lnTo>
                  <a:lnTo>
                    <a:pt x="240" y="570"/>
                  </a:lnTo>
                  <a:lnTo>
                    <a:pt x="240" y="585"/>
                  </a:lnTo>
                  <a:lnTo>
                    <a:pt x="225" y="570"/>
                  </a:lnTo>
                  <a:lnTo>
                    <a:pt x="210" y="570"/>
                  </a:lnTo>
                  <a:lnTo>
                    <a:pt x="195" y="540"/>
                  </a:lnTo>
                  <a:lnTo>
                    <a:pt x="195" y="570"/>
                  </a:lnTo>
                  <a:lnTo>
                    <a:pt x="180" y="600"/>
                  </a:lnTo>
                  <a:lnTo>
                    <a:pt x="180" y="630"/>
                  </a:lnTo>
                  <a:lnTo>
                    <a:pt x="165" y="645"/>
                  </a:lnTo>
                  <a:lnTo>
                    <a:pt x="150" y="645"/>
                  </a:lnTo>
                  <a:lnTo>
                    <a:pt x="135" y="630"/>
                  </a:lnTo>
                  <a:lnTo>
                    <a:pt x="135" y="615"/>
                  </a:lnTo>
                  <a:lnTo>
                    <a:pt x="120" y="585"/>
                  </a:lnTo>
                  <a:lnTo>
                    <a:pt x="105" y="615"/>
                  </a:lnTo>
                  <a:lnTo>
                    <a:pt x="90" y="660"/>
                  </a:lnTo>
                  <a:lnTo>
                    <a:pt x="75" y="660"/>
                  </a:lnTo>
                  <a:lnTo>
                    <a:pt x="60" y="675"/>
                  </a:lnTo>
                  <a:lnTo>
                    <a:pt x="30" y="660"/>
                  </a:lnTo>
                  <a:lnTo>
                    <a:pt x="15" y="645"/>
                  </a:lnTo>
                  <a:lnTo>
                    <a:pt x="0" y="615"/>
                  </a:lnTo>
                  <a:lnTo>
                    <a:pt x="0" y="570"/>
                  </a:lnTo>
                  <a:lnTo>
                    <a:pt x="15" y="585"/>
                  </a:lnTo>
                  <a:lnTo>
                    <a:pt x="30" y="570"/>
                  </a:lnTo>
                  <a:lnTo>
                    <a:pt x="60" y="555"/>
                  </a:lnTo>
                  <a:lnTo>
                    <a:pt x="75" y="525"/>
                  </a:lnTo>
                  <a:lnTo>
                    <a:pt x="90" y="495"/>
                  </a:lnTo>
                  <a:lnTo>
                    <a:pt x="105" y="435"/>
                  </a:lnTo>
                  <a:lnTo>
                    <a:pt x="120" y="375"/>
                  </a:lnTo>
                  <a:lnTo>
                    <a:pt x="135" y="315"/>
                  </a:lnTo>
                  <a:lnTo>
                    <a:pt x="150" y="225"/>
                  </a:lnTo>
                  <a:lnTo>
                    <a:pt x="165" y="135"/>
                  </a:lnTo>
                  <a:lnTo>
                    <a:pt x="195" y="75"/>
                  </a:lnTo>
                  <a:lnTo>
                    <a:pt x="240" y="30"/>
                  </a:lnTo>
                  <a:lnTo>
                    <a:pt x="269" y="0"/>
                  </a:lnTo>
                  <a:lnTo>
                    <a:pt x="314" y="0"/>
                  </a:lnTo>
                  <a:lnTo>
                    <a:pt x="329" y="15"/>
                  </a:lnTo>
                  <a:lnTo>
                    <a:pt x="344" y="30"/>
                  </a:lnTo>
                  <a:lnTo>
                    <a:pt x="374" y="45"/>
                  </a:lnTo>
                  <a:lnTo>
                    <a:pt x="389" y="90"/>
                  </a:lnTo>
                  <a:lnTo>
                    <a:pt x="419" y="150"/>
                  </a:lnTo>
                  <a:lnTo>
                    <a:pt x="434" y="225"/>
                  </a:lnTo>
                  <a:lnTo>
                    <a:pt x="449" y="300"/>
                  </a:lnTo>
                  <a:lnTo>
                    <a:pt x="449" y="375"/>
                  </a:lnTo>
                  <a:lnTo>
                    <a:pt x="449" y="450"/>
                  </a:lnTo>
                  <a:lnTo>
                    <a:pt x="434" y="525"/>
                  </a:lnTo>
                  <a:lnTo>
                    <a:pt x="419" y="600"/>
                  </a:lnTo>
                  <a:lnTo>
                    <a:pt x="404" y="675"/>
                  </a:lnTo>
                  <a:lnTo>
                    <a:pt x="389" y="600"/>
                  </a:lnTo>
                  <a:lnTo>
                    <a:pt x="359" y="54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31" name="Freeform 21">
              <a:extLst>
                <a:ext uri="{FF2B5EF4-FFF2-40B4-BE49-F238E27FC236}">
                  <a16:creationId xmlns:a16="http://schemas.microsoft.com/office/drawing/2014/main" xmlns="" id="{B0717765-03FA-4747-BC5F-F0D941B70483}"/>
                </a:ext>
              </a:extLst>
            </p:cNvPr>
            <p:cNvSpPr>
              <a:spLocks/>
            </p:cNvSpPr>
            <p:nvPr/>
          </p:nvSpPr>
          <p:spPr bwMode="auto">
            <a:xfrm>
              <a:off x="1835" y="13223"/>
              <a:ext cx="322" cy="1288"/>
            </a:xfrm>
            <a:custGeom>
              <a:avLst/>
              <a:gdLst>
                <a:gd name="T0" fmla="*/ 213 w 270"/>
                <a:gd name="T1" fmla="*/ 2029 h 1140"/>
                <a:gd name="T2" fmla="*/ 346 w 270"/>
                <a:gd name="T3" fmla="*/ 2088 h 1140"/>
                <a:gd name="T4" fmla="*/ 431 w 270"/>
                <a:gd name="T5" fmla="*/ 2059 h 1140"/>
                <a:gd name="T6" fmla="*/ 518 w 270"/>
                <a:gd name="T7" fmla="*/ 1904 h 1140"/>
                <a:gd name="T8" fmla="*/ 563 w 270"/>
                <a:gd name="T9" fmla="*/ 1715 h 1140"/>
                <a:gd name="T10" fmla="*/ 601 w 270"/>
                <a:gd name="T11" fmla="*/ 1530 h 1140"/>
                <a:gd name="T12" fmla="*/ 563 w 270"/>
                <a:gd name="T13" fmla="*/ 1374 h 1140"/>
                <a:gd name="T14" fmla="*/ 475 w 270"/>
                <a:gd name="T15" fmla="*/ 1247 h 1140"/>
                <a:gd name="T16" fmla="*/ 346 w 270"/>
                <a:gd name="T17" fmla="*/ 1218 h 1140"/>
                <a:gd name="T18" fmla="*/ 302 w 270"/>
                <a:gd name="T19" fmla="*/ 1279 h 1140"/>
                <a:gd name="T20" fmla="*/ 259 w 270"/>
                <a:gd name="T21" fmla="*/ 1404 h 1140"/>
                <a:gd name="T22" fmla="*/ 213 w 270"/>
                <a:gd name="T23" fmla="*/ 1467 h 1140"/>
                <a:gd name="T24" fmla="*/ 130 w 270"/>
                <a:gd name="T25" fmla="*/ 1374 h 1140"/>
                <a:gd name="T26" fmla="*/ 87 w 270"/>
                <a:gd name="T27" fmla="*/ 1247 h 1140"/>
                <a:gd name="T28" fmla="*/ 130 w 270"/>
                <a:gd name="T29" fmla="*/ 1122 h 1140"/>
                <a:gd name="T30" fmla="*/ 87 w 270"/>
                <a:gd name="T31" fmla="*/ 1062 h 1140"/>
                <a:gd name="T32" fmla="*/ 43 w 270"/>
                <a:gd name="T33" fmla="*/ 966 h 1140"/>
                <a:gd name="T34" fmla="*/ 43 w 270"/>
                <a:gd name="T35" fmla="*/ 843 h 1140"/>
                <a:gd name="T36" fmla="*/ 43 w 270"/>
                <a:gd name="T37" fmla="*/ 719 h 1140"/>
                <a:gd name="T38" fmla="*/ 43 w 270"/>
                <a:gd name="T39" fmla="*/ 624 h 1140"/>
                <a:gd name="T40" fmla="*/ 0 w 270"/>
                <a:gd name="T41" fmla="*/ 436 h 1140"/>
                <a:gd name="T42" fmla="*/ 0 w 270"/>
                <a:gd name="T43" fmla="*/ 218 h 1140"/>
                <a:gd name="T44" fmla="*/ 87 w 270"/>
                <a:gd name="T45" fmla="*/ 62 h 1140"/>
                <a:gd name="T46" fmla="*/ 87 w 270"/>
                <a:gd name="T47" fmla="*/ 125 h 1140"/>
                <a:gd name="T48" fmla="*/ 130 w 270"/>
                <a:gd name="T49" fmla="*/ 312 h 1140"/>
                <a:gd name="T50" fmla="*/ 213 w 270"/>
                <a:gd name="T51" fmla="*/ 530 h 1140"/>
                <a:gd name="T52" fmla="*/ 346 w 270"/>
                <a:gd name="T53" fmla="*/ 655 h 1140"/>
                <a:gd name="T54" fmla="*/ 518 w 270"/>
                <a:gd name="T55" fmla="*/ 812 h 1140"/>
                <a:gd name="T56" fmla="*/ 689 w 270"/>
                <a:gd name="T57" fmla="*/ 1091 h 1140"/>
                <a:gd name="T58" fmla="*/ 776 w 270"/>
                <a:gd name="T59" fmla="*/ 1467 h 1140"/>
                <a:gd name="T60" fmla="*/ 733 w 270"/>
                <a:gd name="T61" fmla="*/ 1778 h 1140"/>
                <a:gd name="T62" fmla="*/ 689 w 270"/>
                <a:gd name="T63" fmla="*/ 1967 h 1140"/>
                <a:gd name="T64" fmla="*/ 601 w 270"/>
                <a:gd name="T65" fmla="*/ 2213 h 1140"/>
                <a:gd name="T66" fmla="*/ 431 w 270"/>
                <a:gd name="T67" fmla="*/ 2340 h 1140"/>
                <a:gd name="T68" fmla="*/ 259 w 270"/>
                <a:gd name="T69" fmla="*/ 2370 h 1140"/>
                <a:gd name="T70" fmla="*/ 87 w 270"/>
                <a:gd name="T71" fmla="*/ 2245 h 1140"/>
                <a:gd name="T72" fmla="*/ 87 w 270"/>
                <a:gd name="T73" fmla="*/ 2059 h 1140"/>
                <a:gd name="T74" fmla="*/ 130 w 270"/>
                <a:gd name="T75" fmla="*/ 193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45" y="945"/>
                  </a:moveTo>
                  <a:lnTo>
                    <a:pt x="75" y="975"/>
                  </a:lnTo>
                  <a:lnTo>
                    <a:pt x="90" y="1005"/>
                  </a:lnTo>
                  <a:lnTo>
                    <a:pt x="120" y="1005"/>
                  </a:lnTo>
                  <a:lnTo>
                    <a:pt x="135" y="1005"/>
                  </a:lnTo>
                  <a:lnTo>
                    <a:pt x="150" y="990"/>
                  </a:lnTo>
                  <a:lnTo>
                    <a:pt x="165" y="960"/>
                  </a:lnTo>
                  <a:lnTo>
                    <a:pt x="180" y="915"/>
                  </a:lnTo>
                  <a:lnTo>
                    <a:pt x="195" y="885"/>
                  </a:lnTo>
                  <a:lnTo>
                    <a:pt x="195" y="825"/>
                  </a:lnTo>
                  <a:lnTo>
                    <a:pt x="210" y="780"/>
                  </a:lnTo>
                  <a:lnTo>
                    <a:pt x="210" y="735"/>
                  </a:lnTo>
                  <a:lnTo>
                    <a:pt x="195" y="690"/>
                  </a:lnTo>
                  <a:lnTo>
                    <a:pt x="195" y="660"/>
                  </a:lnTo>
                  <a:lnTo>
                    <a:pt x="180" y="630"/>
                  </a:lnTo>
                  <a:lnTo>
                    <a:pt x="165" y="600"/>
                  </a:lnTo>
                  <a:lnTo>
                    <a:pt x="135" y="585"/>
                  </a:lnTo>
                  <a:lnTo>
                    <a:pt x="120" y="585"/>
                  </a:lnTo>
                  <a:lnTo>
                    <a:pt x="105" y="585"/>
                  </a:lnTo>
                  <a:lnTo>
                    <a:pt x="105" y="615"/>
                  </a:lnTo>
                  <a:lnTo>
                    <a:pt x="90" y="630"/>
                  </a:lnTo>
                  <a:lnTo>
                    <a:pt x="90" y="675"/>
                  </a:lnTo>
                  <a:lnTo>
                    <a:pt x="90" y="705"/>
                  </a:lnTo>
                  <a:lnTo>
                    <a:pt x="75" y="705"/>
                  </a:lnTo>
                  <a:lnTo>
                    <a:pt x="60" y="690"/>
                  </a:lnTo>
                  <a:lnTo>
                    <a:pt x="45" y="660"/>
                  </a:lnTo>
                  <a:lnTo>
                    <a:pt x="45" y="630"/>
                  </a:lnTo>
                  <a:lnTo>
                    <a:pt x="30" y="600"/>
                  </a:lnTo>
                  <a:lnTo>
                    <a:pt x="30" y="570"/>
                  </a:lnTo>
                  <a:lnTo>
                    <a:pt x="45" y="540"/>
                  </a:lnTo>
                  <a:lnTo>
                    <a:pt x="45" y="510"/>
                  </a:lnTo>
                  <a:lnTo>
                    <a:pt x="30" y="510"/>
                  </a:lnTo>
                  <a:lnTo>
                    <a:pt x="30" y="480"/>
                  </a:lnTo>
                  <a:lnTo>
                    <a:pt x="15" y="465"/>
                  </a:lnTo>
                  <a:lnTo>
                    <a:pt x="15" y="435"/>
                  </a:lnTo>
                  <a:lnTo>
                    <a:pt x="15" y="405"/>
                  </a:lnTo>
                  <a:lnTo>
                    <a:pt x="15" y="375"/>
                  </a:lnTo>
                  <a:lnTo>
                    <a:pt x="15" y="345"/>
                  </a:lnTo>
                  <a:lnTo>
                    <a:pt x="30" y="330"/>
                  </a:lnTo>
                  <a:lnTo>
                    <a:pt x="15" y="300"/>
                  </a:lnTo>
                  <a:lnTo>
                    <a:pt x="0" y="255"/>
                  </a:lnTo>
                  <a:lnTo>
                    <a:pt x="0" y="210"/>
                  </a:lnTo>
                  <a:lnTo>
                    <a:pt x="0" y="165"/>
                  </a:lnTo>
                  <a:lnTo>
                    <a:pt x="0" y="105"/>
                  </a:lnTo>
                  <a:lnTo>
                    <a:pt x="15" y="60"/>
                  </a:lnTo>
                  <a:lnTo>
                    <a:pt x="30" y="30"/>
                  </a:lnTo>
                  <a:lnTo>
                    <a:pt x="45" y="0"/>
                  </a:lnTo>
                  <a:lnTo>
                    <a:pt x="30" y="60"/>
                  </a:lnTo>
                  <a:lnTo>
                    <a:pt x="30" y="105"/>
                  </a:lnTo>
                  <a:lnTo>
                    <a:pt x="45" y="150"/>
                  </a:lnTo>
                  <a:lnTo>
                    <a:pt x="60" y="195"/>
                  </a:lnTo>
                  <a:lnTo>
                    <a:pt x="75" y="255"/>
                  </a:lnTo>
                  <a:lnTo>
                    <a:pt x="90" y="285"/>
                  </a:lnTo>
                  <a:lnTo>
                    <a:pt x="120" y="315"/>
                  </a:lnTo>
                  <a:lnTo>
                    <a:pt x="135" y="345"/>
                  </a:lnTo>
                  <a:lnTo>
                    <a:pt x="180" y="390"/>
                  </a:lnTo>
                  <a:lnTo>
                    <a:pt x="210" y="450"/>
                  </a:lnTo>
                  <a:lnTo>
                    <a:pt x="240" y="525"/>
                  </a:lnTo>
                  <a:lnTo>
                    <a:pt x="255" y="615"/>
                  </a:lnTo>
                  <a:lnTo>
                    <a:pt x="270" y="705"/>
                  </a:lnTo>
                  <a:lnTo>
                    <a:pt x="270" y="795"/>
                  </a:lnTo>
                  <a:lnTo>
                    <a:pt x="255" y="855"/>
                  </a:lnTo>
                  <a:lnTo>
                    <a:pt x="255" y="900"/>
                  </a:lnTo>
                  <a:lnTo>
                    <a:pt x="240" y="945"/>
                  </a:lnTo>
                  <a:lnTo>
                    <a:pt x="225" y="990"/>
                  </a:lnTo>
                  <a:lnTo>
                    <a:pt x="210" y="1065"/>
                  </a:lnTo>
                  <a:lnTo>
                    <a:pt x="180" y="1110"/>
                  </a:lnTo>
                  <a:lnTo>
                    <a:pt x="150" y="1125"/>
                  </a:lnTo>
                  <a:lnTo>
                    <a:pt x="120" y="1140"/>
                  </a:lnTo>
                  <a:lnTo>
                    <a:pt x="90" y="1140"/>
                  </a:lnTo>
                  <a:lnTo>
                    <a:pt x="60" y="1110"/>
                  </a:lnTo>
                  <a:lnTo>
                    <a:pt x="30" y="1080"/>
                  </a:lnTo>
                  <a:lnTo>
                    <a:pt x="0" y="1035"/>
                  </a:lnTo>
                  <a:lnTo>
                    <a:pt x="30" y="990"/>
                  </a:lnTo>
                  <a:lnTo>
                    <a:pt x="45" y="945"/>
                  </a:lnTo>
                  <a:lnTo>
                    <a:pt x="45" y="930"/>
                  </a:lnTo>
                  <a:lnTo>
                    <a:pt x="45" y="945"/>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32" name="Freeform 22">
              <a:extLst>
                <a:ext uri="{FF2B5EF4-FFF2-40B4-BE49-F238E27FC236}">
                  <a16:creationId xmlns:a16="http://schemas.microsoft.com/office/drawing/2014/main" xmlns="" id="{5B8042FC-C530-467C-B480-A9C71269CFA3}"/>
                </a:ext>
              </a:extLst>
            </p:cNvPr>
            <p:cNvSpPr>
              <a:spLocks/>
            </p:cNvSpPr>
            <p:nvPr/>
          </p:nvSpPr>
          <p:spPr bwMode="auto">
            <a:xfrm>
              <a:off x="2228" y="14698"/>
              <a:ext cx="553" cy="763"/>
            </a:xfrm>
            <a:custGeom>
              <a:avLst/>
              <a:gdLst>
                <a:gd name="T0" fmla="*/ 213 w 464"/>
                <a:gd name="T1" fmla="*/ 1002 h 675"/>
                <a:gd name="T2" fmla="*/ 173 w 464"/>
                <a:gd name="T3" fmla="*/ 782 h 675"/>
                <a:gd name="T4" fmla="*/ 173 w 464"/>
                <a:gd name="T5" fmla="*/ 595 h 675"/>
                <a:gd name="T6" fmla="*/ 259 w 464"/>
                <a:gd name="T7" fmla="*/ 468 h 675"/>
                <a:gd name="T8" fmla="*/ 387 w 464"/>
                <a:gd name="T9" fmla="*/ 345 h 675"/>
                <a:gd name="T10" fmla="*/ 474 w 464"/>
                <a:gd name="T11" fmla="*/ 313 h 675"/>
                <a:gd name="T12" fmla="*/ 558 w 464"/>
                <a:gd name="T13" fmla="*/ 374 h 675"/>
                <a:gd name="T14" fmla="*/ 642 w 464"/>
                <a:gd name="T15" fmla="*/ 532 h 675"/>
                <a:gd name="T16" fmla="*/ 642 w 464"/>
                <a:gd name="T17" fmla="*/ 752 h 675"/>
                <a:gd name="T18" fmla="*/ 599 w 464"/>
                <a:gd name="T19" fmla="*/ 876 h 675"/>
                <a:gd name="T20" fmla="*/ 558 w 464"/>
                <a:gd name="T21" fmla="*/ 939 h 675"/>
                <a:gd name="T22" fmla="*/ 517 w 464"/>
                <a:gd name="T23" fmla="*/ 1002 h 675"/>
                <a:gd name="T24" fmla="*/ 558 w 464"/>
                <a:gd name="T25" fmla="*/ 1156 h 675"/>
                <a:gd name="T26" fmla="*/ 599 w 464"/>
                <a:gd name="T27" fmla="*/ 1219 h 675"/>
                <a:gd name="T28" fmla="*/ 686 w 464"/>
                <a:gd name="T29" fmla="*/ 1188 h 675"/>
                <a:gd name="T30" fmla="*/ 727 w 464"/>
                <a:gd name="T31" fmla="*/ 1188 h 675"/>
                <a:gd name="T32" fmla="*/ 771 w 464"/>
                <a:gd name="T33" fmla="*/ 1315 h 675"/>
                <a:gd name="T34" fmla="*/ 855 w 464"/>
                <a:gd name="T35" fmla="*/ 1344 h 675"/>
                <a:gd name="T36" fmla="*/ 901 w 464"/>
                <a:gd name="T37" fmla="*/ 1283 h 675"/>
                <a:gd name="T38" fmla="*/ 987 w 464"/>
                <a:gd name="T39" fmla="*/ 1283 h 675"/>
                <a:gd name="T40" fmla="*/ 1074 w 464"/>
                <a:gd name="T41" fmla="*/ 1376 h 675"/>
                <a:gd name="T42" fmla="*/ 1200 w 464"/>
                <a:gd name="T43" fmla="*/ 1376 h 675"/>
                <a:gd name="T44" fmla="*/ 1287 w 464"/>
                <a:gd name="T45" fmla="*/ 1283 h 675"/>
                <a:gd name="T46" fmla="*/ 1243 w 464"/>
                <a:gd name="T47" fmla="*/ 1219 h 675"/>
                <a:gd name="T48" fmla="*/ 1156 w 464"/>
                <a:gd name="T49" fmla="*/ 1156 h 675"/>
                <a:gd name="T50" fmla="*/ 1030 w 464"/>
                <a:gd name="T51" fmla="*/ 1033 h 675"/>
                <a:gd name="T52" fmla="*/ 943 w 464"/>
                <a:gd name="T53" fmla="*/ 782 h 675"/>
                <a:gd name="T54" fmla="*/ 855 w 464"/>
                <a:gd name="T55" fmla="*/ 468 h 675"/>
                <a:gd name="T56" fmla="*/ 727 w 464"/>
                <a:gd name="T57" fmla="*/ 157 h 675"/>
                <a:gd name="T58" fmla="*/ 517 w 464"/>
                <a:gd name="T59" fmla="*/ 0 h 675"/>
                <a:gd name="T60" fmla="*/ 343 w 464"/>
                <a:gd name="T61" fmla="*/ 31 h 675"/>
                <a:gd name="T62" fmla="*/ 213 w 464"/>
                <a:gd name="T63" fmla="*/ 96 h 675"/>
                <a:gd name="T64" fmla="*/ 87 w 464"/>
                <a:gd name="T65" fmla="*/ 313 h 675"/>
                <a:gd name="T66" fmla="*/ 0 w 464"/>
                <a:gd name="T67" fmla="*/ 625 h 675"/>
                <a:gd name="T68" fmla="*/ 0 w 464"/>
                <a:gd name="T69" fmla="*/ 939 h 675"/>
                <a:gd name="T70" fmla="*/ 87 w 464"/>
                <a:gd name="T71" fmla="*/ 1251 h 675"/>
                <a:gd name="T72" fmla="*/ 213 w 464"/>
                <a:gd name="T73" fmla="*/ 1251 h 675"/>
                <a:gd name="T74" fmla="*/ 259 w 464"/>
                <a:gd name="T75" fmla="*/ 1127 h 6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4"/>
                <a:gd name="T115" fmla="*/ 0 h 675"/>
                <a:gd name="T116" fmla="*/ 464 w 464"/>
                <a:gd name="T117" fmla="*/ 675 h 6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4" h="675">
                  <a:moveTo>
                    <a:pt x="90" y="540"/>
                  </a:moveTo>
                  <a:lnTo>
                    <a:pt x="75" y="480"/>
                  </a:lnTo>
                  <a:lnTo>
                    <a:pt x="60" y="435"/>
                  </a:lnTo>
                  <a:lnTo>
                    <a:pt x="60" y="375"/>
                  </a:lnTo>
                  <a:lnTo>
                    <a:pt x="60" y="330"/>
                  </a:lnTo>
                  <a:lnTo>
                    <a:pt x="60" y="285"/>
                  </a:lnTo>
                  <a:lnTo>
                    <a:pt x="75" y="255"/>
                  </a:lnTo>
                  <a:lnTo>
                    <a:pt x="90" y="225"/>
                  </a:lnTo>
                  <a:lnTo>
                    <a:pt x="105" y="195"/>
                  </a:lnTo>
                  <a:lnTo>
                    <a:pt x="135" y="165"/>
                  </a:lnTo>
                  <a:lnTo>
                    <a:pt x="150" y="150"/>
                  </a:lnTo>
                  <a:lnTo>
                    <a:pt x="165" y="150"/>
                  </a:lnTo>
                  <a:lnTo>
                    <a:pt x="180" y="165"/>
                  </a:lnTo>
                  <a:lnTo>
                    <a:pt x="195" y="180"/>
                  </a:lnTo>
                  <a:lnTo>
                    <a:pt x="209" y="195"/>
                  </a:lnTo>
                  <a:lnTo>
                    <a:pt x="224" y="255"/>
                  </a:lnTo>
                  <a:lnTo>
                    <a:pt x="224" y="330"/>
                  </a:lnTo>
                  <a:lnTo>
                    <a:pt x="224" y="360"/>
                  </a:lnTo>
                  <a:lnTo>
                    <a:pt x="224" y="390"/>
                  </a:lnTo>
                  <a:lnTo>
                    <a:pt x="209" y="420"/>
                  </a:lnTo>
                  <a:lnTo>
                    <a:pt x="209" y="435"/>
                  </a:lnTo>
                  <a:lnTo>
                    <a:pt x="195" y="450"/>
                  </a:lnTo>
                  <a:lnTo>
                    <a:pt x="180" y="450"/>
                  </a:lnTo>
                  <a:lnTo>
                    <a:pt x="180" y="480"/>
                  </a:lnTo>
                  <a:lnTo>
                    <a:pt x="180" y="525"/>
                  </a:lnTo>
                  <a:lnTo>
                    <a:pt x="195" y="555"/>
                  </a:lnTo>
                  <a:lnTo>
                    <a:pt x="209" y="570"/>
                  </a:lnTo>
                  <a:lnTo>
                    <a:pt x="209" y="585"/>
                  </a:lnTo>
                  <a:lnTo>
                    <a:pt x="224" y="570"/>
                  </a:lnTo>
                  <a:lnTo>
                    <a:pt x="239" y="570"/>
                  </a:lnTo>
                  <a:lnTo>
                    <a:pt x="254" y="540"/>
                  </a:lnTo>
                  <a:lnTo>
                    <a:pt x="254" y="570"/>
                  </a:lnTo>
                  <a:lnTo>
                    <a:pt x="269" y="600"/>
                  </a:lnTo>
                  <a:lnTo>
                    <a:pt x="269" y="630"/>
                  </a:lnTo>
                  <a:lnTo>
                    <a:pt x="284" y="645"/>
                  </a:lnTo>
                  <a:lnTo>
                    <a:pt x="299" y="645"/>
                  </a:lnTo>
                  <a:lnTo>
                    <a:pt x="314" y="630"/>
                  </a:lnTo>
                  <a:lnTo>
                    <a:pt x="314" y="615"/>
                  </a:lnTo>
                  <a:lnTo>
                    <a:pt x="329" y="585"/>
                  </a:lnTo>
                  <a:lnTo>
                    <a:pt x="344" y="615"/>
                  </a:lnTo>
                  <a:lnTo>
                    <a:pt x="359" y="660"/>
                  </a:lnTo>
                  <a:lnTo>
                    <a:pt x="374" y="660"/>
                  </a:lnTo>
                  <a:lnTo>
                    <a:pt x="389" y="675"/>
                  </a:lnTo>
                  <a:lnTo>
                    <a:pt x="419" y="660"/>
                  </a:lnTo>
                  <a:lnTo>
                    <a:pt x="434" y="645"/>
                  </a:lnTo>
                  <a:lnTo>
                    <a:pt x="449" y="615"/>
                  </a:lnTo>
                  <a:lnTo>
                    <a:pt x="464" y="570"/>
                  </a:lnTo>
                  <a:lnTo>
                    <a:pt x="434" y="585"/>
                  </a:lnTo>
                  <a:lnTo>
                    <a:pt x="419" y="570"/>
                  </a:lnTo>
                  <a:lnTo>
                    <a:pt x="404" y="555"/>
                  </a:lnTo>
                  <a:lnTo>
                    <a:pt x="374" y="525"/>
                  </a:lnTo>
                  <a:lnTo>
                    <a:pt x="359" y="495"/>
                  </a:lnTo>
                  <a:lnTo>
                    <a:pt x="344" y="435"/>
                  </a:lnTo>
                  <a:lnTo>
                    <a:pt x="329" y="375"/>
                  </a:lnTo>
                  <a:lnTo>
                    <a:pt x="314" y="315"/>
                  </a:lnTo>
                  <a:lnTo>
                    <a:pt x="299" y="225"/>
                  </a:lnTo>
                  <a:lnTo>
                    <a:pt x="284" y="135"/>
                  </a:lnTo>
                  <a:lnTo>
                    <a:pt x="254" y="75"/>
                  </a:lnTo>
                  <a:lnTo>
                    <a:pt x="209" y="30"/>
                  </a:lnTo>
                  <a:lnTo>
                    <a:pt x="180" y="0"/>
                  </a:lnTo>
                  <a:lnTo>
                    <a:pt x="135" y="0"/>
                  </a:lnTo>
                  <a:lnTo>
                    <a:pt x="120" y="15"/>
                  </a:lnTo>
                  <a:lnTo>
                    <a:pt x="105" y="30"/>
                  </a:lnTo>
                  <a:lnTo>
                    <a:pt x="75" y="45"/>
                  </a:lnTo>
                  <a:lnTo>
                    <a:pt x="60" y="90"/>
                  </a:lnTo>
                  <a:lnTo>
                    <a:pt x="30" y="150"/>
                  </a:lnTo>
                  <a:lnTo>
                    <a:pt x="15" y="225"/>
                  </a:lnTo>
                  <a:lnTo>
                    <a:pt x="0" y="300"/>
                  </a:lnTo>
                  <a:lnTo>
                    <a:pt x="0" y="375"/>
                  </a:lnTo>
                  <a:lnTo>
                    <a:pt x="0" y="450"/>
                  </a:lnTo>
                  <a:lnTo>
                    <a:pt x="15" y="525"/>
                  </a:lnTo>
                  <a:lnTo>
                    <a:pt x="30" y="600"/>
                  </a:lnTo>
                  <a:lnTo>
                    <a:pt x="45" y="675"/>
                  </a:lnTo>
                  <a:lnTo>
                    <a:pt x="75" y="600"/>
                  </a:lnTo>
                  <a:lnTo>
                    <a:pt x="90" y="54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26" name="Rectangle 25"/>
          <p:cNvSpPr/>
          <p:nvPr/>
        </p:nvSpPr>
        <p:spPr>
          <a:xfrm>
            <a:off x="914400" y="685800"/>
            <a:ext cx="6934200" cy="523220"/>
          </a:xfrm>
          <a:prstGeom prst="rect">
            <a:avLst/>
          </a:prstGeom>
        </p:spPr>
        <p:txBody>
          <a:bodyPr wrap="square">
            <a:spAutoFit/>
          </a:bodyPr>
          <a:lstStyle/>
          <a:p>
            <a:pPr algn="just"/>
            <a:r>
              <a:rPr lang="en-US" sz="2800" b="1" dirty="0" smtClean="0">
                <a:latin typeface="Times New Roman" pitchFamily="18" charset="0"/>
                <a:cs typeface="Times New Roman" pitchFamily="18" charset="0"/>
              </a:rPr>
              <a:t>1. </a:t>
            </a:r>
            <a:r>
              <a:rPr lang="en-US" sz="2800" b="1" dirty="0" err="1" smtClean="0">
                <a:latin typeface="Times New Roman" pitchFamily="18" charset="0"/>
                <a:cs typeface="Times New Roman" pitchFamily="18" charset="0"/>
              </a:rPr>
              <a:t>Nguồn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gốc</a:t>
            </a:r>
            <a:r>
              <a:rPr lang="en-US" sz="2800" b="1" dirty="0" smtClean="0">
                <a:latin typeface="Times New Roman" pitchFamily="18" charset="0"/>
                <a:cs typeface="Times New Roman" pitchFamily="18" charset="0"/>
              </a:rPr>
              <a:t>:</a:t>
            </a:r>
            <a:endParaRPr lang="en-US" sz="2800" b="1" i="1" dirty="0" smtClean="0">
              <a:solidFill>
                <a:srgbClr val="002060"/>
              </a:solidFill>
              <a:latin typeface="Times New Roman" pitchFamily="18" charset="0"/>
              <a:cs typeface="Times New Roman" pitchFamily="18" charset="0"/>
            </a:endParaRPr>
          </a:p>
        </p:txBody>
      </p:sp>
      <p:sp>
        <p:nvSpPr>
          <p:cNvPr id="27" name="TextBox 26"/>
          <p:cNvSpPr txBox="1">
            <a:spLocks noChangeArrowheads="1"/>
          </p:cNvSpPr>
          <p:nvPr/>
        </p:nvSpPr>
        <p:spPr bwMode="auto">
          <a:xfrm>
            <a:off x="838200" y="228600"/>
            <a:ext cx="7588809" cy="523220"/>
          </a:xfrm>
          <a:prstGeom prst="rect">
            <a:avLst/>
          </a:prstGeom>
          <a:noFill/>
          <a:ln w="9525">
            <a:noFill/>
            <a:miter lim="800000"/>
            <a:headEnd/>
            <a:tailEnd/>
          </a:ln>
        </p:spPr>
        <p:txBody>
          <a:bodyPr wrap="none">
            <a:spAutoFit/>
          </a:bodyPr>
          <a:lstStyle/>
          <a:p>
            <a:r>
              <a:rPr lang="en-US" sz="2800" b="1" dirty="0" smtClean="0">
                <a:solidFill>
                  <a:srgbClr val="FF0000"/>
                </a:solidFill>
                <a:latin typeface="Times New Roman" pitchFamily="18" charset="0"/>
                <a:cs typeface="Times New Roman" pitchFamily="18" charset="0"/>
              </a:rPr>
              <a:t>II. GIỚI THIỆU VỀ “TRUYỀN KÌ MẠN LỤC”</a:t>
            </a:r>
            <a:endParaRPr lang="en-US" sz="2800" b="1" dirty="0">
              <a:solidFill>
                <a:srgbClr val="FF0000"/>
              </a:solidFill>
              <a:latin typeface="Times New Roman" pitchFamily="18" charset="0"/>
              <a:cs typeface="Times New Roman" pitchFamily="18" charset="0"/>
            </a:endParaRPr>
          </a:p>
        </p:txBody>
      </p:sp>
      <p:sp>
        <p:nvSpPr>
          <p:cNvPr id="30" name="Rectangle 29"/>
          <p:cNvSpPr/>
          <p:nvPr/>
        </p:nvSpPr>
        <p:spPr>
          <a:xfrm>
            <a:off x="1143000" y="1295400"/>
            <a:ext cx="8001000" cy="3416320"/>
          </a:xfrm>
          <a:prstGeom prst="rect">
            <a:avLst/>
          </a:prstGeom>
        </p:spPr>
        <p:txBody>
          <a:bodyPr wrap="square">
            <a:spAutoFit/>
          </a:bodyPr>
          <a:lstStyle/>
          <a:p>
            <a:pPr>
              <a:lnSpc>
                <a:spcPct val="150000"/>
              </a:lnSpc>
            </a:pPr>
            <a:r>
              <a:rPr lang="vi-VN" sz="24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 Cốt truyện:</a:t>
            </a:r>
          </a:p>
          <a:p>
            <a:pPr>
              <a:lnSpc>
                <a:spcPct val="150000"/>
              </a:lnSpc>
            </a:pPr>
            <a:r>
              <a:rPr lang="vi-VN" sz="2000" dirty="0" smtClean="0">
                <a:latin typeface="Times New Roman" pitchFamily="18" charset="0"/>
                <a:cs typeface="Times New Roman" pitchFamily="18" charset="0"/>
              </a:rPr>
              <a:t>+ Lấy chủ yếu từ văn học dân gian: truyện cổ tích thần kì, truyền thuyết… được cải biên, ghi chép lại.</a:t>
            </a:r>
          </a:p>
          <a:p>
            <a:pPr>
              <a:lnSpc>
                <a:spcPct val="150000"/>
              </a:lnSpc>
            </a:pPr>
            <a:r>
              <a:rPr lang="vi-VN" sz="2000" dirty="0" smtClean="0">
                <a:latin typeface="Times New Roman" pitchFamily="18" charset="0"/>
                <a:cs typeface="Times New Roman" pitchFamily="18" charset="0"/>
              </a:rPr>
              <a:t>+ Vay mượn tình tiết từ văn hóa, văn học nước ngoài</a:t>
            </a:r>
          </a:p>
          <a:p>
            <a:pPr>
              <a:lnSpc>
                <a:spcPct val="150000"/>
              </a:lnSpc>
            </a:pPr>
            <a:r>
              <a:rPr lang="vi-VN" sz="2000" dirty="0" smtClean="0">
                <a:latin typeface="Times New Roman" pitchFamily="18" charset="0"/>
                <a:cs typeface="Times New Roman" pitchFamily="18" charset="0"/>
              </a:rPr>
              <a:t>+ Đa số các truyện đều do Nguyễn Dữ sáng tác, thể hiện tài năng của Nguyễn Dữ</a:t>
            </a:r>
          </a:p>
          <a:p>
            <a:pPr>
              <a:lnSpc>
                <a:spcPct val="150000"/>
              </a:lnSpc>
            </a:pPr>
            <a:r>
              <a:rPr lang="vi-VN"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M</a:t>
            </a:r>
            <a:r>
              <a:rPr lang="vi-VN" sz="2000" dirty="0" smtClean="0">
                <a:latin typeface="Times New Roman" pitchFamily="18" charset="0"/>
                <a:cs typeface="Times New Roman" pitchFamily="18" charset="0"/>
              </a:rPr>
              <a:t>ục </a:t>
            </a:r>
            <a:r>
              <a:rPr lang="vi-VN" sz="2000" dirty="0" smtClean="0">
                <a:latin typeface="Times New Roman" pitchFamily="18" charset="0"/>
                <a:cs typeface="Times New Roman" pitchFamily="18" charset="0"/>
              </a:rPr>
              <a:t>đích khuyến thiện, trừ ác, phê phán xã hội đương thời.</a:t>
            </a:r>
            <a:endParaRPr lang="vi-VN"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amond(in)">
                                      <p:cBhvr>
                                        <p:cTn id="12" dur="2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diamond(in)">
                                      <p:cBhvr>
                                        <p:cTn id="17"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xmlns="" id="{7E0CBDE1-CDEA-423F-9B9B-DBAFEB9AF58D}"/>
              </a:ext>
            </a:extLst>
          </p:cNvPr>
          <p:cNvGrpSpPr>
            <a:grpSpLocks/>
          </p:cNvGrpSpPr>
          <p:nvPr/>
        </p:nvGrpSpPr>
        <p:grpSpPr bwMode="auto">
          <a:xfrm>
            <a:off x="0" y="0"/>
            <a:ext cx="9144000" cy="6858000"/>
            <a:chOff x="1710" y="1254"/>
            <a:chExt cx="9177" cy="14478"/>
          </a:xfrm>
        </p:grpSpPr>
        <p:sp>
          <p:nvSpPr>
            <p:cNvPr id="17413" name="Freeform 3">
              <a:extLst>
                <a:ext uri="{FF2B5EF4-FFF2-40B4-BE49-F238E27FC236}">
                  <a16:creationId xmlns:a16="http://schemas.microsoft.com/office/drawing/2014/main" xmlns="" id="{E16ACCFA-45EA-422B-BE1F-56D6F108AE8E}"/>
                </a:ext>
              </a:extLst>
            </p:cNvPr>
            <p:cNvSpPr>
              <a:spLocks/>
            </p:cNvSpPr>
            <p:nvPr/>
          </p:nvSpPr>
          <p:spPr bwMode="auto">
            <a:xfrm>
              <a:off x="10190" y="1254"/>
              <a:ext cx="697" cy="1662"/>
            </a:xfrm>
            <a:custGeom>
              <a:avLst/>
              <a:gdLst>
                <a:gd name="T0" fmla="*/ 1201 w 585"/>
                <a:gd name="T1" fmla="*/ 2997 h 1471"/>
                <a:gd name="T2" fmla="*/ 988 w 585"/>
                <a:gd name="T3" fmla="*/ 3029 h 1471"/>
                <a:gd name="T4" fmla="*/ 729 w 585"/>
                <a:gd name="T5" fmla="*/ 2749 h 1471"/>
                <a:gd name="T6" fmla="*/ 643 w 585"/>
                <a:gd name="T7" fmla="*/ 2436 h 1471"/>
                <a:gd name="T8" fmla="*/ 687 w 585"/>
                <a:gd name="T9" fmla="*/ 1934 h 1471"/>
                <a:gd name="T10" fmla="*/ 902 w 585"/>
                <a:gd name="T11" fmla="*/ 1467 h 1471"/>
                <a:gd name="T12" fmla="*/ 1158 w 585"/>
                <a:gd name="T13" fmla="*/ 1247 h 1471"/>
                <a:gd name="T14" fmla="*/ 1288 w 585"/>
                <a:gd name="T15" fmla="*/ 966 h 1471"/>
                <a:gd name="T16" fmla="*/ 1288 w 585"/>
                <a:gd name="T17" fmla="*/ 687 h 1471"/>
                <a:gd name="T18" fmla="*/ 1417 w 585"/>
                <a:gd name="T19" fmla="*/ 876 h 1471"/>
                <a:gd name="T20" fmla="*/ 1376 w 585"/>
                <a:gd name="T21" fmla="*/ 1187 h 1471"/>
                <a:gd name="T22" fmla="*/ 1328 w 585"/>
                <a:gd name="T23" fmla="*/ 1374 h 1471"/>
                <a:gd name="T24" fmla="*/ 1376 w 585"/>
                <a:gd name="T25" fmla="*/ 1559 h 1471"/>
                <a:gd name="T26" fmla="*/ 1288 w 585"/>
                <a:gd name="T27" fmla="*/ 1717 h 1471"/>
                <a:gd name="T28" fmla="*/ 1288 w 585"/>
                <a:gd name="T29" fmla="*/ 1872 h 1471"/>
                <a:gd name="T30" fmla="*/ 1288 w 585"/>
                <a:gd name="T31" fmla="*/ 2059 h 1471"/>
                <a:gd name="T32" fmla="*/ 1158 w 585"/>
                <a:gd name="T33" fmla="*/ 2153 h 1471"/>
                <a:gd name="T34" fmla="*/ 1115 w 585"/>
                <a:gd name="T35" fmla="*/ 1934 h 1471"/>
                <a:gd name="T36" fmla="*/ 1031 w 585"/>
                <a:gd name="T37" fmla="*/ 1872 h 1471"/>
                <a:gd name="T38" fmla="*/ 855 w 585"/>
                <a:gd name="T39" fmla="*/ 2029 h 1471"/>
                <a:gd name="T40" fmla="*/ 816 w 585"/>
                <a:gd name="T41" fmla="*/ 2280 h 1471"/>
                <a:gd name="T42" fmla="*/ 902 w 585"/>
                <a:gd name="T43" fmla="*/ 2562 h 1471"/>
                <a:gd name="T44" fmla="*/ 988 w 585"/>
                <a:gd name="T45" fmla="*/ 2749 h 1471"/>
                <a:gd name="T46" fmla="*/ 1158 w 585"/>
                <a:gd name="T47" fmla="*/ 2720 h 1471"/>
                <a:gd name="T48" fmla="*/ 1376 w 585"/>
                <a:gd name="T49" fmla="*/ 2468 h 1471"/>
                <a:gd name="T50" fmla="*/ 1417 w 585"/>
                <a:gd name="T51" fmla="*/ 2311 h 1471"/>
                <a:gd name="T52" fmla="*/ 1460 w 585"/>
                <a:gd name="T53" fmla="*/ 1967 h 1471"/>
                <a:gd name="T54" fmla="*/ 1504 w 585"/>
                <a:gd name="T55" fmla="*/ 281 h 1471"/>
                <a:gd name="T56" fmla="*/ 776 w 585"/>
                <a:gd name="T57" fmla="*/ 342 h 1471"/>
                <a:gd name="T58" fmla="*/ 430 w 585"/>
                <a:gd name="T59" fmla="*/ 404 h 1471"/>
                <a:gd name="T60" fmla="*/ 343 w 585"/>
                <a:gd name="T61" fmla="*/ 499 h 1471"/>
                <a:gd name="T62" fmla="*/ 170 w 585"/>
                <a:gd name="T63" fmla="*/ 780 h 1471"/>
                <a:gd name="T64" fmla="*/ 170 w 585"/>
                <a:gd name="T65" fmla="*/ 1091 h 1471"/>
                <a:gd name="T66" fmla="*/ 213 w 585"/>
                <a:gd name="T67" fmla="*/ 1343 h 1471"/>
                <a:gd name="T68" fmla="*/ 387 w 585"/>
                <a:gd name="T69" fmla="*/ 1530 h 1471"/>
                <a:gd name="T70" fmla="*/ 556 w 585"/>
                <a:gd name="T71" fmla="*/ 1497 h 1471"/>
                <a:gd name="T72" fmla="*/ 600 w 585"/>
                <a:gd name="T73" fmla="*/ 1309 h 1471"/>
                <a:gd name="T74" fmla="*/ 600 w 585"/>
                <a:gd name="T75" fmla="*/ 1030 h 1471"/>
                <a:gd name="T76" fmla="*/ 514 w 585"/>
                <a:gd name="T77" fmla="*/ 936 h 1471"/>
                <a:gd name="T78" fmla="*/ 514 w 585"/>
                <a:gd name="T79" fmla="*/ 780 h 1471"/>
                <a:gd name="T80" fmla="*/ 600 w 585"/>
                <a:gd name="T81" fmla="*/ 655 h 1471"/>
                <a:gd name="T82" fmla="*/ 729 w 585"/>
                <a:gd name="T83" fmla="*/ 719 h 1471"/>
                <a:gd name="T84" fmla="*/ 776 w 585"/>
                <a:gd name="T85" fmla="*/ 530 h 1471"/>
                <a:gd name="T86" fmla="*/ 855 w 585"/>
                <a:gd name="T87" fmla="*/ 530 h 1471"/>
                <a:gd name="T88" fmla="*/ 944 w 585"/>
                <a:gd name="T89" fmla="*/ 563 h 1471"/>
                <a:gd name="T90" fmla="*/ 1115 w 585"/>
                <a:gd name="T91" fmla="*/ 468 h 1471"/>
                <a:gd name="T92" fmla="*/ 1288 w 585"/>
                <a:gd name="T93" fmla="*/ 592 h 1471"/>
                <a:gd name="T94" fmla="*/ 1158 w 585"/>
                <a:gd name="T95" fmla="*/ 655 h 1471"/>
                <a:gd name="T96" fmla="*/ 1031 w 585"/>
                <a:gd name="T97" fmla="*/ 843 h 1471"/>
                <a:gd name="T98" fmla="*/ 902 w 585"/>
                <a:gd name="T99" fmla="*/ 1187 h 1471"/>
                <a:gd name="T100" fmla="*/ 687 w 585"/>
                <a:gd name="T101" fmla="*/ 1717 h 1471"/>
                <a:gd name="T102" fmla="*/ 387 w 585"/>
                <a:gd name="T103" fmla="*/ 1872 h 1471"/>
                <a:gd name="T104" fmla="*/ 213 w 585"/>
                <a:gd name="T105" fmla="*/ 1747 h 1471"/>
                <a:gd name="T106" fmla="*/ 43 w 585"/>
                <a:gd name="T107" fmla="*/ 1404 h 1471"/>
                <a:gd name="T108" fmla="*/ 0 w 585"/>
                <a:gd name="T109" fmla="*/ 966 h 1471"/>
                <a:gd name="T110" fmla="*/ 87 w 585"/>
                <a:gd name="T111" fmla="*/ 530 h 1471"/>
                <a:gd name="T112" fmla="*/ 213 w 585"/>
                <a:gd name="T113" fmla="*/ 252 h 1471"/>
                <a:gd name="T114" fmla="*/ 430 w 585"/>
                <a:gd name="T115" fmla="*/ 96 h 1471"/>
                <a:gd name="T116" fmla="*/ 944 w 585"/>
                <a:gd name="T117" fmla="*/ 0 h 1471"/>
                <a:gd name="T118" fmla="*/ 1673 w 585"/>
                <a:gd name="T119" fmla="*/ 1309 h 1471"/>
                <a:gd name="T120" fmla="*/ 1631 w 585"/>
                <a:gd name="T121" fmla="*/ 2088 h 1471"/>
                <a:gd name="T122" fmla="*/ 1544 w 585"/>
                <a:gd name="T123" fmla="*/ 2530 h 1471"/>
                <a:gd name="T124" fmla="*/ 1460 w 585"/>
                <a:gd name="T125" fmla="*/ 2778 h 1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71"/>
                <a:gd name="T191" fmla="*/ 585 w 585"/>
                <a:gd name="T192" fmla="*/ 1471 h 1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71">
                  <a:moveTo>
                    <a:pt x="480" y="1381"/>
                  </a:moveTo>
                  <a:lnTo>
                    <a:pt x="450" y="1426"/>
                  </a:lnTo>
                  <a:lnTo>
                    <a:pt x="420" y="1441"/>
                  </a:lnTo>
                  <a:lnTo>
                    <a:pt x="390" y="1456"/>
                  </a:lnTo>
                  <a:lnTo>
                    <a:pt x="375" y="1471"/>
                  </a:lnTo>
                  <a:lnTo>
                    <a:pt x="345" y="1456"/>
                  </a:lnTo>
                  <a:lnTo>
                    <a:pt x="315" y="1426"/>
                  </a:lnTo>
                  <a:lnTo>
                    <a:pt x="285" y="1381"/>
                  </a:lnTo>
                  <a:lnTo>
                    <a:pt x="255" y="1321"/>
                  </a:lnTo>
                  <a:lnTo>
                    <a:pt x="240" y="1276"/>
                  </a:lnTo>
                  <a:lnTo>
                    <a:pt x="240" y="1216"/>
                  </a:lnTo>
                  <a:lnTo>
                    <a:pt x="225" y="1171"/>
                  </a:lnTo>
                  <a:lnTo>
                    <a:pt x="225" y="1126"/>
                  </a:lnTo>
                  <a:lnTo>
                    <a:pt x="225" y="1035"/>
                  </a:lnTo>
                  <a:lnTo>
                    <a:pt x="240" y="930"/>
                  </a:lnTo>
                  <a:lnTo>
                    <a:pt x="255" y="840"/>
                  </a:lnTo>
                  <a:lnTo>
                    <a:pt x="285" y="765"/>
                  </a:lnTo>
                  <a:lnTo>
                    <a:pt x="315" y="705"/>
                  </a:lnTo>
                  <a:lnTo>
                    <a:pt x="345" y="660"/>
                  </a:lnTo>
                  <a:lnTo>
                    <a:pt x="375" y="645"/>
                  </a:lnTo>
                  <a:lnTo>
                    <a:pt x="405" y="600"/>
                  </a:lnTo>
                  <a:lnTo>
                    <a:pt x="420" y="570"/>
                  </a:lnTo>
                  <a:lnTo>
                    <a:pt x="435" y="525"/>
                  </a:lnTo>
                  <a:lnTo>
                    <a:pt x="450" y="465"/>
                  </a:lnTo>
                  <a:lnTo>
                    <a:pt x="450" y="420"/>
                  </a:lnTo>
                  <a:lnTo>
                    <a:pt x="450" y="375"/>
                  </a:lnTo>
                  <a:lnTo>
                    <a:pt x="450" y="330"/>
                  </a:lnTo>
                  <a:lnTo>
                    <a:pt x="465" y="345"/>
                  </a:lnTo>
                  <a:lnTo>
                    <a:pt x="480" y="390"/>
                  </a:lnTo>
                  <a:lnTo>
                    <a:pt x="495" y="420"/>
                  </a:lnTo>
                  <a:lnTo>
                    <a:pt x="495" y="480"/>
                  </a:lnTo>
                  <a:lnTo>
                    <a:pt x="495" y="525"/>
                  </a:lnTo>
                  <a:lnTo>
                    <a:pt x="480" y="570"/>
                  </a:lnTo>
                  <a:lnTo>
                    <a:pt x="480" y="615"/>
                  </a:lnTo>
                  <a:lnTo>
                    <a:pt x="450" y="645"/>
                  </a:lnTo>
                  <a:lnTo>
                    <a:pt x="465" y="660"/>
                  </a:lnTo>
                  <a:lnTo>
                    <a:pt x="480" y="690"/>
                  </a:lnTo>
                  <a:lnTo>
                    <a:pt x="480" y="720"/>
                  </a:lnTo>
                  <a:lnTo>
                    <a:pt x="480" y="750"/>
                  </a:lnTo>
                  <a:lnTo>
                    <a:pt x="480" y="780"/>
                  </a:lnTo>
                  <a:lnTo>
                    <a:pt x="465" y="810"/>
                  </a:lnTo>
                  <a:lnTo>
                    <a:pt x="450" y="825"/>
                  </a:lnTo>
                  <a:lnTo>
                    <a:pt x="435" y="840"/>
                  </a:lnTo>
                  <a:lnTo>
                    <a:pt x="450" y="870"/>
                  </a:lnTo>
                  <a:lnTo>
                    <a:pt x="450" y="900"/>
                  </a:lnTo>
                  <a:lnTo>
                    <a:pt x="450" y="930"/>
                  </a:lnTo>
                  <a:lnTo>
                    <a:pt x="450" y="960"/>
                  </a:lnTo>
                  <a:lnTo>
                    <a:pt x="450" y="990"/>
                  </a:lnTo>
                  <a:lnTo>
                    <a:pt x="435" y="1020"/>
                  </a:lnTo>
                  <a:lnTo>
                    <a:pt x="420" y="1035"/>
                  </a:lnTo>
                  <a:lnTo>
                    <a:pt x="405" y="1035"/>
                  </a:lnTo>
                  <a:lnTo>
                    <a:pt x="405" y="990"/>
                  </a:lnTo>
                  <a:lnTo>
                    <a:pt x="390" y="960"/>
                  </a:lnTo>
                  <a:lnTo>
                    <a:pt x="390" y="930"/>
                  </a:lnTo>
                  <a:lnTo>
                    <a:pt x="375" y="915"/>
                  </a:lnTo>
                  <a:lnTo>
                    <a:pt x="375" y="900"/>
                  </a:lnTo>
                  <a:lnTo>
                    <a:pt x="360" y="900"/>
                  </a:lnTo>
                  <a:lnTo>
                    <a:pt x="330" y="915"/>
                  </a:lnTo>
                  <a:lnTo>
                    <a:pt x="300" y="960"/>
                  </a:lnTo>
                  <a:lnTo>
                    <a:pt x="300" y="975"/>
                  </a:lnTo>
                  <a:lnTo>
                    <a:pt x="285" y="1020"/>
                  </a:lnTo>
                  <a:lnTo>
                    <a:pt x="285" y="1065"/>
                  </a:lnTo>
                  <a:lnTo>
                    <a:pt x="285" y="1096"/>
                  </a:lnTo>
                  <a:lnTo>
                    <a:pt x="285" y="1156"/>
                  </a:lnTo>
                  <a:lnTo>
                    <a:pt x="300" y="1201"/>
                  </a:lnTo>
                  <a:lnTo>
                    <a:pt x="315" y="1231"/>
                  </a:lnTo>
                  <a:lnTo>
                    <a:pt x="315" y="1276"/>
                  </a:lnTo>
                  <a:lnTo>
                    <a:pt x="330" y="1291"/>
                  </a:lnTo>
                  <a:lnTo>
                    <a:pt x="345" y="1321"/>
                  </a:lnTo>
                  <a:lnTo>
                    <a:pt x="375" y="1321"/>
                  </a:lnTo>
                  <a:lnTo>
                    <a:pt x="390" y="1321"/>
                  </a:lnTo>
                  <a:lnTo>
                    <a:pt x="405" y="1306"/>
                  </a:lnTo>
                  <a:lnTo>
                    <a:pt x="435" y="1291"/>
                  </a:lnTo>
                  <a:lnTo>
                    <a:pt x="450" y="1246"/>
                  </a:lnTo>
                  <a:lnTo>
                    <a:pt x="480" y="1186"/>
                  </a:lnTo>
                  <a:lnTo>
                    <a:pt x="480" y="1171"/>
                  </a:lnTo>
                  <a:lnTo>
                    <a:pt x="495" y="1156"/>
                  </a:lnTo>
                  <a:lnTo>
                    <a:pt x="495" y="1111"/>
                  </a:lnTo>
                  <a:lnTo>
                    <a:pt x="510" y="1065"/>
                  </a:lnTo>
                  <a:lnTo>
                    <a:pt x="510" y="1020"/>
                  </a:lnTo>
                  <a:lnTo>
                    <a:pt x="510" y="945"/>
                  </a:lnTo>
                  <a:lnTo>
                    <a:pt x="525" y="795"/>
                  </a:lnTo>
                  <a:lnTo>
                    <a:pt x="525" y="615"/>
                  </a:lnTo>
                  <a:lnTo>
                    <a:pt x="525" y="135"/>
                  </a:lnTo>
                  <a:lnTo>
                    <a:pt x="330" y="150"/>
                  </a:lnTo>
                  <a:lnTo>
                    <a:pt x="270" y="165"/>
                  </a:lnTo>
                  <a:lnTo>
                    <a:pt x="210" y="165"/>
                  </a:lnTo>
                  <a:lnTo>
                    <a:pt x="180" y="180"/>
                  </a:lnTo>
                  <a:lnTo>
                    <a:pt x="150" y="195"/>
                  </a:lnTo>
                  <a:lnTo>
                    <a:pt x="135" y="210"/>
                  </a:lnTo>
                  <a:lnTo>
                    <a:pt x="120" y="225"/>
                  </a:lnTo>
                  <a:lnTo>
                    <a:pt x="120" y="240"/>
                  </a:lnTo>
                  <a:lnTo>
                    <a:pt x="105" y="255"/>
                  </a:lnTo>
                  <a:lnTo>
                    <a:pt x="90" y="315"/>
                  </a:lnTo>
                  <a:lnTo>
                    <a:pt x="60" y="375"/>
                  </a:lnTo>
                  <a:lnTo>
                    <a:pt x="60" y="420"/>
                  </a:lnTo>
                  <a:lnTo>
                    <a:pt x="60" y="480"/>
                  </a:lnTo>
                  <a:lnTo>
                    <a:pt x="60" y="525"/>
                  </a:lnTo>
                  <a:lnTo>
                    <a:pt x="60" y="570"/>
                  </a:lnTo>
                  <a:lnTo>
                    <a:pt x="60" y="615"/>
                  </a:lnTo>
                  <a:lnTo>
                    <a:pt x="75" y="645"/>
                  </a:lnTo>
                  <a:lnTo>
                    <a:pt x="105" y="705"/>
                  </a:lnTo>
                  <a:lnTo>
                    <a:pt x="120" y="720"/>
                  </a:lnTo>
                  <a:lnTo>
                    <a:pt x="135" y="735"/>
                  </a:lnTo>
                  <a:lnTo>
                    <a:pt x="150" y="735"/>
                  </a:lnTo>
                  <a:lnTo>
                    <a:pt x="180" y="735"/>
                  </a:lnTo>
                  <a:lnTo>
                    <a:pt x="195" y="720"/>
                  </a:lnTo>
                  <a:lnTo>
                    <a:pt x="195" y="690"/>
                  </a:lnTo>
                  <a:lnTo>
                    <a:pt x="210" y="660"/>
                  </a:lnTo>
                  <a:lnTo>
                    <a:pt x="210" y="630"/>
                  </a:lnTo>
                  <a:lnTo>
                    <a:pt x="225" y="570"/>
                  </a:lnTo>
                  <a:lnTo>
                    <a:pt x="225" y="540"/>
                  </a:lnTo>
                  <a:lnTo>
                    <a:pt x="210" y="495"/>
                  </a:lnTo>
                  <a:lnTo>
                    <a:pt x="210" y="480"/>
                  </a:lnTo>
                  <a:lnTo>
                    <a:pt x="195" y="465"/>
                  </a:lnTo>
                  <a:lnTo>
                    <a:pt x="180" y="450"/>
                  </a:lnTo>
                  <a:lnTo>
                    <a:pt x="165" y="450"/>
                  </a:lnTo>
                  <a:lnTo>
                    <a:pt x="165" y="405"/>
                  </a:lnTo>
                  <a:lnTo>
                    <a:pt x="180" y="375"/>
                  </a:lnTo>
                  <a:lnTo>
                    <a:pt x="180" y="345"/>
                  </a:lnTo>
                  <a:lnTo>
                    <a:pt x="195" y="330"/>
                  </a:lnTo>
                  <a:lnTo>
                    <a:pt x="210" y="315"/>
                  </a:lnTo>
                  <a:lnTo>
                    <a:pt x="225" y="315"/>
                  </a:lnTo>
                  <a:lnTo>
                    <a:pt x="240" y="330"/>
                  </a:lnTo>
                  <a:lnTo>
                    <a:pt x="255" y="345"/>
                  </a:lnTo>
                  <a:lnTo>
                    <a:pt x="255" y="315"/>
                  </a:lnTo>
                  <a:lnTo>
                    <a:pt x="255" y="285"/>
                  </a:lnTo>
                  <a:lnTo>
                    <a:pt x="270" y="255"/>
                  </a:lnTo>
                  <a:lnTo>
                    <a:pt x="285" y="255"/>
                  </a:lnTo>
                  <a:lnTo>
                    <a:pt x="300" y="255"/>
                  </a:lnTo>
                  <a:lnTo>
                    <a:pt x="315" y="285"/>
                  </a:lnTo>
                  <a:lnTo>
                    <a:pt x="315" y="315"/>
                  </a:lnTo>
                  <a:lnTo>
                    <a:pt x="330" y="270"/>
                  </a:lnTo>
                  <a:lnTo>
                    <a:pt x="345" y="240"/>
                  </a:lnTo>
                  <a:lnTo>
                    <a:pt x="375" y="225"/>
                  </a:lnTo>
                  <a:lnTo>
                    <a:pt x="390" y="225"/>
                  </a:lnTo>
                  <a:lnTo>
                    <a:pt x="405" y="225"/>
                  </a:lnTo>
                  <a:lnTo>
                    <a:pt x="435" y="255"/>
                  </a:lnTo>
                  <a:lnTo>
                    <a:pt x="450" y="285"/>
                  </a:lnTo>
                  <a:lnTo>
                    <a:pt x="450" y="330"/>
                  </a:lnTo>
                  <a:lnTo>
                    <a:pt x="435" y="315"/>
                  </a:lnTo>
                  <a:lnTo>
                    <a:pt x="405" y="315"/>
                  </a:lnTo>
                  <a:lnTo>
                    <a:pt x="390" y="330"/>
                  </a:lnTo>
                  <a:lnTo>
                    <a:pt x="375" y="360"/>
                  </a:lnTo>
                  <a:lnTo>
                    <a:pt x="360" y="405"/>
                  </a:lnTo>
                  <a:lnTo>
                    <a:pt x="345" y="450"/>
                  </a:lnTo>
                  <a:lnTo>
                    <a:pt x="330" y="510"/>
                  </a:lnTo>
                  <a:lnTo>
                    <a:pt x="315" y="570"/>
                  </a:lnTo>
                  <a:lnTo>
                    <a:pt x="300" y="660"/>
                  </a:lnTo>
                  <a:lnTo>
                    <a:pt x="270" y="750"/>
                  </a:lnTo>
                  <a:lnTo>
                    <a:pt x="240" y="825"/>
                  </a:lnTo>
                  <a:lnTo>
                    <a:pt x="210" y="870"/>
                  </a:lnTo>
                  <a:lnTo>
                    <a:pt x="165" y="900"/>
                  </a:lnTo>
                  <a:lnTo>
                    <a:pt x="135" y="900"/>
                  </a:lnTo>
                  <a:lnTo>
                    <a:pt x="105" y="885"/>
                  </a:lnTo>
                  <a:lnTo>
                    <a:pt x="90" y="870"/>
                  </a:lnTo>
                  <a:lnTo>
                    <a:pt x="75" y="840"/>
                  </a:lnTo>
                  <a:lnTo>
                    <a:pt x="60" y="810"/>
                  </a:lnTo>
                  <a:lnTo>
                    <a:pt x="30" y="735"/>
                  </a:lnTo>
                  <a:lnTo>
                    <a:pt x="15" y="675"/>
                  </a:lnTo>
                  <a:lnTo>
                    <a:pt x="0" y="600"/>
                  </a:lnTo>
                  <a:lnTo>
                    <a:pt x="0" y="540"/>
                  </a:lnTo>
                  <a:lnTo>
                    <a:pt x="0" y="465"/>
                  </a:lnTo>
                  <a:lnTo>
                    <a:pt x="0" y="390"/>
                  </a:lnTo>
                  <a:lnTo>
                    <a:pt x="15" y="330"/>
                  </a:lnTo>
                  <a:lnTo>
                    <a:pt x="30" y="255"/>
                  </a:lnTo>
                  <a:lnTo>
                    <a:pt x="60" y="135"/>
                  </a:lnTo>
                  <a:lnTo>
                    <a:pt x="75" y="135"/>
                  </a:lnTo>
                  <a:lnTo>
                    <a:pt x="75" y="120"/>
                  </a:lnTo>
                  <a:lnTo>
                    <a:pt x="90" y="90"/>
                  </a:lnTo>
                  <a:lnTo>
                    <a:pt x="120" y="60"/>
                  </a:lnTo>
                  <a:lnTo>
                    <a:pt x="150" y="45"/>
                  </a:lnTo>
                  <a:lnTo>
                    <a:pt x="180" y="30"/>
                  </a:lnTo>
                  <a:lnTo>
                    <a:pt x="255" y="0"/>
                  </a:lnTo>
                  <a:lnTo>
                    <a:pt x="330" y="0"/>
                  </a:lnTo>
                  <a:lnTo>
                    <a:pt x="585" y="0"/>
                  </a:lnTo>
                  <a:lnTo>
                    <a:pt x="585" y="630"/>
                  </a:lnTo>
                  <a:lnTo>
                    <a:pt x="585" y="825"/>
                  </a:lnTo>
                  <a:lnTo>
                    <a:pt x="570" y="1005"/>
                  </a:lnTo>
                  <a:lnTo>
                    <a:pt x="570" y="1096"/>
                  </a:lnTo>
                  <a:lnTo>
                    <a:pt x="555" y="1156"/>
                  </a:lnTo>
                  <a:lnTo>
                    <a:pt x="540" y="1216"/>
                  </a:lnTo>
                  <a:lnTo>
                    <a:pt x="540" y="1276"/>
                  </a:lnTo>
                  <a:lnTo>
                    <a:pt x="525" y="1291"/>
                  </a:lnTo>
                  <a:lnTo>
                    <a:pt x="510" y="1336"/>
                  </a:lnTo>
                  <a:lnTo>
                    <a:pt x="480" y="1381"/>
                  </a:lnTo>
                  <a:close/>
                </a:path>
              </a:pathLst>
            </a:custGeom>
            <a:solidFill>
              <a:srgbClr val="B20065"/>
            </a:solidFill>
            <a:ln w="9525">
              <a:solidFill>
                <a:srgbClr val="0000FF"/>
              </a:solidFill>
              <a:round/>
              <a:headEnd/>
              <a:tailEnd/>
            </a:ln>
          </p:spPr>
          <p:txBody>
            <a:bodyPr/>
            <a:lstStyle/>
            <a:p>
              <a:endParaRPr lang="en-US"/>
            </a:p>
          </p:txBody>
        </p:sp>
        <p:sp>
          <p:nvSpPr>
            <p:cNvPr id="17414" name="Freeform 4">
              <a:extLst>
                <a:ext uri="{FF2B5EF4-FFF2-40B4-BE49-F238E27FC236}">
                  <a16:creationId xmlns:a16="http://schemas.microsoft.com/office/drawing/2014/main" xmlns="" id="{8C3DCC70-36AA-4EEE-A281-2DF12960D441}"/>
                </a:ext>
              </a:extLst>
            </p:cNvPr>
            <p:cNvSpPr>
              <a:spLocks/>
            </p:cNvSpPr>
            <p:nvPr/>
          </p:nvSpPr>
          <p:spPr bwMode="auto">
            <a:xfrm>
              <a:off x="1710" y="1254"/>
              <a:ext cx="697" cy="1662"/>
            </a:xfrm>
            <a:custGeom>
              <a:avLst/>
              <a:gdLst>
                <a:gd name="T0" fmla="*/ 474 w 585"/>
                <a:gd name="T1" fmla="*/ 2997 h 1471"/>
                <a:gd name="T2" fmla="*/ 687 w 585"/>
                <a:gd name="T3" fmla="*/ 3029 h 1471"/>
                <a:gd name="T4" fmla="*/ 944 w 585"/>
                <a:gd name="T5" fmla="*/ 2749 h 1471"/>
                <a:gd name="T6" fmla="*/ 1031 w 585"/>
                <a:gd name="T7" fmla="*/ 2436 h 1471"/>
                <a:gd name="T8" fmla="*/ 988 w 585"/>
                <a:gd name="T9" fmla="*/ 1934 h 1471"/>
                <a:gd name="T10" fmla="*/ 776 w 585"/>
                <a:gd name="T11" fmla="*/ 1467 h 1471"/>
                <a:gd name="T12" fmla="*/ 514 w 585"/>
                <a:gd name="T13" fmla="*/ 1247 h 1471"/>
                <a:gd name="T14" fmla="*/ 387 w 585"/>
                <a:gd name="T15" fmla="*/ 966 h 1471"/>
                <a:gd name="T16" fmla="*/ 387 w 585"/>
                <a:gd name="T17" fmla="*/ 687 h 1471"/>
                <a:gd name="T18" fmla="*/ 255 w 585"/>
                <a:gd name="T19" fmla="*/ 876 h 1471"/>
                <a:gd name="T20" fmla="*/ 301 w 585"/>
                <a:gd name="T21" fmla="*/ 1187 h 1471"/>
                <a:gd name="T22" fmla="*/ 343 w 585"/>
                <a:gd name="T23" fmla="*/ 1374 h 1471"/>
                <a:gd name="T24" fmla="*/ 301 w 585"/>
                <a:gd name="T25" fmla="*/ 1559 h 1471"/>
                <a:gd name="T26" fmla="*/ 387 w 585"/>
                <a:gd name="T27" fmla="*/ 1717 h 1471"/>
                <a:gd name="T28" fmla="*/ 387 w 585"/>
                <a:gd name="T29" fmla="*/ 1872 h 1471"/>
                <a:gd name="T30" fmla="*/ 387 w 585"/>
                <a:gd name="T31" fmla="*/ 2059 h 1471"/>
                <a:gd name="T32" fmla="*/ 514 w 585"/>
                <a:gd name="T33" fmla="*/ 2153 h 1471"/>
                <a:gd name="T34" fmla="*/ 556 w 585"/>
                <a:gd name="T35" fmla="*/ 1934 h 1471"/>
                <a:gd name="T36" fmla="*/ 643 w 585"/>
                <a:gd name="T37" fmla="*/ 1872 h 1471"/>
                <a:gd name="T38" fmla="*/ 816 w 585"/>
                <a:gd name="T39" fmla="*/ 2029 h 1471"/>
                <a:gd name="T40" fmla="*/ 855 w 585"/>
                <a:gd name="T41" fmla="*/ 2280 h 1471"/>
                <a:gd name="T42" fmla="*/ 776 w 585"/>
                <a:gd name="T43" fmla="*/ 2562 h 1471"/>
                <a:gd name="T44" fmla="*/ 687 w 585"/>
                <a:gd name="T45" fmla="*/ 2749 h 1471"/>
                <a:gd name="T46" fmla="*/ 514 w 585"/>
                <a:gd name="T47" fmla="*/ 2720 h 1471"/>
                <a:gd name="T48" fmla="*/ 301 w 585"/>
                <a:gd name="T49" fmla="*/ 2468 h 1471"/>
                <a:gd name="T50" fmla="*/ 255 w 585"/>
                <a:gd name="T51" fmla="*/ 2311 h 1471"/>
                <a:gd name="T52" fmla="*/ 213 w 585"/>
                <a:gd name="T53" fmla="*/ 1967 h 1471"/>
                <a:gd name="T54" fmla="*/ 170 w 585"/>
                <a:gd name="T55" fmla="*/ 281 h 1471"/>
                <a:gd name="T56" fmla="*/ 1075 w 585"/>
                <a:gd name="T57" fmla="*/ 342 h 1471"/>
                <a:gd name="T58" fmla="*/ 1288 w 585"/>
                <a:gd name="T59" fmla="*/ 436 h 1471"/>
                <a:gd name="T60" fmla="*/ 1376 w 585"/>
                <a:gd name="T61" fmla="*/ 530 h 1471"/>
                <a:gd name="T62" fmla="*/ 1504 w 585"/>
                <a:gd name="T63" fmla="*/ 876 h 1471"/>
                <a:gd name="T64" fmla="*/ 1504 w 585"/>
                <a:gd name="T65" fmla="*/ 1187 h 1471"/>
                <a:gd name="T66" fmla="*/ 1417 w 585"/>
                <a:gd name="T67" fmla="*/ 1404 h 1471"/>
                <a:gd name="T68" fmla="*/ 1288 w 585"/>
                <a:gd name="T69" fmla="*/ 1530 h 1471"/>
                <a:gd name="T70" fmla="*/ 1158 w 585"/>
                <a:gd name="T71" fmla="*/ 1497 h 1471"/>
                <a:gd name="T72" fmla="*/ 1031 w 585"/>
                <a:gd name="T73" fmla="*/ 1187 h 1471"/>
                <a:gd name="T74" fmla="*/ 1075 w 585"/>
                <a:gd name="T75" fmla="*/ 997 h 1471"/>
                <a:gd name="T76" fmla="*/ 1201 w 585"/>
                <a:gd name="T77" fmla="*/ 936 h 1471"/>
                <a:gd name="T78" fmla="*/ 1158 w 585"/>
                <a:gd name="T79" fmla="*/ 719 h 1471"/>
                <a:gd name="T80" fmla="*/ 1031 w 585"/>
                <a:gd name="T81" fmla="*/ 655 h 1471"/>
                <a:gd name="T82" fmla="*/ 944 w 585"/>
                <a:gd name="T83" fmla="*/ 655 h 1471"/>
                <a:gd name="T84" fmla="*/ 855 w 585"/>
                <a:gd name="T85" fmla="*/ 530 h 1471"/>
                <a:gd name="T86" fmla="*/ 776 w 585"/>
                <a:gd name="T87" fmla="*/ 592 h 1471"/>
                <a:gd name="T88" fmla="*/ 687 w 585"/>
                <a:gd name="T89" fmla="*/ 499 h 1471"/>
                <a:gd name="T90" fmla="*/ 514 w 585"/>
                <a:gd name="T91" fmla="*/ 468 h 1471"/>
                <a:gd name="T92" fmla="*/ 387 w 585"/>
                <a:gd name="T93" fmla="*/ 687 h 1471"/>
                <a:gd name="T94" fmla="*/ 556 w 585"/>
                <a:gd name="T95" fmla="*/ 687 h 1471"/>
                <a:gd name="T96" fmla="*/ 729 w 585"/>
                <a:gd name="T97" fmla="*/ 936 h 1471"/>
                <a:gd name="T98" fmla="*/ 816 w 585"/>
                <a:gd name="T99" fmla="*/ 1374 h 1471"/>
                <a:gd name="T100" fmla="*/ 1075 w 585"/>
                <a:gd name="T101" fmla="*/ 1810 h 1471"/>
                <a:gd name="T102" fmla="*/ 1376 w 585"/>
                <a:gd name="T103" fmla="*/ 1842 h 1471"/>
                <a:gd name="T104" fmla="*/ 1504 w 585"/>
                <a:gd name="T105" fmla="*/ 1685 h 1471"/>
                <a:gd name="T106" fmla="*/ 1673 w 585"/>
                <a:gd name="T107" fmla="*/ 1247 h 1471"/>
                <a:gd name="T108" fmla="*/ 1673 w 585"/>
                <a:gd name="T109" fmla="*/ 812 h 1471"/>
                <a:gd name="T110" fmla="*/ 1544 w 585"/>
                <a:gd name="T111" fmla="*/ 404 h 1471"/>
                <a:gd name="T112" fmla="*/ 1417 w 585"/>
                <a:gd name="T113" fmla="*/ 188 h 1471"/>
                <a:gd name="T114" fmla="*/ 1158 w 585"/>
                <a:gd name="T115" fmla="*/ 62 h 1471"/>
                <a:gd name="T116" fmla="*/ 729 w 585"/>
                <a:gd name="T117" fmla="*/ 0 h 1471"/>
                <a:gd name="T118" fmla="*/ 0 w 585"/>
                <a:gd name="T119" fmla="*/ 1309 h 1471"/>
                <a:gd name="T120" fmla="*/ 43 w 585"/>
                <a:gd name="T121" fmla="*/ 2280 h 1471"/>
                <a:gd name="T122" fmla="*/ 129 w 585"/>
                <a:gd name="T123" fmla="*/ 2655 h 1471"/>
                <a:gd name="T124" fmla="*/ 301 w 585"/>
                <a:gd name="T125" fmla="*/ 2873 h 1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71"/>
                <a:gd name="T191" fmla="*/ 585 w 585"/>
                <a:gd name="T192" fmla="*/ 1471 h 1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71">
                  <a:moveTo>
                    <a:pt x="105" y="1381"/>
                  </a:moveTo>
                  <a:lnTo>
                    <a:pt x="135" y="1426"/>
                  </a:lnTo>
                  <a:lnTo>
                    <a:pt x="165" y="1441"/>
                  </a:lnTo>
                  <a:lnTo>
                    <a:pt x="195" y="1456"/>
                  </a:lnTo>
                  <a:lnTo>
                    <a:pt x="210" y="1471"/>
                  </a:lnTo>
                  <a:lnTo>
                    <a:pt x="240" y="1456"/>
                  </a:lnTo>
                  <a:lnTo>
                    <a:pt x="270" y="1426"/>
                  </a:lnTo>
                  <a:lnTo>
                    <a:pt x="300" y="1381"/>
                  </a:lnTo>
                  <a:lnTo>
                    <a:pt x="330" y="1321"/>
                  </a:lnTo>
                  <a:lnTo>
                    <a:pt x="345" y="1276"/>
                  </a:lnTo>
                  <a:lnTo>
                    <a:pt x="345" y="1216"/>
                  </a:lnTo>
                  <a:lnTo>
                    <a:pt x="360" y="1171"/>
                  </a:lnTo>
                  <a:lnTo>
                    <a:pt x="360" y="1126"/>
                  </a:lnTo>
                  <a:lnTo>
                    <a:pt x="360" y="1035"/>
                  </a:lnTo>
                  <a:lnTo>
                    <a:pt x="345" y="930"/>
                  </a:lnTo>
                  <a:lnTo>
                    <a:pt x="330" y="840"/>
                  </a:lnTo>
                  <a:lnTo>
                    <a:pt x="300" y="765"/>
                  </a:lnTo>
                  <a:lnTo>
                    <a:pt x="270" y="705"/>
                  </a:lnTo>
                  <a:lnTo>
                    <a:pt x="240" y="660"/>
                  </a:lnTo>
                  <a:lnTo>
                    <a:pt x="210" y="645"/>
                  </a:lnTo>
                  <a:lnTo>
                    <a:pt x="180" y="600"/>
                  </a:lnTo>
                  <a:lnTo>
                    <a:pt x="165" y="570"/>
                  </a:lnTo>
                  <a:lnTo>
                    <a:pt x="150" y="525"/>
                  </a:lnTo>
                  <a:lnTo>
                    <a:pt x="135" y="465"/>
                  </a:lnTo>
                  <a:lnTo>
                    <a:pt x="135" y="420"/>
                  </a:lnTo>
                  <a:lnTo>
                    <a:pt x="135" y="375"/>
                  </a:lnTo>
                  <a:lnTo>
                    <a:pt x="135" y="330"/>
                  </a:lnTo>
                  <a:lnTo>
                    <a:pt x="120" y="345"/>
                  </a:lnTo>
                  <a:lnTo>
                    <a:pt x="105" y="390"/>
                  </a:lnTo>
                  <a:lnTo>
                    <a:pt x="90" y="420"/>
                  </a:lnTo>
                  <a:lnTo>
                    <a:pt x="90" y="480"/>
                  </a:lnTo>
                  <a:lnTo>
                    <a:pt x="90" y="525"/>
                  </a:lnTo>
                  <a:lnTo>
                    <a:pt x="105" y="570"/>
                  </a:lnTo>
                  <a:lnTo>
                    <a:pt x="120" y="615"/>
                  </a:lnTo>
                  <a:lnTo>
                    <a:pt x="135" y="645"/>
                  </a:lnTo>
                  <a:lnTo>
                    <a:pt x="120" y="660"/>
                  </a:lnTo>
                  <a:lnTo>
                    <a:pt x="105" y="690"/>
                  </a:lnTo>
                  <a:lnTo>
                    <a:pt x="105" y="720"/>
                  </a:lnTo>
                  <a:lnTo>
                    <a:pt x="105" y="750"/>
                  </a:lnTo>
                  <a:lnTo>
                    <a:pt x="105" y="780"/>
                  </a:lnTo>
                  <a:lnTo>
                    <a:pt x="120" y="810"/>
                  </a:lnTo>
                  <a:lnTo>
                    <a:pt x="135" y="825"/>
                  </a:lnTo>
                  <a:lnTo>
                    <a:pt x="150" y="840"/>
                  </a:lnTo>
                  <a:lnTo>
                    <a:pt x="135" y="870"/>
                  </a:lnTo>
                  <a:lnTo>
                    <a:pt x="135" y="900"/>
                  </a:lnTo>
                  <a:lnTo>
                    <a:pt x="135" y="930"/>
                  </a:lnTo>
                  <a:lnTo>
                    <a:pt x="135" y="960"/>
                  </a:lnTo>
                  <a:lnTo>
                    <a:pt x="135" y="990"/>
                  </a:lnTo>
                  <a:lnTo>
                    <a:pt x="150" y="1020"/>
                  </a:lnTo>
                  <a:lnTo>
                    <a:pt x="165" y="1035"/>
                  </a:lnTo>
                  <a:lnTo>
                    <a:pt x="180" y="1035"/>
                  </a:lnTo>
                  <a:lnTo>
                    <a:pt x="180" y="990"/>
                  </a:lnTo>
                  <a:lnTo>
                    <a:pt x="195" y="960"/>
                  </a:lnTo>
                  <a:lnTo>
                    <a:pt x="195" y="930"/>
                  </a:lnTo>
                  <a:lnTo>
                    <a:pt x="210" y="915"/>
                  </a:lnTo>
                  <a:lnTo>
                    <a:pt x="225" y="900"/>
                  </a:lnTo>
                  <a:lnTo>
                    <a:pt x="255" y="915"/>
                  </a:lnTo>
                  <a:lnTo>
                    <a:pt x="285" y="960"/>
                  </a:lnTo>
                  <a:lnTo>
                    <a:pt x="285" y="975"/>
                  </a:lnTo>
                  <a:lnTo>
                    <a:pt x="300" y="1020"/>
                  </a:lnTo>
                  <a:lnTo>
                    <a:pt x="300" y="1065"/>
                  </a:lnTo>
                  <a:lnTo>
                    <a:pt x="300" y="1096"/>
                  </a:lnTo>
                  <a:lnTo>
                    <a:pt x="300" y="1156"/>
                  </a:lnTo>
                  <a:lnTo>
                    <a:pt x="285" y="1201"/>
                  </a:lnTo>
                  <a:lnTo>
                    <a:pt x="270" y="1231"/>
                  </a:lnTo>
                  <a:lnTo>
                    <a:pt x="270" y="1276"/>
                  </a:lnTo>
                  <a:lnTo>
                    <a:pt x="255" y="1291"/>
                  </a:lnTo>
                  <a:lnTo>
                    <a:pt x="240" y="1321"/>
                  </a:lnTo>
                  <a:lnTo>
                    <a:pt x="210" y="1321"/>
                  </a:lnTo>
                  <a:lnTo>
                    <a:pt x="195" y="1321"/>
                  </a:lnTo>
                  <a:lnTo>
                    <a:pt x="180" y="1306"/>
                  </a:lnTo>
                  <a:lnTo>
                    <a:pt x="150" y="1291"/>
                  </a:lnTo>
                  <a:lnTo>
                    <a:pt x="135" y="1246"/>
                  </a:lnTo>
                  <a:lnTo>
                    <a:pt x="105" y="1186"/>
                  </a:lnTo>
                  <a:lnTo>
                    <a:pt x="105" y="1171"/>
                  </a:lnTo>
                  <a:lnTo>
                    <a:pt x="90" y="1156"/>
                  </a:lnTo>
                  <a:lnTo>
                    <a:pt x="90" y="1111"/>
                  </a:lnTo>
                  <a:lnTo>
                    <a:pt x="75" y="1065"/>
                  </a:lnTo>
                  <a:lnTo>
                    <a:pt x="75" y="1020"/>
                  </a:lnTo>
                  <a:lnTo>
                    <a:pt x="75" y="945"/>
                  </a:lnTo>
                  <a:lnTo>
                    <a:pt x="60" y="795"/>
                  </a:lnTo>
                  <a:lnTo>
                    <a:pt x="60" y="615"/>
                  </a:lnTo>
                  <a:lnTo>
                    <a:pt x="60" y="135"/>
                  </a:lnTo>
                  <a:lnTo>
                    <a:pt x="255" y="150"/>
                  </a:lnTo>
                  <a:lnTo>
                    <a:pt x="315" y="165"/>
                  </a:lnTo>
                  <a:lnTo>
                    <a:pt x="375" y="165"/>
                  </a:lnTo>
                  <a:lnTo>
                    <a:pt x="405" y="180"/>
                  </a:lnTo>
                  <a:lnTo>
                    <a:pt x="435" y="195"/>
                  </a:lnTo>
                  <a:lnTo>
                    <a:pt x="450" y="210"/>
                  </a:lnTo>
                  <a:lnTo>
                    <a:pt x="465" y="225"/>
                  </a:lnTo>
                  <a:lnTo>
                    <a:pt x="480" y="240"/>
                  </a:lnTo>
                  <a:lnTo>
                    <a:pt x="480" y="255"/>
                  </a:lnTo>
                  <a:lnTo>
                    <a:pt x="510" y="315"/>
                  </a:lnTo>
                  <a:lnTo>
                    <a:pt x="525" y="375"/>
                  </a:lnTo>
                  <a:lnTo>
                    <a:pt x="525" y="420"/>
                  </a:lnTo>
                  <a:lnTo>
                    <a:pt x="540" y="480"/>
                  </a:lnTo>
                  <a:lnTo>
                    <a:pt x="540" y="525"/>
                  </a:lnTo>
                  <a:lnTo>
                    <a:pt x="525" y="570"/>
                  </a:lnTo>
                  <a:lnTo>
                    <a:pt x="525" y="615"/>
                  </a:lnTo>
                  <a:lnTo>
                    <a:pt x="510" y="645"/>
                  </a:lnTo>
                  <a:lnTo>
                    <a:pt x="495" y="675"/>
                  </a:lnTo>
                  <a:lnTo>
                    <a:pt x="480" y="705"/>
                  </a:lnTo>
                  <a:lnTo>
                    <a:pt x="465" y="720"/>
                  </a:lnTo>
                  <a:lnTo>
                    <a:pt x="450" y="735"/>
                  </a:lnTo>
                  <a:lnTo>
                    <a:pt x="435" y="735"/>
                  </a:lnTo>
                  <a:lnTo>
                    <a:pt x="405" y="735"/>
                  </a:lnTo>
                  <a:lnTo>
                    <a:pt x="405" y="720"/>
                  </a:lnTo>
                  <a:lnTo>
                    <a:pt x="390" y="690"/>
                  </a:lnTo>
                  <a:lnTo>
                    <a:pt x="375" y="630"/>
                  </a:lnTo>
                  <a:lnTo>
                    <a:pt x="360" y="570"/>
                  </a:lnTo>
                  <a:lnTo>
                    <a:pt x="360" y="540"/>
                  </a:lnTo>
                  <a:lnTo>
                    <a:pt x="375" y="495"/>
                  </a:lnTo>
                  <a:lnTo>
                    <a:pt x="375" y="480"/>
                  </a:lnTo>
                  <a:lnTo>
                    <a:pt x="390" y="465"/>
                  </a:lnTo>
                  <a:lnTo>
                    <a:pt x="405" y="450"/>
                  </a:lnTo>
                  <a:lnTo>
                    <a:pt x="420" y="450"/>
                  </a:lnTo>
                  <a:lnTo>
                    <a:pt x="420" y="405"/>
                  </a:lnTo>
                  <a:lnTo>
                    <a:pt x="405" y="375"/>
                  </a:lnTo>
                  <a:lnTo>
                    <a:pt x="405" y="345"/>
                  </a:lnTo>
                  <a:lnTo>
                    <a:pt x="390" y="330"/>
                  </a:lnTo>
                  <a:lnTo>
                    <a:pt x="375" y="315"/>
                  </a:lnTo>
                  <a:lnTo>
                    <a:pt x="360" y="315"/>
                  </a:lnTo>
                  <a:lnTo>
                    <a:pt x="345" y="330"/>
                  </a:lnTo>
                  <a:lnTo>
                    <a:pt x="330" y="345"/>
                  </a:lnTo>
                  <a:lnTo>
                    <a:pt x="330" y="315"/>
                  </a:lnTo>
                  <a:lnTo>
                    <a:pt x="330" y="285"/>
                  </a:lnTo>
                  <a:lnTo>
                    <a:pt x="315" y="255"/>
                  </a:lnTo>
                  <a:lnTo>
                    <a:pt x="300" y="255"/>
                  </a:lnTo>
                  <a:lnTo>
                    <a:pt x="285" y="255"/>
                  </a:lnTo>
                  <a:lnTo>
                    <a:pt x="270" y="285"/>
                  </a:lnTo>
                  <a:lnTo>
                    <a:pt x="270" y="315"/>
                  </a:lnTo>
                  <a:lnTo>
                    <a:pt x="255" y="270"/>
                  </a:lnTo>
                  <a:lnTo>
                    <a:pt x="240" y="240"/>
                  </a:lnTo>
                  <a:lnTo>
                    <a:pt x="210" y="225"/>
                  </a:lnTo>
                  <a:lnTo>
                    <a:pt x="195" y="225"/>
                  </a:lnTo>
                  <a:lnTo>
                    <a:pt x="180" y="225"/>
                  </a:lnTo>
                  <a:lnTo>
                    <a:pt x="165" y="255"/>
                  </a:lnTo>
                  <a:lnTo>
                    <a:pt x="150" y="285"/>
                  </a:lnTo>
                  <a:lnTo>
                    <a:pt x="135" y="330"/>
                  </a:lnTo>
                  <a:lnTo>
                    <a:pt x="150" y="315"/>
                  </a:lnTo>
                  <a:lnTo>
                    <a:pt x="180" y="315"/>
                  </a:lnTo>
                  <a:lnTo>
                    <a:pt x="195" y="330"/>
                  </a:lnTo>
                  <a:lnTo>
                    <a:pt x="210" y="360"/>
                  </a:lnTo>
                  <a:lnTo>
                    <a:pt x="225" y="405"/>
                  </a:lnTo>
                  <a:lnTo>
                    <a:pt x="255" y="450"/>
                  </a:lnTo>
                  <a:lnTo>
                    <a:pt x="255" y="510"/>
                  </a:lnTo>
                  <a:lnTo>
                    <a:pt x="270" y="570"/>
                  </a:lnTo>
                  <a:lnTo>
                    <a:pt x="285" y="660"/>
                  </a:lnTo>
                  <a:lnTo>
                    <a:pt x="315" y="750"/>
                  </a:lnTo>
                  <a:lnTo>
                    <a:pt x="345" y="825"/>
                  </a:lnTo>
                  <a:lnTo>
                    <a:pt x="375" y="870"/>
                  </a:lnTo>
                  <a:lnTo>
                    <a:pt x="420" y="900"/>
                  </a:lnTo>
                  <a:lnTo>
                    <a:pt x="450" y="900"/>
                  </a:lnTo>
                  <a:lnTo>
                    <a:pt x="480" y="885"/>
                  </a:lnTo>
                  <a:lnTo>
                    <a:pt x="495" y="870"/>
                  </a:lnTo>
                  <a:lnTo>
                    <a:pt x="510" y="840"/>
                  </a:lnTo>
                  <a:lnTo>
                    <a:pt x="525" y="810"/>
                  </a:lnTo>
                  <a:lnTo>
                    <a:pt x="555" y="735"/>
                  </a:lnTo>
                  <a:lnTo>
                    <a:pt x="570" y="675"/>
                  </a:lnTo>
                  <a:lnTo>
                    <a:pt x="585" y="600"/>
                  </a:lnTo>
                  <a:lnTo>
                    <a:pt x="585" y="540"/>
                  </a:lnTo>
                  <a:lnTo>
                    <a:pt x="585" y="465"/>
                  </a:lnTo>
                  <a:lnTo>
                    <a:pt x="585" y="390"/>
                  </a:lnTo>
                  <a:lnTo>
                    <a:pt x="570" y="330"/>
                  </a:lnTo>
                  <a:lnTo>
                    <a:pt x="555" y="255"/>
                  </a:lnTo>
                  <a:lnTo>
                    <a:pt x="540" y="195"/>
                  </a:lnTo>
                  <a:lnTo>
                    <a:pt x="525" y="135"/>
                  </a:lnTo>
                  <a:lnTo>
                    <a:pt x="510" y="120"/>
                  </a:lnTo>
                  <a:lnTo>
                    <a:pt x="495" y="90"/>
                  </a:lnTo>
                  <a:lnTo>
                    <a:pt x="465" y="60"/>
                  </a:lnTo>
                  <a:lnTo>
                    <a:pt x="435" y="45"/>
                  </a:lnTo>
                  <a:lnTo>
                    <a:pt x="405" y="30"/>
                  </a:lnTo>
                  <a:lnTo>
                    <a:pt x="330" y="0"/>
                  </a:lnTo>
                  <a:lnTo>
                    <a:pt x="255" y="0"/>
                  </a:lnTo>
                  <a:lnTo>
                    <a:pt x="0" y="0"/>
                  </a:lnTo>
                  <a:lnTo>
                    <a:pt x="0" y="630"/>
                  </a:lnTo>
                  <a:lnTo>
                    <a:pt x="0" y="825"/>
                  </a:lnTo>
                  <a:lnTo>
                    <a:pt x="15" y="1005"/>
                  </a:lnTo>
                  <a:lnTo>
                    <a:pt x="15" y="1096"/>
                  </a:lnTo>
                  <a:lnTo>
                    <a:pt x="30" y="1156"/>
                  </a:lnTo>
                  <a:lnTo>
                    <a:pt x="45" y="1216"/>
                  </a:lnTo>
                  <a:lnTo>
                    <a:pt x="45" y="1276"/>
                  </a:lnTo>
                  <a:lnTo>
                    <a:pt x="60" y="1291"/>
                  </a:lnTo>
                  <a:lnTo>
                    <a:pt x="90" y="1336"/>
                  </a:lnTo>
                  <a:lnTo>
                    <a:pt x="105" y="1381"/>
                  </a:lnTo>
                  <a:close/>
                </a:path>
              </a:pathLst>
            </a:custGeom>
            <a:solidFill>
              <a:srgbClr val="B20065"/>
            </a:solidFill>
            <a:ln w="9525">
              <a:solidFill>
                <a:srgbClr val="0000FF"/>
              </a:solidFill>
              <a:round/>
              <a:headEnd/>
              <a:tailEnd/>
            </a:ln>
          </p:spPr>
          <p:txBody>
            <a:bodyPr/>
            <a:lstStyle/>
            <a:p>
              <a:endParaRPr lang="en-US"/>
            </a:p>
          </p:txBody>
        </p:sp>
        <p:sp>
          <p:nvSpPr>
            <p:cNvPr id="17415" name="Freeform 5">
              <a:extLst>
                <a:ext uri="{FF2B5EF4-FFF2-40B4-BE49-F238E27FC236}">
                  <a16:creationId xmlns:a16="http://schemas.microsoft.com/office/drawing/2014/main" xmlns="" id="{EAFDB18E-00CB-408D-AA63-29A13D3ECC89}"/>
                </a:ext>
              </a:extLst>
            </p:cNvPr>
            <p:cNvSpPr>
              <a:spLocks/>
            </p:cNvSpPr>
            <p:nvPr/>
          </p:nvSpPr>
          <p:spPr bwMode="auto">
            <a:xfrm>
              <a:off x="10190" y="14087"/>
              <a:ext cx="697" cy="1645"/>
            </a:xfrm>
            <a:custGeom>
              <a:avLst/>
              <a:gdLst>
                <a:gd name="T0" fmla="*/ 1201 w 585"/>
                <a:gd name="T1" fmla="*/ 31 h 1456"/>
                <a:gd name="T2" fmla="*/ 988 w 585"/>
                <a:gd name="T3" fmla="*/ 31 h 1456"/>
                <a:gd name="T4" fmla="*/ 729 w 585"/>
                <a:gd name="T5" fmla="*/ 312 h 1456"/>
                <a:gd name="T6" fmla="*/ 643 w 585"/>
                <a:gd name="T7" fmla="*/ 592 h 1456"/>
                <a:gd name="T8" fmla="*/ 687 w 585"/>
                <a:gd name="T9" fmla="*/ 1093 h 1456"/>
                <a:gd name="T10" fmla="*/ 902 w 585"/>
                <a:gd name="T11" fmla="*/ 1560 h 1456"/>
                <a:gd name="T12" fmla="*/ 1158 w 585"/>
                <a:gd name="T13" fmla="*/ 1781 h 1456"/>
                <a:gd name="T14" fmla="*/ 1288 w 585"/>
                <a:gd name="T15" fmla="*/ 2061 h 1456"/>
                <a:gd name="T16" fmla="*/ 1288 w 585"/>
                <a:gd name="T17" fmla="*/ 2342 h 1456"/>
                <a:gd name="T18" fmla="*/ 1417 w 585"/>
                <a:gd name="T19" fmla="*/ 2155 h 1456"/>
                <a:gd name="T20" fmla="*/ 1376 w 585"/>
                <a:gd name="T21" fmla="*/ 1843 h 1456"/>
                <a:gd name="T22" fmla="*/ 1328 w 585"/>
                <a:gd name="T23" fmla="*/ 1655 h 1456"/>
                <a:gd name="T24" fmla="*/ 1376 w 585"/>
                <a:gd name="T25" fmla="*/ 1469 h 1456"/>
                <a:gd name="T26" fmla="*/ 1288 w 585"/>
                <a:gd name="T27" fmla="*/ 1314 h 1456"/>
                <a:gd name="T28" fmla="*/ 1288 w 585"/>
                <a:gd name="T29" fmla="*/ 1189 h 1456"/>
                <a:gd name="T30" fmla="*/ 1288 w 585"/>
                <a:gd name="T31" fmla="*/ 1000 h 1456"/>
                <a:gd name="T32" fmla="*/ 1158 w 585"/>
                <a:gd name="T33" fmla="*/ 877 h 1456"/>
                <a:gd name="T34" fmla="*/ 1115 w 585"/>
                <a:gd name="T35" fmla="*/ 1093 h 1456"/>
                <a:gd name="T36" fmla="*/ 1031 w 585"/>
                <a:gd name="T37" fmla="*/ 1157 h 1456"/>
                <a:gd name="T38" fmla="*/ 855 w 585"/>
                <a:gd name="T39" fmla="*/ 1000 h 1456"/>
                <a:gd name="T40" fmla="*/ 816 w 585"/>
                <a:gd name="T41" fmla="*/ 750 h 1456"/>
                <a:gd name="T42" fmla="*/ 902 w 585"/>
                <a:gd name="T43" fmla="*/ 468 h 1456"/>
                <a:gd name="T44" fmla="*/ 988 w 585"/>
                <a:gd name="T45" fmla="*/ 312 h 1456"/>
                <a:gd name="T46" fmla="*/ 1158 w 585"/>
                <a:gd name="T47" fmla="*/ 312 h 1456"/>
                <a:gd name="T48" fmla="*/ 1376 w 585"/>
                <a:gd name="T49" fmla="*/ 563 h 1456"/>
                <a:gd name="T50" fmla="*/ 1417 w 585"/>
                <a:gd name="T51" fmla="*/ 719 h 1456"/>
                <a:gd name="T52" fmla="*/ 1460 w 585"/>
                <a:gd name="T53" fmla="*/ 1093 h 1456"/>
                <a:gd name="T54" fmla="*/ 1504 w 585"/>
                <a:gd name="T55" fmla="*/ 2718 h 1456"/>
                <a:gd name="T56" fmla="*/ 776 w 585"/>
                <a:gd name="T57" fmla="*/ 2718 h 1456"/>
                <a:gd name="T58" fmla="*/ 430 w 585"/>
                <a:gd name="T59" fmla="*/ 2654 h 1456"/>
                <a:gd name="T60" fmla="*/ 301 w 585"/>
                <a:gd name="T61" fmla="*/ 2529 h 1456"/>
                <a:gd name="T62" fmla="*/ 170 w 585"/>
                <a:gd name="T63" fmla="*/ 2155 h 1456"/>
                <a:gd name="T64" fmla="*/ 170 w 585"/>
                <a:gd name="T65" fmla="*/ 1843 h 1456"/>
                <a:gd name="T66" fmla="*/ 301 w 585"/>
                <a:gd name="T67" fmla="*/ 1560 h 1456"/>
                <a:gd name="T68" fmla="*/ 430 w 585"/>
                <a:gd name="T69" fmla="*/ 1502 h 1456"/>
                <a:gd name="T70" fmla="*/ 556 w 585"/>
                <a:gd name="T71" fmla="*/ 1592 h 1456"/>
                <a:gd name="T72" fmla="*/ 643 w 585"/>
                <a:gd name="T73" fmla="*/ 1905 h 1456"/>
                <a:gd name="T74" fmla="*/ 556 w 585"/>
                <a:gd name="T75" fmla="*/ 2061 h 1456"/>
                <a:gd name="T76" fmla="*/ 474 w 585"/>
                <a:gd name="T77" fmla="*/ 2185 h 1456"/>
                <a:gd name="T78" fmla="*/ 556 w 585"/>
                <a:gd name="T79" fmla="*/ 2342 h 1456"/>
                <a:gd name="T80" fmla="*/ 687 w 585"/>
                <a:gd name="T81" fmla="*/ 2342 h 1456"/>
                <a:gd name="T82" fmla="*/ 729 w 585"/>
                <a:gd name="T83" fmla="*/ 2436 h 1456"/>
                <a:gd name="T84" fmla="*/ 816 w 585"/>
                <a:gd name="T85" fmla="*/ 2529 h 1456"/>
                <a:gd name="T86" fmla="*/ 902 w 585"/>
                <a:gd name="T87" fmla="*/ 2373 h 1456"/>
                <a:gd name="T88" fmla="*/ 1075 w 585"/>
                <a:gd name="T89" fmla="*/ 2562 h 1456"/>
                <a:gd name="T90" fmla="*/ 1244 w 585"/>
                <a:gd name="T91" fmla="*/ 2498 h 1456"/>
                <a:gd name="T92" fmla="*/ 1244 w 585"/>
                <a:gd name="T93" fmla="*/ 2373 h 1456"/>
                <a:gd name="T94" fmla="*/ 1075 w 585"/>
                <a:gd name="T95" fmla="*/ 2280 h 1456"/>
                <a:gd name="T96" fmla="*/ 944 w 585"/>
                <a:gd name="T97" fmla="*/ 1968 h 1456"/>
                <a:gd name="T98" fmla="*/ 776 w 585"/>
                <a:gd name="T99" fmla="*/ 1469 h 1456"/>
                <a:gd name="T100" fmla="*/ 474 w 585"/>
                <a:gd name="T101" fmla="*/ 1189 h 1456"/>
                <a:gd name="T102" fmla="*/ 255 w 585"/>
                <a:gd name="T103" fmla="*/ 1219 h 1456"/>
                <a:gd name="T104" fmla="*/ 87 w 585"/>
                <a:gd name="T105" fmla="*/ 1502 h 1456"/>
                <a:gd name="T106" fmla="*/ 0 w 585"/>
                <a:gd name="T107" fmla="*/ 1905 h 1456"/>
                <a:gd name="T108" fmla="*/ 43 w 585"/>
                <a:gd name="T109" fmla="*/ 2342 h 1456"/>
                <a:gd name="T110" fmla="*/ 170 w 585"/>
                <a:gd name="T111" fmla="*/ 2747 h 1456"/>
                <a:gd name="T112" fmla="*/ 343 w 585"/>
                <a:gd name="T113" fmla="*/ 2902 h 1456"/>
                <a:gd name="T114" fmla="*/ 729 w 585"/>
                <a:gd name="T115" fmla="*/ 3029 h 1456"/>
                <a:gd name="T116" fmla="*/ 1673 w 585"/>
                <a:gd name="T117" fmla="*/ 3029 h 1456"/>
                <a:gd name="T118" fmla="*/ 1673 w 585"/>
                <a:gd name="T119" fmla="*/ 1314 h 1456"/>
                <a:gd name="T120" fmla="*/ 1588 w 585"/>
                <a:gd name="T121" fmla="*/ 624 h 1456"/>
                <a:gd name="T122" fmla="*/ 1504 w 585"/>
                <a:gd name="T123" fmla="*/ 342 h 1456"/>
                <a:gd name="T124" fmla="*/ 1376 w 585"/>
                <a:gd name="T125" fmla="*/ 156 h 14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56"/>
                <a:gd name="T191" fmla="*/ 585 w 585"/>
                <a:gd name="T192" fmla="*/ 1456 h 14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56">
                  <a:moveTo>
                    <a:pt x="480" y="75"/>
                  </a:moveTo>
                  <a:lnTo>
                    <a:pt x="450" y="45"/>
                  </a:lnTo>
                  <a:lnTo>
                    <a:pt x="420" y="15"/>
                  </a:lnTo>
                  <a:lnTo>
                    <a:pt x="390" y="0"/>
                  </a:lnTo>
                  <a:lnTo>
                    <a:pt x="375" y="0"/>
                  </a:lnTo>
                  <a:lnTo>
                    <a:pt x="345" y="15"/>
                  </a:lnTo>
                  <a:lnTo>
                    <a:pt x="315" y="45"/>
                  </a:lnTo>
                  <a:lnTo>
                    <a:pt x="285" y="90"/>
                  </a:lnTo>
                  <a:lnTo>
                    <a:pt x="255" y="150"/>
                  </a:lnTo>
                  <a:lnTo>
                    <a:pt x="240" y="195"/>
                  </a:lnTo>
                  <a:lnTo>
                    <a:pt x="240" y="240"/>
                  </a:lnTo>
                  <a:lnTo>
                    <a:pt x="225" y="285"/>
                  </a:lnTo>
                  <a:lnTo>
                    <a:pt x="225" y="330"/>
                  </a:lnTo>
                  <a:lnTo>
                    <a:pt x="225" y="436"/>
                  </a:lnTo>
                  <a:lnTo>
                    <a:pt x="240" y="526"/>
                  </a:lnTo>
                  <a:lnTo>
                    <a:pt x="255" y="616"/>
                  </a:lnTo>
                  <a:lnTo>
                    <a:pt x="285" y="691"/>
                  </a:lnTo>
                  <a:lnTo>
                    <a:pt x="315" y="751"/>
                  </a:lnTo>
                  <a:lnTo>
                    <a:pt x="345" y="796"/>
                  </a:lnTo>
                  <a:lnTo>
                    <a:pt x="375" y="826"/>
                  </a:lnTo>
                  <a:lnTo>
                    <a:pt x="405" y="856"/>
                  </a:lnTo>
                  <a:lnTo>
                    <a:pt x="420" y="886"/>
                  </a:lnTo>
                  <a:lnTo>
                    <a:pt x="435" y="931"/>
                  </a:lnTo>
                  <a:lnTo>
                    <a:pt x="450" y="991"/>
                  </a:lnTo>
                  <a:lnTo>
                    <a:pt x="450" y="1036"/>
                  </a:lnTo>
                  <a:lnTo>
                    <a:pt x="450" y="1081"/>
                  </a:lnTo>
                  <a:lnTo>
                    <a:pt x="450" y="1126"/>
                  </a:lnTo>
                  <a:lnTo>
                    <a:pt x="465" y="1111"/>
                  </a:lnTo>
                  <a:lnTo>
                    <a:pt x="480" y="1081"/>
                  </a:lnTo>
                  <a:lnTo>
                    <a:pt x="495" y="1036"/>
                  </a:lnTo>
                  <a:lnTo>
                    <a:pt x="495" y="991"/>
                  </a:lnTo>
                  <a:lnTo>
                    <a:pt x="495" y="931"/>
                  </a:lnTo>
                  <a:lnTo>
                    <a:pt x="480" y="886"/>
                  </a:lnTo>
                  <a:lnTo>
                    <a:pt x="480" y="841"/>
                  </a:lnTo>
                  <a:lnTo>
                    <a:pt x="450" y="811"/>
                  </a:lnTo>
                  <a:lnTo>
                    <a:pt x="465" y="796"/>
                  </a:lnTo>
                  <a:lnTo>
                    <a:pt x="480" y="766"/>
                  </a:lnTo>
                  <a:lnTo>
                    <a:pt x="480" y="736"/>
                  </a:lnTo>
                  <a:lnTo>
                    <a:pt x="480" y="706"/>
                  </a:lnTo>
                  <a:lnTo>
                    <a:pt x="480" y="676"/>
                  </a:lnTo>
                  <a:lnTo>
                    <a:pt x="465" y="646"/>
                  </a:lnTo>
                  <a:lnTo>
                    <a:pt x="450" y="631"/>
                  </a:lnTo>
                  <a:lnTo>
                    <a:pt x="435" y="631"/>
                  </a:lnTo>
                  <a:lnTo>
                    <a:pt x="450" y="601"/>
                  </a:lnTo>
                  <a:lnTo>
                    <a:pt x="450" y="571"/>
                  </a:lnTo>
                  <a:lnTo>
                    <a:pt x="450" y="541"/>
                  </a:lnTo>
                  <a:lnTo>
                    <a:pt x="450" y="496"/>
                  </a:lnTo>
                  <a:lnTo>
                    <a:pt x="450" y="481"/>
                  </a:lnTo>
                  <a:lnTo>
                    <a:pt x="435" y="451"/>
                  </a:lnTo>
                  <a:lnTo>
                    <a:pt x="420" y="436"/>
                  </a:lnTo>
                  <a:lnTo>
                    <a:pt x="405" y="421"/>
                  </a:lnTo>
                  <a:lnTo>
                    <a:pt x="405" y="466"/>
                  </a:lnTo>
                  <a:lnTo>
                    <a:pt x="390" y="511"/>
                  </a:lnTo>
                  <a:lnTo>
                    <a:pt x="390" y="526"/>
                  </a:lnTo>
                  <a:lnTo>
                    <a:pt x="375" y="541"/>
                  </a:lnTo>
                  <a:lnTo>
                    <a:pt x="375" y="556"/>
                  </a:lnTo>
                  <a:lnTo>
                    <a:pt x="360" y="556"/>
                  </a:lnTo>
                  <a:lnTo>
                    <a:pt x="330" y="541"/>
                  </a:lnTo>
                  <a:lnTo>
                    <a:pt x="300" y="511"/>
                  </a:lnTo>
                  <a:lnTo>
                    <a:pt x="300" y="481"/>
                  </a:lnTo>
                  <a:lnTo>
                    <a:pt x="285" y="436"/>
                  </a:lnTo>
                  <a:lnTo>
                    <a:pt x="285" y="406"/>
                  </a:lnTo>
                  <a:lnTo>
                    <a:pt x="285" y="360"/>
                  </a:lnTo>
                  <a:lnTo>
                    <a:pt x="285" y="300"/>
                  </a:lnTo>
                  <a:lnTo>
                    <a:pt x="300" y="255"/>
                  </a:lnTo>
                  <a:lnTo>
                    <a:pt x="315" y="225"/>
                  </a:lnTo>
                  <a:lnTo>
                    <a:pt x="315" y="180"/>
                  </a:lnTo>
                  <a:lnTo>
                    <a:pt x="330" y="165"/>
                  </a:lnTo>
                  <a:lnTo>
                    <a:pt x="345" y="150"/>
                  </a:lnTo>
                  <a:lnTo>
                    <a:pt x="375" y="135"/>
                  </a:lnTo>
                  <a:lnTo>
                    <a:pt x="390" y="135"/>
                  </a:lnTo>
                  <a:lnTo>
                    <a:pt x="405" y="150"/>
                  </a:lnTo>
                  <a:lnTo>
                    <a:pt x="435" y="180"/>
                  </a:lnTo>
                  <a:lnTo>
                    <a:pt x="450" y="225"/>
                  </a:lnTo>
                  <a:lnTo>
                    <a:pt x="480" y="270"/>
                  </a:lnTo>
                  <a:lnTo>
                    <a:pt x="480" y="285"/>
                  </a:lnTo>
                  <a:lnTo>
                    <a:pt x="495" y="300"/>
                  </a:lnTo>
                  <a:lnTo>
                    <a:pt x="495" y="345"/>
                  </a:lnTo>
                  <a:lnTo>
                    <a:pt x="510" y="391"/>
                  </a:lnTo>
                  <a:lnTo>
                    <a:pt x="510" y="451"/>
                  </a:lnTo>
                  <a:lnTo>
                    <a:pt x="510" y="526"/>
                  </a:lnTo>
                  <a:lnTo>
                    <a:pt x="525" y="676"/>
                  </a:lnTo>
                  <a:lnTo>
                    <a:pt x="525" y="841"/>
                  </a:lnTo>
                  <a:lnTo>
                    <a:pt x="525" y="1306"/>
                  </a:lnTo>
                  <a:lnTo>
                    <a:pt x="330" y="1306"/>
                  </a:lnTo>
                  <a:lnTo>
                    <a:pt x="270" y="1306"/>
                  </a:lnTo>
                  <a:lnTo>
                    <a:pt x="210" y="1291"/>
                  </a:lnTo>
                  <a:lnTo>
                    <a:pt x="180" y="1291"/>
                  </a:lnTo>
                  <a:lnTo>
                    <a:pt x="150" y="1276"/>
                  </a:lnTo>
                  <a:lnTo>
                    <a:pt x="135" y="1261"/>
                  </a:lnTo>
                  <a:lnTo>
                    <a:pt x="120" y="1231"/>
                  </a:lnTo>
                  <a:lnTo>
                    <a:pt x="105" y="1216"/>
                  </a:lnTo>
                  <a:lnTo>
                    <a:pt x="90" y="1141"/>
                  </a:lnTo>
                  <a:lnTo>
                    <a:pt x="60" y="1081"/>
                  </a:lnTo>
                  <a:lnTo>
                    <a:pt x="60" y="1036"/>
                  </a:lnTo>
                  <a:lnTo>
                    <a:pt x="60" y="976"/>
                  </a:lnTo>
                  <a:lnTo>
                    <a:pt x="60" y="931"/>
                  </a:lnTo>
                  <a:lnTo>
                    <a:pt x="60" y="886"/>
                  </a:lnTo>
                  <a:lnTo>
                    <a:pt x="60" y="841"/>
                  </a:lnTo>
                  <a:lnTo>
                    <a:pt x="75" y="811"/>
                  </a:lnTo>
                  <a:lnTo>
                    <a:pt x="105" y="751"/>
                  </a:lnTo>
                  <a:lnTo>
                    <a:pt x="120" y="736"/>
                  </a:lnTo>
                  <a:lnTo>
                    <a:pt x="135" y="721"/>
                  </a:lnTo>
                  <a:lnTo>
                    <a:pt x="150" y="721"/>
                  </a:lnTo>
                  <a:lnTo>
                    <a:pt x="180" y="721"/>
                  </a:lnTo>
                  <a:lnTo>
                    <a:pt x="195" y="751"/>
                  </a:lnTo>
                  <a:lnTo>
                    <a:pt x="195" y="766"/>
                  </a:lnTo>
                  <a:lnTo>
                    <a:pt x="210" y="826"/>
                  </a:lnTo>
                  <a:lnTo>
                    <a:pt x="225" y="886"/>
                  </a:lnTo>
                  <a:lnTo>
                    <a:pt x="225" y="916"/>
                  </a:lnTo>
                  <a:lnTo>
                    <a:pt x="210" y="961"/>
                  </a:lnTo>
                  <a:lnTo>
                    <a:pt x="210" y="976"/>
                  </a:lnTo>
                  <a:lnTo>
                    <a:pt x="195" y="991"/>
                  </a:lnTo>
                  <a:lnTo>
                    <a:pt x="180" y="1006"/>
                  </a:lnTo>
                  <a:lnTo>
                    <a:pt x="165" y="1006"/>
                  </a:lnTo>
                  <a:lnTo>
                    <a:pt x="165" y="1051"/>
                  </a:lnTo>
                  <a:lnTo>
                    <a:pt x="180" y="1081"/>
                  </a:lnTo>
                  <a:lnTo>
                    <a:pt x="180" y="1111"/>
                  </a:lnTo>
                  <a:lnTo>
                    <a:pt x="195" y="1126"/>
                  </a:lnTo>
                  <a:lnTo>
                    <a:pt x="210" y="1141"/>
                  </a:lnTo>
                  <a:lnTo>
                    <a:pt x="225" y="1141"/>
                  </a:lnTo>
                  <a:lnTo>
                    <a:pt x="240" y="1126"/>
                  </a:lnTo>
                  <a:lnTo>
                    <a:pt x="255" y="1111"/>
                  </a:lnTo>
                  <a:lnTo>
                    <a:pt x="255" y="1141"/>
                  </a:lnTo>
                  <a:lnTo>
                    <a:pt x="255" y="1171"/>
                  </a:lnTo>
                  <a:lnTo>
                    <a:pt x="270" y="1201"/>
                  </a:lnTo>
                  <a:lnTo>
                    <a:pt x="285" y="1201"/>
                  </a:lnTo>
                  <a:lnTo>
                    <a:pt x="285" y="1216"/>
                  </a:lnTo>
                  <a:lnTo>
                    <a:pt x="300" y="1201"/>
                  </a:lnTo>
                  <a:lnTo>
                    <a:pt x="315" y="1171"/>
                  </a:lnTo>
                  <a:lnTo>
                    <a:pt x="315" y="1141"/>
                  </a:lnTo>
                  <a:lnTo>
                    <a:pt x="330" y="1186"/>
                  </a:lnTo>
                  <a:lnTo>
                    <a:pt x="345" y="1216"/>
                  </a:lnTo>
                  <a:lnTo>
                    <a:pt x="375" y="1231"/>
                  </a:lnTo>
                  <a:lnTo>
                    <a:pt x="390" y="1231"/>
                  </a:lnTo>
                  <a:lnTo>
                    <a:pt x="405" y="1231"/>
                  </a:lnTo>
                  <a:lnTo>
                    <a:pt x="435" y="1201"/>
                  </a:lnTo>
                  <a:lnTo>
                    <a:pt x="450" y="1171"/>
                  </a:lnTo>
                  <a:lnTo>
                    <a:pt x="450" y="1126"/>
                  </a:lnTo>
                  <a:lnTo>
                    <a:pt x="435" y="1141"/>
                  </a:lnTo>
                  <a:lnTo>
                    <a:pt x="405" y="1141"/>
                  </a:lnTo>
                  <a:lnTo>
                    <a:pt x="390" y="1126"/>
                  </a:lnTo>
                  <a:lnTo>
                    <a:pt x="375" y="1096"/>
                  </a:lnTo>
                  <a:lnTo>
                    <a:pt x="360" y="1051"/>
                  </a:lnTo>
                  <a:lnTo>
                    <a:pt x="345" y="1006"/>
                  </a:lnTo>
                  <a:lnTo>
                    <a:pt x="330" y="946"/>
                  </a:lnTo>
                  <a:lnTo>
                    <a:pt x="315" y="886"/>
                  </a:lnTo>
                  <a:lnTo>
                    <a:pt x="300" y="796"/>
                  </a:lnTo>
                  <a:lnTo>
                    <a:pt x="270" y="706"/>
                  </a:lnTo>
                  <a:lnTo>
                    <a:pt x="240" y="646"/>
                  </a:lnTo>
                  <a:lnTo>
                    <a:pt x="210" y="586"/>
                  </a:lnTo>
                  <a:lnTo>
                    <a:pt x="165" y="571"/>
                  </a:lnTo>
                  <a:lnTo>
                    <a:pt x="135" y="571"/>
                  </a:lnTo>
                  <a:lnTo>
                    <a:pt x="105" y="571"/>
                  </a:lnTo>
                  <a:lnTo>
                    <a:pt x="90" y="586"/>
                  </a:lnTo>
                  <a:lnTo>
                    <a:pt x="75" y="616"/>
                  </a:lnTo>
                  <a:lnTo>
                    <a:pt x="60" y="646"/>
                  </a:lnTo>
                  <a:lnTo>
                    <a:pt x="30" y="721"/>
                  </a:lnTo>
                  <a:lnTo>
                    <a:pt x="15" y="781"/>
                  </a:lnTo>
                  <a:lnTo>
                    <a:pt x="0" y="856"/>
                  </a:lnTo>
                  <a:lnTo>
                    <a:pt x="0" y="916"/>
                  </a:lnTo>
                  <a:lnTo>
                    <a:pt x="0" y="991"/>
                  </a:lnTo>
                  <a:lnTo>
                    <a:pt x="0" y="1066"/>
                  </a:lnTo>
                  <a:lnTo>
                    <a:pt x="15" y="1126"/>
                  </a:lnTo>
                  <a:lnTo>
                    <a:pt x="30" y="1201"/>
                  </a:lnTo>
                  <a:lnTo>
                    <a:pt x="45" y="1261"/>
                  </a:lnTo>
                  <a:lnTo>
                    <a:pt x="60" y="1321"/>
                  </a:lnTo>
                  <a:lnTo>
                    <a:pt x="75" y="1336"/>
                  </a:lnTo>
                  <a:lnTo>
                    <a:pt x="90" y="1366"/>
                  </a:lnTo>
                  <a:lnTo>
                    <a:pt x="120" y="1396"/>
                  </a:lnTo>
                  <a:lnTo>
                    <a:pt x="150" y="1426"/>
                  </a:lnTo>
                  <a:lnTo>
                    <a:pt x="180" y="1441"/>
                  </a:lnTo>
                  <a:lnTo>
                    <a:pt x="255" y="1456"/>
                  </a:lnTo>
                  <a:lnTo>
                    <a:pt x="330" y="1456"/>
                  </a:lnTo>
                  <a:lnTo>
                    <a:pt x="585" y="1456"/>
                  </a:lnTo>
                  <a:lnTo>
                    <a:pt x="585" y="826"/>
                  </a:lnTo>
                  <a:lnTo>
                    <a:pt x="585" y="631"/>
                  </a:lnTo>
                  <a:lnTo>
                    <a:pt x="570" y="451"/>
                  </a:lnTo>
                  <a:lnTo>
                    <a:pt x="570" y="375"/>
                  </a:lnTo>
                  <a:lnTo>
                    <a:pt x="555" y="300"/>
                  </a:lnTo>
                  <a:lnTo>
                    <a:pt x="540" y="240"/>
                  </a:lnTo>
                  <a:lnTo>
                    <a:pt x="540" y="195"/>
                  </a:lnTo>
                  <a:lnTo>
                    <a:pt x="525" y="165"/>
                  </a:lnTo>
                  <a:lnTo>
                    <a:pt x="510" y="120"/>
                  </a:lnTo>
                  <a:lnTo>
                    <a:pt x="480" y="75"/>
                  </a:lnTo>
                  <a:close/>
                </a:path>
              </a:pathLst>
            </a:custGeom>
            <a:solidFill>
              <a:srgbClr val="B20065"/>
            </a:solidFill>
            <a:ln w="9525">
              <a:solidFill>
                <a:srgbClr val="0000FF"/>
              </a:solidFill>
              <a:round/>
              <a:headEnd/>
              <a:tailEnd/>
            </a:ln>
          </p:spPr>
          <p:txBody>
            <a:bodyPr/>
            <a:lstStyle/>
            <a:p>
              <a:endParaRPr lang="en-US"/>
            </a:p>
          </p:txBody>
        </p:sp>
        <p:sp>
          <p:nvSpPr>
            <p:cNvPr id="17416" name="Freeform 6">
              <a:extLst>
                <a:ext uri="{FF2B5EF4-FFF2-40B4-BE49-F238E27FC236}">
                  <a16:creationId xmlns:a16="http://schemas.microsoft.com/office/drawing/2014/main" xmlns="" id="{39008574-CB01-4246-A5E5-81790BE9B11D}"/>
                </a:ext>
              </a:extLst>
            </p:cNvPr>
            <p:cNvSpPr>
              <a:spLocks/>
            </p:cNvSpPr>
            <p:nvPr/>
          </p:nvSpPr>
          <p:spPr bwMode="auto">
            <a:xfrm>
              <a:off x="1710" y="14087"/>
              <a:ext cx="697" cy="1645"/>
            </a:xfrm>
            <a:custGeom>
              <a:avLst/>
              <a:gdLst>
                <a:gd name="T0" fmla="*/ 474 w 585"/>
                <a:gd name="T1" fmla="*/ 31 h 1456"/>
                <a:gd name="T2" fmla="*/ 687 w 585"/>
                <a:gd name="T3" fmla="*/ 31 h 1456"/>
                <a:gd name="T4" fmla="*/ 944 w 585"/>
                <a:gd name="T5" fmla="*/ 312 h 1456"/>
                <a:gd name="T6" fmla="*/ 1031 w 585"/>
                <a:gd name="T7" fmla="*/ 592 h 1456"/>
                <a:gd name="T8" fmla="*/ 988 w 585"/>
                <a:gd name="T9" fmla="*/ 1093 h 1456"/>
                <a:gd name="T10" fmla="*/ 776 w 585"/>
                <a:gd name="T11" fmla="*/ 1560 h 1456"/>
                <a:gd name="T12" fmla="*/ 514 w 585"/>
                <a:gd name="T13" fmla="*/ 1781 h 1456"/>
                <a:gd name="T14" fmla="*/ 387 w 585"/>
                <a:gd name="T15" fmla="*/ 2061 h 1456"/>
                <a:gd name="T16" fmla="*/ 387 w 585"/>
                <a:gd name="T17" fmla="*/ 2342 h 1456"/>
                <a:gd name="T18" fmla="*/ 255 w 585"/>
                <a:gd name="T19" fmla="*/ 2155 h 1456"/>
                <a:gd name="T20" fmla="*/ 301 w 585"/>
                <a:gd name="T21" fmla="*/ 1843 h 1456"/>
                <a:gd name="T22" fmla="*/ 343 w 585"/>
                <a:gd name="T23" fmla="*/ 1655 h 1456"/>
                <a:gd name="T24" fmla="*/ 301 w 585"/>
                <a:gd name="T25" fmla="*/ 1469 h 1456"/>
                <a:gd name="T26" fmla="*/ 387 w 585"/>
                <a:gd name="T27" fmla="*/ 1314 h 1456"/>
                <a:gd name="T28" fmla="*/ 387 w 585"/>
                <a:gd name="T29" fmla="*/ 1189 h 1456"/>
                <a:gd name="T30" fmla="*/ 387 w 585"/>
                <a:gd name="T31" fmla="*/ 1000 h 1456"/>
                <a:gd name="T32" fmla="*/ 514 w 585"/>
                <a:gd name="T33" fmla="*/ 877 h 1456"/>
                <a:gd name="T34" fmla="*/ 556 w 585"/>
                <a:gd name="T35" fmla="*/ 1093 h 1456"/>
                <a:gd name="T36" fmla="*/ 643 w 585"/>
                <a:gd name="T37" fmla="*/ 1157 h 1456"/>
                <a:gd name="T38" fmla="*/ 816 w 585"/>
                <a:gd name="T39" fmla="*/ 1000 h 1456"/>
                <a:gd name="T40" fmla="*/ 855 w 585"/>
                <a:gd name="T41" fmla="*/ 750 h 1456"/>
                <a:gd name="T42" fmla="*/ 776 w 585"/>
                <a:gd name="T43" fmla="*/ 468 h 1456"/>
                <a:gd name="T44" fmla="*/ 687 w 585"/>
                <a:gd name="T45" fmla="*/ 312 h 1456"/>
                <a:gd name="T46" fmla="*/ 514 w 585"/>
                <a:gd name="T47" fmla="*/ 312 h 1456"/>
                <a:gd name="T48" fmla="*/ 301 w 585"/>
                <a:gd name="T49" fmla="*/ 563 h 1456"/>
                <a:gd name="T50" fmla="*/ 255 w 585"/>
                <a:gd name="T51" fmla="*/ 719 h 1456"/>
                <a:gd name="T52" fmla="*/ 213 w 585"/>
                <a:gd name="T53" fmla="*/ 1093 h 1456"/>
                <a:gd name="T54" fmla="*/ 170 w 585"/>
                <a:gd name="T55" fmla="*/ 2718 h 1456"/>
                <a:gd name="T56" fmla="*/ 1075 w 585"/>
                <a:gd name="T57" fmla="*/ 2686 h 1456"/>
                <a:gd name="T58" fmla="*/ 1288 w 585"/>
                <a:gd name="T59" fmla="*/ 2623 h 1456"/>
                <a:gd name="T60" fmla="*/ 1460 w 585"/>
                <a:gd name="T61" fmla="*/ 2373 h 1456"/>
                <a:gd name="T62" fmla="*/ 1544 w 585"/>
                <a:gd name="T63" fmla="*/ 2031 h 1456"/>
                <a:gd name="T64" fmla="*/ 1504 w 585"/>
                <a:gd name="T65" fmla="*/ 1748 h 1456"/>
                <a:gd name="T66" fmla="*/ 1328 w 585"/>
                <a:gd name="T67" fmla="*/ 1532 h 1456"/>
                <a:gd name="T68" fmla="*/ 1158 w 585"/>
                <a:gd name="T69" fmla="*/ 1502 h 1456"/>
                <a:gd name="T70" fmla="*/ 1075 w 585"/>
                <a:gd name="T71" fmla="*/ 1718 h 1456"/>
                <a:gd name="T72" fmla="*/ 1075 w 585"/>
                <a:gd name="T73" fmla="*/ 1999 h 1456"/>
                <a:gd name="T74" fmla="*/ 1158 w 585"/>
                <a:gd name="T75" fmla="*/ 2094 h 1456"/>
                <a:gd name="T76" fmla="*/ 1158 w 585"/>
                <a:gd name="T77" fmla="*/ 2246 h 1456"/>
                <a:gd name="T78" fmla="*/ 1075 w 585"/>
                <a:gd name="T79" fmla="*/ 2373 h 1456"/>
                <a:gd name="T80" fmla="*/ 944 w 585"/>
                <a:gd name="T81" fmla="*/ 2310 h 1456"/>
                <a:gd name="T82" fmla="*/ 902 w 585"/>
                <a:gd name="T83" fmla="*/ 2498 h 1456"/>
                <a:gd name="T84" fmla="*/ 816 w 585"/>
                <a:gd name="T85" fmla="*/ 2498 h 1456"/>
                <a:gd name="T86" fmla="*/ 729 w 585"/>
                <a:gd name="T87" fmla="*/ 2468 h 1456"/>
                <a:gd name="T88" fmla="*/ 556 w 585"/>
                <a:gd name="T89" fmla="*/ 2562 h 1456"/>
                <a:gd name="T90" fmla="*/ 430 w 585"/>
                <a:gd name="T91" fmla="*/ 2436 h 1456"/>
                <a:gd name="T92" fmla="*/ 514 w 585"/>
                <a:gd name="T93" fmla="*/ 2373 h 1456"/>
                <a:gd name="T94" fmla="*/ 643 w 585"/>
                <a:gd name="T95" fmla="*/ 2185 h 1456"/>
                <a:gd name="T96" fmla="*/ 776 w 585"/>
                <a:gd name="T97" fmla="*/ 1843 h 1456"/>
                <a:gd name="T98" fmla="*/ 988 w 585"/>
                <a:gd name="T99" fmla="*/ 1344 h 1456"/>
                <a:gd name="T100" fmla="*/ 1288 w 585"/>
                <a:gd name="T101" fmla="*/ 1189 h 1456"/>
                <a:gd name="T102" fmla="*/ 1460 w 585"/>
                <a:gd name="T103" fmla="*/ 1280 h 1456"/>
                <a:gd name="T104" fmla="*/ 1631 w 585"/>
                <a:gd name="T105" fmla="*/ 1622 h 1456"/>
                <a:gd name="T106" fmla="*/ 1673 w 585"/>
                <a:gd name="T107" fmla="*/ 2061 h 1456"/>
                <a:gd name="T108" fmla="*/ 1588 w 585"/>
                <a:gd name="T109" fmla="*/ 2498 h 1456"/>
                <a:gd name="T110" fmla="*/ 1460 w 585"/>
                <a:gd name="T111" fmla="*/ 2777 h 1456"/>
                <a:gd name="T112" fmla="*/ 1244 w 585"/>
                <a:gd name="T113" fmla="*/ 2966 h 1456"/>
                <a:gd name="T114" fmla="*/ 729 w 585"/>
                <a:gd name="T115" fmla="*/ 3029 h 1456"/>
                <a:gd name="T116" fmla="*/ 0 w 585"/>
                <a:gd name="T117" fmla="*/ 1718 h 1456"/>
                <a:gd name="T118" fmla="*/ 43 w 585"/>
                <a:gd name="T119" fmla="*/ 940 h 1456"/>
                <a:gd name="T120" fmla="*/ 129 w 585"/>
                <a:gd name="T121" fmla="*/ 499 h 1456"/>
                <a:gd name="T122" fmla="*/ 301 w 585"/>
                <a:gd name="T123" fmla="*/ 156 h 14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85"/>
                <a:gd name="T187" fmla="*/ 0 h 1456"/>
                <a:gd name="T188" fmla="*/ 585 w 585"/>
                <a:gd name="T189" fmla="*/ 1456 h 14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85" h="1456">
                  <a:moveTo>
                    <a:pt x="105" y="75"/>
                  </a:moveTo>
                  <a:lnTo>
                    <a:pt x="135" y="45"/>
                  </a:lnTo>
                  <a:lnTo>
                    <a:pt x="165" y="15"/>
                  </a:lnTo>
                  <a:lnTo>
                    <a:pt x="195" y="0"/>
                  </a:lnTo>
                  <a:lnTo>
                    <a:pt x="210" y="0"/>
                  </a:lnTo>
                  <a:lnTo>
                    <a:pt x="240" y="15"/>
                  </a:lnTo>
                  <a:lnTo>
                    <a:pt x="270" y="45"/>
                  </a:lnTo>
                  <a:lnTo>
                    <a:pt x="300" y="90"/>
                  </a:lnTo>
                  <a:lnTo>
                    <a:pt x="330" y="150"/>
                  </a:lnTo>
                  <a:lnTo>
                    <a:pt x="345" y="195"/>
                  </a:lnTo>
                  <a:lnTo>
                    <a:pt x="345" y="240"/>
                  </a:lnTo>
                  <a:lnTo>
                    <a:pt x="360" y="285"/>
                  </a:lnTo>
                  <a:lnTo>
                    <a:pt x="360" y="330"/>
                  </a:lnTo>
                  <a:lnTo>
                    <a:pt x="360" y="436"/>
                  </a:lnTo>
                  <a:lnTo>
                    <a:pt x="345" y="526"/>
                  </a:lnTo>
                  <a:lnTo>
                    <a:pt x="330" y="616"/>
                  </a:lnTo>
                  <a:lnTo>
                    <a:pt x="300" y="691"/>
                  </a:lnTo>
                  <a:lnTo>
                    <a:pt x="270" y="751"/>
                  </a:lnTo>
                  <a:lnTo>
                    <a:pt x="240" y="796"/>
                  </a:lnTo>
                  <a:lnTo>
                    <a:pt x="210" y="826"/>
                  </a:lnTo>
                  <a:lnTo>
                    <a:pt x="180" y="856"/>
                  </a:lnTo>
                  <a:lnTo>
                    <a:pt x="165" y="886"/>
                  </a:lnTo>
                  <a:lnTo>
                    <a:pt x="150" y="931"/>
                  </a:lnTo>
                  <a:lnTo>
                    <a:pt x="135" y="991"/>
                  </a:lnTo>
                  <a:lnTo>
                    <a:pt x="135" y="1036"/>
                  </a:lnTo>
                  <a:lnTo>
                    <a:pt x="135" y="1081"/>
                  </a:lnTo>
                  <a:lnTo>
                    <a:pt x="135" y="1126"/>
                  </a:lnTo>
                  <a:lnTo>
                    <a:pt x="120" y="1111"/>
                  </a:lnTo>
                  <a:lnTo>
                    <a:pt x="105" y="1081"/>
                  </a:lnTo>
                  <a:lnTo>
                    <a:pt x="90" y="1036"/>
                  </a:lnTo>
                  <a:lnTo>
                    <a:pt x="90" y="991"/>
                  </a:lnTo>
                  <a:lnTo>
                    <a:pt x="90" y="931"/>
                  </a:lnTo>
                  <a:lnTo>
                    <a:pt x="105" y="886"/>
                  </a:lnTo>
                  <a:lnTo>
                    <a:pt x="120" y="841"/>
                  </a:lnTo>
                  <a:lnTo>
                    <a:pt x="135" y="811"/>
                  </a:lnTo>
                  <a:lnTo>
                    <a:pt x="120" y="796"/>
                  </a:lnTo>
                  <a:lnTo>
                    <a:pt x="105" y="766"/>
                  </a:lnTo>
                  <a:lnTo>
                    <a:pt x="105" y="736"/>
                  </a:lnTo>
                  <a:lnTo>
                    <a:pt x="105" y="706"/>
                  </a:lnTo>
                  <a:lnTo>
                    <a:pt x="105" y="676"/>
                  </a:lnTo>
                  <a:lnTo>
                    <a:pt x="120" y="646"/>
                  </a:lnTo>
                  <a:lnTo>
                    <a:pt x="135" y="631"/>
                  </a:lnTo>
                  <a:lnTo>
                    <a:pt x="150" y="631"/>
                  </a:lnTo>
                  <a:lnTo>
                    <a:pt x="135" y="601"/>
                  </a:lnTo>
                  <a:lnTo>
                    <a:pt x="135" y="571"/>
                  </a:lnTo>
                  <a:lnTo>
                    <a:pt x="135" y="541"/>
                  </a:lnTo>
                  <a:lnTo>
                    <a:pt x="135" y="496"/>
                  </a:lnTo>
                  <a:lnTo>
                    <a:pt x="135" y="481"/>
                  </a:lnTo>
                  <a:lnTo>
                    <a:pt x="150" y="451"/>
                  </a:lnTo>
                  <a:lnTo>
                    <a:pt x="165" y="436"/>
                  </a:lnTo>
                  <a:lnTo>
                    <a:pt x="180" y="421"/>
                  </a:lnTo>
                  <a:lnTo>
                    <a:pt x="180" y="466"/>
                  </a:lnTo>
                  <a:lnTo>
                    <a:pt x="195" y="511"/>
                  </a:lnTo>
                  <a:lnTo>
                    <a:pt x="195" y="526"/>
                  </a:lnTo>
                  <a:lnTo>
                    <a:pt x="210" y="541"/>
                  </a:lnTo>
                  <a:lnTo>
                    <a:pt x="225" y="556"/>
                  </a:lnTo>
                  <a:lnTo>
                    <a:pt x="255" y="541"/>
                  </a:lnTo>
                  <a:lnTo>
                    <a:pt x="285" y="511"/>
                  </a:lnTo>
                  <a:lnTo>
                    <a:pt x="285" y="481"/>
                  </a:lnTo>
                  <a:lnTo>
                    <a:pt x="300" y="436"/>
                  </a:lnTo>
                  <a:lnTo>
                    <a:pt x="300" y="406"/>
                  </a:lnTo>
                  <a:lnTo>
                    <a:pt x="300" y="360"/>
                  </a:lnTo>
                  <a:lnTo>
                    <a:pt x="300" y="300"/>
                  </a:lnTo>
                  <a:lnTo>
                    <a:pt x="285" y="255"/>
                  </a:lnTo>
                  <a:lnTo>
                    <a:pt x="270" y="225"/>
                  </a:lnTo>
                  <a:lnTo>
                    <a:pt x="270" y="180"/>
                  </a:lnTo>
                  <a:lnTo>
                    <a:pt x="255" y="165"/>
                  </a:lnTo>
                  <a:lnTo>
                    <a:pt x="240" y="150"/>
                  </a:lnTo>
                  <a:lnTo>
                    <a:pt x="210" y="135"/>
                  </a:lnTo>
                  <a:lnTo>
                    <a:pt x="195" y="135"/>
                  </a:lnTo>
                  <a:lnTo>
                    <a:pt x="180" y="150"/>
                  </a:lnTo>
                  <a:lnTo>
                    <a:pt x="150" y="180"/>
                  </a:lnTo>
                  <a:lnTo>
                    <a:pt x="135" y="225"/>
                  </a:lnTo>
                  <a:lnTo>
                    <a:pt x="105" y="270"/>
                  </a:lnTo>
                  <a:lnTo>
                    <a:pt x="105" y="285"/>
                  </a:lnTo>
                  <a:lnTo>
                    <a:pt x="90" y="300"/>
                  </a:lnTo>
                  <a:lnTo>
                    <a:pt x="90" y="345"/>
                  </a:lnTo>
                  <a:lnTo>
                    <a:pt x="75" y="391"/>
                  </a:lnTo>
                  <a:lnTo>
                    <a:pt x="75" y="451"/>
                  </a:lnTo>
                  <a:lnTo>
                    <a:pt x="75" y="526"/>
                  </a:lnTo>
                  <a:lnTo>
                    <a:pt x="60" y="676"/>
                  </a:lnTo>
                  <a:lnTo>
                    <a:pt x="60" y="841"/>
                  </a:lnTo>
                  <a:lnTo>
                    <a:pt x="60" y="1306"/>
                  </a:lnTo>
                  <a:lnTo>
                    <a:pt x="255" y="1306"/>
                  </a:lnTo>
                  <a:lnTo>
                    <a:pt x="315" y="1306"/>
                  </a:lnTo>
                  <a:lnTo>
                    <a:pt x="375" y="1291"/>
                  </a:lnTo>
                  <a:lnTo>
                    <a:pt x="405" y="1291"/>
                  </a:lnTo>
                  <a:lnTo>
                    <a:pt x="435" y="1276"/>
                  </a:lnTo>
                  <a:lnTo>
                    <a:pt x="450" y="1261"/>
                  </a:lnTo>
                  <a:lnTo>
                    <a:pt x="465" y="1231"/>
                  </a:lnTo>
                  <a:lnTo>
                    <a:pt x="480" y="1216"/>
                  </a:lnTo>
                  <a:lnTo>
                    <a:pt x="510" y="1141"/>
                  </a:lnTo>
                  <a:lnTo>
                    <a:pt x="525" y="1081"/>
                  </a:lnTo>
                  <a:lnTo>
                    <a:pt x="525" y="1036"/>
                  </a:lnTo>
                  <a:lnTo>
                    <a:pt x="540" y="976"/>
                  </a:lnTo>
                  <a:lnTo>
                    <a:pt x="540" y="931"/>
                  </a:lnTo>
                  <a:lnTo>
                    <a:pt x="525" y="886"/>
                  </a:lnTo>
                  <a:lnTo>
                    <a:pt x="525" y="841"/>
                  </a:lnTo>
                  <a:lnTo>
                    <a:pt x="510" y="811"/>
                  </a:lnTo>
                  <a:lnTo>
                    <a:pt x="480" y="751"/>
                  </a:lnTo>
                  <a:lnTo>
                    <a:pt x="465" y="736"/>
                  </a:lnTo>
                  <a:lnTo>
                    <a:pt x="450" y="721"/>
                  </a:lnTo>
                  <a:lnTo>
                    <a:pt x="435" y="721"/>
                  </a:lnTo>
                  <a:lnTo>
                    <a:pt x="405" y="721"/>
                  </a:lnTo>
                  <a:lnTo>
                    <a:pt x="405" y="751"/>
                  </a:lnTo>
                  <a:lnTo>
                    <a:pt x="390" y="766"/>
                  </a:lnTo>
                  <a:lnTo>
                    <a:pt x="375" y="826"/>
                  </a:lnTo>
                  <a:lnTo>
                    <a:pt x="360" y="886"/>
                  </a:lnTo>
                  <a:lnTo>
                    <a:pt x="360" y="916"/>
                  </a:lnTo>
                  <a:lnTo>
                    <a:pt x="375" y="961"/>
                  </a:lnTo>
                  <a:lnTo>
                    <a:pt x="375" y="976"/>
                  </a:lnTo>
                  <a:lnTo>
                    <a:pt x="390" y="991"/>
                  </a:lnTo>
                  <a:lnTo>
                    <a:pt x="405" y="1006"/>
                  </a:lnTo>
                  <a:lnTo>
                    <a:pt x="420" y="1006"/>
                  </a:lnTo>
                  <a:lnTo>
                    <a:pt x="420" y="1051"/>
                  </a:lnTo>
                  <a:lnTo>
                    <a:pt x="405" y="1081"/>
                  </a:lnTo>
                  <a:lnTo>
                    <a:pt x="405" y="1111"/>
                  </a:lnTo>
                  <a:lnTo>
                    <a:pt x="390" y="1126"/>
                  </a:lnTo>
                  <a:lnTo>
                    <a:pt x="375" y="1141"/>
                  </a:lnTo>
                  <a:lnTo>
                    <a:pt x="360" y="1141"/>
                  </a:lnTo>
                  <a:lnTo>
                    <a:pt x="345" y="1126"/>
                  </a:lnTo>
                  <a:lnTo>
                    <a:pt x="330" y="1111"/>
                  </a:lnTo>
                  <a:lnTo>
                    <a:pt x="330" y="1141"/>
                  </a:lnTo>
                  <a:lnTo>
                    <a:pt x="330" y="1171"/>
                  </a:lnTo>
                  <a:lnTo>
                    <a:pt x="315" y="1201"/>
                  </a:lnTo>
                  <a:lnTo>
                    <a:pt x="300" y="1201"/>
                  </a:lnTo>
                  <a:lnTo>
                    <a:pt x="300" y="1216"/>
                  </a:lnTo>
                  <a:lnTo>
                    <a:pt x="285" y="1201"/>
                  </a:lnTo>
                  <a:lnTo>
                    <a:pt x="270" y="1171"/>
                  </a:lnTo>
                  <a:lnTo>
                    <a:pt x="270" y="1141"/>
                  </a:lnTo>
                  <a:lnTo>
                    <a:pt x="255" y="1186"/>
                  </a:lnTo>
                  <a:lnTo>
                    <a:pt x="240" y="1216"/>
                  </a:lnTo>
                  <a:lnTo>
                    <a:pt x="210" y="1231"/>
                  </a:lnTo>
                  <a:lnTo>
                    <a:pt x="195" y="1231"/>
                  </a:lnTo>
                  <a:lnTo>
                    <a:pt x="180" y="1231"/>
                  </a:lnTo>
                  <a:lnTo>
                    <a:pt x="165" y="1201"/>
                  </a:lnTo>
                  <a:lnTo>
                    <a:pt x="150" y="1171"/>
                  </a:lnTo>
                  <a:lnTo>
                    <a:pt x="135" y="1126"/>
                  </a:lnTo>
                  <a:lnTo>
                    <a:pt x="150" y="1141"/>
                  </a:lnTo>
                  <a:lnTo>
                    <a:pt x="180" y="1141"/>
                  </a:lnTo>
                  <a:lnTo>
                    <a:pt x="195" y="1126"/>
                  </a:lnTo>
                  <a:lnTo>
                    <a:pt x="210" y="1096"/>
                  </a:lnTo>
                  <a:lnTo>
                    <a:pt x="225" y="1051"/>
                  </a:lnTo>
                  <a:lnTo>
                    <a:pt x="255" y="1006"/>
                  </a:lnTo>
                  <a:lnTo>
                    <a:pt x="255" y="946"/>
                  </a:lnTo>
                  <a:lnTo>
                    <a:pt x="270" y="886"/>
                  </a:lnTo>
                  <a:lnTo>
                    <a:pt x="285" y="796"/>
                  </a:lnTo>
                  <a:lnTo>
                    <a:pt x="315" y="706"/>
                  </a:lnTo>
                  <a:lnTo>
                    <a:pt x="345" y="646"/>
                  </a:lnTo>
                  <a:lnTo>
                    <a:pt x="375" y="586"/>
                  </a:lnTo>
                  <a:lnTo>
                    <a:pt x="420" y="571"/>
                  </a:lnTo>
                  <a:lnTo>
                    <a:pt x="450" y="571"/>
                  </a:lnTo>
                  <a:lnTo>
                    <a:pt x="480" y="571"/>
                  </a:lnTo>
                  <a:lnTo>
                    <a:pt x="495" y="586"/>
                  </a:lnTo>
                  <a:lnTo>
                    <a:pt x="510" y="616"/>
                  </a:lnTo>
                  <a:lnTo>
                    <a:pt x="525" y="646"/>
                  </a:lnTo>
                  <a:lnTo>
                    <a:pt x="555" y="721"/>
                  </a:lnTo>
                  <a:lnTo>
                    <a:pt x="570" y="781"/>
                  </a:lnTo>
                  <a:lnTo>
                    <a:pt x="585" y="856"/>
                  </a:lnTo>
                  <a:lnTo>
                    <a:pt x="585" y="916"/>
                  </a:lnTo>
                  <a:lnTo>
                    <a:pt x="585" y="991"/>
                  </a:lnTo>
                  <a:lnTo>
                    <a:pt x="585" y="1066"/>
                  </a:lnTo>
                  <a:lnTo>
                    <a:pt x="570" y="1126"/>
                  </a:lnTo>
                  <a:lnTo>
                    <a:pt x="555" y="1201"/>
                  </a:lnTo>
                  <a:lnTo>
                    <a:pt x="540" y="1261"/>
                  </a:lnTo>
                  <a:lnTo>
                    <a:pt x="525" y="1321"/>
                  </a:lnTo>
                  <a:lnTo>
                    <a:pt x="510" y="1336"/>
                  </a:lnTo>
                  <a:lnTo>
                    <a:pt x="495" y="1366"/>
                  </a:lnTo>
                  <a:lnTo>
                    <a:pt x="465" y="1396"/>
                  </a:lnTo>
                  <a:lnTo>
                    <a:pt x="435" y="1426"/>
                  </a:lnTo>
                  <a:lnTo>
                    <a:pt x="405" y="1441"/>
                  </a:lnTo>
                  <a:lnTo>
                    <a:pt x="330" y="1456"/>
                  </a:lnTo>
                  <a:lnTo>
                    <a:pt x="255" y="1456"/>
                  </a:lnTo>
                  <a:lnTo>
                    <a:pt x="0" y="1456"/>
                  </a:lnTo>
                  <a:lnTo>
                    <a:pt x="0" y="826"/>
                  </a:lnTo>
                  <a:lnTo>
                    <a:pt x="0" y="631"/>
                  </a:lnTo>
                  <a:lnTo>
                    <a:pt x="15" y="451"/>
                  </a:lnTo>
                  <a:lnTo>
                    <a:pt x="15" y="375"/>
                  </a:lnTo>
                  <a:lnTo>
                    <a:pt x="30" y="300"/>
                  </a:lnTo>
                  <a:lnTo>
                    <a:pt x="45" y="240"/>
                  </a:lnTo>
                  <a:lnTo>
                    <a:pt x="45" y="195"/>
                  </a:lnTo>
                  <a:lnTo>
                    <a:pt x="60" y="165"/>
                  </a:lnTo>
                  <a:lnTo>
                    <a:pt x="105" y="75"/>
                  </a:lnTo>
                  <a:close/>
                </a:path>
              </a:pathLst>
            </a:custGeom>
            <a:solidFill>
              <a:srgbClr val="B20065"/>
            </a:solidFill>
            <a:ln w="9525">
              <a:solidFill>
                <a:srgbClr val="0000FF"/>
              </a:solidFill>
              <a:round/>
              <a:headEnd/>
              <a:tailEnd/>
            </a:ln>
          </p:spPr>
          <p:txBody>
            <a:bodyPr/>
            <a:lstStyle/>
            <a:p>
              <a:endParaRPr lang="en-US"/>
            </a:p>
          </p:txBody>
        </p:sp>
        <p:sp>
          <p:nvSpPr>
            <p:cNvPr id="17417" name="Freeform 7" descr="Wide upward diagonal">
              <a:extLst>
                <a:ext uri="{FF2B5EF4-FFF2-40B4-BE49-F238E27FC236}">
                  <a16:creationId xmlns:a16="http://schemas.microsoft.com/office/drawing/2014/main" xmlns="" id="{8872F908-08DB-4AB0-9FD4-E5AE0AB60AD5}"/>
                </a:ext>
              </a:extLst>
            </p:cNvPr>
            <p:cNvSpPr>
              <a:spLocks/>
            </p:cNvSpPr>
            <p:nvPr/>
          </p:nvSpPr>
          <p:spPr bwMode="auto">
            <a:xfrm>
              <a:off x="6299" y="1287"/>
              <a:ext cx="3963" cy="255"/>
            </a:xfrm>
            <a:custGeom>
              <a:avLst/>
              <a:gdLst>
                <a:gd name="T0" fmla="*/ 9417 w 3327"/>
                <a:gd name="T1" fmla="*/ 478 h 225"/>
                <a:gd name="T2" fmla="*/ 9373 w 3327"/>
                <a:gd name="T3" fmla="*/ 445 h 225"/>
                <a:gd name="T4" fmla="*/ 9291 w 3327"/>
                <a:gd name="T5" fmla="*/ 382 h 225"/>
                <a:gd name="T6" fmla="*/ 9247 w 3327"/>
                <a:gd name="T7" fmla="*/ 349 h 225"/>
                <a:gd name="T8" fmla="*/ 9161 w 3327"/>
                <a:gd name="T9" fmla="*/ 349 h 225"/>
                <a:gd name="T10" fmla="*/ 8993 w 3327"/>
                <a:gd name="T11" fmla="*/ 318 h 225"/>
                <a:gd name="T12" fmla="*/ 8778 w 3327"/>
                <a:gd name="T13" fmla="*/ 286 h 225"/>
                <a:gd name="T14" fmla="*/ 8778 w 3327"/>
                <a:gd name="T15" fmla="*/ 286 h 225"/>
                <a:gd name="T16" fmla="*/ 0 w 3327"/>
                <a:gd name="T17" fmla="*/ 286 h 225"/>
                <a:gd name="T18" fmla="*/ 0 w 3327"/>
                <a:gd name="T19" fmla="*/ 0 h 225"/>
                <a:gd name="T20" fmla="*/ 8818 w 3327"/>
                <a:gd name="T21" fmla="*/ 0 h 225"/>
                <a:gd name="T22" fmla="*/ 9035 w 3327"/>
                <a:gd name="T23" fmla="*/ 0 h 225"/>
                <a:gd name="T24" fmla="*/ 9247 w 3327"/>
                <a:gd name="T25" fmla="*/ 32 h 225"/>
                <a:gd name="T26" fmla="*/ 9333 w 3327"/>
                <a:gd name="T27" fmla="*/ 65 h 225"/>
                <a:gd name="T28" fmla="*/ 9373 w 3327"/>
                <a:gd name="T29" fmla="*/ 96 h 225"/>
                <a:gd name="T30" fmla="*/ 9459 w 3327"/>
                <a:gd name="T31" fmla="*/ 160 h 225"/>
                <a:gd name="T32" fmla="*/ 9503 w 3327"/>
                <a:gd name="T33" fmla="*/ 222 h 225"/>
                <a:gd name="T34" fmla="*/ 9417 w 3327"/>
                <a:gd name="T35" fmla="*/ 478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297" y="225"/>
                  </a:moveTo>
                  <a:lnTo>
                    <a:pt x="3282" y="210"/>
                  </a:lnTo>
                  <a:lnTo>
                    <a:pt x="3252" y="180"/>
                  </a:lnTo>
                  <a:lnTo>
                    <a:pt x="3237" y="165"/>
                  </a:lnTo>
                  <a:lnTo>
                    <a:pt x="3208" y="165"/>
                  </a:lnTo>
                  <a:lnTo>
                    <a:pt x="3148" y="150"/>
                  </a:lnTo>
                  <a:lnTo>
                    <a:pt x="3073" y="135"/>
                  </a:lnTo>
                  <a:lnTo>
                    <a:pt x="0" y="135"/>
                  </a:lnTo>
                  <a:lnTo>
                    <a:pt x="0" y="0"/>
                  </a:lnTo>
                  <a:lnTo>
                    <a:pt x="3088" y="0"/>
                  </a:lnTo>
                  <a:lnTo>
                    <a:pt x="3163" y="0"/>
                  </a:lnTo>
                  <a:lnTo>
                    <a:pt x="3237" y="15"/>
                  </a:lnTo>
                  <a:lnTo>
                    <a:pt x="3267" y="30"/>
                  </a:lnTo>
                  <a:lnTo>
                    <a:pt x="3282" y="45"/>
                  </a:lnTo>
                  <a:lnTo>
                    <a:pt x="3312" y="75"/>
                  </a:lnTo>
                  <a:lnTo>
                    <a:pt x="3327" y="105"/>
                  </a:lnTo>
                  <a:lnTo>
                    <a:pt x="3297" y="225"/>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18" name="Freeform 8">
              <a:extLst>
                <a:ext uri="{FF2B5EF4-FFF2-40B4-BE49-F238E27FC236}">
                  <a16:creationId xmlns:a16="http://schemas.microsoft.com/office/drawing/2014/main" xmlns="" id="{E760D34C-68F2-4F61-AE00-3FFBC65BA24E}"/>
                </a:ext>
              </a:extLst>
            </p:cNvPr>
            <p:cNvSpPr>
              <a:spLocks/>
            </p:cNvSpPr>
            <p:nvPr/>
          </p:nvSpPr>
          <p:spPr bwMode="auto">
            <a:xfrm>
              <a:off x="10762" y="2712"/>
              <a:ext cx="107" cy="5781"/>
            </a:xfrm>
            <a:custGeom>
              <a:avLst/>
              <a:gdLst>
                <a:gd name="T0" fmla="*/ 0 w 90"/>
                <a:gd name="T1" fmla="*/ 188 h 5117"/>
                <a:gd name="T2" fmla="*/ 43 w 90"/>
                <a:gd name="T3" fmla="*/ 281 h 5117"/>
                <a:gd name="T4" fmla="*/ 43 w 90"/>
                <a:gd name="T5" fmla="*/ 374 h 5117"/>
                <a:gd name="T6" fmla="*/ 43 w 90"/>
                <a:gd name="T7" fmla="*/ 499 h 5117"/>
                <a:gd name="T8" fmla="*/ 87 w 90"/>
                <a:gd name="T9" fmla="*/ 655 h 5117"/>
                <a:gd name="T10" fmla="*/ 87 w 90"/>
                <a:gd name="T11" fmla="*/ 966 h 5117"/>
                <a:gd name="T12" fmla="*/ 87 w 90"/>
                <a:gd name="T13" fmla="*/ 1309 h 5117"/>
                <a:gd name="T14" fmla="*/ 87 w 90"/>
                <a:gd name="T15" fmla="*/ 1309 h 5117"/>
                <a:gd name="T16" fmla="*/ 87 w 90"/>
                <a:gd name="T17" fmla="*/ 10639 h 5117"/>
                <a:gd name="T18" fmla="*/ 254 w 90"/>
                <a:gd name="T19" fmla="*/ 10639 h 5117"/>
                <a:gd name="T20" fmla="*/ 254 w 90"/>
                <a:gd name="T21" fmla="*/ 1279 h 5117"/>
                <a:gd name="T22" fmla="*/ 254 w 90"/>
                <a:gd name="T23" fmla="*/ 1279 h 5117"/>
                <a:gd name="T24" fmla="*/ 254 w 90"/>
                <a:gd name="T25" fmla="*/ 904 h 5117"/>
                <a:gd name="T26" fmla="*/ 254 w 90"/>
                <a:gd name="T27" fmla="*/ 530 h 5117"/>
                <a:gd name="T28" fmla="*/ 212 w 90"/>
                <a:gd name="T29" fmla="*/ 374 h 5117"/>
                <a:gd name="T30" fmla="*/ 212 w 90"/>
                <a:gd name="T31" fmla="*/ 218 h 5117"/>
                <a:gd name="T32" fmla="*/ 168 w 90"/>
                <a:gd name="T33" fmla="*/ 96 h 5117"/>
                <a:gd name="T34" fmla="*/ 127 w 90"/>
                <a:gd name="T35" fmla="*/ 0 h 5117"/>
                <a:gd name="T36" fmla="*/ 87 w 90"/>
                <a:gd name="T37" fmla="*/ 96 h 5117"/>
                <a:gd name="T38" fmla="*/ 0 w 90"/>
                <a:gd name="T39" fmla="*/ 188 h 5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5117"/>
                <a:gd name="T62" fmla="*/ 90 w 90"/>
                <a:gd name="T63" fmla="*/ 5117 h 51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5117">
                  <a:moveTo>
                    <a:pt x="0" y="90"/>
                  </a:moveTo>
                  <a:lnTo>
                    <a:pt x="15" y="135"/>
                  </a:lnTo>
                  <a:lnTo>
                    <a:pt x="15" y="180"/>
                  </a:lnTo>
                  <a:lnTo>
                    <a:pt x="15" y="240"/>
                  </a:lnTo>
                  <a:lnTo>
                    <a:pt x="30" y="315"/>
                  </a:lnTo>
                  <a:lnTo>
                    <a:pt x="30" y="465"/>
                  </a:lnTo>
                  <a:lnTo>
                    <a:pt x="30" y="630"/>
                  </a:lnTo>
                  <a:lnTo>
                    <a:pt x="30" y="5117"/>
                  </a:lnTo>
                  <a:lnTo>
                    <a:pt x="90" y="5117"/>
                  </a:lnTo>
                  <a:lnTo>
                    <a:pt x="90" y="615"/>
                  </a:lnTo>
                  <a:lnTo>
                    <a:pt x="90" y="435"/>
                  </a:lnTo>
                  <a:lnTo>
                    <a:pt x="90" y="255"/>
                  </a:lnTo>
                  <a:lnTo>
                    <a:pt x="75" y="180"/>
                  </a:lnTo>
                  <a:lnTo>
                    <a:pt x="75" y="105"/>
                  </a:lnTo>
                  <a:lnTo>
                    <a:pt x="60" y="45"/>
                  </a:lnTo>
                  <a:lnTo>
                    <a:pt x="45" y="0"/>
                  </a:lnTo>
                  <a:lnTo>
                    <a:pt x="30" y="45"/>
                  </a:lnTo>
                  <a:lnTo>
                    <a:pt x="0" y="9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19" name="Freeform 9" descr="Wide upward diagonal">
              <a:extLst>
                <a:ext uri="{FF2B5EF4-FFF2-40B4-BE49-F238E27FC236}">
                  <a16:creationId xmlns:a16="http://schemas.microsoft.com/office/drawing/2014/main" xmlns="" id="{AFB39546-0DFB-4C91-9974-6629A4D63F56}"/>
                </a:ext>
              </a:extLst>
            </p:cNvPr>
            <p:cNvSpPr>
              <a:spLocks/>
            </p:cNvSpPr>
            <p:nvPr/>
          </p:nvSpPr>
          <p:spPr bwMode="auto">
            <a:xfrm>
              <a:off x="2335" y="1287"/>
              <a:ext cx="3964" cy="255"/>
            </a:xfrm>
            <a:custGeom>
              <a:avLst/>
              <a:gdLst>
                <a:gd name="T0" fmla="*/ 87 w 3327"/>
                <a:gd name="T1" fmla="*/ 478 h 225"/>
                <a:gd name="T2" fmla="*/ 129 w 3327"/>
                <a:gd name="T3" fmla="*/ 445 h 225"/>
                <a:gd name="T4" fmla="*/ 213 w 3327"/>
                <a:gd name="T5" fmla="*/ 382 h 225"/>
                <a:gd name="T6" fmla="*/ 255 w 3327"/>
                <a:gd name="T7" fmla="*/ 349 h 225"/>
                <a:gd name="T8" fmla="*/ 340 w 3327"/>
                <a:gd name="T9" fmla="*/ 349 h 225"/>
                <a:gd name="T10" fmla="*/ 512 w 3327"/>
                <a:gd name="T11" fmla="*/ 318 h 225"/>
                <a:gd name="T12" fmla="*/ 727 w 3327"/>
                <a:gd name="T13" fmla="*/ 286 h 225"/>
                <a:gd name="T14" fmla="*/ 727 w 3327"/>
                <a:gd name="T15" fmla="*/ 286 h 225"/>
                <a:gd name="T16" fmla="*/ 9517 w 3327"/>
                <a:gd name="T17" fmla="*/ 286 h 225"/>
                <a:gd name="T18" fmla="*/ 9517 w 3327"/>
                <a:gd name="T19" fmla="*/ 0 h 225"/>
                <a:gd name="T20" fmla="*/ 685 w 3327"/>
                <a:gd name="T21" fmla="*/ 0 h 225"/>
                <a:gd name="T22" fmla="*/ 467 w 3327"/>
                <a:gd name="T23" fmla="*/ 0 h 225"/>
                <a:gd name="T24" fmla="*/ 301 w 3327"/>
                <a:gd name="T25" fmla="*/ 32 h 225"/>
                <a:gd name="T26" fmla="*/ 170 w 3327"/>
                <a:gd name="T27" fmla="*/ 65 h 225"/>
                <a:gd name="T28" fmla="*/ 129 w 3327"/>
                <a:gd name="T29" fmla="*/ 96 h 225"/>
                <a:gd name="T30" fmla="*/ 43 w 3327"/>
                <a:gd name="T31" fmla="*/ 160 h 225"/>
                <a:gd name="T32" fmla="*/ 0 w 3327"/>
                <a:gd name="T33" fmla="*/ 222 h 225"/>
                <a:gd name="T34" fmla="*/ 43 w 3327"/>
                <a:gd name="T35" fmla="*/ 349 h 225"/>
                <a:gd name="T36" fmla="*/ 87 w 3327"/>
                <a:gd name="T37" fmla="*/ 478 h 2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27"/>
                <a:gd name="T58" fmla="*/ 0 h 225"/>
                <a:gd name="T59" fmla="*/ 3327 w 3327"/>
                <a:gd name="T60" fmla="*/ 225 h 2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27" h="225">
                  <a:moveTo>
                    <a:pt x="30" y="225"/>
                  </a:moveTo>
                  <a:lnTo>
                    <a:pt x="45" y="210"/>
                  </a:lnTo>
                  <a:lnTo>
                    <a:pt x="75" y="180"/>
                  </a:lnTo>
                  <a:lnTo>
                    <a:pt x="90" y="165"/>
                  </a:lnTo>
                  <a:lnTo>
                    <a:pt x="119" y="165"/>
                  </a:lnTo>
                  <a:lnTo>
                    <a:pt x="179" y="150"/>
                  </a:lnTo>
                  <a:lnTo>
                    <a:pt x="254" y="135"/>
                  </a:lnTo>
                  <a:lnTo>
                    <a:pt x="3327" y="135"/>
                  </a:lnTo>
                  <a:lnTo>
                    <a:pt x="3327" y="0"/>
                  </a:lnTo>
                  <a:lnTo>
                    <a:pt x="239" y="0"/>
                  </a:lnTo>
                  <a:lnTo>
                    <a:pt x="164" y="0"/>
                  </a:lnTo>
                  <a:lnTo>
                    <a:pt x="105" y="15"/>
                  </a:lnTo>
                  <a:lnTo>
                    <a:pt x="60" y="30"/>
                  </a:lnTo>
                  <a:lnTo>
                    <a:pt x="45" y="45"/>
                  </a:lnTo>
                  <a:lnTo>
                    <a:pt x="15" y="75"/>
                  </a:lnTo>
                  <a:lnTo>
                    <a:pt x="0" y="105"/>
                  </a:lnTo>
                  <a:lnTo>
                    <a:pt x="15" y="165"/>
                  </a:lnTo>
                  <a:lnTo>
                    <a:pt x="30" y="225"/>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0" name="Freeform 10">
              <a:extLst>
                <a:ext uri="{FF2B5EF4-FFF2-40B4-BE49-F238E27FC236}">
                  <a16:creationId xmlns:a16="http://schemas.microsoft.com/office/drawing/2014/main" xmlns="" id="{55BEB270-5BAA-4E3B-A254-0080FC086271}"/>
                </a:ext>
              </a:extLst>
            </p:cNvPr>
            <p:cNvSpPr>
              <a:spLocks/>
            </p:cNvSpPr>
            <p:nvPr/>
          </p:nvSpPr>
          <p:spPr bwMode="auto">
            <a:xfrm>
              <a:off x="1728" y="2712"/>
              <a:ext cx="107" cy="5781"/>
            </a:xfrm>
            <a:custGeom>
              <a:avLst/>
              <a:gdLst>
                <a:gd name="T0" fmla="*/ 254 w 90"/>
                <a:gd name="T1" fmla="*/ 188 h 5117"/>
                <a:gd name="T2" fmla="*/ 212 w 90"/>
                <a:gd name="T3" fmla="*/ 281 h 5117"/>
                <a:gd name="T4" fmla="*/ 212 w 90"/>
                <a:gd name="T5" fmla="*/ 374 h 5117"/>
                <a:gd name="T6" fmla="*/ 212 w 90"/>
                <a:gd name="T7" fmla="*/ 499 h 5117"/>
                <a:gd name="T8" fmla="*/ 168 w 90"/>
                <a:gd name="T9" fmla="*/ 655 h 5117"/>
                <a:gd name="T10" fmla="*/ 168 w 90"/>
                <a:gd name="T11" fmla="*/ 966 h 5117"/>
                <a:gd name="T12" fmla="*/ 168 w 90"/>
                <a:gd name="T13" fmla="*/ 1309 h 5117"/>
                <a:gd name="T14" fmla="*/ 168 w 90"/>
                <a:gd name="T15" fmla="*/ 10639 h 5117"/>
                <a:gd name="T16" fmla="*/ 0 w 90"/>
                <a:gd name="T17" fmla="*/ 10639 h 5117"/>
                <a:gd name="T18" fmla="*/ 0 w 90"/>
                <a:gd name="T19" fmla="*/ 1279 h 5117"/>
                <a:gd name="T20" fmla="*/ 0 w 90"/>
                <a:gd name="T21" fmla="*/ 1279 h 5117"/>
                <a:gd name="T22" fmla="*/ 0 w 90"/>
                <a:gd name="T23" fmla="*/ 904 h 5117"/>
                <a:gd name="T24" fmla="*/ 43 w 90"/>
                <a:gd name="T25" fmla="*/ 530 h 5117"/>
                <a:gd name="T26" fmla="*/ 43 w 90"/>
                <a:gd name="T27" fmla="*/ 374 h 5117"/>
                <a:gd name="T28" fmla="*/ 87 w 90"/>
                <a:gd name="T29" fmla="*/ 218 h 5117"/>
                <a:gd name="T30" fmla="*/ 87 w 90"/>
                <a:gd name="T31" fmla="*/ 96 h 5117"/>
                <a:gd name="T32" fmla="*/ 127 w 90"/>
                <a:gd name="T33" fmla="*/ 0 h 5117"/>
                <a:gd name="T34" fmla="*/ 212 w 90"/>
                <a:gd name="T35" fmla="*/ 96 h 5117"/>
                <a:gd name="T36" fmla="*/ 254 w 90"/>
                <a:gd name="T37" fmla="*/ 188 h 5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5117"/>
                <a:gd name="T59" fmla="*/ 90 w 90"/>
                <a:gd name="T60" fmla="*/ 5117 h 51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5117">
                  <a:moveTo>
                    <a:pt x="90" y="90"/>
                  </a:moveTo>
                  <a:lnTo>
                    <a:pt x="75" y="135"/>
                  </a:lnTo>
                  <a:lnTo>
                    <a:pt x="75" y="180"/>
                  </a:lnTo>
                  <a:lnTo>
                    <a:pt x="75" y="240"/>
                  </a:lnTo>
                  <a:lnTo>
                    <a:pt x="60" y="315"/>
                  </a:lnTo>
                  <a:lnTo>
                    <a:pt x="60" y="465"/>
                  </a:lnTo>
                  <a:lnTo>
                    <a:pt x="60" y="630"/>
                  </a:lnTo>
                  <a:lnTo>
                    <a:pt x="60" y="5117"/>
                  </a:lnTo>
                  <a:lnTo>
                    <a:pt x="0" y="5117"/>
                  </a:lnTo>
                  <a:lnTo>
                    <a:pt x="0" y="615"/>
                  </a:lnTo>
                  <a:lnTo>
                    <a:pt x="0" y="435"/>
                  </a:lnTo>
                  <a:lnTo>
                    <a:pt x="15" y="255"/>
                  </a:lnTo>
                  <a:lnTo>
                    <a:pt x="15" y="180"/>
                  </a:lnTo>
                  <a:lnTo>
                    <a:pt x="30" y="105"/>
                  </a:lnTo>
                  <a:lnTo>
                    <a:pt x="30" y="45"/>
                  </a:lnTo>
                  <a:lnTo>
                    <a:pt x="45" y="0"/>
                  </a:lnTo>
                  <a:lnTo>
                    <a:pt x="75" y="45"/>
                  </a:lnTo>
                  <a:lnTo>
                    <a:pt x="90" y="9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1" name="Freeform 11" descr="Wide upward diagonal">
              <a:extLst>
                <a:ext uri="{FF2B5EF4-FFF2-40B4-BE49-F238E27FC236}">
                  <a16:creationId xmlns:a16="http://schemas.microsoft.com/office/drawing/2014/main" xmlns="" id="{2DFF20D8-8C9B-4E2F-8F20-8F75161A5CC9}"/>
                </a:ext>
              </a:extLst>
            </p:cNvPr>
            <p:cNvSpPr>
              <a:spLocks/>
            </p:cNvSpPr>
            <p:nvPr/>
          </p:nvSpPr>
          <p:spPr bwMode="auto">
            <a:xfrm>
              <a:off x="6299" y="15444"/>
              <a:ext cx="3963" cy="255"/>
            </a:xfrm>
            <a:custGeom>
              <a:avLst/>
              <a:gdLst>
                <a:gd name="T0" fmla="*/ 9417 w 3327"/>
                <a:gd name="T1" fmla="*/ 0 h 225"/>
                <a:gd name="T2" fmla="*/ 9373 w 3327"/>
                <a:gd name="T3" fmla="*/ 65 h 225"/>
                <a:gd name="T4" fmla="*/ 9291 w 3327"/>
                <a:gd name="T5" fmla="*/ 96 h 225"/>
                <a:gd name="T6" fmla="*/ 9247 w 3327"/>
                <a:gd name="T7" fmla="*/ 127 h 225"/>
                <a:gd name="T8" fmla="*/ 9161 w 3327"/>
                <a:gd name="T9" fmla="*/ 160 h 225"/>
                <a:gd name="T10" fmla="*/ 8993 w 3327"/>
                <a:gd name="T11" fmla="*/ 190 h 225"/>
                <a:gd name="T12" fmla="*/ 8778 w 3327"/>
                <a:gd name="T13" fmla="*/ 190 h 225"/>
                <a:gd name="T14" fmla="*/ 8778 w 3327"/>
                <a:gd name="T15" fmla="*/ 190 h 225"/>
                <a:gd name="T16" fmla="*/ 0 w 3327"/>
                <a:gd name="T17" fmla="*/ 190 h 225"/>
                <a:gd name="T18" fmla="*/ 0 w 3327"/>
                <a:gd name="T19" fmla="*/ 478 h 225"/>
                <a:gd name="T20" fmla="*/ 9035 w 3327"/>
                <a:gd name="T21" fmla="*/ 478 h 225"/>
                <a:gd name="T22" fmla="*/ 9247 w 3327"/>
                <a:gd name="T23" fmla="*/ 445 h 225"/>
                <a:gd name="T24" fmla="*/ 9333 w 3327"/>
                <a:gd name="T25" fmla="*/ 413 h 225"/>
                <a:gd name="T26" fmla="*/ 9373 w 3327"/>
                <a:gd name="T27" fmla="*/ 382 h 225"/>
                <a:gd name="T28" fmla="*/ 9459 w 3327"/>
                <a:gd name="T29" fmla="*/ 318 h 225"/>
                <a:gd name="T30" fmla="*/ 9503 w 3327"/>
                <a:gd name="T31" fmla="*/ 254 h 225"/>
                <a:gd name="T32" fmla="*/ 9459 w 3327"/>
                <a:gd name="T33" fmla="*/ 127 h 225"/>
                <a:gd name="T34" fmla="*/ 9417 w 3327"/>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297" y="0"/>
                  </a:moveTo>
                  <a:lnTo>
                    <a:pt x="3282" y="30"/>
                  </a:lnTo>
                  <a:lnTo>
                    <a:pt x="3252" y="45"/>
                  </a:lnTo>
                  <a:lnTo>
                    <a:pt x="3237" y="60"/>
                  </a:lnTo>
                  <a:lnTo>
                    <a:pt x="3208" y="75"/>
                  </a:lnTo>
                  <a:lnTo>
                    <a:pt x="3148" y="90"/>
                  </a:lnTo>
                  <a:lnTo>
                    <a:pt x="3073" y="90"/>
                  </a:lnTo>
                  <a:lnTo>
                    <a:pt x="0" y="90"/>
                  </a:lnTo>
                  <a:lnTo>
                    <a:pt x="0" y="225"/>
                  </a:lnTo>
                  <a:lnTo>
                    <a:pt x="3163" y="225"/>
                  </a:lnTo>
                  <a:lnTo>
                    <a:pt x="3237" y="210"/>
                  </a:lnTo>
                  <a:lnTo>
                    <a:pt x="3267" y="195"/>
                  </a:lnTo>
                  <a:lnTo>
                    <a:pt x="3282" y="180"/>
                  </a:lnTo>
                  <a:lnTo>
                    <a:pt x="3312" y="150"/>
                  </a:lnTo>
                  <a:lnTo>
                    <a:pt x="3327" y="120"/>
                  </a:lnTo>
                  <a:lnTo>
                    <a:pt x="3312" y="60"/>
                  </a:lnTo>
                  <a:lnTo>
                    <a:pt x="3297" y="0"/>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2" name="Freeform 12">
              <a:extLst>
                <a:ext uri="{FF2B5EF4-FFF2-40B4-BE49-F238E27FC236}">
                  <a16:creationId xmlns:a16="http://schemas.microsoft.com/office/drawing/2014/main" xmlns="" id="{D0BB300A-9778-428B-B22D-542C4805A05D}"/>
                </a:ext>
              </a:extLst>
            </p:cNvPr>
            <p:cNvSpPr>
              <a:spLocks/>
            </p:cNvSpPr>
            <p:nvPr/>
          </p:nvSpPr>
          <p:spPr bwMode="auto">
            <a:xfrm>
              <a:off x="10762" y="8493"/>
              <a:ext cx="107" cy="5781"/>
            </a:xfrm>
            <a:custGeom>
              <a:avLst/>
              <a:gdLst>
                <a:gd name="T0" fmla="*/ 0 w 90"/>
                <a:gd name="T1" fmla="*/ 10454 h 5117"/>
                <a:gd name="T2" fmla="*/ 43 w 90"/>
                <a:gd name="T3" fmla="*/ 10390 h 5117"/>
                <a:gd name="T4" fmla="*/ 43 w 90"/>
                <a:gd name="T5" fmla="*/ 10267 h 5117"/>
                <a:gd name="T6" fmla="*/ 43 w 90"/>
                <a:gd name="T7" fmla="*/ 10142 h 5117"/>
                <a:gd name="T8" fmla="*/ 87 w 90"/>
                <a:gd name="T9" fmla="*/ 10015 h 5117"/>
                <a:gd name="T10" fmla="*/ 87 w 90"/>
                <a:gd name="T11" fmla="*/ 9675 h 5117"/>
                <a:gd name="T12" fmla="*/ 87 w 90"/>
                <a:gd name="T13" fmla="*/ 9331 h 5117"/>
                <a:gd name="T14" fmla="*/ 87 w 90"/>
                <a:gd name="T15" fmla="*/ 9331 h 5117"/>
                <a:gd name="T16" fmla="*/ 87 w 90"/>
                <a:gd name="T17" fmla="*/ 0 h 5117"/>
                <a:gd name="T18" fmla="*/ 254 w 90"/>
                <a:gd name="T19" fmla="*/ 0 h 5117"/>
                <a:gd name="T20" fmla="*/ 254 w 90"/>
                <a:gd name="T21" fmla="*/ 9361 h 5117"/>
                <a:gd name="T22" fmla="*/ 254 w 90"/>
                <a:gd name="T23" fmla="*/ 9361 h 5117"/>
                <a:gd name="T24" fmla="*/ 254 w 90"/>
                <a:gd name="T25" fmla="*/ 9767 h 5117"/>
                <a:gd name="T26" fmla="*/ 254 w 90"/>
                <a:gd name="T27" fmla="*/ 10110 h 5117"/>
                <a:gd name="T28" fmla="*/ 212 w 90"/>
                <a:gd name="T29" fmla="*/ 10298 h 5117"/>
                <a:gd name="T30" fmla="*/ 212 w 90"/>
                <a:gd name="T31" fmla="*/ 10422 h 5117"/>
                <a:gd name="T32" fmla="*/ 168 w 90"/>
                <a:gd name="T33" fmla="*/ 10546 h 5117"/>
                <a:gd name="T34" fmla="*/ 127 w 90"/>
                <a:gd name="T35" fmla="*/ 10639 h 5117"/>
                <a:gd name="T36" fmla="*/ 87 w 90"/>
                <a:gd name="T37" fmla="*/ 10546 h 5117"/>
                <a:gd name="T38" fmla="*/ 0 w 90"/>
                <a:gd name="T39" fmla="*/ 10454 h 5117"/>
                <a:gd name="T40" fmla="*/ 0 w 90"/>
                <a:gd name="T41" fmla="*/ 10454 h 5117"/>
                <a:gd name="T42" fmla="*/ 0 w 90"/>
                <a:gd name="T43" fmla="*/ 10454 h 51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0"/>
                <a:gd name="T67" fmla="*/ 0 h 5117"/>
                <a:gd name="T68" fmla="*/ 90 w 90"/>
                <a:gd name="T69" fmla="*/ 5117 h 51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0" h="5117">
                  <a:moveTo>
                    <a:pt x="0" y="5027"/>
                  </a:moveTo>
                  <a:lnTo>
                    <a:pt x="15" y="4997"/>
                  </a:lnTo>
                  <a:lnTo>
                    <a:pt x="15" y="4937"/>
                  </a:lnTo>
                  <a:lnTo>
                    <a:pt x="15" y="4877"/>
                  </a:lnTo>
                  <a:lnTo>
                    <a:pt x="30" y="4817"/>
                  </a:lnTo>
                  <a:lnTo>
                    <a:pt x="30" y="4652"/>
                  </a:lnTo>
                  <a:lnTo>
                    <a:pt x="30" y="4487"/>
                  </a:lnTo>
                  <a:lnTo>
                    <a:pt x="30" y="0"/>
                  </a:lnTo>
                  <a:lnTo>
                    <a:pt x="90" y="0"/>
                  </a:lnTo>
                  <a:lnTo>
                    <a:pt x="90" y="4502"/>
                  </a:lnTo>
                  <a:lnTo>
                    <a:pt x="90" y="4697"/>
                  </a:lnTo>
                  <a:lnTo>
                    <a:pt x="90" y="4862"/>
                  </a:lnTo>
                  <a:lnTo>
                    <a:pt x="75" y="4952"/>
                  </a:lnTo>
                  <a:lnTo>
                    <a:pt x="75" y="5012"/>
                  </a:lnTo>
                  <a:lnTo>
                    <a:pt x="60" y="5072"/>
                  </a:lnTo>
                  <a:lnTo>
                    <a:pt x="45" y="5117"/>
                  </a:lnTo>
                  <a:lnTo>
                    <a:pt x="30" y="5072"/>
                  </a:lnTo>
                  <a:lnTo>
                    <a:pt x="0" y="5027"/>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3" name="Freeform 13" descr="Wide upward diagonal">
              <a:extLst>
                <a:ext uri="{FF2B5EF4-FFF2-40B4-BE49-F238E27FC236}">
                  <a16:creationId xmlns:a16="http://schemas.microsoft.com/office/drawing/2014/main" xmlns="" id="{8E2CB1B2-B376-44BC-8031-A319625BC8D2}"/>
                </a:ext>
              </a:extLst>
            </p:cNvPr>
            <p:cNvSpPr>
              <a:spLocks/>
            </p:cNvSpPr>
            <p:nvPr/>
          </p:nvSpPr>
          <p:spPr bwMode="auto">
            <a:xfrm>
              <a:off x="2335" y="15444"/>
              <a:ext cx="3964" cy="255"/>
            </a:xfrm>
            <a:custGeom>
              <a:avLst/>
              <a:gdLst>
                <a:gd name="T0" fmla="*/ 87 w 3327"/>
                <a:gd name="T1" fmla="*/ 0 h 225"/>
                <a:gd name="T2" fmla="*/ 129 w 3327"/>
                <a:gd name="T3" fmla="*/ 65 h 225"/>
                <a:gd name="T4" fmla="*/ 213 w 3327"/>
                <a:gd name="T5" fmla="*/ 96 h 225"/>
                <a:gd name="T6" fmla="*/ 255 w 3327"/>
                <a:gd name="T7" fmla="*/ 127 h 225"/>
                <a:gd name="T8" fmla="*/ 340 w 3327"/>
                <a:gd name="T9" fmla="*/ 160 h 225"/>
                <a:gd name="T10" fmla="*/ 512 w 3327"/>
                <a:gd name="T11" fmla="*/ 190 h 225"/>
                <a:gd name="T12" fmla="*/ 727 w 3327"/>
                <a:gd name="T13" fmla="*/ 190 h 225"/>
                <a:gd name="T14" fmla="*/ 727 w 3327"/>
                <a:gd name="T15" fmla="*/ 190 h 225"/>
                <a:gd name="T16" fmla="*/ 9517 w 3327"/>
                <a:gd name="T17" fmla="*/ 190 h 225"/>
                <a:gd name="T18" fmla="*/ 9517 w 3327"/>
                <a:gd name="T19" fmla="*/ 478 h 225"/>
                <a:gd name="T20" fmla="*/ 467 w 3327"/>
                <a:gd name="T21" fmla="*/ 478 h 225"/>
                <a:gd name="T22" fmla="*/ 301 w 3327"/>
                <a:gd name="T23" fmla="*/ 445 h 225"/>
                <a:gd name="T24" fmla="*/ 170 w 3327"/>
                <a:gd name="T25" fmla="*/ 413 h 225"/>
                <a:gd name="T26" fmla="*/ 129 w 3327"/>
                <a:gd name="T27" fmla="*/ 382 h 225"/>
                <a:gd name="T28" fmla="*/ 43 w 3327"/>
                <a:gd name="T29" fmla="*/ 318 h 225"/>
                <a:gd name="T30" fmla="*/ 0 w 3327"/>
                <a:gd name="T31" fmla="*/ 254 h 225"/>
                <a:gd name="T32" fmla="*/ 43 w 3327"/>
                <a:gd name="T33" fmla="*/ 127 h 225"/>
                <a:gd name="T34" fmla="*/ 87 w 3327"/>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0" y="0"/>
                  </a:moveTo>
                  <a:lnTo>
                    <a:pt x="45" y="30"/>
                  </a:lnTo>
                  <a:lnTo>
                    <a:pt x="75" y="45"/>
                  </a:lnTo>
                  <a:lnTo>
                    <a:pt x="90" y="60"/>
                  </a:lnTo>
                  <a:lnTo>
                    <a:pt x="119" y="75"/>
                  </a:lnTo>
                  <a:lnTo>
                    <a:pt x="179" y="90"/>
                  </a:lnTo>
                  <a:lnTo>
                    <a:pt x="254" y="90"/>
                  </a:lnTo>
                  <a:lnTo>
                    <a:pt x="3327" y="90"/>
                  </a:lnTo>
                  <a:lnTo>
                    <a:pt x="3327" y="225"/>
                  </a:lnTo>
                  <a:lnTo>
                    <a:pt x="164" y="225"/>
                  </a:lnTo>
                  <a:lnTo>
                    <a:pt x="105" y="210"/>
                  </a:lnTo>
                  <a:lnTo>
                    <a:pt x="60" y="195"/>
                  </a:lnTo>
                  <a:lnTo>
                    <a:pt x="45" y="180"/>
                  </a:lnTo>
                  <a:lnTo>
                    <a:pt x="15" y="150"/>
                  </a:lnTo>
                  <a:lnTo>
                    <a:pt x="0" y="120"/>
                  </a:lnTo>
                  <a:lnTo>
                    <a:pt x="15" y="60"/>
                  </a:lnTo>
                  <a:lnTo>
                    <a:pt x="30" y="0"/>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4" name="Freeform 14">
              <a:extLst>
                <a:ext uri="{FF2B5EF4-FFF2-40B4-BE49-F238E27FC236}">
                  <a16:creationId xmlns:a16="http://schemas.microsoft.com/office/drawing/2014/main" xmlns="" id="{4DCC2953-237E-47C6-8A12-B9B2B3D5BC96}"/>
                </a:ext>
              </a:extLst>
            </p:cNvPr>
            <p:cNvSpPr>
              <a:spLocks/>
            </p:cNvSpPr>
            <p:nvPr/>
          </p:nvSpPr>
          <p:spPr bwMode="auto">
            <a:xfrm>
              <a:off x="1728" y="8493"/>
              <a:ext cx="107" cy="5781"/>
            </a:xfrm>
            <a:custGeom>
              <a:avLst/>
              <a:gdLst>
                <a:gd name="T0" fmla="*/ 254 w 90"/>
                <a:gd name="T1" fmla="*/ 10454 h 5117"/>
                <a:gd name="T2" fmla="*/ 212 w 90"/>
                <a:gd name="T3" fmla="*/ 10390 h 5117"/>
                <a:gd name="T4" fmla="*/ 212 w 90"/>
                <a:gd name="T5" fmla="*/ 10267 h 5117"/>
                <a:gd name="T6" fmla="*/ 212 w 90"/>
                <a:gd name="T7" fmla="*/ 10142 h 5117"/>
                <a:gd name="T8" fmla="*/ 168 w 90"/>
                <a:gd name="T9" fmla="*/ 10015 h 5117"/>
                <a:gd name="T10" fmla="*/ 168 w 90"/>
                <a:gd name="T11" fmla="*/ 9675 h 5117"/>
                <a:gd name="T12" fmla="*/ 168 w 90"/>
                <a:gd name="T13" fmla="*/ 9331 h 5117"/>
                <a:gd name="T14" fmla="*/ 168 w 90"/>
                <a:gd name="T15" fmla="*/ 0 h 5117"/>
                <a:gd name="T16" fmla="*/ 0 w 90"/>
                <a:gd name="T17" fmla="*/ 0 h 5117"/>
                <a:gd name="T18" fmla="*/ 0 w 90"/>
                <a:gd name="T19" fmla="*/ 9361 h 5117"/>
                <a:gd name="T20" fmla="*/ 0 w 90"/>
                <a:gd name="T21" fmla="*/ 9361 h 5117"/>
                <a:gd name="T22" fmla="*/ 0 w 90"/>
                <a:gd name="T23" fmla="*/ 9767 h 5117"/>
                <a:gd name="T24" fmla="*/ 43 w 90"/>
                <a:gd name="T25" fmla="*/ 10110 h 5117"/>
                <a:gd name="T26" fmla="*/ 43 w 90"/>
                <a:gd name="T27" fmla="*/ 10298 h 5117"/>
                <a:gd name="T28" fmla="*/ 87 w 90"/>
                <a:gd name="T29" fmla="*/ 10422 h 5117"/>
                <a:gd name="T30" fmla="*/ 87 w 90"/>
                <a:gd name="T31" fmla="*/ 10546 h 5117"/>
                <a:gd name="T32" fmla="*/ 127 w 90"/>
                <a:gd name="T33" fmla="*/ 10639 h 5117"/>
                <a:gd name="T34" fmla="*/ 254 w 90"/>
                <a:gd name="T35" fmla="*/ 10454 h 5117"/>
                <a:gd name="T36" fmla="*/ 254 w 90"/>
                <a:gd name="T37" fmla="*/ 10454 h 5117"/>
                <a:gd name="T38" fmla="*/ 254 w 90"/>
                <a:gd name="T39" fmla="*/ 10454 h 5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5117"/>
                <a:gd name="T62" fmla="*/ 90 w 90"/>
                <a:gd name="T63" fmla="*/ 5117 h 51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5117">
                  <a:moveTo>
                    <a:pt x="90" y="5027"/>
                  </a:moveTo>
                  <a:lnTo>
                    <a:pt x="75" y="4997"/>
                  </a:lnTo>
                  <a:lnTo>
                    <a:pt x="75" y="4937"/>
                  </a:lnTo>
                  <a:lnTo>
                    <a:pt x="75" y="4877"/>
                  </a:lnTo>
                  <a:lnTo>
                    <a:pt x="60" y="4817"/>
                  </a:lnTo>
                  <a:lnTo>
                    <a:pt x="60" y="4652"/>
                  </a:lnTo>
                  <a:lnTo>
                    <a:pt x="60" y="4487"/>
                  </a:lnTo>
                  <a:lnTo>
                    <a:pt x="60" y="0"/>
                  </a:lnTo>
                  <a:lnTo>
                    <a:pt x="0" y="0"/>
                  </a:lnTo>
                  <a:lnTo>
                    <a:pt x="0" y="4502"/>
                  </a:lnTo>
                  <a:lnTo>
                    <a:pt x="0" y="4697"/>
                  </a:lnTo>
                  <a:lnTo>
                    <a:pt x="15" y="4862"/>
                  </a:lnTo>
                  <a:lnTo>
                    <a:pt x="15" y="4952"/>
                  </a:lnTo>
                  <a:lnTo>
                    <a:pt x="30" y="5012"/>
                  </a:lnTo>
                  <a:lnTo>
                    <a:pt x="30" y="5072"/>
                  </a:lnTo>
                  <a:lnTo>
                    <a:pt x="45" y="5117"/>
                  </a:lnTo>
                  <a:lnTo>
                    <a:pt x="90" y="5027"/>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5" name="Freeform 15">
              <a:extLst>
                <a:ext uri="{FF2B5EF4-FFF2-40B4-BE49-F238E27FC236}">
                  <a16:creationId xmlns:a16="http://schemas.microsoft.com/office/drawing/2014/main" xmlns="" id="{0B3CDFAD-875F-40A8-9F88-F8643886B785}"/>
                </a:ext>
              </a:extLst>
            </p:cNvPr>
            <p:cNvSpPr>
              <a:spLocks/>
            </p:cNvSpPr>
            <p:nvPr/>
          </p:nvSpPr>
          <p:spPr bwMode="auto">
            <a:xfrm>
              <a:off x="10440" y="2475"/>
              <a:ext cx="322" cy="1288"/>
            </a:xfrm>
            <a:custGeom>
              <a:avLst/>
              <a:gdLst>
                <a:gd name="T0" fmla="*/ 563 w 270"/>
                <a:gd name="T1" fmla="*/ 342 h 1140"/>
                <a:gd name="T2" fmla="*/ 431 w 270"/>
                <a:gd name="T3" fmla="*/ 281 h 1140"/>
                <a:gd name="T4" fmla="*/ 346 w 270"/>
                <a:gd name="T5" fmla="*/ 312 h 1140"/>
                <a:gd name="T6" fmla="*/ 259 w 270"/>
                <a:gd name="T7" fmla="*/ 468 h 1140"/>
                <a:gd name="T8" fmla="*/ 213 w 270"/>
                <a:gd name="T9" fmla="*/ 655 h 1140"/>
                <a:gd name="T10" fmla="*/ 175 w 270"/>
                <a:gd name="T11" fmla="*/ 843 h 1140"/>
                <a:gd name="T12" fmla="*/ 213 w 270"/>
                <a:gd name="T13" fmla="*/ 997 h 1140"/>
                <a:gd name="T14" fmla="*/ 302 w 270"/>
                <a:gd name="T15" fmla="*/ 1154 h 1140"/>
                <a:gd name="T16" fmla="*/ 431 w 270"/>
                <a:gd name="T17" fmla="*/ 1154 h 1140"/>
                <a:gd name="T18" fmla="*/ 475 w 270"/>
                <a:gd name="T19" fmla="*/ 1122 h 1140"/>
                <a:gd name="T20" fmla="*/ 518 w 270"/>
                <a:gd name="T21" fmla="*/ 997 h 1140"/>
                <a:gd name="T22" fmla="*/ 563 w 270"/>
                <a:gd name="T23" fmla="*/ 904 h 1140"/>
                <a:gd name="T24" fmla="*/ 649 w 270"/>
                <a:gd name="T25" fmla="*/ 997 h 1140"/>
                <a:gd name="T26" fmla="*/ 689 w 270"/>
                <a:gd name="T27" fmla="*/ 1122 h 1140"/>
                <a:gd name="T28" fmla="*/ 649 w 270"/>
                <a:gd name="T29" fmla="*/ 1247 h 1140"/>
                <a:gd name="T30" fmla="*/ 689 w 270"/>
                <a:gd name="T31" fmla="*/ 1309 h 1140"/>
                <a:gd name="T32" fmla="*/ 733 w 270"/>
                <a:gd name="T33" fmla="*/ 1404 h 1140"/>
                <a:gd name="T34" fmla="*/ 733 w 270"/>
                <a:gd name="T35" fmla="*/ 1530 h 1140"/>
                <a:gd name="T36" fmla="*/ 733 w 270"/>
                <a:gd name="T37" fmla="*/ 1654 h 1140"/>
                <a:gd name="T38" fmla="*/ 733 w 270"/>
                <a:gd name="T39" fmla="*/ 1747 h 1140"/>
                <a:gd name="T40" fmla="*/ 776 w 270"/>
                <a:gd name="T41" fmla="*/ 1934 h 1140"/>
                <a:gd name="T42" fmla="*/ 776 w 270"/>
                <a:gd name="T43" fmla="*/ 2152 h 1140"/>
                <a:gd name="T44" fmla="*/ 689 w 270"/>
                <a:gd name="T45" fmla="*/ 2309 h 1140"/>
                <a:gd name="T46" fmla="*/ 689 w 270"/>
                <a:gd name="T47" fmla="*/ 2278 h 1140"/>
                <a:gd name="T48" fmla="*/ 649 w 270"/>
                <a:gd name="T49" fmla="*/ 2059 h 1140"/>
                <a:gd name="T50" fmla="*/ 563 w 270"/>
                <a:gd name="T51" fmla="*/ 1872 h 1140"/>
                <a:gd name="T52" fmla="*/ 431 w 270"/>
                <a:gd name="T53" fmla="*/ 1715 h 1140"/>
                <a:gd name="T54" fmla="*/ 259 w 270"/>
                <a:gd name="T55" fmla="*/ 1559 h 1140"/>
                <a:gd name="T56" fmla="*/ 87 w 270"/>
                <a:gd name="T57" fmla="*/ 1279 h 1140"/>
                <a:gd name="T58" fmla="*/ 0 w 270"/>
                <a:gd name="T59" fmla="*/ 904 h 1140"/>
                <a:gd name="T60" fmla="*/ 43 w 270"/>
                <a:gd name="T61" fmla="*/ 592 h 1140"/>
                <a:gd name="T62" fmla="*/ 87 w 270"/>
                <a:gd name="T63" fmla="*/ 404 h 1140"/>
                <a:gd name="T64" fmla="*/ 175 w 270"/>
                <a:gd name="T65" fmla="*/ 156 h 1140"/>
                <a:gd name="T66" fmla="*/ 346 w 270"/>
                <a:gd name="T67" fmla="*/ 31 h 1140"/>
                <a:gd name="T68" fmla="*/ 518 w 270"/>
                <a:gd name="T69" fmla="*/ 31 h 1140"/>
                <a:gd name="T70" fmla="*/ 689 w 270"/>
                <a:gd name="T71" fmla="*/ 125 h 1140"/>
                <a:gd name="T72" fmla="*/ 689 w 270"/>
                <a:gd name="T73" fmla="*/ 342 h 1140"/>
                <a:gd name="T74" fmla="*/ 649 w 270"/>
                <a:gd name="T75" fmla="*/ 40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225" y="210"/>
                  </a:moveTo>
                  <a:lnTo>
                    <a:pt x="195" y="165"/>
                  </a:lnTo>
                  <a:lnTo>
                    <a:pt x="180" y="135"/>
                  </a:lnTo>
                  <a:lnTo>
                    <a:pt x="150" y="135"/>
                  </a:lnTo>
                  <a:lnTo>
                    <a:pt x="135" y="135"/>
                  </a:lnTo>
                  <a:lnTo>
                    <a:pt x="120" y="150"/>
                  </a:lnTo>
                  <a:lnTo>
                    <a:pt x="105" y="180"/>
                  </a:lnTo>
                  <a:lnTo>
                    <a:pt x="90" y="225"/>
                  </a:lnTo>
                  <a:lnTo>
                    <a:pt x="75" y="255"/>
                  </a:lnTo>
                  <a:lnTo>
                    <a:pt x="75" y="315"/>
                  </a:lnTo>
                  <a:lnTo>
                    <a:pt x="60" y="360"/>
                  </a:lnTo>
                  <a:lnTo>
                    <a:pt x="60" y="405"/>
                  </a:lnTo>
                  <a:lnTo>
                    <a:pt x="75" y="450"/>
                  </a:lnTo>
                  <a:lnTo>
                    <a:pt x="75" y="480"/>
                  </a:lnTo>
                  <a:lnTo>
                    <a:pt x="90" y="510"/>
                  </a:lnTo>
                  <a:lnTo>
                    <a:pt x="105" y="555"/>
                  </a:lnTo>
                  <a:lnTo>
                    <a:pt x="135" y="570"/>
                  </a:lnTo>
                  <a:lnTo>
                    <a:pt x="150" y="555"/>
                  </a:lnTo>
                  <a:lnTo>
                    <a:pt x="165" y="555"/>
                  </a:lnTo>
                  <a:lnTo>
                    <a:pt x="165" y="540"/>
                  </a:lnTo>
                  <a:lnTo>
                    <a:pt x="180" y="510"/>
                  </a:lnTo>
                  <a:lnTo>
                    <a:pt x="180" y="480"/>
                  </a:lnTo>
                  <a:lnTo>
                    <a:pt x="180" y="435"/>
                  </a:lnTo>
                  <a:lnTo>
                    <a:pt x="195" y="435"/>
                  </a:lnTo>
                  <a:lnTo>
                    <a:pt x="210" y="450"/>
                  </a:lnTo>
                  <a:lnTo>
                    <a:pt x="225" y="480"/>
                  </a:lnTo>
                  <a:lnTo>
                    <a:pt x="225" y="510"/>
                  </a:lnTo>
                  <a:lnTo>
                    <a:pt x="240" y="540"/>
                  </a:lnTo>
                  <a:lnTo>
                    <a:pt x="240" y="570"/>
                  </a:lnTo>
                  <a:lnTo>
                    <a:pt x="225" y="600"/>
                  </a:lnTo>
                  <a:lnTo>
                    <a:pt x="225" y="630"/>
                  </a:lnTo>
                  <a:lnTo>
                    <a:pt x="240" y="630"/>
                  </a:lnTo>
                  <a:lnTo>
                    <a:pt x="240" y="660"/>
                  </a:lnTo>
                  <a:lnTo>
                    <a:pt x="255" y="675"/>
                  </a:lnTo>
                  <a:lnTo>
                    <a:pt x="255" y="705"/>
                  </a:lnTo>
                  <a:lnTo>
                    <a:pt x="255" y="735"/>
                  </a:lnTo>
                  <a:lnTo>
                    <a:pt x="255" y="765"/>
                  </a:lnTo>
                  <a:lnTo>
                    <a:pt x="255" y="795"/>
                  </a:lnTo>
                  <a:lnTo>
                    <a:pt x="240" y="810"/>
                  </a:lnTo>
                  <a:lnTo>
                    <a:pt x="255" y="840"/>
                  </a:lnTo>
                  <a:lnTo>
                    <a:pt x="270" y="885"/>
                  </a:lnTo>
                  <a:lnTo>
                    <a:pt x="270" y="930"/>
                  </a:lnTo>
                  <a:lnTo>
                    <a:pt x="270" y="990"/>
                  </a:lnTo>
                  <a:lnTo>
                    <a:pt x="270" y="1035"/>
                  </a:lnTo>
                  <a:lnTo>
                    <a:pt x="255" y="1080"/>
                  </a:lnTo>
                  <a:lnTo>
                    <a:pt x="240" y="1110"/>
                  </a:lnTo>
                  <a:lnTo>
                    <a:pt x="225" y="1140"/>
                  </a:lnTo>
                  <a:lnTo>
                    <a:pt x="240" y="1095"/>
                  </a:lnTo>
                  <a:lnTo>
                    <a:pt x="240" y="1035"/>
                  </a:lnTo>
                  <a:lnTo>
                    <a:pt x="225" y="990"/>
                  </a:lnTo>
                  <a:lnTo>
                    <a:pt x="210" y="945"/>
                  </a:lnTo>
                  <a:lnTo>
                    <a:pt x="195" y="900"/>
                  </a:lnTo>
                  <a:lnTo>
                    <a:pt x="180" y="855"/>
                  </a:lnTo>
                  <a:lnTo>
                    <a:pt x="150" y="825"/>
                  </a:lnTo>
                  <a:lnTo>
                    <a:pt x="135" y="795"/>
                  </a:lnTo>
                  <a:lnTo>
                    <a:pt x="90" y="750"/>
                  </a:lnTo>
                  <a:lnTo>
                    <a:pt x="60" y="690"/>
                  </a:lnTo>
                  <a:lnTo>
                    <a:pt x="30" y="615"/>
                  </a:lnTo>
                  <a:lnTo>
                    <a:pt x="15" y="540"/>
                  </a:lnTo>
                  <a:lnTo>
                    <a:pt x="0" y="435"/>
                  </a:lnTo>
                  <a:lnTo>
                    <a:pt x="0" y="345"/>
                  </a:lnTo>
                  <a:lnTo>
                    <a:pt x="15" y="285"/>
                  </a:lnTo>
                  <a:lnTo>
                    <a:pt x="15" y="240"/>
                  </a:lnTo>
                  <a:lnTo>
                    <a:pt x="30" y="195"/>
                  </a:lnTo>
                  <a:lnTo>
                    <a:pt x="45" y="150"/>
                  </a:lnTo>
                  <a:lnTo>
                    <a:pt x="60" y="75"/>
                  </a:lnTo>
                  <a:lnTo>
                    <a:pt x="90" y="45"/>
                  </a:lnTo>
                  <a:lnTo>
                    <a:pt x="120" y="15"/>
                  </a:lnTo>
                  <a:lnTo>
                    <a:pt x="150" y="0"/>
                  </a:lnTo>
                  <a:lnTo>
                    <a:pt x="180" y="15"/>
                  </a:lnTo>
                  <a:lnTo>
                    <a:pt x="210" y="30"/>
                  </a:lnTo>
                  <a:lnTo>
                    <a:pt x="240" y="60"/>
                  </a:lnTo>
                  <a:lnTo>
                    <a:pt x="270" y="105"/>
                  </a:lnTo>
                  <a:lnTo>
                    <a:pt x="240" y="165"/>
                  </a:lnTo>
                  <a:lnTo>
                    <a:pt x="225" y="210"/>
                  </a:lnTo>
                  <a:lnTo>
                    <a:pt x="225" y="195"/>
                  </a:lnTo>
                  <a:lnTo>
                    <a:pt x="225" y="21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6" name="Freeform 16">
              <a:extLst>
                <a:ext uri="{FF2B5EF4-FFF2-40B4-BE49-F238E27FC236}">
                  <a16:creationId xmlns:a16="http://schemas.microsoft.com/office/drawing/2014/main" xmlns="" id="{1D22AD60-A028-4D3E-8D8D-E8952FA94867}"/>
                </a:ext>
              </a:extLst>
            </p:cNvPr>
            <p:cNvSpPr>
              <a:spLocks/>
            </p:cNvSpPr>
            <p:nvPr/>
          </p:nvSpPr>
          <p:spPr bwMode="auto">
            <a:xfrm>
              <a:off x="9834" y="1542"/>
              <a:ext cx="535" cy="746"/>
            </a:xfrm>
            <a:custGeom>
              <a:avLst/>
              <a:gdLst>
                <a:gd name="T0" fmla="*/ 1070 w 449"/>
                <a:gd name="T1" fmla="*/ 374 h 660"/>
                <a:gd name="T2" fmla="*/ 1114 w 449"/>
                <a:gd name="T3" fmla="*/ 595 h 660"/>
                <a:gd name="T4" fmla="*/ 1114 w 449"/>
                <a:gd name="T5" fmla="*/ 781 h 660"/>
                <a:gd name="T6" fmla="*/ 1028 w 449"/>
                <a:gd name="T7" fmla="*/ 939 h 660"/>
                <a:gd name="T8" fmla="*/ 940 w 449"/>
                <a:gd name="T9" fmla="*/ 1032 h 660"/>
                <a:gd name="T10" fmla="*/ 813 w 449"/>
                <a:gd name="T11" fmla="*/ 1062 h 660"/>
                <a:gd name="T12" fmla="*/ 727 w 449"/>
                <a:gd name="T13" fmla="*/ 1001 h 660"/>
                <a:gd name="T14" fmla="*/ 643 w 449"/>
                <a:gd name="T15" fmla="*/ 844 h 660"/>
                <a:gd name="T16" fmla="*/ 643 w 449"/>
                <a:gd name="T17" fmla="*/ 625 h 660"/>
                <a:gd name="T18" fmla="*/ 688 w 449"/>
                <a:gd name="T19" fmla="*/ 500 h 660"/>
                <a:gd name="T20" fmla="*/ 727 w 449"/>
                <a:gd name="T21" fmla="*/ 437 h 660"/>
                <a:gd name="T22" fmla="*/ 770 w 449"/>
                <a:gd name="T23" fmla="*/ 374 h 660"/>
                <a:gd name="T24" fmla="*/ 727 w 449"/>
                <a:gd name="T25" fmla="*/ 252 h 660"/>
                <a:gd name="T26" fmla="*/ 688 w 449"/>
                <a:gd name="T27" fmla="*/ 188 h 660"/>
                <a:gd name="T28" fmla="*/ 601 w 449"/>
                <a:gd name="T29" fmla="*/ 188 h 660"/>
                <a:gd name="T30" fmla="*/ 556 w 449"/>
                <a:gd name="T31" fmla="*/ 188 h 660"/>
                <a:gd name="T32" fmla="*/ 514 w 449"/>
                <a:gd name="T33" fmla="*/ 62 h 660"/>
                <a:gd name="T34" fmla="*/ 430 w 449"/>
                <a:gd name="T35" fmla="*/ 62 h 660"/>
                <a:gd name="T36" fmla="*/ 387 w 449"/>
                <a:gd name="T37" fmla="*/ 96 h 660"/>
                <a:gd name="T38" fmla="*/ 301 w 449"/>
                <a:gd name="T39" fmla="*/ 96 h 660"/>
                <a:gd name="T40" fmla="*/ 213 w 449"/>
                <a:gd name="T41" fmla="*/ 0 h 660"/>
                <a:gd name="T42" fmla="*/ 87 w 449"/>
                <a:gd name="T43" fmla="*/ 0 h 660"/>
                <a:gd name="T44" fmla="*/ 0 w 449"/>
                <a:gd name="T45" fmla="*/ 125 h 660"/>
                <a:gd name="T46" fmla="*/ 43 w 449"/>
                <a:gd name="T47" fmla="*/ 188 h 660"/>
                <a:gd name="T48" fmla="*/ 170 w 449"/>
                <a:gd name="T49" fmla="*/ 222 h 660"/>
                <a:gd name="T50" fmla="*/ 255 w 449"/>
                <a:gd name="T51" fmla="*/ 344 h 660"/>
                <a:gd name="T52" fmla="*/ 343 w 449"/>
                <a:gd name="T53" fmla="*/ 595 h 660"/>
                <a:gd name="T54" fmla="*/ 430 w 449"/>
                <a:gd name="T55" fmla="*/ 908 h 660"/>
                <a:gd name="T56" fmla="*/ 556 w 449"/>
                <a:gd name="T57" fmla="*/ 1218 h 660"/>
                <a:gd name="T58" fmla="*/ 770 w 449"/>
                <a:gd name="T59" fmla="*/ 1376 h 660"/>
                <a:gd name="T60" fmla="*/ 940 w 449"/>
                <a:gd name="T61" fmla="*/ 1344 h 660"/>
                <a:gd name="T62" fmla="*/ 1070 w 449"/>
                <a:gd name="T63" fmla="*/ 1283 h 660"/>
                <a:gd name="T64" fmla="*/ 1200 w 449"/>
                <a:gd name="T65" fmla="*/ 1032 h 660"/>
                <a:gd name="T66" fmla="*/ 1283 w 449"/>
                <a:gd name="T67" fmla="*/ 752 h 660"/>
                <a:gd name="T68" fmla="*/ 1283 w 449"/>
                <a:gd name="T69" fmla="*/ 437 h 660"/>
                <a:gd name="T70" fmla="*/ 1200 w 449"/>
                <a:gd name="T71" fmla="*/ 125 h 660"/>
                <a:gd name="T72" fmla="*/ 1114 w 449"/>
                <a:gd name="T73" fmla="*/ 125 h 660"/>
                <a:gd name="T74" fmla="*/ 1028 w 449"/>
                <a:gd name="T75" fmla="*/ 252 h 6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9"/>
                <a:gd name="T115" fmla="*/ 0 h 660"/>
                <a:gd name="T116" fmla="*/ 449 w 449"/>
                <a:gd name="T117" fmla="*/ 660 h 6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9" h="660">
                  <a:moveTo>
                    <a:pt x="359" y="120"/>
                  </a:moveTo>
                  <a:lnTo>
                    <a:pt x="374" y="180"/>
                  </a:lnTo>
                  <a:lnTo>
                    <a:pt x="389" y="225"/>
                  </a:lnTo>
                  <a:lnTo>
                    <a:pt x="389" y="285"/>
                  </a:lnTo>
                  <a:lnTo>
                    <a:pt x="389" y="330"/>
                  </a:lnTo>
                  <a:lnTo>
                    <a:pt x="389" y="375"/>
                  </a:lnTo>
                  <a:lnTo>
                    <a:pt x="374" y="420"/>
                  </a:lnTo>
                  <a:lnTo>
                    <a:pt x="359" y="450"/>
                  </a:lnTo>
                  <a:lnTo>
                    <a:pt x="344" y="465"/>
                  </a:lnTo>
                  <a:lnTo>
                    <a:pt x="329" y="495"/>
                  </a:lnTo>
                  <a:lnTo>
                    <a:pt x="299" y="510"/>
                  </a:lnTo>
                  <a:lnTo>
                    <a:pt x="284" y="510"/>
                  </a:lnTo>
                  <a:lnTo>
                    <a:pt x="269" y="495"/>
                  </a:lnTo>
                  <a:lnTo>
                    <a:pt x="254" y="480"/>
                  </a:lnTo>
                  <a:lnTo>
                    <a:pt x="240" y="465"/>
                  </a:lnTo>
                  <a:lnTo>
                    <a:pt x="225" y="405"/>
                  </a:lnTo>
                  <a:lnTo>
                    <a:pt x="225" y="330"/>
                  </a:lnTo>
                  <a:lnTo>
                    <a:pt x="225" y="300"/>
                  </a:lnTo>
                  <a:lnTo>
                    <a:pt x="225" y="270"/>
                  </a:lnTo>
                  <a:lnTo>
                    <a:pt x="240" y="240"/>
                  </a:lnTo>
                  <a:lnTo>
                    <a:pt x="240" y="225"/>
                  </a:lnTo>
                  <a:lnTo>
                    <a:pt x="254" y="210"/>
                  </a:lnTo>
                  <a:lnTo>
                    <a:pt x="269" y="210"/>
                  </a:lnTo>
                  <a:lnTo>
                    <a:pt x="269" y="180"/>
                  </a:lnTo>
                  <a:lnTo>
                    <a:pt x="269" y="135"/>
                  </a:lnTo>
                  <a:lnTo>
                    <a:pt x="254" y="120"/>
                  </a:lnTo>
                  <a:lnTo>
                    <a:pt x="240" y="90"/>
                  </a:lnTo>
                  <a:lnTo>
                    <a:pt x="225" y="90"/>
                  </a:lnTo>
                  <a:lnTo>
                    <a:pt x="210" y="90"/>
                  </a:lnTo>
                  <a:lnTo>
                    <a:pt x="195" y="120"/>
                  </a:lnTo>
                  <a:lnTo>
                    <a:pt x="195" y="90"/>
                  </a:lnTo>
                  <a:lnTo>
                    <a:pt x="180" y="60"/>
                  </a:lnTo>
                  <a:lnTo>
                    <a:pt x="180" y="30"/>
                  </a:lnTo>
                  <a:lnTo>
                    <a:pt x="165" y="30"/>
                  </a:lnTo>
                  <a:lnTo>
                    <a:pt x="150" y="30"/>
                  </a:lnTo>
                  <a:lnTo>
                    <a:pt x="135" y="30"/>
                  </a:lnTo>
                  <a:lnTo>
                    <a:pt x="135" y="45"/>
                  </a:lnTo>
                  <a:lnTo>
                    <a:pt x="120" y="75"/>
                  </a:lnTo>
                  <a:lnTo>
                    <a:pt x="105" y="45"/>
                  </a:lnTo>
                  <a:lnTo>
                    <a:pt x="90" y="15"/>
                  </a:lnTo>
                  <a:lnTo>
                    <a:pt x="75" y="0"/>
                  </a:lnTo>
                  <a:lnTo>
                    <a:pt x="60" y="0"/>
                  </a:lnTo>
                  <a:lnTo>
                    <a:pt x="30" y="0"/>
                  </a:lnTo>
                  <a:lnTo>
                    <a:pt x="15" y="30"/>
                  </a:lnTo>
                  <a:lnTo>
                    <a:pt x="0" y="60"/>
                  </a:lnTo>
                  <a:lnTo>
                    <a:pt x="0" y="90"/>
                  </a:lnTo>
                  <a:lnTo>
                    <a:pt x="15" y="90"/>
                  </a:lnTo>
                  <a:lnTo>
                    <a:pt x="30" y="90"/>
                  </a:lnTo>
                  <a:lnTo>
                    <a:pt x="60" y="105"/>
                  </a:lnTo>
                  <a:lnTo>
                    <a:pt x="75" y="135"/>
                  </a:lnTo>
                  <a:lnTo>
                    <a:pt x="90" y="165"/>
                  </a:lnTo>
                  <a:lnTo>
                    <a:pt x="105" y="225"/>
                  </a:lnTo>
                  <a:lnTo>
                    <a:pt x="120" y="285"/>
                  </a:lnTo>
                  <a:lnTo>
                    <a:pt x="135" y="345"/>
                  </a:lnTo>
                  <a:lnTo>
                    <a:pt x="150" y="435"/>
                  </a:lnTo>
                  <a:lnTo>
                    <a:pt x="165" y="525"/>
                  </a:lnTo>
                  <a:lnTo>
                    <a:pt x="195" y="585"/>
                  </a:lnTo>
                  <a:lnTo>
                    <a:pt x="240" y="630"/>
                  </a:lnTo>
                  <a:lnTo>
                    <a:pt x="269" y="660"/>
                  </a:lnTo>
                  <a:lnTo>
                    <a:pt x="314" y="660"/>
                  </a:lnTo>
                  <a:lnTo>
                    <a:pt x="329" y="645"/>
                  </a:lnTo>
                  <a:lnTo>
                    <a:pt x="344" y="630"/>
                  </a:lnTo>
                  <a:lnTo>
                    <a:pt x="374" y="615"/>
                  </a:lnTo>
                  <a:lnTo>
                    <a:pt x="389" y="570"/>
                  </a:lnTo>
                  <a:lnTo>
                    <a:pt x="419" y="495"/>
                  </a:lnTo>
                  <a:lnTo>
                    <a:pt x="434" y="435"/>
                  </a:lnTo>
                  <a:lnTo>
                    <a:pt x="449" y="360"/>
                  </a:lnTo>
                  <a:lnTo>
                    <a:pt x="449" y="285"/>
                  </a:lnTo>
                  <a:lnTo>
                    <a:pt x="449" y="210"/>
                  </a:lnTo>
                  <a:lnTo>
                    <a:pt x="434" y="135"/>
                  </a:lnTo>
                  <a:lnTo>
                    <a:pt x="419" y="60"/>
                  </a:lnTo>
                  <a:lnTo>
                    <a:pt x="404" y="0"/>
                  </a:lnTo>
                  <a:lnTo>
                    <a:pt x="389" y="60"/>
                  </a:lnTo>
                  <a:lnTo>
                    <a:pt x="359" y="12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7" name="Freeform 17">
              <a:extLst>
                <a:ext uri="{FF2B5EF4-FFF2-40B4-BE49-F238E27FC236}">
                  <a16:creationId xmlns:a16="http://schemas.microsoft.com/office/drawing/2014/main" xmlns="" id="{CCC7630A-635B-4763-A0DE-3F38E03E9ACB}"/>
                </a:ext>
              </a:extLst>
            </p:cNvPr>
            <p:cNvSpPr>
              <a:spLocks/>
            </p:cNvSpPr>
            <p:nvPr/>
          </p:nvSpPr>
          <p:spPr bwMode="auto">
            <a:xfrm>
              <a:off x="1835" y="2475"/>
              <a:ext cx="322" cy="1288"/>
            </a:xfrm>
            <a:custGeom>
              <a:avLst/>
              <a:gdLst>
                <a:gd name="T0" fmla="*/ 213 w 270"/>
                <a:gd name="T1" fmla="*/ 342 h 1140"/>
                <a:gd name="T2" fmla="*/ 346 w 270"/>
                <a:gd name="T3" fmla="*/ 281 h 1140"/>
                <a:gd name="T4" fmla="*/ 431 w 270"/>
                <a:gd name="T5" fmla="*/ 312 h 1140"/>
                <a:gd name="T6" fmla="*/ 518 w 270"/>
                <a:gd name="T7" fmla="*/ 468 h 1140"/>
                <a:gd name="T8" fmla="*/ 563 w 270"/>
                <a:gd name="T9" fmla="*/ 655 h 1140"/>
                <a:gd name="T10" fmla="*/ 601 w 270"/>
                <a:gd name="T11" fmla="*/ 843 h 1140"/>
                <a:gd name="T12" fmla="*/ 563 w 270"/>
                <a:gd name="T13" fmla="*/ 997 h 1140"/>
                <a:gd name="T14" fmla="*/ 475 w 270"/>
                <a:gd name="T15" fmla="*/ 1154 h 1140"/>
                <a:gd name="T16" fmla="*/ 346 w 270"/>
                <a:gd name="T17" fmla="*/ 1154 h 1140"/>
                <a:gd name="T18" fmla="*/ 302 w 270"/>
                <a:gd name="T19" fmla="*/ 1122 h 1140"/>
                <a:gd name="T20" fmla="*/ 259 w 270"/>
                <a:gd name="T21" fmla="*/ 997 h 1140"/>
                <a:gd name="T22" fmla="*/ 213 w 270"/>
                <a:gd name="T23" fmla="*/ 904 h 1140"/>
                <a:gd name="T24" fmla="*/ 130 w 270"/>
                <a:gd name="T25" fmla="*/ 997 h 1140"/>
                <a:gd name="T26" fmla="*/ 87 w 270"/>
                <a:gd name="T27" fmla="*/ 1122 h 1140"/>
                <a:gd name="T28" fmla="*/ 130 w 270"/>
                <a:gd name="T29" fmla="*/ 1247 h 1140"/>
                <a:gd name="T30" fmla="*/ 87 w 270"/>
                <a:gd name="T31" fmla="*/ 1309 h 1140"/>
                <a:gd name="T32" fmla="*/ 43 w 270"/>
                <a:gd name="T33" fmla="*/ 1404 h 1140"/>
                <a:gd name="T34" fmla="*/ 43 w 270"/>
                <a:gd name="T35" fmla="*/ 1530 h 1140"/>
                <a:gd name="T36" fmla="*/ 43 w 270"/>
                <a:gd name="T37" fmla="*/ 1654 h 1140"/>
                <a:gd name="T38" fmla="*/ 43 w 270"/>
                <a:gd name="T39" fmla="*/ 1747 h 1140"/>
                <a:gd name="T40" fmla="*/ 0 w 270"/>
                <a:gd name="T41" fmla="*/ 1934 h 1140"/>
                <a:gd name="T42" fmla="*/ 0 w 270"/>
                <a:gd name="T43" fmla="*/ 2152 h 1140"/>
                <a:gd name="T44" fmla="*/ 87 w 270"/>
                <a:gd name="T45" fmla="*/ 2309 h 1140"/>
                <a:gd name="T46" fmla="*/ 87 w 270"/>
                <a:gd name="T47" fmla="*/ 2278 h 1140"/>
                <a:gd name="T48" fmla="*/ 130 w 270"/>
                <a:gd name="T49" fmla="*/ 2059 h 1140"/>
                <a:gd name="T50" fmla="*/ 213 w 270"/>
                <a:gd name="T51" fmla="*/ 1872 h 1140"/>
                <a:gd name="T52" fmla="*/ 346 w 270"/>
                <a:gd name="T53" fmla="*/ 1715 h 1140"/>
                <a:gd name="T54" fmla="*/ 518 w 270"/>
                <a:gd name="T55" fmla="*/ 1559 h 1140"/>
                <a:gd name="T56" fmla="*/ 689 w 270"/>
                <a:gd name="T57" fmla="*/ 1279 h 1140"/>
                <a:gd name="T58" fmla="*/ 776 w 270"/>
                <a:gd name="T59" fmla="*/ 904 h 1140"/>
                <a:gd name="T60" fmla="*/ 733 w 270"/>
                <a:gd name="T61" fmla="*/ 592 h 1140"/>
                <a:gd name="T62" fmla="*/ 689 w 270"/>
                <a:gd name="T63" fmla="*/ 404 h 1140"/>
                <a:gd name="T64" fmla="*/ 601 w 270"/>
                <a:gd name="T65" fmla="*/ 156 h 1140"/>
                <a:gd name="T66" fmla="*/ 431 w 270"/>
                <a:gd name="T67" fmla="*/ 31 h 1140"/>
                <a:gd name="T68" fmla="*/ 259 w 270"/>
                <a:gd name="T69" fmla="*/ 31 h 1140"/>
                <a:gd name="T70" fmla="*/ 87 w 270"/>
                <a:gd name="T71" fmla="*/ 125 h 1140"/>
                <a:gd name="T72" fmla="*/ 87 w 270"/>
                <a:gd name="T73" fmla="*/ 342 h 1140"/>
                <a:gd name="T74" fmla="*/ 130 w 270"/>
                <a:gd name="T75" fmla="*/ 40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45" y="210"/>
                  </a:moveTo>
                  <a:lnTo>
                    <a:pt x="75" y="165"/>
                  </a:lnTo>
                  <a:lnTo>
                    <a:pt x="90" y="135"/>
                  </a:lnTo>
                  <a:lnTo>
                    <a:pt x="120" y="135"/>
                  </a:lnTo>
                  <a:lnTo>
                    <a:pt x="135" y="135"/>
                  </a:lnTo>
                  <a:lnTo>
                    <a:pt x="150" y="150"/>
                  </a:lnTo>
                  <a:lnTo>
                    <a:pt x="165" y="180"/>
                  </a:lnTo>
                  <a:lnTo>
                    <a:pt x="180" y="225"/>
                  </a:lnTo>
                  <a:lnTo>
                    <a:pt x="195" y="255"/>
                  </a:lnTo>
                  <a:lnTo>
                    <a:pt x="195" y="315"/>
                  </a:lnTo>
                  <a:lnTo>
                    <a:pt x="210" y="360"/>
                  </a:lnTo>
                  <a:lnTo>
                    <a:pt x="210" y="405"/>
                  </a:lnTo>
                  <a:lnTo>
                    <a:pt x="195" y="450"/>
                  </a:lnTo>
                  <a:lnTo>
                    <a:pt x="195" y="480"/>
                  </a:lnTo>
                  <a:lnTo>
                    <a:pt x="180" y="510"/>
                  </a:lnTo>
                  <a:lnTo>
                    <a:pt x="165" y="555"/>
                  </a:lnTo>
                  <a:lnTo>
                    <a:pt x="135" y="570"/>
                  </a:lnTo>
                  <a:lnTo>
                    <a:pt x="120" y="555"/>
                  </a:lnTo>
                  <a:lnTo>
                    <a:pt x="105" y="555"/>
                  </a:lnTo>
                  <a:lnTo>
                    <a:pt x="105" y="540"/>
                  </a:lnTo>
                  <a:lnTo>
                    <a:pt x="90" y="510"/>
                  </a:lnTo>
                  <a:lnTo>
                    <a:pt x="90" y="480"/>
                  </a:lnTo>
                  <a:lnTo>
                    <a:pt x="90" y="435"/>
                  </a:lnTo>
                  <a:lnTo>
                    <a:pt x="75" y="435"/>
                  </a:lnTo>
                  <a:lnTo>
                    <a:pt x="60" y="450"/>
                  </a:lnTo>
                  <a:lnTo>
                    <a:pt x="45" y="480"/>
                  </a:lnTo>
                  <a:lnTo>
                    <a:pt x="45" y="510"/>
                  </a:lnTo>
                  <a:lnTo>
                    <a:pt x="30" y="540"/>
                  </a:lnTo>
                  <a:lnTo>
                    <a:pt x="30" y="570"/>
                  </a:lnTo>
                  <a:lnTo>
                    <a:pt x="45" y="600"/>
                  </a:lnTo>
                  <a:lnTo>
                    <a:pt x="45" y="630"/>
                  </a:lnTo>
                  <a:lnTo>
                    <a:pt x="30" y="630"/>
                  </a:lnTo>
                  <a:lnTo>
                    <a:pt x="30" y="660"/>
                  </a:lnTo>
                  <a:lnTo>
                    <a:pt x="15" y="675"/>
                  </a:lnTo>
                  <a:lnTo>
                    <a:pt x="15" y="705"/>
                  </a:lnTo>
                  <a:lnTo>
                    <a:pt x="15" y="735"/>
                  </a:lnTo>
                  <a:lnTo>
                    <a:pt x="15" y="765"/>
                  </a:lnTo>
                  <a:lnTo>
                    <a:pt x="15" y="795"/>
                  </a:lnTo>
                  <a:lnTo>
                    <a:pt x="30" y="810"/>
                  </a:lnTo>
                  <a:lnTo>
                    <a:pt x="15" y="840"/>
                  </a:lnTo>
                  <a:lnTo>
                    <a:pt x="0" y="885"/>
                  </a:lnTo>
                  <a:lnTo>
                    <a:pt x="0" y="930"/>
                  </a:lnTo>
                  <a:lnTo>
                    <a:pt x="0" y="990"/>
                  </a:lnTo>
                  <a:lnTo>
                    <a:pt x="0" y="1035"/>
                  </a:lnTo>
                  <a:lnTo>
                    <a:pt x="15" y="1080"/>
                  </a:lnTo>
                  <a:lnTo>
                    <a:pt x="30" y="1110"/>
                  </a:lnTo>
                  <a:lnTo>
                    <a:pt x="45" y="1140"/>
                  </a:lnTo>
                  <a:lnTo>
                    <a:pt x="30" y="1095"/>
                  </a:lnTo>
                  <a:lnTo>
                    <a:pt x="30" y="1035"/>
                  </a:lnTo>
                  <a:lnTo>
                    <a:pt x="45" y="990"/>
                  </a:lnTo>
                  <a:lnTo>
                    <a:pt x="60" y="945"/>
                  </a:lnTo>
                  <a:lnTo>
                    <a:pt x="75" y="900"/>
                  </a:lnTo>
                  <a:lnTo>
                    <a:pt x="90" y="855"/>
                  </a:lnTo>
                  <a:lnTo>
                    <a:pt x="120" y="825"/>
                  </a:lnTo>
                  <a:lnTo>
                    <a:pt x="135" y="795"/>
                  </a:lnTo>
                  <a:lnTo>
                    <a:pt x="180" y="750"/>
                  </a:lnTo>
                  <a:lnTo>
                    <a:pt x="210" y="690"/>
                  </a:lnTo>
                  <a:lnTo>
                    <a:pt x="240" y="615"/>
                  </a:lnTo>
                  <a:lnTo>
                    <a:pt x="255" y="540"/>
                  </a:lnTo>
                  <a:lnTo>
                    <a:pt x="270" y="435"/>
                  </a:lnTo>
                  <a:lnTo>
                    <a:pt x="270" y="345"/>
                  </a:lnTo>
                  <a:lnTo>
                    <a:pt x="255" y="285"/>
                  </a:lnTo>
                  <a:lnTo>
                    <a:pt x="255" y="240"/>
                  </a:lnTo>
                  <a:lnTo>
                    <a:pt x="240" y="195"/>
                  </a:lnTo>
                  <a:lnTo>
                    <a:pt x="225" y="150"/>
                  </a:lnTo>
                  <a:lnTo>
                    <a:pt x="210" y="75"/>
                  </a:lnTo>
                  <a:lnTo>
                    <a:pt x="180" y="45"/>
                  </a:lnTo>
                  <a:lnTo>
                    <a:pt x="150" y="15"/>
                  </a:lnTo>
                  <a:lnTo>
                    <a:pt x="120" y="0"/>
                  </a:lnTo>
                  <a:lnTo>
                    <a:pt x="90" y="15"/>
                  </a:lnTo>
                  <a:lnTo>
                    <a:pt x="60" y="30"/>
                  </a:lnTo>
                  <a:lnTo>
                    <a:pt x="30" y="60"/>
                  </a:lnTo>
                  <a:lnTo>
                    <a:pt x="0" y="105"/>
                  </a:lnTo>
                  <a:lnTo>
                    <a:pt x="30" y="165"/>
                  </a:lnTo>
                  <a:lnTo>
                    <a:pt x="45" y="210"/>
                  </a:lnTo>
                  <a:lnTo>
                    <a:pt x="45" y="195"/>
                  </a:lnTo>
                  <a:lnTo>
                    <a:pt x="45" y="21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8" name="Freeform 18">
              <a:extLst>
                <a:ext uri="{FF2B5EF4-FFF2-40B4-BE49-F238E27FC236}">
                  <a16:creationId xmlns:a16="http://schemas.microsoft.com/office/drawing/2014/main" xmlns="" id="{1B635981-EB97-4BEE-BB08-49BBDDA35199}"/>
                </a:ext>
              </a:extLst>
            </p:cNvPr>
            <p:cNvSpPr>
              <a:spLocks/>
            </p:cNvSpPr>
            <p:nvPr/>
          </p:nvSpPr>
          <p:spPr bwMode="auto">
            <a:xfrm>
              <a:off x="2228" y="1542"/>
              <a:ext cx="553" cy="746"/>
            </a:xfrm>
            <a:custGeom>
              <a:avLst/>
              <a:gdLst>
                <a:gd name="T0" fmla="*/ 213 w 464"/>
                <a:gd name="T1" fmla="*/ 374 h 660"/>
                <a:gd name="T2" fmla="*/ 173 w 464"/>
                <a:gd name="T3" fmla="*/ 595 h 660"/>
                <a:gd name="T4" fmla="*/ 173 w 464"/>
                <a:gd name="T5" fmla="*/ 781 h 660"/>
                <a:gd name="T6" fmla="*/ 259 w 464"/>
                <a:gd name="T7" fmla="*/ 939 h 660"/>
                <a:gd name="T8" fmla="*/ 387 w 464"/>
                <a:gd name="T9" fmla="*/ 1032 h 660"/>
                <a:gd name="T10" fmla="*/ 474 w 464"/>
                <a:gd name="T11" fmla="*/ 1062 h 660"/>
                <a:gd name="T12" fmla="*/ 558 w 464"/>
                <a:gd name="T13" fmla="*/ 1001 h 660"/>
                <a:gd name="T14" fmla="*/ 642 w 464"/>
                <a:gd name="T15" fmla="*/ 844 h 660"/>
                <a:gd name="T16" fmla="*/ 642 w 464"/>
                <a:gd name="T17" fmla="*/ 625 h 660"/>
                <a:gd name="T18" fmla="*/ 599 w 464"/>
                <a:gd name="T19" fmla="*/ 500 h 660"/>
                <a:gd name="T20" fmla="*/ 558 w 464"/>
                <a:gd name="T21" fmla="*/ 437 h 660"/>
                <a:gd name="T22" fmla="*/ 517 w 464"/>
                <a:gd name="T23" fmla="*/ 374 h 660"/>
                <a:gd name="T24" fmla="*/ 558 w 464"/>
                <a:gd name="T25" fmla="*/ 252 h 660"/>
                <a:gd name="T26" fmla="*/ 599 w 464"/>
                <a:gd name="T27" fmla="*/ 188 h 660"/>
                <a:gd name="T28" fmla="*/ 686 w 464"/>
                <a:gd name="T29" fmla="*/ 188 h 660"/>
                <a:gd name="T30" fmla="*/ 727 w 464"/>
                <a:gd name="T31" fmla="*/ 188 h 660"/>
                <a:gd name="T32" fmla="*/ 771 w 464"/>
                <a:gd name="T33" fmla="*/ 62 h 660"/>
                <a:gd name="T34" fmla="*/ 855 w 464"/>
                <a:gd name="T35" fmla="*/ 62 h 660"/>
                <a:gd name="T36" fmla="*/ 901 w 464"/>
                <a:gd name="T37" fmla="*/ 96 h 660"/>
                <a:gd name="T38" fmla="*/ 987 w 464"/>
                <a:gd name="T39" fmla="*/ 96 h 660"/>
                <a:gd name="T40" fmla="*/ 1074 w 464"/>
                <a:gd name="T41" fmla="*/ 0 h 660"/>
                <a:gd name="T42" fmla="*/ 1200 w 464"/>
                <a:gd name="T43" fmla="*/ 0 h 660"/>
                <a:gd name="T44" fmla="*/ 1287 w 464"/>
                <a:gd name="T45" fmla="*/ 125 h 660"/>
                <a:gd name="T46" fmla="*/ 1243 w 464"/>
                <a:gd name="T47" fmla="*/ 188 h 660"/>
                <a:gd name="T48" fmla="*/ 1156 w 464"/>
                <a:gd name="T49" fmla="*/ 222 h 660"/>
                <a:gd name="T50" fmla="*/ 1030 w 464"/>
                <a:gd name="T51" fmla="*/ 344 h 660"/>
                <a:gd name="T52" fmla="*/ 943 w 464"/>
                <a:gd name="T53" fmla="*/ 595 h 660"/>
                <a:gd name="T54" fmla="*/ 855 w 464"/>
                <a:gd name="T55" fmla="*/ 908 h 660"/>
                <a:gd name="T56" fmla="*/ 727 w 464"/>
                <a:gd name="T57" fmla="*/ 1218 h 660"/>
                <a:gd name="T58" fmla="*/ 517 w 464"/>
                <a:gd name="T59" fmla="*/ 1376 h 660"/>
                <a:gd name="T60" fmla="*/ 343 w 464"/>
                <a:gd name="T61" fmla="*/ 1344 h 660"/>
                <a:gd name="T62" fmla="*/ 213 w 464"/>
                <a:gd name="T63" fmla="*/ 1283 h 660"/>
                <a:gd name="T64" fmla="*/ 87 w 464"/>
                <a:gd name="T65" fmla="*/ 1032 h 660"/>
                <a:gd name="T66" fmla="*/ 0 w 464"/>
                <a:gd name="T67" fmla="*/ 752 h 660"/>
                <a:gd name="T68" fmla="*/ 0 w 464"/>
                <a:gd name="T69" fmla="*/ 437 h 660"/>
                <a:gd name="T70" fmla="*/ 87 w 464"/>
                <a:gd name="T71" fmla="*/ 125 h 660"/>
                <a:gd name="T72" fmla="*/ 213 w 464"/>
                <a:gd name="T73" fmla="*/ 125 h 660"/>
                <a:gd name="T74" fmla="*/ 259 w 464"/>
                <a:gd name="T75" fmla="*/ 252 h 6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4"/>
                <a:gd name="T115" fmla="*/ 0 h 660"/>
                <a:gd name="T116" fmla="*/ 464 w 464"/>
                <a:gd name="T117" fmla="*/ 660 h 6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4" h="660">
                  <a:moveTo>
                    <a:pt x="90" y="120"/>
                  </a:moveTo>
                  <a:lnTo>
                    <a:pt x="75" y="180"/>
                  </a:lnTo>
                  <a:lnTo>
                    <a:pt x="60" y="225"/>
                  </a:lnTo>
                  <a:lnTo>
                    <a:pt x="60" y="285"/>
                  </a:lnTo>
                  <a:lnTo>
                    <a:pt x="60" y="330"/>
                  </a:lnTo>
                  <a:lnTo>
                    <a:pt x="60" y="375"/>
                  </a:lnTo>
                  <a:lnTo>
                    <a:pt x="75" y="420"/>
                  </a:lnTo>
                  <a:lnTo>
                    <a:pt x="90" y="450"/>
                  </a:lnTo>
                  <a:lnTo>
                    <a:pt x="105" y="465"/>
                  </a:lnTo>
                  <a:lnTo>
                    <a:pt x="135" y="495"/>
                  </a:lnTo>
                  <a:lnTo>
                    <a:pt x="150" y="510"/>
                  </a:lnTo>
                  <a:lnTo>
                    <a:pt x="165" y="510"/>
                  </a:lnTo>
                  <a:lnTo>
                    <a:pt x="180" y="495"/>
                  </a:lnTo>
                  <a:lnTo>
                    <a:pt x="195" y="480"/>
                  </a:lnTo>
                  <a:lnTo>
                    <a:pt x="209" y="465"/>
                  </a:lnTo>
                  <a:lnTo>
                    <a:pt x="224" y="405"/>
                  </a:lnTo>
                  <a:lnTo>
                    <a:pt x="224" y="330"/>
                  </a:lnTo>
                  <a:lnTo>
                    <a:pt x="224" y="300"/>
                  </a:lnTo>
                  <a:lnTo>
                    <a:pt x="224" y="270"/>
                  </a:lnTo>
                  <a:lnTo>
                    <a:pt x="209" y="240"/>
                  </a:lnTo>
                  <a:lnTo>
                    <a:pt x="209" y="225"/>
                  </a:lnTo>
                  <a:lnTo>
                    <a:pt x="195" y="210"/>
                  </a:lnTo>
                  <a:lnTo>
                    <a:pt x="180" y="210"/>
                  </a:lnTo>
                  <a:lnTo>
                    <a:pt x="180" y="180"/>
                  </a:lnTo>
                  <a:lnTo>
                    <a:pt x="180" y="135"/>
                  </a:lnTo>
                  <a:lnTo>
                    <a:pt x="195" y="120"/>
                  </a:lnTo>
                  <a:lnTo>
                    <a:pt x="209" y="90"/>
                  </a:lnTo>
                  <a:lnTo>
                    <a:pt x="224" y="90"/>
                  </a:lnTo>
                  <a:lnTo>
                    <a:pt x="239" y="90"/>
                  </a:lnTo>
                  <a:lnTo>
                    <a:pt x="254" y="120"/>
                  </a:lnTo>
                  <a:lnTo>
                    <a:pt x="254" y="90"/>
                  </a:lnTo>
                  <a:lnTo>
                    <a:pt x="269" y="60"/>
                  </a:lnTo>
                  <a:lnTo>
                    <a:pt x="269" y="30"/>
                  </a:lnTo>
                  <a:lnTo>
                    <a:pt x="284" y="30"/>
                  </a:lnTo>
                  <a:lnTo>
                    <a:pt x="299" y="30"/>
                  </a:lnTo>
                  <a:lnTo>
                    <a:pt x="314" y="30"/>
                  </a:lnTo>
                  <a:lnTo>
                    <a:pt x="314" y="45"/>
                  </a:lnTo>
                  <a:lnTo>
                    <a:pt x="329" y="75"/>
                  </a:lnTo>
                  <a:lnTo>
                    <a:pt x="344" y="45"/>
                  </a:lnTo>
                  <a:lnTo>
                    <a:pt x="359" y="15"/>
                  </a:lnTo>
                  <a:lnTo>
                    <a:pt x="374" y="0"/>
                  </a:lnTo>
                  <a:lnTo>
                    <a:pt x="389" y="0"/>
                  </a:lnTo>
                  <a:lnTo>
                    <a:pt x="419" y="0"/>
                  </a:lnTo>
                  <a:lnTo>
                    <a:pt x="434" y="30"/>
                  </a:lnTo>
                  <a:lnTo>
                    <a:pt x="449" y="60"/>
                  </a:lnTo>
                  <a:lnTo>
                    <a:pt x="464" y="90"/>
                  </a:lnTo>
                  <a:lnTo>
                    <a:pt x="434" y="90"/>
                  </a:lnTo>
                  <a:lnTo>
                    <a:pt x="419" y="90"/>
                  </a:lnTo>
                  <a:lnTo>
                    <a:pt x="404" y="105"/>
                  </a:lnTo>
                  <a:lnTo>
                    <a:pt x="374" y="135"/>
                  </a:lnTo>
                  <a:lnTo>
                    <a:pt x="359" y="165"/>
                  </a:lnTo>
                  <a:lnTo>
                    <a:pt x="344" y="225"/>
                  </a:lnTo>
                  <a:lnTo>
                    <a:pt x="329" y="285"/>
                  </a:lnTo>
                  <a:lnTo>
                    <a:pt x="314" y="345"/>
                  </a:lnTo>
                  <a:lnTo>
                    <a:pt x="299" y="435"/>
                  </a:lnTo>
                  <a:lnTo>
                    <a:pt x="284" y="525"/>
                  </a:lnTo>
                  <a:lnTo>
                    <a:pt x="254" y="585"/>
                  </a:lnTo>
                  <a:lnTo>
                    <a:pt x="209" y="630"/>
                  </a:lnTo>
                  <a:lnTo>
                    <a:pt x="180" y="660"/>
                  </a:lnTo>
                  <a:lnTo>
                    <a:pt x="135" y="660"/>
                  </a:lnTo>
                  <a:lnTo>
                    <a:pt x="120" y="645"/>
                  </a:lnTo>
                  <a:lnTo>
                    <a:pt x="105" y="630"/>
                  </a:lnTo>
                  <a:lnTo>
                    <a:pt x="75" y="615"/>
                  </a:lnTo>
                  <a:lnTo>
                    <a:pt x="60" y="570"/>
                  </a:lnTo>
                  <a:lnTo>
                    <a:pt x="30" y="495"/>
                  </a:lnTo>
                  <a:lnTo>
                    <a:pt x="15" y="435"/>
                  </a:lnTo>
                  <a:lnTo>
                    <a:pt x="0" y="360"/>
                  </a:lnTo>
                  <a:lnTo>
                    <a:pt x="0" y="285"/>
                  </a:lnTo>
                  <a:lnTo>
                    <a:pt x="0" y="210"/>
                  </a:lnTo>
                  <a:lnTo>
                    <a:pt x="15" y="135"/>
                  </a:lnTo>
                  <a:lnTo>
                    <a:pt x="30" y="60"/>
                  </a:lnTo>
                  <a:lnTo>
                    <a:pt x="45" y="0"/>
                  </a:lnTo>
                  <a:lnTo>
                    <a:pt x="75" y="60"/>
                  </a:lnTo>
                  <a:lnTo>
                    <a:pt x="90" y="12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9" name="Freeform 19">
              <a:extLst>
                <a:ext uri="{FF2B5EF4-FFF2-40B4-BE49-F238E27FC236}">
                  <a16:creationId xmlns:a16="http://schemas.microsoft.com/office/drawing/2014/main" xmlns="" id="{112EBE61-82EC-4525-AF22-065CDD1FAE1D}"/>
                </a:ext>
              </a:extLst>
            </p:cNvPr>
            <p:cNvSpPr>
              <a:spLocks/>
            </p:cNvSpPr>
            <p:nvPr/>
          </p:nvSpPr>
          <p:spPr bwMode="auto">
            <a:xfrm>
              <a:off x="10440" y="13223"/>
              <a:ext cx="322" cy="1288"/>
            </a:xfrm>
            <a:custGeom>
              <a:avLst/>
              <a:gdLst>
                <a:gd name="T0" fmla="*/ 563 w 270"/>
                <a:gd name="T1" fmla="*/ 2029 h 1140"/>
                <a:gd name="T2" fmla="*/ 431 w 270"/>
                <a:gd name="T3" fmla="*/ 2088 h 1140"/>
                <a:gd name="T4" fmla="*/ 346 w 270"/>
                <a:gd name="T5" fmla="*/ 2059 h 1140"/>
                <a:gd name="T6" fmla="*/ 259 w 270"/>
                <a:gd name="T7" fmla="*/ 1904 h 1140"/>
                <a:gd name="T8" fmla="*/ 213 w 270"/>
                <a:gd name="T9" fmla="*/ 1715 h 1140"/>
                <a:gd name="T10" fmla="*/ 175 w 270"/>
                <a:gd name="T11" fmla="*/ 1530 h 1140"/>
                <a:gd name="T12" fmla="*/ 213 w 270"/>
                <a:gd name="T13" fmla="*/ 1374 h 1140"/>
                <a:gd name="T14" fmla="*/ 302 w 270"/>
                <a:gd name="T15" fmla="*/ 1247 h 1140"/>
                <a:gd name="T16" fmla="*/ 431 w 270"/>
                <a:gd name="T17" fmla="*/ 1218 h 1140"/>
                <a:gd name="T18" fmla="*/ 475 w 270"/>
                <a:gd name="T19" fmla="*/ 1279 h 1140"/>
                <a:gd name="T20" fmla="*/ 518 w 270"/>
                <a:gd name="T21" fmla="*/ 1404 h 1140"/>
                <a:gd name="T22" fmla="*/ 563 w 270"/>
                <a:gd name="T23" fmla="*/ 1467 h 1140"/>
                <a:gd name="T24" fmla="*/ 649 w 270"/>
                <a:gd name="T25" fmla="*/ 1374 h 1140"/>
                <a:gd name="T26" fmla="*/ 689 w 270"/>
                <a:gd name="T27" fmla="*/ 1247 h 1140"/>
                <a:gd name="T28" fmla="*/ 649 w 270"/>
                <a:gd name="T29" fmla="*/ 1122 h 1140"/>
                <a:gd name="T30" fmla="*/ 689 w 270"/>
                <a:gd name="T31" fmla="*/ 1062 h 1140"/>
                <a:gd name="T32" fmla="*/ 733 w 270"/>
                <a:gd name="T33" fmla="*/ 966 h 1140"/>
                <a:gd name="T34" fmla="*/ 733 w 270"/>
                <a:gd name="T35" fmla="*/ 843 h 1140"/>
                <a:gd name="T36" fmla="*/ 733 w 270"/>
                <a:gd name="T37" fmla="*/ 719 h 1140"/>
                <a:gd name="T38" fmla="*/ 733 w 270"/>
                <a:gd name="T39" fmla="*/ 624 h 1140"/>
                <a:gd name="T40" fmla="*/ 776 w 270"/>
                <a:gd name="T41" fmla="*/ 436 h 1140"/>
                <a:gd name="T42" fmla="*/ 776 w 270"/>
                <a:gd name="T43" fmla="*/ 218 h 1140"/>
                <a:gd name="T44" fmla="*/ 689 w 270"/>
                <a:gd name="T45" fmla="*/ 62 h 1140"/>
                <a:gd name="T46" fmla="*/ 689 w 270"/>
                <a:gd name="T47" fmla="*/ 125 h 1140"/>
                <a:gd name="T48" fmla="*/ 649 w 270"/>
                <a:gd name="T49" fmla="*/ 312 h 1140"/>
                <a:gd name="T50" fmla="*/ 563 w 270"/>
                <a:gd name="T51" fmla="*/ 530 h 1140"/>
                <a:gd name="T52" fmla="*/ 431 w 270"/>
                <a:gd name="T53" fmla="*/ 655 h 1140"/>
                <a:gd name="T54" fmla="*/ 259 w 270"/>
                <a:gd name="T55" fmla="*/ 812 h 1140"/>
                <a:gd name="T56" fmla="*/ 87 w 270"/>
                <a:gd name="T57" fmla="*/ 1091 h 1140"/>
                <a:gd name="T58" fmla="*/ 0 w 270"/>
                <a:gd name="T59" fmla="*/ 1467 h 1140"/>
                <a:gd name="T60" fmla="*/ 43 w 270"/>
                <a:gd name="T61" fmla="*/ 1778 h 1140"/>
                <a:gd name="T62" fmla="*/ 87 w 270"/>
                <a:gd name="T63" fmla="*/ 1967 h 1140"/>
                <a:gd name="T64" fmla="*/ 175 w 270"/>
                <a:gd name="T65" fmla="*/ 2213 h 1140"/>
                <a:gd name="T66" fmla="*/ 346 w 270"/>
                <a:gd name="T67" fmla="*/ 2340 h 1140"/>
                <a:gd name="T68" fmla="*/ 518 w 270"/>
                <a:gd name="T69" fmla="*/ 2370 h 1140"/>
                <a:gd name="T70" fmla="*/ 689 w 270"/>
                <a:gd name="T71" fmla="*/ 2245 h 1140"/>
                <a:gd name="T72" fmla="*/ 689 w 270"/>
                <a:gd name="T73" fmla="*/ 2059 h 1140"/>
                <a:gd name="T74" fmla="*/ 649 w 270"/>
                <a:gd name="T75" fmla="*/ 193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225" y="945"/>
                  </a:moveTo>
                  <a:lnTo>
                    <a:pt x="195" y="975"/>
                  </a:lnTo>
                  <a:lnTo>
                    <a:pt x="180" y="1005"/>
                  </a:lnTo>
                  <a:lnTo>
                    <a:pt x="150" y="1005"/>
                  </a:lnTo>
                  <a:lnTo>
                    <a:pt x="135" y="1005"/>
                  </a:lnTo>
                  <a:lnTo>
                    <a:pt x="120" y="990"/>
                  </a:lnTo>
                  <a:lnTo>
                    <a:pt x="105" y="960"/>
                  </a:lnTo>
                  <a:lnTo>
                    <a:pt x="90" y="915"/>
                  </a:lnTo>
                  <a:lnTo>
                    <a:pt x="75" y="885"/>
                  </a:lnTo>
                  <a:lnTo>
                    <a:pt x="75" y="825"/>
                  </a:lnTo>
                  <a:lnTo>
                    <a:pt x="60" y="780"/>
                  </a:lnTo>
                  <a:lnTo>
                    <a:pt x="60" y="735"/>
                  </a:lnTo>
                  <a:lnTo>
                    <a:pt x="75" y="690"/>
                  </a:lnTo>
                  <a:lnTo>
                    <a:pt x="75" y="660"/>
                  </a:lnTo>
                  <a:lnTo>
                    <a:pt x="90" y="630"/>
                  </a:lnTo>
                  <a:lnTo>
                    <a:pt x="105" y="600"/>
                  </a:lnTo>
                  <a:lnTo>
                    <a:pt x="135" y="585"/>
                  </a:lnTo>
                  <a:lnTo>
                    <a:pt x="150" y="585"/>
                  </a:lnTo>
                  <a:lnTo>
                    <a:pt x="165" y="585"/>
                  </a:lnTo>
                  <a:lnTo>
                    <a:pt x="165" y="615"/>
                  </a:lnTo>
                  <a:lnTo>
                    <a:pt x="180" y="630"/>
                  </a:lnTo>
                  <a:lnTo>
                    <a:pt x="180" y="675"/>
                  </a:lnTo>
                  <a:lnTo>
                    <a:pt x="180" y="705"/>
                  </a:lnTo>
                  <a:lnTo>
                    <a:pt x="195" y="705"/>
                  </a:lnTo>
                  <a:lnTo>
                    <a:pt x="210" y="690"/>
                  </a:lnTo>
                  <a:lnTo>
                    <a:pt x="225" y="660"/>
                  </a:lnTo>
                  <a:lnTo>
                    <a:pt x="225" y="630"/>
                  </a:lnTo>
                  <a:lnTo>
                    <a:pt x="240" y="600"/>
                  </a:lnTo>
                  <a:lnTo>
                    <a:pt x="240" y="570"/>
                  </a:lnTo>
                  <a:lnTo>
                    <a:pt x="225" y="540"/>
                  </a:lnTo>
                  <a:lnTo>
                    <a:pt x="225" y="510"/>
                  </a:lnTo>
                  <a:lnTo>
                    <a:pt x="240" y="510"/>
                  </a:lnTo>
                  <a:lnTo>
                    <a:pt x="240" y="480"/>
                  </a:lnTo>
                  <a:lnTo>
                    <a:pt x="255" y="465"/>
                  </a:lnTo>
                  <a:lnTo>
                    <a:pt x="255" y="435"/>
                  </a:lnTo>
                  <a:lnTo>
                    <a:pt x="255" y="405"/>
                  </a:lnTo>
                  <a:lnTo>
                    <a:pt x="255" y="375"/>
                  </a:lnTo>
                  <a:lnTo>
                    <a:pt x="255" y="345"/>
                  </a:lnTo>
                  <a:lnTo>
                    <a:pt x="240" y="330"/>
                  </a:lnTo>
                  <a:lnTo>
                    <a:pt x="255" y="300"/>
                  </a:lnTo>
                  <a:lnTo>
                    <a:pt x="270" y="255"/>
                  </a:lnTo>
                  <a:lnTo>
                    <a:pt x="270" y="210"/>
                  </a:lnTo>
                  <a:lnTo>
                    <a:pt x="270" y="165"/>
                  </a:lnTo>
                  <a:lnTo>
                    <a:pt x="270" y="105"/>
                  </a:lnTo>
                  <a:lnTo>
                    <a:pt x="255" y="60"/>
                  </a:lnTo>
                  <a:lnTo>
                    <a:pt x="240" y="30"/>
                  </a:lnTo>
                  <a:lnTo>
                    <a:pt x="225" y="0"/>
                  </a:lnTo>
                  <a:lnTo>
                    <a:pt x="240" y="60"/>
                  </a:lnTo>
                  <a:lnTo>
                    <a:pt x="240" y="105"/>
                  </a:lnTo>
                  <a:lnTo>
                    <a:pt x="225" y="150"/>
                  </a:lnTo>
                  <a:lnTo>
                    <a:pt x="210" y="195"/>
                  </a:lnTo>
                  <a:lnTo>
                    <a:pt x="195" y="255"/>
                  </a:lnTo>
                  <a:lnTo>
                    <a:pt x="180" y="285"/>
                  </a:lnTo>
                  <a:lnTo>
                    <a:pt x="150" y="315"/>
                  </a:lnTo>
                  <a:lnTo>
                    <a:pt x="135" y="345"/>
                  </a:lnTo>
                  <a:lnTo>
                    <a:pt x="90" y="390"/>
                  </a:lnTo>
                  <a:lnTo>
                    <a:pt x="60" y="450"/>
                  </a:lnTo>
                  <a:lnTo>
                    <a:pt x="30" y="525"/>
                  </a:lnTo>
                  <a:lnTo>
                    <a:pt x="15" y="615"/>
                  </a:lnTo>
                  <a:lnTo>
                    <a:pt x="0" y="705"/>
                  </a:lnTo>
                  <a:lnTo>
                    <a:pt x="0" y="795"/>
                  </a:lnTo>
                  <a:lnTo>
                    <a:pt x="15" y="855"/>
                  </a:lnTo>
                  <a:lnTo>
                    <a:pt x="15" y="900"/>
                  </a:lnTo>
                  <a:lnTo>
                    <a:pt x="30" y="945"/>
                  </a:lnTo>
                  <a:lnTo>
                    <a:pt x="45" y="990"/>
                  </a:lnTo>
                  <a:lnTo>
                    <a:pt x="60" y="1065"/>
                  </a:lnTo>
                  <a:lnTo>
                    <a:pt x="90" y="1110"/>
                  </a:lnTo>
                  <a:lnTo>
                    <a:pt x="120" y="1125"/>
                  </a:lnTo>
                  <a:lnTo>
                    <a:pt x="150" y="1140"/>
                  </a:lnTo>
                  <a:lnTo>
                    <a:pt x="180" y="1140"/>
                  </a:lnTo>
                  <a:lnTo>
                    <a:pt x="210" y="1110"/>
                  </a:lnTo>
                  <a:lnTo>
                    <a:pt x="240" y="1080"/>
                  </a:lnTo>
                  <a:lnTo>
                    <a:pt x="270" y="1035"/>
                  </a:lnTo>
                  <a:lnTo>
                    <a:pt x="240" y="990"/>
                  </a:lnTo>
                  <a:lnTo>
                    <a:pt x="225" y="945"/>
                  </a:lnTo>
                  <a:lnTo>
                    <a:pt x="225" y="930"/>
                  </a:lnTo>
                  <a:lnTo>
                    <a:pt x="225" y="945"/>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30" name="Freeform 20">
              <a:extLst>
                <a:ext uri="{FF2B5EF4-FFF2-40B4-BE49-F238E27FC236}">
                  <a16:creationId xmlns:a16="http://schemas.microsoft.com/office/drawing/2014/main" xmlns="" id="{DAB3B6F5-01EB-4051-9844-E8561741FC7F}"/>
                </a:ext>
              </a:extLst>
            </p:cNvPr>
            <p:cNvSpPr>
              <a:spLocks/>
            </p:cNvSpPr>
            <p:nvPr/>
          </p:nvSpPr>
          <p:spPr bwMode="auto">
            <a:xfrm>
              <a:off x="9834" y="14698"/>
              <a:ext cx="535" cy="763"/>
            </a:xfrm>
            <a:custGeom>
              <a:avLst/>
              <a:gdLst>
                <a:gd name="T0" fmla="*/ 1070 w 449"/>
                <a:gd name="T1" fmla="*/ 1002 h 675"/>
                <a:gd name="T2" fmla="*/ 1114 w 449"/>
                <a:gd name="T3" fmla="*/ 782 h 675"/>
                <a:gd name="T4" fmla="*/ 1114 w 449"/>
                <a:gd name="T5" fmla="*/ 595 h 675"/>
                <a:gd name="T6" fmla="*/ 1028 w 449"/>
                <a:gd name="T7" fmla="*/ 468 h 675"/>
                <a:gd name="T8" fmla="*/ 940 w 449"/>
                <a:gd name="T9" fmla="*/ 345 h 675"/>
                <a:gd name="T10" fmla="*/ 813 w 449"/>
                <a:gd name="T11" fmla="*/ 313 h 675"/>
                <a:gd name="T12" fmla="*/ 727 w 449"/>
                <a:gd name="T13" fmla="*/ 374 h 675"/>
                <a:gd name="T14" fmla="*/ 643 w 449"/>
                <a:gd name="T15" fmla="*/ 532 h 675"/>
                <a:gd name="T16" fmla="*/ 643 w 449"/>
                <a:gd name="T17" fmla="*/ 752 h 675"/>
                <a:gd name="T18" fmla="*/ 688 w 449"/>
                <a:gd name="T19" fmla="*/ 876 h 675"/>
                <a:gd name="T20" fmla="*/ 727 w 449"/>
                <a:gd name="T21" fmla="*/ 939 h 675"/>
                <a:gd name="T22" fmla="*/ 770 w 449"/>
                <a:gd name="T23" fmla="*/ 1002 h 675"/>
                <a:gd name="T24" fmla="*/ 727 w 449"/>
                <a:gd name="T25" fmla="*/ 1156 h 675"/>
                <a:gd name="T26" fmla="*/ 688 w 449"/>
                <a:gd name="T27" fmla="*/ 1219 h 675"/>
                <a:gd name="T28" fmla="*/ 601 w 449"/>
                <a:gd name="T29" fmla="*/ 1188 h 675"/>
                <a:gd name="T30" fmla="*/ 556 w 449"/>
                <a:gd name="T31" fmla="*/ 1188 h 675"/>
                <a:gd name="T32" fmla="*/ 514 w 449"/>
                <a:gd name="T33" fmla="*/ 1315 h 675"/>
                <a:gd name="T34" fmla="*/ 430 w 449"/>
                <a:gd name="T35" fmla="*/ 1344 h 675"/>
                <a:gd name="T36" fmla="*/ 387 w 449"/>
                <a:gd name="T37" fmla="*/ 1283 h 675"/>
                <a:gd name="T38" fmla="*/ 301 w 449"/>
                <a:gd name="T39" fmla="*/ 1283 h 675"/>
                <a:gd name="T40" fmla="*/ 213 w 449"/>
                <a:gd name="T41" fmla="*/ 1376 h 675"/>
                <a:gd name="T42" fmla="*/ 87 w 449"/>
                <a:gd name="T43" fmla="*/ 1376 h 675"/>
                <a:gd name="T44" fmla="*/ 0 w 449"/>
                <a:gd name="T45" fmla="*/ 1283 h 675"/>
                <a:gd name="T46" fmla="*/ 43 w 449"/>
                <a:gd name="T47" fmla="*/ 1219 h 675"/>
                <a:gd name="T48" fmla="*/ 170 w 449"/>
                <a:gd name="T49" fmla="*/ 1156 h 675"/>
                <a:gd name="T50" fmla="*/ 255 w 449"/>
                <a:gd name="T51" fmla="*/ 1033 h 675"/>
                <a:gd name="T52" fmla="*/ 343 w 449"/>
                <a:gd name="T53" fmla="*/ 782 h 675"/>
                <a:gd name="T54" fmla="*/ 430 w 449"/>
                <a:gd name="T55" fmla="*/ 468 h 675"/>
                <a:gd name="T56" fmla="*/ 556 w 449"/>
                <a:gd name="T57" fmla="*/ 157 h 675"/>
                <a:gd name="T58" fmla="*/ 770 w 449"/>
                <a:gd name="T59" fmla="*/ 0 h 675"/>
                <a:gd name="T60" fmla="*/ 940 w 449"/>
                <a:gd name="T61" fmla="*/ 31 h 675"/>
                <a:gd name="T62" fmla="*/ 1070 w 449"/>
                <a:gd name="T63" fmla="*/ 96 h 675"/>
                <a:gd name="T64" fmla="*/ 1200 w 449"/>
                <a:gd name="T65" fmla="*/ 313 h 675"/>
                <a:gd name="T66" fmla="*/ 1283 w 449"/>
                <a:gd name="T67" fmla="*/ 625 h 675"/>
                <a:gd name="T68" fmla="*/ 1283 w 449"/>
                <a:gd name="T69" fmla="*/ 939 h 675"/>
                <a:gd name="T70" fmla="*/ 1200 w 449"/>
                <a:gd name="T71" fmla="*/ 1251 h 675"/>
                <a:gd name="T72" fmla="*/ 1114 w 449"/>
                <a:gd name="T73" fmla="*/ 1251 h 675"/>
                <a:gd name="T74" fmla="*/ 1028 w 449"/>
                <a:gd name="T75" fmla="*/ 1127 h 6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9"/>
                <a:gd name="T115" fmla="*/ 0 h 675"/>
                <a:gd name="T116" fmla="*/ 449 w 449"/>
                <a:gd name="T117" fmla="*/ 675 h 6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9" h="675">
                  <a:moveTo>
                    <a:pt x="359" y="540"/>
                  </a:moveTo>
                  <a:lnTo>
                    <a:pt x="374" y="480"/>
                  </a:lnTo>
                  <a:lnTo>
                    <a:pt x="389" y="435"/>
                  </a:lnTo>
                  <a:lnTo>
                    <a:pt x="389" y="375"/>
                  </a:lnTo>
                  <a:lnTo>
                    <a:pt x="389" y="330"/>
                  </a:lnTo>
                  <a:lnTo>
                    <a:pt x="389" y="285"/>
                  </a:lnTo>
                  <a:lnTo>
                    <a:pt x="374" y="255"/>
                  </a:lnTo>
                  <a:lnTo>
                    <a:pt x="359" y="225"/>
                  </a:lnTo>
                  <a:lnTo>
                    <a:pt x="344" y="195"/>
                  </a:lnTo>
                  <a:lnTo>
                    <a:pt x="329" y="165"/>
                  </a:lnTo>
                  <a:lnTo>
                    <a:pt x="299" y="150"/>
                  </a:lnTo>
                  <a:lnTo>
                    <a:pt x="284" y="150"/>
                  </a:lnTo>
                  <a:lnTo>
                    <a:pt x="269" y="165"/>
                  </a:lnTo>
                  <a:lnTo>
                    <a:pt x="254" y="180"/>
                  </a:lnTo>
                  <a:lnTo>
                    <a:pt x="240" y="195"/>
                  </a:lnTo>
                  <a:lnTo>
                    <a:pt x="225" y="255"/>
                  </a:lnTo>
                  <a:lnTo>
                    <a:pt x="225" y="330"/>
                  </a:lnTo>
                  <a:lnTo>
                    <a:pt x="225" y="360"/>
                  </a:lnTo>
                  <a:lnTo>
                    <a:pt x="225" y="390"/>
                  </a:lnTo>
                  <a:lnTo>
                    <a:pt x="240" y="420"/>
                  </a:lnTo>
                  <a:lnTo>
                    <a:pt x="240" y="435"/>
                  </a:lnTo>
                  <a:lnTo>
                    <a:pt x="254" y="450"/>
                  </a:lnTo>
                  <a:lnTo>
                    <a:pt x="269" y="450"/>
                  </a:lnTo>
                  <a:lnTo>
                    <a:pt x="269" y="480"/>
                  </a:lnTo>
                  <a:lnTo>
                    <a:pt x="269" y="525"/>
                  </a:lnTo>
                  <a:lnTo>
                    <a:pt x="254" y="555"/>
                  </a:lnTo>
                  <a:lnTo>
                    <a:pt x="240" y="570"/>
                  </a:lnTo>
                  <a:lnTo>
                    <a:pt x="240" y="585"/>
                  </a:lnTo>
                  <a:lnTo>
                    <a:pt x="225" y="570"/>
                  </a:lnTo>
                  <a:lnTo>
                    <a:pt x="210" y="570"/>
                  </a:lnTo>
                  <a:lnTo>
                    <a:pt x="195" y="540"/>
                  </a:lnTo>
                  <a:lnTo>
                    <a:pt x="195" y="570"/>
                  </a:lnTo>
                  <a:lnTo>
                    <a:pt x="180" y="600"/>
                  </a:lnTo>
                  <a:lnTo>
                    <a:pt x="180" y="630"/>
                  </a:lnTo>
                  <a:lnTo>
                    <a:pt x="165" y="645"/>
                  </a:lnTo>
                  <a:lnTo>
                    <a:pt x="150" y="645"/>
                  </a:lnTo>
                  <a:lnTo>
                    <a:pt x="135" y="630"/>
                  </a:lnTo>
                  <a:lnTo>
                    <a:pt x="135" y="615"/>
                  </a:lnTo>
                  <a:lnTo>
                    <a:pt x="120" y="585"/>
                  </a:lnTo>
                  <a:lnTo>
                    <a:pt x="105" y="615"/>
                  </a:lnTo>
                  <a:lnTo>
                    <a:pt x="90" y="660"/>
                  </a:lnTo>
                  <a:lnTo>
                    <a:pt x="75" y="660"/>
                  </a:lnTo>
                  <a:lnTo>
                    <a:pt x="60" y="675"/>
                  </a:lnTo>
                  <a:lnTo>
                    <a:pt x="30" y="660"/>
                  </a:lnTo>
                  <a:lnTo>
                    <a:pt x="15" y="645"/>
                  </a:lnTo>
                  <a:lnTo>
                    <a:pt x="0" y="615"/>
                  </a:lnTo>
                  <a:lnTo>
                    <a:pt x="0" y="570"/>
                  </a:lnTo>
                  <a:lnTo>
                    <a:pt x="15" y="585"/>
                  </a:lnTo>
                  <a:lnTo>
                    <a:pt x="30" y="570"/>
                  </a:lnTo>
                  <a:lnTo>
                    <a:pt x="60" y="555"/>
                  </a:lnTo>
                  <a:lnTo>
                    <a:pt x="75" y="525"/>
                  </a:lnTo>
                  <a:lnTo>
                    <a:pt x="90" y="495"/>
                  </a:lnTo>
                  <a:lnTo>
                    <a:pt x="105" y="435"/>
                  </a:lnTo>
                  <a:lnTo>
                    <a:pt x="120" y="375"/>
                  </a:lnTo>
                  <a:lnTo>
                    <a:pt x="135" y="315"/>
                  </a:lnTo>
                  <a:lnTo>
                    <a:pt x="150" y="225"/>
                  </a:lnTo>
                  <a:lnTo>
                    <a:pt x="165" y="135"/>
                  </a:lnTo>
                  <a:lnTo>
                    <a:pt x="195" y="75"/>
                  </a:lnTo>
                  <a:lnTo>
                    <a:pt x="240" y="30"/>
                  </a:lnTo>
                  <a:lnTo>
                    <a:pt x="269" y="0"/>
                  </a:lnTo>
                  <a:lnTo>
                    <a:pt x="314" y="0"/>
                  </a:lnTo>
                  <a:lnTo>
                    <a:pt x="329" y="15"/>
                  </a:lnTo>
                  <a:lnTo>
                    <a:pt x="344" y="30"/>
                  </a:lnTo>
                  <a:lnTo>
                    <a:pt x="374" y="45"/>
                  </a:lnTo>
                  <a:lnTo>
                    <a:pt x="389" y="90"/>
                  </a:lnTo>
                  <a:lnTo>
                    <a:pt x="419" y="150"/>
                  </a:lnTo>
                  <a:lnTo>
                    <a:pt x="434" y="225"/>
                  </a:lnTo>
                  <a:lnTo>
                    <a:pt x="449" y="300"/>
                  </a:lnTo>
                  <a:lnTo>
                    <a:pt x="449" y="375"/>
                  </a:lnTo>
                  <a:lnTo>
                    <a:pt x="449" y="450"/>
                  </a:lnTo>
                  <a:lnTo>
                    <a:pt x="434" y="525"/>
                  </a:lnTo>
                  <a:lnTo>
                    <a:pt x="419" y="600"/>
                  </a:lnTo>
                  <a:lnTo>
                    <a:pt x="404" y="675"/>
                  </a:lnTo>
                  <a:lnTo>
                    <a:pt x="389" y="600"/>
                  </a:lnTo>
                  <a:lnTo>
                    <a:pt x="359" y="54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31" name="Freeform 21">
              <a:extLst>
                <a:ext uri="{FF2B5EF4-FFF2-40B4-BE49-F238E27FC236}">
                  <a16:creationId xmlns:a16="http://schemas.microsoft.com/office/drawing/2014/main" xmlns="" id="{B0717765-03FA-4747-BC5F-F0D941B70483}"/>
                </a:ext>
              </a:extLst>
            </p:cNvPr>
            <p:cNvSpPr>
              <a:spLocks/>
            </p:cNvSpPr>
            <p:nvPr/>
          </p:nvSpPr>
          <p:spPr bwMode="auto">
            <a:xfrm>
              <a:off x="1835" y="13223"/>
              <a:ext cx="322" cy="1288"/>
            </a:xfrm>
            <a:custGeom>
              <a:avLst/>
              <a:gdLst>
                <a:gd name="T0" fmla="*/ 213 w 270"/>
                <a:gd name="T1" fmla="*/ 2029 h 1140"/>
                <a:gd name="T2" fmla="*/ 346 w 270"/>
                <a:gd name="T3" fmla="*/ 2088 h 1140"/>
                <a:gd name="T4" fmla="*/ 431 w 270"/>
                <a:gd name="T5" fmla="*/ 2059 h 1140"/>
                <a:gd name="T6" fmla="*/ 518 w 270"/>
                <a:gd name="T7" fmla="*/ 1904 h 1140"/>
                <a:gd name="T8" fmla="*/ 563 w 270"/>
                <a:gd name="T9" fmla="*/ 1715 h 1140"/>
                <a:gd name="T10" fmla="*/ 601 w 270"/>
                <a:gd name="T11" fmla="*/ 1530 h 1140"/>
                <a:gd name="T12" fmla="*/ 563 w 270"/>
                <a:gd name="T13" fmla="*/ 1374 h 1140"/>
                <a:gd name="T14" fmla="*/ 475 w 270"/>
                <a:gd name="T15" fmla="*/ 1247 h 1140"/>
                <a:gd name="T16" fmla="*/ 346 w 270"/>
                <a:gd name="T17" fmla="*/ 1218 h 1140"/>
                <a:gd name="T18" fmla="*/ 302 w 270"/>
                <a:gd name="T19" fmla="*/ 1279 h 1140"/>
                <a:gd name="T20" fmla="*/ 259 w 270"/>
                <a:gd name="T21" fmla="*/ 1404 h 1140"/>
                <a:gd name="T22" fmla="*/ 213 w 270"/>
                <a:gd name="T23" fmla="*/ 1467 h 1140"/>
                <a:gd name="T24" fmla="*/ 130 w 270"/>
                <a:gd name="T25" fmla="*/ 1374 h 1140"/>
                <a:gd name="T26" fmla="*/ 87 w 270"/>
                <a:gd name="T27" fmla="*/ 1247 h 1140"/>
                <a:gd name="T28" fmla="*/ 130 w 270"/>
                <a:gd name="T29" fmla="*/ 1122 h 1140"/>
                <a:gd name="T30" fmla="*/ 87 w 270"/>
                <a:gd name="T31" fmla="*/ 1062 h 1140"/>
                <a:gd name="T32" fmla="*/ 43 w 270"/>
                <a:gd name="T33" fmla="*/ 966 h 1140"/>
                <a:gd name="T34" fmla="*/ 43 w 270"/>
                <a:gd name="T35" fmla="*/ 843 h 1140"/>
                <a:gd name="T36" fmla="*/ 43 w 270"/>
                <a:gd name="T37" fmla="*/ 719 h 1140"/>
                <a:gd name="T38" fmla="*/ 43 w 270"/>
                <a:gd name="T39" fmla="*/ 624 h 1140"/>
                <a:gd name="T40" fmla="*/ 0 w 270"/>
                <a:gd name="T41" fmla="*/ 436 h 1140"/>
                <a:gd name="T42" fmla="*/ 0 w 270"/>
                <a:gd name="T43" fmla="*/ 218 h 1140"/>
                <a:gd name="T44" fmla="*/ 87 w 270"/>
                <a:gd name="T45" fmla="*/ 62 h 1140"/>
                <a:gd name="T46" fmla="*/ 87 w 270"/>
                <a:gd name="T47" fmla="*/ 125 h 1140"/>
                <a:gd name="T48" fmla="*/ 130 w 270"/>
                <a:gd name="T49" fmla="*/ 312 h 1140"/>
                <a:gd name="T50" fmla="*/ 213 w 270"/>
                <a:gd name="T51" fmla="*/ 530 h 1140"/>
                <a:gd name="T52" fmla="*/ 346 w 270"/>
                <a:gd name="T53" fmla="*/ 655 h 1140"/>
                <a:gd name="T54" fmla="*/ 518 w 270"/>
                <a:gd name="T55" fmla="*/ 812 h 1140"/>
                <a:gd name="T56" fmla="*/ 689 w 270"/>
                <a:gd name="T57" fmla="*/ 1091 h 1140"/>
                <a:gd name="T58" fmla="*/ 776 w 270"/>
                <a:gd name="T59" fmla="*/ 1467 h 1140"/>
                <a:gd name="T60" fmla="*/ 733 w 270"/>
                <a:gd name="T61" fmla="*/ 1778 h 1140"/>
                <a:gd name="T62" fmla="*/ 689 w 270"/>
                <a:gd name="T63" fmla="*/ 1967 h 1140"/>
                <a:gd name="T64" fmla="*/ 601 w 270"/>
                <a:gd name="T65" fmla="*/ 2213 h 1140"/>
                <a:gd name="T66" fmla="*/ 431 w 270"/>
                <a:gd name="T67" fmla="*/ 2340 h 1140"/>
                <a:gd name="T68" fmla="*/ 259 w 270"/>
                <a:gd name="T69" fmla="*/ 2370 h 1140"/>
                <a:gd name="T70" fmla="*/ 87 w 270"/>
                <a:gd name="T71" fmla="*/ 2245 h 1140"/>
                <a:gd name="T72" fmla="*/ 87 w 270"/>
                <a:gd name="T73" fmla="*/ 2059 h 1140"/>
                <a:gd name="T74" fmla="*/ 130 w 270"/>
                <a:gd name="T75" fmla="*/ 193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45" y="945"/>
                  </a:moveTo>
                  <a:lnTo>
                    <a:pt x="75" y="975"/>
                  </a:lnTo>
                  <a:lnTo>
                    <a:pt x="90" y="1005"/>
                  </a:lnTo>
                  <a:lnTo>
                    <a:pt x="120" y="1005"/>
                  </a:lnTo>
                  <a:lnTo>
                    <a:pt x="135" y="1005"/>
                  </a:lnTo>
                  <a:lnTo>
                    <a:pt x="150" y="990"/>
                  </a:lnTo>
                  <a:lnTo>
                    <a:pt x="165" y="960"/>
                  </a:lnTo>
                  <a:lnTo>
                    <a:pt x="180" y="915"/>
                  </a:lnTo>
                  <a:lnTo>
                    <a:pt x="195" y="885"/>
                  </a:lnTo>
                  <a:lnTo>
                    <a:pt x="195" y="825"/>
                  </a:lnTo>
                  <a:lnTo>
                    <a:pt x="210" y="780"/>
                  </a:lnTo>
                  <a:lnTo>
                    <a:pt x="210" y="735"/>
                  </a:lnTo>
                  <a:lnTo>
                    <a:pt x="195" y="690"/>
                  </a:lnTo>
                  <a:lnTo>
                    <a:pt x="195" y="660"/>
                  </a:lnTo>
                  <a:lnTo>
                    <a:pt x="180" y="630"/>
                  </a:lnTo>
                  <a:lnTo>
                    <a:pt x="165" y="600"/>
                  </a:lnTo>
                  <a:lnTo>
                    <a:pt x="135" y="585"/>
                  </a:lnTo>
                  <a:lnTo>
                    <a:pt x="120" y="585"/>
                  </a:lnTo>
                  <a:lnTo>
                    <a:pt x="105" y="585"/>
                  </a:lnTo>
                  <a:lnTo>
                    <a:pt x="105" y="615"/>
                  </a:lnTo>
                  <a:lnTo>
                    <a:pt x="90" y="630"/>
                  </a:lnTo>
                  <a:lnTo>
                    <a:pt x="90" y="675"/>
                  </a:lnTo>
                  <a:lnTo>
                    <a:pt x="90" y="705"/>
                  </a:lnTo>
                  <a:lnTo>
                    <a:pt x="75" y="705"/>
                  </a:lnTo>
                  <a:lnTo>
                    <a:pt x="60" y="690"/>
                  </a:lnTo>
                  <a:lnTo>
                    <a:pt x="45" y="660"/>
                  </a:lnTo>
                  <a:lnTo>
                    <a:pt x="45" y="630"/>
                  </a:lnTo>
                  <a:lnTo>
                    <a:pt x="30" y="600"/>
                  </a:lnTo>
                  <a:lnTo>
                    <a:pt x="30" y="570"/>
                  </a:lnTo>
                  <a:lnTo>
                    <a:pt x="45" y="540"/>
                  </a:lnTo>
                  <a:lnTo>
                    <a:pt x="45" y="510"/>
                  </a:lnTo>
                  <a:lnTo>
                    <a:pt x="30" y="510"/>
                  </a:lnTo>
                  <a:lnTo>
                    <a:pt x="30" y="480"/>
                  </a:lnTo>
                  <a:lnTo>
                    <a:pt x="15" y="465"/>
                  </a:lnTo>
                  <a:lnTo>
                    <a:pt x="15" y="435"/>
                  </a:lnTo>
                  <a:lnTo>
                    <a:pt x="15" y="405"/>
                  </a:lnTo>
                  <a:lnTo>
                    <a:pt x="15" y="375"/>
                  </a:lnTo>
                  <a:lnTo>
                    <a:pt x="15" y="345"/>
                  </a:lnTo>
                  <a:lnTo>
                    <a:pt x="30" y="330"/>
                  </a:lnTo>
                  <a:lnTo>
                    <a:pt x="15" y="300"/>
                  </a:lnTo>
                  <a:lnTo>
                    <a:pt x="0" y="255"/>
                  </a:lnTo>
                  <a:lnTo>
                    <a:pt x="0" y="210"/>
                  </a:lnTo>
                  <a:lnTo>
                    <a:pt x="0" y="165"/>
                  </a:lnTo>
                  <a:lnTo>
                    <a:pt x="0" y="105"/>
                  </a:lnTo>
                  <a:lnTo>
                    <a:pt x="15" y="60"/>
                  </a:lnTo>
                  <a:lnTo>
                    <a:pt x="30" y="30"/>
                  </a:lnTo>
                  <a:lnTo>
                    <a:pt x="45" y="0"/>
                  </a:lnTo>
                  <a:lnTo>
                    <a:pt x="30" y="60"/>
                  </a:lnTo>
                  <a:lnTo>
                    <a:pt x="30" y="105"/>
                  </a:lnTo>
                  <a:lnTo>
                    <a:pt x="45" y="150"/>
                  </a:lnTo>
                  <a:lnTo>
                    <a:pt x="60" y="195"/>
                  </a:lnTo>
                  <a:lnTo>
                    <a:pt x="75" y="255"/>
                  </a:lnTo>
                  <a:lnTo>
                    <a:pt x="90" y="285"/>
                  </a:lnTo>
                  <a:lnTo>
                    <a:pt x="120" y="315"/>
                  </a:lnTo>
                  <a:lnTo>
                    <a:pt x="135" y="345"/>
                  </a:lnTo>
                  <a:lnTo>
                    <a:pt x="180" y="390"/>
                  </a:lnTo>
                  <a:lnTo>
                    <a:pt x="210" y="450"/>
                  </a:lnTo>
                  <a:lnTo>
                    <a:pt x="240" y="525"/>
                  </a:lnTo>
                  <a:lnTo>
                    <a:pt x="255" y="615"/>
                  </a:lnTo>
                  <a:lnTo>
                    <a:pt x="270" y="705"/>
                  </a:lnTo>
                  <a:lnTo>
                    <a:pt x="270" y="795"/>
                  </a:lnTo>
                  <a:lnTo>
                    <a:pt x="255" y="855"/>
                  </a:lnTo>
                  <a:lnTo>
                    <a:pt x="255" y="900"/>
                  </a:lnTo>
                  <a:lnTo>
                    <a:pt x="240" y="945"/>
                  </a:lnTo>
                  <a:lnTo>
                    <a:pt x="225" y="990"/>
                  </a:lnTo>
                  <a:lnTo>
                    <a:pt x="210" y="1065"/>
                  </a:lnTo>
                  <a:lnTo>
                    <a:pt x="180" y="1110"/>
                  </a:lnTo>
                  <a:lnTo>
                    <a:pt x="150" y="1125"/>
                  </a:lnTo>
                  <a:lnTo>
                    <a:pt x="120" y="1140"/>
                  </a:lnTo>
                  <a:lnTo>
                    <a:pt x="90" y="1140"/>
                  </a:lnTo>
                  <a:lnTo>
                    <a:pt x="60" y="1110"/>
                  </a:lnTo>
                  <a:lnTo>
                    <a:pt x="30" y="1080"/>
                  </a:lnTo>
                  <a:lnTo>
                    <a:pt x="0" y="1035"/>
                  </a:lnTo>
                  <a:lnTo>
                    <a:pt x="30" y="990"/>
                  </a:lnTo>
                  <a:lnTo>
                    <a:pt x="45" y="945"/>
                  </a:lnTo>
                  <a:lnTo>
                    <a:pt x="45" y="930"/>
                  </a:lnTo>
                  <a:lnTo>
                    <a:pt x="45" y="945"/>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32" name="Freeform 22">
              <a:extLst>
                <a:ext uri="{FF2B5EF4-FFF2-40B4-BE49-F238E27FC236}">
                  <a16:creationId xmlns:a16="http://schemas.microsoft.com/office/drawing/2014/main" xmlns="" id="{5B8042FC-C530-467C-B480-A9C71269CFA3}"/>
                </a:ext>
              </a:extLst>
            </p:cNvPr>
            <p:cNvSpPr>
              <a:spLocks/>
            </p:cNvSpPr>
            <p:nvPr/>
          </p:nvSpPr>
          <p:spPr bwMode="auto">
            <a:xfrm>
              <a:off x="2228" y="14698"/>
              <a:ext cx="553" cy="763"/>
            </a:xfrm>
            <a:custGeom>
              <a:avLst/>
              <a:gdLst>
                <a:gd name="T0" fmla="*/ 213 w 464"/>
                <a:gd name="T1" fmla="*/ 1002 h 675"/>
                <a:gd name="T2" fmla="*/ 173 w 464"/>
                <a:gd name="T3" fmla="*/ 782 h 675"/>
                <a:gd name="T4" fmla="*/ 173 w 464"/>
                <a:gd name="T5" fmla="*/ 595 h 675"/>
                <a:gd name="T6" fmla="*/ 259 w 464"/>
                <a:gd name="T7" fmla="*/ 468 h 675"/>
                <a:gd name="T8" fmla="*/ 387 w 464"/>
                <a:gd name="T9" fmla="*/ 345 h 675"/>
                <a:gd name="T10" fmla="*/ 474 w 464"/>
                <a:gd name="T11" fmla="*/ 313 h 675"/>
                <a:gd name="T12" fmla="*/ 558 w 464"/>
                <a:gd name="T13" fmla="*/ 374 h 675"/>
                <a:gd name="T14" fmla="*/ 642 w 464"/>
                <a:gd name="T15" fmla="*/ 532 h 675"/>
                <a:gd name="T16" fmla="*/ 642 w 464"/>
                <a:gd name="T17" fmla="*/ 752 h 675"/>
                <a:gd name="T18" fmla="*/ 599 w 464"/>
                <a:gd name="T19" fmla="*/ 876 h 675"/>
                <a:gd name="T20" fmla="*/ 558 w 464"/>
                <a:gd name="T21" fmla="*/ 939 h 675"/>
                <a:gd name="T22" fmla="*/ 517 w 464"/>
                <a:gd name="T23" fmla="*/ 1002 h 675"/>
                <a:gd name="T24" fmla="*/ 558 w 464"/>
                <a:gd name="T25" fmla="*/ 1156 h 675"/>
                <a:gd name="T26" fmla="*/ 599 w 464"/>
                <a:gd name="T27" fmla="*/ 1219 h 675"/>
                <a:gd name="T28" fmla="*/ 686 w 464"/>
                <a:gd name="T29" fmla="*/ 1188 h 675"/>
                <a:gd name="T30" fmla="*/ 727 w 464"/>
                <a:gd name="T31" fmla="*/ 1188 h 675"/>
                <a:gd name="T32" fmla="*/ 771 w 464"/>
                <a:gd name="T33" fmla="*/ 1315 h 675"/>
                <a:gd name="T34" fmla="*/ 855 w 464"/>
                <a:gd name="T35" fmla="*/ 1344 h 675"/>
                <a:gd name="T36" fmla="*/ 901 w 464"/>
                <a:gd name="T37" fmla="*/ 1283 h 675"/>
                <a:gd name="T38" fmla="*/ 987 w 464"/>
                <a:gd name="T39" fmla="*/ 1283 h 675"/>
                <a:gd name="T40" fmla="*/ 1074 w 464"/>
                <a:gd name="T41" fmla="*/ 1376 h 675"/>
                <a:gd name="T42" fmla="*/ 1200 w 464"/>
                <a:gd name="T43" fmla="*/ 1376 h 675"/>
                <a:gd name="T44" fmla="*/ 1287 w 464"/>
                <a:gd name="T45" fmla="*/ 1283 h 675"/>
                <a:gd name="T46" fmla="*/ 1243 w 464"/>
                <a:gd name="T47" fmla="*/ 1219 h 675"/>
                <a:gd name="T48" fmla="*/ 1156 w 464"/>
                <a:gd name="T49" fmla="*/ 1156 h 675"/>
                <a:gd name="T50" fmla="*/ 1030 w 464"/>
                <a:gd name="T51" fmla="*/ 1033 h 675"/>
                <a:gd name="T52" fmla="*/ 943 w 464"/>
                <a:gd name="T53" fmla="*/ 782 h 675"/>
                <a:gd name="T54" fmla="*/ 855 w 464"/>
                <a:gd name="T55" fmla="*/ 468 h 675"/>
                <a:gd name="T56" fmla="*/ 727 w 464"/>
                <a:gd name="T57" fmla="*/ 157 h 675"/>
                <a:gd name="T58" fmla="*/ 517 w 464"/>
                <a:gd name="T59" fmla="*/ 0 h 675"/>
                <a:gd name="T60" fmla="*/ 343 w 464"/>
                <a:gd name="T61" fmla="*/ 31 h 675"/>
                <a:gd name="T62" fmla="*/ 213 w 464"/>
                <a:gd name="T63" fmla="*/ 96 h 675"/>
                <a:gd name="T64" fmla="*/ 87 w 464"/>
                <a:gd name="T65" fmla="*/ 313 h 675"/>
                <a:gd name="T66" fmla="*/ 0 w 464"/>
                <a:gd name="T67" fmla="*/ 625 h 675"/>
                <a:gd name="T68" fmla="*/ 0 w 464"/>
                <a:gd name="T69" fmla="*/ 939 h 675"/>
                <a:gd name="T70" fmla="*/ 87 w 464"/>
                <a:gd name="T71" fmla="*/ 1251 h 675"/>
                <a:gd name="T72" fmla="*/ 213 w 464"/>
                <a:gd name="T73" fmla="*/ 1251 h 675"/>
                <a:gd name="T74" fmla="*/ 259 w 464"/>
                <a:gd name="T75" fmla="*/ 1127 h 6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4"/>
                <a:gd name="T115" fmla="*/ 0 h 675"/>
                <a:gd name="T116" fmla="*/ 464 w 464"/>
                <a:gd name="T117" fmla="*/ 675 h 6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4" h="675">
                  <a:moveTo>
                    <a:pt x="90" y="540"/>
                  </a:moveTo>
                  <a:lnTo>
                    <a:pt x="75" y="480"/>
                  </a:lnTo>
                  <a:lnTo>
                    <a:pt x="60" y="435"/>
                  </a:lnTo>
                  <a:lnTo>
                    <a:pt x="60" y="375"/>
                  </a:lnTo>
                  <a:lnTo>
                    <a:pt x="60" y="330"/>
                  </a:lnTo>
                  <a:lnTo>
                    <a:pt x="60" y="285"/>
                  </a:lnTo>
                  <a:lnTo>
                    <a:pt x="75" y="255"/>
                  </a:lnTo>
                  <a:lnTo>
                    <a:pt x="90" y="225"/>
                  </a:lnTo>
                  <a:lnTo>
                    <a:pt x="105" y="195"/>
                  </a:lnTo>
                  <a:lnTo>
                    <a:pt x="135" y="165"/>
                  </a:lnTo>
                  <a:lnTo>
                    <a:pt x="150" y="150"/>
                  </a:lnTo>
                  <a:lnTo>
                    <a:pt x="165" y="150"/>
                  </a:lnTo>
                  <a:lnTo>
                    <a:pt x="180" y="165"/>
                  </a:lnTo>
                  <a:lnTo>
                    <a:pt x="195" y="180"/>
                  </a:lnTo>
                  <a:lnTo>
                    <a:pt x="209" y="195"/>
                  </a:lnTo>
                  <a:lnTo>
                    <a:pt x="224" y="255"/>
                  </a:lnTo>
                  <a:lnTo>
                    <a:pt x="224" y="330"/>
                  </a:lnTo>
                  <a:lnTo>
                    <a:pt x="224" y="360"/>
                  </a:lnTo>
                  <a:lnTo>
                    <a:pt x="224" y="390"/>
                  </a:lnTo>
                  <a:lnTo>
                    <a:pt x="209" y="420"/>
                  </a:lnTo>
                  <a:lnTo>
                    <a:pt x="209" y="435"/>
                  </a:lnTo>
                  <a:lnTo>
                    <a:pt x="195" y="450"/>
                  </a:lnTo>
                  <a:lnTo>
                    <a:pt x="180" y="450"/>
                  </a:lnTo>
                  <a:lnTo>
                    <a:pt x="180" y="480"/>
                  </a:lnTo>
                  <a:lnTo>
                    <a:pt x="180" y="525"/>
                  </a:lnTo>
                  <a:lnTo>
                    <a:pt x="195" y="555"/>
                  </a:lnTo>
                  <a:lnTo>
                    <a:pt x="209" y="570"/>
                  </a:lnTo>
                  <a:lnTo>
                    <a:pt x="209" y="585"/>
                  </a:lnTo>
                  <a:lnTo>
                    <a:pt x="224" y="570"/>
                  </a:lnTo>
                  <a:lnTo>
                    <a:pt x="239" y="570"/>
                  </a:lnTo>
                  <a:lnTo>
                    <a:pt x="254" y="540"/>
                  </a:lnTo>
                  <a:lnTo>
                    <a:pt x="254" y="570"/>
                  </a:lnTo>
                  <a:lnTo>
                    <a:pt x="269" y="600"/>
                  </a:lnTo>
                  <a:lnTo>
                    <a:pt x="269" y="630"/>
                  </a:lnTo>
                  <a:lnTo>
                    <a:pt x="284" y="645"/>
                  </a:lnTo>
                  <a:lnTo>
                    <a:pt x="299" y="645"/>
                  </a:lnTo>
                  <a:lnTo>
                    <a:pt x="314" y="630"/>
                  </a:lnTo>
                  <a:lnTo>
                    <a:pt x="314" y="615"/>
                  </a:lnTo>
                  <a:lnTo>
                    <a:pt x="329" y="585"/>
                  </a:lnTo>
                  <a:lnTo>
                    <a:pt x="344" y="615"/>
                  </a:lnTo>
                  <a:lnTo>
                    <a:pt x="359" y="660"/>
                  </a:lnTo>
                  <a:lnTo>
                    <a:pt x="374" y="660"/>
                  </a:lnTo>
                  <a:lnTo>
                    <a:pt x="389" y="675"/>
                  </a:lnTo>
                  <a:lnTo>
                    <a:pt x="419" y="660"/>
                  </a:lnTo>
                  <a:lnTo>
                    <a:pt x="434" y="645"/>
                  </a:lnTo>
                  <a:lnTo>
                    <a:pt x="449" y="615"/>
                  </a:lnTo>
                  <a:lnTo>
                    <a:pt x="464" y="570"/>
                  </a:lnTo>
                  <a:lnTo>
                    <a:pt x="434" y="585"/>
                  </a:lnTo>
                  <a:lnTo>
                    <a:pt x="419" y="570"/>
                  </a:lnTo>
                  <a:lnTo>
                    <a:pt x="404" y="555"/>
                  </a:lnTo>
                  <a:lnTo>
                    <a:pt x="374" y="525"/>
                  </a:lnTo>
                  <a:lnTo>
                    <a:pt x="359" y="495"/>
                  </a:lnTo>
                  <a:lnTo>
                    <a:pt x="344" y="435"/>
                  </a:lnTo>
                  <a:lnTo>
                    <a:pt x="329" y="375"/>
                  </a:lnTo>
                  <a:lnTo>
                    <a:pt x="314" y="315"/>
                  </a:lnTo>
                  <a:lnTo>
                    <a:pt x="299" y="225"/>
                  </a:lnTo>
                  <a:lnTo>
                    <a:pt x="284" y="135"/>
                  </a:lnTo>
                  <a:lnTo>
                    <a:pt x="254" y="75"/>
                  </a:lnTo>
                  <a:lnTo>
                    <a:pt x="209" y="30"/>
                  </a:lnTo>
                  <a:lnTo>
                    <a:pt x="180" y="0"/>
                  </a:lnTo>
                  <a:lnTo>
                    <a:pt x="135" y="0"/>
                  </a:lnTo>
                  <a:lnTo>
                    <a:pt x="120" y="15"/>
                  </a:lnTo>
                  <a:lnTo>
                    <a:pt x="105" y="30"/>
                  </a:lnTo>
                  <a:lnTo>
                    <a:pt x="75" y="45"/>
                  </a:lnTo>
                  <a:lnTo>
                    <a:pt x="60" y="90"/>
                  </a:lnTo>
                  <a:lnTo>
                    <a:pt x="30" y="150"/>
                  </a:lnTo>
                  <a:lnTo>
                    <a:pt x="15" y="225"/>
                  </a:lnTo>
                  <a:lnTo>
                    <a:pt x="0" y="300"/>
                  </a:lnTo>
                  <a:lnTo>
                    <a:pt x="0" y="375"/>
                  </a:lnTo>
                  <a:lnTo>
                    <a:pt x="0" y="450"/>
                  </a:lnTo>
                  <a:lnTo>
                    <a:pt x="15" y="525"/>
                  </a:lnTo>
                  <a:lnTo>
                    <a:pt x="30" y="600"/>
                  </a:lnTo>
                  <a:lnTo>
                    <a:pt x="45" y="675"/>
                  </a:lnTo>
                  <a:lnTo>
                    <a:pt x="75" y="600"/>
                  </a:lnTo>
                  <a:lnTo>
                    <a:pt x="90" y="54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26" name="Rectangle 25"/>
          <p:cNvSpPr/>
          <p:nvPr/>
        </p:nvSpPr>
        <p:spPr>
          <a:xfrm>
            <a:off x="914400" y="685800"/>
            <a:ext cx="6934200" cy="523220"/>
          </a:xfrm>
          <a:prstGeom prst="rect">
            <a:avLst/>
          </a:prstGeom>
        </p:spPr>
        <p:txBody>
          <a:bodyPr wrap="square">
            <a:spAutoFit/>
          </a:bodyPr>
          <a:lstStyle/>
          <a:p>
            <a:pPr algn="just"/>
            <a:r>
              <a:rPr lang="en-US" sz="2800" b="1" dirty="0" smtClean="0">
                <a:solidFill>
                  <a:srgbClr val="0070C0"/>
                </a:solidFill>
                <a:latin typeface="Times New Roman" pitchFamily="18" charset="0"/>
                <a:cs typeface="Times New Roman" pitchFamily="18" charset="0"/>
              </a:rPr>
              <a:t>2. </a:t>
            </a:r>
            <a:r>
              <a:rPr lang="en-US" sz="2800" b="1" dirty="0" err="1" smtClean="0">
                <a:solidFill>
                  <a:srgbClr val="0070C0"/>
                </a:solidFill>
                <a:latin typeface="Times New Roman" pitchFamily="18" charset="0"/>
                <a:cs typeface="Times New Roman" pitchFamily="18" charset="0"/>
              </a:rPr>
              <a:t>Giá</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trị</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nội</a:t>
            </a:r>
            <a:r>
              <a:rPr lang="en-US" sz="2800" b="1" dirty="0" smtClean="0">
                <a:solidFill>
                  <a:srgbClr val="0070C0"/>
                </a:solidFill>
                <a:latin typeface="Times New Roman" pitchFamily="18" charset="0"/>
                <a:cs typeface="Times New Roman" pitchFamily="18" charset="0"/>
              </a:rPr>
              <a:t> dung</a:t>
            </a:r>
            <a:r>
              <a:rPr lang="en-US" sz="2800" b="1" i="1" dirty="0" smtClean="0">
                <a:solidFill>
                  <a:srgbClr val="0070C0"/>
                </a:solidFill>
                <a:latin typeface="Times New Roman" pitchFamily="18" charset="0"/>
                <a:cs typeface="Times New Roman" pitchFamily="18" charset="0"/>
              </a:rPr>
              <a:t>:</a:t>
            </a:r>
            <a:endParaRPr lang="vi-VN" sz="2800" b="1" dirty="0" smtClean="0">
              <a:solidFill>
                <a:srgbClr val="0070C0"/>
              </a:solidFill>
              <a:latin typeface="Times New Roman" pitchFamily="18" charset="0"/>
              <a:cs typeface="Times New Roman" pitchFamily="18" charset="0"/>
            </a:endParaRPr>
          </a:p>
        </p:txBody>
      </p:sp>
      <p:sp>
        <p:nvSpPr>
          <p:cNvPr id="27" name="TextBox 26"/>
          <p:cNvSpPr txBox="1">
            <a:spLocks noChangeArrowheads="1"/>
          </p:cNvSpPr>
          <p:nvPr/>
        </p:nvSpPr>
        <p:spPr bwMode="auto">
          <a:xfrm>
            <a:off x="838200" y="228600"/>
            <a:ext cx="7588809" cy="523220"/>
          </a:xfrm>
          <a:prstGeom prst="rect">
            <a:avLst/>
          </a:prstGeom>
          <a:noFill/>
          <a:ln w="9525">
            <a:noFill/>
            <a:miter lim="800000"/>
            <a:headEnd/>
            <a:tailEnd/>
          </a:ln>
        </p:spPr>
        <p:txBody>
          <a:bodyPr wrap="none">
            <a:spAutoFit/>
          </a:bodyPr>
          <a:lstStyle/>
          <a:p>
            <a:r>
              <a:rPr lang="en-US" sz="2800" b="1" dirty="0" smtClean="0">
                <a:solidFill>
                  <a:srgbClr val="FF0000"/>
                </a:solidFill>
                <a:latin typeface="Times New Roman" pitchFamily="18" charset="0"/>
                <a:cs typeface="Times New Roman" pitchFamily="18" charset="0"/>
              </a:rPr>
              <a:t>II. GIỚI THIỆU VỀ “TRUYỀN KÌ MẠN LỤC”</a:t>
            </a:r>
            <a:endParaRPr lang="en-US" sz="2800" b="1" dirty="0">
              <a:solidFill>
                <a:srgbClr val="FF0000"/>
              </a:solidFill>
              <a:latin typeface="Times New Roman" pitchFamily="18" charset="0"/>
              <a:cs typeface="Times New Roman" pitchFamily="18" charset="0"/>
            </a:endParaRPr>
          </a:p>
        </p:txBody>
      </p:sp>
      <p:sp>
        <p:nvSpPr>
          <p:cNvPr id="30" name="Rectangle 29"/>
          <p:cNvSpPr/>
          <p:nvPr/>
        </p:nvSpPr>
        <p:spPr>
          <a:xfrm>
            <a:off x="914400" y="1219200"/>
            <a:ext cx="8001000" cy="6001643"/>
          </a:xfrm>
          <a:prstGeom prst="rect">
            <a:avLst/>
          </a:prstGeom>
        </p:spPr>
        <p:txBody>
          <a:bodyPr wrap="square">
            <a:spAutoFit/>
          </a:bodyPr>
          <a:lstStyle/>
          <a:p>
            <a:pPr algn="just">
              <a:lnSpc>
                <a:spcPct val="150000"/>
              </a:lnSpc>
            </a:pPr>
            <a:r>
              <a:rPr lang="vi-VN" sz="24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a.</a:t>
            </a:r>
            <a:r>
              <a:rPr lang="vi-VN"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P</a:t>
            </a:r>
            <a:r>
              <a:rPr lang="vi-VN" sz="2000" b="1" dirty="0" smtClean="0">
                <a:latin typeface="Times New Roman" pitchFamily="18" charset="0"/>
                <a:cs typeface="Times New Roman" pitchFamily="18" charset="0"/>
              </a:rPr>
              <a:t>hản ánh hiện thực xã hội đương thời</a:t>
            </a:r>
            <a:r>
              <a:rPr lang="en-US" sz="2000" b="1" dirty="0" smtClean="0">
                <a:latin typeface="Times New Roman" pitchFamily="18" charset="0"/>
                <a:cs typeface="Times New Roman" pitchFamily="18" charset="0"/>
              </a:rPr>
              <a:t>:</a:t>
            </a:r>
          </a:p>
          <a:p>
            <a:pPr algn="just">
              <a:lnSpc>
                <a:spcPct val="150000"/>
              </a:lnSpc>
            </a:pPr>
            <a:r>
              <a:rPr lang="en-US" sz="2000" dirty="0" smtClean="0">
                <a:latin typeface="Times New Roman" pitchFamily="18" charset="0"/>
                <a:cs typeface="Times New Roman" pitchFamily="18" charset="0"/>
              </a:rPr>
              <a:t> P</a:t>
            </a:r>
            <a:r>
              <a:rPr lang="vi-VN" sz="2000" dirty="0" smtClean="0">
                <a:latin typeface="Times New Roman" pitchFamily="18" charset="0"/>
                <a:cs typeface="Times New Roman" pitchFamily="18" charset="0"/>
              </a:rPr>
              <a:t>hê phán những </a:t>
            </a:r>
            <a:r>
              <a:rPr lang="en-US" sz="2000" dirty="0" err="1" smtClean="0">
                <a:latin typeface="Times New Roman" pitchFamily="18" charset="0"/>
                <a:cs typeface="Times New Roman" pitchFamily="18" charset="0"/>
              </a:rPr>
              <a:t>mặt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tối</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của xã hội phong kiến đương thời</a:t>
            </a:r>
            <a:r>
              <a:rPr lang="en-US" sz="2000" dirty="0" smtClean="0">
                <a:latin typeface="Times New Roman" pitchFamily="18" charset="0"/>
                <a:cs typeface="Times New Roman" pitchFamily="18" charset="0"/>
              </a:rPr>
              <a:t>:</a:t>
            </a:r>
          </a:p>
          <a:p>
            <a:pPr algn="just">
              <a:lnSpc>
                <a:spcPct val="150000"/>
              </a:lnSpc>
            </a:pPr>
            <a:r>
              <a:rPr lang="en-US" sz="2000" b="1" dirty="0" smtClean="0">
                <a:latin typeface="Times New Roman" pitchFamily="18" charset="0"/>
                <a:cs typeface="Times New Roman" pitchFamily="18" charset="0"/>
              </a:rPr>
              <a:t>+</a:t>
            </a:r>
            <a:r>
              <a:rPr lang="vi-VN"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C</a:t>
            </a:r>
            <a:r>
              <a:rPr lang="vi-VN" sz="2000" dirty="0" smtClean="0">
                <a:latin typeface="Times New Roman" pitchFamily="18" charset="0"/>
                <a:cs typeface="Times New Roman" pitchFamily="18" charset="0"/>
              </a:rPr>
              <a:t>ảnh binh lửa rối ren gây bao đau khổ cho nhân dân, gia đình li tán, nhân tài, vật lực bị tàn phá (</a:t>
            </a:r>
            <a:r>
              <a:rPr lang="vi-VN" sz="2000" i="1" dirty="0" smtClean="0">
                <a:latin typeface="Times New Roman" pitchFamily="18" charset="0"/>
                <a:cs typeface="Times New Roman" pitchFamily="18" charset="0"/>
              </a:rPr>
              <a:t>Chuyện Lí tướng quân)</a:t>
            </a:r>
          </a:p>
          <a:p>
            <a:pPr algn="just">
              <a:lnSpc>
                <a:spcPct val="150000"/>
              </a:lnSpc>
            </a:pPr>
            <a:r>
              <a:rPr lang="vi-VN"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N</a:t>
            </a:r>
            <a:r>
              <a:rPr lang="vi-VN" sz="2000" dirty="0" smtClean="0">
                <a:latin typeface="Times New Roman" pitchFamily="18" charset="0"/>
                <a:cs typeface="Times New Roman" pitchFamily="18" charset="0"/>
              </a:rPr>
              <a:t>ạn tham quan, vua nhiều dục vọng, quan hung tợn, tham lam, hiếu sắc, nh</a:t>
            </a:r>
            <a:r>
              <a:rPr lang="en-US" sz="2000" dirty="0" smtClean="0">
                <a:latin typeface="Times New Roman" pitchFamily="18" charset="0"/>
                <a:cs typeface="Times New Roman" pitchFamily="18" charset="0"/>
              </a:rPr>
              <a:t>a</a:t>
            </a:r>
            <a:r>
              <a:rPr lang="vi-VN" sz="2000" dirty="0" smtClean="0">
                <a:latin typeface="Times New Roman" pitchFamily="18" charset="0"/>
                <a:cs typeface="Times New Roman" pitchFamily="18" charset="0"/>
              </a:rPr>
              <a:t>m hiểm </a:t>
            </a:r>
            <a:r>
              <a:rPr lang="en-US" sz="2000" dirty="0" smtClean="0">
                <a:latin typeface="Times New Roman" pitchFamily="18" charset="0"/>
                <a:cs typeface="Times New Roman" pitchFamily="18" charset="0"/>
              </a:rPr>
              <a:t>…</a:t>
            </a:r>
            <a:r>
              <a:rPr lang="vi-VN" sz="2000" dirty="0" smtClean="0">
                <a:latin typeface="Times New Roman" pitchFamily="18" charset="0"/>
                <a:cs typeface="Times New Roman" pitchFamily="18" charset="0"/>
              </a:rPr>
              <a:t> </a:t>
            </a:r>
            <a:r>
              <a:rPr lang="vi-VN" sz="2000" i="1" dirty="0" smtClean="0">
                <a:latin typeface="Times New Roman" pitchFamily="18" charset="0"/>
                <a:cs typeface="Times New Roman" pitchFamily="18" charset="0"/>
              </a:rPr>
              <a:t>(Chuyện đối đáp của người tiều phu núi Na, Chuyện Lí tướng quân, Chuyện nàng Túy Tiêu).</a:t>
            </a:r>
          </a:p>
          <a:p>
            <a:pPr algn="just">
              <a:lnSpc>
                <a:spcPct val="150000"/>
              </a:lnSpc>
            </a:pPr>
            <a:r>
              <a:rPr lang="vi-VN"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a:t>
            </a:r>
            <a:r>
              <a:rPr lang="vi-VN" sz="2000" dirty="0" smtClean="0">
                <a:latin typeface="Times New Roman" pitchFamily="18" charset="0"/>
                <a:cs typeface="Times New Roman" pitchFamily="18" charset="0"/>
              </a:rPr>
              <a:t>hực trạng đạo đức xã hội suy đồi xuống cấp: đạo Nho suy thoái, nhiều tầng lớp nho sĩ hư hỏng, chạy theo sự hưởng lạc đồi bại, không còn thiết tha với đạo lí</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a:t>
            </a:r>
            <a:r>
              <a:rPr lang="vi-VN" sz="2000" i="1" dirty="0" smtClean="0">
                <a:latin typeface="Times New Roman" pitchFamily="18" charset="0"/>
                <a:cs typeface="Times New Roman" pitchFamily="18" charset="0"/>
              </a:rPr>
              <a:t>Chuyện nghiệp oan của Đào thị, Chuyện cái chùa hoang ở Đông Triều). </a:t>
            </a:r>
          </a:p>
          <a:p>
            <a:endParaRPr lang="en-US" sz="2400" b="1" dirty="0" smtClean="0"/>
          </a:p>
          <a:p>
            <a:r>
              <a:rPr lang="en-US" sz="2400" b="1" dirty="0" smtClean="0">
                <a:latin typeface="Times New Roman" pitchFamily="18" charset="0"/>
                <a:cs typeface="Times New Roman" pitchFamily="18" charset="0"/>
              </a:rPr>
              <a:t> </a:t>
            </a:r>
            <a:endParaRPr lang="vi-VN"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amond(in)">
                                      <p:cBhvr>
                                        <p:cTn id="12" dur="2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diamond(in)">
                                      <p:cBhvr>
                                        <p:cTn id="17"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xmlns="" id="{7E0CBDE1-CDEA-423F-9B9B-DBAFEB9AF58D}"/>
              </a:ext>
            </a:extLst>
          </p:cNvPr>
          <p:cNvGrpSpPr>
            <a:grpSpLocks/>
          </p:cNvGrpSpPr>
          <p:nvPr/>
        </p:nvGrpSpPr>
        <p:grpSpPr bwMode="auto">
          <a:xfrm>
            <a:off x="0" y="0"/>
            <a:ext cx="9144000" cy="6858000"/>
            <a:chOff x="1710" y="1254"/>
            <a:chExt cx="9177" cy="14478"/>
          </a:xfrm>
        </p:grpSpPr>
        <p:sp>
          <p:nvSpPr>
            <p:cNvPr id="17413" name="Freeform 3">
              <a:extLst>
                <a:ext uri="{FF2B5EF4-FFF2-40B4-BE49-F238E27FC236}">
                  <a16:creationId xmlns:a16="http://schemas.microsoft.com/office/drawing/2014/main" xmlns="" id="{E16ACCFA-45EA-422B-BE1F-56D6F108AE8E}"/>
                </a:ext>
              </a:extLst>
            </p:cNvPr>
            <p:cNvSpPr>
              <a:spLocks/>
            </p:cNvSpPr>
            <p:nvPr/>
          </p:nvSpPr>
          <p:spPr bwMode="auto">
            <a:xfrm>
              <a:off x="10190" y="1254"/>
              <a:ext cx="697" cy="1662"/>
            </a:xfrm>
            <a:custGeom>
              <a:avLst/>
              <a:gdLst>
                <a:gd name="T0" fmla="*/ 1201 w 585"/>
                <a:gd name="T1" fmla="*/ 2997 h 1471"/>
                <a:gd name="T2" fmla="*/ 988 w 585"/>
                <a:gd name="T3" fmla="*/ 3029 h 1471"/>
                <a:gd name="T4" fmla="*/ 729 w 585"/>
                <a:gd name="T5" fmla="*/ 2749 h 1471"/>
                <a:gd name="T6" fmla="*/ 643 w 585"/>
                <a:gd name="T7" fmla="*/ 2436 h 1471"/>
                <a:gd name="T8" fmla="*/ 687 w 585"/>
                <a:gd name="T9" fmla="*/ 1934 h 1471"/>
                <a:gd name="T10" fmla="*/ 902 w 585"/>
                <a:gd name="T11" fmla="*/ 1467 h 1471"/>
                <a:gd name="T12" fmla="*/ 1158 w 585"/>
                <a:gd name="T13" fmla="*/ 1247 h 1471"/>
                <a:gd name="T14" fmla="*/ 1288 w 585"/>
                <a:gd name="T15" fmla="*/ 966 h 1471"/>
                <a:gd name="T16" fmla="*/ 1288 w 585"/>
                <a:gd name="T17" fmla="*/ 687 h 1471"/>
                <a:gd name="T18" fmla="*/ 1417 w 585"/>
                <a:gd name="T19" fmla="*/ 876 h 1471"/>
                <a:gd name="T20" fmla="*/ 1376 w 585"/>
                <a:gd name="T21" fmla="*/ 1187 h 1471"/>
                <a:gd name="T22" fmla="*/ 1328 w 585"/>
                <a:gd name="T23" fmla="*/ 1374 h 1471"/>
                <a:gd name="T24" fmla="*/ 1376 w 585"/>
                <a:gd name="T25" fmla="*/ 1559 h 1471"/>
                <a:gd name="T26" fmla="*/ 1288 w 585"/>
                <a:gd name="T27" fmla="*/ 1717 h 1471"/>
                <a:gd name="T28" fmla="*/ 1288 w 585"/>
                <a:gd name="T29" fmla="*/ 1872 h 1471"/>
                <a:gd name="T30" fmla="*/ 1288 w 585"/>
                <a:gd name="T31" fmla="*/ 2059 h 1471"/>
                <a:gd name="T32" fmla="*/ 1158 w 585"/>
                <a:gd name="T33" fmla="*/ 2153 h 1471"/>
                <a:gd name="T34" fmla="*/ 1115 w 585"/>
                <a:gd name="T35" fmla="*/ 1934 h 1471"/>
                <a:gd name="T36" fmla="*/ 1031 w 585"/>
                <a:gd name="T37" fmla="*/ 1872 h 1471"/>
                <a:gd name="T38" fmla="*/ 855 w 585"/>
                <a:gd name="T39" fmla="*/ 2029 h 1471"/>
                <a:gd name="T40" fmla="*/ 816 w 585"/>
                <a:gd name="T41" fmla="*/ 2280 h 1471"/>
                <a:gd name="T42" fmla="*/ 902 w 585"/>
                <a:gd name="T43" fmla="*/ 2562 h 1471"/>
                <a:gd name="T44" fmla="*/ 988 w 585"/>
                <a:gd name="T45" fmla="*/ 2749 h 1471"/>
                <a:gd name="T46" fmla="*/ 1158 w 585"/>
                <a:gd name="T47" fmla="*/ 2720 h 1471"/>
                <a:gd name="T48" fmla="*/ 1376 w 585"/>
                <a:gd name="T49" fmla="*/ 2468 h 1471"/>
                <a:gd name="T50" fmla="*/ 1417 w 585"/>
                <a:gd name="T51" fmla="*/ 2311 h 1471"/>
                <a:gd name="T52" fmla="*/ 1460 w 585"/>
                <a:gd name="T53" fmla="*/ 1967 h 1471"/>
                <a:gd name="T54" fmla="*/ 1504 w 585"/>
                <a:gd name="T55" fmla="*/ 281 h 1471"/>
                <a:gd name="T56" fmla="*/ 776 w 585"/>
                <a:gd name="T57" fmla="*/ 342 h 1471"/>
                <a:gd name="T58" fmla="*/ 430 w 585"/>
                <a:gd name="T59" fmla="*/ 404 h 1471"/>
                <a:gd name="T60" fmla="*/ 343 w 585"/>
                <a:gd name="T61" fmla="*/ 499 h 1471"/>
                <a:gd name="T62" fmla="*/ 170 w 585"/>
                <a:gd name="T63" fmla="*/ 780 h 1471"/>
                <a:gd name="T64" fmla="*/ 170 w 585"/>
                <a:gd name="T65" fmla="*/ 1091 h 1471"/>
                <a:gd name="T66" fmla="*/ 213 w 585"/>
                <a:gd name="T67" fmla="*/ 1343 h 1471"/>
                <a:gd name="T68" fmla="*/ 387 w 585"/>
                <a:gd name="T69" fmla="*/ 1530 h 1471"/>
                <a:gd name="T70" fmla="*/ 556 w 585"/>
                <a:gd name="T71" fmla="*/ 1497 h 1471"/>
                <a:gd name="T72" fmla="*/ 600 w 585"/>
                <a:gd name="T73" fmla="*/ 1309 h 1471"/>
                <a:gd name="T74" fmla="*/ 600 w 585"/>
                <a:gd name="T75" fmla="*/ 1030 h 1471"/>
                <a:gd name="T76" fmla="*/ 514 w 585"/>
                <a:gd name="T77" fmla="*/ 936 h 1471"/>
                <a:gd name="T78" fmla="*/ 514 w 585"/>
                <a:gd name="T79" fmla="*/ 780 h 1471"/>
                <a:gd name="T80" fmla="*/ 600 w 585"/>
                <a:gd name="T81" fmla="*/ 655 h 1471"/>
                <a:gd name="T82" fmla="*/ 729 w 585"/>
                <a:gd name="T83" fmla="*/ 719 h 1471"/>
                <a:gd name="T84" fmla="*/ 776 w 585"/>
                <a:gd name="T85" fmla="*/ 530 h 1471"/>
                <a:gd name="T86" fmla="*/ 855 w 585"/>
                <a:gd name="T87" fmla="*/ 530 h 1471"/>
                <a:gd name="T88" fmla="*/ 944 w 585"/>
                <a:gd name="T89" fmla="*/ 563 h 1471"/>
                <a:gd name="T90" fmla="*/ 1115 w 585"/>
                <a:gd name="T91" fmla="*/ 468 h 1471"/>
                <a:gd name="T92" fmla="*/ 1288 w 585"/>
                <a:gd name="T93" fmla="*/ 592 h 1471"/>
                <a:gd name="T94" fmla="*/ 1158 w 585"/>
                <a:gd name="T95" fmla="*/ 655 h 1471"/>
                <a:gd name="T96" fmla="*/ 1031 w 585"/>
                <a:gd name="T97" fmla="*/ 843 h 1471"/>
                <a:gd name="T98" fmla="*/ 902 w 585"/>
                <a:gd name="T99" fmla="*/ 1187 h 1471"/>
                <a:gd name="T100" fmla="*/ 687 w 585"/>
                <a:gd name="T101" fmla="*/ 1717 h 1471"/>
                <a:gd name="T102" fmla="*/ 387 w 585"/>
                <a:gd name="T103" fmla="*/ 1872 h 1471"/>
                <a:gd name="T104" fmla="*/ 213 w 585"/>
                <a:gd name="T105" fmla="*/ 1747 h 1471"/>
                <a:gd name="T106" fmla="*/ 43 w 585"/>
                <a:gd name="T107" fmla="*/ 1404 h 1471"/>
                <a:gd name="T108" fmla="*/ 0 w 585"/>
                <a:gd name="T109" fmla="*/ 966 h 1471"/>
                <a:gd name="T110" fmla="*/ 87 w 585"/>
                <a:gd name="T111" fmla="*/ 530 h 1471"/>
                <a:gd name="T112" fmla="*/ 213 w 585"/>
                <a:gd name="T113" fmla="*/ 252 h 1471"/>
                <a:gd name="T114" fmla="*/ 430 w 585"/>
                <a:gd name="T115" fmla="*/ 96 h 1471"/>
                <a:gd name="T116" fmla="*/ 944 w 585"/>
                <a:gd name="T117" fmla="*/ 0 h 1471"/>
                <a:gd name="T118" fmla="*/ 1673 w 585"/>
                <a:gd name="T119" fmla="*/ 1309 h 1471"/>
                <a:gd name="T120" fmla="*/ 1631 w 585"/>
                <a:gd name="T121" fmla="*/ 2088 h 1471"/>
                <a:gd name="T122" fmla="*/ 1544 w 585"/>
                <a:gd name="T123" fmla="*/ 2530 h 1471"/>
                <a:gd name="T124" fmla="*/ 1460 w 585"/>
                <a:gd name="T125" fmla="*/ 2778 h 1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71"/>
                <a:gd name="T191" fmla="*/ 585 w 585"/>
                <a:gd name="T192" fmla="*/ 1471 h 1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71">
                  <a:moveTo>
                    <a:pt x="480" y="1381"/>
                  </a:moveTo>
                  <a:lnTo>
                    <a:pt x="450" y="1426"/>
                  </a:lnTo>
                  <a:lnTo>
                    <a:pt x="420" y="1441"/>
                  </a:lnTo>
                  <a:lnTo>
                    <a:pt x="390" y="1456"/>
                  </a:lnTo>
                  <a:lnTo>
                    <a:pt x="375" y="1471"/>
                  </a:lnTo>
                  <a:lnTo>
                    <a:pt x="345" y="1456"/>
                  </a:lnTo>
                  <a:lnTo>
                    <a:pt x="315" y="1426"/>
                  </a:lnTo>
                  <a:lnTo>
                    <a:pt x="285" y="1381"/>
                  </a:lnTo>
                  <a:lnTo>
                    <a:pt x="255" y="1321"/>
                  </a:lnTo>
                  <a:lnTo>
                    <a:pt x="240" y="1276"/>
                  </a:lnTo>
                  <a:lnTo>
                    <a:pt x="240" y="1216"/>
                  </a:lnTo>
                  <a:lnTo>
                    <a:pt x="225" y="1171"/>
                  </a:lnTo>
                  <a:lnTo>
                    <a:pt x="225" y="1126"/>
                  </a:lnTo>
                  <a:lnTo>
                    <a:pt x="225" y="1035"/>
                  </a:lnTo>
                  <a:lnTo>
                    <a:pt x="240" y="930"/>
                  </a:lnTo>
                  <a:lnTo>
                    <a:pt x="255" y="840"/>
                  </a:lnTo>
                  <a:lnTo>
                    <a:pt x="285" y="765"/>
                  </a:lnTo>
                  <a:lnTo>
                    <a:pt x="315" y="705"/>
                  </a:lnTo>
                  <a:lnTo>
                    <a:pt x="345" y="660"/>
                  </a:lnTo>
                  <a:lnTo>
                    <a:pt x="375" y="645"/>
                  </a:lnTo>
                  <a:lnTo>
                    <a:pt x="405" y="600"/>
                  </a:lnTo>
                  <a:lnTo>
                    <a:pt x="420" y="570"/>
                  </a:lnTo>
                  <a:lnTo>
                    <a:pt x="435" y="525"/>
                  </a:lnTo>
                  <a:lnTo>
                    <a:pt x="450" y="465"/>
                  </a:lnTo>
                  <a:lnTo>
                    <a:pt x="450" y="420"/>
                  </a:lnTo>
                  <a:lnTo>
                    <a:pt x="450" y="375"/>
                  </a:lnTo>
                  <a:lnTo>
                    <a:pt x="450" y="330"/>
                  </a:lnTo>
                  <a:lnTo>
                    <a:pt x="465" y="345"/>
                  </a:lnTo>
                  <a:lnTo>
                    <a:pt x="480" y="390"/>
                  </a:lnTo>
                  <a:lnTo>
                    <a:pt x="495" y="420"/>
                  </a:lnTo>
                  <a:lnTo>
                    <a:pt x="495" y="480"/>
                  </a:lnTo>
                  <a:lnTo>
                    <a:pt x="495" y="525"/>
                  </a:lnTo>
                  <a:lnTo>
                    <a:pt x="480" y="570"/>
                  </a:lnTo>
                  <a:lnTo>
                    <a:pt x="480" y="615"/>
                  </a:lnTo>
                  <a:lnTo>
                    <a:pt x="450" y="645"/>
                  </a:lnTo>
                  <a:lnTo>
                    <a:pt x="465" y="660"/>
                  </a:lnTo>
                  <a:lnTo>
                    <a:pt x="480" y="690"/>
                  </a:lnTo>
                  <a:lnTo>
                    <a:pt x="480" y="720"/>
                  </a:lnTo>
                  <a:lnTo>
                    <a:pt x="480" y="750"/>
                  </a:lnTo>
                  <a:lnTo>
                    <a:pt x="480" y="780"/>
                  </a:lnTo>
                  <a:lnTo>
                    <a:pt x="465" y="810"/>
                  </a:lnTo>
                  <a:lnTo>
                    <a:pt x="450" y="825"/>
                  </a:lnTo>
                  <a:lnTo>
                    <a:pt x="435" y="840"/>
                  </a:lnTo>
                  <a:lnTo>
                    <a:pt x="450" y="870"/>
                  </a:lnTo>
                  <a:lnTo>
                    <a:pt x="450" y="900"/>
                  </a:lnTo>
                  <a:lnTo>
                    <a:pt x="450" y="930"/>
                  </a:lnTo>
                  <a:lnTo>
                    <a:pt x="450" y="960"/>
                  </a:lnTo>
                  <a:lnTo>
                    <a:pt x="450" y="990"/>
                  </a:lnTo>
                  <a:lnTo>
                    <a:pt x="435" y="1020"/>
                  </a:lnTo>
                  <a:lnTo>
                    <a:pt x="420" y="1035"/>
                  </a:lnTo>
                  <a:lnTo>
                    <a:pt x="405" y="1035"/>
                  </a:lnTo>
                  <a:lnTo>
                    <a:pt x="405" y="990"/>
                  </a:lnTo>
                  <a:lnTo>
                    <a:pt x="390" y="960"/>
                  </a:lnTo>
                  <a:lnTo>
                    <a:pt x="390" y="930"/>
                  </a:lnTo>
                  <a:lnTo>
                    <a:pt x="375" y="915"/>
                  </a:lnTo>
                  <a:lnTo>
                    <a:pt x="375" y="900"/>
                  </a:lnTo>
                  <a:lnTo>
                    <a:pt x="360" y="900"/>
                  </a:lnTo>
                  <a:lnTo>
                    <a:pt x="330" y="915"/>
                  </a:lnTo>
                  <a:lnTo>
                    <a:pt x="300" y="960"/>
                  </a:lnTo>
                  <a:lnTo>
                    <a:pt x="300" y="975"/>
                  </a:lnTo>
                  <a:lnTo>
                    <a:pt x="285" y="1020"/>
                  </a:lnTo>
                  <a:lnTo>
                    <a:pt x="285" y="1065"/>
                  </a:lnTo>
                  <a:lnTo>
                    <a:pt x="285" y="1096"/>
                  </a:lnTo>
                  <a:lnTo>
                    <a:pt x="285" y="1156"/>
                  </a:lnTo>
                  <a:lnTo>
                    <a:pt x="300" y="1201"/>
                  </a:lnTo>
                  <a:lnTo>
                    <a:pt x="315" y="1231"/>
                  </a:lnTo>
                  <a:lnTo>
                    <a:pt x="315" y="1276"/>
                  </a:lnTo>
                  <a:lnTo>
                    <a:pt x="330" y="1291"/>
                  </a:lnTo>
                  <a:lnTo>
                    <a:pt x="345" y="1321"/>
                  </a:lnTo>
                  <a:lnTo>
                    <a:pt x="375" y="1321"/>
                  </a:lnTo>
                  <a:lnTo>
                    <a:pt x="390" y="1321"/>
                  </a:lnTo>
                  <a:lnTo>
                    <a:pt x="405" y="1306"/>
                  </a:lnTo>
                  <a:lnTo>
                    <a:pt x="435" y="1291"/>
                  </a:lnTo>
                  <a:lnTo>
                    <a:pt x="450" y="1246"/>
                  </a:lnTo>
                  <a:lnTo>
                    <a:pt x="480" y="1186"/>
                  </a:lnTo>
                  <a:lnTo>
                    <a:pt x="480" y="1171"/>
                  </a:lnTo>
                  <a:lnTo>
                    <a:pt x="495" y="1156"/>
                  </a:lnTo>
                  <a:lnTo>
                    <a:pt x="495" y="1111"/>
                  </a:lnTo>
                  <a:lnTo>
                    <a:pt x="510" y="1065"/>
                  </a:lnTo>
                  <a:lnTo>
                    <a:pt x="510" y="1020"/>
                  </a:lnTo>
                  <a:lnTo>
                    <a:pt x="510" y="945"/>
                  </a:lnTo>
                  <a:lnTo>
                    <a:pt x="525" y="795"/>
                  </a:lnTo>
                  <a:lnTo>
                    <a:pt x="525" y="615"/>
                  </a:lnTo>
                  <a:lnTo>
                    <a:pt x="525" y="135"/>
                  </a:lnTo>
                  <a:lnTo>
                    <a:pt x="330" y="150"/>
                  </a:lnTo>
                  <a:lnTo>
                    <a:pt x="270" y="165"/>
                  </a:lnTo>
                  <a:lnTo>
                    <a:pt x="210" y="165"/>
                  </a:lnTo>
                  <a:lnTo>
                    <a:pt x="180" y="180"/>
                  </a:lnTo>
                  <a:lnTo>
                    <a:pt x="150" y="195"/>
                  </a:lnTo>
                  <a:lnTo>
                    <a:pt x="135" y="210"/>
                  </a:lnTo>
                  <a:lnTo>
                    <a:pt x="120" y="225"/>
                  </a:lnTo>
                  <a:lnTo>
                    <a:pt x="120" y="240"/>
                  </a:lnTo>
                  <a:lnTo>
                    <a:pt x="105" y="255"/>
                  </a:lnTo>
                  <a:lnTo>
                    <a:pt x="90" y="315"/>
                  </a:lnTo>
                  <a:lnTo>
                    <a:pt x="60" y="375"/>
                  </a:lnTo>
                  <a:lnTo>
                    <a:pt x="60" y="420"/>
                  </a:lnTo>
                  <a:lnTo>
                    <a:pt x="60" y="480"/>
                  </a:lnTo>
                  <a:lnTo>
                    <a:pt x="60" y="525"/>
                  </a:lnTo>
                  <a:lnTo>
                    <a:pt x="60" y="570"/>
                  </a:lnTo>
                  <a:lnTo>
                    <a:pt x="60" y="615"/>
                  </a:lnTo>
                  <a:lnTo>
                    <a:pt x="75" y="645"/>
                  </a:lnTo>
                  <a:lnTo>
                    <a:pt x="105" y="705"/>
                  </a:lnTo>
                  <a:lnTo>
                    <a:pt x="120" y="720"/>
                  </a:lnTo>
                  <a:lnTo>
                    <a:pt x="135" y="735"/>
                  </a:lnTo>
                  <a:lnTo>
                    <a:pt x="150" y="735"/>
                  </a:lnTo>
                  <a:lnTo>
                    <a:pt x="180" y="735"/>
                  </a:lnTo>
                  <a:lnTo>
                    <a:pt x="195" y="720"/>
                  </a:lnTo>
                  <a:lnTo>
                    <a:pt x="195" y="690"/>
                  </a:lnTo>
                  <a:lnTo>
                    <a:pt x="210" y="660"/>
                  </a:lnTo>
                  <a:lnTo>
                    <a:pt x="210" y="630"/>
                  </a:lnTo>
                  <a:lnTo>
                    <a:pt x="225" y="570"/>
                  </a:lnTo>
                  <a:lnTo>
                    <a:pt x="225" y="540"/>
                  </a:lnTo>
                  <a:lnTo>
                    <a:pt x="210" y="495"/>
                  </a:lnTo>
                  <a:lnTo>
                    <a:pt x="210" y="480"/>
                  </a:lnTo>
                  <a:lnTo>
                    <a:pt x="195" y="465"/>
                  </a:lnTo>
                  <a:lnTo>
                    <a:pt x="180" y="450"/>
                  </a:lnTo>
                  <a:lnTo>
                    <a:pt x="165" y="450"/>
                  </a:lnTo>
                  <a:lnTo>
                    <a:pt x="165" y="405"/>
                  </a:lnTo>
                  <a:lnTo>
                    <a:pt x="180" y="375"/>
                  </a:lnTo>
                  <a:lnTo>
                    <a:pt x="180" y="345"/>
                  </a:lnTo>
                  <a:lnTo>
                    <a:pt x="195" y="330"/>
                  </a:lnTo>
                  <a:lnTo>
                    <a:pt x="210" y="315"/>
                  </a:lnTo>
                  <a:lnTo>
                    <a:pt x="225" y="315"/>
                  </a:lnTo>
                  <a:lnTo>
                    <a:pt x="240" y="330"/>
                  </a:lnTo>
                  <a:lnTo>
                    <a:pt x="255" y="345"/>
                  </a:lnTo>
                  <a:lnTo>
                    <a:pt x="255" y="315"/>
                  </a:lnTo>
                  <a:lnTo>
                    <a:pt x="255" y="285"/>
                  </a:lnTo>
                  <a:lnTo>
                    <a:pt x="270" y="255"/>
                  </a:lnTo>
                  <a:lnTo>
                    <a:pt x="285" y="255"/>
                  </a:lnTo>
                  <a:lnTo>
                    <a:pt x="300" y="255"/>
                  </a:lnTo>
                  <a:lnTo>
                    <a:pt x="315" y="285"/>
                  </a:lnTo>
                  <a:lnTo>
                    <a:pt x="315" y="315"/>
                  </a:lnTo>
                  <a:lnTo>
                    <a:pt x="330" y="270"/>
                  </a:lnTo>
                  <a:lnTo>
                    <a:pt x="345" y="240"/>
                  </a:lnTo>
                  <a:lnTo>
                    <a:pt x="375" y="225"/>
                  </a:lnTo>
                  <a:lnTo>
                    <a:pt x="390" y="225"/>
                  </a:lnTo>
                  <a:lnTo>
                    <a:pt x="405" y="225"/>
                  </a:lnTo>
                  <a:lnTo>
                    <a:pt x="435" y="255"/>
                  </a:lnTo>
                  <a:lnTo>
                    <a:pt x="450" y="285"/>
                  </a:lnTo>
                  <a:lnTo>
                    <a:pt x="450" y="330"/>
                  </a:lnTo>
                  <a:lnTo>
                    <a:pt x="435" y="315"/>
                  </a:lnTo>
                  <a:lnTo>
                    <a:pt x="405" y="315"/>
                  </a:lnTo>
                  <a:lnTo>
                    <a:pt x="390" y="330"/>
                  </a:lnTo>
                  <a:lnTo>
                    <a:pt x="375" y="360"/>
                  </a:lnTo>
                  <a:lnTo>
                    <a:pt x="360" y="405"/>
                  </a:lnTo>
                  <a:lnTo>
                    <a:pt x="345" y="450"/>
                  </a:lnTo>
                  <a:lnTo>
                    <a:pt x="330" y="510"/>
                  </a:lnTo>
                  <a:lnTo>
                    <a:pt x="315" y="570"/>
                  </a:lnTo>
                  <a:lnTo>
                    <a:pt x="300" y="660"/>
                  </a:lnTo>
                  <a:lnTo>
                    <a:pt x="270" y="750"/>
                  </a:lnTo>
                  <a:lnTo>
                    <a:pt x="240" y="825"/>
                  </a:lnTo>
                  <a:lnTo>
                    <a:pt x="210" y="870"/>
                  </a:lnTo>
                  <a:lnTo>
                    <a:pt x="165" y="900"/>
                  </a:lnTo>
                  <a:lnTo>
                    <a:pt x="135" y="900"/>
                  </a:lnTo>
                  <a:lnTo>
                    <a:pt x="105" y="885"/>
                  </a:lnTo>
                  <a:lnTo>
                    <a:pt x="90" y="870"/>
                  </a:lnTo>
                  <a:lnTo>
                    <a:pt x="75" y="840"/>
                  </a:lnTo>
                  <a:lnTo>
                    <a:pt x="60" y="810"/>
                  </a:lnTo>
                  <a:lnTo>
                    <a:pt x="30" y="735"/>
                  </a:lnTo>
                  <a:lnTo>
                    <a:pt x="15" y="675"/>
                  </a:lnTo>
                  <a:lnTo>
                    <a:pt x="0" y="600"/>
                  </a:lnTo>
                  <a:lnTo>
                    <a:pt x="0" y="540"/>
                  </a:lnTo>
                  <a:lnTo>
                    <a:pt x="0" y="465"/>
                  </a:lnTo>
                  <a:lnTo>
                    <a:pt x="0" y="390"/>
                  </a:lnTo>
                  <a:lnTo>
                    <a:pt x="15" y="330"/>
                  </a:lnTo>
                  <a:lnTo>
                    <a:pt x="30" y="255"/>
                  </a:lnTo>
                  <a:lnTo>
                    <a:pt x="60" y="135"/>
                  </a:lnTo>
                  <a:lnTo>
                    <a:pt x="75" y="135"/>
                  </a:lnTo>
                  <a:lnTo>
                    <a:pt x="75" y="120"/>
                  </a:lnTo>
                  <a:lnTo>
                    <a:pt x="90" y="90"/>
                  </a:lnTo>
                  <a:lnTo>
                    <a:pt x="120" y="60"/>
                  </a:lnTo>
                  <a:lnTo>
                    <a:pt x="150" y="45"/>
                  </a:lnTo>
                  <a:lnTo>
                    <a:pt x="180" y="30"/>
                  </a:lnTo>
                  <a:lnTo>
                    <a:pt x="255" y="0"/>
                  </a:lnTo>
                  <a:lnTo>
                    <a:pt x="330" y="0"/>
                  </a:lnTo>
                  <a:lnTo>
                    <a:pt x="585" y="0"/>
                  </a:lnTo>
                  <a:lnTo>
                    <a:pt x="585" y="630"/>
                  </a:lnTo>
                  <a:lnTo>
                    <a:pt x="585" y="825"/>
                  </a:lnTo>
                  <a:lnTo>
                    <a:pt x="570" y="1005"/>
                  </a:lnTo>
                  <a:lnTo>
                    <a:pt x="570" y="1096"/>
                  </a:lnTo>
                  <a:lnTo>
                    <a:pt x="555" y="1156"/>
                  </a:lnTo>
                  <a:lnTo>
                    <a:pt x="540" y="1216"/>
                  </a:lnTo>
                  <a:lnTo>
                    <a:pt x="540" y="1276"/>
                  </a:lnTo>
                  <a:lnTo>
                    <a:pt x="525" y="1291"/>
                  </a:lnTo>
                  <a:lnTo>
                    <a:pt x="510" y="1336"/>
                  </a:lnTo>
                  <a:lnTo>
                    <a:pt x="480" y="1381"/>
                  </a:lnTo>
                  <a:close/>
                </a:path>
              </a:pathLst>
            </a:custGeom>
            <a:solidFill>
              <a:srgbClr val="B20065"/>
            </a:solidFill>
            <a:ln w="9525">
              <a:solidFill>
                <a:srgbClr val="0000FF"/>
              </a:solidFill>
              <a:round/>
              <a:headEnd/>
              <a:tailEnd/>
            </a:ln>
          </p:spPr>
          <p:txBody>
            <a:bodyPr/>
            <a:lstStyle/>
            <a:p>
              <a:endParaRPr lang="en-US"/>
            </a:p>
          </p:txBody>
        </p:sp>
        <p:sp>
          <p:nvSpPr>
            <p:cNvPr id="17414" name="Freeform 4">
              <a:extLst>
                <a:ext uri="{FF2B5EF4-FFF2-40B4-BE49-F238E27FC236}">
                  <a16:creationId xmlns:a16="http://schemas.microsoft.com/office/drawing/2014/main" xmlns="" id="{8C3DCC70-36AA-4EEE-A281-2DF12960D441}"/>
                </a:ext>
              </a:extLst>
            </p:cNvPr>
            <p:cNvSpPr>
              <a:spLocks/>
            </p:cNvSpPr>
            <p:nvPr/>
          </p:nvSpPr>
          <p:spPr bwMode="auto">
            <a:xfrm>
              <a:off x="1710" y="1254"/>
              <a:ext cx="697" cy="1662"/>
            </a:xfrm>
            <a:custGeom>
              <a:avLst/>
              <a:gdLst>
                <a:gd name="T0" fmla="*/ 474 w 585"/>
                <a:gd name="T1" fmla="*/ 2997 h 1471"/>
                <a:gd name="T2" fmla="*/ 687 w 585"/>
                <a:gd name="T3" fmla="*/ 3029 h 1471"/>
                <a:gd name="T4" fmla="*/ 944 w 585"/>
                <a:gd name="T5" fmla="*/ 2749 h 1471"/>
                <a:gd name="T6" fmla="*/ 1031 w 585"/>
                <a:gd name="T7" fmla="*/ 2436 h 1471"/>
                <a:gd name="T8" fmla="*/ 988 w 585"/>
                <a:gd name="T9" fmla="*/ 1934 h 1471"/>
                <a:gd name="T10" fmla="*/ 776 w 585"/>
                <a:gd name="T11" fmla="*/ 1467 h 1471"/>
                <a:gd name="T12" fmla="*/ 514 w 585"/>
                <a:gd name="T13" fmla="*/ 1247 h 1471"/>
                <a:gd name="T14" fmla="*/ 387 w 585"/>
                <a:gd name="T15" fmla="*/ 966 h 1471"/>
                <a:gd name="T16" fmla="*/ 387 w 585"/>
                <a:gd name="T17" fmla="*/ 687 h 1471"/>
                <a:gd name="T18" fmla="*/ 255 w 585"/>
                <a:gd name="T19" fmla="*/ 876 h 1471"/>
                <a:gd name="T20" fmla="*/ 301 w 585"/>
                <a:gd name="T21" fmla="*/ 1187 h 1471"/>
                <a:gd name="T22" fmla="*/ 343 w 585"/>
                <a:gd name="T23" fmla="*/ 1374 h 1471"/>
                <a:gd name="T24" fmla="*/ 301 w 585"/>
                <a:gd name="T25" fmla="*/ 1559 h 1471"/>
                <a:gd name="T26" fmla="*/ 387 w 585"/>
                <a:gd name="T27" fmla="*/ 1717 h 1471"/>
                <a:gd name="T28" fmla="*/ 387 w 585"/>
                <a:gd name="T29" fmla="*/ 1872 h 1471"/>
                <a:gd name="T30" fmla="*/ 387 w 585"/>
                <a:gd name="T31" fmla="*/ 2059 h 1471"/>
                <a:gd name="T32" fmla="*/ 514 w 585"/>
                <a:gd name="T33" fmla="*/ 2153 h 1471"/>
                <a:gd name="T34" fmla="*/ 556 w 585"/>
                <a:gd name="T35" fmla="*/ 1934 h 1471"/>
                <a:gd name="T36" fmla="*/ 643 w 585"/>
                <a:gd name="T37" fmla="*/ 1872 h 1471"/>
                <a:gd name="T38" fmla="*/ 816 w 585"/>
                <a:gd name="T39" fmla="*/ 2029 h 1471"/>
                <a:gd name="T40" fmla="*/ 855 w 585"/>
                <a:gd name="T41" fmla="*/ 2280 h 1471"/>
                <a:gd name="T42" fmla="*/ 776 w 585"/>
                <a:gd name="T43" fmla="*/ 2562 h 1471"/>
                <a:gd name="T44" fmla="*/ 687 w 585"/>
                <a:gd name="T45" fmla="*/ 2749 h 1471"/>
                <a:gd name="T46" fmla="*/ 514 w 585"/>
                <a:gd name="T47" fmla="*/ 2720 h 1471"/>
                <a:gd name="T48" fmla="*/ 301 w 585"/>
                <a:gd name="T49" fmla="*/ 2468 h 1471"/>
                <a:gd name="T50" fmla="*/ 255 w 585"/>
                <a:gd name="T51" fmla="*/ 2311 h 1471"/>
                <a:gd name="T52" fmla="*/ 213 w 585"/>
                <a:gd name="T53" fmla="*/ 1967 h 1471"/>
                <a:gd name="T54" fmla="*/ 170 w 585"/>
                <a:gd name="T55" fmla="*/ 281 h 1471"/>
                <a:gd name="T56" fmla="*/ 1075 w 585"/>
                <a:gd name="T57" fmla="*/ 342 h 1471"/>
                <a:gd name="T58" fmla="*/ 1288 w 585"/>
                <a:gd name="T59" fmla="*/ 436 h 1471"/>
                <a:gd name="T60" fmla="*/ 1376 w 585"/>
                <a:gd name="T61" fmla="*/ 530 h 1471"/>
                <a:gd name="T62" fmla="*/ 1504 w 585"/>
                <a:gd name="T63" fmla="*/ 876 h 1471"/>
                <a:gd name="T64" fmla="*/ 1504 w 585"/>
                <a:gd name="T65" fmla="*/ 1187 h 1471"/>
                <a:gd name="T66" fmla="*/ 1417 w 585"/>
                <a:gd name="T67" fmla="*/ 1404 h 1471"/>
                <a:gd name="T68" fmla="*/ 1288 w 585"/>
                <a:gd name="T69" fmla="*/ 1530 h 1471"/>
                <a:gd name="T70" fmla="*/ 1158 w 585"/>
                <a:gd name="T71" fmla="*/ 1497 h 1471"/>
                <a:gd name="T72" fmla="*/ 1031 w 585"/>
                <a:gd name="T73" fmla="*/ 1187 h 1471"/>
                <a:gd name="T74" fmla="*/ 1075 w 585"/>
                <a:gd name="T75" fmla="*/ 997 h 1471"/>
                <a:gd name="T76" fmla="*/ 1201 w 585"/>
                <a:gd name="T77" fmla="*/ 936 h 1471"/>
                <a:gd name="T78" fmla="*/ 1158 w 585"/>
                <a:gd name="T79" fmla="*/ 719 h 1471"/>
                <a:gd name="T80" fmla="*/ 1031 w 585"/>
                <a:gd name="T81" fmla="*/ 655 h 1471"/>
                <a:gd name="T82" fmla="*/ 944 w 585"/>
                <a:gd name="T83" fmla="*/ 655 h 1471"/>
                <a:gd name="T84" fmla="*/ 855 w 585"/>
                <a:gd name="T85" fmla="*/ 530 h 1471"/>
                <a:gd name="T86" fmla="*/ 776 w 585"/>
                <a:gd name="T87" fmla="*/ 592 h 1471"/>
                <a:gd name="T88" fmla="*/ 687 w 585"/>
                <a:gd name="T89" fmla="*/ 499 h 1471"/>
                <a:gd name="T90" fmla="*/ 514 w 585"/>
                <a:gd name="T91" fmla="*/ 468 h 1471"/>
                <a:gd name="T92" fmla="*/ 387 w 585"/>
                <a:gd name="T93" fmla="*/ 687 h 1471"/>
                <a:gd name="T94" fmla="*/ 556 w 585"/>
                <a:gd name="T95" fmla="*/ 687 h 1471"/>
                <a:gd name="T96" fmla="*/ 729 w 585"/>
                <a:gd name="T97" fmla="*/ 936 h 1471"/>
                <a:gd name="T98" fmla="*/ 816 w 585"/>
                <a:gd name="T99" fmla="*/ 1374 h 1471"/>
                <a:gd name="T100" fmla="*/ 1075 w 585"/>
                <a:gd name="T101" fmla="*/ 1810 h 1471"/>
                <a:gd name="T102" fmla="*/ 1376 w 585"/>
                <a:gd name="T103" fmla="*/ 1842 h 1471"/>
                <a:gd name="T104" fmla="*/ 1504 w 585"/>
                <a:gd name="T105" fmla="*/ 1685 h 1471"/>
                <a:gd name="T106" fmla="*/ 1673 w 585"/>
                <a:gd name="T107" fmla="*/ 1247 h 1471"/>
                <a:gd name="T108" fmla="*/ 1673 w 585"/>
                <a:gd name="T109" fmla="*/ 812 h 1471"/>
                <a:gd name="T110" fmla="*/ 1544 w 585"/>
                <a:gd name="T111" fmla="*/ 404 h 1471"/>
                <a:gd name="T112" fmla="*/ 1417 w 585"/>
                <a:gd name="T113" fmla="*/ 188 h 1471"/>
                <a:gd name="T114" fmla="*/ 1158 w 585"/>
                <a:gd name="T115" fmla="*/ 62 h 1471"/>
                <a:gd name="T116" fmla="*/ 729 w 585"/>
                <a:gd name="T117" fmla="*/ 0 h 1471"/>
                <a:gd name="T118" fmla="*/ 0 w 585"/>
                <a:gd name="T119" fmla="*/ 1309 h 1471"/>
                <a:gd name="T120" fmla="*/ 43 w 585"/>
                <a:gd name="T121" fmla="*/ 2280 h 1471"/>
                <a:gd name="T122" fmla="*/ 129 w 585"/>
                <a:gd name="T123" fmla="*/ 2655 h 1471"/>
                <a:gd name="T124" fmla="*/ 301 w 585"/>
                <a:gd name="T125" fmla="*/ 2873 h 1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71"/>
                <a:gd name="T191" fmla="*/ 585 w 585"/>
                <a:gd name="T192" fmla="*/ 1471 h 1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71">
                  <a:moveTo>
                    <a:pt x="105" y="1381"/>
                  </a:moveTo>
                  <a:lnTo>
                    <a:pt x="135" y="1426"/>
                  </a:lnTo>
                  <a:lnTo>
                    <a:pt x="165" y="1441"/>
                  </a:lnTo>
                  <a:lnTo>
                    <a:pt x="195" y="1456"/>
                  </a:lnTo>
                  <a:lnTo>
                    <a:pt x="210" y="1471"/>
                  </a:lnTo>
                  <a:lnTo>
                    <a:pt x="240" y="1456"/>
                  </a:lnTo>
                  <a:lnTo>
                    <a:pt x="270" y="1426"/>
                  </a:lnTo>
                  <a:lnTo>
                    <a:pt x="300" y="1381"/>
                  </a:lnTo>
                  <a:lnTo>
                    <a:pt x="330" y="1321"/>
                  </a:lnTo>
                  <a:lnTo>
                    <a:pt x="345" y="1276"/>
                  </a:lnTo>
                  <a:lnTo>
                    <a:pt x="345" y="1216"/>
                  </a:lnTo>
                  <a:lnTo>
                    <a:pt x="360" y="1171"/>
                  </a:lnTo>
                  <a:lnTo>
                    <a:pt x="360" y="1126"/>
                  </a:lnTo>
                  <a:lnTo>
                    <a:pt x="360" y="1035"/>
                  </a:lnTo>
                  <a:lnTo>
                    <a:pt x="345" y="930"/>
                  </a:lnTo>
                  <a:lnTo>
                    <a:pt x="330" y="840"/>
                  </a:lnTo>
                  <a:lnTo>
                    <a:pt x="300" y="765"/>
                  </a:lnTo>
                  <a:lnTo>
                    <a:pt x="270" y="705"/>
                  </a:lnTo>
                  <a:lnTo>
                    <a:pt x="240" y="660"/>
                  </a:lnTo>
                  <a:lnTo>
                    <a:pt x="210" y="645"/>
                  </a:lnTo>
                  <a:lnTo>
                    <a:pt x="180" y="600"/>
                  </a:lnTo>
                  <a:lnTo>
                    <a:pt x="165" y="570"/>
                  </a:lnTo>
                  <a:lnTo>
                    <a:pt x="150" y="525"/>
                  </a:lnTo>
                  <a:lnTo>
                    <a:pt x="135" y="465"/>
                  </a:lnTo>
                  <a:lnTo>
                    <a:pt x="135" y="420"/>
                  </a:lnTo>
                  <a:lnTo>
                    <a:pt x="135" y="375"/>
                  </a:lnTo>
                  <a:lnTo>
                    <a:pt x="135" y="330"/>
                  </a:lnTo>
                  <a:lnTo>
                    <a:pt x="120" y="345"/>
                  </a:lnTo>
                  <a:lnTo>
                    <a:pt x="105" y="390"/>
                  </a:lnTo>
                  <a:lnTo>
                    <a:pt x="90" y="420"/>
                  </a:lnTo>
                  <a:lnTo>
                    <a:pt x="90" y="480"/>
                  </a:lnTo>
                  <a:lnTo>
                    <a:pt x="90" y="525"/>
                  </a:lnTo>
                  <a:lnTo>
                    <a:pt x="105" y="570"/>
                  </a:lnTo>
                  <a:lnTo>
                    <a:pt x="120" y="615"/>
                  </a:lnTo>
                  <a:lnTo>
                    <a:pt x="135" y="645"/>
                  </a:lnTo>
                  <a:lnTo>
                    <a:pt x="120" y="660"/>
                  </a:lnTo>
                  <a:lnTo>
                    <a:pt x="105" y="690"/>
                  </a:lnTo>
                  <a:lnTo>
                    <a:pt x="105" y="720"/>
                  </a:lnTo>
                  <a:lnTo>
                    <a:pt x="105" y="750"/>
                  </a:lnTo>
                  <a:lnTo>
                    <a:pt x="105" y="780"/>
                  </a:lnTo>
                  <a:lnTo>
                    <a:pt x="120" y="810"/>
                  </a:lnTo>
                  <a:lnTo>
                    <a:pt x="135" y="825"/>
                  </a:lnTo>
                  <a:lnTo>
                    <a:pt x="150" y="840"/>
                  </a:lnTo>
                  <a:lnTo>
                    <a:pt x="135" y="870"/>
                  </a:lnTo>
                  <a:lnTo>
                    <a:pt x="135" y="900"/>
                  </a:lnTo>
                  <a:lnTo>
                    <a:pt x="135" y="930"/>
                  </a:lnTo>
                  <a:lnTo>
                    <a:pt x="135" y="960"/>
                  </a:lnTo>
                  <a:lnTo>
                    <a:pt x="135" y="990"/>
                  </a:lnTo>
                  <a:lnTo>
                    <a:pt x="150" y="1020"/>
                  </a:lnTo>
                  <a:lnTo>
                    <a:pt x="165" y="1035"/>
                  </a:lnTo>
                  <a:lnTo>
                    <a:pt x="180" y="1035"/>
                  </a:lnTo>
                  <a:lnTo>
                    <a:pt x="180" y="990"/>
                  </a:lnTo>
                  <a:lnTo>
                    <a:pt x="195" y="960"/>
                  </a:lnTo>
                  <a:lnTo>
                    <a:pt x="195" y="930"/>
                  </a:lnTo>
                  <a:lnTo>
                    <a:pt x="210" y="915"/>
                  </a:lnTo>
                  <a:lnTo>
                    <a:pt x="225" y="900"/>
                  </a:lnTo>
                  <a:lnTo>
                    <a:pt x="255" y="915"/>
                  </a:lnTo>
                  <a:lnTo>
                    <a:pt x="285" y="960"/>
                  </a:lnTo>
                  <a:lnTo>
                    <a:pt x="285" y="975"/>
                  </a:lnTo>
                  <a:lnTo>
                    <a:pt x="300" y="1020"/>
                  </a:lnTo>
                  <a:lnTo>
                    <a:pt x="300" y="1065"/>
                  </a:lnTo>
                  <a:lnTo>
                    <a:pt x="300" y="1096"/>
                  </a:lnTo>
                  <a:lnTo>
                    <a:pt x="300" y="1156"/>
                  </a:lnTo>
                  <a:lnTo>
                    <a:pt x="285" y="1201"/>
                  </a:lnTo>
                  <a:lnTo>
                    <a:pt x="270" y="1231"/>
                  </a:lnTo>
                  <a:lnTo>
                    <a:pt x="270" y="1276"/>
                  </a:lnTo>
                  <a:lnTo>
                    <a:pt x="255" y="1291"/>
                  </a:lnTo>
                  <a:lnTo>
                    <a:pt x="240" y="1321"/>
                  </a:lnTo>
                  <a:lnTo>
                    <a:pt x="210" y="1321"/>
                  </a:lnTo>
                  <a:lnTo>
                    <a:pt x="195" y="1321"/>
                  </a:lnTo>
                  <a:lnTo>
                    <a:pt x="180" y="1306"/>
                  </a:lnTo>
                  <a:lnTo>
                    <a:pt x="150" y="1291"/>
                  </a:lnTo>
                  <a:lnTo>
                    <a:pt x="135" y="1246"/>
                  </a:lnTo>
                  <a:lnTo>
                    <a:pt x="105" y="1186"/>
                  </a:lnTo>
                  <a:lnTo>
                    <a:pt x="105" y="1171"/>
                  </a:lnTo>
                  <a:lnTo>
                    <a:pt x="90" y="1156"/>
                  </a:lnTo>
                  <a:lnTo>
                    <a:pt x="90" y="1111"/>
                  </a:lnTo>
                  <a:lnTo>
                    <a:pt x="75" y="1065"/>
                  </a:lnTo>
                  <a:lnTo>
                    <a:pt x="75" y="1020"/>
                  </a:lnTo>
                  <a:lnTo>
                    <a:pt x="75" y="945"/>
                  </a:lnTo>
                  <a:lnTo>
                    <a:pt x="60" y="795"/>
                  </a:lnTo>
                  <a:lnTo>
                    <a:pt x="60" y="615"/>
                  </a:lnTo>
                  <a:lnTo>
                    <a:pt x="60" y="135"/>
                  </a:lnTo>
                  <a:lnTo>
                    <a:pt x="255" y="150"/>
                  </a:lnTo>
                  <a:lnTo>
                    <a:pt x="315" y="165"/>
                  </a:lnTo>
                  <a:lnTo>
                    <a:pt x="375" y="165"/>
                  </a:lnTo>
                  <a:lnTo>
                    <a:pt x="405" y="180"/>
                  </a:lnTo>
                  <a:lnTo>
                    <a:pt x="435" y="195"/>
                  </a:lnTo>
                  <a:lnTo>
                    <a:pt x="450" y="210"/>
                  </a:lnTo>
                  <a:lnTo>
                    <a:pt x="465" y="225"/>
                  </a:lnTo>
                  <a:lnTo>
                    <a:pt x="480" y="240"/>
                  </a:lnTo>
                  <a:lnTo>
                    <a:pt x="480" y="255"/>
                  </a:lnTo>
                  <a:lnTo>
                    <a:pt x="510" y="315"/>
                  </a:lnTo>
                  <a:lnTo>
                    <a:pt x="525" y="375"/>
                  </a:lnTo>
                  <a:lnTo>
                    <a:pt x="525" y="420"/>
                  </a:lnTo>
                  <a:lnTo>
                    <a:pt x="540" y="480"/>
                  </a:lnTo>
                  <a:lnTo>
                    <a:pt x="540" y="525"/>
                  </a:lnTo>
                  <a:lnTo>
                    <a:pt x="525" y="570"/>
                  </a:lnTo>
                  <a:lnTo>
                    <a:pt x="525" y="615"/>
                  </a:lnTo>
                  <a:lnTo>
                    <a:pt x="510" y="645"/>
                  </a:lnTo>
                  <a:lnTo>
                    <a:pt x="495" y="675"/>
                  </a:lnTo>
                  <a:lnTo>
                    <a:pt x="480" y="705"/>
                  </a:lnTo>
                  <a:lnTo>
                    <a:pt x="465" y="720"/>
                  </a:lnTo>
                  <a:lnTo>
                    <a:pt x="450" y="735"/>
                  </a:lnTo>
                  <a:lnTo>
                    <a:pt x="435" y="735"/>
                  </a:lnTo>
                  <a:lnTo>
                    <a:pt x="405" y="735"/>
                  </a:lnTo>
                  <a:lnTo>
                    <a:pt x="405" y="720"/>
                  </a:lnTo>
                  <a:lnTo>
                    <a:pt x="390" y="690"/>
                  </a:lnTo>
                  <a:lnTo>
                    <a:pt x="375" y="630"/>
                  </a:lnTo>
                  <a:lnTo>
                    <a:pt x="360" y="570"/>
                  </a:lnTo>
                  <a:lnTo>
                    <a:pt x="360" y="540"/>
                  </a:lnTo>
                  <a:lnTo>
                    <a:pt x="375" y="495"/>
                  </a:lnTo>
                  <a:lnTo>
                    <a:pt x="375" y="480"/>
                  </a:lnTo>
                  <a:lnTo>
                    <a:pt x="390" y="465"/>
                  </a:lnTo>
                  <a:lnTo>
                    <a:pt x="405" y="450"/>
                  </a:lnTo>
                  <a:lnTo>
                    <a:pt x="420" y="450"/>
                  </a:lnTo>
                  <a:lnTo>
                    <a:pt x="420" y="405"/>
                  </a:lnTo>
                  <a:lnTo>
                    <a:pt x="405" y="375"/>
                  </a:lnTo>
                  <a:lnTo>
                    <a:pt x="405" y="345"/>
                  </a:lnTo>
                  <a:lnTo>
                    <a:pt x="390" y="330"/>
                  </a:lnTo>
                  <a:lnTo>
                    <a:pt x="375" y="315"/>
                  </a:lnTo>
                  <a:lnTo>
                    <a:pt x="360" y="315"/>
                  </a:lnTo>
                  <a:lnTo>
                    <a:pt x="345" y="330"/>
                  </a:lnTo>
                  <a:lnTo>
                    <a:pt x="330" y="345"/>
                  </a:lnTo>
                  <a:lnTo>
                    <a:pt x="330" y="315"/>
                  </a:lnTo>
                  <a:lnTo>
                    <a:pt x="330" y="285"/>
                  </a:lnTo>
                  <a:lnTo>
                    <a:pt x="315" y="255"/>
                  </a:lnTo>
                  <a:lnTo>
                    <a:pt x="300" y="255"/>
                  </a:lnTo>
                  <a:lnTo>
                    <a:pt x="285" y="255"/>
                  </a:lnTo>
                  <a:lnTo>
                    <a:pt x="270" y="285"/>
                  </a:lnTo>
                  <a:lnTo>
                    <a:pt x="270" y="315"/>
                  </a:lnTo>
                  <a:lnTo>
                    <a:pt x="255" y="270"/>
                  </a:lnTo>
                  <a:lnTo>
                    <a:pt x="240" y="240"/>
                  </a:lnTo>
                  <a:lnTo>
                    <a:pt x="210" y="225"/>
                  </a:lnTo>
                  <a:lnTo>
                    <a:pt x="195" y="225"/>
                  </a:lnTo>
                  <a:lnTo>
                    <a:pt x="180" y="225"/>
                  </a:lnTo>
                  <a:lnTo>
                    <a:pt x="165" y="255"/>
                  </a:lnTo>
                  <a:lnTo>
                    <a:pt x="150" y="285"/>
                  </a:lnTo>
                  <a:lnTo>
                    <a:pt x="135" y="330"/>
                  </a:lnTo>
                  <a:lnTo>
                    <a:pt x="150" y="315"/>
                  </a:lnTo>
                  <a:lnTo>
                    <a:pt x="180" y="315"/>
                  </a:lnTo>
                  <a:lnTo>
                    <a:pt x="195" y="330"/>
                  </a:lnTo>
                  <a:lnTo>
                    <a:pt x="210" y="360"/>
                  </a:lnTo>
                  <a:lnTo>
                    <a:pt x="225" y="405"/>
                  </a:lnTo>
                  <a:lnTo>
                    <a:pt x="255" y="450"/>
                  </a:lnTo>
                  <a:lnTo>
                    <a:pt x="255" y="510"/>
                  </a:lnTo>
                  <a:lnTo>
                    <a:pt x="270" y="570"/>
                  </a:lnTo>
                  <a:lnTo>
                    <a:pt x="285" y="660"/>
                  </a:lnTo>
                  <a:lnTo>
                    <a:pt x="315" y="750"/>
                  </a:lnTo>
                  <a:lnTo>
                    <a:pt x="345" y="825"/>
                  </a:lnTo>
                  <a:lnTo>
                    <a:pt x="375" y="870"/>
                  </a:lnTo>
                  <a:lnTo>
                    <a:pt x="420" y="900"/>
                  </a:lnTo>
                  <a:lnTo>
                    <a:pt x="450" y="900"/>
                  </a:lnTo>
                  <a:lnTo>
                    <a:pt x="480" y="885"/>
                  </a:lnTo>
                  <a:lnTo>
                    <a:pt x="495" y="870"/>
                  </a:lnTo>
                  <a:lnTo>
                    <a:pt x="510" y="840"/>
                  </a:lnTo>
                  <a:lnTo>
                    <a:pt x="525" y="810"/>
                  </a:lnTo>
                  <a:lnTo>
                    <a:pt x="555" y="735"/>
                  </a:lnTo>
                  <a:lnTo>
                    <a:pt x="570" y="675"/>
                  </a:lnTo>
                  <a:lnTo>
                    <a:pt x="585" y="600"/>
                  </a:lnTo>
                  <a:lnTo>
                    <a:pt x="585" y="540"/>
                  </a:lnTo>
                  <a:lnTo>
                    <a:pt x="585" y="465"/>
                  </a:lnTo>
                  <a:lnTo>
                    <a:pt x="585" y="390"/>
                  </a:lnTo>
                  <a:lnTo>
                    <a:pt x="570" y="330"/>
                  </a:lnTo>
                  <a:lnTo>
                    <a:pt x="555" y="255"/>
                  </a:lnTo>
                  <a:lnTo>
                    <a:pt x="540" y="195"/>
                  </a:lnTo>
                  <a:lnTo>
                    <a:pt x="525" y="135"/>
                  </a:lnTo>
                  <a:lnTo>
                    <a:pt x="510" y="120"/>
                  </a:lnTo>
                  <a:lnTo>
                    <a:pt x="495" y="90"/>
                  </a:lnTo>
                  <a:lnTo>
                    <a:pt x="465" y="60"/>
                  </a:lnTo>
                  <a:lnTo>
                    <a:pt x="435" y="45"/>
                  </a:lnTo>
                  <a:lnTo>
                    <a:pt x="405" y="30"/>
                  </a:lnTo>
                  <a:lnTo>
                    <a:pt x="330" y="0"/>
                  </a:lnTo>
                  <a:lnTo>
                    <a:pt x="255" y="0"/>
                  </a:lnTo>
                  <a:lnTo>
                    <a:pt x="0" y="0"/>
                  </a:lnTo>
                  <a:lnTo>
                    <a:pt x="0" y="630"/>
                  </a:lnTo>
                  <a:lnTo>
                    <a:pt x="0" y="825"/>
                  </a:lnTo>
                  <a:lnTo>
                    <a:pt x="15" y="1005"/>
                  </a:lnTo>
                  <a:lnTo>
                    <a:pt x="15" y="1096"/>
                  </a:lnTo>
                  <a:lnTo>
                    <a:pt x="30" y="1156"/>
                  </a:lnTo>
                  <a:lnTo>
                    <a:pt x="45" y="1216"/>
                  </a:lnTo>
                  <a:lnTo>
                    <a:pt x="45" y="1276"/>
                  </a:lnTo>
                  <a:lnTo>
                    <a:pt x="60" y="1291"/>
                  </a:lnTo>
                  <a:lnTo>
                    <a:pt x="90" y="1336"/>
                  </a:lnTo>
                  <a:lnTo>
                    <a:pt x="105" y="1381"/>
                  </a:lnTo>
                  <a:close/>
                </a:path>
              </a:pathLst>
            </a:custGeom>
            <a:solidFill>
              <a:srgbClr val="B20065"/>
            </a:solidFill>
            <a:ln w="9525">
              <a:solidFill>
                <a:srgbClr val="0000FF"/>
              </a:solidFill>
              <a:round/>
              <a:headEnd/>
              <a:tailEnd/>
            </a:ln>
          </p:spPr>
          <p:txBody>
            <a:bodyPr/>
            <a:lstStyle/>
            <a:p>
              <a:endParaRPr lang="en-US"/>
            </a:p>
          </p:txBody>
        </p:sp>
        <p:sp>
          <p:nvSpPr>
            <p:cNvPr id="17415" name="Freeform 5">
              <a:extLst>
                <a:ext uri="{FF2B5EF4-FFF2-40B4-BE49-F238E27FC236}">
                  <a16:creationId xmlns:a16="http://schemas.microsoft.com/office/drawing/2014/main" xmlns="" id="{EAFDB18E-00CB-408D-AA63-29A13D3ECC89}"/>
                </a:ext>
              </a:extLst>
            </p:cNvPr>
            <p:cNvSpPr>
              <a:spLocks/>
            </p:cNvSpPr>
            <p:nvPr/>
          </p:nvSpPr>
          <p:spPr bwMode="auto">
            <a:xfrm>
              <a:off x="10190" y="14087"/>
              <a:ext cx="697" cy="1645"/>
            </a:xfrm>
            <a:custGeom>
              <a:avLst/>
              <a:gdLst>
                <a:gd name="T0" fmla="*/ 1201 w 585"/>
                <a:gd name="T1" fmla="*/ 31 h 1456"/>
                <a:gd name="T2" fmla="*/ 988 w 585"/>
                <a:gd name="T3" fmla="*/ 31 h 1456"/>
                <a:gd name="T4" fmla="*/ 729 w 585"/>
                <a:gd name="T5" fmla="*/ 312 h 1456"/>
                <a:gd name="T6" fmla="*/ 643 w 585"/>
                <a:gd name="T7" fmla="*/ 592 h 1456"/>
                <a:gd name="T8" fmla="*/ 687 w 585"/>
                <a:gd name="T9" fmla="*/ 1093 h 1456"/>
                <a:gd name="T10" fmla="*/ 902 w 585"/>
                <a:gd name="T11" fmla="*/ 1560 h 1456"/>
                <a:gd name="T12" fmla="*/ 1158 w 585"/>
                <a:gd name="T13" fmla="*/ 1781 h 1456"/>
                <a:gd name="T14" fmla="*/ 1288 w 585"/>
                <a:gd name="T15" fmla="*/ 2061 h 1456"/>
                <a:gd name="T16" fmla="*/ 1288 w 585"/>
                <a:gd name="T17" fmla="*/ 2342 h 1456"/>
                <a:gd name="T18" fmla="*/ 1417 w 585"/>
                <a:gd name="T19" fmla="*/ 2155 h 1456"/>
                <a:gd name="T20" fmla="*/ 1376 w 585"/>
                <a:gd name="T21" fmla="*/ 1843 h 1456"/>
                <a:gd name="T22" fmla="*/ 1328 w 585"/>
                <a:gd name="T23" fmla="*/ 1655 h 1456"/>
                <a:gd name="T24" fmla="*/ 1376 w 585"/>
                <a:gd name="T25" fmla="*/ 1469 h 1456"/>
                <a:gd name="T26" fmla="*/ 1288 w 585"/>
                <a:gd name="T27" fmla="*/ 1314 h 1456"/>
                <a:gd name="T28" fmla="*/ 1288 w 585"/>
                <a:gd name="T29" fmla="*/ 1189 h 1456"/>
                <a:gd name="T30" fmla="*/ 1288 w 585"/>
                <a:gd name="T31" fmla="*/ 1000 h 1456"/>
                <a:gd name="T32" fmla="*/ 1158 w 585"/>
                <a:gd name="T33" fmla="*/ 877 h 1456"/>
                <a:gd name="T34" fmla="*/ 1115 w 585"/>
                <a:gd name="T35" fmla="*/ 1093 h 1456"/>
                <a:gd name="T36" fmla="*/ 1031 w 585"/>
                <a:gd name="T37" fmla="*/ 1157 h 1456"/>
                <a:gd name="T38" fmla="*/ 855 w 585"/>
                <a:gd name="T39" fmla="*/ 1000 h 1456"/>
                <a:gd name="T40" fmla="*/ 816 w 585"/>
                <a:gd name="T41" fmla="*/ 750 h 1456"/>
                <a:gd name="T42" fmla="*/ 902 w 585"/>
                <a:gd name="T43" fmla="*/ 468 h 1456"/>
                <a:gd name="T44" fmla="*/ 988 w 585"/>
                <a:gd name="T45" fmla="*/ 312 h 1456"/>
                <a:gd name="T46" fmla="*/ 1158 w 585"/>
                <a:gd name="T47" fmla="*/ 312 h 1456"/>
                <a:gd name="T48" fmla="*/ 1376 w 585"/>
                <a:gd name="T49" fmla="*/ 563 h 1456"/>
                <a:gd name="T50" fmla="*/ 1417 w 585"/>
                <a:gd name="T51" fmla="*/ 719 h 1456"/>
                <a:gd name="T52" fmla="*/ 1460 w 585"/>
                <a:gd name="T53" fmla="*/ 1093 h 1456"/>
                <a:gd name="T54" fmla="*/ 1504 w 585"/>
                <a:gd name="T55" fmla="*/ 2718 h 1456"/>
                <a:gd name="T56" fmla="*/ 776 w 585"/>
                <a:gd name="T57" fmla="*/ 2718 h 1456"/>
                <a:gd name="T58" fmla="*/ 430 w 585"/>
                <a:gd name="T59" fmla="*/ 2654 h 1456"/>
                <a:gd name="T60" fmla="*/ 301 w 585"/>
                <a:gd name="T61" fmla="*/ 2529 h 1456"/>
                <a:gd name="T62" fmla="*/ 170 w 585"/>
                <a:gd name="T63" fmla="*/ 2155 h 1456"/>
                <a:gd name="T64" fmla="*/ 170 w 585"/>
                <a:gd name="T65" fmla="*/ 1843 h 1456"/>
                <a:gd name="T66" fmla="*/ 301 w 585"/>
                <a:gd name="T67" fmla="*/ 1560 h 1456"/>
                <a:gd name="T68" fmla="*/ 430 w 585"/>
                <a:gd name="T69" fmla="*/ 1502 h 1456"/>
                <a:gd name="T70" fmla="*/ 556 w 585"/>
                <a:gd name="T71" fmla="*/ 1592 h 1456"/>
                <a:gd name="T72" fmla="*/ 643 w 585"/>
                <a:gd name="T73" fmla="*/ 1905 h 1456"/>
                <a:gd name="T74" fmla="*/ 556 w 585"/>
                <a:gd name="T75" fmla="*/ 2061 h 1456"/>
                <a:gd name="T76" fmla="*/ 474 w 585"/>
                <a:gd name="T77" fmla="*/ 2185 h 1456"/>
                <a:gd name="T78" fmla="*/ 556 w 585"/>
                <a:gd name="T79" fmla="*/ 2342 h 1456"/>
                <a:gd name="T80" fmla="*/ 687 w 585"/>
                <a:gd name="T81" fmla="*/ 2342 h 1456"/>
                <a:gd name="T82" fmla="*/ 729 w 585"/>
                <a:gd name="T83" fmla="*/ 2436 h 1456"/>
                <a:gd name="T84" fmla="*/ 816 w 585"/>
                <a:gd name="T85" fmla="*/ 2529 h 1456"/>
                <a:gd name="T86" fmla="*/ 902 w 585"/>
                <a:gd name="T87" fmla="*/ 2373 h 1456"/>
                <a:gd name="T88" fmla="*/ 1075 w 585"/>
                <a:gd name="T89" fmla="*/ 2562 h 1456"/>
                <a:gd name="T90" fmla="*/ 1244 w 585"/>
                <a:gd name="T91" fmla="*/ 2498 h 1456"/>
                <a:gd name="T92" fmla="*/ 1244 w 585"/>
                <a:gd name="T93" fmla="*/ 2373 h 1456"/>
                <a:gd name="T94" fmla="*/ 1075 w 585"/>
                <a:gd name="T95" fmla="*/ 2280 h 1456"/>
                <a:gd name="T96" fmla="*/ 944 w 585"/>
                <a:gd name="T97" fmla="*/ 1968 h 1456"/>
                <a:gd name="T98" fmla="*/ 776 w 585"/>
                <a:gd name="T99" fmla="*/ 1469 h 1456"/>
                <a:gd name="T100" fmla="*/ 474 w 585"/>
                <a:gd name="T101" fmla="*/ 1189 h 1456"/>
                <a:gd name="T102" fmla="*/ 255 w 585"/>
                <a:gd name="T103" fmla="*/ 1219 h 1456"/>
                <a:gd name="T104" fmla="*/ 87 w 585"/>
                <a:gd name="T105" fmla="*/ 1502 h 1456"/>
                <a:gd name="T106" fmla="*/ 0 w 585"/>
                <a:gd name="T107" fmla="*/ 1905 h 1456"/>
                <a:gd name="T108" fmla="*/ 43 w 585"/>
                <a:gd name="T109" fmla="*/ 2342 h 1456"/>
                <a:gd name="T110" fmla="*/ 170 w 585"/>
                <a:gd name="T111" fmla="*/ 2747 h 1456"/>
                <a:gd name="T112" fmla="*/ 343 w 585"/>
                <a:gd name="T113" fmla="*/ 2902 h 1456"/>
                <a:gd name="T114" fmla="*/ 729 w 585"/>
                <a:gd name="T115" fmla="*/ 3029 h 1456"/>
                <a:gd name="T116" fmla="*/ 1673 w 585"/>
                <a:gd name="T117" fmla="*/ 3029 h 1456"/>
                <a:gd name="T118" fmla="*/ 1673 w 585"/>
                <a:gd name="T119" fmla="*/ 1314 h 1456"/>
                <a:gd name="T120" fmla="*/ 1588 w 585"/>
                <a:gd name="T121" fmla="*/ 624 h 1456"/>
                <a:gd name="T122" fmla="*/ 1504 w 585"/>
                <a:gd name="T123" fmla="*/ 342 h 1456"/>
                <a:gd name="T124" fmla="*/ 1376 w 585"/>
                <a:gd name="T125" fmla="*/ 156 h 14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56"/>
                <a:gd name="T191" fmla="*/ 585 w 585"/>
                <a:gd name="T192" fmla="*/ 1456 h 14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56">
                  <a:moveTo>
                    <a:pt x="480" y="75"/>
                  </a:moveTo>
                  <a:lnTo>
                    <a:pt x="450" y="45"/>
                  </a:lnTo>
                  <a:lnTo>
                    <a:pt x="420" y="15"/>
                  </a:lnTo>
                  <a:lnTo>
                    <a:pt x="390" y="0"/>
                  </a:lnTo>
                  <a:lnTo>
                    <a:pt x="375" y="0"/>
                  </a:lnTo>
                  <a:lnTo>
                    <a:pt x="345" y="15"/>
                  </a:lnTo>
                  <a:lnTo>
                    <a:pt x="315" y="45"/>
                  </a:lnTo>
                  <a:lnTo>
                    <a:pt x="285" y="90"/>
                  </a:lnTo>
                  <a:lnTo>
                    <a:pt x="255" y="150"/>
                  </a:lnTo>
                  <a:lnTo>
                    <a:pt x="240" y="195"/>
                  </a:lnTo>
                  <a:lnTo>
                    <a:pt x="240" y="240"/>
                  </a:lnTo>
                  <a:lnTo>
                    <a:pt x="225" y="285"/>
                  </a:lnTo>
                  <a:lnTo>
                    <a:pt x="225" y="330"/>
                  </a:lnTo>
                  <a:lnTo>
                    <a:pt x="225" y="436"/>
                  </a:lnTo>
                  <a:lnTo>
                    <a:pt x="240" y="526"/>
                  </a:lnTo>
                  <a:lnTo>
                    <a:pt x="255" y="616"/>
                  </a:lnTo>
                  <a:lnTo>
                    <a:pt x="285" y="691"/>
                  </a:lnTo>
                  <a:lnTo>
                    <a:pt x="315" y="751"/>
                  </a:lnTo>
                  <a:lnTo>
                    <a:pt x="345" y="796"/>
                  </a:lnTo>
                  <a:lnTo>
                    <a:pt x="375" y="826"/>
                  </a:lnTo>
                  <a:lnTo>
                    <a:pt x="405" y="856"/>
                  </a:lnTo>
                  <a:lnTo>
                    <a:pt x="420" y="886"/>
                  </a:lnTo>
                  <a:lnTo>
                    <a:pt x="435" y="931"/>
                  </a:lnTo>
                  <a:lnTo>
                    <a:pt x="450" y="991"/>
                  </a:lnTo>
                  <a:lnTo>
                    <a:pt x="450" y="1036"/>
                  </a:lnTo>
                  <a:lnTo>
                    <a:pt x="450" y="1081"/>
                  </a:lnTo>
                  <a:lnTo>
                    <a:pt x="450" y="1126"/>
                  </a:lnTo>
                  <a:lnTo>
                    <a:pt x="465" y="1111"/>
                  </a:lnTo>
                  <a:lnTo>
                    <a:pt x="480" y="1081"/>
                  </a:lnTo>
                  <a:lnTo>
                    <a:pt x="495" y="1036"/>
                  </a:lnTo>
                  <a:lnTo>
                    <a:pt x="495" y="991"/>
                  </a:lnTo>
                  <a:lnTo>
                    <a:pt x="495" y="931"/>
                  </a:lnTo>
                  <a:lnTo>
                    <a:pt x="480" y="886"/>
                  </a:lnTo>
                  <a:lnTo>
                    <a:pt x="480" y="841"/>
                  </a:lnTo>
                  <a:lnTo>
                    <a:pt x="450" y="811"/>
                  </a:lnTo>
                  <a:lnTo>
                    <a:pt x="465" y="796"/>
                  </a:lnTo>
                  <a:lnTo>
                    <a:pt x="480" y="766"/>
                  </a:lnTo>
                  <a:lnTo>
                    <a:pt x="480" y="736"/>
                  </a:lnTo>
                  <a:lnTo>
                    <a:pt x="480" y="706"/>
                  </a:lnTo>
                  <a:lnTo>
                    <a:pt x="480" y="676"/>
                  </a:lnTo>
                  <a:lnTo>
                    <a:pt x="465" y="646"/>
                  </a:lnTo>
                  <a:lnTo>
                    <a:pt x="450" y="631"/>
                  </a:lnTo>
                  <a:lnTo>
                    <a:pt x="435" y="631"/>
                  </a:lnTo>
                  <a:lnTo>
                    <a:pt x="450" y="601"/>
                  </a:lnTo>
                  <a:lnTo>
                    <a:pt x="450" y="571"/>
                  </a:lnTo>
                  <a:lnTo>
                    <a:pt x="450" y="541"/>
                  </a:lnTo>
                  <a:lnTo>
                    <a:pt x="450" y="496"/>
                  </a:lnTo>
                  <a:lnTo>
                    <a:pt x="450" y="481"/>
                  </a:lnTo>
                  <a:lnTo>
                    <a:pt x="435" y="451"/>
                  </a:lnTo>
                  <a:lnTo>
                    <a:pt x="420" y="436"/>
                  </a:lnTo>
                  <a:lnTo>
                    <a:pt x="405" y="421"/>
                  </a:lnTo>
                  <a:lnTo>
                    <a:pt x="405" y="466"/>
                  </a:lnTo>
                  <a:lnTo>
                    <a:pt x="390" y="511"/>
                  </a:lnTo>
                  <a:lnTo>
                    <a:pt x="390" y="526"/>
                  </a:lnTo>
                  <a:lnTo>
                    <a:pt x="375" y="541"/>
                  </a:lnTo>
                  <a:lnTo>
                    <a:pt x="375" y="556"/>
                  </a:lnTo>
                  <a:lnTo>
                    <a:pt x="360" y="556"/>
                  </a:lnTo>
                  <a:lnTo>
                    <a:pt x="330" y="541"/>
                  </a:lnTo>
                  <a:lnTo>
                    <a:pt x="300" y="511"/>
                  </a:lnTo>
                  <a:lnTo>
                    <a:pt x="300" y="481"/>
                  </a:lnTo>
                  <a:lnTo>
                    <a:pt x="285" y="436"/>
                  </a:lnTo>
                  <a:lnTo>
                    <a:pt x="285" y="406"/>
                  </a:lnTo>
                  <a:lnTo>
                    <a:pt x="285" y="360"/>
                  </a:lnTo>
                  <a:lnTo>
                    <a:pt x="285" y="300"/>
                  </a:lnTo>
                  <a:lnTo>
                    <a:pt x="300" y="255"/>
                  </a:lnTo>
                  <a:lnTo>
                    <a:pt x="315" y="225"/>
                  </a:lnTo>
                  <a:lnTo>
                    <a:pt x="315" y="180"/>
                  </a:lnTo>
                  <a:lnTo>
                    <a:pt x="330" y="165"/>
                  </a:lnTo>
                  <a:lnTo>
                    <a:pt x="345" y="150"/>
                  </a:lnTo>
                  <a:lnTo>
                    <a:pt x="375" y="135"/>
                  </a:lnTo>
                  <a:lnTo>
                    <a:pt x="390" y="135"/>
                  </a:lnTo>
                  <a:lnTo>
                    <a:pt x="405" y="150"/>
                  </a:lnTo>
                  <a:lnTo>
                    <a:pt x="435" y="180"/>
                  </a:lnTo>
                  <a:lnTo>
                    <a:pt x="450" y="225"/>
                  </a:lnTo>
                  <a:lnTo>
                    <a:pt x="480" y="270"/>
                  </a:lnTo>
                  <a:lnTo>
                    <a:pt x="480" y="285"/>
                  </a:lnTo>
                  <a:lnTo>
                    <a:pt x="495" y="300"/>
                  </a:lnTo>
                  <a:lnTo>
                    <a:pt x="495" y="345"/>
                  </a:lnTo>
                  <a:lnTo>
                    <a:pt x="510" y="391"/>
                  </a:lnTo>
                  <a:lnTo>
                    <a:pt x="510" y="451"/>
                  </a:lnTo>
                  <a:lnTo>
                    <a:pt x="510" y="526"/>
                  </a:lnTo>
                  <a:lnTo>
                    <a:pt x="525" y="676"/>
                  </a:lnTo>
                  <a:lnTo>
                    <a:pt x="525" y="841"/>
                  </a:lnTo>
                  <a:lnTo>
                    <a:pt x="525" y="1306"/>
                  </a:lnTo>
                  <a:lnTo>
                    <a:pt x="330" y="1306"/>
                  </a:lnTo>
                  <a:lnTo>
                    <a:pt x="270" y="1306"/>
                  </a:lnTo>
                  <a:lnTo>
                    <a:pt x="210" y="1291"/>
                  </a:lnTo>
                  <a:lnTo>
                    <a:pt x="180" y="1291"/>
                  </a:lnTo>
                  <a:lnTo>
                    <a:pt x="150" y="1276"/>
                  </a:lnTo>
                  <a:lnTo>
                    <a:pt x="135" y="1261"/>
                  </a:lnTo>
                  <a:lnTo>
                    <a:pt x="120" y="1231"/>
                  </a:lnTo>
                  <a:lnTo>
                    <a:pt x="105" y="1216"/>
                  </a:lnTo>
                  <a:lnTo>
                    <a:pt x="90" y="1141"/>
                  </a:lnTo>
                  <a:lnTo>
                    <a:pt x="60" y="1081"/>
                  </a:lnTo>
                  <a:lnTo>
                    <a:pt x="60" y="1036"/>
                  </a:lnTo>
                  <a:lnTo>
                    <a:pt x="60" y="976"/>
                  </a:lnTo>
                  <a:lnTo>
                    <a:pt x="60" y="931"/>
                  </a:lnTo>
                  <a:lnTo>
                    <a:pt x="60" y="886"/>
                  </a:lnTo>
                  <a:lnTo>
                    <a:pt x="60" y="841"/>
                  </a:lnTo>
                  <a:lnTo>
                    <a:pt x="75" y="811"/>
                  </a:lnTo>
                  <a:lnTo>
                    <a:pt x="105" y="751"/>
                  </a:lnTo>
                  <a:lnTo>
                    <a:pt x="120" y="736"/>
                  </a:lnTo>
                  <a:lnTo>
                    <a:pt x="135" y="721"/>
                  </a:lnTo>
                  <a:lnTo>
                    <a:pt x="150" y="721"/>
                  </a:lnTo>
                  <a:lnTo>
                    <a:pt x="180" y="721"/>
                  </a:lnTo>
                  <a:lnTo>
                    <a:pt x="195" y="751"/>
                  </a:lnTo>
                  <a:lnTo>
                    <a:pt x="195" y="766"/>
                  </a:lnTo>
                  <a:lnTo>
                    <a:pt x="210" y="826"/>
                  </a:lnTo>
                  <a:lnTo>
                    <a:pt x="225" y="886"/>
                  </a:lnTo>
                  <a:lnTo>
                    <a:pt x="225" y="916"/>
                  </a:lnTo>
                  <a:lnTo>
                    <a:pt x="210" y="961"/>
                  </a:lnTo>
                  <a:lnTo>
                    <a:pt x="210" y="976"/>
                  </a:lnTo>
                  <a:lnTo>
                    <a:pt x="195" y="991"/>
                  </a:lnTo>
                  <a:lnTo>
                    <a:pt x="180" y="1006"/>
                  </a:lnTo>
                  <a:lnTo>
                    <a:pt x="165" y="1006"/>
                  </a:lnTo>
                  <a:lnTo>
                    <a:pt x="165" y="1051"/>
                  </a:lnTo>
                  <a:lnTo>
                    <a:pt x="180" y="1081"/>
                  </a:lnTo>
                  <a:lnTo>
                    <a:pt x="180" y="1111"/>
                  </a:lnTo>
                  <a:lnTo>
                    <a:pt x="195" y="1126"/>
                  </a:lnTo>
                  <a:lnTo>
                    <a:pt x="210" y="1141"/>
                  </a:lnTo>
                  <a:lnTo>
                    <a:pt x="225" y="1141"/>
                  </a:lnTo>
                  <a:lnTo>
                    <a:pt x="240" y="1126"/>
                  </a:lnTo>
                  <a:lnTo>
                    <a:pt x="255" y="1111"/>
                  </a:lnTo>
                  <a:lnTo>
                    <a:pt x="255" y="1141"/>
                  </a:lnTo>
                  <a:lnTo>
                    <a:pt x="255" y="1171"/>
                  </a:lnTo>
                  <a:lnTo>
                    <a:pt x="270" y="1201"/>
                  </a:lnTo>
                  <a:lnTo>
                    <a:pt x="285" y="1201"/>
                  </a:lnTo>
                  <a:lnTo>
                    <a:pt x="285" y="1216"/>
                  </a:lnTo>
                  <a:lnTo>
                    <a:pt x="300" y="1201"/>
                  </a:lnTo>
                  <a:lnTo>
                    <a:pt x="315" y="1171"/>
                  </a:lnTo>
                  <a:lnTo>
                    <a:pt x="315" y="1141"/>
                  </a:lnTo>
                  <a:lnTo>
                    <a:pt x="330" y="1186"/>
                  </a:lnTo>
                  <a:lnTo>
                    <a:pt x="345" y="1216"/>
                  </a:lnTo>
                  <a:lnTo>
                    <a:pt x="375" y="1231"/>
                  </a:lnTo>
                  <a:lnTo>
                    <a:pt x="390" y="1231"/>
                  </a:lnTo>
                  <a:lnTo>
                    <a:pt x="405" y="1231"/>
                  </a:lnTo>
                  <a:lnTo>
                    <a:pt x="435" y="1201"/>
                  </a:lnTo>
                  <a:lnTo>
                    <a:pt x="450" y="1171"/>
                  </a:lnTo>
                  <a:lnTo>
                    <a:pt x="450" y="1126"/>
                  </a:lnTo>
                  <a:lnTo>
                    <a:pt x="435" y="1141"/>
                  </a:lnTo>
                  <a:lnTo>
                    <a:pt x="405" y="1141"/>
                  </a:lnTo>
                  <a:lnTo>
                    <a:pt x="390" y="1126"/>
                  </a:lnTo>
                  <a:lnTo>
                    <a:pt x="375" y="1096"/>
                  </a:lnTo>
                  <a:lnTo>
                    <a:pt x="360" y="1051"/>
                  </a:lnTo>
                  <a:lnTo>
                    <a:pt x="345" y="1006"/>
                  </a:lnTo>
                  <a:lnTo>
                    <a:pt x="330" y="946"/>
                  </a:lnTo>
                  <a:lnTo>
                    <a:pt x="315" y="886"/>
                  </a:lnTo>
                  <a:lnTo>
                    <a:pt x="300" y="796"/>
                  </a:lnTo>
                  <a:lnTo>
                    <a:pt x="270" y="706"/>
                  </a:lnTo>
                  <a:lnTo>
                    <a:pt x="240" y="646"/>
                  </a:lnTo>
                  <a:lnTo>
                    <a:pt x="210" y="586"/>
                  </a:lnTo>
                  <a:lnTo>
                    <a:pt x="165" y="571"/>
                  </a:lnTo>
                  <a:lnTo>
                    <a:pt x="135" y="571"/>
                  </a:lnTo>
                  <a:lnTo>
                    <a:pt x="105" y="571"/>
                  </a:lnTo>
                  <a:lnTo>
                    <a:pt x="90" y="586"/>
                  </a:lnTo>
                  <a:lnTo>
                    <a:pt x="75" y="616"/>
                  </a:lnTo>
                  <a:lnTo>
                    <a:pt x="60" y="646"/>
                  </a:lnTo>
                  <a:lnTo>
                    <a:pt x="30" y="721"/>
                  </a:lnTo>
                  <a:lnTo>
                    <a:pt x="15" y="781"/>
                  </a:lnTo>
                  <a:lnTo>
                    <a:pt x="0" y="856"/>
                  </a:lnTo>
                  <a:lnTo>
                    <a:pt x="0" y="916"/>
                  </a:lnTo>
                  <a:lnTo>
                    <a:pt x="0" y="991"/>
                  </a:lnTo>
                  <a:lnTo>
                    <a:pt x="0" y="1066"/>
                  </a:lnTo>
                  <a:lnTo>
                    <a:pt x="15" y="1126"/>
                  </a:lnTo>
                  <a:lnTo>
                    <a:pt x="30" y="1201"/>
                  </a:lnTo>
                  <a:lnTo>
                    <a:pt x="45" y="1261"/>
                  </a:lnTo>
                  <a:lnTo>
                    <a:pt x="60" y="1321"/>
                  </a:lnTo>
                  <a:lnTo>
                    <a:pt x="75" y="1336"/>
                  </a:lnTo>
                  <a:lnTo>
                    <a:pt x="90" y="1366"/>
                  </a:lnTo>
                  <a:lnTo>
                    <a:pt x="120" y="1396"/>
                  </a:lnTo>
                  <a:lnTo>
                    <a:pt x="150" y="1426"/>
                  </a:lnTo>
                  <a:lnTo>
                    <a:pt x="180" y="1441"/>
                  </a:lnTo>
                  <a:lnTo>
                    <a:pt x="255" y="1456"/>
                  </a:lnTo>
                  <a:lnTo>
                    <a:pt x="330" y="1456"/>
                  </a:lnTo>
                  <a:lnTo>
                    <a:pt x="585" y="1456"/>
                  </a:lnTo>
                  <a:lnTo>
                    <a:pt x="585" y="826"/>
                  </a:lnTo>
                  <a:lnTo>
                    <a:pt x="585" y="631"/>
                  </a:lnTo>
                  <a:lnTo>
                    <a:pt x="570" y="451"/>
                  </a:lnTo>
                  <a:lnTo>
                    <a:pt x="570" y="375"/>
                  </a:lnTo>
                  <a:lnTo>
                    <a:pt x="555" y="300"/>
                  </a:lnTo>
                  <a:lnTo>
                    <a:pt x="540" y="240"/>
                  </a:lnTo>
                  <a:lnTo>
                    <a:pt x="540" y="195"/>
                  </a:lnTo>
                  <a:lnTo>
                    <a:pt x="525" y="165"/>
                  </a:lnTo>
                  <a:lnTo>
                    <a:pt x="510" y="120"/>
                  </a:lnTo>
                  <a:lnTo>
                    <a:pt x="480" y="75"/>
                  </a:lnTo>
                  <a:close/>
                </a:path>
              </a:pathLst>
            </a:custGeom>
            <a:solidFill>
              <a:srgbClr val="B20065"/>
            </a:solidFill>
            <a:ln w="9525">
              <a:solidFill>
                <a:srgbClr val="0000FF"/>
              </a:solidFill>
              <a:round/>
              <a:headEnd/>
              <a:tailEnd/>
            </a:ln>
          </p:spPr>
          <p:txBody>
            <a:bodyPr/>
            <a:lstStyle/>
            <a:p>
              <a:endParaRPr lang="en-US"/>
            </a:p>
          </p:txBody>
        </p:sp>
        <p:sp>
          <p:nvSpPr>
            <p:cNvPr id="17416" name="Freeform 6">
              <a:extLst>
                <a:ext uri="{FF2B5EF4-FFF2-40B4-BE49-F238E27FC236}">
                  <a16:creationId xmlns:a16="http://schemas.microsoft.com/office/drawing/2014/main" xmlns="" id="{39008574-CB01-4246-A5E5-81790BE9B11D}"/>
                </a:ext>
              </a:extLst>
            </p:cNvPr>
            <p:cNvSpPr>
              <a:spLocks/>
            </p:cNvSpPr>
            <p:nvPr/>
          </p:nvSpPr>
          <p:spPr bwMode="auto">
            <a:xfrm>
              <a:off x="1710" y="14087"/>
              <a:ext cx="697" cy="1645"/>
            </a:xfrm>
            <a:custGeom>
              <a:avLst/>
              <a:gdLst>
                <a:gd name="T0" fmla="*/ 474 w 585"/>
                <a:gd name="T1" fmla="*/ 31 h 1456"/>
                <a:gd name="T2" fmla="*/ 687 w 585"/>
                <a:gd name="T3" fmla="*/ 31 h 1456"/>
                <a:gd name="T4" fmla="*/ 944 w 585"/>
                <a:gd name="T5" fmla="*/ 312 h 1456"/>
                <a:gd name="T6" fmla="*/ 1031 w 585"/>
                <a:gd name="T7" fmla="*/ 592 h 1456"/>
                <a:gd name="T8" fmla="*/ 988 w 585"/>
                <a:gd name="T9" fmla="*/ 1093 h 1456"/>
                <a:gd name="T10" fmla="*/ 776 w 585"/>
                <a:gd name="T11" fmla="*/ 1560 h 1456"/>
                <a:gd name="T12" fmla="*/ 514 w 585"/>
                <a:gd name="T13" fmla="*/ 1781 h 1456"/>
                <a:gd name="T14" fmla="*/ 387 w 585"/>
                <a:gd name="T15" fmla="*/ 2061 h 1456"/>
                <a:gd name="T16" fmla="*/ 387 w 585"/>
                <a:gd name="T17" fmla="*/ 2342 h 1456"/>
                <a:gd name="T18" fmla="*/ 255 w 585"/>
                <a:gd name="T19" fmla="*/ 2155 h 1456"/>
                <a:gd name="T20" fmla="*/ 301 w 585"/>
                <a:gd name="T21" fmla="*/ 1843 h 1456"/>
                <a:gd name="T22" fmla="*/ 343 w 585"/>
                <a:gd name="T23" fmla="*/ 1655 h 1456"/>
                <a:gd name="T24" fmla="*/ 301 w 585"/>
                <a:gd name="T25" fmla="*/ 1469 h 1456"/>
                <a:gd name="T26" fmla="*/ 387 w 585"/>
                <a:gd name="T27" fmla="*/ 1314 h 1456"/>
                <a:gd name="T28" fmla="*/ 387 w 585"/>
                <a:gd name="T29" fmla="*/ 1189 h 1456"/>
                <a:gd name="T30" fmla="*/ 387 w 585"/>
                <a:gd name="T31" fmla="*/ 1000 h 1456"/>
                <a:gd name="T32" fmla="*/ 514 w 585"/>
                <a:gd name="T33" fmla="*/ 877 h 1456"/>
                <a:gd name="T34" fmla="*/ 556 w 585"/>
                <a:gd name="T35" fmla="*/ 1093 h 1456"/>
                <a:gd name="T36" fmla="*/ 643 w 585"/>
                <a:gd name="T37" fmla="*/ 1157 h 1456"/>
                <a:gd name="T38" fmla="*/ 816 w 585"/>
                <a:gd name="T39" fmla="*/ 1000 h 1456"/>
                <a:gd name="T40" fmla="*/ 855 w 585"/>
                <a:gd name="T41" fmla="*/ 750 h 1456"/>
                <a:gd name="T42" fmla="*/ 776 w 585"/>
                <a:gd name="T43" fmla="*/ 468 h 1456"/>
                <a:gd name="T44" fmla="*/ 687 w 585"/>
                <a:gd name="T45" fmla="*/ 312 h 1456"/>
                <a:gd name="T46" fmla="*/ 514 w 585"/>
                <a:gd name="T47" fmla="*/ 312 h 1456"/>
                <a:gd name="T48" fmla="*/ 301 w 585"/>
                <a:gd name="T49" fmla="*/ 563 h 1456"/>
                <a:gd name="T50" fmla="*/ 255 w 585"/>
                <a:gd name="T51" fmla="*/ 719 h 1456"/>
                <a:gd name="T52" fmla="*/ 213 w 585"/>
                <a:gd name="T53" fmla="*/ 1093 h 1456"/>
                <a:gd name="T54" fmla="*/ 170 w 585"/>
                <a:gd name="T55" fmla="*/ 2718 h 1456"/>
                <a:gd name="T56" fmla="*/ 1075 w 585"/>
                <a:gd name="T57" fmla="*/ 2686 h 1456"/>
                <a:gd name="T58" fmla="*/ 1288 w 585"/>
                <a:gd name="T59" fmla="*/ 2623 h 1456"/>
                <a:gd name="T60" fmla="*/ 1460 w 585"/>
                <a:gd name="T61" fmla="*/ 2373 h 1456"/>
                <a:gd name="T62" fmla="*/ 1544 w 585"/>
                <a:gd name="T63" fmla="*/ 2031 h 1456"/>
                <a:gd name="T64" fmla="*/ 1504 w 585"/>
                <a:gd name="T65" fmla="*/ 1748 h 1456"/>
                <a:gd name="T66" fmla="*/ 1328 w 585"/>
                <a:gd name="T67" fmla="*/ 1532 h 1456"/>
                <a:gd name="T68" fmla="*/ 1158 w 585"/>
                <a:gd name="T69" fmla="*/ 1502 h 1456"/>
                <a:gd name="T70" fmla="*/ 1075 w 585"/>
                <a:gd name="T71" fmla="*/ 1718 h 1456"/>
                <a:gd name="T72" fmla="*/ 1075 w 585"/>
                <a:gd name="T73" fmla="*/ 1999 h 1456"/>
                <a:gd name="T74" fmla="*/ 1158 w 585"/>
                <a:gd name="T75" fmla="*/ 2094 h 1456"/>
                <a:gd name="T76" fmla="*/ 1158 w 585"/>
                <a:gd name="T77" fmla="*/ 2246 h 1456"/>
                <a:gd name="T78" fmla="*/ 1075 w 585"/>
                <a:gd name="T79" fmla="*/ 2373 h 1456"/>
                <a:gd name="T80" fmla="*/ 944 w 585"/>
                <a:gd name="T81" fmla="*/ 2310 h 1456"/>
                <a:gd name="T82" fmla="*/ 902 w 585"/>
                <a:gd name="T83" fmla="*/ 2498 h 1456"/>
                <a:gd name="T84" fmla="*/ 816 w 585"/>
                <a:gd name="T85" fmla="*/ 2498 h 1456"/>
                <a:gd name="T86" fmla="*/ 729 w 585"/>
                <a:gd name="T87" fmla="*/ 2468 h 1456"/>
                <a:gd name="T88" fmla="*/ 556 w 585"/>
                <a:gd name="T89" fmla="*/ 2562 h 1456"/>
                <a:gd name="T90" fmla="*/ 430 w 585"/>
                <a:gd name="T91" fmla="*/ 2436 h 1456"/>
                <a:gd name="T92" fmla="*/ 514 w 585"/>
                <a:gd name="T93" fmla="*/ 2373 h 1456"/>
                <a:gd name="T94" fmla="*/ 643 w 585"/>
                <a:gd name="T95" fmla="*/ 2185 h 1456"/>
                <a:gd name="T96" fmla="*/ 776 w 585"/>
                <a:gd name="T97" fmla="*/ 1843 h 1456"/>
                <a:gd name="T98" fmla="*/ 988 w 585"/>
                <a:gd name="T99" fmla="*/ 1344 h 1456"/>
                <a:gd name="T100" fmla="*/ 1288 w 585"/>
                <a:gd name="T101" fmla="*/ 1189 h 1456"/>
                <a:gd name="T102" fmla="*/ 1460 w 585"/>
                <a:gd name="T103" fmla="*/ 1280 h 1456"/>
                <a:gd name="T104" fmla="*/ 1631 w 585"/>
                <a:gd name="T105" fmla="*/ 1622 h 1456"/>
                <a:gd name="T106" fmla="*/ 1673 w 585"/>
                <a:gd name="T107" fmla="*/ 2061 h 1456"/>
                <a:gd name="T108" fmla="*/ 1588 w 585"/>
                <a:gd name="T109" fmla="*/ 2498 h 1456"/>
                <a:gd name="T110" fmla="*/ 1460 w 585"/>
                <a:gd name="T111" fmla="*/ 2777 h 1456"/>
                <a:gd name="T112" fmla="*/ 1244 w 585"/>
                <a:gd name="T113" fmla="*/ 2966 h 1456"/>
                <a:gd name="T114" fmla="*/ 729 w 585"/>
                <a:gd name="T115" fmla="*/ 3029 h 1456"/>
                <a:gd name="T116" fmla="*/ 0 w 585"/>
                <a:gd name="T117" fmla="*/ 1718 h 1456"/>
                <a:gd name="T118" fmla="*/ 43 w 585"/>
                <a:gd name="T119" fmla="*/ 940 h 1456"/>
                <a:gd name="T120" fmla="*/ 129 w 585"/>
                <a:gd name="T121" fmla="*/ 499 h 1456"/>
                <a:gd name="T122" fmla="*/ 301 w 585"/>
                <a:gd name="T123" fmla="*/ 156 h 14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85"/>
                <a:gd name="T187" fmla="*/ 0 h 1456"/>
                <a:gd name="T188" fmla="*/ 585 w 585"/>
                <a:gd name="T189" fmla="*/ 1456 h 14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85" h="1456">
                  <a:moveTo>
                    <a:pt x="105" y="75"/>
                  </a:moveTo>
                  <a:lnTo>
                    <a:pt x="135" y="45"/>
                  </a:lnTo>
                  <a:lnTo>
                    <a:pt x="165" y="15"/>
                  </a:lnTo>
                  <a:lnTo>
                    <a:pt x="195" y="0"/>
                  </a:lnTo>
                  <a:lnTo>
                    <a:pt x="210" y="0"/>
                  </a:lnTo>
                  <a:lnTo>
                    <a:pt x="240" y="15"/>
                  </a:lnTo>
                  <a:lnTo>
                    <a:pt x="270" y="45"/>
                  </a:lnTo>
                  <a:lnTo>
                    <a:pt x="300" y="90"/>
                  </a:lnTo>
                  <a:lnTo>
                    <a:pt x="330" y="150"/>
                  </a:lnTo>
                  <a:lnTo>
                    <a:pt x="345" y="195"/>
                  </a:lnTo>
                  <a:lnTo>
                    <a:pt x="345" y="240"/>
                  </a:lnTo>
                  <a:lnTo>
                    <a:pt x="360" y="285"/>
                  </a:lnTo>
                  <a:lnTo>
                    <a:pt x="360" y="330"/>
                  </a:lnTo>
                  <a:lnTo>
                    <a:pt x="360" y="436"/>
                  </a:lnTo>
                  <a:lnTo>
                    <a:pt x="345" y="526"/>
                  </a:lnTo>
                  <a:lnTo>
                    <a:pt x="330" y="616"/>
                  </a:lnTo>
                  <a:lnTo>
                    <a:pt x="300" y="691"/>
                  </a:lnTo>
                  <a:lnTo>
                    <a:pt x="270" y="751"/>
                  </a:lnTo>
                  <a:lnTo>
                    <a:pt x="240" y="796"/>
                  </a:lnTo>
                  <a:lnTo>
                    <a:pt x="210" y="826"/>
                  </a:lnTo>
                  <a:lnTo>
                    <a:pt x="180" y="856"/>
                  </a:lnTo>
                  <a:lnTo>
                    <a:pt x="165" y="886"/>
                  </a:lnTo>
                  <a:lnTo>
                    <a:pt x="150" y="931"/>
                  </a:lnTo>
                  <a:lnTo>
                    <a:pt x="135" y="991"/>
                  </a:lnTo>
                  <a:lnTo>
                    <a:pt x="135" y="1036"/>
                  </a:lnTo>
                  <a:lnTo>
                    <a:pt x="135" y="1081"/>
                  </a:lnTo>
                  <a:lnTo>
                    <a:pt x="135" y="1126"/>
                  </a:lnTo>
                  <a:lnTo>
                    <a:pt x="120" y="1111"/>
                  </a:lnTo>
                  <a:lnTo>
                    <a:pt x="105" y="1081"/>
                  </a:lnTo>
                  <a:lnTo>
                    <a:pt x="90" y="1036"/>
                  </a:lnTo>
                  <a:lnTo>
                    <a:pt x="90" y="991"/>
                  </a:lnTo>
                  <a:lnTo>
                    <a:pt x="90" y="931"/>
                  </a:lnTo>
                  <a:lnTo>
                    <a:pt x="105" y="886"/>
                  </a:lnTo>
                  <a:lnTo>
                    <a:pt x="120" y="841"/>
                  </a:lnTo>
                  <a:lnTo>
                    <a:pt x="135" y="811"/>
                  </a:lnTo>
                  <a:lnTo>
                    <a:pt x="120" y="796"/>
                  </a:lnTo>
                  <a:lnTo>
                    <a:pt x="105" y="766"/>
                  </a:lnTo>
                  <a:lnTo>
                    <a:pt x="105" y="736"/>
                  </a:lnTo>
                  <a:lnTo>
                    <a:pt x="105" y="706"/>
                  </a:lnTo>
                  <a:lnTo>
                    <a:pt x="105" y="676"/>
                  </a:lnTo>
                  <a:lnTo>
                    <a:pt x="120" y="646"/>
                  </a:lnTo>
                  <a:lnTo>
                    <a:pt x="135" y="631"/>
                  </a:lnTo>
                  <a:lnTo>
                    <a:pt x="150" y="631"/>
                  </a:lnTo>
                  <a:lnTo>
                    <a:pt x="135" y="601"/>
                  </a:lnTo>
                  <a:lnTo>
                    <a:pt x="135" y="571"/>
                  </a:lnTo>
                  <a:lnTo>
                    <a:pt x="135" y="541"/>
                  </a:lnTo>
                  <a:lnTo>
                    <a:pt x="135" y="496"/>
                  </a:lnTo>
                  <a:lnTo>
                    <a:pt x="135" y="481"/>
                  </a:lnTo>
                  <a:lnTo>
                    <a:pt x="150" y="451"/>
                  </a:lnTo>
                  <a:lnTo>
                    <a:pt x="165" y="436"/>
                  </a:lnTo>
                  <a:lnTo>
                    <a:pt x="180" y="421"/>
                  </a:lnTo>
                  <a:lnTo>
                    <a:pt x="180" y="466"/>
                  </a:lnTo>
                  <a:lnTo>
                    <a:pt x="195" y="511"/>
                  </a:lnTo>
                  <a:lnTo>
                    <a:pt x="195" y="526"/>
                  </a:lnTo>
                  <a:lnTo>
                    <a:pt x="210" y="541"/>
                  </a:lnTo>
                  <a:lnTo>
                    <a:pt x="225" y="556"/>
                  </a:lnTo>
                  <a:lnTo>
                    <a:pt x="255" y="541"/>
                  </a:lnTo>
                  <a:lnTo>
                    <a:pt x="285" y="511"/>
                  </a:lnTo>
                  <a:lnTo>
                    <a:pt x="285" y="481"/>
                  </a:lnTo>
                  <a:lnTo>
                    <a:pt x="300" y="436"/>
                  </a:lnTo>
                  <a:lnTo>
                    <a:pt x="300" y="406"/>
                  </a:lnTo>
                  <a:lnTo>
                    <a:pt x="300" y="360"/>
                  </a:lnTo>
                  <a:lnTo>
                    <a:pt x="300" y="300"/>
                  </a:lnTo>
                  <a:lnTo>
                    <a:pt x="285" y="255"/>
                  </a:lnTo>
                  <a:lnTo>
                    <a:pt x="270" y="225"/>
                  </a:lnTo>
                  <a:lnTo>
                    <a:pt x="270" y="180"/>
                  </a:lnTo>
                  <a:lnTo>
                    <a:pt x="255" y="165"/>
                  </a:lnTo>
                  <a:lnTo>
                    <a:pt x="240" y="150"/>
                  </a:lnTo>
                  <a:lnTo>
                    <a:pt x="210" y="135"/>
                  </a:lnTo>
                  <a:lnTo>
                    <a:pt x="195" y="135"/>
                  </a:lnTo>
                  <a:lnTo>
                    <a:pt x="180" y="150"/>
                  </a:lnTo>
                  <a:lnTo>
                    <a:pt x="150" y="180"/>
                  </a:lnTo>
                  <a:lnTo>
                    <a:pt x="135" y="225"/>
                  </a:lnTo>
                  <a:lnTo>
                    <a:pt x="105" y="270"/>
                  </a:lnTo>
                  <a:lnTo>
                    <a:pt x="105" y="285"/>
                  </a:lnTo>
                  <a:lnTo>
                    <a:pt x="90" y="300"/>
                  </a:lnTo>
                  <a:lnTo>
                    <a:pt x="90" y="345"/>
                  </a:lnTo>
                  <a:lnTo>
                    <a:pt x="75" y="391"/>
                  </a:lnTo>
                  <a:lnTo>
                    <a:pt x="75" y="451"/>
                  </a:lnTo>
                  <a:lnTo>
                    <a:pt x="75" y="526"/>
                  </a:lnTo>
                  <a:lnTo>
                    <a:pt x="60" y="676"/>
                  </a:lnTo>
                  <a:lnTo>
                    <a:pt x="60" y="841"/>
                  </a:lnTo>
                  <a:lnTo>
                    <a:pt x="60" y="1306"/>
                  </a:lnTo>
                  <a:lnTo>
                    <a:pt x="255" y="1306"/>
                  </a:lnTo>
                  <a:lnTo>
                    <a:pt x="315" y="1306"/>
                  </a:lnTo>
                  <a:lnTo>
                    <a:pt x="375" y="1291"/>
                  </a:lnTo>
                  <a:lnTo>
                    <a:pt x="405" y="1291"/>
                  </a:lnTo>
                  <a:lnTo>
                    <a:pt x="435" y="1276"/>
                  </a:lnTo>
                  <a:lnTo>
                    <a:pt x="450" y="1261"/>
                  </a:lnTo>
                  <a:lnTo>
                    <a:pt x="465" y="1231"/>
                  </a:lnTo>
                  <a:lnTo>
                    <a:pt x="480" y="1216"/>
                  </a:lnTo>
                  <a:lnTo>
                    <a:pt x="510" y="1141"/>
                  </a:lnTo>
                  <a:lnTo>
                    <a:pt x="525" y="1081"/>
                  </a:lnTo>
                  <a:lnTo>
                    <a:pt x="525" y="1036"/>
                  </a:lnTo>
                  <a:lnTo>
                    <a:pt x="540" y="976"/>
                  </a:lnTo>
                  <a:lnTo>
                    <a:pt x="540" y="931"/>
                  </a:lnTo>
                  <a:lnTo>
                    <a:pt x="525" y="886"/>
                  </a:lnTo>
                  <a:lnTo>
                    <a:pt x="525" y="841"/>
                  </a:lnTo>
                  <a:lnTo>
                    <a:pt x="510" y="811"/>
                  </a:lnTo>
                  <a:lnTo>
                    <a:pt x="480" y="751"/>
                  </a:lnTo>
                  <a:lnTo>
                    <a:pt x="465" y="736"/>
                  </a:lnTo>
                  <a:lnTo>
                    <a:pt x="450" y="721"/>
                  </a:lnTo>
                  <a:lnTo>
                    <a:pt x="435" y="721"/>
                  </a:lnTo>
                  <a:lnTo>
                    <a:pt x="405" y="721"/>
                  </a:lnTo>
                  <a:lnTo>
                    <a:pt x="405" y="751"/>
                  </a:lnTo>
                  <a:lnTo>
                    <a:pt x="390" y="766"/>
                  </a:lnTo>
                  <a:lnTo>
                    <a:pt x="375" y="826"/>
                  </a:lnTo>
                  <a:lnTo>
                    <a:pt x="360" y="886"/>
                  </a:lnTo>
                  <a:lnTo>
                    <a:pt x="360" y="916"/>
                  </a:lnTo>
                  <a:lnTo>
                    <a:pt x="375" y="961"/>
                  </a:lnTo>
                  <a:lnTo>
                    <a:pt x="375" y="976"/>
                  </a:lnTo>
                  <a:lnTo>
                    <a:pt x="390" y="991"/>
                  </a:lnTo>
                  <a:lnTo>
                    <a:pt x="405" y="1006"/>
                  </a:lnTo>
                  <a:lnTo>
                    <a:pt x="420" y="1006"/>
                  </a:lnTo>
                  <a:lnTo>
                    <a:pt x="420" y="1051"/>
                  </a:lnTo>
                  <a:lnTo>
                    <a:pt x="405" y="1081"/>
                  </a:lnTo>
                  <a:lnTo>
                    <a:pt x="405" y="1111"/>
                  </a:lnTo>
                  <a:lnTo>
                    <a:pt x="390" y="1126"/>
                  </a:lnTo>
                  <a:lnTo>
                    <a:pt x="375" y="1141"/>
                  </a:lnTo>
                  <a:lnTo>
                    <a:pt x="360" y="1141"/>
                  </a:lnTo>
                  <a:lnTo>
                    <a:pt x="345" y="1126"/>
                  </a:lnTo>
                  <a:lnTo>
                    <a:pt x="330" y="1111"/>
                  </a:lnTo>
                  <a:lnTo>
                    <a:pt x="330" y="1141"/>
                  </a:lnTo>
                  <a:lnTo>
                    <a:pt x="330" y="1171"/>
                  </a:lnTo>
                  <a:lnTo>
                    <a:pt x="315" y="1201"/>
                  </a:lnTo>
                  <a:lnTo>
                    <a:pt x="300" y="1201"/>
                  </a:lnTo>
                  <a:lnTo>
                    <a:pt x="300" y="1216"/>
                  </a:lnTo>
                  <a:lnTo>
                    <a:pt x="285" y="1201"/>
                  </a:lnTo>
                  <a:lnTo>
                    <a:pt x="270" y="1171"/>
                  </a:lnTo>
                  <a:lnTo>
                    <a:pt x="270" y="1141"/>
                  </a:lnTo>
                  <a:lnTo>
                    <a:pt x="255" y="1186"/>
                  </a:lnTo>
                  <a:lnTo>
                    <a:pt x="240" y="1216"/>
                  </a:lnTo>
                  <a:lnTo>
                    <a:pt x="210" y="1231"/>
                  </a:lnTo>
                  <a:lnTo>
                    <a:pt x="195" y="1231"/>
                  </a:lnTo>
                  <a:lnTo>
                    <a:pt x="180" y="1231"/>
                  </a:lnTo>
                  <a:lnTo>
                    <a:pt x="165" y="1201"/>
                  </a:lnTo>
                  <a:lnTo>
                    <a:pt x="150" y="1171"/>
                  </a:lnTo>
                  <a:lnTo>
                    <a:pt x="135" y="1126"/>
                  </a:lnTo>
                  <a:lnTo>
                    <a:pt x="150" y="1141"/>
                  </a:lnTo>
                  <a:lnTo>
                    <a:pt x="180" y="1141"/>
                  </a:lnTo>
                  <a:lnTo>
                    <a:pt x="195" y="1126"/>
                  </a:lnTo>
                  <a:lnTo>
                    <a:pt x="210" y="1096"/>
                  </a:lnTo>
                  <a:lnTo>
                    <a:pt x="225" y="1051"/>
                  </a:lnTo>
                  <a:lnTo>
                    <a:pt x="255" y="1006"/>
                  </a:lnTo>
                  <a:lnTo>
                    <a:pt x="255" y="946"/>
                  </a:lnTo>
                  <a:lnTo>
                    <a:pt x="270" y="886"/>
                  </a:lnTo>
                  <a:lnTo>
                    <a:pt x="285" y="796"/>
                  </a:lnTo>
                  <a:lnTo>
                    <a:pt x="315" y="706"/>
                  </a:lnTo>
                  <a:lnTo>
                    <a:pt x="345" y="646"/>
                  </a:lnTo>
                  <a:lnTo>
                    <a:pt x="375" y="586"/>
                  </a:lnTo>
                  <a:lnTo>
                    <a:pt x="420" y="571"/>
                  </a:lnTo>
                  <a:lnTo>
                    <a:pt x="450" y="571"/>
                  </a:lnTo>
                  <a:lnTo>
                    <a:pt x="480" y="571"/>
                  </a:lnTo>
                  <a:lnTo>
                    <a:pt x="495" y="586"/>
                  </a:lnTo>
                  <a:lnTo>
                    <a:pt x="510" y="616"/>
                  </a:lnTo>
                  <a:lnTo>
                    <a:pt x="525" y="646"/>
                  </a:lnTo>
                  <a:lnTo>
                    <a:pt x="555" y="721"/>
                  </a:lnTo>
                  <a:lnTo>
                    <a:pt x="570" y="781"/>
                  </a:lnTo>
                  <a:lnTo>
                    <a:pt x="585" y="856"/>
                  </a:lnTo>
                  <a:lnTo>
                    <a:pt x="585" y="916"/>
                  </a:lnTo>
                  <a:lnTo>
                    <a:pt x="585" y="991"/>
                  </a:lnTo>
                  <a:lnTo>
                    <a:pt x="585" y="1066"/>
                  </a:lnTo>
                  <a:lnTo>
                    <a:pt x="570" y="1126"/>
                  </a:lnTo>
                  <a:lnTo>
                    <a:pt x="555" y="1201"/>
                  </a:lnTo>
                  <a:lnTo>
                    <a:pt x="540" y="1261"/>
                  </a:lnTo>
                  <a:lnTo>
                    <a:pt x="525" y="1321"/>
                  </a:lnTo>
                  <a:lnTo>
                    <a:pt x="510" y="1336"/>
                  </a:lnTo>
                  <a:lnTo>
                    <a:pt x="495" y="1366"/>
                  </a:lnTo>
                  <a:lnTo>
                    <a:pt x="465" y="1396"/>
                  </a:lnTo>
                  <a:lnTo>
                    <a:pt x="435" y="1426"/>
                  </a:lnTo>
                  <a:lnTo>
                    <a:pt x="405" y="1441"/>
                  </a:lnTo>
                  <a:lnTo>
                    <a:pt x="330" y="1456"/>
                  </a:lnTo>
                  <a:lnTo>
                    <a:pt x="255" y="1456"/>
                  </a:lnTo>
                  <a:lnTo>
                    <a:pt x="0" y="1456"/>
                  </a:lnTo>
                  <a:lnTo>
                    <a:pt x="0" y="826"/>
                  </a:lnTo>
                  <a:lnTo>
                    <a:pt x="0" y="631"/>
                  </a:lnTo>
                  <a:lnTo>
                    <a:pt x="15" y="451"/>
                  </a:lnTo>
                  <a:lnTo>
                    <a:pt x="15" y="375"/>
                  </a:lnTo>
                  <a:lnTo>
                    <a:pt x="30" y="300"/>
                  </a:lnTo>
                  <a:lnTo>
                    <a:pt x="45" y="240"/>
                  </a:lnTo>
                  <a:lnTo>
                    <a:pt x="45" y="195"/>
                  </a:lnTo>
                  <a:lnTo>
                    <a:pt x="60" y="165"/>
                  </a:lnTo>
                  <a:lnTo>
                    <a:pt x="105" y="75"/>
                  </a:lnTo>
                  <a:close/>
                </a:path>
              </a:pathLst>
            </a:custGeom>
            <a:solidFill>
              <a:srgbClr val="B20065"/>
            </a:solidFill>
            <a:ln w="9525">
              <a:solidFill>
                <a:srgbClr val="0000FF"/>
              </a:solidFill>
              <a:round/>
              <a:headEnd/>
              <a:tailEnd/>
            </a:ln>
          </p:spPr>
          <p:txBody>
            <a:bodyPr/>
            <a:lstStyle/>
            <a:p>
              <a:endParaRPr lang="en-US"/>
            </a:p>
          </p:txBody>
        </p:sp>
        <p:sp>
          <p:nvSpPr>
            <p:cNvPr id="17417" name="Freeform 7" descr="Wide upward diagonal">
              <a:extLst>
                <a:ext uri="{FF2B5EF4-FFF2-40B4-BE49-F238E27FC236}">
                  <a16:creationId xmlns:a16="http://schemas.microsoft.com/office/drawing/2014/main" xmlns="" id="{8872F908-08DB-4AB0-9FD4-E5AE0AB60AD5}"/>
                </a:ext>
              </a:extLst>
            </p:cNvPr>
            <p:cNvSpPr>
              <a:spLocks/>
            </p:cNvSpPr>
            <p:nvPr/>
          </p:nvSpPr>
          <p:spPr bwMode="auto">
            <a:xfrm>
              <a:off x="6299" y="1287"/>
              <a:ext cx="3963" cy="255"/>
            </a:xfrm>
            <a:custGeom>
              <a:avLst/>
              <a:gdLst>
                <a:gd name="T0" fmla="*/ 9417 w 3327"/>
                <a:gd name="T1" fmla="*/ 478 h 225"/>
                <a:gd name="T2" fmla="*/ 9373 w 3327"/>
                <a:gd name="T3" fmla="*/ 445 h 225"/>
                <a:gd name="T4" fmla="*/ 9291 w 3327"/>
                <a:gd name="T5" fmla="*/ 382 h 225"/>
                <a:gd name="T6" fmla="*/ 9247 w 3327"/>
                <a:gd name="T7" fmla="*/ 349 h 225"/>
                <a:gd name="T8" fmla="*/ 9161 w 3327"/>
                <a:gd name="T9" fmla="*/ 349 h 225"/>
                <a:gd name="T10" fmla="*/ 8993 w 3327"/>
                <a:gd name="T11" fmla="*/ 318 h 225"/>
                <a:gd name="T12" fmla="*/ 8778 w 3327"/>
                <a:gd name="T13" fmla="*/ 286 h 225"/>
                <a:gd name="T14" fmla="*/ 8778 w 3327"/>
                <a:gd name="T15" fmla="*/ 286 h 225"/>
                <a:gd name="T16" fmla="*/ 0 w 3327"/>
                <a:gd name="T17" fmla="*/ 286 h 225"/>
                <a:gd name="T18" fmla="*/ 0 w 3327"/>
                <a:gd name="T19" fmla="*/ 0 h 225"/>
                <a:gd name="T20" fmla="*/ 8818 w 3327"/>
                <a:gd name="T21" fmla="*/ 0 h 225"/>
                <a:gd name="T22" fmla="*/ 9035 w 3327"/>
                <a:gd name="T23" fmla="*/ 0 h 225"/>
                <a:gd name="T24" fmla="*/ 9247 w 3327"/>
                <a:gd name="T25" fmla="*/ 32 h 225"/>
                <a:gd name="T26" fmla="*/ 9333 w 3327"/>
                <a:gd name="T27" fmla="*/ 65 h 225"/>
                <a:gd name="T28" fmla="*/ 9373 w 3327"/>
                <a:gd name="T29" fmla="*/ 96 h 225"/>
                <a:gd name="T30" fmla="*/ 9459 w 3327"/>
                <a:gd name="T31" fmla="*/ 160 h 225"/>
                <a:gd name="T32" fmla="*/ 9503 w 3327"/>
                <a:gd name="T33" fmla="*/ 222 h 225"/>
                <a:gd name="T34" fmla="*/ 9417 w 3327"/>
                <a:gd name="T35" fmla="*/ 478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297" y="225"/>
                  </a:moveTo>
                  <a:lnTo>
                    <a:pt x="3282" y="210"/>
                  </a:lnTo>
                  <a:lnTo>
                    <a:pt x="3252" y="180"/>
                  </a:lnTo>
                  <a:lnTo>
                    <a:pt x="3237" y="165"/>
                  </a:lnTo>
                  <a:lnTo>
                    <a:pt x="3208" y="165"/>
                  </a:lnTo>
                  <a:lnTo>
                    <a:pt x="3148" y="150"/>
                  </a:lnTo>
                  <a:lnTo>
                    <a:pt x="3073" y="135"/>
                  </a:lnTo>
                  <a:lnTo>
                    <a:pt x="0" y="135"/>
                  </a:lnTo>
                  <a:lnTo>
                    <a:pt x="0" y="0"/>
                  </a:lnTo>
                  <a:lnTo>
                    <a:pt x="3088" y="0"/>
                  </a:lnTo>
                  <a:lnTo>
                    <a:pt x="3163" y="0"/>
                  </a:lnTo>
                  <a:lnTo>
                    <a:pt x="3237" y="15"/>
                  </a:lnTo>
                  <a:lnTo>
                    <a:pt x="3267" y="30"/>
                  </a:lnTo>
                  <a:lnTo>
                    <a:pt x="3282" y="45"/>
                  </a:lnTo>
                  <a:lnTo>
                    <a:pt x="3312" y="75"/>
                  </a:lnTo>
                  <a:lnTo>
                    <a:pt x="3327" y="105"/>
                  </a:lnTo>
                  <a:lnTo>
                    <a:pt x="3297" y="225"/>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18" name="Freeform 8">
              <a:extLst>
                <a:ext uri="{FF2B5EF4-FFF2-40B4-BE49-F238E27FC236}">
                  <a16:creationId xmlns:a16="http://schemas.microsoft.com/office/drawing/2014/main" xmlns="" id="{E760D34C-68F2-4F61-AE00-3FFBC65BA24E}"/>
                </a:ext>
              </a:extLst>
            </p:cNvPr>
            <p:cNvSpPr>
              <a:spLocks/>
            </p:cNvSpPr>
            <p:nvPr/>
          </p:nvSpPr>
          <p:spPr bwMode="auto">
            <a:xfrm>
              <a:off x="10762" y="2712"/>
              <a:ext cx="107" cy="5781"/>
            </a:xfrm>
            <a:custGeom>
              <a:avLst/>
              <a:gdLst>
                <a:gd name="T0" fmla="*/ 0 w 90"/>
                <a:gd name="T1" fmla="*/ 188 h 5117"/>
                <a:gd name="T2" fmla="*/ 43 w 90"/>
                <a:gd name="T3" fmla="*/ 281 h 5117"/>
                <a:gd name="T4" fmla="*/ 43 w 90"/>
                <a:gd name="T5" fmla="*/ 374 h 5117"/>
                <a:gd name="T6" fmla="*/ 43 w 90"/>
                <a:gd name="T7" fmla="*/ 499 h 5117"/>
                <a:gd name="T8" fmla="*/ 87 w 90"/>
                <a:gd name="T9" fmla="*/ 655 h 5117"/>
                <a:gd name="T10" fmla="*/ 87 w 90"/>
                <a:gd name="T11" fmla="*/ 966 h 5117"/>
                <a:gd name="T12" fmla="*/ 87 w 90"/>
                <a:gd name="T13" fmla="*/ 1309 h 5117"/>
                <a:gd name="T14" fmla="*/ 87 w 90"/>
                <a:gd name="T15" fmla="*/ 1309 h 5117"/>
                <a:gd name="T16" fmla="*/ 87 w 90"/>
                <a:gd name="T17" fmla="*/ 10639 h 5117"/>
                <a:gd name="T18" fmla="*/ 254 w 90"/>
                <a:gd name="T19" fmla="*/ 10639 h 5117"/>
                <a:gd name="T20" fmla="*/ 254 w 90"/>
                <a:gd name="T21" fmla="*/ 1279 h 5117"/>
                <a:gd name="T22" fmla="*/ 254 w 90"/>
                <a:gd name="T23" fmla="*/ 1279 h 5117"/>
                <a:gd name="T24" fmla="*/ 254 w 90"/>
                <a:gd name="T25" fmla="*/ 904 h 5117"/>
                <a:gd name="T26" fmla="*/ 254 w 90"/>
                <a:gd name="T27" fmla="*/ 530 h 5117"/>
                <a:gd name="T28" fmla="*/ 212 w 90"/>
                <a:gd name="T29" fmla="*/ 374 h 5117"/>
                <a:gd name="T30" fmla="*/ 212 w 90"/>
                <a:gd name="T31" fmla="*/ 218 h 5117"/>
                <a:gd name="T32" fmla="*/ 168 w 90"/>
                <a:gd name="T33" fmla="*/ 96 h 5117"/>
                <a:gd name="T34" fmla="*/ 127 w 90"/>
                <a:gd name="T35" fmla="*/ 0 h 5117"/>
                <a:gd name="T36" fmla="*/ 87 w 90"/>
                <a:gd name="T37" fmla="*/ 96 h 5117"/>
                <a:gd name="T38" fmla="*/ 0 w 90"/>
                <a:gd name="T39" fmla="*/ 188 h 5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5117"/>
                <a:gd name="T62" fmla="*/ 90 w 90"/>
                <a:gd name="T63" fmla="*/ 5117 h 51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5117">
                  <a:moveTo>
                    <a:pt x="0" y="90"/>
                  </a:moveTo>
                  <a:lnTo>
                    <a:pt x="15" y="135"/>
                  </a:lnTo>
                  <a:lnTo>
                    <a:pt x="15" y="180"/>
                  </a:lnTo>
                  <a:lnTo>
                    <a:pt x="15" y="240"/>
                  </a:lnTo>
                  <a:lnTo>
                    <a:pt x="30" y="315"/>
                  </a:lnTo>
                  <a:lnTo>
                    <a:pt x="30" y="465"/>
                  </a:lnTo>
                  <a:lnTo>
                    <a:pt x="30" y="630"/>
                  </a:lnTo>
                  <a:lnTo>
                    <a:pt x="30" y="5117"/>
                  </a:lnTo>
                  <a:lnTo>
                    <a:pt x="90" y="5117"/>
                  </a:lnTo>
                  <a:lnTo>
                    <a:pt x="90" y="615"/>
                  </a:lnTo>
                  <a:lnTo>
                    <a:pt x="90" y="435"/>
                  </a:lnTo>
                  <a:lnTo>
                    <a:pt x="90" y="255"/>
                  </a:lnTo>
                  <a:lnTo>
                    <a:pt x="75" y="180"/>
                  </a:lnTo>
                  <a:lnTo>
                    <a:pt x="75" y="105"/>
                  </a:lnTo>
                  <a:lnTo>
                    <a:pt x="60" y="45"/>
                  </a:lnTo>
                  <a:lnTo>
                    <a:pt x="45" y="0"/>
                  </a:lnTo>
                  <a:lnTo>
                    <a:pt x="30" y="45"/>
                  </a:lnTo>
                  <a:lnTo>
                    <a:pt x="0" y="9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19" name="Freeform 9" descr="Wide upward diagonal">
              <a:extLst>
                <a:ext uri="{FF2B5EF4-FFF2-40B4-BE49-F238E27FC236}">
                  <a16:creationId xmlns:a16="http://schemas.microsoft.com/office/drawing/2014/main" xmlns="" id="{AFB39546-0DFB-4C91-9974-6629A4D63F56}"/>
                </a:ext>
              </a:extLst>
            </p:cNvPr>
            <p:cNvSpPr>
              <a:spLocks/>
            </p:cNvSpPr>
            <p:nvPr/>
          </p:nvSpPr>
          <p:spPr bwMode="auto">
            <a:xfrm>
              <a:off x="2335" y="1287"/>
              <a:ext cx="3964" cy="255"/>
            </a:xfrm>
            <a:custGeom>
              <a:avLst/>
              <a:gdLst>
                <a:gd name="T0" fmla="*/ 87 w 3327"/>
                <a:gd name="T1" fmla="*/ 478 h 225"/>
                <a:gd name="T2" fmla="*/ 129 w 3327"/>
                <a:gd name="T3" fmla="*/ 445 h 225"/>
                <a:gd name="T4" fmla="*/ 213 w 3327"/>
                <a:gd name="T5" fmla="*/ 382 h 225"/>
                <a:gd name="T6" fmla="*/ 255 w 3327"/>
                <a:gd name="T7" fmla="*/ 349 h 225"/>
                <a:gd name="T8" fmla="*/ 340 w 3327"/>
                <a:gd name="T9" fmla="*/ 349 h 225"/>
                <a:gd name="T10" fmla="*/ 512 w 3327"/>
                <a:gd name="T11" fmla="*/ 318 h 225"/>
                <a:gd name="T12" fmla="*/ 727 w 3327"/>
                <a:gd name="T13" fmla="*/ 286 h 225"/>
                <a:gd name="T14" fmla="*/ 727 w 3327"/>
                <a:gd name="T15" fmla="*/ 286 h 225"/>
                <a:gd name="T16" fmla="*/ 9517 w 3327"/>
                <a:gd name="T17" fmla="*/ 286 h 225"/>
                <a:gd name="T18" fmla="*/ 9517 w 3327"/>
                <a:gd name="T19" fmla="*/ 0 h 225"/>
                <a:gd name="T20" fmla="*/ 685 w 3327"/>
                <a:gd name="T21" fmla="*/ 0 h 225"/>
                <a:gd name="T22" fmla="*/ 467 w 3327"/>
                <a:gd name="T23" fmla="*/ 0 h 225"/>
                <a:gd name="T24" fmla="*/ 301 w 3327"/>
                <a:gd name="T25" fmla="*/ 32 h 225"/>
                <a:gd name="T26" fmla="*/ 170 w 3327"/>
                <a:gd name="T27" fmla="*/ 65 h 225"/>
                <a:gd name="T28" fmla="*/ 129 w 3327"/>
                <a:gd name="T29" fmla="*/ 96 h 225"/>
                <a:gd name="T30" fmla="*/ 43 w 3327"/>
                <a:gd name="T31" fmla="*/ 160 h 225"/>
                <a:gd name="T32" fmla="*/ 0 w 3327"/>
                <a:gd name="T33" fmla="*/ 222 h 225"/>
                <a:gd name="T34" fmla="*/ 43 w 3327"/>
                <a:gd name="T35" fmla="*/ 349 h 225"/>
                <a:gd name="T36" fmla="*/ 87 w 3327"/>
                <a:gd name="T37" fmla="*/ 478 h 2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27"/>
                <a:gd name="T58" fmla="*/ 0 h 225"/>
                <a:gd name="T59" fmla="*/ 3327 w 3327"/>
                <a:gd name="T60" fmla="*/ 225 h 2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27" h="225">
                  <a:moveTo>
                    <a:pt x="30" y="225"/>
                  </a:moveTo>
                  <a:lnTo>
                    <a:pt x="45" y="210"/>
                  </a:lnTo>
                  <a:lnTo>
                    <a:pt x="75" y="180"/>
                  </a:lnTo>
                  <a:lnTo>
                    <a:pt x="90" y="165"/>
                  </a:lnTo>
                  <a:lnTo>
                    <a:pt x="119" y="165"/>
                  </a:lnTo>
                  <a:lnTo>
                    <a:pt x="179" y="150"/>
                  </a:lnTo>
                  <a:lnTo>
                    <a:pt x="254" y="135"/>
                  </a:lnTo>
                  <a:lnTo>
                    <a:pt x="3327" y="135"/>
                  </a:lnTo>
                  <a:lnTo>
                    <a:pt x="3327" y="0"/>
                  </a:lnTo>
                  <a:lnTo>
                    <a:pt x="239" y="0"/>
                  </a:lnTo>
                  <a:lnTo>
                    <a:pt x="164" y="0"/>
                  </a:lnTo>
                  <a:lnTo>
                    <a:pt x="105" y="15"/>
                  </a:lnTo>
                  <a:lnTo>
                    <a:pt x="60" y="30"/>
                  </a:lnTo>
                  <a:lnTo>
                    <a:pt x="45" y="45"/>
                  </a:lnTo>
                  <a:lnTo>
                    <a:pt x="15" y="75"/>
                  </a:lnTo>
                  <a:lnTo>
                    <a:pt x="0" y="105"/>
                  </a:lnTo>
                  <a:lnTo>
                    <a:pt x="15" y="165"/>
                  </a:lnTo>
                  <a:lnTo>
                    <a:pt x="30" y="225"/>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0" name="Freeform 10">
              <a:extLst>
                <a:ext uri="{FF2B5EF4-FFF2-40B4-BE49-F238E27FC236}">
                  <a16:creationId xmlns:a16="http://schemas.microsoft.com/office/drawing/2014/main" xmlns="" id="{55BEB270-5BAA-4E3B-A254-0080FC086271}"/>
                </a:ext>
              </a:extLst>
            </p:cNvPr>
            <p:cNvSpPr>
              <a:spLocks/>
            </p:cNvSpPr>
            <p:nvPr/>
          </p:nvSpPr>
          <p:spPr bwMode="auto">
            <a:xfrm>
              <a:off x="1728" y="2712"/>
              <a:ext cx="107" cy="5781"/>
            </a:xfrm>
            <a:custGeom>
              <a:avLst/>
              <a:gdLst>
                <a:gd name="T0" fmla="*/ 254 w 90"/>
                <a:gd name="T1" fmla="*/ 188 h 5117"/>
                <a:gd name="T2" fmla="*/ 212 w 90"/>
                <a:gd name="T3" fmla="*/ 281 h 5117"/>
                <a:gd name="T4" fmla="*/ 212 w 90"/>
                <a:gd name="T5" fmla="*/ 374 h 5117"/>
                <a:gd name="T6" fmla="*/ 212 w 90"/>
                <a:gd name="T7" fmla="*/ 499 h 5117"/>
                <a:gd name="T8" fmla="*/ 168 w 90"/>
                <a:gd name="T9" fmla="*/ 655 h 5117"/>
                <a:gd name="T10" fmla="*/ 168 w 90"/>
                <a:gd name="T11" fmla="*/ 966 h 5117"/>
                <a:gd name="T12" fmla="*/ 168 w 90"/>
                <a:gd name="T13" fmla="*/ 1309 h 5117"/>
                <a:gd name="T14" fmla="*/ 168 w 90"/>
                <a:gd name="T15" fmla="*/ 10639 h 5117"/>
                <a:gd name="T16" fmla="*/ 0 w 90"/>
                <a:gd name="T17" fmla="*/ 10639 h 5117"/>
                <a:gd name="T18" fmla="*/ 0 w 90"/>
                <a:gd name="T19" fmla="*/ 1279 h 5117"/>
                <a:gd name="T20" fmla="*/ 0 w 90"/>
                <a:gd name="T21" fmla="*/ 1279 h 5117"/>
                <a:gd name="T22" fmla="*/ 0 w 90"/>
                <a:gd name="T23" fmla="*/ 904 h 5117"/>
                <a:gd name="T24" fmla="*/ 43 w 90"/>
                <a:gd name="T25" fmla="*/ 530 h 5117"/>
                <a:gd name="T26" fmla="*/ 43 w 90"/>
                <a:gd name="T27" fmla="*/ 374 h 5117"/>
                <a:gd name="T28" fmla="*/ 87 w 90"/>
                <a:gd name="T29" fmla="*/ 218 h 5117"/>
                <a:gd name="T30" fmla="*/ 87 w 90"/>
                <a:gd name="T31" fmla="*/ 96 h 5117"/>
                <a:gd name="T32" fmla="*/ 127 w 90"/>
                <a:gd name="T33" fmla="*/ 0 h 5117"/>
                <a:gd name="T34" fmla="*/ 212 w 90"/>
                <a:gd name="T35" fmla="*/ 96 h 5117"/>
                <a:gd name="T36" fmla="*/ 254 w 90"/>
                <a:gd name="T37" fmla="*/ 188 h 5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5117"/>
                <a:gd name="T59" fmla="*/ 90 w 90"/>
                <a:gd name="T60" fmla="*/ 5117 h 51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5117">
                  <a:moveTo>
                    <a:pt x="90" y="90"/>
                  </a:moveTo>
                  <a:lnTo>
                    <a:pt x="75" y="135"/>
                  </a:lnTo>
                  <a:lnTo>
                    <a:pt x="75" y="180"/>
                  </a:lnTo>
                  <a:lnTo>
                    <a:pt x="75" y="240"/>
                  </a:lnTo>
                  <a:lnTo>
                    <a:pt x="60" y="315"/>
                  </a:lnTo>
                  <a:lnTo>
                    <a:pt x="60" y="465"/>
                  </a:lnTo>
                  <a:lnTo>
                    <a:pt x="60" y="630"/>
                  </a:lnTo>
                  <a:lnTo>
                    <a:pt x="60" y="5117"/>
                  </a:lnTo>
                  <a:lnTo>
                    <a:pt x="0" y="5117"/>
                  </a:lnTo>
                  <a:lnTo>
                    <a:pt x="0" y="615"/>
                  </a:lnTo>
                  <a:lnTo>
                    <a:pt x="0" y="435"/>
                  </a:lnTo>
                  <a:lnTo>
                    <a:pt x="15" y="255"/>
                  </a:lnTo>
                  <a:lnTo>
                    <a:pt x="15" y="180"/>
                  </a:lnTo>
                  <a:lnTo>
                    <a:pt x="30" y="105"/>
                  </a:lnTo>
                  <a:lnTo>
                    <a:pt x="30" y="45"/>
                  </a:lnTo>
                  <a:lnTo>
                    <a:pt x="45" y="0"/>
                  </a:lnTo>
                  <a:lnTo>
                    <a:pt x="75" y="45"/>
                  </a:lnTo>
                  <a:lnTo>
                    <a:pt x="90" y="9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1" name="Freeform 11" descr="Wide upward diagonal">
              <a:extLst>
                <a:ext uri="{FF2B5EF4-FFF2-40B4-BE49-F238E27FC236}">
                  <a16:creationId xmlns:a16="http://schemas.microsoft.com/office/drawing/2014/main" xmlns="" id="{2DFF20D8-8C9B-4E2F-8F20-8F75161A5CC9}"/>
                </a:ext>
              </a:extLst>
            </p:cNvPr>
            <p:cNvSpPr>
              <a:spLocks/>
            </p:cNvSpPr>
            <p:nvPr/>
          </p:nvSpPr>
          <p:spPr bwMode="auto">
            <a:xfrm>
              <a:off x="6299" y="15444"/>
              <a:ext cx="3963" cy="255"/>
            </a:xfrm>
            <a:custGeom>
              <a:avLst/>
              <a:gdLst>
                <a:gd name="T0" fmla="*/ 9417 w 3327"/>
                <a:gd name="T1" fmla="*/ 0 h 225"/>
                <a:gd name="T2" fmla="*/ 9373 w 3327"/>
                <a:gd name="T3" fmla="*/ 65 h 225"/>
                <a:gd name="T4" fmla="*/ 9291 w 3327"/>
                <a:gd name="T5" fmla="*/ 96 h 225"/>
                <a:gd name="T6" fmla="*/ 9247 w 3327"/>
                <a:gd name="T7" fmla="*/ 127 h 225"/>
                <a:gd name="T8" fmla="*/ 9161 w 3327"/>
                <a:gd name="T9" fmla="*/ 160 h 225"/>
                <a:gd name="T10" fmla="*/ 8993 w 3327"/>
                <a:gd name="T11" fmla="*/ 190 h 225"/>
                <a:gd name="T12" fmla="*/ 8778 w 3327"/>
                <a:gd name="T13" fmla="*/ 190 h 225"/>
                <a:gd name="T14" fmla="*/ 8778 w 3327"/>
                <a:gd name="T15" fmla="*/ 190 h 225"/>
                <a:gd name="T16" fmla="*/ 0 w 3327"/>
                <a:gd name="T17" fmla="*/ 190 h 225"/>
                <a:gd name="T18" fmla="*/ 0 w 3327"/>
                <a:gd name="T19" fmla="*/ 478 h 225"/>
                <a:gd name="T20" fmla="*/ 9035 w 3327"/>
                <a:gd name="T21" fmla="*/ 478 h 225"/>
                <a:gd name="T22" fmla="*/ 9247 w 3327"/>
                <a:gd name="T23" fmla="*/ 445 h 225"/>
                <a:gd name="T24" fmla="*/ 9333 w 3327"/>
                <a:gd name="T25" fmla="*/ 413 h 225"/>
                <a:gd name="T26" fmla="*/ 9373 w 3327"/>
                <a:gd name="T27" fmla="*/ 382 h 225"/>
                <a:gd name="T28" fmla="*/ 9459 w 3327"/>
                <a:gd name="T29" fmla="*/ 318 h 225"/>
                <a:gd name="T30" fmla="*/ 9503 w 3327"/>
                <a:gd name="T31" fmla="*/ 254 h 225"/>
                <a:gd name="T32" fmla="*/ 9459 w 3327"/>
                <a:gd name="T33" fmla="*/ 127 h 225"/>
                <a:gd name="T34" fmla="*/ 9417 w 3327"/>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297" y="0"/>
                  </a:moveTo>
                  <a:lnTo>
                    <a:pt x="3282" y="30"/>
                  </a:lnTo>
                  <a:lnTo>
                    <a:pt x="3252" y="45"/>
                  </a:lnTo>
                  <a:lnTo>
                    <a:pt x="3237" y="60"/>
                  </a:lnTo>
                  <a:lnTo>
                    <a:pt x="3208" y="75"/>
                  </a:lnTo>
                  <a:lnTo>
                    <a:pt x="3148" y="90"/>
                  </a:lnTo>
                  <a:lnTo>
                    <a:pt x="3073" y="90"/>
                  </a:lnTo>
                  <a:lnTo>
                    <a:pt x="0" y="90"/>
                  </a:lnTo>
                  <a:lnTo>
                    <a:pt x="0" y="225"/>
                  </a:lnTo>
                  <a:lnTo>
                    <a:pt x="3163" y="225"/>
                  </a:lnTo>
                  <a:lnTo>
                    <a:pt x="3237" y="210"/>
                  </a:lnTo>
                  <a:lnTo>
                    <a:pt x="3267" y="195"/>
                  </a:lnTo>
                  <a:lnTo>
                    <a:pt x="3282" y="180"/>
                  </a:lnTo>
                  <a:lnTo>
                    <a:pt x="3312" y="150"/>
                  </a:lnTo>
                  <a:lnTo>
                    <a:pt x="3327" y="120"/>
                  </a:lnTo>
                  <a:lnTo>
                    <a:pt x="3312" y="60"/>
                  </a:lnTo>
                  <a:lnTo>
                    <a:pt x="3297" y="0"/>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2" name="Freeform 12">
              <a:extLst>
                <a:ext uri="{FF2B5EF4-FFF2-40B4-BE49-F238E27FC236}">
                  <a16:creationId xmlns:a16="http://schemas.microsoft.com/office/drawing/2014/main" xmlns="" id="{D0BB300A-9778-428B-B22D-542C4805A05D}"/>
                </a:ext>
              </a:extLst>
            </p:cNvPr>
            <p:cNvSpPr>
              <a:spLocks/>
            </p:cNvSpPr>
            <p:nvPr/>
          </p:nvSpPr>
          <p:spPr bwMode="auto">
            <a:xfrm>
              <a:off x="10762" y="8493"/>
              <a:ext cx="107" cy="5781"/>
            </a:xfrm>
            <a:custGeom>
              <a:avLst/>
              <a:gdLst>
                <a:gd name="T0" fmla="*/ 0 w 90"/>
                <a:gd name="T1" fmla="*/ 10454 h 5117"/>
                <a:gd name="T2" fmla="*/ 43 w 90"/>
                <a:gd name="T3" fmla="*/ 10390 h 5117"/>
                <a:gd name="T4" fmla="*/ 43 w 90"/>
                <a:gd name="T5" fmla="*/ 10267 h 5117"/>
                <a:gd name="T6" fmla="*/ 43 w 90"/>
                <a:gd name="T7" fmla="*/ 10142 h 5117"/>
                <a:gd name="T8" fmla="*/ 87 w 90"/>
                <a:gd name="T9" fmla="*/ 10015 h 5117"/>
                <a:gd name="T10" fmla="*/ 87 w 90"/>
                <a:gd name="T11" fmla="*/ 9675 h 5117"/>
                <a:gd name="T12" fmla="*/ 87 w 90"/>
                <a:gd name="T13" fmla="*/ 9331 h 5117"/>
                <a:gd name="T14" fmla="*/ 87 w 90"/>
                <a:gd name="T15" fmla="*/ 9331 h 5117"/>
                <a:gd name="T16" fmla="*/ 87 w 90"/>
                <a:gd name="T17" fmla="*/ 0 h 5117"/>
                <a:gd name="T18" fmla="*/ 254 w 90"/>
                <a:gd name="T19" fmla="*/ 0 h 5117"/>
                <a:gd name="T20" fmla="*/ 254 w 90"/>
                <a:gd name="T21" fmla="*/ 9361 h 5117"/>
                <a:gd name="T22" fmla="*/ 254 w 90"/>
                <a:gd name="T23" fmla="*/ 9361 h 5117"/>
                <a:gd name="T24" fmla="*/ 254 w 90"/>
                <a:gd name="T25" fmla="*/ 9767 h 5117"/>
                <a:gd name="T26" fmla="*/ 254 w 90"/>
                <a:gd name="T27" fmla="*/ 10110 h 5117"/>
                <a:gd name="T28" fmla="*/ 212 w 90"/>
                <a:gd name="T29" fmla="*/ 10298 h 5117"/>
                <a:gd name="T30" fmla="*/ 212 w 90"/>
                <a:gd name="T31" fmla="*/ 10422 h 5117"/>
                <a:gd name="T32" fmla="*/ 168 w 90"/>
                <a:gd name="T33" fmla="*/ 10546 h 5117"/>
                <a:gd name="T34" fmla="*/ 127 w 90"/>
                <a:gd name="T35" fmla="*/ 10639 h 5117"/>
                <a:gd name="T36" fmla="*/ 87 w 90"/>
                <a:gd name="T37" fmla="*/ 10546 h 5117"/>
                <a:gd name="T38" fmla="*/ 0 w 90"/>
                <a:gd name="T39" fmla="*/ 10454 h 5117"/>
                <a:gd name="T40" fmla="*/ 0 w 90"/>
                <a:gd name="T41" fmla="*/ 10454 h 5117"/>
                <a:gd name="T42" fmla="*/ 0 w 90"/>
                <a:gd name="T43" fmla="*/ 10454 h 51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0"/>
                <a:gd name="T67" fmla="*/ 0 h 5117"/>
                <a:gd name="T68" fmla="*/ 90 w 90"/>
                <a:gd name="T69" fmla="*/ 5117 h 51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0" h="5117">
                  <a:moveTo>
                    <a:pt x="0" y="5027"/>
                  </a:moveTo>
                  <a:lnTo>
                    <a:pt x="15" y="4997"/>
                  </a:lnTo>
                  <a:lnTo>
                    <a:pt x="15" y="4937"/>
                  </a:lnTo>
                  <a:lnTo>
                    <a:pt x="15" y="4877"/>
                  </a:lnTo>
                  <a:lnTo>
                    <a:pt x="30" y="4817"/>
                  </a:lnTo>
                  <a:lnTo>
                    <a:pt x="30" y="4652"/>
                  </a:lnTo>
                  <a:lnTo>
                    <a:pt x="30" y="4487"/>
                  </a:lnTo>
                  <a:lnTo>
                    <a:pt x="30" y="0"/>
                  </a:lnTo>
                  <a:lnTo>
                    <a:pt x="90" y="0"/>
                  </a:lnTo>
                  <a:lnTo>
                    <a:pt x="90" y="4502"/>
                  </a:lnTo>
                  <a:lnTo>
                    <a:pt x="90" y="4697"/>
                  </a:lnTo>
                  <a:lnTo>
                    <a:pt x="90" y="4862"/>
                  </a:lnTo>
                  <a:lnTo>
                    <a:pt x="75" y="4952"/>
                  </a:lnTo>
                  <a:lnTo>
                    <a:pt x="75" y="5012"/>
                  </a:lnTo>
                  <a:lnTo>
                    <a:pt x="60" y="5072"/>
                  </a:lnTo>
                  <a:lnTo>
                    <a:pt x="45" y="5117"/>
                  </a:lnTo>
                  <a:lnTo>
                    <a:pt x="30" y="5072"/>
                  </a:lnTo>
                  <a:lnTo>
                    <a:pt x="0" y="5027"/>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3" name="Freeform 13" descr="Wide upward diagonal">
              <a:extLst>
                <a:ext uri="{FF2B5EF4-FFF2-40B4-BE49-F238E27FC236}">
                  <a16:creationId xmlns:a16="http://schemas.microsoft.com/office/drawing/2014/main" xmlns="" id="{8E2CB1B2-B376-44BC-8031-A319625BC8D2}"/>
                </a:ext>
              </a:extLst>
            </p:cNvPr>
            <p:cNvSpPr>
              <a:spLocks/>
            </p:cNvSpPr>
            <p:nvPr/>
          </p:nvSpPr>
          <p:spPr bwMode="auto">
            <a:xfrm>
              <a:off x="2335" y="15444"/>
              <a:ext cx="3964" cy="255"/>
            </a:xfrm>
            <a:custGeom>
              <a:avLst/>
              <a:gdLst>
                <a:gd name="T0" fmla="*/ 87 w 3327"/>
                <a:gd name="T1" fmla="*/ 0 h 225"/>
                <a:gd name="T2" fmla="*/ 129 w 3327"/>
                <a:gd name="T3" fmla="*/ 65 h 225"/>
                <a:gd name="T4" fmla="*/ 213 w 3327"/>
                <a:gd name="T5" fmla="*/ 96 h 225"/>
                <a:gd name="T6" fmla="*/ 255 w 3327"/>
                <a:gd name="T7" fmla="*/ 127 h 225"/>
                <a:gd name="T8" fmla="*/ 340 w 3327"/>
                <a:gd name="T9" fmla="*/ 160 h 225"/>
                <a:gd name="T10" fmla="*/ 512 w 3327"/>
                <a:gd name="T11" fmla="*/ 190 h 225"/>
                <a:gd name="T12" fmla="*/ 727 w 3327"/>
                <a:gd name="T13" fmla="*/ 190 h 225"/>
                <a:gd name="T14" fmla="*/ 727 w 3327"/>
                <a:gd name="T15" fmla="*/ 190 h 225"/>
                <a:gd name="T16" fmla="*/ 9517 w 3327"/>
                <a:gd name="T17" fmla="*/ 190 h 225"/>
                <a:gd name="T18" fmla="*/ 9517 w 3327"/>
                <a:gd name="T19" fmla="*/ 478 h 225"/>
                <a:gd name="T20" fmla="*/ 467 w 3327"/>
                <a:gd name="T21" fmla="*/ 478 h 225"/>
                <a:gd name="T22" fmla="*/ 301 w 3327"/>
                <a:gd name="T23" fmla="*/ 445 h 225"/>
                <a:gd name="T24" fmla="*/ 170 w 3327"/>
                <a:gd name="T25" fmla="*/ 413 h 225"/>
                <a:gd name="T26" fmla="*/ 129 w 3327"/>
                <a:gd name="T27" fmla="*/ 382 h 225"/>
                <a:gd name="T28" fmla="*/ 43 w 3327"/>
                <a:gd name="T29" fmla="*/ 318 h 225"/>
                <a:gd name="T30" fmla="*/ 0 w 3327"/>
                <a:gd name="T31" fmla="*/ 254 h 225"/>
                <a:gd name="T32" fmla="*/ 43 w 3327"/>
                <a:gd name="T33" fmla="*/ 127 h 225"/>
                <a:gd name="T34" fmla="*/ 87 w 3327"/>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0" y="0"/>
                  </a:moveTo>
                  <a:lnTo>
                    <a:pt x="45" y="30"/>
                  </a:lnTo>
                  <a:lnTo>
                    <a:pt x="75" y="45"/>
                  </a:lnTo>
                  <a:lnTo>
                    <a:pt x="90" y="60"/>
                  </a:lnTo>
                  <a:lnTo>
                    <a:pt x="119" y="75"/>
                  </a:lnTo>
                  <a:lnTo>
                    <a:pt x="179" y="90"/>
                  </a:lnTo>
                  <a:lnTo>
                    <a:pt x="254" y="90"/>
                  </a:lnTo>
                  <a:lnTo>
                    <a:pt x="3327" y="90"/>
                  </a:lnTo>
                  <a:lnTo>
                    <a:pt x="3327" y="225"/>
                  </a:lnTo>
                  <a:lnTo>
                    <a:pt x="164" y="225"/>
                  </a:lnTo>
                  <a:lnTo>
                    <a:pt x="105" y="210"/>
                  </a:lnTo>
                  <a:lnTo>
                    <a:pt x="60" y="195"/>
                  </a:lnTo>
                  <a:lnTo>
                    <a:pt x="45" y="180"/>
                  </a:lnTo>
                  <a:lnTo>
                    <a:pt x="15" y="150"/>
                  </a:lnTo>
                  <a:lnTo>
                    <a:pt x="0" y="120"/>
                  </a:lnTo>
                  <a:lnTo>
                    <a:pt x="15" y="60"/>
                  </a:lnTo>
                  <a:lnTo>
                    <a:pt x="30" y="0"/>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4" name="Freeform 14">
              <a:extLst>
                <a:ext uri="{FF2B5EF4-FFF2-40B4-BE49-F238E27FC236}">
                  <a16:creationId xmlns:a16="http://schemas.microsoft.com/office/drawing/2014/main" xmlns="" id="{4DCC2953-237E-47C6-8A12-B9B2B3D5BC96}"/>
                </a:ext>
              </a:extLst>
            </p:cNvPr>
            <p:cNvSpPr>
              <a:spLocks/>
            </p:cNvSpPr>
            <p:nvPr/>
          </p:nvSpPr>
          <p:spPr bwMode="auto">
            <a:xfrm>
              <a:off x="1728" y="8493"/>
              <a:ext cx="107" cy="5781"/>
            </a:xfrm>
            <a:custGeom>
              <a:avLst/>
              <a:gdLst>
                <a:gd name="T0" fmla="*/ 254 w 90"/>
                <a:gd name="T1" fmla="*/ 10454 h 5117"/>
                <a:gd name="T2" fmla="*/ 212 w 90"/>
                <a:gd name="T3" fmla="*/ 10390 h 5117"/>
                <a:gd name="T4" fmla="*/ 212 w 90"/>
                <a:gd name="T5" fmla="*/ 10267 h 5117"/>
                <a:gd name="T6" fmla="*/ 212 w 90"/>
                <a:gd name="T7" fmla="*/ 10142 h 5117"/>
                <a:gd name="T8" fmla="*/ 168 w 90"/>
                <a:gd name="T9" fmla="*/ 10015 h 5117"/>
                <a:gd name="T10" fmla="*/ 168 w 90"/>
                <a:gd name="T11" fmla="*/ 9675 h 5117"/>
                <a:gd name="T12" fmla="*/ 168 w 90"/>
                <a:gd name="T13" fmla="*/ 9331 h 5117"/>
                <a:gd name="T14" fmla="*/ 168 w 90"/>
                <a:gd name="T15" fmla="*/ 0 h 5117"/>
                <a:gd name="T16" fmla="*/ 0 w 90"/>
                <a:gd name="T17" fmla="*/ 0 h 5117"/>
                <a:gd name="T18" fmla="*/ 0 w 90"/>
                <a:gd name="T19" fmla="*/ 9361 h 5117"/>
                <a:gd name="T20" fmla="*/ 0 w 90"/>
                <a:gd name="T21" fmla="*/ 9361 h 5117"/>
                <a:gd name="T22" fmla="*/ 0 w 90"/>
                <a:gd name="T23" fmla="*/ 9767 h 5117"/>
                <a:gd name="T24" fmla="*/ 43 w 90"/>
                <a:gd name="T25" fmla="*/ 10110 h 5117"/>
                <a:gd name="T26" fmla="*/ 43 w 90"/>
                <a:gd name="T27" fmla="*/ 10298 h 5117"/>
                <a:gd name="T28" fmla="*/ 87 w 90"/>
                <a:gd name="T29" fmla="*/ 10422 h 5117"/>
                <a:gd name="T30" fmla="*/ 87 w 90"/>
                <a:gd name="T31" fmla="*/ 10546 h 5117"/>
                <a:gd name="T32" fmla="*/ 127 w 90"/>
                <a:gd name="T33" fmla="*/ 10639 h 5117"/>
                <a:gd name="T34" fmla="*/ 254 w 90"/>
                <a:gd name="T35" fmla="*/ 10454 h 5117"/>
                <a:gd name="T36" fmla="*/ 254 w 90"/>
                <a:gd name="T37" fmla="*/ 10454 h 5117"/>
                <a:gd name="T38" fmla="*/ 254 w 90"/>
                <a:gd name="T39" fmla="*/ 10454 h 5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5117"/>
                <a:gd name="T62" fmla="*/ 90 w 90"/>
                <a:gd name="T63" fmla="*/ 5117 h 51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5117">
                  <a:moveTo>
                    <a:pt x="90" y="5027"/>
                  </a:moveTo>
                  <a:lnTo>
                    <a:pt x="75" y="4997"/>
                  </a:lnTo>
                  <a:lnTo>
                    <a:pt x="75" y="4937"/>
                  </a:lnTo>
                  <a:lnTo>
                    <a:pt x="75" y="4877"/>
                  </a:lnTo>
                  <a:lnTo>
                    <a:pt x="60" y="4817"/>
                  </a:lnTo>
                  <a:lnTo>
                    <a:pt x="60" y="4652"/>
                  </a:lnTo>
                  <a:lnTo>
                    <a:pt x="60" y="4487"/>
                  </a:lnTo>
                  <a:lnTo>
                    <a:pt x="60" y="0"/>
                  </a:lnTo>
                  <a:lnTo>
                    <a:pt x="0" y="0"/>
                  </a:lnTo>
                  <a:lnTo>
                    <a:pt x="0" y="4502"/>
                  </a:lnTo>
                  <a:lnTo>
                    <a:pt x="0" y="4697"/>
                  </a:lnTo>
                  <a:lnTo>
                    <a:pt x="15" y="4862"/>
                  </a:lnTo>
                  <a:lnTo>
                    <a:pt x="15" y="4952"/>
                  </a:lnTo>
                  <a:lnTo>
                    <a:pt x="30" y="5012"/>
                  </a:lnTo>
                  <a:lnTo>
                    <a:pt x="30" y="5072"/>
                  </a:lnTo>
                  <a:lnTo>
                    <a:pt x="45" y="5117"/>
                  </a:lnTo>
                  <a:lnTo>
                    <a:pt x="90" y="5027"/>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5" name="Freeform 15">
              <a:extLst>
                <a:ext uri="{FF2B5EF4-FFF2-40B4-BE49-F238E27FC236}">
                  <a16:creationId xmlns:a16="http://schemas.microsoft.com/office/drawing/2014/main" xmlns="" id="{0B3CDFAD-875F-40A8-9F88-F8643886B785}"/>
                </a:ext>
              </a:extLst>
            </p:cNvPr>
            <p:cNvSpPr>
              <a:spLocks/>
            </p:cNvSpPr>
            <p:nvPr/>
          </p:nvSpPr>
          <p:spPr bwMode="auto">
            <a:xfrm>
              <a:off x="10440" y="2475"/>
              <a:ext cx="322" cy="1288"/>
            </a:xfrm>
            <a:custGeom>
              <a:avLst/>
              <a:gdLst>
                <a:gd name="T0" fmla="*/ 563 w 270"/>
                <a:gd name="T1" fmla="*/ 342 h 1140"/>
                <a:gd name="T2" fmla="*/ 431 w 270"/>
                <a:gd name="T3" fmla="*/ 281 h 1140"/>
                <a:gd name="T4" fmla="*/ 346 w 270"/>
                <a:gd name="T5" fmla="*/ 312 h 1140"/>
                <a:gd name="T6" fmla="*/ 259 w 270"/>
                <a:gd name="T7" fmla="*/ 468 h 1140"/>
                <a:gd name="T8" fmla="*/ 213 w 270"/>
                <a:gd name="T9" fmla="*/ 655 h 1140"/>
                <a:gd name="T10" fmla="*/ 175 w 270"/>
                <a:gd name="T11" fmla="*/ 843 h 1140"/>
                <a:gd name="T12" fmla="*/ 213 w 270"/>
                <a:gd name="T13" fmla="*/ 997 h 1140"/>
                <a:gd name="T14" fmla="*/ 302 w 270"/>
                <a:gd name="T15" fmla="*/ 1154 h 1140"/>
                <a:gd name="T16" fmla="*/ 431 w 270"/>
                <a:gd name="T17" fmla="*/ 1154 h 1140"/>
                <a:gd name="T18" fmla="*/ 475 w 270"/>
                <a:gd name="T19" fmla="*/ 1122 h 1140"/>
                <a:gd name="T20" fmla="*/ 518 w 270"/>
                <a:gd name="T21" fmla="*/ 997 h 1140"/>
                <a:gd name="T22" fmla="*/ 563 w 270"/>
                <a:gd name="T23" fmla="*/ 904 h 1140"/>
                <a:gd name="T24" fmla="*/ 649 w 270"/>
                <a:gd name="T25" fmla="*/ 997 h 1140"/>
                <a:gd name="T26" fmla="*/ 689 w 270"/>
                <a:gd name="T27" fmla="*/ 1122 h 1140"/>
                <a:gd name="T28" fmla="*/ 649 w 270"/>
                <a:gd name="T29" fmla="*/ 1247 h 1140"/>
                <a:gd name="T30" fmla="*/ 689 w 270"/>
                <a:gd name="T31" fmla="*/ 1309 h 1140"/>
                <a:gd name="T32" fmla="*/ 733 w 270"/>
                <a:gd name="T33" fmla="*/ 1404 h 1140"/>
                <a:gd name="T34" fmla="*/ 733 w 270"/>
                <a:gd name="T35" fmla="*/ 1530 h 1140"/>
                <a:gd name="T36" fmla="*/ 733 w 270"/>
                <a:gd name="T37" fmla="*/ 1654 h 1140"/>
                <a:gd name="T38" fmla="*/ 733 w 270"/>
                <a:gd name="T39" fmla="*/ 1747 h 1140"/>
                <a:gd name="T40" fmla="*/ 776 w 270"/>
                <a:gd name="T41" fmla="*/ 1934 h 1140"/>
                <a:gd name="T42" fmla="*/ 776 w 270"/>
                <a:gd name="T43" fmla="*/ 2152 h 1140"/>
                <a:gd name="T44" fmla="*/ 689 w 270"/>
                <a:gd name="T45" fmla="*/ 2309 h 1140"/>
                <a:gd name="T46" fmla="*/ 689 w 270"/>
                <a:gd name="T47" fmla="*/ 2278 h 1140"/>
                <a:gd name="T48" fmla="*/ 649 w 270"/>
                <a:gd name="T49" fmla="*/ 2059 h 1140"/>
                <a:gd name="T50" fmla="*/ 563 w 270"/>
                <a:gd name="T51" fmla="*/ 1872 h 1140"/>
                <a:gd name="T52" fmla="*/ 431 w 270"/>
                <a:gd name="T53" fmla="*/ 1715 h 1140"/>
                <a:gd name="T54" fmla="*/ 259 w 270"/>
                <a:gd name="T55" fmla="*/ 1559 h 1140"/>
                <a:gd name="T56" fmla="*/ 87 w 270"/>
                <a:gd name="T57" fmla="*/ 1279 h 1140"/>
                <a:gd name="T58" fmla="*/ 0 w 270"/>
                <a:gd name="T59" fmla="*/ 904 h 1140"/>
                <a:gd name="T60" fmla="*/ 43 w 270"/>
                <a:gd name="T61" fmla="*/ 592 h 1140"/>
                <a:gd name="T62" fmla="*/ 87 w 270"/>
                <a:gd name="T63" fmla="*/ 404 h 1140"/>
                <a:gd name="T64" fmla="*/ 175 w 270"/>
                <a:gd name="T65" fmla="*/ 156 h 1140"/>
                <a:gd name="T66" fmla="*/ 346 w 270"/>
                <a:gd name="T67" fmla="*/ 31 h 1140"/>
                <a:gd name="T68" fmla="*/ 518 w 270"/>
                <a:gd name="T69" fmla="*/ 31 h 1140"/>
                <a:gd name="T70" fmla="*/ 689 w 270"/>
                <a:gd name="T71" fmla="*/ 125 h 1140"/>
                <a:gd name="T72" fmla="*/ 689 w 270"/>
                <a:gd name="T73" fmla="*/ 342 h 1140"/>
                <a:gd name="T74" fmla="*/ 649 w 270"/>
                <a:gd name="T75" fmla="*/ 40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225" y="210"/>
                  </a:moveTo>
                  <a:lnTo>
                    <a:pt x="195" y="165"/>
                  </a:lnTo>
                  <a:lnTo>
                    <a:pt x="180" y="135"/>
                  </a:lnTo>
                  <a:lnTo>
                    <a:pt x="150" y="135"/>
                  </a:lnTo>
                  <a:lnTo>
                    <a:pt x="135" y="135"/>
                  </a:lnTo>
                  <a:lnTo>
                    <a:pt x="120" y="150"/>
                  </a:lnTo>
                  <a:lnTo>
                    <a:pt x="105" y="180"/>
                  </a:lnTo>
                  <a:lnTo>
                    <a:pt x="90" y="225"/>
                  </a:lnTo>
                  <a:lnTo>
                    <a:pt x="75" y="255"/>
                  </a:lnTo>
                  <a:lnTo>
                    <a:pt x="75" y="315"/>
                  </a:lnTo>
                  <a:lnTo>
                    <a:pt x="60" y="360"/>
                  </a:lnTo>
                  <a:lnTo>
                    <a:pt x="60" y="405"/>
                  </a:lnTo>
                  <a:lnTo>
                    <a:pt x="75" y="450"/>
                  </a:lnTo>
                  <a:lnTo>
                    <a:pt x="75" y="480"/>
                  </a:lnTo>
                  <a:lnTo>
                    <a:pt x="90" y="510"/>
                  </a:lnTo>
                  <a:lnTo>
                    <a:pt x="105" y="555"/>
                  </a:lnTo>
                  <a:lnTo>
                    <a:pt x="135" y="570"/>
                  </a:lnTo>
                  <a:lnTo>
                    <a:pt x="150" y="555"/>
                  </a:lnTo>
                  <a:lnTo>
                    <a:pt x="165" y="555"/>
                  </a:lnTo>
                  <a:lnTo>
                    <a:pt x="165" y="540"/>
                  </a:lnTo>
                  <a:lnTo>
                    <a:pt x="180" y="510"/>
                  </a:lnTo>
                  <a:lnTo>
                    <a:pt x="180" y="480"/>
                  </a:lnTo>
                  <a:lnTo>
                    <a:pt x="180" y="435"/>
                  </a:lnTo>
                  <a:lnTo>
                    <a:pt x="195" y="435"/>
                  </a:lnTo>
                  <a:lnTo>
                    <a:pt x="210" y="450"/>
                  </a:lnTo>
                  <a:lnTo>
                    <a:pt x="225" y="480"/>
                  </a:lnTo>
                  <a:lnTo>
                    <a:pt x="225" y="510"/>
                  </a:lnTo>
                  <a:lnTo>
                    <a:pt x="240" y="540"/>
                  </a:lnTo>
                  <a:lnTo>
                    <a:pt x="240" y="570"/>
                  </a:lnTo>
                  <a:lnTo>
                    <a:pt x="225" y="600"/>
                  </a:lnTo>
                  <a:lnTo>
                    <a:pt x="225" y="630"/>
                  </a:lnTo>
                  <a:lnTo>
                    <a:pt x="240" y="630"/>
                  </a:lnTo>
                  <a:lnTo>
                    <a:pt x="240" y="660"/>
                  </a:lnTo>
                  <a:lnTo>
                    <a:pt x="255" y="675"/>
                  </a:lnTo>
                  <a:lnTo>
                    <a:pt x="255" y="705"/>
                  </a:lnTo>
                  <a:lnTo>
                    <a:pt x="255" y="735"/>
                  </a:lnTo>
                  <a:lnTo>
                    <a:pt x="255" y="765"/>
                  </a:lnTo>
                  <a:lnTo>
                    <a:pt x="255" y="795"/>
                  </a:lnTo>
                  <a:lnTo>
                    <a:pt x="240" y="810"/>
                  </a:lnTo>
                  <a:lnTo>
                    <a:pt x="255" y="840"/>
                  </a:lnTo>
                  <a:lnTo>
                    <a:pt x="270" y="885"/>
                  </a:lnTo>
                  <a:lnTo>
                    <a:pt x="270" y="930"/>
                  </a:lnTo>
                  <a:lnTo>
                    <a:pt x="270" y="990"/>
                  </a:lnTo>
                  <a:lnTo>
                    <a:pt x="270" y="1035"/>
                  </a:lnTo>
                  <a:lnTo>
                    <a:pt x="255" y="1080"/>
                  </a:lnTo>
                  <a:lnTo>
                    <a:pt x="240" y="1110"/>
                  </a:lnTo>
                  <a:lnTo>
                    <a:pt x="225" y="1140"/>
                  </a:lnTo>
                  <a:lnTo>
                    <a:pt x="240" y="1095"/>
                  </a:lnTo>
                  <a:lnTo>
                    <a:pt x="240" y="1035"/>
                  </a:lnTo>
                  <a:lnTo>
                    <a:pt x="225" y="990"/>
                  </a:lnTo>
                  <a:lnTo>
                    <a:pt x="210" y="945"/>
                  </a:lnTo>
                  <a:lnTo>
                    <a:pt x="195" y="900"/>
                  </a:lnTo>
                  <a:lnTo>
                    <a:pt x="180" y="855"/>
                  </a:lnTo>
                  <a:lnTo>
                    <a:pt x="150" y="825"/>
                  </a:lnTo>
                  <a:lnTo>
                    <a:pt x="135" y="795"/>
                  </a:lnTo>
                  <a:lnTo>
                    <a:pt x="90" y="750"/>
                  </a:lnTo>
                  <a:lnTo>
                    <a:pt x="60" y="690"/>
                  </a:lnTo>
                  <a:lnTo>
                    <a:pt x="30" y="615"/>
                  </a:lnTo>
                  <a:lnTo>
                    <a:pt x="15" y="540"/>
                  </a:lnTo>
                  <a:lnTo>
                    <a:pt x="0" y="435"/>
                  </a:lnTo>
                  <a:lnTo>
                    <a:pt x="0" y="345"/>
                  </a:lnTo>
                  <a:lnTo>
                    <a:pt x="15" y="285"/>
                  </a:lnTo>
                  <a:lnTo>
                    <a:pt x="15" y="240"/>
                  </a:lnTo>
                  <a:lnTo>
                    <a:pt x="30" y="195"/>
                  </a:lnTo>
                  <a:lnTo>
                    <a:pt x="45" y="150"/>
                  </a:lnTo>
                  <a:lnTo>
                    <a:pt x="60" y="75"/>
                  </a:lnTo>
                  <a:lnTo>
                    <a:pt x="90" y="45"/>
                  </a:lnTo>
                  <a:lnTo>
                    <a:pt x="120" y="15"/>
                  </a:lnTo>
                  <a:lnTo>
                    <a:pt x="150" y="0"/>
                  </a:lnTo>
                  <a:lnTo>
                    <a:pt x="180" y="15"/>
                  </a:lnTo>
                  <a:lnTo>
                    <a:pt x="210" y="30"/>
                  </a:lnTo>
                  <a:lnTo>
                    <a:pt x="240" y="60"/>
                  </a:lnTo>
                  <a:lnTo>
                    <a:pt x="270" y="105"/>
                  </a:lnTo>
                  <a:lnTo>
                    <a:pt x="240" y="165"/>
                  </a:lnTo>
                  <a:lnTo>
                    <a:pt x="225" y="210"/>
                  </a:lnTo>
                  <a:lnTo>
                    <a:pt x="225" y="195"/>
                  </a:lnTo>
                  <a:lnTo>
                    <a:pt x="225" y="21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6" name="Freeform 16">
              <a:extLst>
                <a:ext uri="{FF2B5EF4-FFF2-40B4-BE49-F238E27FC236}">
                  <a16:creationId xmlns:a16="http://schemas.microsoft.com/office/drawing/2014/main" xmlns="" id="{1D22AD60-A028-4D3E-8D8D-E8952FA94867}"/>
                </a:ext>
              </a:extLst>
            </p:cNvPr>
            <p:cNvSpPr>
              <a:spLocks/>
            </p:cNvSpPr>
            <p:nvPr/>
          </p:nvSpPr>
          <p:spPr bwMode="auto">
            <a:xfrm>
              <a:off x="9834" y="1542"/>
              <a:ext cx="535" cy="746"/>
            </a:xfrm>
            <a:custGeom>
              <a:avLst/>
              <a:gdLst>
                <a:gd name="T0" fmla="*/ 1070 w 449"/>
                <a:gd name="T1" fmla="*/ 374 h 660"/>
                <a:gd name="T2" fmla="*/ 1114 w 449"/>
                <a:gd name="T3" fmla="*/ 595 h 660"/>
                <a:gd name="T4" fmla="*/ 1114 w 449"/>
                <a:gd name="T5" fmla="*/ 781 h 660"/>
                <a:gd name="T6" fmla="*/ 1028 w 449"/>
                <a:gd name="T7" fmla="*/ 939 h 660"/>
                <a:gd name="T8" fmla="*/ 940 w 449"/>
                <a:gd name="T9" fmla="*/ 1032 h 660"/>
                <a:gd name="T10" fmla="*/ 813 w 449"/>
                <a:gd name="T11" fmla="*/ 1062 h 660"/>
                <a:gd name="T12" fmla="*/ 727 w 449"/>
                <a:gd name="T13" fmla="*/ 1001 h 660"/>
                <a:gd name="T14" fmla="*/ 643 w 449"/>
                <a:gd name="T15" fmla="*/ 844 h 660"/>
                <a:gd name="T16" fmla="*/ 643 w 449"/>
                <a:gd name="T17" fmla="*/ 625 h 660"/>
                <a:gd name="T18" fmla="*/ 688 w 449"/>
                <a:gd name="T19" fmla="*/ 500 h 660"/>
                <a:gd name="T20" fmla="*/ 727 w 449"/>
                <a:gd name="T21" fmla="*/ 437 h 660"/>
                <a:gd name="T22" fmla="*/ 770 w 449"/>
                <a:gd name="T23" fmla="*/ 374 h 660"/>
                <a:gd name="T24" fmla="*/ 727 w 449"/>
                <a:gd name="T25" fmla="*/ 252 h 660"/>
                <a:gd name="T26" fmla="*/ 688 w 449"/>
                <a:gd name="T27" fmla="*/ 188 h 660"/>
                <a:gd name="T28" fmla="*/ 601 w 449"/>
                <a:gd name="T29" fmla="*/ 188 h 660"/>
                <a:gd name="T30" fmla="*/ 556 w 449"/>
                <a:gd name="T31" fmla="*/ 188 h 660"/>
                <a:gd name="T32" fmla="*/ 514 w 449"/>
                <a:gd name="T33" fmla="*/ 62 h 660"/>
                <a:gd name="T34" fmla="*/ 430 w 449"/>
                <a:gd name="T35" fmla="*/ 62 h 660"/>
                <a:gd name="T36" fmla="*/ 387 w 449"/>
                <a:gd name="T37" fmla="*/ 96 h 660"/>
                <a:gd name="T38" fmla="*/ 301 w 449"/>
                <a:gd name="T39" fmla="*/ 96 h 660"/>
                <a:gd name="T40" fmla="*/ 213 w 449"/>
                <a:gd name="T41" fmla="*/ 0 h 660"/>
                <a:gd name="T42" fmla="*/ 87 w 449"/>
                <a:gd name="T43" fmla="*/ 0 h 660"/>
                <a:gd name="T44" fmla="*/ 0 w 449"/>
                <a:gd name="T45" fmla="*/ 125 h 660"/>
                <a:gd name="T46" fmla="*/ 43 w 449"/>
                <a:gd name="T47" fmla="*/ 188 h 660"/>
                <a:gd name="T48" fmla="*/ 170 w 449"/>
                <a:gd name="T49" fmla="*/ 222 h 660"/>
                <a:gd name="T50" fmla="*/ 255 w 449"/>
                <a:gd name="T51" fmla="*/ 344 h 660"/>
                <a:gd name="T52" fmla="*/ 343 w 449"/>
                <a:gd name="T53" fmla="*/ 595 h 660"/>
                <a:gd name="T54" fmla="*/ 430 w 449"/>
                <a:gd name="T55" fmla="*/ 908 h 660"/>
                <a:gd name="T56" fmla="*/ 556 w 449"/>
                <a:gd name="T57" fmla="*/ 1218 h 660"/>
                <a:gd name="T58" fmla="*/ 770 w 449"/>
                <a:gd name="T59" fmla="*/ 1376 h 660"/>
                <a:gd name="T60" fmla="*/ 940 w 449"/>
                <a:gd name="T61" fmla="*/ 1344 h 660"/>
                <a:gd name="T62" fmla="*/ 1070 w 449"/>
                <a:gd name="T63" fmla="*/ 1283 h 660"/>
                <a:gd name="T64" fmla="*/ 1200 w 449"/>
                <a:gd name="T65" fmla="*/ 1032 h 660"/>
                <a:gd name="T66" fmla="*/ 1283 w 449"/>
                <a:gd name="T67" fmla="*/ 752 h 660"/>
                <a:gd name="T68" fmla="*/ 1283 w 449"/>
                <a:gd name="T69" fmla="*/ 437 h 660"/>
                <a:gd name="T70" fmla="*/ 1200 w 449"/>
                <a:gd name="T71" fmla="*/ 125 h 660"/>
                <a:gd name="T72" fmla="*/ 1114 w 449"/>
                <a:gd name="T73" fmla="*/ 125 h 660"/>
                <a:gd name="T74" fmla="*/ 1028 w 449"/>
                <a:gd name="T75" fmla="*/ 252 h 6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9"/>
                <a:gd name="T115" fmla="*/ 0 h 660"/>
                <a:gd name="T116" fmla="*/ 449 w 449"/>
                <a:gd name="T117" fmla="*/ 660 h 6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9" h="660">
                  <a:moveTo>
                    <a:pt x="359" y="120"/>
                  </a:moveTo>
                  <a:lnTo>
                    <a:pt x="374" y="180"/>
                  </a:lnTo>
                  <a:lnTo>
                    <a:pt x="389" y="225"/>
                  </a:lnTo>
                  <a:lnTo>
                    <a:pt x="389" y="285"/>
                  </a:lnTo>
                  <a:lnTo>
                    <a:pt x="389" y="330"/>
                  </a:lnTo>
                  <a:lnTo>
                    <a:pt x="389" y="375"/>
                  </a:lnTo>
                  <a:lnTo>
                    <a:pt x="374" y="420"/>
                  </a:lnTo>
                  <a:lnTo>
                    <a:pt x="359" y="450"/>
                  </a:lnTo>
                  <a:lnTo>
                    <a:pt x="344" y="465"/>
                  </a:lnTo>
                  <a:lnTo>
                    <a:pt x="329" y="495"/>
                  </a:lnTo>
                  <a:lnTo>
                    <a:pt x="299" y="510"/>
                  </a:lnTo>
                  <a:lnTo>
                    <a:pt x="284" y="510"/>
                  </a:lnTo>
                  <a:lnTo>
                    <a:pt x="269" y="495"/>
                  </a:lnTo>
                  <a:lnTo>
                    <a:pt x="254" y="480"/>
                  </a:lnTo>
                  <a:lnTo>
                    <a:pt x="240" y="465"/>
                  </a:lnTo>
                  <a:lnTo>
                    <a:pt x="225" y="405"/>
                  </a:lnTo>
                  <a:lnTo>
                    <a:pt x="225" y="330"/>
                  </a:lnTo>
                  <a:lnTo>
                    <a:pt x="225" y="300"/>
                  </a:lnTo>
                  <a:lnTo>
                    <a:pt x="225" y="270"/>
                  </a:lnTo>
                  <a:lnTo>
                    <a:pt x="240" y="240"/>
                  </a:lnTo>
                  <a:lnTo>
                    <a:pt x="240" y="225"/>
                  </a:lnTo>
                  <a:lnTo>
                    <a:pt x="254" y="210"/>
                  </a:lnTo>
                  <a:lnTo>
                    <a:pt x="269" y="210"/>
                  </a:lnTo>
                  <a:lnTo>
                    <a:pt x="269" y="180"/>
                  </a:lnTo>
                  <a:lnTo>
                    <a:pt x="269" y="135"/>
                  </a:lnTo>
                  <a:lnTo>
                    <a:pt x="254" y="120"/>
                  </a:lnTo>
                  <a:lnTo>
                    <a:pt x="240" y="90"/>
                  </a:lnTo>
                  <a:lnTo>
                    <a:pt x="225" y="90"/>
                  </a:lnTo>
                  <a:lnTo>
                    <a:pt x="210" y="90"/>
                  </a:lnTo>
                  <a:lnTo>
                    <a:pt x="195" y="120"/>
                  </a:lnTo>
                  <a:lnTo>
                    <a:pt x="195" y="90"/>
                  </a:lnTo>
                  <a:lnTo>
                    <a:pt x="180" y="60"/>
                  </a:lnTo>
                  <a:lnTo>
                    <a:pt x="180" y="30"/>
                  </a:lnTo>
                  <a:lnTo>
                    <a:pt x="165" y="30"/>
                  </a:lnTo>
                  <a:lnTo>
                    <a:pt x="150" y="30"/>
                  </a:lnTo>
                  <a:lnTo>
                    <a:pt x="135" y="30"/>
                  </a:lnTo>
                  <a:lnTo>
                    <a:pt x="135" y="45"/>
                  </a:lnTo>
                  <a:lnTo>
                    <a:pt x="120" y="75"/>
                  </a:lnTo>
                  <a:lnTo>
                    <a:pt x="105" y="45"/>
                  </a:lnTo>
                  <a:lnTo>
                    <a:pt x="90" y="15"/>
                  </a:lnTo>
                  <a:lnTo>
                    <a:pt x="75" y="0"/>
                  </a:lnTo>
                  <a:lnTo>
                    <a:pt x="60" y="0"/>
                  </a:lnTo>
                  <a:lnTo>
                    <a:pt x="30" y="0"/>
                  </a:lnTo>
                  <a:lnTo>
                    <a:pt x="15" y="30"/>
                  </a:lnTo>
                  <a:lnTo>
                    <a:pt x="0" y="60"/>
                  </a:lnTo>
                  <a:lnTo>
                    <a:pt x="0" y="90"/>
                  </a:lnTo>
                  <a:lnTo>
                    <a:pt x="15" y="90"/>
                  </a:lnTo>
                  <a:lnTo>
                    <a:pt x="30" y="90"/>
                  </a:lnTo>
                  <a:lnTo>
                    <a:pt x="60" y="105"/>
                  </a:lnTo>
                  <a:lnTo>
                    <a:pt x="75" y="135"/>
                  </a:lnTo>
                  <a:lnTo>
                    <a:pt x="90" y="165"/>
                  </a:lnTo>
                  <a:lnTo>
                    <a:pt x="105" y="225"/>
                  </a:lnTo>
                  <a:lnTo>
                    <a:pt x="120" y="285"/>
                  </a:lnTo>
                  <a:lnTo>
                    <a:pt x="135" y="345"/>
                  </a:lnTo>
                  <a:lnTo>
                    <a:pt x="150" y="435"/>
                  </a:lnTo>
                  <a:lnTo>
                    <a:pt x="165" y="525"/>
                  </a:lnTo>
                  <a:lnTo>
                    <a:pt x="195" y="585"/>
                  </a:lnTo>
                  <a:lnTo>
                    <a:pt x="240" y="630"/>
                  </a:lnTo>
                  <a:lnTo>
                    <a:pt x="269" y="660"/>
                  </a:lnTo>
                  <a:lnTo>
                    <a:pt x="314" y="660"/>
                  </a:lnTo>
                  <a:lnTo>
                    <a:pt x="329" y="645"/>
                  </a:lnTo>
                  <a:lnTo>
                    <a:pt x="344" y="630"/>
                  </a:lnTo>
                  <a:lnTo>
                    <a:pt x="374" y="615"/>
                  </a:lnTo>
                  <a:lnTo>
                    <a:pt x="389" y="570"/>
                  </a:lnTo>
                  <a:lnTo>
                    <a:pt x="419" y="495"/>
                  </a:lnTo>
                  <a:lnTo>
                    <a:pt x="434" y="435"/>
                  </a:lnTo>
                  <a:lnTo>
                    <a:pt x="449" y="360"/>
                  </a:lnTo>
                  <a:lnTo>
                    <a:pt x="449" y="285"/>
                  </a:lnTo>
                  <a:lnTo>
                    <a:pt x="449" y="210"/>
                  </a:lnTo>
                  <a:lnTo>
                    <a:pt x="434" y="135"/>
                  </a:lnTo>
                  <a:lnTo>
                    <a:pt x="419" y="60"/>
                  </a:lnTo>
                  <a:lnTo>
                    <a:pt x="404" y="0"/>
                  </a:lnTo>
                  <a:lnTo>
                    <a:pt x="389" y="60"/>
                  </a:lnTo>
                  <a:lnTo>
                    <a:pt x="359" y="12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7" name="Freeform 17">
              <a:extLst>
                <a:ext uri="{FF2B5EF4-FFF2-40B4-BE49-F238E27FC236}">
                  <a16:creationId xmlns:a16="http://schemas.microsoft.com/office/drawing/2014/main" xmlns="" id="{CCC7630A-635B-4763-A0DE-3F38E03E9ACB}"/>
                </a:ext>
              </a:extLst>
            </p:cNvPr>
            <p:cNvSpPr>
              <a:spLocks/>
            </p:cNvSpPr>
            <p:nvPr/>
          </p:nvSpPr>
          <p:spPr bwMode="auto">
            <a:xfrm>
              <a:off x="1835" y="2475"/>
              <a:ext cx="322" cy="1288"/>
            </a:xfrm>
            <a:custGeom>
              <a:avLst/>
              <a:gdLst>
                <a:gd name="T0" fmla="*/ 213 w 270"/>
                <a:gd name="T1" fmla="*/ 342 h 1140"/>
                <a:gd name="T2" fmla="*/ 346 w 270"/>
                <a:gd name="T3" fmla="*/ 281 h 1140"/>
                <a:gd name="T4" fmla="*/ 431 w 270"/>
                <a:gd name="T5" fmla="*/ 312 h 1140"/>
                <a:gd name="T6" fmla="*/ 518 w 270"/>
                <a:gd name="T7" fmla="*/ 468 h 1140"/>
                <a:gd name="T8" fmla="*/ 563 w 270"/>
                <a:gd name="T9" fmla="*/ 655 h 1140"/>
                <a:gd name="T10" fmla="*/ 601 w 270"/>
                <a:gd name="T11" fmla="*/ 843 h 1140"/>
                <a:gd name="T12" fmla="*/ 563 w 270"/>
                <a:gd name="T13" fmla="*/ 997 h 1140"/>
                <a:gd name="T14" fmla="*/ 475 w 270"/>
                <a:gd name="T15" fmla="*/ 1154 h 1140"/>
                <a:gd name="T16" fmla="*/ 346 w 270"/>
                <a:gd name="T17" fmla="*/ 1154 h 1140"/>
                <a:gd name="T18" fmla="*/ 302 w 270"/>
                <a:gd name="T19" fmla="*/ 1122 h 1140"/>
                <a:gd name="T20" fmla="*/ 259 w 270"/>
                <a:gd name="T21" fmla="*/ 997 h 1140"/>
                <a:gd name="T22" fmla="*/ 213 w 270"/>
                <a:gd name="T23" fmla="*/ 904 h 1140"/>
                <a:gd name="T24" fmla="*/ 130 w 270"/>
                <a:gd name="T25" fmla="*/ 997 h 1140"/>
                <a:gd name="T26" fmla="*/ 87 w 270"/>
                <a:gd name="T27" fmla="*/ 1122 h 1140"/>
                <a:gd name="T28" fmla="*/ 130 w 270"/>
                <a:gd name="T29" fmla="*/ 1247 h 1140"/>
                <a:gd name="T30" fmla="*/ 87 w 270"/>
                <a:gd name="T31" fmla="*/ 1309 h 1140"/>
                <a:gd name="T32" fmla="*/ 43 w 270"/>
                <a:gd name="T33" fmla="*/ 1404 h 1140"/>
                <a:gd name="T34" fmla="*/ 43 w 270"/>
                <a:gd name="T35" fmla="*/ 1530 h 1140"/>
                <a:gd name="T36" fmla="*/ 43 w 270"/>
                <a:gd name="T37" fmla="*/ 1654 h 1140"/>
                <a:gd name="T38" fmla="*/ 43 w 270"/>
                <a:gd name="T39" fmla="*/ 1747 h 1140"/>
                <a:gd name="T40" fmla="*/ 0 w 270"/>
                <a:gd name="T41" fmla="*/ 1934 h 1140"/>
                <a:gd name="T42" fmla="*/ 0 w 270"/>
                <a:gd name="T43" fmla="*/ 2152 h 1140"/>
                <a:gd name="T44" fmla="*/ 87 w 270"/>
                <a:gd name="T45" fmla="*/ 2309 h 1140"/>
                <a:gd name="T46" fmla="*/ 87 w 270"/>
                <a:gd name="T47" fmla="*/ 2278 h 1140"/>
                <a:gd name="T48" fmla="*/ 130 w 270"/>
                <a:gd name="T49" fmla="*/ 2059 h 1140"/>
                <a:gd name="T50" fmla="*/ 213 w 270"/>
                <a:gd name="T51" fmla="*/ 1872 h 1140"/>
                <a:gd name="T52" fmla="*/ 346 w 270"/>
                <a:gd name="T53" fmla="*/ 1715 h 1140"/>
                <a:gd name="T54" fmla="*/ 518 w 270"/>
                <a:gd name="T55" fmla="*/ 1559 h 1140"/>
                <a:gd name="T56" fmla="*/ 689 w 270"/>
                <a:gd name="T57" fmla="*/ 1279 h 1140"/>
                <a:gd name="T58" fmla="*/ 776 w 270"/>
                <a:gd name="T59" fmla="*/ 904 h 1140"/>
                <a:gd name="T60" fmla="*/ 733 w 270"/>
                <a:gd name="T61" fmla="*/ 592 h 1140"/>
                <a:gd name="T62" fmla="*/ 689 w 270"/>
                <a:gd name="T63" fmla="*/ 404 h 1140"/>
                <a:gd name="T64" fmla="*/ 601 w 270"/>
                <a:gd name="T65" fmla="*/ 156 h 1140"/>
                <a:gd name="T66" fmla="*/ 431 w 270"/>
                <a:gd name="T67" fmla="*/ 31 h 1140"/>
                <a:gd name="T68" fmla="*/ 259 w 270"/>
                <a:gd name="T69" fmla="*/ 31 h 1140"/>
                <a:gd name="T70" fmla="*/ 87 w 270"/>
                <a:gd name="T71" fmla="*/ 125 h 1140"/>
                <a:gd name="T72" fmla="*/ 87 w 270"/>
                <a:gd name="T73" fmla="*/ 342 h 1140"/>
                <a:gd name="T74" fmla="*/ 130 w 270"/>
                <a:gd name="T75" fmla="*/ 40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45" y="210"/>
                  </a:moveTo>
                  <a:lnTo>
                    <a:pt x="75" y="165"/>
                  </a:lnTo>
                  <a:lnTo>
                    <a:pt x="90" y="135"/>
                  </a:lnTo>
                  <a:lnTo>
                    <a:pt x="120" y="135"/>
                  </a:lnTo>
                  <a:lnTo>
                    <a:pt x="135" y="135"/>
                  </a:lnTo>
                  <a:lnTo>
                    <a:pt x="150" y="150"/>
                  </a:lnTo>
                  <a:lnTo>
                    <a:pt x="165" y="180"/>
                  </a:lnTo>
                  <a:lnTo>
                    <a:pt x="180" y="225"/>
                  </a:lnTo>
                  <a:lnTo>
                    <a:pt x="195" y="255"/>
                  </a:lnTo>
                  <a:lnTo>
                    <a:pt x="195" y="315"/>
                  </a:lnTo>
                  <a:lnTo>
                    <a:pt x="210" y="360"/>
                  </a:lnTo>
                  <a:lnTo>
                    <a:pt x="210" y="405"/>
                  </a:lnTo>
                  <a:lnTo>
                    <a:pt x="195" y="450"/>
                  </a:lnTo>
                  <a:lnTo>
                    <a:pt x="195" y="480"/>
                  </a:lnTo>
                  <a:lnTo>
                    <a:pt x="180" y="510"/>
                  </a:lnTo>
                  <a:lnTo>
                    <a:pt x="165" y="555"/>
                  </a:lnTo>
                  <a:lnTo>
                    <a:pt x="135" y="570"/>
                  </a:lnTo>
                  <a:lnTo>
                    <a:pt x="120" y="555"/>
                  </a:lnTo>
                  <a:lnTo>
                    <a:pt x="105" y="555"/>
                  </a:lnTo>
                  <a:lnTo>
                    <a:pt x="105" y="540"/>
                  </a:lnTo>
                  <a:lnTo>
                    <a:pt x="90" y="510"/>
                  </a:lnTo>
                  <a:lnTo>
                    <a:pt x="90" y="480"/>
                  </a:lnTo>
                  <a:lnTo>
                    <a:pt x="90" y="435"/>
                  </a:lnTo>
                  <a:lnTo>
                    <a:pt x="75" y="435"/>
                  </a:lnTo>
                  <a:lnTo>
                    <a:pt x="60" y="450"/>
                  </a:lnTo>
                  <a:lnTo>
                    <a:pt x="45" y="480"/>
                  </a:lnTo>
                  <a:lnTo>
                    <a:pt x="45" y="510"/>
                  </a:lnTo>
                  <a:lnTo>
                    <a:pt x="30" y="540"/>
                  </a:lnTo>
                  <a:lnTo>
                    <a:pt x="30" y="570"/>
                  </a:lnTo>
                  <a:lnTo>
                    <a:pt x="45" y="600"/>
                  </a:lnTo>
                  <a:lnTo>
                    <a:pt x="45" y="630"/>
                  </a:lnTo>
                  <a:lnTo>
                    <a:pt x="30" y="630"/>
                  </a:lnTo>
                  <a:lnTo>
                    <a:pt x="30" y="660"/>
                  </a:lnTo>
                  <a:lnTo>
                    <a:pt x="15" y="675"/>
                  </a:lnTo>
                  <a:lnTo>
                    <a:pt x="15" y="705"/>
                  </a:lnTo>
                  <a:lnTo>
                    <a:pt x="15" y="735"/>
                  </a:lnTo>
                  <a:lnTo>
                    <a:pt x="15" y="765"/>
                  </a:lnTo>
                  <a:lnTo>
                    <a:pt x="15" y="795"/>
                  </a:lnTo>
                  <a:lnTo>
                    <a:pt x="30" y="810"/>
                  </a:lnTo>
                  <a:lnTo>
                    <a:pt x="15" y="840"/>
                  </a:lnTo>
                  <a:lnTo>
                    <a:pt x="0" y="885"/>
                  </a:lnTo>
                  <a:lnTo>
                    <a:pt x="0" y="930"/>
                  </a:lnTo>
                  <a:lnTo>
                    <a:pt x="0" y="990"/>
                  </a:lnTo>
                  <a:lnTo>
                    <a:pt x="0" y="1035"/>
                  </a:lnTo>
                  <a:lnTo>
                    <a:pt x="15" y="1080"/>
                  </a:lnTo>
                  <a:lnTo>
                    <a:pt x="30" y="1110"/>
                  </a:lnTo>
                  <a:lnTo>
                    <a:pt x="45" y="1140"/>
                  </a:lnTo>
                  <a:lnTo>
                    <a:pt x="30" y="1095"/>
                  </a:lnTo>
                  <a:lnTo>
                    <a:pt x="30" y="1035"/>
                  </a:lnTo>
                  <a:lnTo>
                    <a:pt x="45" y="990"/>
                  </a:lnTo>
                  <a:lnTo>
                    <a:pt x="60" y="945"/>
                  </a:lnTo>
                  <a:lnTo>
                    <a:pt x="75" y="900"/>
                  </a:lnTo>
                  <a:lnTo>
                    <a:pt x="90" y="855"/>
                  </a:lnTo>
                  <a:lnTo>
                    <a:pt x="120" y="825"/>
                  </a:lnTo>
                  <a:lnTo>
                    <a:pt x="135" y="795"/>
                  </a:lnTo>
                  <a:lnTo>
                    <a:pt x="180" y="750"/>
                  </a:lnTo>
                  <a:lnTo>
                    <a:pt x="210" y="690"/>
                  </a:lnTo>
                  <a:lnTo>
                    <a:pt x="240" y="615"/>
                  </a:lnTo>
                  <a:lnTo>
                    <a:pt x="255" y="540"/>
                  </a:lnTo>
                  <a:lnTo>
                    <a:pt x="270" y="435"/>
                  </a:lnTo>
                  <a:lnTo>
                    <a:pt x="270" y="345"/>
                  </a:lnTo>
                  <a:lnTo>
                    <a:pt x="255" y="285"/>
                  </a:lnTo>
                  <a:lnTo>
                    <a:pt x="255" y="240"/>
                  </a:lnTo>
                  <a:lnTo>
                    <a:pt x="240" y="195"/>
                  </a:lnTo>
                  <a:lnTo>
                    <a:pt x="225" y="150"/>
                  </a:lnTo>
                  <a:lnTo>
                    <a:pt x="210" y="75"/>
                  </a:lnTo>
                  <a:lnTo>
                    <a:pt x="180" y="45"/>
                  </a:lnTo>
                  <a:lnTo>
                    <a:pt x="150" y="15"/>
                  </a:lnTo>
                  <a:lnTo>
                    <a:pt x="120" y="0"/>
                  </a:lnTo>
                  <a:lnTo>
                    <a:pt x="90" y="15"/>
                  </a:lnTo>
                  <a:lnTo>
                    <a:pt x="60" y="30"/>
                  </a:lnTo>
                  <a:lnTo>
                    <a:pt x="30" y="60"/>
                  </a:lnTo>
                  <a:lnTo>
                    <a:pt x="0" y="105"/>
                  </a:lnTo>
                  <a:lnTo>
                    <a:pt x="30" y="165"/>
                  </a:lnTo>
                  <a:lnTo>
                    <a:pt x="45" y="210"/>
                  </a:lnTo>
                  <a:lnTo>
                    <a:pt x="45" y="195"/>
                  </a:lnTo>
                  <a:lnTo>
                    <a:pt x="45" y="21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8" name="Freeform 18">
              <a:extLst>
                <a:ext uri="{FF2B5EF4-FFF2-40B4-BE49-F238E27FC236}">
                  <a16:creationId xmlns:a16="http://schemas.microsoft.com/office/drawing/2014/main" xmlns="" id="{1B635981-EB97-4BEE-BB08-49BBDDA35199}"/>
                </a:ext>
              </a:extLst>
            </p:cNvPr>
            <p:cNvSpPr>
              <a:spLocks/>
            </p:cNvSpPr>
            <p:nvPr/>
          </p:nvSpPr>
          <p:spPr bwMode="auto">
            <a:xfrm>
              <a:off x="2228" y="1542"/>
              <a:ext cx="553" cy="746"/>
            </a:xfrm>
            <a:custGeom>
              <a:avLst/>
              <a:gdLst>
                <a:gd name="T0" fmla="*/ 213 w 464"/>
                <a:gd name="T1" fmla="*/ 374 h 660"/>
                <a:gd name="T2" fmla="*/ 173 w 464"/>
                <a:gd name="T3" fmla="*/ 595 h 660"/>
                <a:gd name="T4" fmla="*/ 173 w 464"/>
                <a:gd name="T5" fmla="*/ 781 h 660"/>
                <a:gd name="T6" fmla="*/ 259 w 464"/>
                <a:gd name="T7" fmla="*/ 939 h 660"/>
                <a:gd name="T8" fmla="*/ 387 w 464"/>
                <a:gd name="T9" fmla="*/ 1032 h 660"/>
                <a:gd name="T10" fmla="*/ 474 w 464"/>
                <a:gd name="T11" fmla="*/ 1062 h 660"/>
                <a:gd name="T12" fmla="*/ 558 w 464"/>
                <a:gd name="T13" fmla="*/ 1001 h 660"/>
                <a:gd name="T14" fmla="*/ 642 w 464"/>
                <a:gd name="T15" fmla="*/ 844 h 660"/>
                <a:gd name="T16" fmla="*/ 642 w 464"/>
                <a:gd name="T17" fmla="*/ 625 h 660"/>
                <a:gd name="T18" fmla="*/ 599 w 464"/>
                <a:gd name="T19" fmla="*/ 500 h 660"/>
                <a:gd name="T20" fmla="*/ 558 w 464"/>
                <a:gd name="T21" fmla="*/ 437 h 660"/>
                <a:gd name="T22" fmla="*/ 517 w 464"/>
                <a:gd name="T23" fmla="*/ 374 h 660"/>
                <a:gd name="T24" fmla="*/ 558 w 464"/>
                <a:gd name="T25" fmla="*/ 252 h 660"/>
                <a:gd name="T26" fmla="*/ 599 w 464"/>
                <a:gd name="T27" fmla="*/ 188 h 660"/>
                <a:gd name="T28" fmla="*/ 686 w 464"/>
                <a:gd name="T29" fmla="*/ 188 h 660"/>
                <a:gd name="T30" fmla="*/ 727 w 464"/>
                <a:gd name="T31" fmla="*/ 188 h 660"/>
                <a:gd name="T32" fmla="*/ 771 w 464"/>
                <a:gd name="T33" fmla="*/ 62 h 660"/>
                <a:gd name="T34" fmla="*/ 855 w 464"/>
                <a:gd name="T35" fmla="*/ 62 h 660"/>
                <a:gd name="T36" fmla="*/ 901 w 464"/>
                <a:gd name="T37" fmla="*/ 96 h 660"/>
                <a:gd name="T38" fmla="*/ 987 w 464"/>
                <a:gd name="T39" fmla="*/ 96 h 660"/>
                <a:gd name="T40" fmla="*/ 1074 w 464"/>
                <a:gd name="T41" fmla="*/ 0 h 660"/>
                <a:gd name="T42" fmla="*/ 1200 w 464"/>
                <a:gd name="T43" fmla="*/ 0 h 660"/>
                <a:gd name="T44" fmla="*/ 1287 w 464"/>
                <a:gd name="T45" fmla="*/ 125 h 660"/>
                <a:gd name="T46" fmla="*/ 1243 w 464"/>
                <a:gd name="T47" fmla="*/ 188 h 660"/>
                <a:gd name="T48" fmla="*/ 1156 w 464"/>
                <a:gd name="T49" fmla="*/ 222 h 660"/>
                <a:gd name="T50" fmla="*/ 1030 w 464"/>
                <a:gd name="T51" fmla="*/ 344 h 660"/>
                <a:gd name="T52" fmla="*/ 943 w 464"/>
                <a:gd name="T53" fmla="*/ 595 h 660"/>
                <a:gd name="T54" fmla="*/ 855 w 464"/>
                <a:gd name="T55" fmla="*/ 908 h 660"/>
                <a:gd name="T56" fmla="*/ 727 w 464"/>
                <a:gd name="T57" fmla="*/ 1218 h 660"/>
                <a:gd name="T58" fmla="*/ 517 w 464"/>
                <a:gd name="T59" fmla="*/ 1376 h 660"/>
                <a:gd name="T60" fmla="*/ 343 w 464"/>
                <a:gd name="T61" fmla="*/ 1344 h 660"/>
                <a:gd name="T62" fmla="*/ 213 w 464"/>
                <a:gd name="T63" fmla="*/ 1283 h 660"/>
                <a:gd name="T64" fmla="*/ 87 w 464"/>
                <a:gd name="T65" fmla="*/ 1032 h 660"/>
                <a:gd name="T66" fmla="*/ 0 w 464"/>
                <a:gd name="T67" fmla="*/ 752 h 660"/>
                <a:gd name="T68" fmla="*/ 0 w 464"/>
                <a:gd name="T69" fmla="*/ 437 h 660"/>
                <a:gd name="T70" fmla="*/ 87 w 464"/>
                <a:gd name="T71" fmla="*/ 125 h 660"/>
                <a:gd name="T72" fmla="*/ 213 w 464"/>
                <a:gd name="T73" fmla="*/ 125 h 660"/>
                <a:gd name="T74" fmla="*/ 259 w 464"/>
                <a:gd name="T75" fmla="*/ 252 h 6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4"/>
                <a:gd name="T115" fmla="*/ 0 h 660"/>
                <a:gd name="T116" fmla="*/ 464 w 464"/>
                <a:gd name="T117" fmla="*/ 660 h 6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4" h="660">
                  <a:moveTo>
                    <a:pt x="90" y="120"/>
                  </a:moveTo>
                  <a:lnTo>
                    <a:pt x="75" y="180"/>
                  </a:lnTo>
                  <a:lnTo>
                    <a:pt x="60" y="225"/>
                  </a:lnTo>
                  <a:lnTo>
                    <a:pt x="60" y="285"/>
                  </a:lnTo>
                  <a:lnTo>
                    <a:pt x="60" y="330"/>
                  </a:lnTo>
                  <a:lnTo>
                    <a:pt x="60" y="375"/>
                  </a:lnTo>
                  <a:lnTo>
                    <a:pt x="75" y="420"/>
                  </a:lnTo>
                  <a:lnTo>
                    <a:pt x="90" y="450"/>
                  </a:lnTo>
                  <a:lnTo>
                    <a:pt x="105" y="465"/>
                  </a:lnTo>
                  <a:lnTo>
                    <a:pt x="135" y="495"/>
                  </a:lnTo>
                  <a:lnTo>
                    <a:pt x="150" y="510"/>
                  </a:lnTo>
                  <a:lnTo>
                    <a:pt x="165" y="510"/>
                  </a:lnTo>
                  <a:lnTo>
                    <a:pt x="180" y="495"/>
                  </a:lnTo>
                  <a:lnTo>
                    <a:pt x="195" y="480"/>
                  </a:lnTo>
                  <a:lnTo>
                    <a:pt x="209" y="465"/>
                  </a:lnTo>
                  <a:lnTo>
                    <a:pt x="224" y="405"/>
                  </a:lnTo>
                  <a:lnTo>
                    <a:pt x="224" y="330"/>
                  </a:lnTo>
                  <a:lnTo>
                    <a:pt x="224" y="300"/>
                  </a:lnTo>
                  <a:lnTo>
                    <a:pt x="224" y="270"/>
                  </a:lnTo>
                  <a:lnTo>
                    <a:pt x="209" y="240"/>
                  </a:lnTo>
                  <a:lnTo>
                    <a:pt x="209" y="225"/>
                  </a:lnTo>
                  <a:lnTo>
                    <a:pt x="195" y="210"/>
                  </a:lnTo>
                  <a:lnTo>
                    <a:pt x="180" y="210"/>
                  </a:lnTo>
                  <a:lnTo>
                    <a:pt x="180" y="180"/>
                  </a:lnTo>
                  <a:lnTo>
                    <a:pt x="180" y="135"/>
                  </a:lnTo>
                  <a:lnTo>
                    <a:pt x="195" y="120"/>
                  </a:lnTo>
                  <a:lnTo>
                    <a:pt x="209" y="90"/>
                  </a:lnTo>
                  <a:lnTo>
                    <a:pt x="224" y="90"/>
                  </a:lnTo>
                  <a:lnTo>
                    <a:pt x="239" y="90"/>
                  </a:lnTo>
                  <a:lnTo>
                    <a:pt x="254" y="120"/>
                  </a:lnTo>
                  <a:lnTo>
                    <a:pt x="254" y="90"/>
                  </a:lnTo>
                  <a:lnTo>
                    <a:pt x="269" y="60"/>
                  </a:lnTo>
                  <a:lnTo>
                    <a:pt x="269" y="30"/>
                  </a:lnTo>
                  <a:lnTo>
                    <a:pt x="284" y="30"/>
                  </a:lnTo>
                  <a:lnTo>
                    <a:pt x="299" y="30"/>
                  </a:lnTo>
                  <a:lnTo>
                    <a:pt x="314" y="30"/>
                  </a:lnTo>
                  <a:lnTo>
                    <a:pt x="314" y="45"/>
                  </a:lnTo>
                  <a:lnTo>
                    <a:pt x="329" y="75"/>
                  </a:lnTo>
                  <a:lnTo>
                    <a:pt x="344" y="45"/>
                  </a:lnTo>
                  <a:lnTo>
                    <a:pt x="359" y="15"/>
                  </a:lnTo>
                  <a:lnTo>
                    <a:pt x="374" y="0"/>
                  </a:lnTo>
                  <a:lnTo>
                    <a:pt x="389" y="0"/>
                  </a:lnTo>
                  <a:lnTo>
                    <a:pt x="419" y="0"/>
                  </a:lnTo>
                  <a:lnTo>
                    <a:pt x="434" y="30"/>
                  </a:lnTo>
                  <a:lnTo>
                    <a:pt x="449" y="60"/>
                  </a:lnTo>
                  <a:lnTo>
                    <a:pt x="464" y="90"/>
                  </a:lnTo>
                  <a:lnTo>
                    <a:pt x="434" y="90"/>
                  </a:lnTo>
                  <a:lnTo>
                    <a:pt x="419" y="90"/>
                  </a:lnTo>
                  <a:lnTo>
                    <a:pt x="404" y="105"/>
                  </a:lnTo>
                  <a:lnTo>
                    <a:pt x="374" y="135"/>
                  </a:lnTo>
                  <a:lnTo>
                    <a:pt x="359" y="165"/>
                  </a:lnTo>
                  <a:lnTo>
                    <a:pt x="344" y="225"/>
                  </a:lnTo>
                  <a:lnTo>
                    <a:pt x="329" y="285"/>
                  </a:lnTo>
                  <a:lnTo>
                    <a:pt x="314" y="345"/>
                  </a:lnTo>
                  <a:lnTo>
                    <a:pt x="299" y="435"/>
                  </a:lnTo>
                  <a:lnTo>
                    <a:pt x="284" y="525"/>
                  </a:lnTo>
                  <a:lnTo>
                    <a:pt x="254" y="585"/>
                  </a:lnTo>
                  <a:lnTo>
                    <a:pt x="209" y="630"/>
                  </a:lnTo>
                  <a:lnTo>
                    <a:pt x="180" y="660"/>
                  </a:lnTo>
                  <a:lnTo>
                    <a:pt x="135" y="660"/>
                  </a:lnTo>
                  <a:lnTo>
                    <a:pt x="120" y="645"/>
                  </a:lnTo>
                  <a:lnTo>
                    <a:pt x="105" y="630"/>
                  </a:lnTo>
                  <a:lnTo>
                    <a:pt x="75" y="615"/>
                  </a:lnTo>
                  <a:lnTo>
                    <a:pt x="60" y="570"/>
                  </a:lnTo>
                  <a:lnTo>
                    <a:pt x="30" y="495"/>
                  </a:lnTo>
                  <a:lnTo>
                    <a:pt x="15" y="435"/>
                  </a:lnTo>
                  <a:lnTo>
                    <a:pt x="0" y="360"/>
                  </a:lnTo>
                  <a:lnTo>
                    <a:pt x="0" y="285"/>
                  </a:lnTo>
                  <a:lnTo>
                    <a:pt x="0" y="210"/>
                  </a:lnTo>
                  <a:lnTo>
                    <a:pt x="15" y="135"/>
                  </a:lnTo>
                  <a:lnTo>
                    <a:pt x="30" y="60"/>
                  </a:lnTo>
                  <a:lnTo>
                    <a:pt x="45" y="0"/>
                  </a:lnTo>
                  <a:lnTo>
                    <a:pt x="75" y="60"/>
                  </a:lnTo>
                  <a:lnTo>
                    <a:pt x="90" y="12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9" name="Freeform 19">
              <a:extLst>
                <a:ext uri="{FF2B5EF4-FFF2-40B4-BE49-F238E27FC236}">
                  <a16:creationId xmlns:a16="http://schemas.microsoft.com/office/drawing/2014/main" xmlns="" id="{112EBE61-82EC-4525-AF22-065CDD1FAE1D}"/>
                </a:ext>
              </a:extLst>
            </p:cNvPr>
            <p:cNvSpPr>
              <a:spLocks/>
            </p:cNvSpPr>
            <p:nvPr/>
          </p:nvSpPr>
          <p:spPr bwMode="auto">
            <a:xfrm>
              <a:off x="10440" y="13223"/>
              <a:ext cx="322" cy="1288"/>
            </a:xfrm>
            <a:custGeom>
              <a:avLst/>
              <a:gdLst>
                <a:gd name="T0" fmla="*/ 563 w 270"/>
                <a:gd name="T1" fmla="*/ 2029 h 1140"/>
                <a:gd name="T2" fmla="*/ 431 w 270"/>
                <a:gd name="T3" fmla="*/ 2088 h 1140"/>
                <a:gd name="T4" fmla="*/ 346 w 270"/>
                <a:gd name="T5" fmla="*/ 2059 h 1140"/>
                <a:gd name="T6" fmla="*/ 259 w 270"/>
                <a:gd name="T7" fmla="*/ 1904 h 1140"/>
                <a:gd name="T8" fmla="*/ 213 w 270"/>
                <a:gd name="T9" fmla="*/ 1715 h 1140"/>
                <a:gd name="T10" fmla="*/ 175 w 270"/>
                <a:gd name="T11" fmla="*/ 1530 h 1140"/>
                <a:gd name="T12" fmla="*/ 213 w 270"/>
                <a:gd name="T13" fmla="*/ 1374 h 1140"/>
                <a:gd name="T14" fmla="*/ 302 w 270"/>
                <a:gd name="T15" fmla="*/ 1247 h 1140"/>
                <a:gd name="T16" fmla="*/ 431 w 270"/>
                <a:gd name="T17" fmla="*/ 1218 h 1140"/>
                <a:gd name="T18" fmla="*/ 475 w 270"/>
                <a:gd name="T19" fmla="*/ 1279 h 1140"/>
                <a:gd name="T20" fmla="*/ 518 w 270"/>
                <a:gd name="T21" fmla="*/ 1404 h 1140"/>
                <a:gd name="T22" fmla="*/ 563 w 270"/>
                <a:gd name="T23" fmla="*/ 1467 h 1140"/>
                <a:gd name="T24" fmla="*/ 649 w 270"/>
                <a:gd name="T25" fmla="*/ 1374 h 1140"/>
                <a:gd name="T26" fmla="*/ 689 w 270"/>
                <a:gd name="T27" fmla="*/ 1247 h 1140"/>
                <a:gd name="T28" fmla="*/ 649 w 270"/>
                <a:gd name="T29" fmla="*/ 1122 h 1140"/>
                <a:gd name="T30" fmla="*/ 689 w 270"/>
                <a:gd name="T31" fmla="*/ 1062 h 1140"/>
                <a:gd name="T32" fmla="*/ 733 w 270"/>
                <a:gd name="T33" fmla="*/ 966 h 1140"/>
                <a:gd name="T34" fmla="*/ 733 w 270"/>
                <a:gd name="T35" fmla="*/ 843 h 1140"/>
                <a:gd name="T36" fmla="*/ 733 w 270"/>
                <a:gd name="T37" fmla="*/ 719 h 1140"/>
                <a:gd name="T38" fmla="*/ 733 w 270"/>
                <a:gd name="T39" fmla="*/ 624 h 1140"/>
                <a:gd name="T40" fmla="*/ 776 w 270"/>
                <a:gd name="T41" fmla="*/ 436 h 1140"/>
                <a:gd name="T42" fmla="*/ 776 w 270"/>
                <a:gd name="T43" fmla="*/ 218 h 1140"/>
                <a:gd name="T44" fmla="*/ 689 w 270"/>
                <a:gd name="T45" fmla="*/ 62 h 1140"/>
                <a:gd name="T46" fmla="*/ 689 w 270"/>
                <a:gd name="T47" fmla="*/ 125 h 1140"/>
                <a:gd name="T48" fmla="*/ 649 w 270"/>
                <a:gd name="T49" fmla="*/ 312 h 1140"/>
                <a:gd name="T50" fmla="*/ 563 w 270"/>
                <a:gd name="T51" fmla="*/ 530 h 1140"/>
                <a:gd name="T52" fmla="*/ 431 w 270"/>
                <a:gd name="T53" fmla="*/ 655 h 1140"/>
                <a:gd name="T54" fmla="*/ 259 w 270"/>
                <a:gd name="T55" fmla="*/ 812 h 1140"/>
                <a:gd name="T56" fmla="*/ 87 w 270"/>
                <a:gd name="T57" fmla="*/ 1091 h 1140"/>
                <a:gd name="T58" fmla="*/ 0 w 270"/>
                <a:gd name="T59" fmla="*/ 1467 h 1140"/>
                <a:gd name="T60" fmla="*/ 43 w 270"/>
                <a:gd name="T61" fmla="*/ 1778 h 1140"/>
                <a:gd name="T62" fmla="*/ 87 w 270"/>
                <a:gd name="T63" fmla="*/ 1967 h 1140"/>
                <a:gd name="T64" fmla="*/ 175 w 270"/>
                <a:gd name="T65" fmla="*/ 2213 h 1140"/>
                <a:gd name="T66" fmla="*/ 346 w 270"/>
                <a:gd name="T67" fmla="*/ 2340 h 1140"/>
                <a:gd name="T68" fmla="*/ 518 w 270"/>
                <a:gd name="T69" fmla="*/ 2370 h 1140"/>
                <a:gd name="T70" fmla="*/ 689 w 270"/>
                <a:gd name="T71" fmla="*/ 2245 h 1140"/>
                <a:gd name="T72" fmla="*/ 689 w 270"/>
                <a:gd name="T73" fmla="*/ 2059 h 1140"/>
                <a:gd name="T74" fmla="*/ 649 w 270"/>
                <a:gd name="T75" fmla="*/ 193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225" y="945"/>
                  </a:moveTo>
                  <a:lnTo>
                    <a:pt x="195" y="975"/>
                  </a:lnTo>
                  <a:lnTo>
                    <a:pt x="180" y="1005"/>
                  </a:lnTo>
                  <a:lnTo>
                    <a:pt x="150" y="1005"/>
                  </a:lnTo>
                  <a:lnTo>
                    <a:pt x="135" y="1005"/>
                  </a:lnTo>
                  <a:lnTo>
                    <a:pt x="120" y="990"/>
                  </a:lnTo>
                  <a:lnTo>
                    <a:pt x="105" y="960"/>
                  </a:lnTo>
                  <a:lnTo>
                    <a:pt x="90" y="915"/>
                  </a:lnTo>
                  <a:lnTo>
                    <a:pt x="75" y="885"/>
                  </a:lnTo>
                  <a:lnTo>
                    <a:pt x="75" y="825"/>
                  </a:lnTo>
                  <a:lnTo>
                    <a:pt x="60" y="780"/>
                  </a:lnTo>
                  <a:lnTo>
                    <a:pt x="60" y="735"/>
                  </a:lnTo>
                  <a:lnTo>
                    <a:pt x="75" y="690"/>
                  </a:lnTo>
                  <a:lnTo>
                    <a:pt x="75" y="660"/>
                  </a:lnTo>
                  <a:lnTo>
                    <a:pt x="90" y="630"/>
                  </a:lnTo>
                  <a:lnTo>
                    <a:pt x="105" y="600"/>
                  </a:lnTo>
                  <a:lnTo>
                    <a:pt x="135" y="585"/>
                  </a:lnTo>
                  <a:lnTo>
                    <a:pt x="150" y="585"/>
                  </a:lnTo>
                  <a:lnTo>
                    <a:pt x="165" y="585"/>
                  </a:lnTo>
                  <a:lnTo>
                    <a:pt x="165" y="615"/>
                  </a:lnTo>
                  <a:lnTo>
                    <a:pt x="180" y="630"/>
                  </a:lnTo>
                  <a:lnTo>
                    <a:pt x="180" y="675"/>
                  </a:lnTo>
                  <a:lnTo>
                    <a:pt x="180" y="705"/>
                  </a:lnTo>
                  <a:lnTo>
                    <a:pt x="195" y="705"/>
                  </a:lnTo>
                  <a:lnTo>
                    <a:pt x="210" y="690"/>
                  </a:lnTo>
                  <a:lnTo>
                    <a:pt x="225" y="660"/>
                  </a:lnTo>
                  <a:lnTo>
                    <a:pt x="225" y="630"/>
                  </a:lnTo>
                  <a:lnTo>
                    <a:pt x="240" y="600"/>
                  </a:lnTo>
                  <a:lnTo>
                    <a:pt x="240" y="570"/>
                  </a:lnTo>
                  <a:lnTo>
                    <a:pt x="225" y="540"/>
                  </a:lnTo>
                  <a:lnTo>
                    <a:pt x="225" y="510"/>
                  </a:lnTo>
                  <a:lnTo>
                    <a:pt x="240" y="510"/>
                  </a:lnTo>
                  <a:lnTo>
                    <a:pt x="240" y="480"/>
                  </a:lnTo>
                  <a:lnTo>
                    <a:pt x="255" y="465"/>
                  </a:lnTo>
                  <a:lnTo>
                    <a:pt x="255" y="435"/>
                  </a:lnTo>
                  <a:lnTo>
                    <a:pt x="255" y="405"/>
                  </a:lnTo>
                  <a:lnTo>
                    <a:pt x="255" y="375"/>
                  </a:lnTo>
                  <a:lnTo>
                    <a:pt x="255" y="345"/>
                  </a:lnTo>
                  <a:lnTo>
                    <a:pt x="240" y="330"/>
                  </a:lnTo>
                  <a:lnTo>
                    <a:pt x="255" y="300"/>
                  </a:lnTo>
                  <a:lnTo>
                    <a:pt x="270" y="255"/>
                  </a:lnTo>
                  <a:lnTo>
                    <a:pt x="270" y="210"/>
                  </a:lnTo>
                  <a:lnTo>
                    <a:pt x="270" y="165"/>
                  </a:lnTo>
                  <a:lnTo>
                    <a:pt x="270" y="105"/>
                  </a:lnTo>
                  <a:lnTo>
                    <a:pt x="255" y="60"/>
                  </a:lnTo>
                  <a:lnTo>
                    <a:pt x="240" y="30"/>
                  </a:lnTo>
                  <a:lnTo>
                    <a:pt x="225" y="0"/>
                  </a:lnTo>
                  <a:lnTo>
                    <a:pt x="240" y="60"/>
                  </a:lnTo>
                  <a:lnTo>
                    <a:pt x="240" y="105"/>
                  </a:lnTo>
                  <a:lnTo>
                    <a:pt x="225" y="150"/>
                  </a:lnTo>
                  <a:lnTo>
                    <a:pt x="210" y="195"/>
                  </a:lnTo>
                  <a:lnTo>
                    <a:pt x="195" y="255"/>
                  </a:lnTo>
                  <a:lnTo>
                    <a:pt x="180" y="285"/>
                  </a:lnTo>
                  <a:lnTo>
                    <a:pt x="150" y="315"/>
                  </a:lnTo>
                  <a:lnTo>
                    <a:pt x="135" y="345"/>
                  </a:lnTo>
                  <a:lnTo>
                    <a:pt x="90" y="390"/>
                  </a:lnTo>
                  <a:lnTo>
                    <a:pt x="60" y="450"/>
                  </a:lnTo>
                  <a:lnTo>
                    <a:pt x="30" y="525"/>
                  </a:lnTo>
                  <a:lnTo>
                    <a:pt x="15" y="615"/>
                  </a:lnTo>
                  <a:lnTo>
                    <a:pt x="0" y="705"/>
                  </a:lnTo>
                  <a:lnTo>
                    <a:pt x="0" y="795"/>
                  </a:lnTo>
                  <a:lnTo>
                    <a:pt x="15" y="855"/>
                  </a:lnTo>
                  <a:lnTo>
                    <a:pt x="15" y="900"/>
                  </a:lnTo>
                  <a:lnTo>
                    <a:pt x="30" y="945"/>
                  </a:lnTo>
                  <a:lnTo>
                    <a:pt x="45" y="990"/>
                  </a:lnTo>
                  <a:lnTo>
                    <a:pt x="60" y="1065"/>
                  </a:lnTo>
                  <a:lnTo>
                    <a:pt x="90" y="1110"/>
                  </a:lnTo>
                  <a:lnTo>
                    <a:pt x="120" y="1125"/>
                  </a:lnTo>
                  <a:lnTo>
                    <a:pt x="150" y="1140"/>
                  </a:lnTo>
                  <a:lnTo>
                    <a:pt x="180" y="1140"/>
                  </a:lnTo>
                  <a:lnTo>
                    <a:pt x="210" y="1110"/>
                  </a:lnTo>
                  <a:lnTo>
                    <a:pt x="240" y="1080"/>
                  </a:lnTo>
                  <a:lnTo>
                    <a:pt x="270" y="1035"/>
                  </a:lnTo>
                  <a:lnTo>
                    <a:pt x="240" y="990"/>
                  </a:lnTo>
                  <a:lnTo>
                    <a:pt x="225" y="945"/>
                  </a:lnTo>
                  <a:lnTo>
                    <a:pt x="225" y="930"/>
                  </a:lnTo>
                  <a:lnTo>
                    <a:pt x="225" y="945"/>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30" name="Freeform 20">
              <a:extLst>
                <a:ext uri="{FF2B5EF4-FFF2-40B4-BE49-F238E27FC236}">
                  <a16:creationId xmlns:a16="http://schemas.microsoft.com/office/drawing/2014/main" xmlns="" id="{DAB3B6F5-01EB-4051-9844-E8561741FC7F}"/>
                </a:ext>
              </a:extLst>
            </p:cNvPr>
            <p:cNvSpPr>
              <a:spLocks/>
            </p:cNvSpPr>
            <p:nvPr/>
          </p:nvSpPr>
          <p:spPr bwMode="auto">
            <a:xfrm>
              <a:off x="9834" y="14698"/>
              <a:ext cx="535" cy="763"/>
            </a:xfrm>
            <a:custGeom>
              <a:avLst/>
              <a:gdLst>
                <a:gd name="T0" fmla="*/ 1070 w 449"/>
                <a:gd name="T1" fmla="*/ 1002 h 675"/>
                <a:gd name="T2" fmla="*/ 1114 w 449"/>
                <a:gd name="T3" fmla="*/ 782 h 675"/>
                <a:gd name="T4" fmla="*/ 1114 w 449"/>
                <a:gd name="T5" fmla="*/ 595 h 675"/>
                <a:gd name="T6" fmla="*/ 1028 w 449"/>
                <a:gd name="T7" fmla="*/ 468 h 675"/>
                <a:gd name="T8" fmla="*/ 940 w 449"/>
                <a:gd name="T9" fmla="*/ 345 h 675"/>
                <a:gd name="T10" fmla="*/ 813 w 449"/>
                <a:gd name="T11" fmla="*/ 313 h 675"/>
                <a:gd name="T12" fmla="*/ 727 w 449"/>
                <a:gd name="T13" fmla="*/ 374 h 675"/>
                <a:gd name="T14" fmla="*/ 643 w 449"/>
                <a:gd name="T15" fmla="*/ 532 h 675"/>
                <a:gd name="T16" fmla="*/ 643 w 449"/>
                <a:gd name="T17" fmla="*/ 752 h 675"/>
                <a:gd name="T18" fmla="*/ 688 w 449"/>
                <a:gd name="T19" fmla="*/ 876 h 675"/>
                <a:gd name="T20" fmla="*/ 727 w 449"/>
                <a:gd name="T21" fmla="*/ 939 h 675"/>
                <a:gd name="T22" fmla="*/ 770 w 449"/>
                <a:gd name="T23" fmla="*/ 1002 h 675"/>
                <a:gd name="T24" fmla="*/ 727 w 449"/>
                <a:gd name="T25" fmla="*/ 1156 h 675"/>
                <a:gd name="T26" fmla="*/ 688 w 449"/>
                <a:gd name="T27" fmla="*/ 1219 h 675"/>
                <a:gd name="T28" fmla="*/ 601 w 449"/>
                <a:gd name="T29" fmla="*/ 1188 h 675"/>
                <a:gd name="T30" fmla="*/ 556 w 449"/>
                <a:gd name="T31" fmla="*/ 1188 h 675"/>
                <a:gd name="T32" fmla="*/ 514 w 449"/>
                <a:gd name="T33" fmla="*/ 1315 h 675"/>
                <a:gd name="T34" fmla="*/ 430 w 449"/>
                <a:gd name="T35" fmla="*/ 1344 h 675"/>
                <a:gd name="T36" fmla="*/ 387 w 449"/>
                <a:gd name="T37" fmla="*/ 1283 h 675"/>
                <a:gd name="T38" fmla="*/ 301 w 449"/>
                <a:gd name="T39" fmla="*/ 1283 h 675"/>
                <a:gd name="T40" fmla="*/ 213 w 449"/>
                <a:gd name="T41" fmla="*/ 1376 h 675"/>
                <a:gd name="T42" fmla="*/ 87 w 449"/>
                <a:gd name="T43" fmla="*/ 1376 h 675"/>
                <a:gd name="T44" fmla="*/ 0 w 449"/>
                <a:gd name="T45" fmla="*/ 1283 h 675"/>
                <a:gd name="T46" fmla="*/ 43 w 449"/>
                <a:gd name="T47" fmla="*/ 1219 h 675"/>
                <a:gd name="T48" fmla="*/ 170 w 449"/>
                <a:gd name="T49" fmla="*/ 1156 h 675"/>
                <a:gd name="T50" fmla="*/ 255 w 449"/>
                <a:gd name="T51" fmla="*/ 1033 h 675"/>
                <a:gd name="T52" fmla="*/ 343 w 449"/>
                <a:gd name="T53" fmla="*/ 782 h 675"/>
                <a:gd name="T54" fmla="*/ 430 w 449"/>
                <a:gd name="T55" fmla="*/ 468 h 675"/>
                <a:gd name="T56" fmla="*/ 556 w 449"/>
                <a:gd name="T57" fmla="*/ 157 h 675"/>
                <a:gd name="T58" fmla="*/ 770 w 449"/>
                <a:gd name="T59" fmla="*/ 0 h 675"/>
                <a:gd name="T60" fmla="*/ 940 w 449"/>
                <a:gd name="T61" fmla="*/ 31 h 675"/>
                <a:gd name="T62" fmla="*/ 1070 w 449"/>
                <a:gd name="T63" fmla="*/ 96 h 675"/>
                <a:gd name="T64" fmla="*/ 1200 w 449"/>
                <a:gd name="T65" fmla="*/ 313 h 675"/>
                <a:gd name="T66" fmla="*/ 1283 w 449"/>
                <a:gd name="T67" fmla="*/ 625 h 675"/>
                <a:gd name="T68" fmla="*/ 1283 w 449"/>
                <a:gd name="T69" fmla="*/ 939 h 675"/>
                <a:gd name="T70" fmla="*/ 1200 w 449"/>
                <a:gd name="T71" fmla="*/ 1251 h 675"/>
                <a:gd name="T72" fmla="*/ 1114 w 449"/>
                <a:gd name="T73" fmla="*/ 1251 h 675"/>
                <a:gd name="T74" fmla="*/ 1028 w 449"/>
                <a:gd name="T75" fmla="*/ 1127 h 6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9"/>
                <a:gd name="T115" fmla="*/ 0 h 675"/>
                <a:gd name="T116" fmla="*/ 449 w 449"/>
                <a:gd name="T117" fmla="*/ 675 h 6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9" h="675">
                  <a:moveTo>
                    <a:pt x="359" y="540"/>
                  </a:moveTo>
                  <a:lnTo>
                    <a:pt x="374" y="480"/>
                  </a:lnTo>
                  <a:lnTo>
                    <a:pt x="389" y="435"/>
                  </a:lnTo>
                  <a:lnTo>
                    <a:pt x="389" y="375"/>
                  </a:lnTo>
                  <a:lnTo>
                    <a:pt x="389" y="330"/>
                  </a:lnTo>
                  <a:lnTo>
                    <a:pt x="389" y="285"/>
                  </a:lnTo>
                  <a:lnTo>
                    <a:pt x="374" y="255"/>
                  </a:lnTo>
                  <a:lnTo>
                    <a:pt x="359" y="225"/>
                  </a:lnTo>
                  <a:lnTo>
                    <a:pt x="344" y="195"/>
                  </a:lnTo>
                  <a:lnTo>
                    <a:pt x="329" y="165"/>
                  </a:lnTo>
                  <a:lnTo>
                    <a:pt x="299" y="150"/>
                  </a:lnTo>
                  <a:lnTo>
                    <a:pt x="284" y="150"/>
                  </a:lnTo>
                  <a:lnTo>
                    <a:pt x="269" y="165"/>
                  </a:lnTo>
                  <a:lnTo>
                    <a:pt x="254" y="180"/>
                  </a:lnTo>
                  <a:lnTo>
                    <a:pt x="240" y="195"/>
                  </a:lnTo>
                  <a:lnTo>
                    <a:pt x="225" y="255"/>
                  </a:lnTo>
                  <a:lnTo>
                    <a:pt x="225" y="330"/>
                  </a:lnTo>
                  <a:lnTo>
                    <a:pt x="225" y="360"/>
                  </a:lnTo>
                  <a:lnTo>
                    <a:pt x="225" y="390"/>
                  </a:lnTo>
                  <a:lnTo>
                    <a:pt x="240" y="420"/>
                  </a:lnTo>
                  <a:lnTo>
                    <a:pt x="240" y="435"/>
                  </a:lnTo>
                  <a:lnTo>
                    <a:pt x="254" y="450"/>
                  </a:lnTo>
                  <a:lnTo>
                    <a:pt x="269" y="450"/>
                  </a:lnTo>
                  <a:lnTo>
                    <a:pt x="269" y="480"/>
                  </a:lnTo>
                  <a:lnTo>
                    <a:pt x="269" y="525"/>
                  </a:lnTo>
                  <a:lnTo>
                    <a:pt x="254" y="555"/>
                  </a:lnTo>
                  <a:lnTo>
                    <a:pt x="240" y="570"/>
                  </a:lnTo>
                  <a:lnTo>
                    <a:pt x="240" y="585"/>
                  </a:lnTo>
                  <a:lnTo>
                    <a:pt x="225" y="570"/>
                  </a:lnTo>
                  <a:lnTo>
                    <a:pt x="210" y="570"/>
                  </a:lnTo>
                  <a:lnTo>
                    <a:pt x="195" y="540"/>
                  </a:lnTo>
                  <a:lnTo>
                    <a:pt x="195" y="570"/>
                  </a:lnTo>
                  <a:lnTo>
                    <a:pt x="180" y="600"/>
                  </a:lnTo>
                  <a:lnTo>
                    <a:pt x="180" y="630"/>
                  </a:lnTo>
                  <a:lnTo>
                    <a:pt x="165" y="645"/>
                  </a:lnTo>
                  <a:lnTo>
                    <a:pt x="150" y="645"/>
                  </a:lnTo>
                  <a:lnTo>
                    <a:pt x="135" y="630"/>
                  </a:lnTo>
                  <a:lnTo>
                    <a:pt x="135" y="615"/>
                  </a:lnTo>
                  <a:lnTo>
                    <a:pt x="120" y="585"/>
                  </a:lnTo>
                  <a:lnTo>
                    <a:pt x="105" y="615"/>
                  </a:lnTo>
                  <a:lnTo>
                    <a:pt x="90" y="660"/>
                  </a:lnTo>
                  <a:lnTo>
                    <a:pt x="75" y="660"/>
                  </a:lnTo>
                  <a:lnTo>
                    <a:pt x="60" y="675"/>
                  </a:lnTo>
                  <a:lnTo>
                    <a:pt x="30" y="660"/>
                  </a:lnTo>
                  <a:lnTo>
                    <a:pt x="15" y="645"/>
                  </a:lnTo>
                  <a:lnTo>
                    <a:pt x="0" y="615"/>
                  </a:lnTo>
                  <a:lnTo>
                    <a:pt x="0" y="570"/>
                  </a:lnTo>
                  <a:lnTo>
                    <a:pt x="15" y="585"/>
                  </a:lnTo>
                  <a:lnTo>
                    <a:pt x="30" y="570"/>
                  </a:lnTo>
                  <a:lnTo>
                    <a:pt x="60" y="555"/>
                  </a:lnTo>
                  <a:lnTo>
                    <a:pt x="75" y="525"/>
                  </a:lnTo>
                  <a:lnTo>
                    <a:pt x="90" y="495"/>
                  </a:lnTo>
                  <a:lnTo>
                    <a:pt x="105" y="435"/>
                  </a:lnTo>
                  <a:lnTo>
                    <a:pt x="120" y="375"/>
                  </a:lnTo>
                  <a:lnTo>
                    <a:pt x="135" y="315"/>
                  </a:lnTo>
                  <a:lnTo>
                    <a:pt x="150" y="225"/>
                  </a:lnTo>
                  <a:lnTo>
                    <a:pt x="165" y="135"/>
                  </a:lnTo>
                  <a:lnTo>
                    <a:pt x="195" y="75"/>
                  </a:lnTo>
                  <a:lnTo>
                    <a:pt x="240" y="30"/>
                  </a:lnTo>
                  <a:lnTo>
                    <a:pt x="269" y="0"/>
                  </a:lnTo>
                  <a:lnTo>
                    <a:pt x="314" y="0"/>
                  </a:lnTo>
                  <a:lnTo>
                    <a:pt x="329" y="15"/>
                  </a:lnTo>
                  <a:lnTo>
                    <a:pt x="344" y="30"/>
                  </a:lnTo>
                  <a:lnTo>
                    <a:pt x="374" y="45"/>
                  </a:lnTo>
                  <a:lnTo>
                    <a:pt x="389" y="90"/>
                  </a:lnTo>
                  <a:lnTo>
                    <a:pt x="419" y="150"/>
                  </a:lnTo>
                  <a:lnTo>
                    <a:pt x="434" y="225"/>
                  </a:lnTo>
                  <a:lnTo>
                    <a:pt x="449" y="300"/>
                  </a:lnTo>
                  <a:lnTo>
                    <a:pt x="449" y="375"/>
                  </a:lnTo>
                  <a:lnTo>
                    <a:pt x="449" y="450"/>
                  </a:lnTo>
                  <a:lnTo>
                    <a:pt x="434" y="525"/>
                  </a:lnTo>
                  <a:lnTo>
                    <a:pt x="419" y="600"/>
                  </a:lnTo>
                  <a:lnTo>
                    <a:pt x="404" y="675"/>
                  </a:lnTo>
                  <a:lnTo>
                    <a:pt x="389" y="600"/>
                  </a:lnTo>
                  <a:lnTo>
                    <a:pt x="359" y="54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31" name="Freeform 21">
              <a:extLst>
                <a:ext uri="{FF2B5EF4-FFF2-40B4-BE49-F238E27FC236}">
                  <a16:creationId xmlns:a16="http://schemas.microsoft.com/office/drawing/2014/main" xmlns="" id="{B0717765-03FA-4747-BC5F-F0D941B70483}"/>
                </a:ext>
              </a:extLst>
            </p:cNvPr>
            <p:cNvSpPr>
              <a:spLocks/>
            </p:cNvSpPr>
            <p:nvPr/>
          </p:nvSpPr>
          <p:spPr bwMode="auto">
            <a:xfrm>
              <a:off x="1835" y="13223"/>
              <a:ext cx="322" cy="1288"/>
            </a:xfrm>
            <a:custGeom>
              <a:avLst/>
              <a:gdLst>
                <a:gd name="T0" fmla="*/ 213 w 270"/>
                <a:gd name="T1" fmla="*/ 2029 h 1140"/>
                <a:gd name="T2" fmla="*/ 346 w 270"/>
                <a:gd name="T3" fmla="*/ 2088 h 1140"/>
                <a:gd name="T4" fmla="*/ 431 w 270"/>
                <a:gd name="T5" fmla="*/ 2059 h 1140"/>
                <a:gd name="T6" fmla="*/ 518 w 270"/>
                <a:gd name="T7" fmla="*/ 1904 h 1140"/>
                <a:gd name="T8" fmla="*/ 563 w 270"/>
                <a:gd name="T9" fmla="*/ 1715 h 1140"/>
                <a:gd name="T10" fmla="*/ 601 w 270"/>
                <a:gd name="T11" fmla="*/ 1530 h 1140"/>
                <a:gd name="T12" fmla="*/ 563 w 270"/>
                <a:gd name="T13" fmla="*/ 1374 h 1140"/>
                <a:gd name="T14" fmla="*/ 475 w 270"/>
                <a:gd name="T15" fmla="*/ 1247 h 1140"/>
                <a:gd name="T16" fmla="*/ 346 w 270"/>
                <a:gd name="T17" fmla="*/ 1218 h 1140"/>
                <a:gd name="T18" fmla="*/ 302 w 270"/>
                <a:gd name="T19" fmla="*/ 1279 h 1140"/>
                <a:gd name="T20" fmla="*/ 259 w 270"/>
                <a:gd name="T21" fmla="*/ 1404 h 1140"/>
                <a:gd name="T22" fmla="*/ 213 w 270"/>
                <a:gd name="T23" fmla="*/ 1467 h 1140"/>
                <a:gd name="T24" fmla="*/ 130 w 270"/>
                <a:gd name="T25" fmla="*/ 1374 h 1140"/>
                <a:gd name="T26" fmla="*/ 87 w 270"/>
                <a:gd name="T27" fmla="*/ 1247 h 1140"/>
                <a:gd name="T28" fmla="*/ 130 w 270"/>
                <a:gd name="T29" fmla="*/ 1122 h 1140"/>
                <a:gd name="T30" fmla="*/ 87 w 270"/>
                <a:gd name="T31" fmla="*/ 1062 h 1140"/>
                <a:gd name="T32" fmla="*/ 43 w 270"/>
                <a:gd name="T33" fmla="*/ 966 h 1140"/>
                <a:gd name="T34" fmla="*/ 43 w 270"/>
                <a:gd name="T35" fmla="*/ 843 h 1140"/>
                <a:gd name="T36" fmla="*/ 43 w 270"/>
                <a:gd name="T37" fmla="*/ 719 h 1140"/>
                <a:gd name="T38" fmla="*/ 43 w 270"/>
                <a:gd name="T39" fmla="*/ 624 h 1140"/>
                <a:gd name="T40" fmla="*/ 0 w 270"/>
                <a:gd name="T41" fmla="*/ 436 h 1140"/>
                <a:gd name="T42" fmla="*/ 0 w 270"/>
                <a:gd name="T43" fmla="*/ 218 h 1140"/>
                <a:gd name="T44" fmla="*/ 87 w 270"/>
                <a:gd name="T45" fmla="*/ 62 h 1140"/>
                <a:gd name="T46" fmla="*/ 87 w 270"/>
                <a:gd name="T47" fmla="*/ 125 h 1140"/>
                <a:gd name="T48" fmla="*/ 130 w 270"/>
                <a:gd name="T49" fmla="*/ 312 h 1140"/>
                <a:gd name="T50" fmla="*/ 213 w 270"/>
                <a:gd name="T51" fmla="*/ 530 h 1140"/>
                <a:gd name="T52" fmla="*/ 346 w 270"/>
                <a:gd name="T53" fmla="*/ 655 h 1140"/>
                <a:gd name="T54" fmla="*/ 518 w 270"/>
                <a:gd name="T55" fmla="*/ 812 h 1140"/>
                <a:gd name="T56" fmla="*/ 689 w 270"/>
                <a:gd name="T57" fmla="*/ 1091 h 1140"/>
                <a:gd name="T58" fmla="*/ 776 w 270"/>
                <a:gd name="T59" fmla="*/ 1467 h 1140"/>
                <a:gd name="T60" fmla="*/ 733 w 270"/>
                <a:gd name="T61" fmla="*/ 1778 h 1140"/>
                <a:gd name="T62" fmla="*/ 689 w 270"/>
                <a:gd name="T63" fmla="*/ 1967 h 1140"/>
                <a:gd name="T64" fmla="*/ 601 w 270"/>
                <a:gd name="T65" fmla="*/ 2213 h 1140"/>
                <a:gd name="T66" fmla="*/ 431 w 270"/>
                <a:gd name="T67" fmla="*/ 2340 h 1140"/>
                <a:gd name="T68" fmla="*/ 259 w 270"/>
                <a:gd name="T69" fmla="*/ 2370 h 1140"/>
                <a:gd name="T70" fmla="*/ 87 w 270"/>
                <a:gd name="T71" fmla="*/ 2245 h 1140"/>
                <a:gd name="T72" fmla="*/ 87 w 270"/>
                <a:gd name="T73" fmla="*/ 2059 h 1140"/>
                <a:gd name="T74" fmla="*/ 130 w 270"/>
                <a:gd name="T75" fmla="*/ 193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45" y="945"/>
                  </a:moveTo>
                  <a:lnTo>
                    <a:pt x="75" y="975"/>
                  </a:lnTo>
                  <a:lnTo>
                    <a:pt x="90" y="1005"/>
                  </a:lnTo>
                  <a:lnTo>
                    <a:pt x="120" y="1005"/>
                  </a:lnTo>
                  <a:lnTo>
                    <a:pt x="135" y="1005"/>
                  </a:lnTo>
                  <a:lnTo>
                    <a:pt x="150" y="990"/>
                  </a:lnTo>
                  <a:lnTo>
                    <a:pt x="165" y="960"/>
                  </a:lnTo>
                  <a:lnTo>
                    <a:pt x="180" y="915"/>
                  </a:lnTo>
                  <a:lnTo>
                    <a:pt x="195" y="885"/>
                  </a:lnTo>
                  <a:lnTo>
                    <a:pt x="195" y="825"/>
                  </a:lnTo>
                  <a:lnTo>
                    <a:pt x="210" y="780"/>
                  </a:lnTo>
                  <a:lnTo>
                    <a:pt x="210" y="735"/>
                  </a:lnTo>
                  <a:lnTo>
                    <a:pt x="195" y="690"/>
                  </a:lnTo>
                  <a:lnTo>
                    <a:pt x="195" y="660"/>
                  </a:lnTo>
                  <a:lnTo>
                    <a:pt x="180" y="630"/>
                  </a:lnTo>
                  <a:lnTo>
                    <a:pt x="165" y="600"/>
                  </a:lnTo>
                  <a:lnTo>
                    <a:pt x="135" y="585"/>
                  </a:lnTo>
                  <a:lnTo>
                    <a:pt x="120" y="585"/>
                  </a:lnTo>
                  <a:lnTo>
                    <a:pt x="105" y="585"/>
                  </a:lnTo>
                  <a:lnTo>
                    <a:pt x="105" y="615"/>
                  </a:lnTo>
                  <a:lnTo>
                    <a:pt x="90" y="630"/>
                  </a:lnTo>
                  <a:lnTo>
                    <a:pt x="90" y="675"/>
                  </a:lnTo>
                  <a:lnTo>
                    <a:pt x="90" y="705"/>
                  </a:lnTo>
                  <a:lnTo>
                    <a:pt x="75" y="705"/>
                  </a:lnTo>
                  <a:lnTo>
                    <a:pt x="60" y="690"/>
                  </a:lnTo>
                  <a:lnTo>
                    <a:pt x="45" y="660"/>
                  </a:lnTo>
                  <a:lnTo>
                    <a:pt x="45" y="630"/>
                  </a:lnTo>
                  <a:lnTo>
                    <a:pt x="30" y="600"/>
                  </a:lnTo>
                  <a:lnTo>
                    <a:pt x="30" y="570"/>
                  </a:lnTo>
                  <a:lnTo>
                    <a:pt x="45" y="540"/>
                  </a:lnTo>
                  <a:lnTo>
                    <a:pt x="45" y="510"/>
                  </a:lnTo>
                  <a:lnTo>
                    <a:pt x="30" y="510"/>
                  </a:lnTo>
                  <a:lnTo>
                    <a:pt x="30" y="480"/>
                  </a:lnTo>
                  <a:lnTo>
                    <a:pt x="15" y="465"/>
                  </a:lnTo>
                  <a:lnTo>
                    <a:pt x="15" y="435"/>
                  </a:lnTo>
                  <a:lnTo>
                    <a:pt x="15" y="405"/>
                  </a:lnTo>
                  <a:lnTo>
                    <a:pt x="15" y="375"/>
                  </a:lnTo>
                  <a:lnTo>
                    <a:pt x="15" y="345"/>
                  </a:lnTo>
                  <a:lnTo>
                    <a:pt x="30" y="330"/>
                  </a:lnTo>
                  <a:lnTo>
                    <a:pt x="15" y="300"/>
                  </a:lnTo>
                  <a:lnTo>
                    <a:pt x="0" y="255"/>
                  </a:lnTo>
                  <a:lnTo>
                    <a:pt x="0" y="210"/>
                  </a:lnTo>
                  <a:lnTo>
                    <a:pt x="0" y="165"/>
                  </a:lnTo>
                  <a:lnTo>
                    <a:pt x="0" y="105"/>
                  </a:lnTo>
                  <a:lnTo>
                    <a:pt x="15" y="60"/>
                  </a:lnTo>
                  <a:lnTo>
                    <a:pt x="30" y="30"/>
                  </a:lnTo>
                  <a:lnTo>
                    <a:pt x="45" y="0"/>
                  </a:lnTo>
                  <a:lnTo>
                    <a:pt x="30" y="60"/>
                  </a:lnTo>
                  <a:lnTo>
                    <a:pt x="30" y="105"/>
                  </a:lnTo>
                  <a:lnTo>
                    <a:pt x="45" y="150"/>
                  </a:lnTo>
                  <a:lnTo>
                    <a:pt x="60" y="195"/>
                  </a:lnTo>
                  <a:lnTo>
                    <a:pt x="75" y="255"/>
                  </a:lnTo>
                  <a:lnTo>
                    <a:pt x="90" y="285"/>
                  </a:lnTo>
                  <a:lnTo>
                    <a:pt x="120" y="315"/>
                  </a:lnTo>
                  <a:lnTo>
                    <a:pt x="135" y="345"/>
                  </a:lnTo>
                  <a:lnTo>
                    <a:pt x="180" y="390"/>
                  </a:lnTo>
                  <a:lnTo>
                    <a:pt x="210" y="450"/>
                  </a:lnTo>
                  <a:lnTo>
                    <a:pt x="240" y="525"/>
                  </a:lnTo>
                  <a:lnTo>
                    <a:pt x="255" y="615"/>
                  </a:lnTo>
                  <a:lnTo>
                    <a:pt x="270" y="705"/>
                  </a:lnTo>
                  <a:lnTo>
                    <a:pt x="270" y="795"/>
                  </a:lnTo>
                  <a:lnTo>
                    <a:pt x="255" y="855"/>
                  </a:lnTo>
                  <a:lnTo>
                    <a:pt x="255" y="900"/>
                  </a:lnTo>
                  <a:lnTo>
                    <a:pt x="240" y="945"/>
                  </a:lnTo>
                  <a:lnTo>
                    <a:pt x="225" y="990"/>
                  </a:lnTo>
                  <a:lnTo>
                    <a:pt x="210" y="1065"/>
                  </a:lnTo>
                  <a:lnTo>
                    <a:pt x="180" y="1110"/>
                  </a:lnTo>
                  <a:lnTo>
                    <a:pt x="150" y="1125"/>
                  </a:lnTo>
                  <a:lnTo>
                    <a:pt x="120" y="1140"/>
                  </a:lnTo>
                  <a:lnTo>
                    <a:pt x="90" y="1140"/>
                  </a:lnTo>
                  <a:lnTo>
                    <a:pt x="60" y="1110"/>
                  </a:lnTo>
                  <a:lnTo>
                    <a:pt x="30" y="1080"/>
                  </a:lnTo>
                  <a:lnTo>
                    <a:pt x="0" y="1035"/>
                  </a:lnTo>
                  <a:lnTo>
                    <a:pt x="30" y="990"/>
                  </a:lnTo>
                  <a:lnTo>
                    <a:pt x="45" y="945"/>
                  </a:lnTo>
                  <a:lnTo>
                    <a:pt x="45" y="930"/>
                  </a:lnTo>
                  <a:lnTo>
                    <a:pt x="45" y="945"/>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32" name="Freeform 22">
              <a:extLst>
                <a:ext uri="{FF2B5EF4-FFF2-40B4-BE49-F238E27FC236}">
                  <a16:creationId xmlns:a16="http://schemas.microsoft.com/office/drawing/2014/main" xmlns="" id="{5B8042FC-C530-467C-B480-A9C71269CFA3}"/>
                </a:ext>
              </a:extLst>
            </p:cNvPr>
            <p:cNvSpPr>
              <a:spLocks/>
            </p:cNvSpPr>
            <p:nvPr/>
          </p:nvSpPr>
          <p:spPr bwMode="auto">
            <a:xfrm>
              <a:off x="2228" y="14698"/>
              <a:ext cx="553" cy="763"/>
            </a:xfrm>
            <a:custGeom>
              <a:avLst/>
              <a:gdLst>
                <a:gd name="T0" fmla="*/ 213 w 464"/>
                <a:gd name="T1" fmla="*/ 1002 h 675"/>
                <a:gd name="T2" fmla="*/ 173 w 464"/>
                <a:gd name="T3" fmla="*/ 782 h 675"/>
                <a:gd name="T4" fmla="*/ 173 w 464"/>
                <a:gd name="T5" fmla="*/ 595 h 675"/>
                <a:gd name="T6" fmla="*/ 259 w 464"/>
                <a:gd name="T7" fmla="*/ 468 h 675"/>
                <a:gd name="T8" fmla="*/ 387 w 464"/>
                <a:gd name="T9" fmla="*/ 345 h 675"/>
                <a:gd name="T10" fmla="*/ 474 w 464"/>
                <a:gd name="T11" fmla="*/ 313 h 675"/>
                <a:gd name="T12" fmla="*/ 558 w 464"/>
                <a:gd name="T13" fmla="*/ 374 h 675"/>
                <a:gd name="T14" fmla="*/ 642 w 464"/>
                <a:gd name="T15" fmla="*/ 532 h 675"/>
                <a:gd name="T16" fmla="*/ 642 w 464"/>
                <a:gd name="T17" fmla="*/ 752 h 675"/>
                <a:gd name="T18" fmla="*/ 599 w 464"/>
                <a:gd name="T19" fmla="*/ 876 h 675"/>
                <a:gd name="T20" fmla="*/ 558 w 464"/>
                <a:gd name="T21" fmla="*/ 939 h 675"/>
                <a:gd name="T22" fmla="*/ 517 w 464"/>
                <a:gd name="T23" fmla="*/ 1002 h 675"/>
                <a:gd name="T24" fmla="*/ 558 w 464"/>
                <a:gd name="T25" fmla="*/ 1156 h 675"/>
                <a:gd name="T26" fmla="*/ 599 w 464"/>
                <a:gd name="T27" fmla="*/ 1219 h 675"/>
                <a:gd name="T28" fmla="*/ 686 w 464"/>
                <a:gd name="T29" fmla="*/ 1188 h 675"/>
                <a:gd name="T30" fmla="*/ 727 w 464"/>
                <a:gd name="T31" fmla="*/ 1188 h 675"/>
                <a:gd name="T32" fmla="*/ 771 w 464"/>
                <a:gd name="T33" fmla="*/ 1315 h 675"/>
                <a:gd name="T34" fmla="*/ 855 w 464"/>
                <a:gd name="T35" fmla="*/ 1344 h 675"/>
                <a:gd name="T36" fmla="*/ 901 w 464"/>
                <a:gd name="T37" fmla="*/ 1283 h 675"/>
                <a:gd name="T38" fmla="*/ 987 w 464"/>
                <a:gd name="T39" fmla="*/ 1283 h 675"/>
                <a:gd name="T40" fmla="*/ 1074 w 464"/>
                <a:gd name="T41" fmla="*/ 1376 h 675"/>
                <a:gd name="T42" fmla="*/ 1200 w 464"/>
                <a:gd name="T43" fmla="*/ 1376 h 675"/>
                <a:gd name="T44" fmla="*/ 1287 w 464"/>
                <a:gd name="T45" fmla="*/ 1283 h 675"/>
                <a:gd name="T46" fmla="*/ 1243 w 464"/>
                <a:gd name="T47" fmla="*/ 1219 h 675"/>
                <a:gd name="T48" fmla="*/ 1156 w 464"/>
                <a:gd name="T49" fmla="*/ 1156 h 675"/>
                <a:gd name="T50" fmla="*/ 1030 w 464"/>
                <a:gd name="T51" fmla="*/ 1033 h 675"/>
                <a:gd name="T52" fmla="*/ 943 w 464"/>
                <a:gd name="T53" fmla="*/ 782 h 675"/>
                <a:gd name="T54" fmla="*/ 855 w 464"/>
                <a:gd name="T55" fmla="*/ 468 h 675"/>
                <a:gd name="T56" fmla="*/ 727 w 464"/>
                <a:gd name="T57" fmla="*/ 157 h 675"/>
                <a:gd name="T58" fmla="*/ 517 w 464"/>
                <a:gd name="T59" fmla="*/ 0 h 675"/>
                <a:gd name="T60" fmla="*/ 343 w 464"/>
                <a:gd name="T61" fmla="*/ 31 h 675"/>
                <a:gd name="T62" fmla="*/ 213 w 464"/>
                <a:gd name="T63" fmla="*/ 96 h 675"/>
                <a:gd name="T64" fmla="*/ 87 w 464"/>
                <a:gd name="T65" fmla="*/ 313 h 675"/>
                <a:gd name="T66" fmla="*/ 0 w 464"/>
                <a:gd name="T67" fmla="*/ 625 h 675"/>
                <a:gd name="T68" fmla="*/ 0 w 464"/>
                <a:gd name="T69" fmla="*/ 939 h 675"/>
                <a:gd name="T70" fmla="*/ 87 w 464"/>
                <a:gd name="T71" fmla="*/ 1251 h 675"/>
                <a:gd name="T72" fmla="*/ 213 w 464"/>
                <a:gd name="T73" fmla="*/ 1251 h 675"/>
                <a:gd name="T74" fmla="*/ 259 w 464"/>
                <a:gd name="T75" fmla="*/ 1127 h 6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4"/>
                <a:gd name="T115" fmla="*/ 0 h 675"/>
                <a:gd name="T116" fmla="*/ 464 w 464"/>
                <a:gd name="T117" fmla="*/ 675 h 6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4" h="675">
                  <a:moveTo>
                    <a:pt x="90" y="540"/>
                  </a:moveTo>
                  <a:lnTo>
                    <a:pt x="75" y="480"/>
                  </a:lnTo>
                  <a:lnTo>
                    <a:pt x="60" y="435"/>
                  </a:lnTo>
                  <a:lnTo>
                    <a:pt x="60" y="375"/>
                  </a:lnTo>
                  <a:lnTo>
                    <a:pt x="60" y="330"/>
                  </a:lnTo>
                  <a:lnTo>
                    <a:pt x="60" y="285"/>
                  </a:lnTo>
                  <a:lnTo>
                    <a:pt x="75" y="255"/>
                  </a:lnTo>
                  <a:lnTo>
                    <a:pt x="90" y="225"/>
                  </a:lnTo>
                  <a:lnTo>
                    <a:pt x="105" y="195"/>
                  </a:lnTo>
                  <a:lnTo>
                    <a:pt x="135" y="165"/>
                  </a:lnTo>
                  <a:lnTo>
                    <a:pt x="150" y="150"/>
                  </a:lnTo>
                  <a:lnTo>
                    <a:pt x="165" y="150"/>
                  </a:lnTo>
                  <a:lnTo>
                    <a:pt x="180" y="165"/>
                  </a:lnTo>
                  <a:lnTo>
                    <a:pt x="195" y="180"/>
                  </a:lnTo>
                  <a:lnTo>
                    <a:pt x="209" y="195"/>
                  </a:lnTo>
                  <a:lnTo>
                    <a:pt x="224" y="255"/>
                  </a:lnTo>
                  <a:lnTo>
                    <a:pt x="224" y="330"/>
                  </a:lnTo>
                  <a:lnTo>
                    <a:pt x="224" y="360"/>
                  </a:lnTo>
                  <a:lnTo>
                    <a:pt x="224" y="390"/>
                  </a:lnTo>
                  <a:lnTo>
                    <a:pt x="209" y="420"/>
                  </a:lnTo>
                  <a:lnTo>
                    <a:pt x="209" y="435"/>
                  </a:lnTo>
                  <a:lnTo>
                    <a:pt x="195" y="450"/>
                  </a:lnTo>
                  <a:lnTo>
                    <a:pt x="180" y="450"/>
                  </a:lnTo>
                  <a:lnTo>
                    <a:pt x="180" y="480"/>
                  </a:lnTo>
                  <a:lnTo>
                    <a:pt x="180" y="525"/>
                  </a:lnTo>
                  <a:lnTo>
                    <a:pt x="195" y="555"/>
                  </a:lnTo>
                  <a:lnTo>
                    <a:pt x="209" y="570"/>
                  </a:lnTo>
                  <a:lnTo>
                    <a:pt x="209" y="585"/>
                  </a:lnTo>
                  <a:lnTo>
                    <a:pt x="224" y="570"/>
                  </a:lnTo>
                  <a:lnTo>
                    <a:pt x="239" y="570"/>
                  </a:lnTo>
                  <a:lnTo>
                    <a:pt x="254" y="540"/>
                  </a:lnTo>
                  <a:lnTo>
                    <a:pt x="254" y="570"/>
                  </a:lnTo>
                  <a:lnTo>
                    <a:pt x="269" y="600"/>
                  </a:lnTo>
                  <a:lnTo>
                    <a:pt x="269" y="630"/>
                  </a:lnTo>
                  <a:lnTo>
                    <a:pt x="284" y="645"/>
                  </a:lnTo>
                  <a:lnTo>
                    <a:pt x="299" y="645"/>
                  </a:lnTo>
                  <a:lnTo>
                    <a:pt x="314" y="630"/>
                  </a:lnTo>
                  <a:lnTo>
                    <a:pt x="314" y="615"/>
                  </a:lnTo>
                  <a:lnTo>
                    <a:pt x="329" y="585"/>
                  </a:lnTo>
                  <a:lnTo>
                    <a:pt x="344" y="615"/>
                  </a:lnTo>
                  <a:lnTo>
                    <a:pt x="359" y="660"/>
                  </a:lnTo>
                  <a:lnTo>
                    <a:pt x="374" y="660"/>
                  </a:lnTo>
                  <a:lnTo>
                    <a:pt x="389" y="675"/>
                  </a:lnTo>
                  <a:lnTo>
                    <a:pt x="419" y="660"/>
                  </a:lnTo>
                  <a:lnTo>
                    <a:pt x="434" y="645"/>
                  </a:lnTo>
                  <a:lnTo>
                    <a:pt x="449" y="615"/>
                  </a:lnTo>
                  <a:lnTo>
                    <a:pt x="464" y="570"/>
                  </a:lnTo>
                  <a:lnTo>
                    <a:pt x="434" y="585"/>
                  </a:lnTo>
                  <a:lnTo>
                    <a:pt x="419" y="570"/>
                  </a:lnTo>
                  <a:lnTo>
                    <a:pt x="404" y="555"/>
                  </a:lnTo>
                  <a:lnTo>
                    <a:pt x="374" y="525"/>
                  </a:lnTo>
                  <a:lnTo>
                    <a:pt x="359" y="495"/>
                  </a:lnTo>
                  <a:lnTo>
                    <a:pt x="344" y="435"/>
                  </a:lnTo>
                  <a:lnTo>
                    <a:pt x="329" y="375"/>
                  </a:lnTo>
                  <a:lnTo>
                    <a:pt x="314" y="315"/>
                  </a:lnTo>
                  <a:lnTo>
                    <a:pt x="299" y="225"/>
                  </a:lnTo>
                  <a:lnTo>
                    <a:pt x="284" y="135"/>
                  </a:lnTo>
                  <a:lnTo>
                    <a:pt x="254" y="75"/>
                  </a:lnTo>
                  <a:lnTo>
                    <a:pt x="209" y="30"/>
                  </a:lnTo>
                  <a:lnTo>
                    <a:pt x="180" y="0"/>
                  </a:lnTo>
                  <a:lnTo>
                    <a:pt x="135" y="0"/>
                  </a:lnTo>
                  <a:lnTo>
                    <a:pt x="120" y="15"/>
                  </a:lnTo>
                  <a:lnTo>
                    <a:pt x="105" y="30"/>
                  </a:lnTo>
                  <a:lnTo>
                    <a:pt x="75" y="45"/>
                  </a:lnTo>
                  <a:lnTo>
                    <a:pt x="60" y="90"/>
                  </a:lnTo>
                  <a:lnTo>
                    <a:pt x="30" y="150"/>
                  </a:lnTo>
                  <a:lnTo>
                    <a:pt x="15" y="225"/>
                  </a:lnTo>
                  <a:lnTo>
                    <a:pt x="0" y="300"/>
                  </a:lnTo>
                  <a:lnTo>
                    <a:pt x="0" y="375"/>
                  </a:lnTo>
                  <a:lnTo>
                    <a:pt x="0" y="450"/>
                  </a:lnTo>
                  <a:lnTo>
                    <a:pt x="15" y="525"/>
                  </a:lnTo>
                  <a:lnTo>
                    <a:pt x="30" y="600"/>
                  </a:lnTo>
                  <a:lnTo>
                    <a:pt x="45" y="675"/>
                  </a:lnTo>
                  <a:lnTo>
                    <a:pt x="75" y="600"/>
                  </a:lnTo>
                  <a:lnTo>
                    <a:pt x="90" y="54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26" name="Rectangle 25"/>
          <p:cNvSpPr/>
          <p:nvPr/>
        </p:nvSpPr>
        <p:spPr>
          <a:xfrm>
            <a:off x="990600" y="228600"/>
            <a:ext cx="6934200" cy="523220"/>
          </a:xfrm>
          <a:prstGeom prst="rect">
            <a:avLst/>
          </a:prstGeom>
        </p:spPr>
        <p:txBody>
          <a:bodyPr wrap="square">
            <a:spAutoFit/>
          </a:bodyPr>
          <a:lstStyle/>
          <a:p>
            <a:pPr algn="just"/>
            <a:r>
              <a:rPr lang="en-US" sz="2800" b="1" dirty="0" smtClean="0">
                <a:solidFill>
                  <a:srgbClr val="0070C0"/>
                </a:solidFill>
                <a:latin typeface="Times New Roman" pitchFamily="18" charset="0"/>
                <a:cs typeface="Times New Roman" pitchFamily="18" charset="0"/>
              </a:rPr>
              <a:t>2. </a:t>
            </a:r>
            <a:r>
              <a:rPr lang="en-US" sz="2800" b="1" dirty="0" err="1" smtClean="0">
                <a:solidFill>
                  <a:srgbClr val="0070C0"/>
                </a:solidFill>
                <a:latin typeface="Times New Roman" pitchFamily="18" charset="0"/>
                <a:cs typeface="Times New Roman" pitchFamily="18" charset="0"/>
              </a:rPr>
              <a:t>Giá</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trị</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nội</a:t>
            </a:r>
            <a:r>
              <a:rPr lang="en-US" sz="2800" b="1" dirty="0" smtClean="0">
                <a:solidFill>
                  <a:srgbClr val="0070C0"/>
                </a:solidFill>
                <a:latin typeface="Times New Roman" pitchFamily="18" charset="0"/>
                <a:cs typeface="Times New Roman" pitchFamily="18" charset="0"/>
              </a:rPr>
              <a:t> dung</a:t>
            </a:r>
            <a:r>
              <a:rPr lang="en-US" sz="2800" b="1" i="1" dirty="0" smtClean="0">
                <a:solidFill>
                  <a:srgbClr val="0070C0"/>
                </a:solidFill>
                <a:latin typeface="Times New Roman" pitchFamily="18" charset="0"/>
                <a:cs typeface="Times New Roman" pitchFamily="18" charset="0"/>
              </a:rPr>
              <a:t>:</a:t>
            </a:r>
            <a:endParaRPr lang="vi-VN" sz="2800" b="1" dirty="0" smtClean="0">
              <a:solidFill>
                <a:srgbClr val="0070C0"/>
              </a:solidFill>
              <a:latin typeface="Times New Roman" pitchFamily="18" charset="0"/>
              <a:cs typeface="Times New Roman" pitchFamily="18" charset="0"/>
            </a:endParaRPr>
          </a:p>
        </p:txBody>
      </p:sp>
      <p:sp>
        <p:nvSpPr>
          <p:cNvPr id="30" name="Rectangle 29"/>
          <p:cNvSpPr/>
          <p:nvPr/>
        </p:nvSpPr>
        <p:spPr>
          <a:xfrm>
            <a:off x="914400" y="685800"/>
            <a:ext cx="8001000" cy="6001643"/>
          </a:xfrm>
          <a:prstGeom prst="rect">
            <a:avLst/>
          </a:prstGeom>
        </p:spPr>
        <p:txBody>
          <a:bodyPr wrap="square">
            <a:spAutoFit/>
          </a:bodyPr>
          <a:lstStyle/>
          <a:p>
            <a:pPr algn="just">
              <a:lnSpc>
                <a:spcPct val="150000"/>
              </a:lnSpc>
            </a:pPr>
            <a:r>
              <a:rPr lang="vi-VN" sz="24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b.</a:t>
            </a:r>
            <a:r>
              <a:rPr lang="vi-VN" sz="2000" b="1" dirty="0" smtClean="0">
                <a:latin typeface="Times New Roman" pitchFamily="18" charset="0"/>
                <a:cs typeface="Times New Roman" pitchFamily="18" charset="0"/>
              </a:rPr>
              <a:t>   Đề cao tư tưởng nhân đạo</a:t>
            </a:r>
            <a:r>
              <a:rPr lang="en-US" sz="2000" b="1" dirty="0" smtClean="0">
                <a:latin typeface="Times New Roman" pitchFamily="18" charset="0"/>
                <a:cs typeface="Times New Roman" pitchFamily="18" charset="0"/>
              </a:rPr>
              <a:t>:</a:t>
            </a:r>
          </a:p>
          <a:p>
            <a:pPr>
              <a:lnSpc>
                <a:spcPct val="150000"/>
              </a:lnSpc>
            </a:pPr>
            <a:r>
              <a:rPr lang="en-US" sz="2000" dirty="0" smtClean="0">
                <a:latin typeface="Times New Roman" pitchFamily="18" charset="0"/>
                <a:cs typeface="Times New Roman" pitchFamily="18" charset="0"/>
              </a:rPr>
              <a:t> - P</a:t>
            </a:r>
            <a:r>
              <a:rPr lang="vi-VN" sz="2000" dirty="0" smtClean="0">
                <a:latin typeface="Times New Roman" pitchFamily="18" charset="0"/>
                <a:cs typeface="Times New Roman" pitchFamily="18" charset="0"/>
              </a:rPr>
              <a:t>hản ánh số phận con người chủ yếu qua số phận người phụ nữ</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Trong 20 truyện của tác phẩm có tới 11 truyện viết về người phụ nữ</a:t>
            </a:r>
          </a:p>
          <a:p>
            <a:pPr>
              <a:lnSpc>
                <a:spcPct val="150000"/>
              </a:lnSpc>
            </a:pPr>
            <a:r>
              <a:rPr lang="en-US" sz="2000" dirty="0" smtClean="0">
                <a:latin typeface="Times New Roman" pitchFamily="18" charset="0"/>
                <a:cs typeface="Times New Roman" pitchFamily="18" charset="0"/>
              </a:rPr>
              <a:t>  + N</a:t>
            </a:r>
            <a:r>
              <a:rPr lang="vi-VN" sz="2000" dirty="0" smtClean="0">
                <a:latin typeface="Times New Roman" pitchFamily="18" charset="0"/>
                <a:cs typeface="Times New Roman" pitchFamily="18" charset="0"/>
              </a:rPr>
              <a:t>ói lên những bi kịch cùng vẻ đẹp và những khát vọng chân chính của người phụ nữ</a:t>
            </a:r>
            <a:r>
              <a:rPr lang="en-US" sz="2000" dirty="0" smtClean="0">
                <a:latin typeface="Times New Roman" pitchFamily="18" charset="0"/>
                <a:cs typeface="Times New Roman" pitchFamily="18" charset="0"/>
              </a:rPr>
              <a:t>.</a:t>
            </a:r>
            <a:endParaRPr lang="vi-VN"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  + </a:t>
            </a:r>
            <a:r>
              <a:rPr lang="vi-VN" sz="2000" dirty="0" smtClean="0">
                <a:latin typeface="Times New Roman" pitchFamily="18" charset="0"/>
                <a:cs typeface="Times New Roman" pitchFamily="18" charset="0"/>
              </a:rPr>
              <a:t>Nhân vật phụ nữ đều là những người có nhan sắc, có tài năng, có nhân phẩm cao đẹp</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là tấm gương thủy chung, tiết liệt, đảm đang, hiếu thảo như Vũ Thị Thiết (Chuyện người con gái Nam Xương), Nhị Khanh (Chuyện người nghĩa phụ Khoái Châu). </a:t>
            </a:r>
            <a:endParaRPr lang="en-US" sz="2000" dirty="0" smtClean="0">
              <a:latin typeface="Times New Roman" pitchFamily="18" charset="0"/>
              <a:cs typeface="Times New Roman" pitchFamily="18" charset="0"/>
            </a:endParaRPr>
          </a:p>
          <a:p>
            <a:pPr>
              <a:lnSpc>
                <a:spcPct val="150000"/>
              </a:lnSpc>
              <a:buFontTx/>
              <a:buChar char="-"/>
            </a:pP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Nhận ra những khát vọng chân chính của con người mang giá trị nhân văn sâu sắc</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khát vọng tình yêu lứa đôi, khát vọng hạnh phúc gia đình</a:t>
            </a:r>
            <a:r>
              <a:rPr lang="en-US" sz="2000" dirty="0" smtClean="0">
                <a:latin typeface="Times New Roman" pitchFamily="18" charset="0"/>
                <a:cs typeface="Times New Roman" pitchFamily="18" charset="0"/>
              </a:rPr>
              <a:t>..</a:t>
            </a:r>
            <a:r>
              <a:rPr lang="vi-VN" sz="2000" dirty="0" smtClean="0">
                <a:latin typeface="Times New Roman" pitchFamily="18" charset="0"/>
                <a:cs typeface="Times New Roman" pitchFamily="18" charset="0"/>
              </a:rPr>
              <a:t>.</a:t>
            </a:r>
          </a:p>
          <a:p>
            <a:endParaRPr lang="en-US" sz="2400" b="1" dirty="0" smtClean="0"/>
          </a:p>
          <a:p>
            <a:r>
              <a:rPr lang="en-US" sz="2400" b="1" dirty="0" smtClean="0">
                <a:latin typeface="Times New Roman" pitchFamily="18" charset="0"/>
                <a:cs typeface="Times New Roman" pitchFamily="18" charset="0"/>
              </a:rPr>
              <a:t> </a:t>
            </a:r>
            <a:endParaRPr lang="vi-VN"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amond(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amond(in)">
                                      <p:cBhvr>
                                        <p:cTn id="12"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xmlns="" id="{7E0CBDE1-CDEA-423F-9B9B-DBAFEB9AF58D}"/>
              </a:ext>
            </a:extLst>
          </p:cNvPr>
          <p:cNvGrpSpPr>
            <a:grpSpLocks/>
          </p:cNvGrpSpPr>
          <p:nvPr/>
        </p:nvGrpSpPr>
        <p:grpSpPr bwMode="auto">
          <a:xfrm>
            <a:off x="0" y="0"/>
            <a:ext cx="9144000" cy="6858000"/>
            <a:chOff x="1710" y="1254"/>
            <a:chExt cx="9177" cy="14478"/>
          </a:xfrm>
        </p:grpSpPr>
        <p:sp>
          <p:nvSpPr>
            <p:cNvPr id="17413" name="Freeform 3">
              <a:extLst>
                <a:ext uri="{FF2B5EF4-FFF2-40B4-BE49-F238E27FC236}">
                  <a16:creationId xmlns:a16="http://schemas.microsoft.com/office/drawing/2014/main" xmlns="" id="{E16ACCFA-45EA-422B-BE1F-56D6F108AE8E}"/>
                </a:ext>
              </a:extLst>
            </p:cNvPr>
            <p:cNvSpPr>
              <a:spLocks/>
            </p:cNvSpPr>
            <p:nvPr/>
          </p:nvSpPr>
          <p:spPr bwMode="auto">
            <a:xfrm>
              <a:off x="10190" y="1254"/>
              <a:ext cx="697" cy="1662"/>
            </a:xfrm>
            <a:custGeom>
              <a:avLst/>
              <a:gdLst>
                <a:gd name="T0" fmla="*/ 1201 w 585"/>
                <a:gd name="T1" fmla="*/ 2997 h 1471"/>
                <a:gd name="T2" fmla="*/ 988 w 585"/>
                <a:gd name="T3" fmla="*/ 3029 h 1471"/>
                <a:gd name="T4" fmla="*/ 729 w 585"/>
                <a:gd name="T5" fmla="*/ 2749 h 1471"/>
                <a:gd name="T6" fmla="*/ 643 w 585"/>
                <a:gd name="T7" fmla="*/ 2436 h 1471"/>
                <a:gd name="T8" fmla="*/ 687 w 585"/>
                <a:gd name="T9" fmla="*/ 1934 h 1471"/>
                <a:gd name="T10" fmla="*/ 902 w 585"/>
                <a:gd name="T11" fmla="*/ 1467 h 1471"/>
                <a:gd name="T12" fmla="*/ 1158 w 585"/>
                <a:gd name="T13" fmla="*/ 1247 h 1471"/>
                <a:gd name="T14" fmla="*/ 1288 w 585"/>
                <a:gd name="T15" fmla="*/ 966 h 1471"/>
                <a:gd name="T16" fmla="*/ 1288 w 585"/>
                <a:gd name="T17" fmla="*/ 687 h 1471"/>
                <a:gd name="T18" fmla="*/ 1417 w 585"/>
                <a:gd name="T19" fmla="*/ 876 h 1471"/>
                <a:gd name="T20" fmla="*/ 1376 w 585"/>
                <a:gd name="T21" fmla="*/ 1187 h 1471"/>
                <a:gd name="T22" fmla="*/ 1328 w 585"/>
                <a:gd name="T23" fmla="*/ 1374 h 1471"/>
                <a:gd name="T24" fmla="*/ 1376 w 585"/>
                <a:gd name="T25" fmla="*/ 1559 h 1471"/>
                <a:gd name="T26" fmla="*/ 1288 w 585"/>
                <a:gd name="T27" fmla="*/ 1717 h 1471"/>
                <a:gd name="T28" fmla="*/ 1288 w 585"/>
                <a:gd name="T29" fmla="*/ 1872 h 1471"/>
                <a:gd name="T30" fmla="*/ 1288 w 585"/>
                <a:gd name="T31" fmla="*/ 2059 h 1471"/>
                <a:gd name="T32" fmla="*/ 1158 w 585"/>
                <a:gd name="T33" fmla="*/ 2153 h 1471"/>
                <a:gd name="T34" fmla="*/ 1115 w 585"/>
                <a:gd name="T35" fmla="*/ 1934 h 1471"/>
                <a:gd name="T36" fmla="*/ 1031 w 585"/>
                <a:gd name="T37" fmla="*/ 1872 h 1471"/>
                <a:gd name="T38" fmla="*/ 855 w 585"/>
                <a:gd name="T39" fmla="*/ 2029 h 1471"/>
                <a:gd name="T40" fmla="*/ 816 w 585"/>
                <a:gd name="T41" fmla="*/ 2280 h 1471"/>
                <a:gd name="T42" fmla="*/ 902 w 585"/>
                <a:gd name="T43" fmla="*/ 2562 h 1471"/>
                <a:gd name="T44" fmla="*/ 988 w 585"/>
                <a:gd name="T45" fmla="*/ 2749 h 1471"/>
                <a:gd name="T46" fmla="*/ 1158 w 585"/>
                <a:gd name="T47" fmla="*/ 2720 h 1471"/>
                <a:gd name="T48" fmla="*/ 1376 w 585"/>
                <a:gd name="T49" fmla="*/ 2468 h 1471"/>
                <a:gd name="T50" fmla="*/ 1417 w 585"/>
                <a:gd name="T51" fmla="*/ 2311 h 1471"/>
                <a:gd name="T52" fmla="*/ 1460 w 585"/>
                <a:gd name="T53" fmla="*/ 1967 h 1471"/>
                <a:gd name="T54" fmla="*/ 1504 w 585"/>
                <a:gd name="T55" fmla="*/ 281 h 1471"/>
                <a:gd name="T56" fmla="*/ 776 w 585"/>
                <a:gd name="T57" fmla="*/ 342 h 1471"/>
                <a:gd name="T58" fmla="*/ 430 w 585"/>
                <a:gd name="T59" fmla="*/ 404 h 1471"/>
                <a:gd name="T60" fmla="*/ 343 w 585"/>
                <a:gd name="T61" fmla="*/ 499 h 1471"/>
                <a:gd name="T62" fmla="*/ 170 w 585"/>
                <a:gd name="T63" fmla="*/ 780 h 1471"/>
                <a:gd name="T64" fmla="*/ 170 w 585"/>
                <a:gd name="T65" fmla="*/ 1091 h 1471"/>
                <a:gd name="T66" fmla="*/ 213 w 585"/>
                <a:gd name="T67" fmla="*/ 1343 h 1471"/>
                <a:gd name="T68" fmla="*/ 387 w 585"/>
                <a:gd name="T69" fmla="*/ 1530 h 1471"/>
                <a:gd name="T70" fmla="*/ 556 w 585"/>
                <a:gd name="T71" fmla="*/ 1497 h 1471"/>
                <a:gd name="T72" fmla="*/ 600 w 585"/>
                <a:gd name="T73" fmla="*/ 1309 h 1471"/>
                <a:gd name="T74" fmla="*/ 600 w 585"/>
                <a:gd name="T75" fmla="*/ 1030 h 1471"/>
                <a:gd name="T76" fmla="*/ 514 w 585"/>
                <a:gd name="T77" fmla="*/ 936 h 1471"/>
                <a:gd name="T78" fmla="*/ 514 w 585"/>
                <a:gd name="T79" fmla="*/ 780 h 1471"/>
                <a:gd name="T80" fmla="*/ 600 w 585"/>
                <a:gd name="T81" fmla="*/ 655 h 1471"/>
                <a:gd name="T82" fmla="*/ 729 w 585"/>
                <a:gd name="T83" fmla="*/ 719 h 1471"/>
                <a:gd name="T84" fmla="*/ 776 w 585"/>
                <a:gd name="T85" fmla="*/ 530 h 1471"/>
                <a:gd name="T86" fmla="*/ 855 w 585"/>
                <a:gd name="T87" fmla="*/ 530 h 1471"/>
                <a:gd name="T88" fmla="*/ 944 w 585"/>
                <a:gd name="T89" fmla="*/ 563 h 1471"/>
                <a:gd name="T90" fmla="*/ 1115 w 585"/>
                <a:gd name="T91" fmla="*/ 468 h 1471"/>
                <a:gd name="T92" fmla="*/ 1288 w 585"/>
                <a:gd name="T93" fmla="*/ 592 h 1471"/>
                <a:gd name="T94" fmla="*/ 1158 w 585"/>
                <a:gd name="T95" fmla="*/ 655 h 1471"/>
                <a:gd name="T96" fmla="*/ 1031 w 585"/>
                <a:gd name="T97" fmla="*/ 843 h 1471"/>
                <a:gd name="T98" fmla="*/ 902 w 585"/>
                <a:gd name="T99" fmla="*/ 1187 h 1471"/>
                <a:gd name="T100" fmla="*/ 687 w 585"/>
                <a:gd name="T101" fmla="*/ 1717 h 1471"/>
                <a:gd name="T102" fmla="*/ 387 w 585"/>
                <a:gd name="T103" fmla="*/ 1872 h 1471"/>
                <a:gd name="T104" fmla="*/ 213 w 585"/>
                <a:gd name="T105" fmla="*/ 1747 h 1471"/>
                <a:gd name="T106" fmla="*/ 43 w 585"/>
                <a:gd name="T107" fmla="*/ 1404 h 1471"/>
                <a:gd name="T108" fmla="*/ 0 w 585"/>
                <a:gd name="T109" fmla="*/ 966 h 1471"/>
                <a:gd name="T110" fmla="*/ 87 w 585"/>
                <a:gd name="T111" fmla="*/ 530 h 1471"/>
                <a:gd name="T112" fmla="*/ 213 w 585"/>
                <a:gd name="T113" fmla="*/ 252 h 1471"/>
                <a:gd name="T114" fmla="*/ 430 w 585"/>
                <a:gd name="T115" fmla="*/ 96 h 1471"/>
                <a:gd name="T116" fmla="*/ 944 w 585"/>
                <a:gd name="T117" fmla="*/ 0 h 1471"/>
                <a:gd name="T118" fmla="*/ 1673 w 585"/>
                <a:gd name="T119" fmla="*/ 1309 h 1471"/>
                <a:gd name="T120" fmla="*/ 1631 w 585"/>
                <a:gd name="T121" fmla="*/ 2088 h 1471"/>
                <a:gd name="T122" fmla="*/ 1544 w 585"/>
                <a:gd name="T123" fmla="*/ 2530 h 1471"/>
                <a:gd name="T124" fmla="*/ 1460 w 585"/>
                <a:gd name="T125" fmla="*/ 2778 h 1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71"/>
                <a:gd name="T191" fmla="*/ 585 w 585"/>
                <a:gd name="T192" fmla="*/ 1471 h 1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71">
                  <a:moveTo>
                    <a:pt x="480" y="1381"/>
                  </a:moveTo>
                  <a:lnTo>
                    <a:pt x="450" y="1426"/>
                  </a:lnTo>
                  <a:lnTo>
                    <a:pt x="420" y="1441"/>
                  </a:lnTo>
                  <a:lnTo>
                    <a:pt x="390" y="1456"/>
                  </a:lnTo>
                  <a:lnTo>
                    <a:pt x="375" y="1471"/>
                  </a:lnTo>
                  <a:lnTo>
                    <a:pt x="345" y="1456"/>
                  </a:lnTo>
                  <a:lnTo>
                    <a:pt x="315" y="1426"/>
                  </a:lnTo>
                  <a:lnTo>
                    <a:pt x="285" y="1381"/>
                  </a:lnTo>
                  <a:lnTo>
                    <a:pt x="255" y="1321"/>
                  </a:lnTo>
                  <a:lnTo>
                    <a:pt x="240" y="1276"/>
                  </a:lnTo>
                  <a:lnTo>
                    <a:pt x="240" y="1216"/>
                  </a:lnTo>
                  <a:lnTo>
                    <a:pt x="225" y="1171"/>
                  </a:lnTo>
                  <a:lnTo>
                    <a:pt x="225" y="1126"/>
                  </a:lnTo>
                  <a:lnTo>
                    <a:pt x="225" y="1035"/>
                  </a:lnTo>
                  <a:lnTo>
                    <a:pt x="240" y="930"/>
                  </a:lnTo>
                  <a:lnTo>
                    <a:pt x="255" y="840"/>
                  </a:lnTo>
                  <a:lnTo>
                    <a:pt x="285" y="765"/>
                  </a:lnTo>
                  <a:lnTo>
                    <a:pt x="315" y="705"/>
                  </a:lnTo>
                  <a:lnTo>
                    <a:pt x="345" y="660"/>
                  </a:lnTo>
                  <a:lnTo>
                    <a:pt x="375" y="645"/>
                  </a:lnTo>
                  <a:lnTo>
                    <a:pt x="405" y="600"/>
                  </a:lnTo>
                  <a:lnTo>
                    <a:pt x="420" y="570"/>
                  </a:lnTo>
                  <a:lnTo>
                    <a:pt x="435" y="525"/>
                  </a:lnTo>
                  <a:lnTo>
                    <a:pt x="450" y="465"/>
                  </a:lnTo>
                  <a:lnTo>
                    <a:pt x="450" y="420"/>
                  </a:lnTo>
                  <a:lnTo>
                    <a:pt x="450" y="375"/>
                  </a:lnTo>
                  <a:lnTo>
                    <a:pt x="450" y="330"/>
                  </a:lnTo>
                  <a:lnTo>
                    <a:pt x="465" y="345"/>
                  </a:lnTo>
                  <a:lnTo>
                    <a:pt x="480" y="390"/>
                  </a:lnTo>
                  <a:lnTo>
                    <a:pt x="495" y="420"/>
                  </a:lnTo>
                  <a:lnTo>
                    <a:pt x="495" y="480"/>
                  </a:lnTo>
                  <a:lnTo>
                    <a:pt x="495" y="525"/>
                  </a:lnTo>
                  <a:lnTo>
                    <a:pt x="480" y="570"/>
                  </a:lnTo>
                  <a:lnTo>
                    <a:pt x="480" y="615"/>
                  </a:lnTo>
                  <a:lnTo>
                    <a:pt x="450" y="645"/>
                  </a:lnTo>
                  <a:lnTo>
                    <a:pt x="465" y="660"/>
                  </a:lnTo>
                  <a:lnTo>
                    <a:pt x="480" y="690"/>
                  </a:lnTo>
                  <a:lnTo>
                    <a:pt x="480" y="720"/>
                  </a:lnTo>
                  <a:lnTo>
                    <a:pt x="480" y="750"/>
                  </a:lnTo>
                  <a:lnTo>
                    <a:pt x="480" y="780"/>
                  </a:lnTo>
                  <a:lnTo>
                    <a:pt x="465" y="810"/>
                  </a:lnTo>
                  <a:lnTo>
                    <a:pt x="450" y="825"/>
                  </a:lnTo>
                  <a:lnTo>
                    <a:pt x="435" y="840"/>
                  </a:lnTo>
                  <a:lnTo>
                    <a:pt x="450" y="870"/>
                  </a:lnTo>
                  <a:lnTo>
                    <a:pt x="450" y="900"/>
                  </a:lnTo>
                  <a:lnTo>
                    <a:pt x="450" y="930"/>
                  </a:lnTo>
                  <a:lnTo>
                    <a:pt x="450" y="960"/>
                  </a:lnTo>
                  <a:lnTo>
                    <a:pt x="450" y="990"/>
                  </a:lnTo>
                  <a:lnTo>
                    <a:pt x="435" y="1020"/>
                  </a:lnTo>
                  <a:lnTo>
                    <a:pt x="420" y="1035"/>
                  </a:lnTo>
                  <a:lnTo>
                    <a:pt x="405" y="1035"/>
                  </a:lnTo>
                  <a:lnTo>
                    <a:pt x="405" y="990"/>
                  </a:lnTo>
                  <a:lnTo>
                    <a:pt x="390" y="960"/>
                  </a:lnTo>
                  <a:lnTo>
                    <a:pt x="390" y="930"/>
                  </a:lnTo>
                  <a:lnTo>
                    <a:pt x="375" y="915"/>
                  </a:lnTo>
                  <a:lnTo>
                    <a:pt x="375" y="900"/>
                  </a:lnTo>
                  <a:lnTo>
                    <a:pt x="360" y="900"/>
                  </a:lnTo>
                  <a:lnTo>
                    <a:pt x="330" y="915"/>
                  </a:lnTo>
                  <a:lnTo>
                    <a:pt x="300" y="960"/>
                  </a:lnTo>
                  <a:lnTo>
                    <a:pt x="300" y="975"/>
                  </a:lnTo>
                  <a:lnTo>
                    <a:pt x="285" y="1020"/>
                  </a:lnTo>
                  <a:lnTo>
                    <a:pt x="285" y="1065"/>
                  </a:lnTo>
                  <a:lnTo>
                    <a:pt x="285" y="1096"/>
                  </a:lnTo>
                  <a:lnTo>
                    <a:pt x="285" y="1156"/>
                  </a:lnTo>
                  <a:lnTo>
                    <a:pt x="300" y="1201"/>
                  </a:lnTo>
                  <a:lnTo>
                    <a:pt x="315" y="1231"/>
                  </a:lnTo>
                  <a:lnTo>
                    <a:pt x="315" y="1276"/>
                  </a:lnTo>
                  <a:lnTo>
                    <a:pt x="330" y="1291"/>
                  </a:lnTo>
                  <a:lnTo>
                    <a:pt x="345" y="1321"/>
                  </a:lnTo>
                  <a:lnTo>
                    <a:pt x="375" y="1321"/>
                  </a:lnTo>
                  <a:lnTo>
                    <a:pt x="390" y="1321"/>
                  </a:lnTo>
                  <a:lnTo>
                    <a:pt x="405" y="1306"/>
                  </a:lnTo>
                  <a:lnTo>
                    <a:pt x="435" y="1291"/>
                  </a:lnTo>
                  <a:lnTo>
                    <a:pt x="450" y="1246"/>
                  </a:lnTo>
                  <a:lnTo>
                    <a:pt x="480" y="1186"/>
                  </a:lnTo>
                  <a:lnTo>
                    <a:pt x="480" y="1171"/>
                  </a:lnTo>
                  <a:lnTo>
                    <a:pt x="495" y="1156"/>
                  </a:lnTo>
                  <a:lnTo>
                    <a:pt x="495" y="1111"/>
                  </a:lnTo>
                  <a:lnTo>
                    <a:pt x="510" y="1065"/>
                  </a:lnTo>
                  <a:lnTo>
                    <a:pt x="510" y="1020"/>
                  </a:lnTo>
                  <a:lnTo>
                    <a:pt x="510" y="945"/>
                  </a:lnTo>
                  <a:lnTo>
                    <a:pt x="525" y="795"/>
                  </a:lnTo>
                  <a:lnTo>
                    <a:pt x="525" y="615"/>
                  </a:lnTo>
                  <a:lnTo>
                    <a:pt x="525" y="135"/>
                  </a:lnTo>
                  <a:lnTo>
                    <a:pt x="330" y="150"/>
                  </a:lnTo>
                  <a:lnTo>
                    <a:pt x="270" y="165"/>
                  </a:lnTo>
                  <a:lnTo>
                    <a:pt x="210" y="165"/>
                  </a:lnTo>
                  <a:lnTo>
                    <a:pt x="180" y="180"/>
                  </a:lnTo>
                  <a:lnTo>
                    <a:pt x="150" y="195"/>
                  </a:lnTo>
                  <a:lnTo>
                    <a:pt x="135" y="210"/>
                  </a:lnTo>
                  <a:lnTo>
                    <a:pt x="120" y="225"/>
                  </a:lnTo>
                  <a:lnTo>
                    <a:pt x="120" y="240"/>
                  </a:lnTo>
                  <a:lnTo>
                    <a:pt x="105" y="255"/>
                  </a:lnTo>
                  <a:lnTo>
                    <a:pt x="90" y="315"/>
                  </a:lnTo>
                  <a:lnTo>
                    <a:pt x="60" y="375"/>
                  </a:lnTo>
                  <a:lnTo>
                    <a:pt x="60" y="420"/>
                  </a:lnTo>
                  <a:lnTo>
                    <a:pt x="60" y="480"/>
                  </a:lnTo>
                  <a:lnTo>
                    <a:pt x="60" y="525"/>
                  </a:lnTo>
                  <a:lnTo>
                    <a:pt x="60" y="570"/>
                  </a:lnTo>
                  <a:lnTo>
                    <a:pt x="60" y="615"/>
                  </a:lnTo>
                  <a:lnTo>
                    <a:pt x="75" y="645"/>
                  </a:lnTo>
                  <a:lnTo>
                    <a:pt x="105" y="705"/>
                  </a:lnTo>
                  <a:lnTo>
                    <a:pt x="120" y="720"/>
                  </a:lnTo>
                  <a:lnTo>
                    <a:pt x="135" y="735"/>
                  </a:lnTo>
                  <a:lnTo>
                    <a:pt x="150" y="735"/>
                  </a:lnTo>
                  <a:lnTo>
                    <a:pt x="180" y="735"/>
                  </a:lnTo>
                  <a:lnTo>
                    <a:pt x="195" y="720"/>
                  </a:lnTo>
                  <a:lnTo>
                    <a:pt x="195" y="690"/>
                  </a:lnTo>
                  <a:lnTo>
                    <a:pt x="210" y="660"/>
                  </a:lnTo>
                  <a:lnTo>
                    <a:pt x="210" y="630"/>
                  </a:lnTo>
                  <a:lnTo>
                    <a:pt x="225" y="570"/>
                  </a:lnTo>
                  <a:lnTo>
                    <a:pt x="225" y="540"/>
                  </a:lnTo>
                  <a:lnTo>
                    <a:pt x="210" y="495"/>
                  </a:lnTo>
                  <a:lnTo>
                    <a:pt x="210" y="480"/>
                  </a:lnTo>
                  <a:lnTo>
                    <a:pt x="195" y="465"/>
                  </a:lnTo>
                  <a:lnTo>
                    <a:pt x="180" y="450"/>
                  </a:lnTo>
                  <a:lnTo>
                    <a:pt x="165" y="450"/>
                  </a:lnTo>
                  <a:lnTo>
                    <a:pt x="165" y="405"/>
                  </a:lnTo>
                  <a:lnTo>
                    <a:pt x="180" y="375"/>
                  </a:lnTo>
                  <a:lnTo>
                    <a:pt x="180" y="345"/>
                  </a:lnTo>
                  <a:lnTo>
                    <a:pt x="195" y="330"/>
                  </a:lnTo>
                  <a:lnTo>
                    <a:pt x="210" y="315"/>
                  </a:lnTo>
                  <a:lnTo>
                    <a:pt x="225" y="315"/>
                  </a:lnTo>
                  <a:lnTo>
                    <a:pt x="240" y="330"/>
                  </a:lnTo>
                  <a:lnTo>
                    <a:pt x="255" y="345"/>
                  </a:lnTo>
                  <a:lnTo>
                    <a:pt x="255" y="315"/>
                  </a:lnTo>
                  <a:lnTo>
                    <a:pt x="255" y="285"/>
                  </a:lnTo>
                  <a:lnTo>
                    <a:pt x="270" y="255"/>
                  </a:lnTo>
                  <a:lnTo>
                    <a:pt x="285" y="255"/>
                  </a:lnTo>
                  <a:lnTo>
                    <a:pt x="300" y="255"/>
                  </a:lnTo>
                  <a:lnTo>
                    <a:pt x="315" y="285"/>
                  </a:lnTo>
                  <a:lnTo>
                    <a:pt x="315" y="315"/>
                  </a:lnTo>
                  <a:lnTo>
                    <a:pt x="330" y="270"/>
                  </a:lnTo>
                  <a:lnTo>
                    <a:pt x="345" y="240"/>
                  </a:lnTo>
                  <a:lnTo>
                    <a:pt x="375" y="225"/>
                  </a:lnTo>
                  <a:lnTo>
                    <a:pt x="390" y="225"/>
                  </a:lnTo>
                  <a:lnTo>
                    <a:pt x="405" y="225"/>
                  </a:lnTo>
                  <a:lnTo>
                    <a:pt x="435" y="255"/>
                  </a:lnTo>
                  <a:lnTo>
                    <a:pt x="450" y="285"/>
                  </a:lnTo>
                  <a:lnTo>
                    <a:pt x="450" y="330"/>
                  </a:lnTo>
                  <a:lnTo>
                    <a:pt x="435" y="315"/>
                  </a:lnTo>
                  <a:lnTo>
                    <a:pt x="405" y="315"/>
                  </a:lnTo>
                  <a:lnTo>
                    <a:pt x="390" y="330"/>
                  </a:lnTo>
                  <a:lnTo>
                    <a:pt x="375" y="360"/>
                  </a:lnTo>
                  <a:lnTo>
                    <a:pt x="360" y="405"/>
                  </a:lnTo>
                  <a:lnTo>
                    <a:pt x="345" y="450"/>
                  </a:lnTo>
                  <a:lnTo>
                    <a:pt x="330" y="510"/>
                  </a:lnTo>
                  <a:lnTo>
                    <a:pt x="315" y="570"/>
                  </a:lnTo>
                  <a:lnTo>
                    <a:pt x="300" y="660"/>
                  </a:lnTo>
                  <a:lnTo>
                    <a:pt x="270" y="750"/>
                  </a:lnTo>
                  <a:lnTo>
                    <a:pt x="240" y="825"/>
                  </a:lnTo>
                  <a:lnTo>
                    <a:pt x="210" y="870"/>
                  </a:lnTo>
                  <a:lnTo>
                    <a:pt x="165" y="900"/>
                  </a:lnTo>
                  <a:lnTo>
                    <a:pt x="135" y="900"/>
                  </a:lnTo>
                  <a:lnTo>
                    <a:pt x="105" y="885"/>
                  </a:lnTo>
                  <a:lnTo>
                    <a:pt x="90" y="870"/>
                  </a:lnTo>
                  <a:lnTo>
                    <a:pt x="75" y="840"/>
                  </a:lnTo>
                  <a:lnTo>
                    <a:pt x="60" y="810"/>
                  </a:lnTo>
                  <a:lnTo>
                    <a:pt x="30" y="735"/>
                  </a:lnTo>
                  <a:lnTo>
                    <a:pt x="15" y="675"/>
                  </a:lnTo>
                  <a:lnTo>
                    <a:pt x="0" y="600"/>
                  </a:lnTo>
                  <a:lnTo>
                    <a:pt x="0" y="540"/>
                  </a:lnTo>
                  <a:lnTo>
                    <a:pt x="0" y="465"/>
                  </a:lnTo>
                  <a:lnTo>
                    <a:pt x="0" y="390"/>
                  </a:lnTo>
                  <a:lnTo>
                    <a:pt x="15" y="330"/>
                  </a:lnTo>
                  <a:lnTo>
                    <a:pt x="30" y="255"/>
                  </a:lnTo>
                  <a:lnTo>
                    <a:pt x="60" y="135"/>
                  </a:lnTo>
                  <a:lnTo>
                    <a:pt x="75" y="135"/>
                  </a:lnTo>
                  <a:lnTo>
                    <a:pt x="75" y="120"/>
                  </a:lnTo>
                  <a:lnTo>
                    <a:pt x="90" y="90"/>
                  </a:lnTo>
                  <a:lnTo>
                    <a:pt x="120" y="60"/>
                  </a:lnTo>
                  <a:lnTo>
                    <a:pt x="150" y="45"/>
                  </a:lnTo>
                  <a:lnTo>
                    <a:pt x="180" y="30"/>
                  </a:lnTo>
                  <a:lnTo>
                    <a:pt x="255" y="0"/>
                  </a:lnTo>
                  <a:lnTo>
                    <a:pt x="330" y="0"/>
                  </a:lnTo>
                  <a:lnTo>
                    <a:pt x="585" y="0"/>
                  </a:lnTo>
                  <a:lnTo>
                    <a:pt x="585" y="630"/>
                  </a:lnTo>
                  <a:lnTo>
                    <a:pt x="585" y="825"/>
                  </a:lnTo>
                  <a:lnTo>
                    <a:pt x="570" y="1005"/>
                  </a:lnTo>
                  <a:lnTo>
                    <a:pt x="570" y="1096"/>
                  </a:lnTo>
                  <a:lnTo>
                    <a:pt x="555" y="1156"/>
                  </a:lnTo>
                  <a:lnTo>
                    <a:pt x="540" y="1216"/>
                  </a:lnTo>
                  <a:lnTo>
                    <a:pt x="540" y="1276"/>
                  </a:lnTo>
                  <a:lnTo>
                    <a:pt x="525" y="1291"/>
                  </a:lnTo>
                  <a:lnTo>
                    <a:pt x="510" y="1336"/>
                  </a:lnTo>
                  <a:lnTo>
                    <a:pt x="480" y="1381"/>
                  </a:lnTo>
                  <a:close/>
                </a:path>
              </a:pathLst>
            </a:custGeom>
            <a:solidFill>
              <a:srgbClr val="B20065"/>
            </a:solidFill>
            <a:ln w="9525">
              <a:solidFill>
                <a:srgbClr val="0000FF"/>
              </a:solidFill>
              <a:round/>
              <a:headEnd/>
              <a:tailEnd/>
            </a:ln>
          </p:spPr>
          <p:txBody>
            <a:bodyPr/>
            <a:lstStyle/>
            <a:p>
              <a:endParaRPr lang="en-US"/>
            </a:p>
          </p:txBody>
        </p:sp>
        <p:sp>
          <p:nvSpPr>
            <p:cNvPr id="17414" name="Freeform 4">
              <a:extLst>
                <a:ext uri="{FF2B5EF4-FFF2-40B4-BE49-F238E27FC236}">
                  <a16:creationId xmlns:a16="http://schemas.microsoft.com/office/drawing/2014/main" xmlns="" id="{8C3DCC70-36AA-4EEE-A281-2DF12960D441}"/>
                </a:ext>
              </a:extLst>
            </p:cNvPr>
            <p:cNvSpPr>
              <a:spLocks/>
            </p:cNvSpPr>
            <p:nvPr/>
          </p:nvSpPr>
          <p:spPr bwMode="auto">
            <a:xfrm>
              <a:off x="1710" y="1254"/>
              <a:ext cx="697" cy="1662"/>
            </a:xfrm>
            <a:custGeom>
              <a:avLst/>
              <a:gdLst>
                <a:gd name="T0" fmla="*/ 474 w 585"/>
                <a:gd name="T1" fmla="*/ 2997 h 1471"/>
                <a:gd name="T2" fmla="*/ 687 w 585"/>
                <a:gd name="T3" fmla="*/ 3029 h 1471"/>
                <a:gd name="T4" fmla="*/ 944 w 585"/>
                <a:gd name="T5" fmla="*/ 2749 h 1471"/>
                <a:gd name="T6" fmla="*/ 1031 w 585"/>
                <a:gd name="T7" fmla="*/ 2436 h 1471"/>
                <a:gd name="T8" fmla="*/ 988 w 585"/>
                <a:gd name="T9" fmla="*/ 1934 h 1471"/>
                <a:gd name="T10" fmla="*/ 776 w 585"/>
                <a:gd name="T11" fmla="*/ 1467 h 1471"/>
                <a:gd name="T12" fmla="*/ 514 w 585"/>
                <a:gd name="T13" fmla="*/ 1247 h 1471"/>
                <a:gd name="T14" fmla="*/ 387 w 585"/>
                <a:gd name="T15" fmla="*/ 966 h 1471"/>
                <a:gd name="T16" fmla="*/ 387 w 585"/>
                <a:gd name="T17" fmla="*/ 687 h 1471"/>
                <a:gd name="T18" fmla="*/ 255 w 585"/>
                <a:gd name="T19" fmla="*/ 876 h 1471"/>
                <a:gd name="T20" fmla="*/ 301 w 585"/>
                <a:gd name="T21" fmla="*/ 1187 h 1471"/>
                <a:gd name="T22" fmla="*/ 343 w 585"/>
                <a:gd name="T23" fmla="*/ 1374 h 1471"/>
                <a:gd name="T24" fmla="*/ 301 w 585"/>
                <a:gd name="T25" fmla="*/ 1559 h 1471"/>
                <a:gd name="T26" fmla="*/ 387 w 585"/>
                <a:gd name="T27" fmla="*/ 1717 h 1471"/>
                <a:gd name="T28" fmla="*/ 387 w 585"/>
                <a:gd name="T29" fmla="*/ 1872 h 1471"/>
                <a:gd name="T30" fmla="*/ 387 w 585"/>
                <a:gd name="T31" fmla="*/ 2059 h 1471"/>
                <a:gd name="T32" fmla="*/ 514 w 585"/>
                <a:gd name="T33" fmla="*/ 2153 h 1471"/>
                <a:gd name="T34" fmla="*/ 556 w 585"/>
                <a:gd name="T35" fmla="*/ 1934 h 1471"/>
                <a:gd name="T36" fmla="*/ 643 w 585"/>
                <a:gd name="T37" fmla="*/ 1872 h 1471"/>
                <a:gd name="T38" fmla="*/ 816 w 585"/>
                <a:gd name="T39" fmla="*/ 2029 h 1471"/>
                <a:gd name="T40" fmla="*/ 855 w 585"/>
                <a:gd name="T41" fmla="*/ 2280 h 1471"/>
                <a:gd name="T42" fmla="*/ 776 w 585"/>
                <a:gd name="T43" fmla="*/ 2562 h 1471"/>
                <a:gd name="T44" fmla="*/ 687 w 585"/>
                <a:gd name="T45" fmla="*/ 2749 h 1471"/>
                <a:gd name="T46" fmla="*/ 514 w 585"/>
                <a:gd name="T47" fmla="*/ 2720 h 1471"/>
                <a:gd name="T48" fmla="*/ 301 w 585"/>
                <a:gd name="T49" fmla="*/ 2468 h 1471"/>
                <a:gd name="T50" fmla="*/ 255 w 585"/>
                <a:gd name="T51" fmla="*/ 2311 h 1471"/>
                <a:gd name="T52" fmla="*/ 213 w 585"/>
                <a:gd name="T53" fmla="*/ 1967 h 1471"/>
                <a:gd name="T54" fmla="*/ 170 w 585"/>
                <a:gd name="T55" fmla="*/ 281 h 1471"/>
                <a:gd name="T56" fmla="*/ 1075 w 585"/>
                <a:gd name="T57" fmla="*/ 342 h 1471"/>
                <a:gd name="T58" fmla="*/ 1288 w 585"/>
                <a:gd name="T59" fmla="*/ 436 h 1471"/>
                <a:gd name="T60" fmla="*/ 1376 w 585"/>
                <a:gd name="T61" fmla="*/ 530 h 1471"/>
                <a:gd name="T62" fmla="*/ 1504 w 585"/>
                <a:gd name="T63" fmla="*/ 876 h 1471"/>
                <a:gd name="T64" fmla="*/ 1504 w 585"/>
                <a:gd name="T65" fmla="*/ 1187 h 1471"/>
                <a:gd name="T66" fmla="*/ 1417 w 585"/>
                <a:gd name="T67" fmla="*/ 1404 h 1471"/>
                <a:gd name="T68" fmla="*/ 1288 w 585"/>
                <a:gd name="T69" fmla="*/ 1530 h 1471"/>
                <a:gd name="T70" fmla="*/ 1158 w 585"/>
                <a:gd name="T71" fmla="*/ 1497 h 1471"/>
                <a:gd name="T72" fmla="*/ 1031 w 585"/>
                <a:gd name="T73" fmla="*/ 1187 h 1471"/>
                <a:gd name="T74" fmla="*/ 1075 w 585"/>
                <a:gd name="T75" fmla="*/ 997 h 1471"/>
                <a:gd name="T76" fmla="*/ 1201 w 585"/>
                <a:gd name="T77" fmla="*/ 936 h 1471"/>
                <a:gd name="T78" fmla="*/ 1158 w 585"/>
                <a:gd name="T79" fmla="*/ 719 h 1471"/>
                <a:gd name="T80" fmla="*/ 1031 w 585"/>
                <a:gd name="T81" fmla="*/ 655 h 1471"/>
                <a:gd name="T82" fmla="*/ 944 w 585"/>
                <a:gd name="T83" fmla="*/ 655 h 1471"/>
                <a:gd name="T84" fmla="*/ 855 w 585"/>
                <a:gd name="T85" fmla="*/ 530 h 1471"/>
                <a:gd name="T86" fmla="*/ 776 w 585"/>
                <a:gd name="T87" fmla="*/ 592 h 1471"/>
                <a:gd name="T88" fmla="*/ 687 w 585"/>
                <a:gd name="T89" fmla="*/ 499 h 1471"/>
                <a:gd name="T90" fmla="*/ 514 w 585"/>
                <a:gd name="T91" fmla="*/ 468 h 1471"/>
                <a:gd name="T92" fmla="*/ 387 w 585"/>
                <a:gd name="T93" fmla="*/ 687 h 1471"/>
                <a:gd name="T94" fmla="*/ 556 w 585"/>
                <a:gd name="T95" fmla="*/ 687 h 1471"/>
                <a:gd name="T96" fmla="*/ 729 w 585"/>
                <a:gd name="T97" fmla="*/ 936 h 1471"/>
                <a:gd name="T98" fmla="*/ 816 w 585"/>
                <a:gd name="T99" fmla="*/ 1374 h 1471"/>
                <a:gd name="T100" fmla="*/ 1075 w 585"/>
                <a:gd name="T101" fmla="*/ 1810 h 1471"/>
                <a:gd name="T102" fmla="*/ 1376 w 585"/>
                <a:gd name="T103" fmla="*/ 1842 h 1471"/>
                <a:gd name="T104" fmla="*/ 1504 w 585"/>
                <a:gd name="T105" fmla="*/ 1685 h 1471"/>
                <a:gd name="T106" fmla="*/ 1673 w 585"/>
                <a:gd name="T107" fmla="*/ 1247 h 1471"/>
                <a:gd name="T108" fmla="*/ 1673 w 585"/>
                <a:gd name="T109" fmla="*/ 812 h 1471"/>
                <a:gd name="T110" fmla="*/ 1544 w 585"/>
                <a:gd name="T111" fmla="*/ 404 h 1471"/>
                <a:gd name="T112" fmla="*/ 1417 w 585"/>
                <a:gd name="T113" fmla="*/ 188 h 1471"/>
                <a:gd name="T114" fmla="*/ 1158 w 585"/>
                <a:gd name="T115" fmla="*/ 62 h 1471"/>
                <a:gd name="T116" fmla="*/ 729 w 585"/>
                <a:gd name="T117" fmla="*/ 0 h 1471"/>
                <a:gd name="T118" fmla="*/ 0 w 585"/>
                <a:gd name="T119" fmla="*/ 1309 h 1471"/>
                <a:gd name="T120" fmla="*/ 43 w 585"/>
                <a:gd name="T121" fmla="*/ 2280 h 1471"/>
                <a:gd name="T122" fmla="*/ 129 w 585"/>
                <a:gd name="T123" fmla="*/ 2655 h 1471"/>
                <a:gd name="T124" fmla="*/ 301 w 585"/>
                <a:gd name="T125" fmla="*/ 2873 h 1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71"/>
                <a:gd name="T191" fmla="*/ 585 w 585"/>
                <a:gd name="T192" fmla="*/ 1471 h 1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71">
                  <a:moveTo>
                    <a:pt x="105" y="1381"/>
                  </a:moveTo>
                  <a:lnTo>
                    <a:pt x="135" y="1426"/>
                  </a:lnTo>
                  <a:lnTo>
                    <a:pt x="165" y="1441"/>
                  </a:lnTo>
                  <a:lnTo>
                    <a:pt x="195" y="1456"/>
                  </a:lnTo>
                  <a:lnTo>
                    <a:pt x="210" y="1471"/>
                  </a:lnTo>
                  <a:lnTo>
                    <a:pt x="240" y="1456"/>
                  </a:lnTo>
                  <a:lnTo>
                    <a:pt x="270" y="1426"/>
                  </a:lnTo>
                  <a:lnTo>
                    <a:pt x="300" y="1381"/>
                  </a:lnTo>
                  <a:lnTo>
                    <a:pt x="330" y="1321"/>
                  </a:lnTo>
                  <a:lnTo>
                    <a:pt x="345" y="1276"/>
                  </a:lnTo>
                  <a:lnTo>
                    <a:pt x="345" y="1216"/>
                  </a:lnTo>
                  <a:lnTo>
                    <a:pt x="360" y="1171"/>
                  </a:lnTo>
                  <a:lnTo>
                    <a:pt x="360" y="1126"/>
                  </a:lnTo>
                  <a:lnTo>
                    <a:pt x="360" y="1035"/>
                  </a:lnTo>
                  <a:lnTo>
                    <a:pt x="345" y="930"/>
                  </a:lnTo>
                  <a:lnTo>
                    <a:pt x="330" y="840"/>
                  </a:lnTo>
                  <a:lnTo>
                    <a:pt x="300" y="765"/>
                  </a:lnTo>
                  <a:lnTo>
                    <a:pt x="270" y="705"/>
                  </a:lnTo>
                  <a:lnTo>
                    <a:pt x="240" y="660"/>
                  </a:lnTo>
                  <a:lnTo>
                    <a:pt x="210" y="645"/>
                  </a:lnTo>
                  <a:lnTo>
                    <a:pt x="180" y="600"/>
                  </a:lnTo>
                  <a:lnTo>
                    <a:pt x="165" y="570"/>
                  </a:lnTo>
                  <a:lnTo>
                    <a:pt x="150" y="525"/>
                  </a:lnTo>
                  <a:lnTo>
                    <a:pt x="135" y="465"/>
                  </a:lnTo>
                  <a:lnTo>
                    <a:pt x="135" y="420"/>
                  </a:lnTo>
                  <a:lnTo>
                    <a:pt x="135" y="375"/>
                  </a:lnTo>
                  <a:lnTo>
                    <a:pt x="135" y="330"/>
                  </a:lnTo>
                  <a:lnTo>
                    <a:pt x="120" y="345"/>
                  </a:lnTo>
                  <a:lnTo>
                    <a:pt x="105" y="390"/>
                  </a:lnTo>
                  <a:lnTo>
                    <a:pt x="90" y="420"/>
                  </a:lnTo>
                  <a:lnTo>
                    <a:pt x="90" y="480"/>
                  </a:lnTo>
                  <a:lnTo>
                    <a:pt x="90" y="525"/>
                  </a:lnTo>
                  <a:lnTo>
                    <a:pt x="105" y="570"/>
                  </a:lnTo>
                  <a:lnTo>
                    <a:pt x="120" y="615"/>
                  </a:lnTo>
                  <a:lnTo>
                    <a:pt x="135" y="645"/>
                  </a:lnTo>
                  <a:lnTo>
                    <a:pt x="120" y="660"/>
                  </a:lnTo>
                  <a:lnTo>
                    <a:pt x="105" y="690"/>
                  </a:lnTo>
                  <a:lnTo>
                    <a:pt x="105" y="720"/>
                  </a:lnTo>
                  <a:lnTo>
                    <a:pt x="105" y="750"/>
                  </a:lnTo>
                  <a:lnTo>
                    <a:pt x="105" y="780"/>
                  </a:lnTo>
                  <a:lnTo>
                    <a:pt x="120" y="810"/>
                  </a:lnTo>
                  <a:lnTo>
                    <a:pt x="135" y="825"/>
                  </a:lnTo>
                  <a:lnTo>
                    <a:pt x="150" y="840"/>
                  </a:lnTo>
                  <a:lnTo>
                    <a:pt x="135" y="870"/>
                  </a:lnTo>
                  <a:lnTo>
                    <a:pt x="135" y="900"/>
                  </a:lnTo>
                  <a:lnTo>
                    <a:pt x="135" y="930"/>
                  </a:lnTo>
                  <a:lnTo>
                    <a:pt x="135" y="960"/>
                  </a:lnTo>
                  <a:lnTo>
                    <a:pt x="135" y="990"/>
                  </a:lnTo>
                  <a:lnTo>
                    <a:pt x="150" y="1020"/>
                  </a:lnTo>
                  <a:lnTo>
                    <a:pt x="165" y="1035"/>
                  </a:lnTo>
                  <a:lnTo>
                    <a:pt x="180" y="1035"/>
                  </a:lnTo>
                  <a:lnTo>
                    <a:pt x="180" y="990"/>
                  </a:lnTo>
                  <a:lnTo>
                    <a:pt x="195" y="960"/>
                  </a:lnTo>
                  <a:lnTo>
                    <a:pt x="195" y="930"/>
                  </a:lnTo>
                  <a:lnTo>
                    <a:pt x="210" y="915"/>
                  </a:lnTo>
                  <a:lnTo>
                    <a:pt x="225" y="900"/>
                  </a:lnTo>
                  <a:lnTo>
                    <a:pt x="255" y="915"/>
                  </a:lnTo>
                  <a:lnTo>
                    <a:pt x="285" y="960"/>
                  </a:lnTo>
                  <a:lnTo>
                    <a:pt x="285" y="975"/>
                  </a:lnTo>
                  <a:lnTo>
                    <a:pt x="300" y="1020"/>
                  </a:lnTo>
                  <a:lnTo>
                    <a:pt x="300" y="1065"/>
                  </a:lnTo>
                  <a:lnTo>
                    <a:pt x="300" y="1096"/>
                  </a:lnTo>
                  <a:lnTo>
                    <a:pt x="300" y="1156"/>
                  </a:lnTo>
                  <a:lnTo>
                    <a:pt x="285" y="1201"/>
                  </a:lnTo>
                  <a:lnTo>
                    <a:pt x="270" y="1231"/>
                  </a:lnTo>
                  <a:lnTo>
                    <a:pt x="270" y="1276"/>
                  </a:lnTo>
                  <a:lnTo>
                    <a:pt x="255" y="1291"/>
                  </a:lnTo>
                  <a:lnTo>
                    <a:pt x="240" y="1321"/>
                  </a:lnTo>
                  <a:lnTo>
                    <a:pt x="210" y="1321"/>
                  </a:lnTo>
                  <a:lnTo>
                    <a:pt x="195" y="1321"/>
                  </a:lnTo>
                  <a:lnTo>
                    <a:pt x="180" y="1306"/>
                  </a:lnTo>
                  <a:lnTo>
                    <a:pt x="150" y="1291"/>
                  </a:lnTo>
                  <a:lnTo>
                    <a:pt x="135" y="1246"/>
                  </a:lnTo>
                  <a:lnTo>
                    <a:pt x="105" y="1186"/>
                  </a:lnTo>
                  <a:lnTo>
                    <a:pt x="105" y="1171"/>
                  </a:lnTo>
                  <a:lnTo>
                    <a:pt x="90" y="1156"/>
                  </a:lnTo>
                  <a:lnTo>
                    <a:pt x="90" y="1111"/>
                  </a:lnTo>
                  <a:lnTo>
                    <a:pt x="75" y="1065"/>
                  </a:lnTo>
                  <a:lnTo>
                    <a:pt x="75" y="1020"/>
                  </a:lnTo>
                  <a:lnTo>
                    <a:pt x="75" y="945"/>
                  </a:lnTo>
                  <a:lnTo>
                    <a:pt x="60" y="795"/>
                  </a:lnTo>
                  <a:lnTo>
                    <a:pt x="60" y="615"/>
                  </a:lnTo>
                  <a:lnTo>
                    <a:pt x="60" y="135"/>
                  </a:lnTo>
                  <a:lnTo>
                    <a:pt x="255" y="150"/>
                  </a:lnTo>
                  <a:lnTo>
                    <a:pt x="315" y="165"/>
                  </a:lnTo>
                  <a:lnTo>
                    <a:pt x="375" y="165"/>
                  </a:lnTo>
                  <a:lnTo>
                    <a:pt x="405" y="180"/>
                  </a:lnTo>
                  <a:lnTo>
                    <a:pt x="435" y="195"/>
                  </a:lnTo>
                  <a:lnTo>
                    <a:pt x="450" y="210"/>
                  </a:lnTo>
                  <a:lnTo>
                    <a:pt x="465" y="225"/>
                  </a:lnTo>
                  <a:lnTo>
                    <a:pt x="480" y="240"/>
                  </a:lnTo>
                  <a:lnTo>
                    <a:pt x="480" y="255"/>
                  </a:lnTo>
                  <a:lnTo>
                    <a:pt x="510" y="315"/>
                  </a:lnTo>
                  <a:lnTo>
                    <a:pt x="525" y="375"/>
                  </a:lnTo>
                  <a:lnTo>
                    <a:pt x="525" y="420"/>
                  </a:lnTo>
                  <a:lnTo>
                    <a:pt x="540" y="480"/>
                  </a:lnTo>
                  <a:lnTo>
                    <a:pt x="540" y="525"/>
                  </a:lnTo>
                  <a:lnTo>
                    <a:pt x="525" y="570"/>
                  </a:lnTo>
                  <a:lnTo>
                    <a:pt x="525" y="615"/>
                  </a:lnTo>
                  <a:lnTo>
                    <a:pt x="510" y="645"/>
                  </a:lnTo>
                  <a:lnTo>
                    <a:pt x="495" y="675"/>
                  </a:lnTo>
                  <a:lnTo>
                    <a:pt x="480" y="705"/>
                  </a:lnTo>
                  <a:lnTo>
                    <a:pt x="465" y="720"/>
                  </a:lnTo>
                  <a:lnTo>
                    <a:pt x="450" y="735"/>
                  </a:lnTo>
                  <a:lnTo>
                    <a:pt x="435" y="735"/>
                  </a:lnTo>
                  <a:lnTo>
                    <a:pt x="405" y="735"/>
                  </a:lnTo>
                  <a:lnTo>
                    <a:pt x="405" y="720"/>
                  </a:lnTo>
                  <a:lnTo>
                    <a:pt x="390" y="690"/>
                  </a:lnTo>
                  <a:lnTo>
                    <a:pt x="375" y="630"/>
                  </a:lnTo>
                  <a:lnTo>
                    <a:pt x="360" y="570"/>
                  </a:lnTo>
                  <a:lnTo>
                    <a:pt x="360" y="540"/>
                  </a:lnTo>
                  <a:lnTo>
                    <a:pt x="375" y="495"/>
                  </a:lnTo>
                  <a:lnTo>
                    <a:pt x="375" y="480"/>
                  </a:lnTo>
                  <a:lnTo>
                    <a:pt x="390" y="465"/>
                  </a:lnTo>
                  <a:lnTo>
                    <a:pt x="405" y="450"/>
                  </a:lnTo>
                  <a:lnTo>
                    <a:pt x="420" y="450"/>
                  </a:lnTo>
                  <a:lnTo>
                    <a:pt x="420" y="405"/>
                  </a:lnTo>
                  <a:lnTo>
                    <a:pt x="405" y="375"/>
                  </a:lnTo>
                  <a:lnTo>
                    <a:pt x="405" y="345"/>
                  </a:lnTo>
                  <a:lnTo>
                    <a:pt x="390" y="330"/>
                  </a:lnTo>
                  <a:lnTo>
                    <a:pt x="375" y="315"/>
                  </a:lnTo>
                  <a:lnTo>
                    <a:pt x="360" y="315"/>
                  </a:lnTo>
                  <a:lnTo>
                    <a:pt x="345" y="330"/>
                  </a:lnTo>
                  <a:lnTo>
                    <a:pt x="330" y="345"/>
                  </a:lnTo>
                  <a:lnTo>
                    <a:pt x="330" y="315"/>
                  </a:lnTo>
                  <a:lnTo>
                    <a:pt x="330" y="285"/>
                  </a:lnTo>
                  <a:lnTo>
                    <a:pt x="315" y="255"/>
                  </a:lnTo>
                  <a:lnTo>
                    <a:pt x="300" y="255"/>
                  </a:lnTo>
                  <a:lnTo>
                    <a:pt x="285" y="255"/>
                  </a:lnTo>
                  <a:lnTo>
                    <a:pt x="270" y="285"/>
                  </a:lnTo>
                  <a:lnTo>
                    <a:pt x="270" y="315"/>
                  </a:lnTo>
                  <a:lnTo>
                    <a:pt x="255" y="270"/>
                  </a:lnTo>
                  <a:lnTo>
                    <a:pt x="240" y="240"/>
                  </a:lnTo>
                  <a:lnTo>
                    <a:pt x="210" y="225"/>
                  </a:lnTo>
                  <a:lnTo>
                    <a:pt x="195" y="225"/>
                  </a:lnTo>
                  <a:lnTo>
                    <a:pt x="180" y="225"/>
                  </a:lnTo>
                  <a:lnTo>
                    <a:pt x="165" y="255"/>
                  </a:lnTo>
                  <a:lnTo>
                    <a:pt x="150" y="285"/>
                  </a:lnTo>
                  <a:lnTo>
                    <a:pt x="135" y="330"/>
                  </a:lnTo>
                  <a:lnTo>
                    <a:pt x="150" y="315"/>
                  </a:lnTo>
                  <a:lnTo>
                    <a:pt x="180" y="315"/>
                  </a:lnTo>
                  <a:lnTo>
                    <a:pt x="195" y="330"/>
                  </a:lnTo>
                  <a:lnTo>
                    <a:pt x="210" y="360"/>
                  </a:lnTo>
                  <a:lnTo>
                    <a:pt x="225" y="405"/>
                  </a:lnTo>
                  <a:lnTo>
                    <a:pt x="255" y="450"/>
                  </a:lnTo>
                  <a:lnTo>
                    <a:pt x="255" y="510"/>
                  </a:lnTo>
                  <a:lnTo>
                    <a:pt x="270" y="570"/>
                  </a:lnTo>
                  <a:lnTo>
                    <a:pt x="285" y="660"/>
                  </a:lnTo>
                  <a:lnTo>
                    <a:pt x="315" y="750"/>
                  </a:lnTo>
                  <a:lnTo>
                    <a:pt x="345" y="825"/>
                  </a:lnTo>
                  <a:lnTo>
                    <a:pt x="375" y="870"/>
                  </a:lnTo>
                  <a:lnTo>
                    <a:pt x="420" y="900"/>
                  </a:lnTo>
                  <a:lnTo>
                    <a:pt x="450" y="900"/>
                  </a:lnTo>
                  <a:lnTo>
                    <a:pt x="480" y="885"/>
                  </a:lnTo>
                  <a:lnTo>
                    <a:pt x="495" y="870"/>
                  </a:lnTo>
                  <a:lnTo>
                    <a:pt x="510" y="840"/>
                  </a:lnTo>
                  <a:lnTo>
                    <a:pt x="525" y="810"/>
                  </a:lnTo>
                  <a:lnTo>
                    <a:pt x="555" y="735"/>
                  </a:lnTo>
                  <a:lnTo>
                    <a:pt x="570" y="675"/>
                  </a:lnTo>
                  <a:lnTo>
                    <a:pt x="585" y="600"/>
                  </a:lnTo>
                  <a:lnTo>
                    <a:pt x="585" y="540"/>
                  </a:lnTo>
                  <a:lnTo>
                    <a:pt x="585" y="465"/>
                  </a:lnTo>
                  <a:lnTo>
                    <a:pt x="585" y="390"/>
                  </a:lnTo>
                  <a:lnTo>
                    <a:pt x="570" y="330"/>
                  </a:lnTo>
                  <a:lnTo>
                    <a:pt x="555" y="255"/>
                  </a:lnTo>
                  <a:lnTo>
                    <a:pt x="540" y="195"/>
                  </a:lnTo>
                  <a:lnTo>
                    <a:pt x="525" y="135"/>
                  </a:lnTo>
                  <a:lnTo>
                    <a:pt x="510" y="120"/>
                  </a:lnTo>
                  <a:lnTo>
                    <a:pt x="495" y="90"/>
                  </a:lnTo>
                  <a:lnTo>
                    <a:pt x="465" y="60"/>
                  </a:lnTo>
                  <a:lnTo>
                    <a:pt x="435" y="45"/>
                  </a:lnTo>
                  <a:lnTo>
                    <a:pt x="405" y="30"/>
                  </a:lnTo>
                  <a:lnTo>
                    <a:pt x="330" y="0"/>
                  </a:lnTo>
                  <a:lnTo>
                    <a:pt x="255" y="0"/>
                  </a:lnTo>
                  <a:lnTo>
                    <a:pt x="0" y="0"/>
                  </a:lnTo>
                  <a:lnTo>
                    <a:pt x="0" y="630"/>
                  </a:lnTo>
                  <a:lnTo>
                    <a:pt x="0" y="825"/>
                  </a:lnTo>
                  <a:lnTo>
                    <a:pt x="15" y="1005"/>
                  </a:lnTo>
                  <a:lnTo>
                    <a:pt x="15" y="1096"/>
                  </a:lnTo>
                  <a:lnTo>
                    <a:pt x="30" y="1156"/>
                  </a:lnTo>
                  <a:lnTo>
                    <a:pt x="45" y="1216"/>
                  </a:lnTo>
                  <a:lnTo>
                    <a:pt x="45" y="1276"/>
                  </a:lnTo>
                  <a:lnTo>
                    <a:pt x="60" y="1291"/>
                  </a:lnTo>
                  <a:lnTo>
                    <a:pt x="90" y="1336"/>
                  </a:lnTo>
                  <a:lnTo>
                    <a:pt x="105" y="1381"/>
                  </a:lnTo>
                  <a:close/>
                </a:path>
              </a:pathLst>
            </a:custGeom>
            <a:solidFill>
              <a:srgbClr val="B20065"/>
            </a:solidFill>
            <a:ln w="9525">
              <a:solidFill>
                <a:srgbClr val="0000FF"/>
              </a:solidFill>
              <a:round/>
              <a:headEnd/>
              <a:tailEnd/>
            </a:ln>
          </p:spPr>
          <p:txBody>
            <a:bodyPr/>
            <a:lstStyle/>
            <a:p>
              <a:endParaRPr lang="en-US"/>
            </a:p>
          </p:txBody>
        </p:sp>
        <p:sp>
          <p:nvSpPr>
            <p:cNvPr id="17415" name="Freeform 5">
              <a:extLst>
                <a:ext uri="{FF2B5EF4-FFF2-40B4-BE49-F238E27FC236}">
                  <a16:creationId xmlns:a16="http://schemas.microsoft.com/office/drawing/2014/main" xmlns="" id="{EAFDB18E-00CB-408D-AA63-29A13D3ECC89}"/>
                </a:ext>
              </a:extLst>
            </p:cNvPr>
            <p:cNvSpPr>
              <a:spLocks/>
            </p:cNvSpPr>
            <p:nvPr/>
          </p:nvSpPr>
          <p:spPr bwMode="auto">
            <a:xfrm>
              <a:off x="10190" y="14087"/>
              <a:ext cx="697" cy="1645"/>
            </a:xfrm>
            <a:custGeom>
              <a:avLst/>
              <a:gdLst>
                <a:gd name="T0" fmla="*/ 1201 w 585"/>
                <a:gd name="T1" fmla="*/ 31 h 1456"/>
                <a:gd name="T2" fmla="*/ 988 w 585"/>
                <a:gd name="T3" fmla="*/ 31 h 1456"/>
                <a:gd name="T4" fmla="*/ 729 w 585"/>
                <a:gd name="T5" fmla="*/ 312 h 1456"/>
                <a:gd name="T6" fmla="*/ 643 w 585"/>
                <a:gd name="T7" fmla="*/ 592 h 1456"/>
                <a:gd name="T8" fmla="*/ 687 w 585"/>
                <a:gd name="T9" fmla="*/ 1093 h 1456"/>
                <a:gd name="T10" fmla="*/ 902 w 585"/>
                <a:gd name="T11" fmla="*/ 1560 h 1456"/>
                <a:gd name="T12" fmla="*/ 1158 w 585"/>
                <a:gd name="T13" fmla="*/ 1781 h 1456"/>
                <a:gd name="T14" fmla="*/ 1288 w 585"/>
                <a:gd name="T15" fmla="*/ 2061 h 1456"/>
                <a:gd name="T16" fmla="*/ 1288 w 585"/>
                <a:gd name="T17" fmla="*/ 2342 h 1456"/>
                <a:gd name="T18" fmla="*/ 1417 w 585"/>
                <a:gd name="T19" fmla="*/ 2155 h 1456"/>
                <a:gd name="T20" fmla="*/ 1376 w 585"/>
                <a:gd name="T21" fmla="*/ 1843 h 1456"/>
                <a:gd name="T22" fmla="*/ 1328 w 585"/>
                <a:gd name="T23" fmla="*/ 1655 h 1456"/>
                <a:gd name="T24" fmla="*/ 1376 w 585"/>
                <a:gd name="T25" fmla="*/ 1469 h 1456"/>
                <a:gd name="T26" fmla="*/ 1288 w 585"/>
                <a:gd name="T27" fmla="*/ 1314 h 1456"/>
                <a:gd name="T28" fmla="*/ 1288 w 585"/>
                <a:gd name="T29" fmla="*/ 1189 h 1456"/>
                <a:gd name="T30" fmla="*/ 1288 w 585"/>
                <a:gd name="T31" fmla="*/ 1000 h 1456"/>
                <a:gd name="T32" fmla="*/ 1158 w 585"/>
                <a:gd name="T33" fmla="*/ 877 h 1456"/>
                <a:gd name="T34" fmla="*/ 1115 w 585"/>
                <a:gd name="T35" fmla="*/ 1093 h 1456"/>
                <a:gd name="T36" fmla="*/ 1031 w 585"/>
                <a:gd name="T37" fmla="*/ 1157 h 1456"/>
                <a:gd name="T38" fmla="*/ 855 w 585"/>
                <a:gd name="T39" fmla="*/ 1000 h 1456"/>
                <a:gd name="T40" fmla="*/ 816 w 585"/>
                <a:gd name="T41" fmla="*/ 750 h 1456"/>
                <a:gd name="T42" fmla="*/ 902 w 585"/>
                <a:gd name="T43" fmla="*/ 468 h 1456"/>
                <a:gd name="T44" fmla="*/ 988 w 585"/>
                <a:gd name="T45" fmla="*/ 312 h 1456"/>
                <a:gd name="T46" fmla="*/ 1158 w 585"/>
                <a:gd name="T47" fmla="*/ 312 h 1456"/>
                <a:gd name="T48" fmla="*/ 1376 w 585"/>
                <a:gd name="T49" fmla="*/ 563 h 1456"/>
                <a:gd name="T50" fmla="*/ 1417 w 585"/>
                <a:gd name="T51" fmla="*/ 719 h 1456"/>
                <a:gd name="T52" fmla="*/ 1460 w 585"/>
                <a:gd name="T53" fmla="*/ 1093 h 1456"/>
                <a:gd name="T54" fmla="*/ 1504 w 585"/>
                <a:gd name="T55" fmla="*/ 2718 h 1456"/>
                <a:gd name="T56" fmla="*/ 776 w 585"/>
                <a:gd name="T57" fmla="*/ 2718 h 1456"/>
                <a:gd name="T58" fmla="*/ 430 w 585"/>
                <a:gd name="T59" fmla="*/ 2654 h 1456"/>
                <a:gd name="T60" fmla="*/ 301 w 585"/>
                <a:gd name="T61" fmla="*/ 2529 h 1456"/>
                <a:gd name="T62" fmla="*/ 170 w 585"/>
                <a:gd name="T63" fmla="*/ 2155 h 1456"/>
                <a:gd name="T64" fmla="*/ 170 w 585"/>
                <a:gd name="T65" fmla="*/ 1843 h 1456"/>
                <a:gd name="T66" fmla="*/ 301 w 585"/>
                <a:gd name="T67" fmla="*/ 1560 h 1456"/>
                <a:gd name="T68" fmla="*/ 430 w 585"/>
                <a:gd name="T69" fmla="*/ 1502 h 1456"/>
                <a:gd name="T70" fmla="*/ 556 w 585"/>
                <a:gd name="T71" fmla="*/ 1592 h 1456"/>
                <a:gd name="T72" fmla="*/ 643 w 585"/>
                <a:gd name="T73" fmla="*/ 1905 h 1456"/>
                <a:gd name="T74" fmla="*/ 556 w 585"/>
                <a:gd name="T75" fmla="*/ 2061 h 1456"/>
                <a:gd name="T76" fmla="*/ 474 w 585"/>
                <a:gd name="T77" fmla="*/ 2185 h 1456"/>
                <a:gd name="T78" fmla="*/ 556 w 585"/>
                <a:gd name="T79" fmla="*/ 2342 h 1456"/>
                <a:gd name="T80" fmla="*/ 687 w 585"/>
                <a:gd name="T81" fmla="*/ 2342 h 1456"/>
                <a:gd name="T82" fmla="*/ 729 w 585"/>
                <a:gd name="T83" fmla="*/ 2436 h 1456"/>
                <a:gd name="T84" fmla="*/ 816 w 585"/>
                <a:gd name="T85" fmla="*/ 2529 h 1456"/>
                <a:gd name="T86" fmla="*/ 902 w 585"/>
                <a:gd name="T87" fmla="*/ 2373 h 1456"/>
                <a:gd name="T88" fmla="*/ 1075 w 585"/>
                <a:gd name="T89" fmla="*/ 2562 h 1456"/>
                <a:gd name="T90" fmla="*/ 1244 w 585"/>
                <a:gd name="T91" fmla="*/ 2498 h 1456"/>
                <a:gd name="T92" fmla="*/ 1244 w 585"/>
                <a:gd name="T93" fmla="*/ 2373 h 1456"/>
                <a:gd name="T94" fmla="*/ 1075 w 585"/>
                <a:gd name="T95" fmla="*/ 2280 h 1456"/>
                <a:gd name="T96" fmla="*/ 944 w 585"/>
                <a:gd name="T97" fmla="*/ 1968 h 1456"/>
                <a:gd name="T98" fmla="*/ 776 w 585"/>
                <a:gd name="T99" fmla="*/ 1469 h 1456"/>
                <a:gd name="T100" fmla="*/ 474 w 585"/>
                <a:gd name="T101" fmla="*/ 1189 h 1456"/>
                <a:gd name="T102" fmla="*/ 255 w 585"/>
                <a:gd name="T103" fmla="*/ 1219 h 1456"/>
                <a:gd name="T104" fmla="*/ 87 w 585"/>
                <a:gd name="T105" fmla="*/ 1502 h 1456"/>
                <a:gd name="T106" fmla="*/ 0 w 585"/>
                <a:gd name="T107" fmla="*/ 1905 h 1456"/>
                <a:gd name="T108" fmla="*/ 43 w 585"/>
                <a:gd name="T109" fmla="*/ 2342 h 1456"/>
                <a:gd name="T110" fmla="*/ 170 w 585"/>
                <a:gd name="T111" fmla="*/ 2747 h 1456"/>
                <a:gd name="T112" fmla="*/ 343 w 585"/>
                <a:gd name="T113" fmla="*/ 2902 h 1456"/>
                <a:gd name="T114" fmla="*/ 729 w 585"/>
                <a:gd name="T115" fmla="*/ 3029 h 1456"/>
                <a:gd name="T116" fmla="*/ 1673 w 585"/>
                <a:gd name="T117" fmla="*/ 3029 h 1456"/>
                <a:gd name="T118" fmla="*/ 1673 w 585"/>
                <a:gd name="T119" fmla="*/ 1314 h 1456"/>
                <a:gd name="T120" fmla="*/ 1588 w 585"/>
                <a:gd name="T121" fmla="*/ 624 h 1456"/>
                <a:gd name="T122" fmla="*/ 1504 w 585"/>
                <a:gd name="T123" fmla="*/ 342 h 1456"/>
                <a:gd name="T124" fmla="*/ 1376 w 585"/>
                <a:gd name="T125" fmla="*/ 156 h 14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56"/>
                <a:gd name="T191" fmla="*/ 585 w 585"/>
                <a:gd name="T192" fmla="*/ 1456 h 14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56">
                  <a:moveTo>
                    <a:pt x="480" y="75"/>
                  </a:moveTo>
                  <a:lnTo>
                    <a:pt x="450" y="45"/>
                  </a:lnTo>
                  <a:lnTo>
                    <a:pt x="420" y="15"/>
                  </a:lnTo>
                  <a:lnTo>
                    <a:pt x="390" y="0"/>
                  </a:lnTo>
                  <a:lnTo>
                    <a:pt x="375" y="0"/>
                  </a:lnTo>
                  <a:lnTo>
                    <a:pt x="345" y="15"/>
                  </a:lnTo>
                  <a:lnTo>
                    <a:pt x="315" y="45"/>
                  </a:lnTo>
                  <a:lnTo>
                    <a:pt x="285" y="90"/>
                  </a:lnTo>
                  <a:lnTo>
                    <a:pt x="255" y="150"/>
                  </a:lnTo>
                  <a:lnTo>
                    <a:pt x="240" y="195"/>
                  </a:lnTo>
                  <a:lnTo>
                    <a:pt x="240" y="240"/>
                  </a:lnTo>
                  <a:lnTo>
                    <a:pt x="225" y="285"/>
                  </a:lnTo>
                  <a:lnTo>
                    <a:pt x="225" y="330"/>
                  </a:lnTo>
                  <a:lnTo>
                    <a:pt x="225" y="436"/>
                  </a:lnTo>
                  <a:lnTo>
                    <a:pt x="240" y="526"/>
                  </a:lnTo>
                  <a:lnTo>
                    <a:pt x="255" y="616"/>
                  </a:lnTo>
                  <a:lnTo>
                    <a:pt x="285" y="691"/>
                  </a:lnTo>
                  <a:lnTo>
                    <a:pt x="315" y="751"/>
                  </a:lnTo>
                  <a:lnTo>
                    <a:pt x="345" y="796"/>
                  </a:lnTo>
                  <a:lnTo>
                    <a:pt x="375" y="826"/>
                  </a:lnTo>
                  <a:lnTo>
                    <a:pt x="405" y="856"/>
                  </a:lnTo>
                  <a:lnTo>
                    <a:pt x="420" y="886"/>
                  </a:lnTo>
                  <a:lnTo>
                    <a:pt x="435" y="931"/>
                  </a:lnTo>
                  <a:lnTo>
                    <a:pt x="450" y="991"/>
                  </a:lnTo>
                  <a:lnTo>
                    <a:pt x="450" y="1036"/>
                  </a:lnTo>
                  <a:lnTo>
                    <a:pt x="450" y="1081"/>
                  </a:lnTo>
                  <a:lnTo>
                    <a:pt x="450" y="1126"/>
                  </a:lnTo>
                  <a:lnTo>
                    <a:pt x="465" y="1111"/>
                  </a:lnTo>
                  <a:lnTo>
                    <a:pt x="480" y="1081"/>
                  </a:lnTo>
                  <a:lnTo>
                    <a:pt x="495" y="1036"/>
                  </a:lnTo>
                  <a:lnTo>
                    <a:pt x="495" y="991"/>
                  </a:lnTo>
                  <a:lnTo>
                    <a:pt x="495" y="931"/>
                  </a:lnTo>
                  <a:lnTo>
                    <a:pt x="480" y="886"/>
                  </a:lnTo>
                  <a:lnTo>
                    <a:pt x="480" y="841"/>
                  </a:lnTo>
                  <a:lnTo>
                    <a:pt x="450" y="811"/>
                  </a:lnTo>
                  <a:lnTo>
                    <a:pt x="465" y="796"/>
                  </a:lnTo>
                  <a:lnTo>
                    <a:pt x="480" y="766"/>
                  </a:lnTo>
                  <a:lnTo>
                    <a:pt x="480" y="736"/>
                  </a:lnTo>
                  <a:lnTo>
                    <a:pt x="480" y="706"/>
                  </a:lnTo>
                  <a:lnTo>
                    <a:pt x="480" y="676"/>
                  </a:lnTo>
                  <a:lnTo>
                    <a:pt x="465" y="646"/>
                  </a:lnTo>
                  <a:lnTo>
                    <a:pt x="450" y="631"/>
                  </a:lnTo>
                  <a:lnTo>
                    <a:pt x="435" y="631"/>
                  </a:lnTo>
                  <a:lnTo>
                    <a:pt x="450" y="601"/>
                  </a:lnTo>
                  <a:lnTo>
                    <a:pt x="450" y="571"/>
                  </a:lnTo>
                  <a:lnTo>
                    <a:pt x="450" y="541"/>
                  </a:lnTo>
                  <a:lnTo>
                    <a:pt x="450" y="496"/>
                  </a:lnTo>
                  <a:lnTo>
                    <a:pt x="450" y="481"/>
                  </a:lnTo>
                  <a:lnTo>
                    <a:pt x="435" y="451"/>
                  </a:lnTo>
                  <a:lnTo>
                    <a:pt x="420" y="436"/>
                  </a:lnTo>
                  <a:lnTo>
                    <a:pt x="405" y="421"/>
                  </a:lnTo>
                  <a:lnTo>
                    <a:pt x="405" y="466"/>
                  </a:lnTo>
                  <a:lnTo>
                    <a:pt x="390" y="511"/>
                  </a:lnTo>
                  <a:lnTo>
                    <a:pt x="390" y="526"/>
                  </a:lnTo>
                  <a:lnTo>
                    <a:pt x="375" y="541"/>
                  </a:lnTo>
                  <a:lnTo>
                    <a:pt x="375" y="556"/>
                  </a:lnTo>
                  <a:lnTo>
                    <a:pt x="360" y="556"/>
                  </a:lnTo>
                  <a:lnTo>
                    <a:pt x="330" y="541"/>
                  </a:lnTo>
                  <a:lnTo>
                    <a:pt x="300" y="511"/>
                  </a:lnTo>
                  <a:lnTo>
                    <a:pt x="300" y="481"/>
                  </a:lnTo>
                  <a:lnTo>
                    <a:pt x="285" y="436"/>
                  </a:lnTo>
                  <a:lnTo>
                    <a:pt x="285" y="406"/>
                  </a:lnTo>
                  <a:lnTo>
                    <a:pt x="285" y="360"/>
                  </a:lnTo>
                  <a:lnTo>
                    <a:pt x="285" y="300"/>
                  </a:lnTo>
                  <a:lnTo>
                    <a:pt x="300" y="255"/>
                  </a:lnTo>
                  <a:lnTo>
                    <a:pt x="315" y="225"/>
                  </a:lnTo>
                  <a:lnTo>
                    <a:pt x="315" y="180"/>
                  </a:lnTo>
                  <a:lnTo>
                    <a:pt x="330" y="165"/>
                  </a:lnTo>
                  <a:lnTo>
                    <a:pt x="345" y="150"/>
                  </a:lnTo>
                  <a:lnTo>
                    <a:pt x="375" y="135"/>
                  </a:lnTo>
                  <a:lnTo>
                    <a:pt x="390" y="135"/>
                  </a:lnTo>
                  <a:lnTo>
                    <a:pt x="405" y="150"/>
                  </a:lnTo>
                  <a:lnTo>
                    <a:pt x="435" y="180"/>
                  </a:lnTo>
                  <a:lnTo>
                    <a:pt x="450" y="225"/>
                  </a:lnTo>
                  <a:lnTo>
                    <a:pt x="480" y="270"/>
                  </a:lnTo>
                  <a:lnTo>
                    <a:pt x="480" y="285"/>
                  </a:lnTo>
                  <a:lnTo>
                    <a:pt x="495" y="300"/>
                  </a:lnTo>
                  <a:lnTo>
                    <a:pt x="495" y="345"/>
                  </a:lnTo>
                  <a:lnTo>
                    <a:pt x="510" y="391"/>
                  </a:lnTo>
                  <a:lnTo>
                    <a:pt x="510" y="451"/>
                  </a:lnTo>
                  <a:lnTo>
                    <a:pt x="510" y="526"/>
                  </a:lnTo>
                  <a:lnTo>
                    <a:pt x="525" y="676"/>
                  </a:lnTo>
                  <a:lnTo>
                    <a:pt x="525" y="841"/>
                  </a:lnTo>
                  <a:lnTo>
                    <a:pt x="525" y="1306"/>
                  </a:lnTo>
                  <a:lnTo>
                    <a:pt x="330" y="1306"/>
                  </a:lnTo>
                  <a:lnTo>
                    <a:pt x="270" y="1306"/>
                  </a:lnTo>
                  <a:lnTo>
                    <a:pt x="210" y="1291"/>
                  </a:lnTo>
                  <a:lnTo>
                    <a:pt x="180" y="1291"/>
                  </a:lnTo>
                  <a:lnTo>
                    <a:pt x="150" y="1276"/>
                  </a:lnTo>
                  <a:lnTo>
                    <a:pt x="135" y="1261"/>
                  </a:lnTo>
                  <a:lnTo>
                    <a:pt x="120" y="1231"/>
                  </a:lnTo>
                  <a:lnTo>
                    <a:pt x="105" y="1216"/>
                  </a:lnTo>
                  <a:lnTo>
                    <a:pt x="90" y="1141"/>
                  </a:lnTo>
                  <a:lnTo>
                    <a:pt x="60" y="1081"/>
                  </a:lnTo>
                  <a:lnTo>
                    <a:pt x="60" y="1036"/>
                  </a:lnTo>
                  <a:lnTo>
                    <a:pt x="60" y="976"/>
                  </a:lnTo>
                  <a:lnTo>
                    <a:pt x="60" y="931"/>
                  </a:lnTo>
                  <a:lnTo>
                    <a:pt x="60" y="886"/>
                  </a:lnTo>
                  <a:lnTo>
                    <a:pt x="60" y="841"/>
                  </a:lnTo>
                  <a:lnTo>
                    <a:pt x="75" y="811"/>
                  </a:lnTo>
                  <a:lnTo>
                    <a:pt x="105" y="751"/>
                  </a:lnTo>
                  <a:lnTo>
                    <a:pt x="120" y="736"/>
                  </a:lnTo>
                  <a:lnTo>
                    <a:pt x="135" y="721"/>
                  </a:lnTo>
                  <a:lnTo>
                    <a:pt x="150" y="721"/>
                  </a:lnTo>
                  <a:lnTo>
                    <a:pt x="180" y="721"/>
                  </a:lnTo>
                  <a:lnTo>
                    <a:pt x="195" y="751"/>
                  </a:lnTo>
                  <a:lnTo>
                    <a:pt x="195" y="766"/>
                  </a:lnTo>
                  <a:lnTo>
                    <a:pt x="210" y="826"/>
                  </a:lnTo>
                  <a:lnTo>
                    <a:pt x="225" y="886"/>
                  </a:lnTo>
                  <a:lnTo>
                    <a:pt x="225" y="916"/>
                  </a:lnTo>
                  <a:lnTo>
                    <a:pt x="210" y="961"/>
                  </a:lnTo>
                  <a:lnTo>
                    <a:pt x="210" y="976"/>
                  </a:lnTo>
                  <a:lnTo>
                    <a:pt x="195" y="991"/>
                  </a:lnTo>
                  <a:lnTo>
                    <a:pt x="180" y="1006"/>
                  </a:lnTo>
                  <a:lnTo>
                    <a:pt x="165" y="1006"/>
                  </a:lnTo>
                  <a:lnTo>
                    <a:pt x="165" y="1051"/>
                  </a:lnTo>
                  <a:lnTo>
                    <a:pt x="180" y="1081"/>
                  </a:lnTo>
                  <a:lnTo>
                    <a:pt x="180" y="1111"/>
                  </a:lnTo>
                  <a:lnTo>
                    <a:pt x="195" y="1126"/>
                  </a:lnTo>
                  <a:lnTo>
                    <a:pt x="210" y="1141"/>
                  </a:lnTo>
                  <a:lnTo>
                    <a:pt x="225" y="1141"/>
                  </a:lnTo>
                  <a:lnTo>
                    <a:pt x="240" y="1126"/>
                  </a:lnTo>
                  <a:lnTo>
                    <a:pt x="255" y="1111"/>
                  </a:lnTo>
                  <a:lnTo>
                    <a:pt x="255" y="1141"/>
                  </a:lnTo>
                  <a:lnTo>
                    <a:pt x="255" y="1171"/>
                  </a:lnTo>
                  <a:lnTo>
                    <a:pt x="270" y="1201"/>
                  </a:lnTo>
                  <a:lnTo>
                    <a:pt x="285" y="1201"/>
                  </a:lnTo>
                  <a:lnTo>
                    <a:pt x="285" y="1216"/>
                  </a:lnTo>
                  <a:lnTo>
                    <a:pt x="300" y="1201"/>
                  </a:lnTo>
                  <a:lnTo>
                    <a:pt x="315" y="1171"/>
                  </a:lnTo>
                  <a:lnTo>
                    <a:pt x="315" y="1141"/>
                  </a:lnTo>
                  <a:lnTo>
                    <a:pt x="330" y="1186"/>
                  </a:lnTo>
                  <a:lnTo>
                    <a:pt x="345" y="1216"/>
                  </a:lnTo>
                  <a:lnTo>
                    <a:pt x="375" y="1231"/>
                  </a:lnTo>
                  <a:lnTo>
                    <a:pt x="390" y="1231"/>
                  </a:lnTo>
                  <a:lnTo>
                    <a:pt x="405" y="1231"/>
                  </a:lnTo>
                  <a:lnTo>
                    <a:pt x="435" y="1201"/>
                  </a:lnTo>
                  <a:lnTo>
                    <a:pt x="450" y="1171"/>
                  </a:lnTo>
                  <a:lnTo>
                    <a:pt x="450" y="1126"/>
                  </a:lnTo>
                  <a:lnTo>
                    <a:pt x="435" y="1141"/>
                  </a:lnTo>
                  <a:lnTo>
                    <a:pt x="405" y="1141"/>
                  </a:lnTo>
                  <a:lnTo>
                    <a:pt x="390" y="1126"/>
                  </a:lnTo>
                  <a:lnTo>
                    <a:pt x="375" y="1096"/>
                  </a:lnTo>
                  <a:lnTo>
                    <a:pt x="360" y="1051"/>
                  </a:lnTo>
                  <a:lnTo>
                    <a:pt x="345" y="1006"/>
                  </a:lnTo>
                  <a:lnTo>
                    <a:pt x="330" y="946"/>
                  </a:lnTo>
                  <a:lnTo>
                    <a:pt x="315" y="886"/>
                  </a:lnTo>
                  <a:lnTo>
                    <a:pt x="300" y="796"/>
                  </a:lnTo>
                  <a:lnTo>
                    <a:pt x="270" y="706"/>
                  </a:lnTo>
                  <a:lnTo>
                    <a:pt x="240" y="646"/>
                  </a:lnTo>
                  <a:lnTo>
                    <a:pt x="210" y="586"/>
                  </a:lnTo>
                  <a:lnTo>
                    <a:pt x="165" y="571"/>
                  </a:lnTo>
                  <a:lnTo>
                    <a:pt x="135" y="571"/>
                  </a:lnTo>
                  <a:lnTo>
                    <a:pt x="105" y="571"/>
                  </a:lnTo>
                  <a:lnTo>
                    <a:pt x="90" y="586"/>
                  </a:lnTo>
                  <a:lnTo>
                    <a:pt x="75" y="616"/>
                  </a:lnTo>
                  <a:lnTo>
                    <a:pt x="60" y="646"/>
                  </a:lnTo>
                  <a:lnTo>
                    <a:pt x="30" y="721"/>
                  </a:lnTo>
                  <a:lnTo>
                    <a:pt x="15" y="781"/>
                  </a:lnTo>
                  <a:lnTo>
                    <a:pt x="0" y="856"/>
                  </a:lnTo>
                  <a:lnTo>
                    <a:pt x="0" y="916"/>
                  </a:lnTo>
                  <a:lnTo>
                    <a:pt x="0" y="991"/>
                  </a:lnTo>
                  <a:lnTo>
                    <a:pt x="0" y="1066"/>
                  </a:lnTo>
                  <a:lnTo>
                    <a:pt x="15" y="1126"/>
                  </a:lnTo>
                  <a:lnTo>
                    <a:pt x="30" y="1201"/>
                  </a:lnTo>
                  <a:lnTo>
                    <a:pt x="45" y="1261"/>
                  </a:lnTo>
                  <a:lnTo>
                    <a:pt x="60" y="1321"/>
                  </a:lnTo>
                  <a:lnTo>
                    <a:pt x="75" y="1336"/>
                  </a:lnTo>
                  <a:lnTo>
                    <a:pt x="90" y="1366"/>
                  </a:lnTo>
                  <a:lnTo>
                    <a:pt x="120" y="1396"/>
                  </a:lnTo>
                  <a:lnTo>
                    <a:pt x="150" y="1426"/>
                  </a:lnTo>
                  <a:lnTo>
                    <a:pt x="180" y="1441"/>
                  </a:lnTo>
                  <a:lnTo>
                    <a:pt x="255" y="1456"/>
                  </a:lnTo>
                  <a:lnTo>
                    <a:pt x="330" y="1456"/>
                  </a:lnTo>
                  <a:lnTo>
                    <a:pt x="585" y="1456"/>
                  </a:lnTo>
                  <a:lnTo>
                    <a:pt x="585" y="826"/>
                  </a:lnTo>
                  <a:lnTo>
                    <a:pt x="585" y="631"/>
                  </a:lnTo>
                  <a:lnTo>
                    <a:pt x="570" y="451"/>
                  </a:lnTo>
                  <a:lnTo>
                    <a:pt x="570" y="375"/>
                  </a:lnTo>
                  <a:lnTo>
                    <a:pt x="555" y="300"/>
                  </a:lnTo>
                  <a:lnTo>
                    <a:pt x="540" y="240"/>
                  </a:lnTo>
                  <a:lnTo>
                    <a:pt x="540" y="195"/>
                  </a:lnTo>
                  <a:lnTo>
                    <a:pt x="525" y="165"/>
                  </a:lnTo>
                  <a:lnTo>
                    <a:pt x="510" y="120"/>
                  </a:lnTo>
                  <a:lnTo>
                    <a:pt x="480" y="75"/>
                  </a:lnTo>
                  <a:close/>
                </a:path>
              </a:pathLst>
            </a:custGeom>
            <a:solidFill>
              <a:srgbClr val="B20065"/>
            </a:solidFill>
            <a:ln w="9525">
              <a:solidFill>
                <a:srgbClr val="0000FF"/>
              </a:solidFill>
              <a:round/>
              <a:headEnd/>
              <a:tailEnd/>
            </a:ln>
          </p:spPr>
          <p:txBody>
            <a:bodyPr/>
            <a:lstStyle/>
            <a:p>
              <a:endParaRPr lang="en-US"/>
            </a:p>
          </p:txBody>
        </p:sp>
        <p:sp>
          <p:nvSpPr>
            <p:cNvPr id="17416" name="Freeform 6">
              <a:extLst>
                <a:ext uri="{FF2B5EF4-FFF2-40B4-BE49-F238E27FC236}">
                  <a16:creationId xmlns:a16="http://schemas.microsoft.com/office/drawing/2014/main" xmlns="" id="{39008574-CB01-4246-A5E5-81790BE9B11D}"/>
                </a:ext>
              </a:extLst>
            </p:cNvPr>
            <p:cNvSpPr>
              <a:spLocks/>
            </p:cNvSpPr>
            <p:nvPr/>
          </p:nvSpPr>
          <p:spPr bwMode="auto">
            <a:xfrm>
              <a:off x="1710" y="14087"/>
              <a:ext cx="697" cy="1645"/>
            </a:xfrm>
            <a:custGeom>
              <a:avLst/>
              <a:gdLst>
                <a:gd name="T0" fmla="*/ 474 w 585"/>
                <a:gd name="T1" fmla="*/ 31 h 1456"/>
                <a:gd name="T2" fmla="*/ 687 w 585"/>
                <a:gd name="T3" fmla="*/ 31 h 1456"/>
                <a:gd name="T4" fmla="*/ 944 w 585"/>
                <a:gd name="T5" fmla="*/ 312 h 1456"/>
                <a:gd name="T6" fmla="*/ 1031 w 585"/>
                <a:gd name="T7" fmla="*/ 592 h 1456"/>
                <a:gd name="T8" fmla="*/ 988 w 585"/>
                <a:gd name="T9" fmla="*/ 1093 h 1456"/>
                <a:gd name="T10" fmla="*/ 776 w 585"/>
                <a:gd name="T11" fmla="*/ 1560 h 1456"/>
                <a:gd name="T12" fmla="*/ 514 w 585"/>
                <a:gd name="T13" fmla="*/ 1781 h 1456"/>
                <a:gd name="T14" fmla="*/ 387 w 585"/>
                <a:gd name="T15" fmla="*/ 2061 h 1456"/>
                <a:gd name="T16" fmla="*/ 387 w 585"/>
                <a:gd name="T17" fmla="*/ 2342 h 1456"/>
                <a:gd name="T18" fmla="*/ 255 w 585"/>
                <a:gd name="T19" fmla="*/ 2155 h 1456"/>
                <a:gd name="T20" fmla="*/ 301 w 585"/>
                <a:gd name="T21" fmla="*/ 1843 h 1456"/>
                <a:gd name="T22" fmla="*/ 343 w 585"/>
                <a:gd name="T23" fmla="*/ 1655 h 1456"/>
                <a:gd name="T24" fmla="*/ 301 w 585"/>
                <a:gd name="T25" fmla="*/ 1469 h 1456"/>
                <a:gd name="T26" fmla="*/ 387 w 585"/>
                <a:gd name="T27" fmla="*/ 1314 h 1456"/>
                <a:gd name="T28" fmla="*/ 387 w 585"/>
                <a:gd name="T29" fmla="*/ 1189 h 1456"/>
                <a:gd name="T30" fmla="*/ 387 w 585"/>
                <a:gd name="T31" fmla="*/ 1000 h 1456"/>
                <a:gd name="T32" fmla="*/ 514 w 585"/>
                <a:gd name="T33" fmla="*/ 877 h 1456"/>
                <a:gd name="T34" fmla="*/ 556 w 585"/>
                <a:gd name="T35" fmla="*/ 1093 h 1456"/>
                <a:gd name="T36" fmla="*/ 643 w 585"/>
                <a:gd name="T37" fmla="*/ 1157 h 1456"/>
                <a:gd name="T38" fmla="*/ 816 w 585"/>
                <a:gd name="T39" fmla="*/ 1000 h 1456"/>
                <a:gd name="T40" fmla="*/ 855 w 585"/>
                <a:gd name="T41" fmla="*/ 750 h 1456"/>
                <a:gd name="T42" fmla="*/ 776 w 585"/>
                <a:gd name="T43" fmla="*/ 468 h 1456"/>
                <a:gd name="T44" fmla="*/ 687 w 585"/>
                <a:gd name="T45" fmla="*/ 312 h 1456"/>
                <a:gd name="T46" fmla="*/ 514 w 585"/>
                <a:gd name="T47" fmla="*/ 312 h 1456"/>
                <a:gd name="T48" fmla="*/ 301 w 585"/>
                <a:gd name="T49" fmla="*/ 563 h 1456"/>
                <a:gd name="T50" fmla="*/ 255 w 585"/>
                <a:gd name="T51" fmla="*/ 719 h 1456"/>
                <a:gd name="T52" fmla="*/ 213 w 585"/>
                <a:gd name="T53" fmla="*/ 1093 h 1456"/>
                <a:gd name="T54" fmla="*/ 170 w 585"/>
                <a:gd name="T55" fmla="*/ 2718 h 1456"/>
                <a:gd name="T56" fmla="*/ 1075 w 585"/>
                <a:gd name="T57" fmla="*/ 2686 h 1456"/>
                <a:gd name="T58" fmla="*/ 1288 w 585"/>
                <a:gd name="T59" fmla="*/ 2623 h 1456"/>
                <a:gd name="T60" fmla="*/ 1460 w 585"/>
                <a:gd name="T61" fmla="*/ 2373 h 1456"/>
                <a:gd name="T62" fmla="*/ 1544 w 585"/>
                <a:gd name="T63" fmla="*/ 2031 h 1456"/>
                <a:gd name="T64" fmla="*/ 1504 w 585"/>
                <a:gd name="T65" fmla="*/ 1748 h 1456"/>
                <a:gd name="T66" fmla="*/ 1328 w 585"/>
                <a:gd name="T67" fmla="*/ 1532 h 1456"/>
                <a:gd name="T68" fmla="*/ 1158 w 585"/>
                <a:gd name="T69" fmla="*/ 1502 h 1456"/>
                <a:gd name="T70" fmla="*/ 1075 w 585"/>
                <a:gd name="T71" fmla="*/ 1718 h 1456"/>
                <a:gd name="T72" fmla="*/ 1075 w 585"/>
                <a:gd name="T73" fmla="*/ 1999 h 1456"/>
                <a:gd name="T74" fmla="*/ 1158 w 585"/>
                <a:gd name="T75" fmla="*/ 2094 h 1456"/>
                <a:gd name="T76" fmla="*/ 1158 w 585"/>
                <a:gd name="T77" fmla="*/ 2246 h 1456"/>
                <a:gd name="T78" fmla="*/ 1075 w 585"/>
                <a:gd name="T79" fmla="*/ 2373 h 1456"/>
                <a:gd name="T80" fmla="*/ 944 w 585"/>
                <a:gd name="T81" fmla="*/ 2310 h 1456"/>
                <a:gd name="T82" fmla="*/ 902 w 585"/>
                <a:gd name="T83" fmla="*/ 2498 h 1456"/>
                <a:gd name="T84" fmla="*/ 816 w 585"/>
                <a:gd name="T85" fmla="*/ 2498 h 1456"/>
                <a:gd name="T86" fmla="*/ 729 w 585"/>
                <a:gd name="T87" fmla="*/ 2468 h 1456"/>
                <a:gd name="T88" fmla="*/ 556 w 585"/>
                <a:gd name="T89" fmla="*/ 2562 h 1456"/>
                <a:gd name="T90" fmla="*/ 430 w 585"/>
                <a:gd name="T91" fmla="*/ 2436 h 1456"/>
                <a:gd name="T92" fmla="*/ 514 w 585"/>
                <a:gd name="T93" fmla="*/ 2373 h 1456"/>
                <a:gd name="T94" fmla="*/ 643 w 585"/>
                <a:gd name="T95" fmla="*/ 2185 h 1456"/>
                <a:gd name="T96" fmla="*/ 776 w 585"/>
                <a:gd name="T97" fmla="*/ 1843 h 1456"/>
                <a:gd name="T98" fmla="*/ 988 w 585"/>
                <a:gd name="T99" fmla="*/ 1344 h 1456"/>
                <a:gd name="T100" fmla="*/ 1288 w 585"/>
                <a:gd name="T101" fmla="*/ 1189 h 1456"/>
                <a:gd name="T102" fmla="*/ 1460 w 585"/>
                <a:gd name="T103" fmla="*/ 1280 h 1456"/>
                <a:gd name="T104" fmla="*/ 1631 w 585"/>
                <a:gd name="T105" fmla="*/ 1622 h 1456"/>
                <a:gd name="T106" fmla="*/ 1673 w 585"/>
                <a:gd name="T107" fmla="*/ 2061 h 1456"/>
                <a:gd name="T108" fmla="*/ 1588 w 585"/>
                <a:gd name="T109" fmla="*/ 2498 h 1456"/>
                <a:gd name="T110" fmla="*/ 1460 w 585"/>
                <a:gd name="T111" fmla="*/ 2777 h 1456"/>
                <a:gd name="T112" fmla="*/ 1244 w 585"/>
                <a:gd name="T113" fmla="*/ 2966 h 1456"/>
                <a:gd name="T114" fmla="*/ 729 w 585"/>
                <a:gd name="T115" fmla="*/ 3029 h 1456"/>
                <a:gd name="T116" fmla="*/ 0 w 585"/>
                <a:gd name="T117" fmla="*/ 1718 h 1456"/>
                <a:gd name="T118" fmla="*/ 43 w 585"/>
                <a:gd name="T119" fmla="*/ 940 h 1456"/>
                <a:gd name="T120" fmla="*/ 129 w 585"/>
                <a:gd name="T121" fmla="*/ 499 h 1456"/>
                <a:gd name="T122" fmla="*/ 301 w 585"/>
                <a:gd name="T123" fmla="*/ 156 h 14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85"/>
                <a:gd name="T187" fmla="*/ 0 h 1456"/>
                <a:gd name="T188" fmla="*/ 585 w 585"/>
                <a:gd name="T189" fmla="*/ 1456 h 14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85" h="1456">
                  <a:moveTo>
                    <a:pt x="105" y="75"/>
                  </a:moveTo>
                  <a:lnTo>
                    <a:pt x="135" y="45"/>
                  </a:lnTo>
                  <a:lnTo>
                    <a:pt x="165" y="15"/>
                  </a:lnTo>
                  <a:lnTo>
                    <a:pt x="195" y="0"/>
                  </a:lnTo>
                  <a:lnTo>
                    <a:pt x="210" y="0"/>
                  </a:lnTo>
                  <a:lnTo>
                    <a:pt x="240" y="15"/>
                  </a:lnTo>
                  <a:lnTo>
                    <a:pt x="270" y="45"/>
                  </a:lnTo>
                  <a:lnTo>
                    <a:pt x="300" y="90"/>
                  </a:lnTo>
                  <a:lnTo>
                    <a:pt x="330" y="150"/>
                  </a:lnTo>
                  <a:lnTo>
                    <a:pt x="345" y="195"/>
                  </a:lnTo>
                  <a:lnTo>
                    <a:pt x="345" y="240"/>
                  </a:lnTo>
                  <a:lnTo>
                    <a:pt x="360" y="285"/>
                  </a:lnTo>
                  <a:lnTo>
                    <a:pt x="360" y="330"/>
                  </a:lnTo>
                  <a:lnTo>
                    <a:pt x="360" y="436"/>
                  </a:lnTo>
                  <a:lnTo>
                    <a:pt x="345" y="526"/>
                  </a:lnTo>
                  <a:lnTo>
                    <a:pt x="330" y="616"/>
                  </a:lnTo>
                  <a:lnTo>
                    <a:pt x="300" y="691"/>
                  </a:lnTo>
                  <a:lnTo>
                    <a:pt x="270" y="751"/>
                  </a:lnTo>
                  <a:lnTo>
                    <a:pt x="240" y="796"/>
                  </a:lnTo>
                  <a:lnTo>
                    <a:pt x="210" y="826"/>
                  </a:lnTo>
                  <a:lnTo>
                    <a:pt x="180" y="856"/>
                  </a:lnTo>
                  <a:lnTo>
                    <a:pt x="165" y="886"/>
                  </a:lnTo>
                  <a:lnTo>
                    <a:pt x="150" y="931"/>
                  </a:lnTo>
                  <a:lnTo>
                    <a:pt x="135" y="991"/>
                  </a:lnTo>
                  <a:lnTo>
                    <a:pt x="135" y="1036"/>
                  </a:lnTo>
                  <a:lnTo>
                    <a:pt x="135" y="1081"/>
                  </a:lnTo>
                  <a:lnTo>
                    <a:pt x="135" y="1126"/>
                  </a:lnTo>
                  <a:lnTo>
                    <a:pt x="120" y="1111"/>
                  </a:lnTo>
                  <a:lnTo>
                    <a:pt x="105" y="1081"/>
                  </a:lnTo>
                  <a:lnTo>
                    <a:pt x="90" y="1036"/>
                  </a:lnTo>
                  <a:lnTo>
                    <a:pt x="90" y="991"/>
                  </a:lnTo>
                  <a:lnTo>
                    <a:pt x="90" y="931"/>
                  </a:lnTo>
                  <a:lnTo>
                    <a:pt x="105" y="886"/>
                  </a:lnTo>
                  <a:lnTo>
                    <a:pt x="120" y="841"/>
                  </a:lnTo>
                  <a:lnTo>
                    <a:pt x="135" y="811"/>
                  </a:lnTo>
                  <a:lnTo>
                    <a:pt x="120" y="796"/>
                  </a:lnTo>
                  <a:lnTo>
                    <a:pt x="105" y="766"/>
                  </a:lnTo>
                  <a:lnTo>
                    <a:pt x="105" y="736"/>
                  </a:lnTo>
                  <a:lnTo>
                    <a:pt x="105" y="706"/>
                  </a:lnTo>
                  <a:lnTo>
                    <a:pt x="105" y="676"/>
                  </a:lnTo>
                  <a:lnTo>
                    <a:pt x="120" y="646"/>
                  </a:lnTo>
                  <a:lnTo>
                    <a:pt x="135" y="631"/>
                  </a:lnTo>
                  <a:lnTo>
                    <a:pt x="150" y="631"/>
                  </a:lnTo>
                  <a:lnTo>
                    <a:pt x="135" y="601"/>
                  </a:lnTo>
                  <a:lnTo>
                    <a:pt x="135" y="571"/>
                  </a:lnTo>
                  <a:lnTo>
                    <a:pt x="135" y="541"/>
                  </a:lnTo>
                  <a:lnTo>
                    <a:pt x="135" y="496"/>
                  </a:lnTo>
                  <a:lnTo>
                    <a:pt x="135" y="481"/>
                  </a:lnTo>
                  <a:lnTo>
                    <a:pt x="150" y="451"/>
                  </a:lnTo>
                  <a:lnTo>
                    <a:pt x="165" y="436"/>
                  </a:lnTo>
                  <a:lnTo>
                    <a:pt x="180" y="421"/>
                  </a:lnTo>
                  <a:lnTo>
                    <a:pt x="180" y="466"/>
                  </a:lnTo>
                  <a:lnTo>
                    <a:pt x="195" y="511"/>
                  </a:lnTo>
                  <a:lnTo>
                    <a:pt x="195" y="526"/>
                  </a:lnTo>
                  <a:lnTo>
                    <a:pt x="210" y="541"/>
                  </a:lnTo>
                  <a:lnTo>
                    <a:pt x="225" y="556"/>
                  </a:lnTo>
                  <a:lnTo>
                    <a:pt x="255" y="541"/>
                  </a:lnTo>
                  <a:lnTo>
                    <a:pt x="285" y="511"/>
                  </a:lnTo>
                  <a:lnTo>
                    <a:pt x="285" y="481"/>
                  </a:lnTo>
                  <a:lnTo>
                    <a:pt x="300" y="436"/>
                  </a:lnTo>
                  <a:lnTo>
                    <a:pt x="300" y="406"/>
                  </a:lnTo>
                  <a:lnTo>
                    <a:pt x="300" y="360"/>
                  </a:lnTo>
                  <a:lnTo>
                    <a:pt x="300" y="300"/>
                  </a:lnTo>
                  <a:lnTo>
                    <a:pt x="285" y="255"/>
                  </a:lnTo>
                  <a:lnTo>
                    <a:pt x="270" y="225"/>
                  </a:lnTo>
                  <a:lnTo>
                    <a:pt x="270" y="180"/>
                  </a:lnTo>
                  <a:lnTo>
                    <a:pt x="255" y="165"/>
                  </a:lnTo>
                  <a:lnTo>
                    <a:pt x="240" y="150"/>
                  </a:lnTo>
                  <a:lnTo>
                    <a:pt x="210" y="135"/>
                  </a:lnTo>
                  <a:lnTo>
                    <a:pt x="195" y="135"/>
                  </a:lnTo>
                  <a:lnTo>
                    <a:pt x="180" y="150"/>
                  </a:lnTo>
                  <a:lnTo>
                    <a:pt x="150" y="180"/>
                  </a:lnTo>
                  <a:lnTo>
                    <a:pt x="135" y="225"/>
                  </a:lnTo>
                  <a:lnTo>
                    <a:pt x="105" y="270"/>
                  </a:lnTo>
                  <a:lnTo>
                    <a:pt x="105" y="285"/>
                  </a:lnTo>
                  <a:lnTo>
                    <a:pt x="90" y="300"/>
                  </a:lnTo>
                  <a:lnTo>
                    <a:pt x="90" y="345"/>
                  </a:lnTo>
                  <a:lnTo>
                    <a:pt x="75" y="391"/>
                  </a:lnTo>
                  <a:lnTo>
                    <a:pt x="75" y="451"/>
                  </a:lnTo>
                  <a:lnTo>
                    <a:pt x="75" y="526"/>
                  </a:lnTo>
                  <a:lnTo>
                    <a:pt x="60" y="676"/>
                  </a:lnTo>
                  <a:lnTo>
                    <a:pt x="60" y="841"/>
                  </a:lnTo>
                  <a:lnTo>
                    <a:pt x="60" y="1306"/>
                  </a:lnTo>
                  <a:lnTo>
                    <a:pt x="255" y="1306"/>
                  </a:lnTo>
                  <a:lnTo>
                    <a:pt x="315" y="1306"/>
                  </a:lnTo>
                  <a:lnTo>
                    <a:pt x="375" y="1291"/>
                  </a:lnTo>
                  <a:lnTo>
                    <a:pt x="405" y="1291"/>
                  </a:lnTo>
                  <a:lnTo>
                    <a:pt x="435" y="1276"/>
                  </a:lnTo>
                  <a:lnTo>
                    <a:pt x="450" y="1261"/>
                  </a:lnTo>
                  <a:lnTo>
                    <a:pt x="465" y="1231"/>
                  </a:lnTo>
                  <a:lnTo>
                    <a:pt x="480" y="1216"/>
                  </a:lnTo>
                  <a:lnTo>
                    <a:pt x="510" y="1141"/>
                  </a:lnTo>
                  <a:lnTo>
                    <a:pt x="525" y="1081"/>
                  </a:lnTo>
                  <a:lnTo>
                    <a:pt x="525" y="1036"/>
                  </a:lnTo>
                  <a:lnTo>
                    <a:pt x="540" y="976"/>
                  </a:lnTo>
                  <a:lnTo>
                    <a:pt x="540" y="931"/>
                  </a:lnTo>
                  <a:lnTo>
                    <a:pt x="525" y="886"/>
                  </a:lnTo>
                  <a:lnTo>
                    <a:pt x="525" y="841"/>
                  </a:lnTo>
                  <a:lnTo>
                    <a:pt x="510" y="811"/>
                  </a:lnTo>
                  <a:lnTo>
                    <a:pt x="480" y="751"/>
                  </a:lnTo>
                  <a:lnTo>
                    <a:pt x="465" y="736"/>
                  </a:lnTo>
                  <a:lnTo>
                    <a:pt x="450" y="721"/>
                  </a:lnTo>
                  <a:lnTo>
                    <a:pt x="435" y="721"/>
                  </a:lnTo>
                  <a:lnTo>
                    <a:pt x="405" y="721"/>
                  </a:lnTo>
                  <a:lnTo>
                    <a:pt x="405" y="751"/>
                  </a:lnTo>
                  <a:lnTo>
                    <a:pt x="390" y="766"/>
                  </a:lnTo>
                  <a:lnTo>
                    <a:pt x="375" y="826"/>
                  </a:lnTo>
                  <a:lnTo>
                    <a:pt x="360" y="886"/>
                  </a:lnTo>
                  <a:lnTo>
                    <a:pt x="360" y="916"/>
                  </a:lnTo>
                  <a:lnTo>
                    <a:pt x="375" y="961"/>
                  </a:lnTo>
                  <a:lnTo>
                    <a:pt x="375" y="976"/>
                  </a:lnTo>
                  <a:lnTo>
                    <a:pt x="390" y="991"/>
                  </a:lnTo>
                  <a:lnTo>
                    <a:pt x="405" y="1006"/>
                  </a:lnTo>
                  <a:lnTo>
                    <a:pt x="420" y="1006"/>
                  </a:lnTo>
                  <a:lnTo>
                    <a:pt x="420" y="1051"/>
                  </a:lnTo>
                  <a:lnTo>
                    <a:pt x="405" y="1081"/>
                  </a:lnTo>
                  <a:lnTo>
                    <a:pt x="405" y="1111"/>
                  </a:lnTo>
                  <a:lnTo>
                    <a:pt x="390" y="1126"/>
                  </a:lnTo>
                  <a:lnTo>
                    <a:pt x="375" y="1141"/>
                  </a:lnTo>
                  <a:lnTo>
                    <a:pt x="360" y="1141"/>
                  </a:lnTo>
                  <a:lnTo>
                    <a:pt x="345" y="1126"/>
                  </a:lnTo>
                  <a:lnTo>
                    <a:pt x="330" y="1111"/>
                  </a:lnTo>
                  <a:lnTo>
                    <a:pt x="330" y="1141"/>
                  </a:lnTo>
                  <a:lnTo>
                    <a:pt x="330" y="1171"/>
                  </a:lnTo>
                  <a:lnTo>
                    <a:pt x="315" y="1201"/>
                  </a:lnTo>
                  <a:lnTo>
                    <a:pt x="300" y="1201"/>
                  </a:lnTo>
                  <a:lnTo>
                    <a:pt x="300" y="1216"/>
                  </a:lnTo>
                  <a:lnTo>
                    <a:pt x="285" y="1201"/>
                  </a:lnTo>
                  <a:lnTo>
                    <a:pt x="270" y="1171"/>
                  </a:lnTo>
                  <a:lnTo>
                    <a:pt x="270" y="1141"/>
                  </a:lnTo>
                  <a:lnTo>
                    <a:pt x="255" y="1186"/>
                  </a:lnTo>
                  <a:lnTo>
                    <a:pt x="240" y="1216"/>
                  </a:lnTo>
                  <a:lnTo>
                    <a:pt x="210" y="1231"/>
                  </a:lnTo>
                  <a:lnTo>
                    <a:pt x="195" y="1231"/>
                  </a:lnTo>
                  <a:lnTo>
                    <a:pt x="180" y="1231"/>
                  </a:lnTo>
                  <a:lnTo>
                    <a:pt x="165" y="1201"/>
                  </a:lnTo>
                  <a:lnTo>
                    <a:pt x="150" y="1171"/>
                  </a:lnTo>
                  <a:lnTo>
                    <a:pt x="135" y="1126"/>
                  </a:lnTo>
                  <a:lnTo>
                    <a:pt x="150" y="1141"/>
                  </a:lnTo>
                  <a:lnTo>
                    <a:pt x="180" y="1141"/>
                  </a:lnTo>
                  <a:lnTo>
                    <a:pt x="195" y="1126"/>
                  </a:lnTo>
                  <a:lnTo>
                    <a:pt x="210" y="1096"/>
                  </a:lnTo>
                  <a:lnTo>
                    <a:pt x="225" y="1051"/>
                  </a:lnTo>
                  <a:lnTo>
                    <a:pt x="255" y="1006"/>
                  </a:lnTo>
                  <a:lnTo>
                    <a:pt x="255" y="946"/>
                  </a:lnTo>
                  <a:lnTo>
                    <a:pt x="270" y="886"/>
                  </a:lnTo>
                  <a:lnTo>
                    <a:pt x="285" y="796"/>
                  </a:lnTo>
                  <a:lnTo>
                    <a:pt x="315" y="706"/>
                  </a:lnTo>
                  <a:lnTo>
                    <a:pt x="345" y="646"/>
                  </a:lnTo>
                  <a:lnTo>
                    <a:pt x="375" y="586"/>
                  </a:lnTo>
                  <a:lnTo>
                    <a:pt x="420" y="571"/>
                  </a:lnTo>
                  <a:lnTo>
                    <a:pt x="450" y="571"/>
                  </a:lnTo>
                  <a:lnTo>
                    <a:pt x="480" y="571"/>
                  </a:lnTo>
                  <a:lnTo>
                    <a:pt x="495" y="586"/>
                  </a:lnTo>
                  <a:lnTo>
                    <a:pt x="510" y="616"/>
                  </a:lnTo>
                  <a:lnTo>
                    <a:pt x="525" y="646"/>
                  </a:lnTo>
                  <a:lnTo>
                    <a:pt x="555" y="721"/>
                  </a:lnTo>
                  <a:lnTo>
                    <a:pt x="570" y="781"/>
                  </a:lnTo>
                  <a:lnTo>
                    <a:pt x="585" y="856"/>
                  </a:lnTo>
                  <a:lnTo>
                    <a:pt x="585" y="916"/>
                  </a:lnTo>
                  <a:lnTo>
                    <a:pt x="585" y="991"/>
                  </a:lnTo>
                  <a:lnTo>
                    <a:pt x="585" y="1066"/>
                  </a:lnTo>
                  <a:lnTo>
                    <a:pt x="570" y="1126"/>
                  </a:lnTo>
                  <a:lnTo>
                    <a:pt x="555" y="1201"/>
                  </a:lnTo>
                  <a:lnTo>
                    <a:pt x="540" y="1261"/>
                  </a:lnTo>
                  <a:lnTo>
                    <a:pt x="525" y="1321"/>
                  </a:lnTo>
                  <a:lnTo>
                    <a:pt x="510" y="1336"/>
                  </a:lnTo>
                  <a:lnTo>
                    <a:pt x="495" y="1366"/>
                  </a:lnTo>
                  <a:lnTo>
                    <a:pt x="465" y="1396"/>
                  </a:lnTo>
                  <a:lnTo>
                    <a:pt x="435" y="1426"/>
                  </a:lnTo>
                  <a:lnTo>
                    <a:pt x="405" y="1441"/>
                  </a:lnTo>
                  <a:lnTo>
                    <a:pt x="330" y="1456"/>
                  </a:lnTo>
                  <a:lnTo>
                    <a:pt x="255" y="1456"/>
                  </a:lnTo>
                  <a:lnTo>
                    <a:pt x="0" y="1456"/>
                  </a:lnTo>
                  <a:lnTo>
                    <a:pt x="0" y="826"/>
                  </a:lnTo>
                  <a:lnTo>
                    <a:pt x="0" y="631"/>
                  </a:lnTo>
                  <a:lnTo>
                    <a:pt x="15" y="451"/>
                  </a:lnTo>
                  <a:lnTo>
                    <a:pt x="15" y="375"/>
                  </a:lnTo>
                  <a:lnTo>
                    <a:pt x="30" y="300"/>
                  </a:lnTo>
                  <a:lnTo>
                    <a:pt x="45" y="240"/>
                  </a:lnTo>
                  <a:lnTo>
                    <a:pt x="45" y="195"/>
                  </a:lnTo>
                  <a:lnTo>
                    <a:pt x="60" y="165"/>
                  </a:lnTo>
                  <a:lnTo>
                    <a:pt x="105" y="75"/>
                  </a:lnTo>
                  <a:close/>
                </a:path>
              </a:pathLst>
            </a:custGeom>
            <a:solidFill>
              <a:srgbClr val="B20065"/>
            </a:solidFill>
            <a:ln w="9525">
              <a:solidFill>
                <a:srgbClr val="0000FF"/>
              </a:solidFill>
              <a:round/>
              <a:headEnd/>
              <a:tailEnd/>
            </a:ln>
          </p:spPr>
          <p:txBody>
            <a:bodyPr/>
            <a:lstStyle/>
            <a:p>
              <a:endParaRPr lang="en-US"/>
            </a:p>
          </p:txBody>
        </p:sp>
        <p:sp>
          <p:nvSpPr>
            <p:cNvPr id="17417" name="Freeform 7" descr="Wide upward diagonal">
              <a:extLst>
                <a:ext uri="{FF2B5EF4-FFF2-40B4-BE49-F238E27FC236}">
                  <a16:creationId xmlns:a16="http://schemas.microsoft.com/office/drawing/2014/main" xmlns="" id="{8872F908-08DB-4AB0-9FD4-E5AE0AB60AD5}"/>
                </a:ext>
              </a:extLst>
            </p:cNvPr>
            <p:cNvSpPr>
              <a:spLocks/>
            </p:cNvSpPr>
            <p:nvPr/>
          </p:nvSpPr>
          <p:spPr bwMode="auto">
            <a:xfrm>
              <a:off x="6299" y="1287"/>
              <a:ext cx="3963" cy="255"/>
            </a:xfrm>
            <a:custGeom>
              <a:avLst/>
              <a:gdLst>
                <a:gd name="T0" fmla="*/ 9417 w 3327"/>
                <a:gd name="T1" fmla="*/ 478 h 225"/>
                <a:gd name="T2" fmla="*/ 9373 w 3327"/>
                <a:gd name="T3" fmla="*/ 445 h 225"/>
                <a:gd name="T4" fmla="*/ 9291 w 3327"/>
                <a:gd name="T5" fmla="*/ 382 h 225"/>
                <a:gd name="T6" fmla="*/ 9247 w 3327"/>
                <a:gd name="T7" fmla="*/ 349 h 225"/>
                <a:gd name="T8" fmla="*/ 9161 w 3327"/>
                <a:gd name="T9" fmla="*/ 349 h 225"/>
                <a:gd name="T10" fmla="*/ 8993 w 3327"/>
                <a:gd name="T11" fmla="*/ 318 h 225"/>
                <a:gd name="T12" fmla="*/ 8778 w 3327"/>
                <a:gd name="T13" fmla="*/ 286 h 225"/>
                <a:gd name="T14" fmla="*/ 8778 w 3327"/>
                <a:gd name="T15" fmla="*/ 286 h 225"/>
                <a:gd name="T16" fmla="*/ 0 w 3327"/>
                <a:gd name="T17" fmla="*/ 286 h 225"/>
                <a:gd name="T18" fmla="*/ 0 w 3327"/>
                <a:gd name="T19" fmla="*/ 0 h 225"/>
                <a:gd name="T20" fmla="*/ 8818 w 3327"/>
                <a:gd name="T21" fmla="*/ 0 h 225"/>
                <a:gd name="T22" fmla="*/ 9035 w 3327"/>
                <a:gd name="T23" fmla="*/ 0 h 225"/>
                <a:gd name="T24" fmla="*/ 9247 w 3327"/>
                <a:gd name="T25" fmla="*/ 32 h 225"/>
                <a:gd name="T26" fmla="*/ 9333 w 3327"/>
                <a:gd name="T27" fmla="*/ 65 h 225"/>
                <a:gd name="T28" fmla="*/ 9373 w 3327"/>
                <a:gd name="T29" fmla="*/ 96 h 225"/>
                <a:gd name="T30" fmla="*/ 9459 w 3327"/>
                <a:gd name="T31" fmla="*/ 160 h 225"/>
                <a:gd name="T32" fmla="*/ 9503 w 3327"/>
                <a:gd name="T33" fmla="*/ 222 h 225"/>
                <a:gd name="T34" fmla="*/ 9417 w 3327"/>
                <a:gd name="T35" fmla="*/ 478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297" y="225"/>
                  </a:moveTo>
                  <a:lnTo>
                    <a:pt x="3282" y="210"/>
                  </a:lnTo>
                  <a:lnTo>
                    <a:pt x="3252" y="180"/>
                  </a:lnTo>
                  <a:lnTo>
                    <a:pt x="3237" y="165"/>
                  </a:lnTo>
                  <a:lnTo>
                    <a:pt x="3208" y="165"/>
                  </a:lnTo>
                  <a:lnTo>
                    <a:pt x="3148" y="150"/>
                  </a:lnTo>
                  <a:lnTo>
                    <a:pt x="3073" y="135"/>
                  </a:lnTo>
                  <a:lnTo>
                    <a:pt x="0" y="135"/>
                  </a:lnTo>
                  <a:lnTo>
                    <a:pt x="0" y="0"/>
                  </a:lnTo>
                  <a:lnTo>
                    <a:pt x="3088" y="0"/>
                  </a:lnTo>
                  <a:lnTo>
                    <a:pt x="3163" y="0"/>
                  </a:lnTo>
                  <a:lnTo>
                    <a:pt x="3237" y="15"/>
                  </a:lnTo>
                  <a:lnTo>
                    <a:pt x="3267" y="30"/>
                  </a:lnTo>
                  <a:lnTo>
                    <a:pt x="3282" y="45"/>
                  </a:lnTo>
                  <a:lnTo>
                    <a:pt x="3312" y="75"/>
                  </a:lnTo>
                  <a:lnTo>
                    <a:pt x="3327" y="105"/>
                  </a:lnTo>
                  <a:lnTo>
                    <a:pt x="3297" y="225"/>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18" name="Freeform 8">
              <a:extLst>
                <a:ext uri="{FF2B5EF4-FFF2-40B4-BE49-F238E27FC236}">
                  <a16:creationId xmlns:a16="http://schemas.microsoft.com/office/drawing/2014/main" xmlns="" id="{E760D34C-68F2-4F61-AE00-3FFBC65BA24E}"/>
                </a:ext>
              </a:extLst>
            </p:cNvPr>
            <p:cNvSpPr>
              <a:spLocks/>
            </p:cNvSpPr>
            <p:nvPr/>
          </p:nvSpPr>
          <p:spPr bwMode="auto">
            <a:xfrm>
              <a:off x="10762" y="2712"/>
              <a:ext cx="107" cy="5781"/>
            </a:xfrm>
            <a:custGeom>
              <a:avLst/>
              <a:gdLst>
                <a:gd name="T0" fmla="*/ 0 w 90"/>
                <a:gd name="T1" fmla="*/ 188 h 5117"/>
                <a:gd name="T2" fmla="*/ 43 w 90"/>
                <a:gd name="T3" fmla="*/ 281 h 5117"/>
                <a:gd name="T4" fmla="*/ 43 w 90"/>
                <a:gd name="T5" fmla="*/ 374 h 5117"/>
                <a:gd name="T6" fmla="*/ 43 w 90"/>
                <a:gd name="T7" fmla="*/ 499 h 5117"/>
                <a:gd name="T8" fmla="*/ 87 w 90"/>
                <a:gd name="T9" fmla="*/ 655 h 5117"/>
                <a:gd name="T10" fmla="*/ 87 w 90"/>
                <a:gd name="T11" fmla="*/ 966 h 5117"/>
                <a:gd name="T12" fmla="*/ 87 w 90"/>
                <a:gd name="T13" fmla="*/ 1309 h 5117"/>
                <a:gd name="T14" fmla="*/ 87 w 90"/>
                <a:gd name="T15" fmla="*/ 1309 h 5117"/>
                <a:gd name="T16" fmla="*/ 87 w 90"/>
                <a:gd name="T17" fmla="*/ 10639 h 5117"/>
                <a:gd name="T18" fmla="*/ 254 w 90"/>
                <a:gd name="T19" fmla="*/ 10639 h 5117"/>
                <a:gd name="T20" fmla="*/ 254 w 90"/>
                <a:gd name="T21" fmla="*/ 1279 h 5117"/>
                <a:gd name="T22" fmla="*/ 254 w 90"/>
                <a:gd name="T23" fmla="*/ 1279 h 5117"/>
                <a:gd name="T24" fmla="*/ 254 w 90"/>
                <a:gd name="T25" fmla="*/ 904 h 5117"/>
                <a:gd name="T26" fmla="*/ 254 w 90"/>
                <a:gd name="T27" fmla="*/ 530 h 5117"/>
                <a:gd name="T28" fmla="*/ 212 w 90"/>
                <a:gd name="T29" fmla="*/ 374 h 5117"/>
                <a:gd name="T30" fmla="*/ 212 w 90"/>
                <a:gd name="T31" fmla="*/ 218 h 5117"/>
                <a:gd name="T32" fmla="*/ 168 w 90"/>
                <a:gd name="T33" fmla="*/ 96 h 5117"/>
                <a:gd name="T34" fmla="*/ 127 w 90"/>
                <a:gd name="T35" fmla="*/ 0 h 5117"/>
                <a:gd name="T36" fmla="*/ 87 w 90"/>
                <a:gd name="T37" fmla="*/ 96 h 5117"/>
                <a:gd name="T38" fmla="*/ 0 w 90"/>
                <a:gd name="T39" fmla="*/ 188 h 5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5117"/>
                <a:gd name="T62" fmla="*/ 90 w 90"/>
                <a:gd name="T63" fmla="*/ 5117 h 51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5117">
                  <a:moveTo>
                    <a:pt x="0" y="90"/>
                  </a:moveTo>
                  <a:lnTo>
                    <a:pt x="15" y="135"/>
                  </a:lnTo>
                  <a:lnTo>
                    <a:pt x="15" y="180"/>
                  </a:lnTo>
                  <a:lnTo>
                    <a:pt x="15" y="240"/>
                  </a:lnTo>
                  <a:lnTo>
                    <a:pt x="30" y="315"/>
                  </a:lnTo>
                  <a:lnTo>
                    <a:pt x="30" y="465"/>
                  </a:lnTo>
                  <a:lnTo>
                    <a:pt x="30" y="630"/>
                  </a:lnTo>
                  <a:lnTo>
                    <a:pt x="30" y="5117"/>
                  </a:lnTo>
                  <a:lnTo>
                    <a:pt x="90" y="5117"/>
                  </a:lnTo>
                  <a:lnTo>
                    <a:pt x="90" y="615"/>
                  </a:lnTo>
                  <a:lnTo>
                    <a:pt x="90" y="435"/>
                  </a:lnTo>
                  <a:lnTo>
                    <a:pt x="90" y="255"/>
                  </a:lnTo>
                  <a:lnTo>
                    <a:pt x="75" y="180"/>
                  </a:lnTo>
                  <a:lnTo>
                    <a:pt x="75" y="105"/>
                  </a:lnTo>
                  <a:lnTo>
                    <a:pt x="60" y="45"/>
                  </a:lnTo>
                  <a:lnTo>
                    <a:pt x="45" y="0"/>
                  </a:lnTo>
                  <a:lnTo>
                    <a:pt x="30" y="45"/>
                  </a:lnTo>
                  <a:lnTo>
                    <a:pt x="0" y="9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19" name="Freeform 9" descr="Wide upward diagonal">
              <a:extLst>
                <a:ext uri="{FF2B5EF4-FFF2-40B4-BE49-F238E27FC236}">
                  <a16:creationId xmlns:a16="http://schemas.microsoft.com/office/drawing/2014/main" xmlns="" id="{AFB39546-0DFB-4C91-9974-6629A4D63F56}"/>
                </a:ext>
              </a:extLst>
            </p:cNvPr>
            <p:cNvSpPr>
              <a:spLocks/>
            </p:cNvSpPr>
            <p:nvPr/>
          </p:nvSpPr>
          <p:spPr bwMode="auto">
            <a:xfrm>
              <a:off x="2335" y="1287"/>
              <a:ext cx="3964" cy="255"/>
            </a:xfrm>
            <a:custGeom>
              <a:avLst/>
              <a:gdLst>
                <a:gd name="T0" fmla="*/ 87 w 3327"/>
                <a:gd name="T1" fmla="*/ 478 h 225"/>
                <a:gd name="T2" fmla="*/ 129 w 3327"/>
                <a:gd name="T3" fmla="*/ 445 h 225"/>
                <a:gd name="T4" fmla="*/ 213 w 3327"/>
                <a:gd name="T5" fmla="*/ 382 h 225"/>
                <a:gd name="T6" fmla="*/ 255 w 3327"/>
                <a:gd name="T7" fmla="*/ 349 h 225"/>
                <a:gd name="T8" fmla="*/ 340 w 3327"/>
                <a:gd name="T9" fmla="*/ 349 h 225"/>
                <a:gd name="T10" fmla="*/ 512 w 3327"/>
                <a:gd name="T11" fmla="*/ 318 h 225"/>
                <a:gd name="T12" fmla="*/ 727 w 3327"/>
                <a:gd name="T13" fmla="*/ 286 h 225"/>
                <a:gd name="T14" fmla="*/ 727 w 3327"/>
                <a:gd name="T15" fmla="*/ 286 h 225"/>
                <a:gd name="T16" fmla="*/ 9517 w 3327"/>
                <a:gd name="T17" fmla="*/ 286 h 225"/>
                <a:gd name="T18" fmla="*/ 9517 w 3327"/>
                <a:gd name="T19" fmla="*/ 0 h 225"/>
                <a:gd name="T20" fmla="*/ 685 w 3327"/>
                <a:gd name="T21" fmla="*/ 0 h 225"/>
                <a:gd name="T22" fmla="*/ 467 w 3327"/>
                <a:gd name="T23" fmla="*/ 0 h 225"/>
                <a:gd name="T24" fmla="*/ 301 w 3327"/>
                <a:gd name="T25" fmla="*/ 32 h 225"/>
                <a:gd name="T26" fmla="*/ 170 w 3327"/>
                <a:gd name="T27" fmla="*/ 65 h 225"/>
                <a:gd name="T28" fmla="*/ 129 w 3327"/>
                <a:gd name="T29" fmla="*/ 96 h 225"/>
                <a:gd name="T30" fmla="*/ 43 w 3327"/>
                <a:gd name="T31" fmla="*/ 160 h 225"/>
                <a:gd name="T32" fmla="*/ 0 w 3327"/>
                <a:gd name="T33" fmla="*/ 222 h 225"/>
                <a:gd name="T34" fmla="*/ 43 w 3327"/>
                <a:gd name="T35" fmla="*/ 349 h 225"/>
                <a:gd name="T36" fmla="*/ 87 w 3327"/>
                <a:gd name="T37" fmla="*/ 478 h 2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27"/>
                <a:gd name="T58" fmla="*/ 0 h 225"/>
                <a:gd name="T59" fmla="*/ 3327 w 3327"/>
                <a:gd name="T60" fmla="*/ 225 h 2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27" h="225">
                  <a:moveTo>
                    <a:pt x="30" y="225"/>
                  </a:moveTo>
                  <a:lnTo>
                    <a:pt x="45" y="210"/>
                  </a:lnTo>
                  <a:lnTo>
                    <a:pt x="75" y="180"/>
                  </a:lnTo>
                  <a:lnTo>
                    <a:pt x="90" y="165"/>
                  </a:lnTo>
                  <a:lnTo>
                    <a:pt x="119" y="165"/>
                  </a:lnTo>
                  <a:lnTo>
                    <a:pt x="179" y="150"/>
                  </a:lnTo>
                  <a:lnTo>
                    <a:pt x="254" y="135"/>
                  </a:lnTo>
                  <a:lnTo>
                    <a:pt x="3327" y="135"/>
                  </a:lnTo>
                  <a:lnTo>
                    <a:pt x="3327" y="0"/>
                  </a:lnTo>
                  <a:lnTo>
                    <a:pt x="239" y="0"/>
                  </a:lnTo>
                  <a:lnTo>
                    <a:pt x="164" y="0"/>
                  </a:lnTo>
                  <a:lnTo>
                    <a:pt x="105" y="15"/>
                  </a:lnTo>
                  <a:lnTo>
                    <a:pt x="60" y="30"/>
                  </a:lnTo>
                  <a:lnTo>
                    <a:pt x="45" y="45"/>
                  </a:lnTo>
                  <a:lnTo>
                    <a:pt x="15" y="75"/>
                  </a:lnTo>
                  <a:lnTo>
                    <a:pt x="0" y="105"/>
                  </a:lnTo>
                  <a:lnTo>
                    <a:pt x="15" y="165"/>
                  </a:lnTo>
                  <a:lnTo>
                    <a:pt x="30" y="225"/>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0" name="Freeform 10">
              <a:extLst>
                <a:ext uri="{FF2B5EF4-FFF2-40B4-BE49-F238E27FC236}">
                  <a16:creationId xmlns:a16="http://schemas.microsoft.com/office/drawing/2014/main" xmlns="" id="{55BEB270-5BAA-4E3B-A254-0080FC086271}"/>
                </a:ext>
              </a:extLst>
            </p:cNvPr>
            <p:cNvSpPr>
              <a:spLocks/>
            </p:cNvSpPr>
            <p:nvPr/>
          </p:nvSpPr>
          <p:spPr bwMode="auto">
            <a:xfrm>
              <a:off x="1728" y="2712"/>
              <a:ext cx="107" cy="5781"/>
            </a:xfrm>
            <a:custGeom>
              <a:avLst/>
              <a:gdLst>
                <a:gd name="T0" fmla="*/ 254 w 90"/>
                <a:gd name="T1" fmla="*/ 188 h 5117"/>
                <a:gd name="T2" fmla="*/ 212 w 90"/>
                <a:gd name="T3" fmla="*/ 281 h 5117"/>
                <a:gd name="T4" fmla="*/ 212 w 90"/>
                <a:gd name="T5" fmla="*/ 374 h 5117"/>
                <a:gd name="T6" fmla="*/ 212 w 90"/>
                <a:gd name="T7" fmla="*/ 499 h 5117"/>
                <a:gd name="T8" fmla="*/ 168 w 90"/>
                <a:gd name="T9" fmla="*/ 655 h 5117"/>
                <a:gd name="T10" fmla="*/ 168 w 90"/>
                <a:gd name="T11" fmla="*/ 966 h 5117"/>
                <a:gd name="T12" fmla="*/ 168 w 90"/>
                <a:gd name="T13" fmla="*/ 1309 h 5117"/>
                <a:gd name="T14" fmla="*/ 168 w 90"/>
                <a:gd name="T15" fmla="*/ 10639 h 5117"/>
                <a:gd name="T16" fmla="*/ 0 w 90"/>
                <a:gd name="T17" fmla="*/ 10639 h 5117"/>
                <a:gd name="T18" fmla="*/ 0 w 90"/>
                <a:gd name="T19" fmla="*/ 1279 h 5117"/>
                <a:gd name="T20" fmla="*/ 0 w 90"/>
                <a:gd name="T21" fmla="*/ 1279 h 5117"/>
                <a:gd name="T22" fmla="*/ 0 w 90"/>
                <a:gd name="T23" fmla="*/ 904 h 5117"/>
                <a:gd name="T24" fmla="*/ 43 w 90"/>
                <a:gd name="T25" fmla="*/ 530 h 5117"/>
                <a:gd name="T26" fmla="*/ 43 w 90"/>
                <a:gd name="T27" fmla="*/ 374 h 5117"/>
                <a:gd name="T28" fmla="*/ 87 w 90"/>
                <a:gd name="T29" fmla="*/ 218 h 5117"/>
                <a:gd name="T30" fmla="*/ 87 w 90"/>
                <a:gd name="T31" fmla="*/ 96 h 5117"/>
                <a:gd name="T32" fmla="*/ 127 w 90"/>
                <a:gd name="T33" fmla="*/ 0 h 5117"/>
                <a:gd name="T34" fmla="*/ 212 w 90"/>
                <a:gd name="T35" fmla="*/ 96 h 5117"/>
                <a:gd name="T36" fmla="*/ 254 w 90"/>
                <a:gd name="T37" fmla="*/ 188 h 5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5117"/>
                <a:gd name="T59" fmla="*/ 90 w 90"/>
                <a:gd name="T60" fmla="*/ 5117 h 51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5117">
                  <a:moveTo>
                    <a:pt x="90" y="90"/>
                  </a:moveTo>
                  <a:lnTo>
                    <a:pt x="75" y="135"/>
                  </a:lnTo>
                  <a:lnTo>
                    <a:pt x="75" y="180"/>
                  </a:lnTo>
                  <a:lnTo>
                    <a:pt x="75" y="240"/>
                  </a:lnTo>
                  <a:lnTo>
                    <a:pt x="60" y="315"/>
                  </a:lnTo>
                  <a:lnTo>
                    <a:pt x="60" y="465"/>
                  </a:lnTo>
                  <a:lnTo>
                    <a:pt x="60" y="630"/>
                  </a:lnTo>
                  <a:lnTo>
                    <a:pt x="60" y="5117"/>
                  </a:lnTo>
                  <a:lnTo>
                    <a:pt x="0" y="5117"/>
                  </a:lnTo>
                  <a:lnTo>
                    <a:pt x="0" y="615"/>
                  </a:lnTo>
                  <a:lnTo>
                    <a:pt x="0" y="435"/>
                  </a:lnTo>
                  <a:lnTo>
                    <a:pt x="15" y="255"/>
                  </a:lnTo>
                  <a:lnTo>
                    <a:pt x="15" y="180"/>
                  </a:lnTo>
                  <a:lnTo>
                    <a:pt x="30" y="105"/>
                  </a:lnTo>
                  <a:lnTo>
                    <a:pt x="30" y="45"/>
                  </a:lnTo>
                  <a:lnTo>
                    <a:pt x="45" y="0"/>
                  </a:lnTo>
                  <a:lnTo>
                    <a:pt x="75" y="45"/>
                  </a:lnTo>
                  <a:lnTo>
                    <a:pt x="90" y="9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1" name="Freeform 11" descr="Wide upward diagonal">
              <a:extLst>
                <a:ext uri="{FF2B5EF4-FFF2-40B4-BE49-F238E27FC236}">
                  <a16:creationId xmlns:a16="http://schemas.microsoft.com/office/drawing/2014/main" xmlns="" id="{2DFF20D8-8C9B-4E2F-8F20-8F75161A5CC9}"/>
                </a:ext>
              </a:extLst>
            </p:cNvPr>
            <p:cNvSpPr>
              <a:spLocks/>
            </p:cNvSpPr>
            <p:nvPr/>
          </p:nvSpPr>
          <p:spPr bwMode="auto">
            <a:xfrm>
              <a:off x="6299" y="15444"/>
              <a:ext cx="3963" cy="255"/>
            </a:xfrm>
            <a:custGeom>
              <a:avLst/>
              <a:gdLst>
                <a:gd name="T0" fmla="*/ 9417 w 3327"/>
                <a:gd name="T1" fmla="*/ 0 h 225"/>
                <a:gd name="T2" fmla="*/ 9373 w 3327"/>
                <a:gd name="T3" fmla="*/ 65 h 225"/>
                <a:gd name="T4" fmla="*/ 9291 w 3327"/>
                <a:gd name="T5" fmla="*/ 96 h 225"/>
                <a:gd name="T6" fmla="*/ 9247 w 3327"/>
                <a:gd name="T7" fmla="*/ 127 h 225"/>
                <a:gd name="T8" fmla="*/ 9161 w 3327"/>
                <a:gd name="T9" fmla="*/ 160 h 225"/>
                <a:gd name="T10" fmla="*/ 8993 w 3327"/>
                <a:gd name="T11" fmla="*/ 190 h 225"/>
                <a:gd name="T12" fmla="*/ 8778 w 3327"/>
                <a:gd name="T13" fmla="*/ 190 h 225"/>
                <a:gd name="T14" fmla="*/ 8778 w 3327"/>
                <a:gd name="T15" fmla="*/ 190 h 225"/>
                <a:gd name="T16" fmla="*/ 0 w 3327"/>
                <a:gd name="T17" fmla="*/ 190 h 225"/>
                <a:gd name="T18" fmla="*/ 0 w 3327"/>
                <a:gd name="T19" fmla="*/ 478 h 225"/>
                <a:gd name="T20" fmla="*/ 9035 w 3327"/>
                <a:gd name="T21" fmla="*/ 478 h 225"/>
                <a:gd name="T22" fmla="*/ 9247 w 3327"/>
                <a:gd name="T23" fmla="*/ 445 h 225"/>
                <a:gd name="T24" fmla="*/ 9333 w 3327"/>
                <a:gd name="T25" fmla="*/ 413 h 225"/>
                <a:gd name="T26" fmla="*/ 9373 w 3327"/>
                <a:gd name="T27" fmla="*/ 382 h 225"/>
                <a:gd name="T28" fmla="*/ 9459 w 3327"/>
                <a:gd name="T29" fmla="*/ 318 h 225"/>
                <a:gd name="T30" fmla="*/ 9503 w 3327"/>
                <a:gd name="T31" fmla="*/ 254 h 225"/>
                <a:gd name="T32" fmla="*/ 9459 w 3327"/>
                <a:gd name="T33" fmla="*/ 127 h 225"/>
                <a:gd name="T34" fmla="*/ 9417 w 3327"/>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297" y="0"/>
                  </a:moveTo>
                  <a:lnTo>
                    <a:pt x="3282" y="30"/>
                  </a:lnTo>
                  <a:lnTo>
                    <a:pt x="3252" y="45"/>
                  </a:lnTo>
                  <a:lnTo>
                    <a:pt x="3237" y="60"/>
                  </a:lnTo>
                  <a:lnTo>
                    <a:pt x="3208" y="75"/>
                  </a:lnTo>
                  <a:lnTo>
                    <a:pt x="3148" y="90"/>
                  </a:lnTo>
                  <a:lnTo>
                    <a:pt x="3073" y="90"/>
                  </a:lnTo>
                  <a:lnTo>
                    <a:pt x="0" y="90"/>
                  </a:lnTo>
                  <a:lnTo>
                    <a:pt x="0" y="225"/>
                  </a:lnTo>
                  <a:lnTo>
                    <a:pt x="3163" y="225"/>
                  </a:lnTo>
                  <a:lnTo>
                    <a:pt x="3237" y="210"/>
                  </a:lnTo>
                  <a:lnTo>
                    <a:pt x="3267" y="195"/>
                  </a:lnTo>
                  <a:lnTo>
                    <a:pt x="3282" y="180"/>
                  </a:lnTo>
                  <a:lnTo>
                    <a:pt x="3312" y="150"/>
                  </a:lnTo>
                  <a:lnTo>
                    <a:pt x="3327" y="120"/>
                  </a:lnTo>
                  <a:lnTo>
                    <a:pt x="3312" y="60"/>
                  </a:lnTo>
                  <a:lnTo>
                    <a:pt x="3297" y="0"/>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2" name="Freeform 12">
              <a:extLst>
                <a:ext uri="{FF2B5EF4-FFF2-40B4-BE49-F238E27FC236}">
                  <a16:creationId xmlns:a16="http://schemas.microsoft.com/office/drawing/2014/main" xmlns="" id="{D0BB300A-9778-428B-B22D-542C4805A05D}"/>
                </a:ext>
              </a:extLst>
            </p:cNvPr>
            <p:cNvSpPr>
              <a:spLocks/>
            </p:cNvSpPr>
            <p:nvPr/>
          </p:nvSpPr>
          <p:spPr bwMode="auto">
            <a:xfrm>
              <a:off x="10762" y="8493"/>
              <a:ext cx="107" cy="5781"/>
            </a:xfrm>
            <a:custGeom>
              <a:avLst/>
              <a:gdLst>
                <a:gd name="T0" fmla="*/ 0 w 90"/>
                <a:gd name="T1" fmla="*/ 10454 h 5117"/>
                <a:gd name="T2" fmla="*/ 43 w 90"/>
                <a:gd name="T3" fmla="*/ 10390 h 5117"/>
                <a:gd name="T4" fmla="*/ 43 w 90"/>
                <a:gd name="T5" fmla="*/ 10267 h 5117"/>
                <a:gd name="T6" fmla="*/ 43 w 90"/>
                <a:gd name="T7" fmla="*/ 10142 h 5117"/>
                <a:gd name="T8" fmla="*/ 87 w 90"/>
                <a:gd name="T9" fmla="*/ 10015 h 5117"/>
                <a:gd name="T10" fmla="*/ 87 w 90"/>
                <a:gd name="T11" fmla="*/ 9675 h 5117"/>
                <a:gd name="T12" fmla="*/ 87 w 90"/>
                <a:gd name="T13" fmla="*/ 9331 h 5117"/>
                <a:gd name="T14" fmla="*/ 87 w 90"/>
                <a:gd name="T15" fmla="*/ 9331 h 5117"/>
                <a:gd name="T16" fmla="*/ 87 w 90"/>
                <a:gd name="T17" fmla="*/ 0 h 5117"/>
                <a:gd name="T18" fmla="*/ 254 w 90"/>
                <a:gd name="T19" fmla="*/ 0 h 5117"/>
                <a:gd name="T20" fmla="*/ 254 w 90"/>
                <a:gd name="T21" fmla="*/ 9361 h 5117"/>
                <a:gd name="T22" fmla="*/ 254 w 90"/>
                <a:gd name="T23" fmla="*/ 9361 h 5117"/>
                <a:gd name="T24" fmla="*/ 254 w 90"/>
                <a:gd name="T25" fmla="*/ 9767 h 5117"/>
                <a:gd name="T26" fmla="*/ 254 w 90"/>
                <a:gd name="T27" fmla="*/ 10110 h 5117"/>
                <a:gd name="T28" fmla="*/ 212 w 90"/>
                <a:gd name="T29" fmla="*/ 10298 h 5117"/>
                <a:gd name="T30" fmla="*/ 212 w 90"/>
                <a:gd name="T31" fmla="*/ 10422 h 5117"/>
                <a:gd name="T32" fmla="*/ 168 w 90"/>
                <a:gd name="T33" fmla="*/ 10546 h 5117"/>
                <a:gd name="T34" fmla="*/ 127 w 90"/>
                <a:gd name="T35" fmla="*/ 10639 h 5117"/>
                <a:gd name="T36" fmla="*/ 87 w 90"/>
                <a:gd name="T37" fmla="*/ 10546 h 5117"/>
                <a:gd name="T38" fmla="*/ 0 w 90"/>
                <a:gd name="T39" fmla="*/ 10454 h 5117"/>
                <a:gd name="T40" fmla="*/ 0 w 90"/>
                <a:gd name="T41" fmla="*/ 10454 h 5117"/>
                <a:gd name="T42" fmla="*/ 0 w 90"/>
                <a:gd name="T43" fmla="*/ 10454 h 51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0"/>
                <a:gd name="T67" fmla="*/ 0 h 5117"/>
                <a:gd name="T68" fmla="*/ 90 w 90"/>
                <a:gd name="T69" fmla="*/ 5117 h 51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0" h="5117">
                  <a:moveTo>
                    <a:pt x="0" y="5027"/>
                  </a:moveTo>
                  <a:lnTo>
                    <a:pt x="15" y="4997"/>
                  </a:lnTo>
                  <a:lnTo>
                    <a:pt x="15" y="4937"/>
                  </a:lnTo>
                  <a:lnTo>
                    <a:pt x="15" y="4877"/>
                  </a:lnTo>
                  <a:lnTo>
                    <a:pt x="30" y="4817"/>
                  </a:lnTo>
                  <a:lnTo>
                    <a:pt x="30" y="4652"/>
                  </a:lnTo>
                  <a:lnTo>
                    <a:pt x="30" y="4487"/>
                  </a:lnTo>
                  <a:lnTo>
                    <a:pt x="30" y="0"/>
                  </a:lnTo>
                  <a:lnTo>
                    <a:pt x="90" y="0"/>
                  </a:lnTo>
                  <a:lnTo>
                    <a:pt x="90" y="4502"/>
                  </a:lnTo>
                  <a:lnTo>
                    <a:pt x="90" y="4697"/>
                  </a:lnTo>
                  <a:lnTo>
                    <a:pt x="90" y="4862"/>
                  </a:lnTo>
                  <a:lnTo>
                    <a:pt x="75" y="4952"/>
                  </a:lnTo>
                  <a:lnTo>
                    <a:pt x="75" y="5012"/>
                  </a:lnTo>
                  <a:lnTo>
                    <a:pt x="60" y="5072"/>
                  </a:lnTo>
                  <a:lnTo>
                    <a:pt x="45" y="5117"/>
                  </a:lnTo>
                  <a:lnTo>
                    <a:pt x="30" y="5072"/>
                  </a:lnTo>
                  <a:lnTo>
                    <a:pt x="0" y="5027"/>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3" name="Freeform 13" descr="Wide upward diagonal">
              <a:extLst>
                <a:ext uri="{FF2B5EF4-FFF2-40B4-BE49-F238E27FC236}">
                  <a16:creationId xmlns:a16="http://schemas.microsoft.com/office/drawing/2014/main" xmlns="" id="{8E2CB1B2-B376-44BC-8031-A319625BC8D2}"/>
                </a:ext>
              </a:extLst>
            </p:cNvPr>
            <p:cNvSpPr>
              <a:spLocks/>
            </p:cNvSpPr>
            <p:nvPr/>
          </p:nvSpPr>
          <p:spPr bwMode="auto">
            <a:xfrm>
              <a:off x="2335" y="15444"/>
              <a:ext cx="3964" cy="255"/>
            </a:xfrm>
            <a:custGeom>
              <a:avLst/>
              <a:gdLst>
                <a:gd name="T0" fmla="*/ 87 w 3327"/>
                <a:gd name="T1" fmla="*/ 0 h 225"/>
                <a:gd name="T2" fmla="*/ 129 w 3327"/>
                <a:gd name="T3" fmla="*/ 65 h 225"/>
                <a:gd name="T4" fmla="*/ 213 w 3327"/>
                <a:gd name="T5" fmla="*/ 96 h 225"/>
                <a:gd name="T6" fmla="*/ 255 w 3327"/>
                <a:gd name="T7" fmla="*/ 127 h 225"/>
                <a:gd name="T8" fmla="*/ 340 w 3327"/>
                <a:gd name="T9" fmla="*/ 160 h 225"/>
                <a:gd name="T10" fmla="*/ 512 w 3327"/>
                <a:gd name="T11" fmla="*/ 190 h 225"/>
                <a:gd name="T12" fmla="*/ 727 w 3327"/>
                <a:gd name="T13" fmla="*/ 190 h 225"/>
                <a:gd name="T14" fmla="*/ 727 w 3327"/>
                <a:gd name="T15" fmla="*/ 190 h 225"/>
                <a:gd name="T16" fmla="*/ 9517 w 3327"/>
                <a:gd name="T17" fmla="*/ 190 h 225"/>
                <a:gd name="T18" fmla="*/ 9517 w 3327"/>
                <a:gd name="T19" fmla="*/ 478 h 225"/>
                <a:gd name="T20" fmla="*/ 467 w 3327"/>
                <a:gd name="T21" fmla="*/ 478 h 225"/>
                <a:gd name="T22" fmla="*/ 301 w 3327"/>
                <a:gd name="T23" fmla="*/ 445 h 225"/>
                <a:gd name="T24" fmla="*/ 170 w 3327"/>
                <a:gd name="T25" fmla="*/ 413 h 225"/>
                <a:gd name="T26" fmla="*/ 129 w 3327"/>
                <a:gd name="T27" fmla="*/ 382 h 225"/>
                <a:gd name="T28" fmla="*/ 43 w 3327"/>
                <a:gd name="T29" fmla="*/ 318 h 225"/>
                <a:gd name="T30" fmla="*/ 0 w 3327"/>
                <a:gd name="T31" fmla="*/ 254 h 225"/>
                <a:gd name="T32" fmla="*/ 43 w 3327"/>
                <a:gd name="T33" fmla="*/ 127 h 225"/>
                <a:gd name="T34" fmla="*/ 87 w 3327"/>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0" y="0"/>
                  </a:moveTo>
                  <a:lnTo>
                    <a:pt x="45" y="30"/>
                  </a:lnTo>
                  <a:lnTo>
                    <a:pt x="75" y="45"/>
                  </a:lnTo>
                  <a:lnTo>
                    <a:pt x="90" y="60"/>
                  </a:lnTo>
                  <a:lnTo>
                    <a:pt x="119" y="75"/>
                  </a:lnTo>
                  <a:lnTo>
                    <a:pt x="179" y="90"/>
                  </a:lnTo>
                  <a:lnTo>
                    <a:pt x="254" y="90"/>
                  </a:lnTo>
                  <a:lnTo>
                    <a:pt x="3327" y="90"/>
                  </a:lnTo>
                  <a:lnTo>
                    <a:pt x="3327" y="225"/>
                  </a:lnTo>
                  <a:lnTo>
                    <a:pt x="164" y="225"/>
                  </a:lnTo>
                  <a:lnTo>
                    <a:pt x="105" y="210"/>
                  </a:lnTo>
                  <a:lnTo>
                    <a:pt x="60" y="195"/>
                  </a:lnTo>
                  <a:lnTo>
                    <a:pt x="45" y="180"/>
                  </a:lnTo>
                  <a:lnTo>
                    <a:pt x="15" y="150"/>
                  </a:lnTo>
                  <a:lnTo>
                    <a:pt x="0" y="120"/>
                  </a:lnTo>
                  <a:lnTo>
                    <a:pt x="15" y="60"/>
                  </a:lnTo>
                  <a:lnTo>
                    <a:pt x="30" y="0"/>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4" name="Freeform 14">
              <a:extLst>
                <a:ext uri="{FF2B5EF4-FFF2-40B4-BE49-F238E27FC236}">
                  <a16:creationId xmlns:a16="http://schemas.microsoft.com/office/drawing/2014/main" xmlns="" id="{4DCC2953-237E-47C6-8A12-B9B2B3D5BC96}"/>
                </a:ext>
              </a:extLst>
            </p:cNvPr>
            <p:cNvSpPr>
              <a:spLocks/>
            </p:cNvSpPr>
            <p:nvPr/>
          </p:nvSpPr>
          <p:spPr bwMode="auto">
            <a:xfrm>
              <a:off x="1728" y="8493"/>
              <a:ext cx="107" cy="5781"/>
            </a:xfrm>
            <a:custGeom>
              <a:avLst/>
              <a:gdLst>
                <a:gd name="T0" fmla="*/ 254 w 90"/>
                <a:gd name="T1" fmla="*/ 10454 h 5117"/>
                <a:gd name="T2" fmla="*/ 212 w 90"/>
                <a:gd name="T3" fmla="*/ 10390 h 5117"/>
                <a:gd name="T4" fmla="*/ 212 w 90"/>
                <a:gd name="T5" fmla="*/ 10267 h 5117"/>
                <a:gd name="T6" fmla="*/ 212 w 90"/>
                <a:gd name="T7" fmla="*/ 10142 h 5117"/>
                <a:gd name="T8" fmla="*/ 168 w 90"/>
                <a:gd name="T9" fmla="*/ 10015 h 5117"/>
                <a:gd name="T10" fmla="*/ 168 w 90"/>
                <a:gd name="T11" fmla="*/ 9675 h 5117"/>
                <a:gd name="T12" fmla="*/ 168 w 90"/>
                <a:gd name="T13" fmla="*/ 9331 h 5117"/>
                <a:gd name="T14" fmla="*/ 168 w 90"/>
                <a:gd name="T15" fmla="*/ 0 h 5117"/>
                <a:gd name="T16" fmla="*/ 0 w 90"/>
                <a:gd name="T17" fmla="*/ 0 h 5117"/>
                <a:gd name="T18" fmla="*/ 0 w 90"/>
                <a:gd name="T19" fmla="*/ 9361 h 5117"/>
                <a:gd name="T20" fmla="*/ 0 w 90"/>
                <a:gd name="T21" fmla="*/ 9361 h 5117"/>
                <a:gd name="T22" fmla="*/ 0 w 90"/>
                <a:gd name="T23" fmla="*/ 9767 h 5117"/>
                <a:gd name="T24" fmla="*/ 43 w 90"/>
                <a:gd name="T25" fmla="*/ 10110 h 5117"/>
                <a:gd name="T26" fmla="*/ 43 w 90"/>
                <a:gd name="T27" fmla="*/ 10298 h 5117"/>
                <a:gd name="T28" fmla="*/ 87 w 90"/>
                <a:gd name="T29" fmla="*/ 10422 h 5117"/>
                <a:gd name="T30" fmla="*/ 87 w 90"/>
                <a:gd name="T31" fmla="*/ 10546 h 5117"/>
                <a:gd name="T32" fmla="*/ 127 w 90"/>
                <a:gd name="T33" fmla="*/ 10639 h 5117"/>
                <a:gd name="T34" fmla="*/ 254 w 90"/>
                <a:gd name="T35" fmla="*/ 10454 h 5117"/>
                <a:gd name="T36" fmla="*/ 254 w 90"/>
                <a:gd name="T37" fmla="*/ 10454 h 5117"/>
                <a:gd name="T38" fmla="*/ 254 w 90"/>
                <a:gd name="T39" fmla="*/ 10454 h 5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5117"/>
                <a:gd name="T62" fmla="*/ 90 w 90"/>
                <a:gd name="T63" fmla="*/ 5117 h 51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5117">
                  <a:moveTo>
                    <a:pt x="90" y="5027"/>
                  </a:moveTo>
                  <a:lnTo>
                    <a:pt x="75" y="4997"/>
                  </a:lnTo>
                  <a:lnTo>
                    <a:pt x="75" y="4937"/>
                  </a:lnTo>
                  <a:lnTo>
                    <a:pt x="75" y="4877"/>
                  </a:lnTo>
                  <a:lnTo>
                    <a:pt x="60" y="4817"/>
                  </a:lnTo>
                  <a:lnTo>
                    <a:pt x="60" y="4652"/>
                  </a:lnTo>
                  <a:lnTo>
                    <a:pt x="60" y="4487"/>
                  </a:lnTo>
                  <a:lnTo>
                    <a:pt x="60" y="0"/>
                  </a:lnTo>
                  <a:lnTo>
                    <a:pt x="0" y="0"/>
                  </a:lnTo>
                  <a:lnTo>
                    <a:pt x="0" y="4502"/>
                  </a:lnTo>
                  <a:lnTo>
                    <a:pt x="0" y="4697"/>
                  </a:lnTo>
                  <a:lnTo>
                    <a:pt x="15" y="4862"/>
                  </a:lnTo>
                  <a:lnTo>
                    <a:pt x="15" y="4952"/>
                  </a:lnTo>
                  <a:lnTo>
                    <a:pt x="30" y="5012"/>
                  </a:lnTo>
                  <a:lnTo>
                    <a:pt x="30" y="5072"/>
                  </a:lnTo>
                  <a:lnTo>
                    <a:pt x="45" y="5117"/>
                  </a:lnTo>
                  <a:lnTo>
                    <a:pt x="90" y="5027"/>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5" name="Freeform 15">
              <a:extLst>
                <a:ext uri="{FF2B5EF4-FFF2-40B4-BE49-F238E27FC236}">
                  <a16:creationId xmlns:a16="http://schemas.microsoft.com/office/drawing/2014/main" xmlns="" id="{0B3CDFAD-875F-40A8-9F88-F8643886B785}"/>
                </a:ext>
              </a:extLst>
            </p:cNvPr>
            <p:cNvSpPr>
              <a:spLocks/>
            </p:cNvSpPr>
            <p:nvPr/>
          </p:nvSpPr>
          <p:spPr bwMode="auto">
            <a:xfrm>
              <a:off x="10440" y="2475"/>
              <a:ext cx="322" cy="1288"/>
            </a:xfrm>
            <a:custGeom>
              <a:avLst/>
              <a:gdLst>
                <a:gd name="T0" fmla="*/ 563 w 270"/>
                <a:gd name="T1" fmla="*/ 342 h 1140"/>
                <a:gd name="T2" fmla="*/ 431 w 270"/>
                <a:gd name="T3" fmla="*/ 281 h 1140"/>
                <a:gd name="T4" fmla="*/ 346 w 270"/>
                <a:gd name="T5" fmla="*/ 312 h 1140"/>
                <a:gd name="T6" fmla="*/ 259 w 270"/>
                <a:gd name="T7" fmla="*/ 468 h 1140"/>
                <a:gd name="T8" fmla="*/ 213 w 270"/>
                <a:gd name="T9" fmla="*/ 655 h 1140"/>
                <a:gd name="T10" fmla="*/ 175 w 270"/>
                <a:gd name="T11" fmla="*/ 843 h 1140"/>
                <a:gd name="T12" fmla="*/ 213 w 270"/>
                <a:gd name="T13" fmla="*/ 997 h 1140"/>
                <a:gd name="T14" fmla="*/ 302 w 270"/>
                <a:gd name="T15" fmla="*/ 1154 h 1140"/>
                <a:gd name="T16" fmla="*/ 431 w 270"/>
                <a:gd name="T17" fmla="*/ 1154 h 1140"/>
                <a:gd name="T18" fmla="*/ 475 w 270"/>
                <a:gd name="T19" fmla="*/ 1122 h 1140"/>
                <a:gd name="T20" fmla="*/ 518 w 270"/>
                <a:gd name="T21" fmla="*/ 997 h 1140"/>
                <a:gd name="T22" fmla="*/ 563 w 270"/>
                <a:gd name="T23" fmla="*/ 904 h 1140"/>
                <a:gd name="T24" fmla="*/ 649 w 270"/>
                <a:gd name="T25" fmla="*/ 997 h 1140"/>
                <a:gd name="T26" fmla="*/ 689 w 270"/>
                <a:gd name="T27" fmla="*/ 1122 h 1140"/>
                <a:gd name="T28" fmla="*/ 649 w 270"/>
                <a:gd name="T29" fmla="*/ 1247 h 1140"/>
                <a:gd name="T30" fmla="*/ 689 w 270"/>
                <a:gd name="T31" fmla="*/ 1309 h 1140"/>
                <a:gd name="T32" fmla="*/ 733 w 270"/>
                <a:gd name="T33" fmla="*/ 1404 h 1140"/>
                <a:gd name="T34" fmla="*/ 733 w 270"/>
                <a:gd name="T35" fmla="*/ 1530 h 1140"/>
                <a:gd name="T36" fmla="*/ 733 w 270"/>
                <a:gd name="T37" fmla="*/ 1654 h 1140"/>
                <a:gd name="T38" fmla="*/ 733 w 270"/>
                <a:gd name="T39" fmla="*/ 1747 h 1140"/>
                <a:gd name="T40" fmla="*/ 776 w 270"/>
                <a:gd name="T41" fmla="*/ 1934 h 1140"/>
                <a:gd name="T42" fmla="*/ 776 w 270"/>
                <a:gd name="T43" fmla="*/ 2152 h 1140"/>
                <a:gd name="T44" fmla="*/ 689 w 270"/>
                <a:gd name="T45" fmla="*/ 2309 h 1140"/>
                <a:gd name="T46" fmla="*/ 689 w 270"/>
                <a:gd name="T47" fmla="*/ 2278 h 1140"/>
                <a:gd name="T48" fmla="*/ 649 w 270"/>
                <a:gd name="T49" fmla="*/ 2059 h 1140"/>
                <a:gd name="T50" fmla="*/ 563 w 270"/>
                <a:gd name="T51" fmla="*/ 1872 h 1140"/>
                <a:gd name="T52" fmla="*/ 431 w 270"/>
                <a:gd name="T53" fmla="*/ 1715 h 1140"/>
                <a:gd name="T54" fmla="*/ 259 w 270"/>
                <a:gd name="T55" fmla="*/ 1559 h 1140"/>
                <a:gd name="T56" fmla="*/ 87 w 270"/>
                <a:gd name="T57" fmla="*/ 1279 h 1140"/>
                <a:gd name="T58" fmla="*/ 0 w 270"/>
                <a:gd name="T59" fmla="*/ 904 h 1140"/>
                <a:gd name="T60" fmla="*/ 43 w 270"/>
                <a:gd name="T61" fmla="*/ 592 h 1140"/>
                <a:gd name="T62" fmla="*/ 87 w 270"/>
                <a:gd name="T63" fmla="*/ 404 h 1140"/>
                <a:gd name="T64" fmla="*/ 175 w 270"/>
                <a:gd name="T65" fmla="*/ 156 h 1140"/>
                <a:gd name="T66" fmla="*/ 346 w 270"/>
                <a:gd name="T67" fmla="*/ 31 h 1140"/>
                <a:gd name="T68" fmla="*/ 518 w 270"/>
                <a:gd name="T69" fmla="*/ 31 h 1140"/>
                <a:gd name="T70" fmla="*/ 689 w 270"/>
                <a:gd name="T71" fmla="*/ 125 h 1140"/>
                <a:gd name="T72" fmla="*/ 689 w 270"/>
                <a:gd name="T73" fmla="*/ 342 h 1140"/>
                <a:gd name="T74" fmla="*/ 649 w 270"/>
                <a:gd name="T75" fmla="*/ 40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225" y="210"/>
                  </a:moveTo>
                  <a:lnTo>
                    <a:pt x="195" y="165"/>
                  </a:lnTo>
                  <a:lnTo>
                    <a:pt x="180" y="135"/>
                  </a:lnTo>
                  <a:lnTo>
                    <a:pt x="150" y="135"/>
                  </a:lnTo>
                  <a:lnTo>
                    <a:pt x="135" y="135"/>
                  </a:lnTo>
                  <a:lnTo>
                    <a:pt x="120" y="150"/>
                  </a:lnTo>
                  <a:lnTo>
                    <a:pt x="105" y="180"/>
                  </a:lnTo>
                  <a:lnTo>
                    <a:pt x="90" y="225"/>
                  </a:lnTo>
                  <a:lnTo>
                    <a:pt x="75" y="255"/>
                  </a:lnTo>
                  <a:lnTo>
                    <a:pt x="75" y="315"/>
                  </a:lnTo>
                  <a:lnTo>
                    <a:pt x="60" y="360"/>
                  </a:lnTo>
                  <a:lnTo>
                    <a:pt x="60" y="405"/>
                  </a:lnTo>
                  <a:lnTo>
                    <a:pt x="75" y="450"/>
                  </a:lnTo>
                  <a:lnTo>
                    <a:pt x="75" y="480"/>
                  </a:lnTo>
                  <a:lnTo>
                    <a:pt x="90" y="510"/>
                  </a:lnTo>
                  <a:lnTo>
                    <a:pt x="105" y="555"/>
                  </a:lnTo>
                  <a:lnTo>
                    <a:pt x="135" y="570"/>
                  </a:lnTo>
                  <a:lnTo>
                    <a:pt x="150" y="555"/>
                  </a:lnTo>
                  <a:lnTo>
                    <a:pt x="165" y="555"/>
                  </a:lnTo>
                  <a:lnTo>
                    <a:pt x="165" y="540"/>
                  </a:lnTo>
                  <a:lnTo>
                    <a:pt x="180" y="510"/>
                  </a:lnTo>
                  <a:lnTo>
                    <a:pt x="180" y="480"/>
                  </a:lnTo>
                  <a:lnTo>
                    <a:pt x="180" y="435"/>
                  </a:lnTo>
                  <a:lnTo>
                    <a:pt x="195" y="435"/>
                  </a:lnTo>
                  <a:lnTo>
                    <a:pt x="210" y="450"/>
                  </a:lnTo>
                  <a:lnTo>
                    <a:pt x="225" y="480"/>
                  </a:lnTo>
                  <a:lnTo>
                    <a:pt x="225" y="510"/>
                  </a:lnTo>
                  <a:lnTo>
                    <a:pt x="240" y="540"/>
                  </a:lnTo>
                  <a:lnTo>
                    <a:pt x="240" y="570"/>
                  </a:lnTo>
                  <a:lnTo>
                    <a:pt x="225" y="600"/>
                  </a:lnTo>
                  <a:lnTo>
                    <a:pt x="225" y="630"/>
                  </a:lnTo>
                  <a:lnTo>
                    <a:pt x="240" y="630"/>
                  </a:lnTo>
                  <a:lnTo>
                    <a:pt x="240" y="660"/>
                  </a:lnTo>
                  <a:lnTo>
                    <a:pt x="255" y="675"/>
                  </a:lnTo>
                  <a:lnTo>
                    <a:pt x="255" y="705"/>
                  </a:lnTo>
                  <a:lnTo>
                    <a:pt x="255" y="735"/>
                  </a:lnTo>
                  <a:lnTo>
                    <a:pt x="255" y="765"/>
                  </a:lnTo>
                  <a:lnTo>
                    <a:pt x="255" y="795"/>
                  </a:lnTo>
                  <a:lnTo>
                    <a:pt x="240" y="810"/>
                  </a:lnTo>
                  <a:lnTo>
                    <a:pt x="255" y="840"/>
                  </a:lnTo>
                  <a:lnTo>
                    <a:pt x="270" y="885"/>
                  </a:lnTo>
                  <a:lnTo>
                    <a:pt x="270" y="930"/>
                  </a:lnTo>
                  <a:lnTo>
                    <a:pt x="270" y="990"/>
                  </a:lnTo>
                  <a:lnTo>
                    <a:pt x="270" y="1035"/>
                  </a:lnTo>
                  <a:lnTo>
                    <a:pt x="255" y="1080"/>
                  </a:lnTo>
                  <a:lnTo>
                    <a:pt x="240" y="1110"/>
                  </a:lnTo>
                  <a:lnTo>
                    <a:pt x="225" y="1140"/>
                  </a:lnTo>
                  <a:lnTo>
                    <a:pt x="240" y="1095"/>
                  </a:lnTo>
                  <a:lnTo>
                    <a:pt x="240" y="1035"/>
                  </a:lnTo>
                  <a:lnTo>
                    <a:pt x="225" y="990"/>
                  </a:lnTo>
                  <a:lnTo>
                    <a:pt x="210" y="945"/>
                  </a:lnTo>
                  <a:lnTo>
                    <a:pt x="195" y="900"/>
                  </a:lnTo>
                  <a:lnTo>
                    <a:pt x="180" y="855"/>
                  </a:lnTo>
                  <a:lnTo>
                    <a:pt x="150" y="825"/>
                  </a:lnTo>
                  <a:lnTo>
                    <a:pt x="135" y="795"/>
                  </a:lnTo>
                  <a:lnTo>
                    <a:pt x="90" y="750"/>
                  </a:lnTo>
                  <a:lnTo>
                    <a:pt x="60" y="690"/>
                  </a:lnTo>
                  <a:lnTo>
                    <a:pt x="30" y="615"/>
                  </a:lnTo>
                  <a:lnTo>
                    <a:pt x="15" y="540"/>
                  </a:lnTo>
                  <a:lnTo>
                    <a:pt x="0" y="435"/>
                  </a:lnTo>
                  <a:lnTo>
                    <a:pt x="0" y="345"/>
                  </a:lnTo>
                  <a:lnTo>
                    <a:pt x="15" y="285"/>
                  </a:lnTo>
                  <a:lnTo>
                    <a:pt x="15" y="240"/>
                  </a:lnTo>
                  <a:lnTo>
                    <a:pt x="30" y="195"/>
                  </a:lnTo>
                  <a:lnTo>
                    <a:pt x="45" y="150"/>
                  </a:lnTo>
                  <a:lnTo>
                    <a:pt x="60" y="75"/>
                  </a:lnTo>
                  <a:lnTo>
                    <a:pt x="90" y="45"/>
                  </a:lnTo>
                  <a:lnTo>
                    <a:pt x="120" y="15"/>
                  </a:lnTo>
                  <a:lnTo>
                    <a:pt x="150" y="0"/>
                  </a:lnTo>
                  <a:lnTo>
                    <a:pt x="180" y="15"/>
                  </a:lnTo>
                  <a:lnTo>
                    <a:pt x="210" y="30"/>
                  </a:lnTo>
                  <a:lnTo>
                    <a:pt x="240" y="60"/>
                  </a:lnTo>
                  <a:lnTo>
                    <a:pt x="270" y="105"/>
                  </a:lnTo>
                  <a:lnTo>
                    <a:pt x="240" y="165"/>
                  </a:lnTo>
                  <a:lnTo>
                    <a:pt x="225" y="210"/>
                  </a:lnTo>
                  <a:lnTo>
                    <a:pt x="225" y="195"/>
                  </a:lnTo>
                  <a:lnTo>
                    <a:pt x="225" y="21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6" name="Freeform 16">
              <a:extLst>
                <a:ext uri="{FF2B5EF4-FFF2-40B4-BE49-F238E27FC236}">
                  <a16:creationId xmlns:a16="http://schemas.microsoft.com/office/drawing/2014/main" xmlns="" id="{1D22AD60-A028-4D3E-8D8D-E8952FA94867}"/>
                </a:ext>
              </a:extLst>
            </p:cNvPr>
            <p:cNvSpPr>
              <a:spLocks/>
            </p:cNvSpPr>
            <p:nvPr/>
          </p:nvSpPr>
          <p:spPr bwMode="auto">
            <a:xfrm>
              <a:off x="9834" y="1542"/>
              <a:ext cx="535" cy="746"/>
            </a:xfrm>
            <a:custGeom>
              <a:avLst/>
              <a:gdLst>
                <a:gd name="T0" fmla="*/ 1070 w 449"/>
                <a:gd name="T1" fmla="*/ 374 h 660"/>
                <a:gd name="T2" fmla="*/ 1114 w 449"/>
                <a:gd name="T3" fmla="*/ 595 h 660"/>
                <a:gd name="T4" fmla="*/ 1114 w 449"/>
                <a:gd name="T5" fmla="*/ 781 h 660"/>
                <a:gd name="T6" fmla="*/ 1028 w 449"/>
                <a:gd name="T7" fmla="*/ 939 h 660"/>
                <a:gd name="T8" fmla="*/ 940 w 449"/>
                <a:gd name="T9" fmla="*/ 1032 h 660"/>
                <a:gd name="T10" fmla="*/ 813 w 449"/>
                <a:gd name="T11" fmla="*/ 1062 h 660"/>
                <a:gd name="T12" fmla="*/ 727 w 449"/>
                <a:gd name="T13" fmla="*/ 1001 h 660"/>
                <a:gd name="T14" fmla="*/ 643 w 449"/>
                <a:gd name="T15" fmla="*/ 844 h 660"/>
                <a:gd name="T16" fmla="*/ 643 w 449"/>
                <a:gd name="T17" fmla="*/ 625 h 660"/>
                <a:gd name="T18" fmla="*/ 688 w 449"/>
                <a:gd name="T19" fmla="*/ 500 h 660"/>
                <a:gd name="T20" fmla="*/ 727 w 449"/>
                <a:gd name="T21" fmla="*/ 437 h 660"/>
                <a:gd name="T22" fmla="*/ 770 w 449"/>
                <a:gd name="T23" fmla="*/ 374 h 660"/>
                <a:gd name="T24" fmla="*/ 727 w 449"/>
                <a:gd name="T25" fmla="*/ 252 h 660"/>
                <a:gd name="T26" fmla="*/ 688 w 449"/>
                <a:gd name="T27" fmla="*/ 188 h 660"/>
                <a:gd name="T28" fmla="*/ 601 w 449"/>
                <a:gd name="T29" fmla="*/ 188 h 660"/>
                <a:gd name="T30" fmla="*/ 556 w 449"/>
                <a:gd name="T31" fmla="*/ 188 h 660"/>
                <a:gd name="T32" fmla="*/ 514 w 449"/>
                <a:gd name="T33" fmla="*/ 62 h 660"/>
                <a:gd name="T34" fmla="*/ 430 w 449"/>
                <a:gd name="T35" fmla="*/ 62 h 660"/>
                <a:gd name="T36" fmla="*/ 387 w 449"/>
                <a:gd name="T37" fmla="*/ 96 h 660"/>
                <a:gd name="T38" fmla="*/ 301 w 449"/>
                <a:gd name="T39" fmla="*/ 96 h 660"/>
                <a:gd name="T40" fmla="*/ 213 w 449"/>
                <a:gd name="T41" fmla="*/ 0 h 660"/>
                <a:gd name="T42" fmla="*/ 87 w 449"/>
                <a:gd name="T43" fmla="*/ 0 h 660"/>
                <a:gd name="T44" fmla="*/ 0 w 449"/>
                <a:gd name="T45" fmla="*/ 125 h 660"/>
                <a:gd name="T46" fmla="*/ 43 w 449"/>
                <a:gd name="T47" fmla="*/ 188 h 660"/>
                <a:gd name="T48" fmla="*/ 170 w 449"/>
                <a:gd name="T49" fmla="*/ 222 h 660"/>
                <a:gd name="T50" fmla="*/ 255 w 449"/>
                <a:gd name="T51" fmla="*/ 344 h 660"/>
                <a:gd name="T52" fmla="*/ 343 w 449"/>
                <a:gd name="T53" fmla="*/ 595 h 660"/>
                <a:gd name="T54" fmla="*/ 430 w 449"/>
                <a:gd name="T55" fmla="*/ 908 h 660"/>
                <a:gd name="T56" fmla="*/ 556 w 449"/>
                <a:gd name="T57" fmla="*/ 1218 h 660"/>
                <a:gd name="T58" fmla="*/ 770 w 449"/>
                <a:gd name="T59" fmla="*/ 1376 h 660"/>
                <a:gd name="T60" fmla="*/ 940 w 449"/>
                <a:gd name="T61" fmla="*/ 1344 h 660"/>
                <a:gd name="T62" fmla="*/ 1070 w 449"/>
                <a:gd name="T63" fmla="*/ 1283 h 660"/>
                <a:gd name="T64" fmla="*/ 1200 w 449"/>
                <a:gd name="T65" fmla="*/ 1032 h 660"/>
                <a:gd name="T66" fmla="*/ 1283 w 449"/>
                <a:gd name="T67" fmla="*/ 752 h 660"/>
                <a:gd name="T68" fmla="*/ 1283 w 449"/>
                <a:gd name="T69" fmla="*/ 437 h 660"/>
                <a:gd name="T70" fmla="*/ 1200 w 449"/>
                <a:gd name="T71" fmla="*/ 125 h 660"/>
                <a:gd name="T72" fmla="*/ 1114 w 449"/>
                <a:gd name="T73" fmla="*/ 125 h 660"/>
                <a:gd name="T74" fmla="*/ 1028 w 449"/>
                <a:gd name="T75" fmla="*/ 252 h 6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9"/>
                <a:gd name="T115" fmla="*/ 0 h 660"/>
                <a:gd name="T116" fmla="*/ 449 w 449"/>
                <a:gd name="T117" fmla="*/ 660 h 6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9" h="660">
                  <a:moveTo>
                    <a:pt x="359" y="120"/>
                  </a:moveTo>
                  <a:lnTo>
                    <a:pt x="374" y="180"/>
                  </a:lnTo>
                  <a:lnTo>
                    <a:pt x="389" y="225"/>
                  </a:lnTo>
                  <a:lnTo>
                    <a:pt x="389" y="285"/>
                  </a:lnTo>
                  <a:lnTo>
                    <a:pt x="389" y="330"/>
                  </a:lnTo>
                  <a:lnTo>
                    <a:pt x="389" y="375"/>
                  </a:lnTo>
                  <a:lnTo>
                    <a:pt x="374" y="420"/>
                  </a:lnTo>
                  <a:lnTo>
                    <a:pt x="359" y="450"/>
                  </a:lnTo>
                  <a:lnTo>
                    <a:pt x="344" y="465"/>
                  </a:lnTo>
                  <a:lnTo>
                    <a:pt x="329" y="495"/>
                  </a:lnTo>
                  <a:lnTo>
                    <a:pt x="299" y="510"/>
                  </a:lnTo>
                  <a:lnTo>
                    <a:pt x="284" y="510"/>
                  </a:lnTo>
                  <a:lnTo>
                    <a:pt x="269" y="495"/>
                  </a:lnTo>
                  <a:lnTo>
                    <a:pt x="254" y="480"/>
                  </a:lnTo>
                  <a:lnTo>
                    <a:pt x="240" y="465"/>
                  </a:lnTo>
                  <a:lnTo>
                    <a:pt x="225" y="405"/>
                  </a:lnTo>
                  <a:lnTo>
                    <a:pt x="225" y="330"/>
                  </a:lnTo>
                  <a:lnTo>
                    <a:pt x="225" y="300"/>
                  </a:lnTo>
                  <a:lnTo>
                    <a:pt x="225" y="270"/>
                  </a:lnTo>
                  <a:lnTo>
                    <a:pt x="240" y="240"/>
                  </a:lnTo>
                  <a:lnTo>
                    <a:pt x="240" y="225"/>
                  </a:lnTo>
                  <a:lnTo>
                    <a:pt x="254" y="210"/>
                  </a:lnTo>
                  <a:lnTo>
                    <a:pt x="269" y="210"/>
                  </a:lnTo>
                  <a:lnTo>
                    <a:pt x="269" y="180"/>
                  </a:lnTo>
                  <a:lnTo>
                    <a:pt x="269" y="135"/>
                  </a:lnTo>
                  <a:lnTo>
                    <a:pt x="254" y="120"/>
                  </a:lnTo>
                  <a:lnTo>
                    <a:pt x="240" y="90"/>
                  </a:lnTo>
                  <a:lnTo>
                    <a:pt x="225" y="90"/>
                  </a:lnTo>
                  <a:lnTo>
                    <a:pt x="210" y="90"/>
                  </a:lnTo>
                  <a:lnTo>
                    <a:pt x="195" y="120"/>
                  </a:lnTo>
                  <a:lnTo>
                    <a:pt x="195" y="90"/>
                  </a:lnTo>
                  <a:lnTo>
                    <a:pt x="180" y="60"/>
                  </a:lnTo>
                  <a:lnTo>
                    <a:pt x="180" y="30"/>
                  </a:lnTo>
                  <a:lnTo>
                    <a:pt x="165" y="30"/>
                  </a:lnTo>
                  <a:lnTo>
                    <a:pt x="150" y="30"/>
                  </a:lnTo>
                  <a:lnTo>
                    <a:pt x="135" y="30"/>
                  </a:lnTo>
                  <a:lnTo>
                    <a:pt x="135" y="45"/>
                  </a:lnTo>
                  <a:lnTo>
                    <a:pt x="120" y="75"/>
                  </a:lnTo>
                  <a:lnTo>
                    <a:pt x="105" y="45"/>
                  </a:lnTo>
                  <a:lnTo>
                    <a:pt x="90" y="15"/>
                  </a:lnTo>
                  <a:lnTo>
                    <a:pt x="75" y="0"/>
                  </a:lnTo>
                  <a:lnTo>
                    <a:pt x="60" y="0"/>
                  </a:lnTo>
                  <a:lnTo>
                    <a:pt x="30" y="0"/>
                  </a:lnTo>
                  <a:lnTo>
                    <a:pt x="15" y="30"/>
                  </a:lnTo>
                  <a:lnTo>
                    <a:pt x="0" y="60"/>
                  </a:lnTo>
                  <a:lnTo>
                    <a:pt x="0" y="90"/>
                  </a:lnTo>
                  <a:lnTo>
                    <a:pt x="15" y="90"/>
                  </a:lnTo>
                  <a:lnTo>
                    <a:pt x="30" y="90"/>
                  </a:lnTo>
                  <a:lnTo>
                    <a:pt x="60" y="105"/>
                  </a:lnTo>
                  <a:lnTo>
                    <a:pt x="75" y="135"/>
                  </a:lnTo>
                  <a:lnTo>
                    <a:pt x="90" y="165"/>
                  </a:lnTo>
                  <a:lnTo>
                    <a:pt x="105" y="225"/>
                  </a:lnTo>
                  <a:lnTo>
                    <a:pt x="120" y="285"/>
                  </a:lnTo>
                  <a:lnTo>
                    <a:pt x="135" y="345"/>
                  </a:lnTo>
                  <a:lnTo>
                    <a:pt x="150" y="435"/>
                  </a:lnTo>
                  <a:lnTo>
                    <a:pt x="165" y="525"/>
                  </a:lnTo>
                  <a:lnTo>
                    <a:pt x="195" y="585"/>
                  </a:lnTo>
                  <a:lnTo>
                    <a:pt x="240" y="630"/>
                  </a:lnTo>
                  <a:lnTo>
                    <a:pt x="269" y="660"/>
                  </a:lnTo>
                  <a:lnTo>
                    <a:pt x="314" y="660"/>
                  </a:lnTo>
                  <a:lnTo>
                    <a:pt x="329" y="645"/>
                  </a:lnTo>
                  <a:lnTo>
                    <a:pt x="344" y="630"/>
                  </a:lnTo>
                  <a:lnTo>
                    <a:pt x="374" y="615"/>
                  </a:lnTo>
                  <a:lnTo>
                    <a:pt x="389" y="570"/>
                  </a:lnTo>
                  <a:lnTo>
                    <a:pt x="419" y="495"/>
                  </a:lnTo>
                  <a:lnTo>
                    <a:pt x="434" y="435"/>
                  </a:lnTo>
                  <a:lnTo>
                    <a:pt x="449" y="360"/>
                  </a:lnTo>
                  <a:lnTo>
                    <a:pt x="449" y="285"/>
                  </a:lnTo>
                  <a:lnTo>
                    <a:pt x="449" y="210"/>
                  </a:lnTo>
                  <a:lnTo>
                    <a:pt x="434" y="135"/>
                  </a:lnTo>
                  <a:lnTo>
                    <a:pt x="419" y="60"/>
                  </a:lnTo>
                  <a:lnTo>
                    <a:pt x="404" y="0"/>
                  </a:lnTo>
                  <a:lnTo>
                    <a:pt x="389" y="60"/>
                  </a:lnTo>
                  <a:lnTo>
                    <a:pt x="359" y="12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7" name="Freeform 17">
              <a:extLst>
                <a:ext uri="{FF2B5EF4-FFF2-40B4-BE49-F238E27FC236}">
                  <a16:creationId xmlns:a16="http://schemas.microsoft.com/office/drawing/2014/main" xmlns="" id="{CCC7630A-635B-4763-A0DE-3F38E03E9ACB}"/>
                </a:ext>
              </a:extLst>
            </p:cNvPr>
            <p:cNvSpPr>
              <a:spLocks/>
            </p:cNvSpPr>
            <p:nvPr/>
          </p:nvSpPr>
          <p:spPr bwMode="auto">
            <a:xfrm>
              <a:off x="1835" y="2475"/>
              <a:ext cx="322" cy="1288"/>
            </a:xfrm>
            <a:custGeom>
              <a:avLst/>
              <a:gdLst>
                <a:gd name="T0" fmla="*/ 213 w 270"/>
                <a:gd name="T1" fmla="*/ 342 h 1140"/>
                <a:gd name="T2" fmla="*/ 346 w 270"/>
                <a:gd name="T3" fmla="*/ 281 h 1140"/>
                <a:gd name="T4" fmla="*/ 431 w 270"/>
                <a:gd name="T5" fmla="*/ 312 h 1140"/>
                <a:gd name="T6" fmla="*/ 518 w 270"/>
                <a:gd name="T7" fmla="*/ 468 h 1140"/>
                <a:gd name="T8" fmla="*/ 563 w 270"/>
                <a:gd name="T9" fmla="*/ 655 h 1140"/>
                <a:gd name="T10" fmla="*/ 601 w 270"/>
                <a:gd name="T11" fmla="*/ 843 h 1140"/>
                <a:gd name="T12" fmla="*/ 563 w 270"/>
                <a:gd name="T13" fmla="*/ 997 h 1140"/>
                <a:gd name="T14" fmla="*/ 475 w 270"/>
                <a:gd name="T15" fmla="*/ 1154 h 1140"/>
                <a:gd name="T16" fmla="*/ 346 w 270"/>
                <a:gd name="T17" fmla="*/ 1154 h 1140"/>
                <a:gd name="T18" fmla="*/ 302 w 270"/>
                <a:gd name="T19" fmla="*/ 1122 h 1140"/>
                <a:gd name="T20" fmla="*/ 259 w 270"/>
                <a:gd name="T21" fmla="*/ 997 h 1140"/>
                <a:gd name="T22" fmla="*/ 213 w 270"/>
                <a:gd name="T23" fmla="*/ 904 h 1140"/>
                <a:gd name="T24" fmla="*/ 130 w 270"/>
                <a:gd name="T25" fmla="*/ 997 h 1140"/>
                <a:gd name="T26" fmla="*/ 87 w 270"/>
                <a:gd name="T27" fmla="*/ 1122 h 1140"/>
                <a:gd name="T28" fmla="*/ 130 w 270"/>
                <a:gd name="T29" fmla="*/ 1247 h 1140"/>
                <a:gd name="T30" fmla="*/ 87 w 270"/>
                <a:gd name="T31" fmla="*/ 1309 h 1140"/>
                <a:gd name="T32" fmla="*/ 43 w 270"/>
                <a:gd name="T33" fmla="*/ 1404 h 1140"/>
                <a:gd name="T34" fmla="*/ 43 w 270"/>
                <a:gd name="T35" fmla="*/ 1530 h 1140"/>
                <a:gd name="T36" fmla="*/ 43 w 270"/>
                <a:gd name="T37" fmla="*/ 1654 h 1140"/>
                <a:gd name="T38" fmla="*/ 43 w 270"/>
                <a:gd name="T39" fmla="*/ 1747 h 1140"/>
                <a:gd name="T40" fmla="*/ 0 w 270"/>
                <a:gd name="T41" fmla="*/ 1934 h 1140"/>
                <a:gd name="T42" fmla="*/ 0 w 270"/>
                <a:gd name="T43" fmla="*/ 2152 h 1140"/>
                <a:gd name="T44" fmla="*/ 87 w 270"/>
                <a:gd name="T45" fmla="*/ 2309 h 1140"/>
                <a:gd name="T46" fmla="*/ 87 w 270"/>
                <a:gd name="T47" fmla="*/ 2278 h 1140"/>
                <a:gd name="T48" fmla="*/ 130 w 270"/>
                <a:gd name="T49" fmla="*/ 2059 h 1140"/>
                <a:gd name="T50" fmla="*/ 213 w 270"/>
                <a:gd name="T51" fmla="*/ 1872 h 1140"/>
                <a:gd name="T52" fmla="*/ 346 w 270"/>
                <a:gd name="T53" fmla="*/ 1715 h 1140"/>
                <a:gd name="T54" fmla="*/ 518 w 270"/>
                <a:gd name="T55" fmla="*/ 1559 h 1140"/>
                <a:gd name="T56" fmla="*/ 689 w 270"/>
                <a:gd name="T57" fmla="*/ 1279 h 1140"/>
                <a:gd name="T58" fmla="*/ 776 w 270"/>
                <a:gd name="T59" fmla="*/ 904 h 1140"/>
                <a:gd name="T60" fmla="*/ 733 w 270"/>
                <a:gd name="T61" fmla="*/ 592 h 1140"/>
                <a:gd name="T62" fmla="*/ 689 w 270"/>
                <a:gd name="T63" fmla="*/ 404 h 1140"/>
                <a:gd name="T64" fmla="*/ 601 w 270"/>
                <a:gd name="T65" fmla="*/ 156 h 1140"/>
                <a:gd name="T66" fmla="*/ 431 w 270"/>
                <a:gd name="T67" fmla="*/ 31 h 1140"/>
                <a:gd name="T68" fmla="*/ 259 w 270"/>
                <a:gd name="T69" fmla="*/ 31 h 1140"/>
                <a:gd name="T70" fmla="*/ 87 w 270"/>
                <a:gd name="T71" fmla="*/ 125 h 1140"/>
                <a:gd name="T72" fmla="*/ 87 w 270"/>
                <a:gd name="T73" fmla="*/ 342 h 1140"/>
                <a:gd name="T74" fmla="*/ 130 w 270"/>
                <a:gd name="T75" fmla="*/ 40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45" y="210"/>
                  </a:moveTo>
                  <a:lnTo>
                    <a:pt x="75" y="165"/>
                  </a:lnTo>
                  <a:lnTo>
                    <a:pt x="90" y="135"/>
                  </a:lnTo>
                  <a:lnTo>
                    <a:pt x="120" y="135"/>
                  </a:lnTo>
                  <a:lnTo>
                    <a:pt x="135" y="135"/>
                  </a:lnTo>
                  <a:lnTo>
                    <a:pt x="150" y="150"/>
                  </a:lnTo>
                  <a:lnTo>
                    <a:pt x="165" y="180"/>
                  </a:lnTo>
                  <a:lnTo>
                    <a:pt x="180" y="225"/>
                  </a:lnTo>
                  <a:lnTo>
                    <a:pt x="195" y="255"/>
                  </a:lnTo>
                  <a:lnTo>
                    <a:pt x="195" y="315"/>
                  </a:lnTo>
                  <a:lnTo>
                    <a:pt x="210" y="360"/>
                  </a:lnTo>
                  <a:lnTo>
                    <a:pt x="210" y="405"/>
                  </a:lnTo>
                  <a:lnTo>
                    <a:pt x="195" y="450"/>
                  </a:lnTo>
                  <a:lnTo>
                    <a:pt x="195" y="480"/>
                  </a:lnTo>
                  <a:lnTo>
                    <a:pt x="180" y="510"/>
                  </a:lnTo>
                  <a:lnTo>
                    <a:pt x="165" y="555"/>
                  </a:lnTo>
                  <a:lnTo>
                    <a:pt x="135" y="570"/>
                  </a:lnTo>
                  <a:lnTo>
                    <a:pt x="120" y="555"/>
                  </a:lnTo>
                  <a:lnTo>
                    <a:pt x="105" y="555"/>
                  </a:lnTo>
                  <a:lnTo>
                    <a:pt x="105" y="540"/>
                  </a:lnTo>
                  <a:lnTo>
                    <a:pt x="90" y="510"/>
                  </a:lnTo>
                  <a:lnTo>
                    <a:pt x="90" y="480"/>
                  </a:lnTo>
                  <a:lnTo>
                    <a:pt x="90" y="435"/>
                  </a:lnTo>
                  <a:lnTo>
                    <a:pt x="75" y="435"/>
                  </a:lnTo>
                  <a:lnTo>
                    <a:pt x="60" y="450"/>
                  </a:lnTo>
                  <a:lnTo>
                    <a:pt x="45" y="480"/>
                  </a:lnTo>
                  <a:lnTo>
                    <a:pt x="45" y="510"/>
                  </a:lnTo>
                  <a:lnTo>
                    <a:pt x="30" y="540"/>
                  </a:lnTo>
                  <a:lnTo>
                    <a:pt x="30" y="570"/>
                  </a:lnTo>
                  <a:lnTo>
                    <a:pt x="45" y="600"/>
                  </a:lnTo>
                  <a:lnTo>
                    <a:pt x="45" y="630"/>
                  </a:lnTo>
                  <a:lnTo>
                    <a:pt x="30" y="630"/>
                  </a:lnTo>
                  <a:lnTo>
                    <a:pt x="30" y="660"/>
                  </a:lnTo>
                  <a:lnTo>
                    <a:pt x="15" y="675"/>
                  </a:lnTo>
                  <a:lnTo>
                    <a:pt x="15" y="705"/>
                  </a:lnTo>
                  <a:lnTo>
                    <a:pt x="15" y="735"/>
                  </a:lnTo>
                  <a:lnTo>
                    <a:pt x="15" y="765"/>
                  </a:lnTo>
                  <a:lnTo>
                    <a:pt x="15" y="795"/>
                  </a:lnTo>
                  <a:lnTo>
                    <a:pt x="30" y="810"/>
                  </a:lnTo>
                  <a:lnTo>
                    <a:pt x="15" y="840"/>
                  </a:lnTo>
                  <a:lnTo>
                    <a:pt x="0" y="885"/>
                  </a:lnTo>
                  <a:lnTo>
                    <a:pt x="0" y="930"/>
                  </a:lnTo>
                  <a:lnTo>
                    <a:pt x="0" y="990"/>
                  </a:lnTo>
                  <a:lnTo>
                    <a:pt x="0" y="1035"/>
                  </a:lnTo>
                  <a:lnTo>
                    <a:pt x="15" y="1080"/>
                  </a:lnTo>
                  <a:lnTo>
                    <a:pt x="30" y="1110"/>
                  </a:lnTo>
                  <a:lnTo>
                    <a:pt x="45" y="1140"/>
                  </a:lnTo>
                  <a:lnTo>
                    <a:pt x="30" y="1095"/>
                  </a:lnTo>
                  <a:lnTo>
                    <a:pt x="30" y="1035"/>
                  </a:lnTo>
                  <a:lnTo>
                    <a:pt x="45" y="990"/>
                  </a:lnTo>
                  <a:lnTo>
                    <a:pt x="60" y="945"/>
                  </a:lnTo>
                  <a:lnTo>
                    <a:pt x="75" y="900"/>
                  </a:lnTo>
                  <a:lnTo>
                    <a:pt x="90" y="855"/>
                  </a:lnTo>
                  <a:lnTo>
                    <a:pt x="120" y="825"/>
                  </a:lnTo>
                  <a:lnTo>
                    <a:pt x="135" y="795"/>
                  </a:lnTo>
                  <a:lnTo>
                    <a:pt x="180" y="750"/>
                  </a:lnTo>
                  <a:lnTo>
                    <a:pt x="210" y="690"/>
                  </a:lnTo>
                  <a:lnTo>
                    <a:pt x="240" y="615"/>
                  </a:lnTo>
                  <a:lnTo>
                    <a:pt x="255" y="540"/>
                  </a:lnTo>
                  <a:lnTo>
                    <a:pt x="270" y="435"/>
                  </a:lnTo>
                  <a:lnTo>
                    <a:pt x="270" y="345"/>
                  </a:lnTo>
                  <a:lnTo>
                    <a:pt x="255" y="285"/>
                  </a:lnTo>
                  <a:lnTo>
                    <a:pt x="255" y="240"/>
                  </a:lnTo>
                  <a:lnTo>
                    <a:pt x="240" y="195"/>
                  </a:lnTo>
                  <a:lnTo>
                    <a:pt x="225" y="150"/>
                  </a:lnTo>
                  <a:lnTo>
                    <a:pt x="210" y="75"/>
                  </a:lnTo>
                  <a:lnTo>
                    <a:pt x="180" y="45"/>
                  </a:lnTo>
                  <a:lnTo>
                    <a:pt x="150" y="15"/>
                  </a:lnTo>
                  <a:lnTo>
                    <a:pt x="120" y="0"/>
                  </a:lnTo>
                  <a:lnTo>
                    <a:pt x="90" y="15"/>
                  </a:lnTo>
                  <a:lnTo>
                    <a:pt x="60" y="30"/>
                  </a:lnTo>
                  <a:lnTo>
                    <a:pt x="30" y="60"/>
                  </a:lnTo>
                  <a:lnTo>
                    <a:pt x="0" y="105"/>
                  </a:lnTo>
                  <a:lnTo>
                    <a:pt x="30" y="165"/>
                  </a:lnTo>
                  <a:lnTo>
                    <a:pt x="45" y="210"/>
                  </a:lnTo>
                  <a:lnTo>
                    <a:pt x="45" y="195"/>
                  </a:lnTo>
                  <a:lnTo>
                    <a:pt x="45" y="21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8" name="Freeform 18">
              <a:extLst>
                <a:ext uri="{FF2B5EF4-FFF2-40B4-BE49-F238E27FC236}">
                  <a16:creationId xmlns:a16="http://schemas.microsoft.com/office/drawing/2014/main" xmlns="" id="{1B635981-EB97-4BEE-BB08-49BBDDA35199}"/>
                </a:ext>
              </a:extLst>
            </p:cNvPr>
            <p:cNvSpPr>
              <a:spLocks/>
            </p:cNvSpPr>
            <p:nvPr/>
          </p:nvSpPr>
          <p:spPr bwMode="auto">
            <a:xfrm>
              <a:off x="2228" y="1542"/>
              <a:ext cx="553" cy="746"/>
            </a:xfrm>
            <a:custGeom>
              <a:avLst/>
              <a:gdLst>
                <a:gd name="T0" fmla="*/ 213 w 464"/>
                <a:gd name="T1" fmla="*/ 374 h 660"/>
                <a:gd name="T2" fmla="*/ 173 w 464"/>
                <a:gd name="T3" fmla="*/ 595 h 660"/>
                <a:gd name="T4" fmla="*/ 173 w 464"/>
                <a:gd name="T5" fmla="*/ 781 h 660"/>
                <a:gd name="T6" fmla="*/ 259 w 464"/>
                <a:gd name="T7" fmla="*/ 939 h 660"/>
                <a:gd name="T8" fmla="*/ 387 w 464"/>
                <a:gd name="T9" fmla="*/ 1032 h 660"/>
                <a:gd name="T10" fmla="*/ 474 w 464"/>
                <a:gd name="T11" fmla="*/ 1062 h 660"/>
                <a:gd name="T12" fmla="*/ 558 w 464"/>
                <a:gd name="T13" fmla="*/ 1001 h 660"/>
                <a:gd name="T14" fmla="*/ 642 w 464"/>
                <a:gd name="T15" fmla="*/ 844 h 660"/>
                <a:gd name="T16" fmla="*/ 642 w 464"/>
                <a:gd name="T17" fmla="*/ 625 h 660"/>
                <a:gd name="T18" fmla="*/ 599 w 464"/>
                <a:gd name="T19" fmla="*/ 500 h 660"/>
                <a:gd name="T20" fmla="*/ 558 w 464"/>
                <a:gd name="T21" fmla="*/ 437 h 660"/>
                <a:gd name="T22" fmla="*/ 517 w 464"/>
                <a:gd name="T23" fmla="*/ 374 h 660"/>
                <a:gd name="T24" fmla="*/ 558 w 464"/>
                <a:gd name="T25" fmla="*/ 252 h 660"/>
                <a:gd name="T26" fmla="*/ 599 w 464"/>
                <a:gd name="T27" fmla="*/ 188 h 660"/>
                <a:gd name="T28" fmla="*/ 686 w 464"/>
                <a:gd name="T29" fmla="*/ 188 h 660"/>
                <a:gd name="T30" fmla="*/ 727 w 464"/>
                <a:gd name="T31" fmla="*/ 188 h 660"/>
                <a:gd name="T32" fmla="*/ 771 w 464"/>
                <a:gd name="T33" fmla="*/ 62 h 660"/>
                <a:gd name="T34" fmla="*/ 855 w 464"/>
                <a:gd name="T35" fmla="*/ 62 h 660"/>
                <a:gd name="T36" fmla="*/ 901 w 464"/>
                <a:gd name="T37" fmla="*/ 96 h 660"/>
                <a:gd name="T38" fmla="*/ 987 w 464"/>
                <a:gd name="T39" fmla="*/ 96 h 660"/>
                <a:gd name="T40" fmla="*/ 1074 w 464"/>
                <a:gd name="T41" fmla="*/ 0 h 660"/>
                <a:gd name="T42" fmla="*/ 1200 w 464"/>
                <a:gd name="T43" fmla="*/ 0 h 660"/>
                <a:gd name="T44" fmla="*/ 1287 w 464"/>
                <a:gd name="T45" fmla="*/ 125 h 660"/>
                <a:gd name="T46" fmla="*/ 1243 w 464"/>
                <a:gd name="T47" fmla="*/ 188 h 660"/>
                <a:gd name="T48" fmla="*/ 1156 w 464"/>
                <a:gd name="T49" fmla="*/ 222 h 660"/>
                <a:gd name="T50" fmla="*/ 1030 w 464"/>
                <a:gd name="T51" fmla="*/ 344 h 660"/>
                <a:gd name="T52" fmla="*/ 943 w 464"/>
                <a:gd name="T53" fmla="*/ 595 h 660"/>
                <a:gd name="T54" fmla="*/ 855 w 464"/>
                <a:gd name="T55" fmla="*/ 908 h 660"/>
                <a:gd name="T56" fmla="*/ 727 w 464"/>
                <a:gd name="T57" fmla="*/ 1218 h 660"/>
                <a:gd name="T58" fmla="*/ 517 w 464"/>
                <a:gd name="T59" fmla="*/ 1376 h 660"/>
                <a:gd name="T60" fmla="*/ 343 w 464"/>
                <a:gd name="T61" fmla="*/ 1344 h 660"/>
                <a:gd name="T62" fmla="*/ 213 w 464"/>
                <a:gd name="T63" fmla="*/ 1283 h 660"/>
                <a:gd name="T64" fmla="*/ 87 w 464"/>
                <a:gd name="T65" fmla="*/ 1032 h 660"/>
                <a:gd name="T66" fmla="*/ 0 w 464"/>
                <a:gd name="T67" fmla="*/ 752 h 660"/>
                <a:gd name="T68" fmla="*/ 0 w 464"/>
                <a:gd name="T69" fmla="*/ 437 h 660"/>
                <a:gd name="T70" fmla="*/ 87 w 464"/>
                <a:gd name="T71" fmla="*/ 125 h 660"/>
                <a:gd name="T72" fmla="*/ 213 w 464"/>
                <a:gd name="T73" fmla="*/ 125 h 660"/>
                <a:gd name="T74" fmla="*/ 259 w 464"/>
                <a:gd name="T75" fmla="*/ 252 h 6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4"/>
                <a:gd name="T115" fmla="*/ 0 h 660"/>
                <a:gd name="T116" fmla="*/ 464 w 464"/>
                <a:gd name="T117" fmla="*/ 660 h 6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4" h="660">
                  <a:moveTo>
                    <a:pt x="90" y="120"/>
                  </a:moveTo>
                  <a:lnTo>
                    <a:pt x="75" y="180"/>
                  </a:lnTo>
                  <a:lnTo>
                    <a:pt x="60" y="225"/>
                  </a:lnTo>
                  <a:lnTo>
                    <a:pt x="60" y="285"/>
                  </a:lnTo>
                  <a:lnTo>
                    <a:pt x="60" y="330"/>
                  </a:lnTo>
                  <a:lnTo>
                    <a:pt x="60" y="375"/>
                  </a:lnTo>
                  <a:lnTo>
                    <a:pt x="75" y="420"/>
                  </a:lnTo>
                  <a:lnTo>
                    <a:pt x="90" y="450"/>
                  </a:lnTo>
                  <a:lnTo>
                    <a:pt x="105" y="465"/>
                  </a:lnTo>
                  <a:lnTo>
                    <a:pt x="135" y="495"/>
                  </a:lnTo>
                  <a:lnTo>
                    <a:pt x="150" y="510"/>
                  </a:lnTo>
                  <a:lnTo>
                    <a:pt x="165" y="510"/>
                  </a:lnTo>
                  <a:lnTo>
                    <a:pt x="180" y="495"/>
                  </a:lnTo>
                  <a:lnTo>
                    <a:pt x="195" y="480"/>
                  </a:lnTo>
                  <a:lnTo>
                    <a:pt x="209" y="465"/>
                  </a:lnTo>
                  <a:lnTo>
                    <a:pt x="224" y="405"/>
                  </a:lnTo>
                  <a:lnTo>
                    <a:pt x="224" y="330"/>
                  </a:lnTo>
                  <a:lnTo>
                    <a:pt x="224" y="300"/>
                  </a:lnTo>
                  <a:lnTo>
                    <a:pt x="224" y="270"/>
                  </a:lnTo>
                  <a:lnTo>
                    <a:pt x="209" y="240"/>
                  </a:lnTo>
                  <a:lnTo>
                    <a:pt x="209" y="225"/>
                  </a:lnTo>
                  <a:lnTo>
                    <a:pt x="195" y="210"/>
                  </a:lnTo>
                  <a:lnTo>
                    <a:pt x="180" y="210"/>
                  </a:lnTo>
                  <a:lnTo>
                    <a:pt x="180" y="180"/>
                  </a:lnTo>
                  <a:lnTo>
                    <a:pt x="180" y="135"/>
                  </a:lnTo>
                  <a:lnTo>
                    <a:pt x="195" y="120"/>
                  </a:lnTo>
                  <a:lnTo>
                    <a:pt x="209" y="90"/>
                  </a:lnTo>
                  <a:lnTo>
                    <a:pt x="224" y="90"/>
                  </a:lnTo>
                  <a:lnTo>
                    <a:pt x="239" y="90"/>
                  </a:lnTo>
                  <a:lnTo>
                    <a:pt x="254" y="120"/>
                  </a:lnTo>
                  <a:lnTo>
                    <a:pt x="254" y="90"/>
                  </a:lnTo>
                  <a:lnTo>
                    <a:pt x="269" y="60"/>
                  </a:lnTo>
                  <a:lnTo>
                    <a:pt x="269" y="30"/>
                  </a:lnTo>
                  <a:lnTo>
                    <a:pt x="284" y="30"/>
                  </a:lnTo>
                  <a:lnTo>
                    <a:pt x="299" y="30"/>
                  </a:lnTo>
                  <a:lnTo>
                    <a:pt x="314" y="30"/>
                  </a:lnTo>
                  <a:lnTo>
                    <a:pt x="314" y="45"/>
                  </a:lnTo>
                  <a:lnTo>
                    <a:pt x="329" y="75"/>
                  </a:lnTo>
                  <a:lnTo>
                    <a:pt x="344" y="45"/>
                  </a:lnTo>
                  <a:lnTo>
                    <a:pt x="359" y="15"/>
                  </a:lnTo>
                  <a:lnTo>
                    <a:pt x="374" y="0"/>
                  </a:lnTo>
                  <a:lnTo>
                    <a:pt x="389" y="0"/>
                  </a:lnTo>
                  <a:lnTo>
                    <a:pt x="419" y="0"/>
                  </a:lnTo>
                  <a:lnTo>
                    <a:pt x="434" y="30"/>
                  </a:lnTo>
                  <a:lnTo>
                    <a:pt x="449" y="60"/>
                  </a:lnTo>
                  <a:lnTo>
                    <a:pt x="464" y="90"/>
                  </a:lnTo>
                  <a:lnTo>
                    <a:pt x="434" y="90"/>
                  </a:lnTo>
                  <a:lnTo>
                    <a:pt x="419" y="90"/>
                  </a:lnTo>
                  <a:lnTo>
                    <a:pt x="404" y="105"/>
                  </a:lnTo>
                  <a:lnTo>
                    <a:pt x="374" y="135"/>
                  </a:lnTo>
                  <a:lnTo>
                    <a:pt x="359" y="165"/>
                  </a:lnTo>
                  <a:lnTo>
                    <a:pt x="344" y="225"/>
                  </a:lnTo>
                  <a:lnTo>
                    <a:pt x="329" y="285"/>
                  </a:lnTo>
                  <a:lnTo>
                    <a:pt x="314" y="345"/>
                  </a:lnTo>
                  <a:lnTo>
                    <a:pt x="299" y="435"/>
                  </a:lnTo>
                  <a:lnTo>
                    <a:pt x="284" y="525"/>
                  </a:lnTo>
                  <a:lnTo>
                    <a:pt x="254" y="585"/>
                  </a:lnTo>
                  <a:lnTo>
                    <a:pt x="209" y="630"/>
                  </a:lnTo>
                  <a:lnTo>
                    <a:pt x="180" y="660"/>
                  </a:lnTo>
                  <a:lnTo>
                    <a:pt x="135" y="660"/>
                  </a:lnTo>
                  <a:lnTo>
                    <a:pt x="120" y="645"/>
                  </a:lnTo>
                  <a:lnTo>
                    <a:pt x="105" y="630"/>
                  </a:lnTo>
                  <a:lnTo>
                    <a:pt x="75" y="615"/>
                  </a:lnTo>
                  <a:lnTo>
                    <a:pt x="60" y="570"/>
                  </a:lnTo>
                  <a:lnTo>
                    <a:pt x="30" y="495"/>
                  </a:lnTo>
                  <a:lnTo>
                    <a:pt x="15" y="435"/>
                  </a:lnTo>
                  <a:lnTo>
                    <a:pt x="0" y="360"/>
                  </a:lnTo>
                  <a:lnTo>
                    <a:pt x="0" y="285"/>
                  </a:lnTo>
                  <a:lnTo>
                    <a:pt x="0" y="210"/>
                  </a:lnTo>
                  <a:lnTo>
                    <a:pt x="15" y="135"/>
                  </a:lnTo>
                  <a:lnTo>
                    <a:pt x="30" y="60"/>
                  </a:lnTo>
                  <a:lnTo>
                    <a:pt x="45" y="0"/>
                  </a:lnTo>
                  <a:lnTo>
                    <a:pt x="75" y="60"/>
                  </a:lnTo>
                  <a:lnTo>
                    <a:pt x="90" y="12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9" name="Freeform 19">
              <a:extLst>
                <a:ext uri="{FF2B5EF4-FFF2-40B4-BE49-F238E27FC236}">
                  <a16:creationId xmlns:a16="http://schemas.microsoft.com/office/drawing/2014/main" xmlns="" id="{112EBE61-82EC-4525-AF22-065CDD1FAE1D}"/>
                </a:ext>
              </a:extLst>
            </p:cNvPr>
            <p:cNvSpPr>
              <a:spLocks/>
            </p:cNvSpPr>
            <p:nvPr/>
          </p:nvSpPr>
          <p:spPr bwMode="auto">
            <a:xfrm>
              <a:off x="10440" y="13223"/>
              <a:ext cx="322" cy="1288"/>
            </a:xfrm>
            <a:custGeom>
              <a:avLst/>
              <a:gdLst>
                <a:gd name="T0" fmla="*/ 563 w 270"/>
                <a:gd name="T1" fmla="*/ 2029 h 1140"/>
                <a:gd name="T2" fmla="*/ 431 w 270"/>
                <a:gd name="T3" fmla="*/ 2088 h 1140"/>
                <a:gd name="T4" fmla="*/ 346 w 270"/>
                <a:gd name="T5" fmla="*/ 2059 h 1140"/>
                <a:gd name="T6" fmla="*/ 259 w 270"/>
                <a:gd name="T7" fmla="*/ 1904 h 1140"/>
                <a:gd name="T8" fmla="*/ 213 w 270"/>
                <a:gd name="T9" fmla="*/ 1715 h 1140"/>
                <a:gd name="T10" fmla="*/ 175 w 270"/>
                <a:gd name="T11" fmla="*/ 1530 h 1140"/>
                <a:gd name="T12" fmla="*/ 213 w 270"/>
                <a:gd name="T13" fmla="*/ 1374 h 1140"/>
                <a:gd name="T14" fmla="*/ 302 w 270"/>
                <a:gd name="T15" fmla="*/ 1247 h 1140"/>
                <a:gd name="T16" fmla="*/ 431 w 270"/>
                <a:gd name="T17" fmla="*/ 1218 h 1140"/>
                <a:gd name="T18" fmla="*/ 475 w 270"/>
                <a:gd name="T19" fmla="*/ 1279 h 1140"/>
                <a:gd name="T20" fmla="*/ 518 w 270"/>
                <a:gd name="T21" fmla="*/ 1404 h 1140"/>
                <a:gd name="T22" fmla="*/ 563 w 270"/>
                <a:gd name="T23" fmla="*/ 1467 h 1140"/>
                <a:gd name="T24" fmla="*/ 649 w 270"/>
                <a:gd name="T25" fmla="*/ 1374 h 1140"/>
                <a:gd name="T26" fmla="*/ 689 w 270"/>
                <a:gd name="T27" fmla="*/ 1247 h 1140"/>
                <a:gd name="T28" fmla="*/ 649 w 270"/>
                <a:gd name="T29" fmla="*/ 1122 h 1140"/>
                <a:gd name="T30" fmla="*/ 689 w 270"/>
                <a:gd name="T31" fmla="*/ 1062 h 1140"/>
                <a:gd name="T32" fmla="*/ 733 w 270"/>
                <a:gd name="T33" fmla="*/ 966 h 1140"/>
                <a:gd name="T34" fmla="*/ 733 w 270"/>
                <a:gd name="T35" fmla="*/ 843 h 1140"/>
                <a:gd name="T36" fmla="*/ 733 w 270"/>
                <a:gd name="T37" fmla="*/ 719 h 1140"/>
                <a:gd name="T38" fmla="*/ 733 w 270"/>
                <a:gd name="T39" fmla="*/ 624 h 1140"/>
                <a:gd name="T40" fmla="*/ 776 w 270"/>
                <a:gd name="T41" fmla="*/ 436 h 1140"/>
                <a:gd name="T42" fmla="*/ 776 w 270"/>
                <a:gd name="T43" fmla="*/ 218 h 1140"/>
                <a:gd name="T44" fmla="*/ 689 w 270"/>
                <a:gd name="T45" fmla="*/ 62 h 1140"/>
                <a:gd name="T46" fmla="*/ 689 w 270"/>
                <a:gd name="T47" fmla="*/ 125 h 1140"/>
                <a:gd name="T48" fmla="*/ 649 w 270"/>
                <a:gd name="T49" fmla="*/ 312 h 1140"/>
                <a:gd name="T50" fmla="*/ 563 w 270"/>
                <a:gd name="T51" fmla="*/ 530 h 1140"/>
                <a:gd name="T52" fmla="*/ 431 w 270"/>
                <a:gd name="T53" fmla="*/ 655 h 1140"/>
                <a:gd name="T54" fmla="*/ 259 w 270"/>
                <a:gd name="T55" fmla="*/ 812 h 1140"/>
                <a:gd name="T56" fmla="*/ 87 w 270"/>
                <a:gd name="T57" fmla="*/ 1091 h 1140"/>
                <a:gd name="T58" fmla="*/ 0 w 270"/>
                <a:gd name="T59" fmla="*/ 1467 h 1140"/>
                <a:gd name="T60" fmla="*/ 43 w 270"/>
                <a:gd name="T61" fmla="*/ 1778 h 1140"/>
                <a:gd name="T62" fmla="*/ 87 w 270"/>
                <a:gd name="T63" fmla="*/ 1967 h 1140"/>
                <a:gd name="T64" fmla="*/ 175 w 270"/>
                <a:gd name="T65" fmla="*/ 2213 h 1140"/>
                <a:gd name="T66" fmla="*/ 346 w 270"/>
                <a:gd name="T67" fmla="*/ 2340 h 1140"/>
                <a:gd name="T68" fmla="*/ 518 w 270"/>
                <a:gd name="T69" fmla="*/ 2370 h 1140"/>
                <a:gd name="T70" fmla="*/ 689 w 270"/>
                <a:gd name="T71" fmla="*/ 2245 h 1140"/>
                <a:gd name="T72" fmla="*/ 689 w 270"/>
                <a:gd name="T73" fmla="*/ 2059 h 1140"/>
                <a:gd name="T74" fmla="*/ 649 w 270"/>
                <a:gd name="T75" fmla="*/ 193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225" y="945"/>
                  </a:moveTo>
                  <a:lnTo>
                    <a:pt x="195" y="975"/>
                  </a:lnTo>
                  <a:lnTo>
                    <a:pt x="180" y="1005"/>
                  </a:lnTo>
                  <a:lnTo>
                    <a:pt x="150" y="1005"/>
                  </a:lnTo>
                  <a:lnTo>
                    <a:pt x="135" y="1005"/>
                  </a:lnTo>
                  <a:lnTo>
                    <a:pt x="120" y="990"/>
                  </a:lnTo>
                  <a:lnTo>
                    <a:pt x="105" y="960"/>
                  </a:lnTo>
                  <a:lnTo>
                    <a:pt x="90" y="915"/>
                  </a:lnTo>
                  <a:lnTo>
                    <a:pt x="75" y="885"/>
                  </a:lnTo>
                  <a:lnTo>
                    <a:pt x="75" y="825"/>
                  </a:lnTo>
                  <a:lnTo>
                    <a:pt x="60" y="780"/>
                  </a:lnTo>
                  <a:lnTo>
                    <a:pt x="60" y="735"/>
                  </a:lnTo>
                  <a:lnTo>
                    <a:pt x="75" y="690"/>
                  </a:lnTo>
                  <a:lnTo>
                    <a:pt x="75" y="660"/>
                  </a:lnTo>
                  <a:lnTo>
                    <a:pt x="90" y="630"/>
                  </a:lnTo>
                  <a:lnTo>
                    <a:pt x="105" y="600"/>
                  </a:lnTo>
                  <a:lnTo>
                    <a:pt x="135" y="585"/>
                  </a:lnTo>
                  <a:lnTo>
                    <a:pt x="150" y="585"/>
                  </a:lnTo>
                  <a:lnTo>
                    <a:pt x="165" y="585"/>
                  </a:lnTo>
                  <a:lnTo>
                    <a:pt x="165" y="615"/>
                  </a:lnTo>
                  <a:lnTo>
                    <a:pt x="180" y="630"/>
                  </a:lnTo>
                  <a:lnTo>
                    <a:pt x="180" y="675"/>
                  </a:lnTo>
                  <a:lnTo>
                    <a:pt x="180" y="705"/>
                  </a:lnTo>
                  <a:lnTo>
                    <a:pt x="195" y="705"/>
                  </a:lnTo>
                  <a:lnTo>
                    <a:pt x="210" y="690"/>
                  </a:lnTo>
                  <a:lnTo>
                    <a:pt x="225" y="660"/>
                  </a:lnTo>
                  <a:lnTo>
                    <a:pt x="225" y="630"/>
                  </a:lnTo>
                  <a:lnTo>
                    <a:pt x="240" y="600"/>
                  </a:lnTo>
                  <a:lnTo>
                    <a:pt x="240" y="570"/>
                  </a:lnTo>
                  <a:lnTo>
                    <a:pt x="225" y="540"/>
                  </a:lnTo>
                  <a:lnTo>
                    <a:pt x="225" y="510"/>
                  </a:lnTo>
                  <a:lnTo>
                    <a:pt x="240" y="510"/>
                  </a:lnTo>
                  <a:lnTo>
                    <a:pt x="240" y="480"/>
                  </a:lnTo>
                  <a:lnTo>
                    <a:pt x="255" y="465"/>
                  </a:lnTo>
                  <a:lnTo>
                    <a:pt x="255" y="435"/>
                  </a:lnTo>
                  <a:lnTo>
                    <a:pt x="255" y="405"/>
                  </a:lnTo>
                  <a:lnTo>
                    <a:pt x="255" y="375"/>
                  </a:lnTo>
                  <a:lnTo>
                    <a:pt x="255" y="345"/>
                  </a:lnTo>
                  <a:lnTo>
                    <a:pt x="240" y="330"/>
                  </a:lnTo>
                  <a:lnTo>
                    <a:pt x="255" y="300"/>
                  </a:lnTo>
                  <a:lnTo>
                    <a:pt x="270" y="255"/>
                  </a:lnTo>
                  <a:lnTo>
                    <a:pt x="270" y="210"/>
                  </a:lnTo>
                  <a:lnTo>
                    <a:pt x="270" y="165"/>
                  </a:lnTo>
                  <a:lnTo>
                    <a:pt x="270" y="105"/>
                  </a:lnTo>
                  <a:lnTo>
                    <a:pt x="255" y="60"/>
                  </a:lnTo>
                  <a:lnTo>
                    <a:pt x="240" y="30"/>
                  </a:lnTo>
                  <a:lnTo>
                    <a:pt x="225" y="0"/>
                  </a:lnTo>
                  <a:lnTo>
                    <a:pt x="240" y="60"/>
                  </a:lnTo>
                  <a:lnTo>
                    <a:pt x="240" y="105"/>
                  </a:lnTo>
                  <a:lnTo>
                    <a:pt x="225" y="150"/>
                  </a:lnTo>
                  <a:lnTo>
                    <a:pt x="210" y="195"/>
                  </a:lnTo>
                  <a:lnTo>
                    <a:pt x="195" y="255"/>
                  </a:lnTo>
                  <a:lnTo>
                    <a:pt x="180" y="285"/>
                  </a:lnTo>
                  <a:lnTo>
                    <a:pt x="150" y="315"/>
                  </a:lnTo>
                  <a:lnTo>
                    <a:pt x="135" y="345"/>
                  </a:lnTo>
                  <a:lnTo>
                    <a:pt x="90" y="390"/>
                  </a:lnTo>
                  <a:lnTo>
                    <a:pt x="60" y="450"/>
                  </a:lnTo>
                  <a:lnTo>
                    <a:pt x="30" y="525"/>
                  </a:lnTo>
                  <a:lnTo>
                    <a:pt x="15" y="615"/>
                  </a:lnTo>
                  <a:lnTo>
                    <a:pt x="0" y="705"/>
                  </a:lnTo>
                  <a:lnTo>
                    <a:pt x="0" y="795"/>
                  </a:lnTo>
                  <a:lnTo>
                    <a:pt x="15" y="855"/>
                  </a:lnTo>
                  <a:lnTo>
                    <a:pt x="15" y="900"/>
                  </a:lnTo>
                  <a:lnTo>
                    <a:pt x="30" y="945"/>
                  </a:lnTo>
                  <a:lnTo>
                    <a:pt x="45" y="990"/>
                  </a:lnTo>
                  <a:lnTo>
                    <a:pt x="60" y="1065"/>
                  </a:lnTo>
                  <a:lnTo>
                    <a:pt x="90" y="1110"/>
                  </a:lnTo>
                  <a:lnTo>
                    <a:pt x="120" y="1125"/>
                  </a:lnTo>
                  <a:lnTo>
                    <a:pt x="150" y="1140"/>
                  </a:lnTo>
                  <a:lnTo>
                    <a:pt x="180" y="1140"/>
                  </a:lnTo>
                  <a:lnTo>
                    <a:pt x="210" y="1110"/>
                  </a:lnTo>
                  <a:lnTo>
                    <a:pt x="240" y="1080"/>
                  </a:lnTo>
                  <a:lnTo>
                    <a:pt x="270" y="1035"/>
                  </a:lnTo>
                  <a:lnTo>
                    <a:pt x="240" y="990"/>
                  </a:lnTo>
                  <a:lnTo>
                    <a:pt x="225" y="945"/>
                  </a:lnTo>
                  <a:lnTo>
                    <a:pt x="225" y="930"/>
                  </a:lnTo>
                  <a:lnTo>
                    <a:pt x="225" y="945"/>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30" name="Freeform 20">
              <a:extLst>
                <a:ext uri="{FF2B5EF4-FFF2-40B4-BE49-F238E27FC236}">
                  <a16:creationId xmlns:a16="http://schemas.microsoft.com/office/drawing/2014/main" xmlns="" id="{DAB3B6F5-01EB-4051-9844-E8561741FC7F}"/>
                </a:ext>
              </a:extLst>
            </p:cNvPr>
            <p:cNvSpPr>
              <a:spLocks/>
            </p:cNvSpPr>
            <p:nvPr/>
          </p:nvSpPr>
          <p:spPr bwMode="auto">
            <a:xfrm>
              <a:off x="9834" y="14698"/>
              <a:ext cx="535" cy="763"/>
            </a:xfrm>
            <a:custGeom>
              <a:avLst/>
              <a:gdLst>
                <a:gd name="T0" fmla="*/ 1070 w 449"/>
                <a:gd name="T1" fmla="*/ 1002 h 675"/>
                <a:gd name="T2" fmla="*/ 1114 w 449"/>
                <a:gd name="T3" fmla="*/ 782 h 675"/>
                <a:gd name="T4" fmla="*/ 1114 w 449"/>
                <a:gd name="T5" fmla="*/ 595 h 675"/>
                <a:gd name="T6" fmla="*/ 1028 w 449"/>
                <a:gd name="T7" fmla="*/ 468 h 675"/>
                <a:gd name="T8" fmla="*/ 940 w 449"/>
                <a:gd name="T9" fmla="*/ 345 h 675"/>
                <a:gd name="T10" fmla="*/ 813 w 449"/>
                <a:gd name="T11" fmla="*/ 313 h 675"/>
                <a:gd name="T12" fmla="*/ 727 w 449"/>
                <a:gd name="T13" fmla="*/ 374 h 675"/>
                <a:gd name="T14" fmla="*/ 643 w 449"/>
                <a:gd name="T15" fmla="*/ 532 h 675"/>
                <a:gd name="T16" fmla="*/ 643 w 449"/>
                <a:gd name="T17" fmla="*/ 752 h 675"/>
                <a:gd name="T18" fmla="*/ 688 w 449"/>
                <a:gd name="T19" fmla="*/ 876 h 675"/>
                <a:gd name="T20" fmla="*/ 727 w 449"/>
                <a:gd name="T21" fmla="*/ 939 h 675"/>
                <a:gd name="T22" fmla="*/ 770 w 449"/>
                <a:gd name="T23" fmla="*/ 1002 h 675"/>
                <a:gd name="T24" fmla="*/ 727 w 449"/>
                <a:gd name="T25" fmla="*/ 1156 h 675"/>
                <a:gd name="T26" fmla="*/ 688 w 449"/>
                <a:gd name="T27" fmla="*/ 1219 h 675"/>
                <a:gd name="T28" fmla="*/ 601 w 449"/>
                <a:gd name="T29" fmla="*/ 1188 h 675"/>
                <a:gd name="T30" fmla="*/ 556 w 449"/>
                <a:gd name="T31" fmla="*/ 1188 h 675"/>
                <a:gd name="T32" fmla="*/ 514 w 449"/>
                <a:gd name="T33" fmla="*/ 1315 h 675"/>
                <a:gd name="T34" fmla="*/ 430 w 449"/>
                <a:gd name="T35" fmla="*/ 1344 h 675"/>
                <a:gd name="T36" fmla="*/ 387 w 449"/>
                <a:gd name="T37" fmla="*/ 1283 h 675"/>
                <a:gd name="T38" fmla="*/ 301 w 449"/>
                <a:gd name="T39" fmla="*/ 1283 h 675"/>
                <a:gd name="T40" fmla="*/ 213 w 449"/>
                <a:gd name="T41" fmla="*/ 1376 h 675"/>
                <a:gd name="T42" fmla="*/ 87 w 449"/>
                <a:gd name="T43" fmla="*/ 1376 h 675"/>
                <a:gd name="T44" fmla="*/ 0 w 449"/>
                <a:gd name="T45" fmla="*/ 1283 h 675"/>
                <a:gd name="T46" fmla="*/ 43 w 449"/>
                <a:gd name="T47" fmla="*/ 1219 h 675"/>
                <a:gd name="T48" fmla="*/ 170 w 449"/>
                <a:gd name="T49" fmla="*/ 1156 h 675"/>
                <a:gd name="T50" fmla="*/ 255 w 449"/>
                <a:gd name="T51" fmla="*/ 1033 h 675"/>
                <a:gd name="T52" fmla="*/ 343 w 449"/>
                <a:gd name="T53" fmla="*/ 782 h 675"/>
                <a:gd name="T54" fmla="*/ 430 w 449"/>
                <a:gd name="T55" fmla="*/ 468 h 675"/>
                <a:gd name="T56" fmla="*/ 556 w 449"/>
                <a:gd name="T57" fmla="*/ 157 h 675"/>
                <a:gd name="T58" fmla="*/ 770 w 449"/>
                <a:gd name="T59" fmla="*/ 0 h 675"/>
                <a:gd name="T60" fmla="*/ 940 w 449"/>
                <a:gd name="T61" fmla="*/ 31 h 675"/>
                <a:gd name="T62" fmla="*/ 1070 w 449"/>
                <a:gd name="T63" fmla="*/ 96 h 675"/>
                <a:gd name="T64" fmla="*/ 1200 w 449"/>
                <a:gd name="T65" fmla="*/ 313 h 675"/>
                <a:gd name="T66" fmla="*/ 1283 w 449"/>
                <a:gd name="T67" fmla="*/ 625 h 675"/>
                <a:gd name="T68" fmla="*/ 1283 w 449"/>
                <a:gd name="T69" fmla="*/ 939 h 675"/>
                <a:gd name="T70" fmla="*/ 1200 w 449"/>
                <a:gd name="T71" fmla="*/ 1251 h 675"/>
                <a:gd name="T72" fmla="*/ 1114 w 449"/>
                <a:gd name="T73" fmla="*/ 1251 h 675"/>
                <a:gd name="T74" fmla="*/ 1028 w 449"/>
                <a:gd name="T75" fmla="*/ 1127 h 6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9"/>
                <a:gd name="T115" fmla="*/ 0 h 675"/>
                <a:gd name="T116" fmla="*/ 449 w 449"/>
                <a:gd name="T117" fmla="*/ 675 h 6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9" h="675">
                  <a:moveTo>
                    <a:pt x="359" y="540"/>
                  </a:moveTo>
                  <a:lnTo>
                    <a:pt x="374" y="480"/>
                  </a:lnTo>
                  <a:lnTo>
                    <a:pt x="389" y="435"/>
                  </a:lnTo>
                  <a:lnTo>
                    <a:pt x="389" y="375"/>
                  </a:lnTo>
                  <a:lnTo>
                    <a:pt x="389" y="330"/>
                  </a:lnTo>
                  <a:lnTo>
                    <a:pt x="389" y="285"/>
                  </a:lnTo>
                  <a:lnTo>
                    <a:pt x="374" y="255"/>
                  </a:lnTo>
                  <a:lnTo>
                    <a:pt x="359" y="225"/>
                  </a:lnTo>
                  <a:lnTo>
                    <a:pt x="344" y="195"/>
                  </a:lnTo>
                  <a:lnTo>
                    <a:pt x="329" y="165"/>
                  </a:lnTo>
                  <a:lnTo>
                    <a:pt x="299" y="150"/>
                  </a:lnTo>
                  <a:lnTo>
                    <a:pt x="284" y="150"/>
                  </a:lnTo>
                  <a:lnTo>
                    <a:pt x="269" y="165"/>
                  </a:lnTo>
                  <a:lnTo>
                    <a:pt x="254" y="180"/>
                  </a:lnTo>
                  <a:lnTo>
                    <a:pt x="240" y="195"/>
                  </a:lnTo>
                  <a:lnTo>
                    <a:pt x="225" y="255"/>
                  </a:lnTo>
                  <a:lnTo>
                    <a:pt x="225" y="330"/>
                  </a:lnTo>
                  <a:lnTo>
                    <a:pt x="225" y="360"/>
                  </a:lnTo>
                  <a:lnTo>
                    <a:pt x="225" y="390"/>
                  </a:lnTo>
                  <a:lnTo>
                    <a:pt x="240" y="420"/>
                  </a:lnTo>
                  <a:lnTo>
                    <a:pt x="240" y="435"/>
                  </a:lnTo>
                  <a:lnTo>
                    <a:pt x="254" y="450"/>
                  </a:lnTo>
                  <a:lnTo>
                    <a:pt x="269" y="450"/>
                  </a:lnTo>
                  <a:lnTo>
                    <a:pt x="269" y="480"/>
                  </a:lnTo>
                  <a:lnTo>
                    <a:pt x="269" y="525"/>
                  </a:lnTo>
                  <a:lnTo>
                    <a:pt x="254" y="555"/>
                  </a:lnTo>
                  <a:lnTo>
                    <a:pt x="240" y="570"/>
                  </a:lnTo>
                  <a:lnTo>
                    <a:pt x="240" y="585"/>
                  </a:lnTo>
                  <a:lnTo>
                    <a:pt x="225" y="570"/>
                  </a:lnTo>
                  <a:lnTo>
                    <a:pt x="210" y="570"/>
                  </a:lnTo>
                  <a:lnTo>
                    <a:pt x="195" y="540"/>
                  </a:lnTo>
                  <a:lnTo>
                    <a:pt x="195" y="570"/>
                  </a:lnTo>
                  <a:lnTo>
                    <a:pt x="180" y="600"/>
                  </a:lnTo>
                  <a:lnTo>
                    <a:pt x="180" y="630"/>
                  </a:lnTo>
                  <a:lnTo>
                    <a:pt x="165" y="645"/>
                  </a:lnTo>
                  <a:lnTo>
                    <a:pt x="150" y="645"/>
                  </a:lnTo>
                  <a:lnTo>
                    <a:pt x="135" y="630"/>
                  </a:lnTo>
                  <a:lnTo>
                    <a:pt x="135" y="615"/>
                  </a:lnTo>
                  <a:lnTo>
                    <a:pt x="120" y="585"/>
                  </a:lnTo>
                  <a:lnTo>
                    <a:pt x="105" y="615"/>
                  </a:lnTo>
                  <a:lnTo>
                    <a:pt x="90" y="660"/>
                  </a:lnTo>
                  <a:lnTo>
                    <a:pt x="75" y="660"/>
                  </a:lnTo>
                  <a:lnTo>
                    <a:pt x="60" y="675"/>
                  </a:lnTo>
                  <a:lnTo>
                    <a:pt x="30" y="660"/>
                  </a:lnTo>
                  <a:lnTo>
                    <a:pt x="15" y="645"/>
                  </a:lnTo>
                  <a:lnTo>
                    <a:pt x="0" y="615"/>
                  </a:lnTo>
                  <a:lnTo>
                    <a:pt x="0" y="570"/>
                  </a:lnTo>
                  <a:lnTo>
                    <a:pt x="15" y="585"/>
                  </a:lnTo>
                  <a:lnTo>
                    <a:pt x="30" y="570"/>
                  </a:lnTo>
                  <a:lnTo>
                    <a:pt x="60" y="555"/>
                  </a:lnTo>
                  <a:lnTo>
                    <a:pt x="75" y="525"/>
                  </a:lnTo>
                  <a:lnTo>
                    <a:pt x="90" y="495"/>
                  </a:lnTo>
                  <a:lnTo>
                    <a:pt x="105" y="435"/>
                  </a:lnTo>
                  <a:lnTo>
                    <a:pt x="120" y="375"/>
                  </a:lnTo>
                  <a:lnTo>
                    <a:pt x="135" y="315"/>
                  </a:lnTo>
                  <a:lnTo>
                    <a:pt x="150" y="225"/>
                  </a:lnTo>
                  <a:lnTo>
                    <a:pt x="165" y="135"/>
                  </a:lnTo>
                  <a:lnTo>
                    <a:pt x="195" y="75"/>
                  </a:lnTo>
                  <a:lnTo>
                    <a:pt x="240" y="30"/>
                  </a:lnTo>
                  <a:lnTo>
                    <a:pt x="269" y="0"/>
                  </a:lnTo>
                  <a:lnTo>
                    <a:pt x="314" y="0"/>
                  </a:lnTo>
                  <a:lnTo>
                    <a:pt x="329" y="15"/>
                  </a:lnTo>
                  <a:lnTo>
                    <a:pt x="344" y="30"/>
                  </a:lnTo>
                  <a:lnTo>
                    <a:pt x="374" y="45"/>
                  </a:lnTo>
                  <a:lnTo>
                    <a:pt x="389" y="90"/>
                  </a:lnTo>
                  <a:lnTo>
                    <a:pt x="419" y="150"/>
                  </a:lnTo>
                  <a:lnTo>
                    <a:pt x="434" y="225"/>
                  </a:lnTo>
                  <a:lnTo>
                    <a:pt x="449" y="300"/>
                  </a:lnTo>
                  <a:lnTo>
                    <a:pt x="449" y="375"/>
                  </a:lnTo>
                  <a:lnTo>
                    <a:pt x="449" y="450"/>
                  </a:lnTo>
                  <a:lnTo>
                    <a:pt x="434" y="525"/>
                  </a:lnTo>
                  <a:lnTo>
                    <a:pt x="419" y="600"/>
                  </a:lnTo>
                  <a:lnTo>
                    <a:pt x="404" y="675"/>
                  </a:lnTo>
                  <a:lnTo>
                    <a:pt x="389" y="600"/>
                  </a:lnTo>
                  <a:lnTo>
                    <a:pt x="359" y="54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31" name="Freeform 21">
              <a:extLst>
                <a:ext uri="{FF2B5EF4-FFF2-40B4-BE49-F238E27FC236}">
                  <a16:creationId xmlns:a16="http://schemas.microsoft.com/office/drawing/2014/main" xmlns="" id="{B0717765-03FA-4747-BC5F-F0D941B70483}"/>
                </a:ext>
              </a:extLst>
            </p:cNvPr>
            <p:cNvSpPr>
              <a:spLocks/>
            </p:cNvSpPr>
            <p:nvPr/>
          </p:nvSpPr>
          <p:spPr bwMode="auto">
            <a:xfrm>
              <a:off x="1835" y="13223"/>
              <a:ext cx="322" cy="1288"/>
            </a:xfrm>
            <a:custGeom>
              <a:avLst/>
              <a:gdLst>
                <a:gd name="T0" fmla="*/ 213 w 270"/>
                <a:gd name="T1" fmla="*/ 2029 h 1140"/>
                <a:gd name="T2" fmla="*/ 346 w 270"/>
                <a:gd name="T3" fmla="*/ 2088 h 1140"/>
                <a:gd name="T4" fmla="*/ 431 w 270"/>
                <a:gd name="T5" fmla="*/ 2059 h 1140"/>
                <a:gd name="T6" fmla="*/ 518 w 270"/>
                <a:gd name="T7" fmla="*/ 1904 h 1140"/>
                <a:gd name="T8" fmla="*/ 563 w 270"/>
                <a:gd name="T9" fmla="*/ 1715 h 1140"/>
                <a:gd name="T10" fmla="*/ 601 w 270"/>
                <a:gd name="T11" fmla="*/ 1530 h 1140"/>
                <a:gd name="T12" fmla="*/ 563 w 270"/>
                <a:gd name="T13" fmla="*/ 1374 h 1140"/>
                <a:gd name="T14" fmla="*/ 475 w 270"/>
                <a:gd name="T15" fmla="*/ 1247 h 1140"/>
                <a:gd name="T16" fmla="*/ 346 w 270"/>
                <a:gd name="T17" fmla="*/ 1218 h 1140"/>
                <a:gd name="T18" fmla="*/ 302 w 270"/>
                <a:gd name="T19" fmla="*/ 1279 h 1140"/>
                <a:gd name="T20" fmla="*/ 259 w 270"/>
                <a:gd name="T21" fmla="*/ 1404 h 1140"/>
                <a:gd name="T22" fmla="*/ 213 w 270"/>
                <a:gd name="T23" fmla="*/ 1467 h 1140"/>
                <a:gd name="T24" fmla="*/ 130 w 270"/>
                <a:gd name="T25" fmla="*/ 1374 h 1140"/>
                <a:gd name="T26" fmla="*/ 87 w 270"/>
                <a:gd name="T27" fmla="*/ 1247 h 1140"/>
                <a:gd name="T28" fmla="*/ 130 w 270"/>
                <a:gd name="T29" fmla="*/ 1122 h 1140"/>
                <a:gd name="T30" fmla="*/ 87 w 270"/>
                <a:gd name="T31" fmla="*/ 1062 h 1140"/>
                <a:gd name="T32" fmla="*/ 43 w 270"/>
                <a:gd name="T33" fmla="*/ 966 h 1140"/>
                <a:gd name="T34" fmla="*/ 43 w 270"/>
                <a:gd name="T35" fmla="*/ 843 h 1140"/>
                <a:gd name="T36" fmla="*/ 43 w 270"/>
                <a:gd name="T37" fmla="*/ 719 h 1140"/>
                <a:gd name="T38" fmla="*/ 43 w 270"/>
                <a:gd name="T39" fmla="*/ 624 h 1140"/>
                <a:gd name="T40" fmla="*/ 0 w 270"/>
                <a:gd name="T41" fmla="*/ 436 h 1140"/>
                <a:gd name="T42" fmla="*/ 0 w 270"/>
                <a:gd name="T43" fmla="*/ 218 h 1140"/>
                <a:gd name="T44" fmla="*/ 87 w 270"/>
                <a:gd name="T45" fmla="*/ 62 h 1140"/>
                <a:gd name="T46" fmla="*/ 87 w 270"/>
                <a:gd name="T47" fmla="*/ 125 h 1140"/>
                <a:gd name="T48" fmla="*/ 130 w 270"/>
                <a:gd name="T49" fmla="*/ 312 h 1140"/>
                <a:gd name="T50" fmla="*/ 213 w 270"/>
                <a:gd name="T51" fmla="*/ 530 h 1140"/>
                <a:gd name="T52" fmla="*/ 346 w 270"/>
                <a:gd name="T53" fmla="*/ 655 h 1140"/>
                <a:gd name="T54" fmla="*/ 518 w 270"/>
                <a:gd name="T55" fmla="*/ 812 h 1140"/>
                <a:gd name="T56" fmla="*/ 689 w 270"/>
                <a:gd name="T57" fmla="*/ 1091 h 1140"/>
                <a:gd name="T58" fmla="*/ 776 w 270"/>
                <a:gd name="T59" fmla="*/ 1467 h 1140"/>
                <a:gd name="T60" fmla="*/ 733 w 270"/>
                <a:gd name="T61" fmla="*/ 1778 h 1140"/>
                <a:gd name="T62" fmla="*/ 689 w 270"/>
                <a:gd name="T63" fmla="*/ 1967 h 1140"/>
                <a:gd name="T64" fmla="*/ 601 w 270"/>
                <a:gd name="T65" fmla="*/ 2213 h 1140"/>
                <a:gd name="T66" fmla="*/ 431 w 270"/>
                <a:gd name="T67" fmla="*/ 2340 h 1140"/>
                <a:gd name="T68" fmla="*/ 259 w 270"/>
                <a:gd name="T69" fmla="*/ 2370 h 1140"/>
                <a:gd name="T70" fmla="*/ 87 w 270"/>
                <a:gd name="T71" fmla="*/ 2245 h 1140"/>
                <a:gd name="T72" fmla="*/ 87 w 270"/>
                <a:gd name="T73" fmla="*/ 2059 h 1140"/>
                <a:gd name="T74" fmla="*/ 130 w 270"/>
                <a:gd name="T75" fmla="*/ 193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45" y="945"/>
                  </a:moveTo>
                  <a:lnTo>
                    <a:pt x="75" y="975"/>
                  </a:lnTo>
                  <a:lnTo>
                    <a:pt x="90" y="1005"/>
                  </a:lnTo>
                  <a:lnTo>
                    <a:pt x="120" y="1005"/>
                  </a:lnTo>
                  <a:lnTo>
                    <a:pt x="135" y="1005"/>
                  </a:lnTo>
                  <a:lnTo>
                    <a:pt x="150" y="990"/>
                  </a:lnTo>
                  <a:lnTo>
                    <a:pt x="165" y="960"/>
                  </a:lnTo>
                  <a:lnTo>
                    <a:pt x="180" y="915"/>
                  </a:lnTo>
                  <a:lnTo>
                    <a:pt x="195" y="885"/>
                  </a:lnTo>
                  <a:lnTo>
                    <a:pt x="195" y="825"/>
                  </a:lnTo>
                  <a:lnTo>
                    <a:pt x="210" y="780"/>
                  </a:lnTo>
                  <a:lnTo>
                    <a:pt x="210" y="735"/>
                  </a:lnTo>
                  <a:lnTo>
                    <a:pt x="195" y="690"/>
                  </a:lnTo>
                  <a:lnTo>
                    <a:pt x="195" y="660"/>
                  </a:lnTo>
                  <a:lnTo>
                    <a:pt x="180" y="630"/>
                  </a:lnTo>
                  <a:lnTo>
                    <a:pt x="165" y="600"/>
                  </a:lnTo>
                  <a:lnTo>
                    <a:pt x="135" y="585"/>
                  </a:lnTo>
                  <a:lnTo>
                    <a:pt x="120" y="585"/>
                  </a:lnTo>
                  <a:lnTo>
                    <a:pt x="105" y="585"/>
                  </a:lnTo>
                  <a:lnTo>
                    <a:pt x="105" y="615"/>
                  </a:lnTo>
                  <a:lnTo>
                    <a:pt x="90" y="630"/>
                  </a:lnTo>
                  <a:lnTo>
                    <a:pt x="90" y="675"/>
                  </a:lnTo>
                  <a:lnTo>
                    <a:pt x="90" y="705"/>
                  </a:lnTo>
                  <a:lnTo>
                    <a:pt x="75" y="705"/>
                  </a:lnTo>
                  <a:lnTo>
                    <a:pt x="60" y="690"/>
                  </a:lnTo>
                  <a:lnTo>
                    <a:pt x="45" y="660"/>
                  </a:lnTo>
                  <a:lnTo>
                    <a:pt x="45" y="630"/>
                  </a:lnTo>
                  <a:lnTo>
                    <a:pt x="30" y="600"/>
                  </a:lnTo>
                  <a:lnTo>
                    <a:pt x="30" y="570"/>
                  </a:lnTo>
                  <a:lnTo>
                    <a:pt x="45" y="540"/>
                  </a:lnTo>
                  <a:lnTo>
                    <a:pt x="45" y="510"/>
                  </a:lnTo>
                  <a:lnTo>
                    <a:pt x="30" y="510"/>
                  </a:lnTo>
                  <a:lnTo>
                    <a:pt x="30" y="480"/>
                  </a:lnTo>
                  <a:lnTo>
                    <a:pt x="15" y="465"/>
                  </a:lnTo>
                  <a:lnTo>
                    <a:pt x="15" y="435"/>
                  </a:lnTo>
                  <a:lnTo>
                    <a:pt x="15" y="405"/>
                  </a:lnTo>
                  <a:lnTo>
                    <a:pt x="15" y="375"/>
                  </a:lnTo>
                  <a:lnTo>
                    <a:pt x="15" y="345"/>
                  </a:lnTo>
                  <a:lnTo>
                    <a:pt x="30" y="330"/>
                  </a:lnTo>
                  <a:lnTo>
                    <a:pt x="15" y="300"/>
                  </a:lnTo>
                  <a:lnTo>
                    <a:pt x="0" y="255"/>
                  </a:lnTo>
                  <a:lnTo>
                    <a:pt x="0" y="210"/>
                  </a:lnTo>
                  <a:lnTo>
                    <a:pt x="0" y="165"/>
                  </a:lnTo>
                  <a:lnTo>
                    <a:pt x="0" y="105"/>
                  </a:lnTo>
                  <a:lnTo>
                    <a:pt x="15" y="60"/>
                  </a:lnTo>
                  <a:lnTo>
                    <a:pt x="30" y="30"/>
                  </a:lnTo>
                  <a:lnTo>
                    <a:pt x="45" y="0"/>
                  </a:lnTo>
                  <a:lnTo>
                    <a:pt x="30" y="60"/>
                  </a:lnTo>
                  <a:lnTo>
                    <a:pt x="30" y="105"/>
                  </a:lnTo>
                  <a:lnTo>
                    <a:pt x="45" y="150"/>
                  </a:lnTo>
                  <a:lnTo>
                    <a:pt x="60" y="195"/>
                  </a:lnTo>
                  <a:lnTo>
                    <a:pt x="75" y="255"/>
                  </a:lnTo>
                  <a:lnTo>
                    <a:pt x="90" y="285"/>
                  </a:lnTo>
                  <a:lnTo>
                    <a:pt x="120" y="315"/>
                  </a:lnTo>
                  <a:lnTo>
                    <a:pt x="135" y="345"/>
                  </a:lnTo>
                  <a:lnTo>
                    <a:pt x="180" y="390"/>
                  </a:lnTo>
                  <a:lnTo>
                    <a:pt x="210" y="450"/>
                  </a:lnTo>
                  <a:lnTo>
                    <a:pt x="240" y="525"/>
                  </a:lnTo>
                  <a:lnTo>
                    <a:pt x="255" y="615"/>
                  </a:lnTo>
                  <a:lnTo>
                    <a:pt x="270" y="705"/>
                  </a:lnTo>
                  <a:lnTo>
                    <a:pt x="270" y="795"/>
                  </a:lnTo>
                  <a:lnTo>
                    <a:pt x="255" y="855"/>
                  </a:lnTo>
                  <a:lnTo>
                    <a:pt x="255" y="900"/>
                  </a:lnTo>
                  <a:lnTo>
                    <a:pt x="240" y="945"/>
                  </a:lnTo>
                  <a:lnTo>
                    <a:pt x="225" y="990"/>
                  </a:lnTo>
                  <a:lnTo>
                    <a:pt x="210" y="1065"/>
                  </a:lnTo>
                  <a:lnTo>
                    <a:pt x="180" y="1110"/>
                  </a:lnTo>
                  <a:lnTo>
                    <a:pt x="150" y="1125"/>
                  </a:lnTo>
                  <a:lnTo>
                    <a:pt x="120" y="1140"/>
                  </a:lnTo>
                  <a:lnTo>
                    <a:pt x="90" y="1140"/>
                  </a:lnTo>
                  <a:lnTo>
                    <a:pt x="60" y="1110"/>
                  </a:lnTo>
                  <a:lnTo>
                    <a:pt x="30" y="1080"/>
                  </a:lnTo>
                  <a:lnTo>
                    <a:pt x="0" y="1035"/>
                  </a:lnTo>
                  <a:lnTo>
                    <a:pt x="30" y="990"/>
                  </a:lnTo>
                  <a:lnTo>
                    <a:pt x="45" y="945"/>
                  </a:lnTo>
                  <a:lnTo>
                    <a:pt x="45" y="930"/>
                  </a:lnTo>
                  <a:lnTo>
                    <a:pt x="45" y="945"/>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32" name="Freeform 22">
              <a:extLst>
                <a:ext uri="{FF2B5EF4-FFF2-40B4-BE49-F238E27FC236}">
                  <a16:creationId xmlns:a16="http://schemas.microsoft.com/office/drawing/2014/main" xmlns="" id="{5B8042FC-C530-467C-B480-A9C71269CFA3}"/>
                </a:ext>
              </a:extLst>
            </p:cNvPr>
            <p:cNvSpPr>
              <a:spLocks/>
            </p:cNvSpPr>
            <p:nvPr/>
          </p:nvSpPr>
          <p:spPr bwMode="auto">
            <a:xfrm>
              <a:off x="2228" y="14698"/>
              <a:ext cx="553" cy="763"/>
            </a:xfrm>
            <a:custGeom>
              <a:avLst/>
              <a:gdLst>
                <a:gd name="T0" fmla="*/ 213 w 464"/>
                <a:gd name="T1" fmla="*/ 1002 h 675"/>
                <a:gd name="T2" fmla="*/ 173 w 464"/>
                <a:gd name="T3" fmla="*/ 782 h 675"/>
                <a:gd name="T4" fmla="*/ 173 w 464"/>
                <a:gd name="T5" fmla="*/ 595 h 675"/>
                <a:gd name="T6" fmla="*/ 259 w 464"/>
                <a:gd name="T7" fmla="*/ 468 h 675"/>
                <a:gd name="T8" fmla="*/ 387 w 464"/>
                <a:gd name="T9" fmla="*/ 345 h 675"/>
                <a:gd name="T10" fmla="*/ 474 w 464"/>
                <a:gd name="T11" fmla="*/ 313 h 675"/>
                <a:gd name="T12" fmla="*/ 558 w 464"/>
                <a:gd name="T13" fmla="*/ 374 h 675"/>
                <a:gd name="T14" fmla="*/ 642 w 464"/>
                <a:gd name="T15" fmla="*/ 532 h 675"/>
                <a:gd name="T16" fmla="*/ 642 w 464"/>
                <a:gd name="T17" fmla="*/ 752 h 675"/>
                <a:gd name="T18" fmla="*/ 599 w 464"/>
                <a:gd name="T19" fmla="*/ 876 h 675"/>
                <a:gd name="T20" fmla="*/ 558 w 464"/>
                <a:gd name="T21" fmla="*/ 939 h 675"/>
                <a:gd name="T22" fmla="*/ 517 w 464"/>
                <a:gd name="T23" fmla="*/ 1002 h 675"/>
                <a:gd name="T24" fmla="*/ 558 w 464"/>
                <a:gd name="T25" fmla="*/ 1156 h 675"/>
                <a:gd name="T26" fmla="*/ 599 w 464"/>
                <a:gd name="T27" fmla="*/ 1219 h 675"/>
                <a:gd name="T28" fmla="*/ 686 w 464"/>
                <a:gd name="T29" fmla="*/ 1188 h 675"/>
                <a:gd name="T30" fmla="*/ 727 w 464"/>
                <a:gd name="T31" fmla="*/ 1188 h 675"/>
                <a:gd name="T32" fmla="*/ 771 w 464"/>
                <a:gd name="T33" fmla="*/ 1315 h 675"/>
                <a:gd name="T34" fmla="*/ 855 w 464"/>
                <a:gd name="T35" fmla="*/ 1344 h 675"/>
                <a:gd name="T36" fmla="*/ 901 w 464"/>
                <a:gd name="T37" fmla="*/ 1283 h 675"/>
                <a:gd name="T38" fmla="*/ 987 w 464"/>
                <a:gd name="T39" fmla="*/ 1283 h 675"/>
                <a:gd name="T40" fmla="*/ 1074 w 464"/>
                <a:gd name="T41" fmla="*/ 1376 h 675"/>
                <a:gd name="T42" fmla="*/ 1200 w 464"/>
                <a:gd name="T43" fmla="*/ 1376 h 675"/>
                <a:gd name="T44" fmla="*/ 1287 w 464"/>
                <a:gd name="T45" fmla="*/ 1283 h 675"/>
                <a:gd name="T46" fmla="*/ 1243 w 464"/>
                <a:gd name="T47" fmla="*/ 1219 h 675"/>
                <a:gd name="T48" fmla="*/ 1156 w 464"/>
                <a:gd name="T49" fmla="*/ 1156 h 675"/>
                <a:gd name="T50" fmla="*/ 1030 w 464"/>
                <a:gd name="T51" fmla="*/ 1033 h 675"/>
                <a:gd name="T52" fmla="*/ 943 w 464"/>
                <a:gd name="T53" fmla="*/ 782 h 675"/>
                <a:gd name="T54" fmla="*/ 855 w 464"/>
                <a:gd name="T55" fmla="*/ 468 h 675"/>
                <a:gd name="T56" fmla="*/ 727 w 464"/>
                <a:gd name="T57" fmla="*/ 157 h 675"/>
                <a:gd name="T58" fmla="*/ 517 w 464"/>
                <a:gd name="T59" fmla="*/ 0 h 675"/>
                <a:gd name="T60" fmla="*/ 343 w 464"/>
                <a:gd name="T61" fmla="*/ 31 h 675"/>
                <a:gd name="T62" fmla="*/ 213 w 464"/>
                <a:gd name="T63" fmla="*/ 96 h 675"/>
                <a:gd name="T64" fmla="*/ 87 w 464"/>
                <a:gd name="T65" fmla="*/ 313 h 675"/>
                <a:gd name="T66" fmla="*/ 0 w 464"/>
                <a:gd name="T67" fmla="*/ 625 h 675"/>
                <a:gd name="T68" fmla="*/ 0 w 464"/>
                <a:gd name="T69" fmla="*/ 939 h 675"/>
                <a:gd name="T70" fmla="*/ 87 w 464"/>
                <a:gd name="T71" fmla="*/ 1251 h 675"/>
                <a:gd name="T72" fmla="*/ 213 w 464"/>
                <a:gd name="T73" fmla="*/ 1251 h 675"/>
                <a:gd name="T74" fmla="*/ 259 w 464"/>
                <a:gd name="T75" fmla="*/ 1127 h 6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4"/>
                <a:gd name="T115" fmla="*/ 0 h 675"/>
                <a:gd name="T116" fmla="*/ 464 w 464"/>
                <a:gd name="T117" fmla="*/ 675 h 6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4" h="675">
                  <a:moveTo>
                    <a:pt x="90" y="540"/>
                  </a:moveTo>
                  <a:lnTo>
                    <a:pt x="75" y="480"/>
                  </a:lnTo>
                  <a:lnTo>
                    <a:pt x="60" y="435"/>
                  </a:lnTo>
                  <a:lnTo>
                    <a:pt x="60" y="375"/>
                  </a:lnTo>
                  <a:lnTo>
                    <a:pt x="60" y="330"/>
                  </a:lnTo>
                  <a:lnTo>
                    <a:pt x="60" y="285"/>
                  </a:lnTo>
                  <a:lnTo>
                    <a:pt x="75" y="255"/>
                  </a:lnTo>
                  <a:lnTo>
                    <a:pt x="90" y="225"/>
                  </a:lnTo>
                  <a:lnTo>
                    <a:pt x="105" y="195"/>
                  </a:lnTo>
                  <a:lnTo>
                    <a:pt x="135" y="165"/>
                  </a:lnTo>
                  <a:lnTo>
                    <a:pt x="150" y="150"/>
                  </a:lnTo>
                  <a:lnTo>
                    <a:pt x="165" y="150"/>
                  </a:lnTo>
                  <a:lnTo>
                    <a:pt x="180" y="165"/>
                  </a:lnTo>
                  <a:lnTo>
                    <a:pt x="195" y="180"/>
                  </a:lnTo>
                  <a:lnTo>
                    <a:pt x="209" y="195"/>
                  </a:lnTo>
                  <a:lnTo>
                    <a:pt x="224" y="255"/>
                  </a:lnTo>
                  <a:lnTo>
                    <a:pt x="224" y="330"/>
                  </a:lnTo>
                  <a:lnTo>
                    <a:pt x="224" y="360"/>
                  </a:lnTo>
                  <a:lnTo>
                    <a:pt x="224" y="390"/>
                  </a:lnTo>
                  <a:lnTo>
                    <a:pt x="209" y="420"/>
                  </a:lnTo>
                  <a:lnTo>
                    <a:pt x="209" y="435"/>
                  </a:lnTo>
                  <a:lnTo>
                    <a:pt x="195" y="450"/>
                  </a:lnTo>
                  <a:lnTo>
                    <a:pt x="180" y="450"/>
                  </a:lnTo>
                  <a:lnTo>
                    <a:pt x="180" y="480"/>
                  </a:lnTo>
                  <a:lnTo>
                    <a:pt x="180" y="525"/>
                  </a:lnTo>
                  <a:lnTo>
                    <a:pt x="195" y="555"/>
                  </a:lnTo>
                  <a:lnTo>
                    <a:pt x="209" y="570"/>
                  </a:lnTo>
                  <a:lnTo>
                    <a:pt x="209" y="585"/>
                  </a:lnTo>
                  <a:lnTo>
                    <a:pt x="224" y="570"/>
                  </a:lnTo>
                  <a:lnTo>
                    <a:pt x="239" y="570"/>
                  </a:lnTo>
                  <a:lnTo>
                    <a:pt x="254" y="540"/>
                  </a:lnTo>
                  <a:lnTo>
                    <a:pt x="254" y="570"/>
                  </a:lnTo>
                  <a:lnTo>
                    <a:pt x="269" y="600"/>
                  </a:lnTo>
                  <a:lnTo>
                    <a:pt x="269" y="630"/>
                  </a:lnTo>
                  <a:lnTo>
                    <a:pt x="284" y="645"/>
                  </a:lnTo>
                  <a:lnTo>
                    <a:pt x="299" y="645"/>
                  </a:lnTo>
                  <a:lnTo>
                    <a:pt x="314" y="630"/>
                  </a:lnTo>
                  <a:lnTo>
                    <a:pt x="314" y="615"/>
                  </a:lnTo>
                  <a:lnTo>
                    <a:pt x="329" y="585"/>
                  </a:lnTo>
                  <a:lnTo>
                    <a:pt x="344" y="615"/>
                  </a:lnTo>
                  <a:lnTo>
                    <a:pt x="359" y="660"/>
                  </a:lnTo>
                  <a:lnTo>
                    <a:pt x="374" y="660"/>
                  </a:lnTo>
                  <a:lnTo>
                    <a:pt x="389" y="675"/>
                  </a:lnTo>
                  <a:lnTo>
                    <a:pt x="419" y="660"/>
                  </a:lnTo>
                  <a:lnTo>
                    <a:pt x="434" y="645"/>
                  </a:lnTo>
                  <a:lnTo>
                    <a:pt x="449" y="615"/>
                  </a:lnTo>
                  <a:lnTo>
                    <a:pt x="464" y="570"/>
                  </a:lnTo>
                  <a:lnTo>
                    <a:pt x="434" y="585"/>
                  </a:lnTo>
                  <a:lnTo>
                    <a:pt x="419" y="570"/>
                  </a:lnTo>
                  <a:lnTo>
                    <a:pt x="404" y="555"/>
                  </a:lnTo>
                  <a:lnTo>
                    <a:pt x="374" y="525"/>
                  </a:lnTo>
                  <a:lnTo>
                    <a:pt x="359" y="495"/>
                  </a:lnTo>
                  <a:lnTo>
                    <a:pt x="344" y="435"/>
                  </a:lnTo>
                  <a:lnTo>
                    <a:pt x="329" y="375"/>
                  </a:lnTo>
                  <a:lnTo>
                    <a:pt x="314" y="315"/>
                  </a:lnTo>
                  <a:lnTo>
                    <a:pt x="299" y="225"/>
                  </a:lnTo>
                  <a:lnTo>
                    <a:pt x="284" y="135"/>
                  </a:lnTo>
                  <a:lnTo>
                    <a:pt x="254" y="75"/>
                  </a:lnTo>
                  <a:lnTo>
                    <a:pt x="209" y="30"/>
                  </a:lnTo>
                  <a:lnTo>
                    <a:pt x="180" y="0"/>
                  </a:lnTo>
                  <a:lnTo>
                    <a:pt x="135" y="0"/>
                  </a:lnTo>
                  <a:lnTo>
                    <a:pt x="120" y="15"/>
                  </a:lnTo>
                  <a:lnTo>
                    <a:pt x="105" y="30"/>
                  </a:lnTo>
                  <a:lnTo>
                    <a:pt x="75" y="45"/>
                  </a:lnTo>
                  <a:lnTo>
                    <a:pt x="60" y="90"/>
                  </a:lnTo>
                  <a:lnTo>
                    <a:pt x="30" y="150"/>
                  </a:lnTo>
                  <a:lnTo>
                    <a:pt x="15" y="225"/>
                  </a:lnTo>
                  <a:lnTo>
                    <a:pt x="0" y="300"/>
                  </a:lnTo>
                  <a:lnTo>
                    <a:pt x="0" y="375"/>
                  </a:lnTo>
                  <a:lnTo>
                    <a:pt x="0" y="450"/>
                  </a:lnTo>
                  <a:lnTo>
                    <a:pt x="15" y="525"/>
                  </a:lnTo>
                  <a:lnTo>
                    <a:pt x="30" y="600"/>
                  </a:lnTo>
                  <a:lnTo>
                    <a:pt x="45" y="675"/>
                  </a:lnTo>
                  <a:lnTo>
                    <a:pt x="75" y="600"/>
                  </a:lnTo>
                  <a:lnTo>
                    <a:pt x="90" y="54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26" name="Rectangle 25"/>
          <p:cNvSpPr/>
          <p:nvPr/>
        </p:nvSpPr>
        <p:spPr>
          <a:xfrm>
            <a:off x="990600" y="228600"/>
            <a:ext cx="6934200" cy="523220"/>
          </a:xfrm>
          <a:prstGeom prst="rect">
            <a:avLst/>
          </a:prstGeom>
        </p:spPr>
        <p:txBody>
          <a:bodyPr wrap="square">
            <a:spAutoFit/>
          </a:bodyPr>
          <a:lstStyle/>
          <a:p>
            <a:pPr algn="just"/>
            <a:r>
              <a:rPr lang="en-US" sz="2800" b="1" dirty="0" smtClean="0">
                <a:solidFill>
                  <a:srgbClr val="0070C0"/>
                </a:solidFill>
                <a:latin typeface="Times New Roman" pitchFamily="18" charset="0"/>
                <a:cs typeface="Times New Roman" pitchFamily="18" charset="0"/>
              </a:rPr>
              <a:t>2. </a:t>
            </a:r>
            <a:r>
              <a:rPr lang="en-US" sz="2800" b="1" dirty="0" err="1" smtClean="0">
                <a:solidFill>
                  <a:srgbClr val="0070C0"/>
                </a:solidFill>
                <a:latin typeface="Times New Roman" pitchFamily="18" charset="0"/>
                <a:cs typeface="Times New Roman" pitchFamily="18" charset="0"/>
              </a:rPr>
              <a:t>Giá</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trị</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nghệ</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thuật</a:t>
            </a:r>
            <a:r>
              <a:rPr lang="en-US" sz="2800" b="1" i="1" dirty="0" smtClean="0">
                <a:solidFill>
                  <a:srgbClr val="0070C0"/>
                </a:solidFill>
                <a:latin typeface="Times New Roman" pitchFamily="18" charset="0"/>
                <a:cs typeface="Times New Roman" pitchFamily="18" charset="0"/>
              </a:rPr>
              <a:t>:</a:t>
            </a:r>
            <a:endParaRPr lang="vi-VN" sz="2800" b="1" dirty="0" smtClean="0">
              <a:solidFill>
                <a:srgbClr val="0070C0"/>
              </a:solidFill>
              <a:latin typeface="Times New Roman" pitchFamily="18" charset="0"/>
              <a:cs typeface="Times New Roman" pitchFamily="18" charset="0"/>
            </a:endParaRPr>
          </a:p>
        </p:txBody>
      </p:sp>
      <p:sp>
        <p:nvSpPr>
          <p:cNvPr id="30" name="Rectangle 29"/>
          <p:cNvSpPr/>
          <p:nvPr/>
        </p:nvSpPr>
        <p:spPr>
          <a:xfrm>
            <a:off x="914400" y="685800"/>
            <a:ext cx="8001000" cy="7386638"/>
          </a:xfrm>
          <a:prstGeom prst="rect">
            <a:avLst/>
          </a:prstGeom>
        </p:spPr>
        <p:txBody>
          <a:bodyPr wrap="square">
            <a:spAutoFit/>
          </a:bodyPr>
          <a:lstStyle/>
          <a:p>
            <a:pPr algn="just">
              <a:lnSpc>
                <a:spcPct val="150000"/>
              </a:lnSpc>
            </a:pPr>
            <a:r>
              <a:rPr lang="vi-VN" sz="24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a:t>
            </a:r>
            <a:r>
              <a:rPr lang="vi-VN"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Sự</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kết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hợp</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giữa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yếu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tố</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kì</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ảo</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và</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yếu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tố</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hiện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thực</a:t>
            </a:r>
            <a:endParaRPr lang="en-US" sz="2000" b="1"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 - </a:t>
            </a:r>
            <a:r>
              <a:rPr lang="en-US" sz="2000" b="1" dirty="0" err="1" smtClean="0">
                <a:latin typeface="Times New Roman" pitchFamily="18" charset="0"/>
                <a:cs typeface="Times New Roman" pitchFamily="18" charset="0"/>
              </a:rPr>
              <a:t>Nghệ</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thuật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xây</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dựng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tình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tiết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kết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cấu</a:t>
            </a:r>
            <a:r>
              <a:rPr lang="en-US" sz="2000" b="1" dirty="0" smtClean="0">
                <a:latin typeface="Times New Roman" pitchFamily="18" charset="0"/>
                <a:cs typeface="Times New Roman" pitchFamily="18" charset="0"/>
              </a:rPr>
              <a:t>:</a:t>
            </a:r>
            <a:endParaRPr lang="vi-VN"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  + T</a:t>
            </a:r>
            <a:r>
              <a:rPr lang="vi-VN" sz="2000" dirty="0" smtClean="0">
                <a:latin typeface="Times New Roman" pitchFamily="18" charset="0"/>
                <a:cs typeface="Times New Roman" pitchFamily="18" charset="0"/>
              </a:rPr>
              <a:t>ình tiết phong phú, kết cấu khá phức tạp, trừ một số câu chuyện mang tính luận thuyết nên có tình tiết và kết cấu đơn giản </a:t>
            </a:r>
            <a:r>
              <a:rPr lang="en-US" sz="2000" dirty="0" smtClean="0">
                <a:latin typeface="Times New Roman" pitchFamily="18" charset="0"/>
                <a:cs typeface="Times New Roman" pitchFamily="18" charset="0"/>
              </a:rPr>
              <a:t>.</a:t>
            </a:r>
            <a:endParaRPr lang="vi-VN"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  + </a:t>
            </a:r>
            <a:r>
              <a:rPr lang="vi-VN" sz="2000" dirty="0" smtClean="0">
                <a:latin typeface="Times New Roman" pitchFamily="18" charset="0"/>
                <a:cs typeface="Times New Roman" pitchFamily="18" charset="0"/>
              </a:rPr>
              <a:t>Một số câu chuyện ảnh hưởng từ VHDG, tiếp thu, vay mượn cốt truyện từ VHDG nhưng kết cấu được mở rộng, nội dung ý nghĩa cũng sâu xa hơn</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   + </a:t>
            </a:r>
            <a:r>
              <a:rPr lang="vi-VN" sz="2000" dirty="0" smtClean="0">
                <a:latin typeface="Times New Roman" pitchFamily="18" charset="0"/>
                <a:cs typeface="Times New Roman" pitchFamily="18" charset="0"/>
              </a:rPr>
              <a:t>Kết thúc mỗi truyện đều có lời bình</a:t>
            </a:r>
            <a:r>
              <a:rPr lang="en-US" sz="2000" dirty="0" smtClean="0">
                <a:latin typeface="Times New Roman" pitchFamily="18" charset="0"/>
                <a:cs typeface="Times New Roman" pitchFamily="18" charset="0"/>
              </a:rPr>
              <a:t> - </a:t>
            </a:r>
            <a:r>
              <a:rPr lang="vi-VN" sz="2000" dirty="0" smtClean="0">
                <a:latin typeface="Times New Roman" pitchFamily="18" charset="0"/>
                <a:cs typeface="Times New Roman" pitchFamily="18" charset="0"/>
              </a:rPr>
              <a:t>một bộ phận hữu cơ trong kết cấu của truyền kì.</a:t>
            </a:r>
            <a:endParaRPr lang="en-US" sz="2000" dirty="0" smtClean="0">
              <a:latin typeface="Times New Roman" pitchFamily="18" charset="0"/>
              <a:cs typeface="Times New Roman" pitchFamily="18" charset="0"/>
            </a:endParaRPr>
          </a:p>
          <a:p>
            <a:pPr>
              <a:lnSpc>
                <a:spcPct val="150000"/>
              </a:lnSpc>
            </a:pP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Nghệ</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thuật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xây</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dựng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nhân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vật</a:t>
            </a:r>
            <a:r>
              <a:rPr lang="en-US" sz="2000" b="1"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  + </a:t>
            </a:r>
            <a:r>
              <a:rPr lang="vi-VN" sz="2000" dirty="0" smtClean="0">
                <a:latin typeface="Times New Roman" pitchFamily="18" charset="0"/>
                <a:cs typeface="Times New Roman" pitchFamily="18" charset="0"/>
              </a:rPr>
              <a:t>Nhân vật trong TKML chia thành 2 tuyến rõ rệt: thiện và ác.</a:t>
            </a:r>
          </a:p>
          <a:p>
            <a:pPr>
              <a:lnSpc>
                <a:spcPct val="150000"/>
              </a:lnSpc>
            </a:pP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X</a:t>
            </a:r>
            <a:r>
              <a:rPr lang="vi-VN" sz="2000" dirty="0" smtClean="0">
                <a:latin typeface="Times New Roman" pitchFamily="18" charset="0"/>
                <a:cs typeface="Times New Roman" pitchFamily="18" charset="0"/>
              </a:rPr>
              <a:t>ây dựng nhân vật có tính cách riêng, cụ thể thông qua lời dẫn chuyện và qua hành động, việc làm, ngôn ngữ của nhân vật (Ngô Tử Văn, Nhị Khanh, Vũ Thị Thiết…)</a:t>
            </a:r>
          </a:p>
          <a:p>
            <a:pPr>
              <a:lnSpc>
                <a:spcPct val="150000"/>
              </a:lnSpc>
              <a:buFontTx/>
              <a:buChar char="-"/>
            </a:pPr>
            <a:endParaRPr lang="vi-VN" sz="2000" dirty="0" smtClean="0">
              <a:latin typeface="Times New Roman" pitchFamily="18" charset="0"/>
              <a:cs typeface="Times New Roman" pitchFamily="18" charset="0"/>
            </a:endParaRPr>
          </a:p>
          <a:p>
            <a:endParaRPr lang="en-US" sz="2400" b="1" dirty="0" smtClean="0"/>
          </a:p>
          <a:p>
            <a:r>
              <a:rPr lang="en-US" sz="2400" b="1" dirty="0" smtClean="0">
                <a:latin typeface="Times New Roman" pitchFamily="18" charset="0"/>
                <a:cs typeface="Times New Roman" pitchFamily="18" charset="0"/>
              </a:rPr>
              <a:t> </a:t>
            </a:r>
            <a:endParaRPr lang="vi-VN"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amond(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amond(in)">
                                      <p:cBhvr>
                                        <p:cTn id="12"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 xmlns:a16="http://schemas.microsoft.com/office/drawing/2014/main" id="{E336A20C-D7B3-45FB-BDDF-C97AC8928D43}"/>
              </a:ext>
            </a:extLst>
          </p:cNvPr>
          <p:cNvGrpSpPr>
            <a:grpSpLocks/>
          </p:cNvGrpSpPr>
          <p:nvPr/>
        </p:nvGrpSpPr>
        <p:grpSpPr bwMode="auto">
          <a:xfrm>
            <a:off x="0" y="0"/>
            <a:ext cx="9144000" cy="6858000"/>
            <a:chOff x="1710" y="1254"/>
            <a:chExt cx="9177" cy="14478"/>
          </a:xfrm>
        </p:grpSpPr>
        <p:sp>
          <p:nvSpPr>
            <p:cNvPr id="11277" name="Freeform 3">
              <a:extLst>
                <a:ext uri="{FF2B5EF4-FFF2-40B4-BE49-F238E27FC236}">
                  <a16:creationId xmlns="" xmlns:a16="http://schemas.microsoft.com/office/drawing/2014/main" id="{4753F0E0-7C1E-4292-A579-FCA4007B23C2}"/>
                </a:ext>
              </a:extLst>
            </p:cNvPr>
            <p:cNvSpPr>
              <a:spLocks/>
            </p:cNvSpPr>
            <p:nvPr/>
          </p:nvSpPr>
          <p:spPr bwMode="auto">
            <a:xfrm>
              <a:off x="10190" y="1254"/>
              <a:ext cx="697" cy="1662"/>
            </a:xfrm>
            <a:custGeom>
              <a:avLst/>
              <a:gdLst>
                <a:gd name="T0" fmla="*/ 1201 w 585"/>
                <a:gd name="T1" fmla="*/ 2997 h 1471"/>
                <a:gd name="T2" fmla="*/ 988 w 585"/>
                <a:gd name="T3" fmla="*/ 3029 h 1471"/>
                <a:gd name="T4" fmla="*/ 729 w 585"/>
                <a:gd name="T5" fmla="*/ 2749 h 1471"/>
                <a:gd name="T6" fmla="*/ 643 w 585"/>
                <a:gd name="T7" fmla="*/ 2436 h 1471"/>
                <a:gd name="T8" fmla="*/ 687 w 585"/>
                <a:gd name="T9" fmla="*/ 1934 h 1471"/>
                <a:gd name="T10" fmla="*/ 902 w 585"/>
                <a:gd name="T11" fmla="*/ 1467 h 1471"/>
                <a:gd name="T12" fmla="*/ 1158 w 585"/>
                <a:gd name="T13" fmla="*/ 1247 h 1471"/>
                <a:gd name="T14" fmla="*/ 1288 w 585"/>
                <a:gd name="T15" fmla="*/ 966 h 1471"/>
                <a:gd name="T16" fmla="*/ 1288 w 585"/>
                <a:gd name="T17" fmla="*/ 687 h 1471"/>
                <a:gd name="T18" fmla="*/ 1417 w 585"/>
                <a:gd name="T19" fmla="*/ 876 h 1471"/>
                <a:gd name="T20" fmla="*/ 1376 w 585"/>
                <a:gd name="T21" fmla="*/ 1187 h 1471"/>
                <a:gd name="T22" fmla="*/ 1328 w 585"/>
                <a:gd name="T23" fmla="*/ 1374 h 1471"/>
                <a:gd name="T24" fmla="*/ 1376 w 585"/>
                <a:gd name="T25" fmla="*/ 1559 h 1471"/>
                <a:gd name="T26" fmla="*/ 1288 w 585"/>
                <a:gd name="T27" fmla="*/ 1717 h 1471"/>
                <a:gd name="T28" fmla="*/ 1288 w 585"/>
                <a:gd name="T29" fmla="*/ 1872 h 1471"/>
                <a:gd name="T30" fmla="*/ 1288 w 585"/>
                <a:gd name="T31" fmla="*/ 2059 h 1471"/>
                <a:gd name="T32" fmla="*/ 1158 w 585"/>
                <a:gd name="T33" fmla="*/ 2153 h 1471"/>
                <a:gd name="T34" fmla="*/ 1115 w 585"/>
                <a:gd name="T35" fmla="*/ 1934 h 1471"/>
                <a:gd name="T36" fmla="*/ 1031 w 585"/>
                <a:gd name="T37" fmla="*/ 1872 h 1471"/>
                <a:gd name="T38" fmla="*/ 855 w 585"/>
                <a:gd name="T39" fmla="*/ 2029 h 1471"/>
                <a:gd name="T40" fmla="*/ 816 w 585"/>
                <a:gd name="T41" fmla="*/ 2280 h 1471"/>
                <a:gd name="T42" fmla="*/ 902 w 585"/>
                <a:gd name="T43" fmla="*/ 2562 h 1471"/>
                <a:gd name="T44" fmla="*/ 988 w 585"/>
                <a:gd name="T45" fmla="*/ 2749 h 1471"/>
                <a:gd name="T46" fmla="*/ 1158 w 585"/>
                <a:gd name="T47" fmla="*/ 2720 h 1471"/>
                <a:gd name="T48" fmla="*/ 1376 w 585"/>
                <a:gd name="T49" fmla="*/ 2468 h 1471"/>
                <a:gd name="T50" fmla="*/ 1417 w 585"/>
                <a:gd name="T51" fmla="*/ 2311 h 1471"/>
                <a:gd name="T52" fmla="*/ 1460 w 585"/>
                <a:gd name="T53" fmla="*/ 1967 h 1471"/>
                <a:gd name="T54" fmla="*/ 1504 w 585"/>
                <a:gd name="T55" fmla="*/ 281 h 1471"/>
                <a:gd name="T56" fmla="*/ 776 w 585"/>
                <a:gd name="T57" fmla="*/ 342 h 1471"/>
                <a:gd name="T58" fmla="*/ 430 w 585"/>
                <a:gd name="T59" fmla="*/ 404 h 1471"/>
                <a:gd name="T60" fmla="*/ 343 w 585"/>
                <a:gd name="T61" fmla="*/ 499 h 1471"/>
                <a:gd name="T62" fmla="*/ 170 w 585"/>
                <a:gd name="T63" fmla="*/ 780 h 1471"/>
                <a:gd name="T64" fmla="*/ 170 w 585"/>
                <a:gd name="T65" fmla="*/ 1091 h 1471"/>
                <a:gd name="T66" fmla="*/ 213 w 585"/>
                <a:gd name="T67" fmla="*/ 1343 h 1471"/>
                <a:gd name="T68" fmla="*/ 387 w 585"/>
                <a:gd name="T69" fmla="*/ 1530 h 1471"/>
                <a:gd name="T70" fmla="*/ 556 w 585"/>
                <a:gd name="T71" fmla="*/ 1497 h 1471"/>
                <a:gd name="T72" fmla="*/ 600 w 585"/>
                <a:gd name="T73" fmla="*/ 1309 h 1471"/>
                <a:gd name="T74" fmla="*/ 600 w 585"/>
                <a:gd name="T75" fmla="*/ 1030 h 1471"/>
                <a:gd name="T76" fmla="*/ 514 w 585"/>
                <a:gd name="T77" fmla="*/ 936 h 1471"/>
                <a:gd name="T78" fmla="*/ 514 w 585"/>
                <a:gd name="T79" fmla="*/ 780 h 1471"/>
                <a:gd name="T80" fmla="*/ 600 w 585"/>
                <a:gd name="T81" fmla="*/ 655 h 1471"/>
                <a:gd name="T82" fmla="*/ 729 w 585"/>
                <a:gd name="T83" fmla="*/ 719 h 1471"/>
                <a:gd name="T84" fmla="*/ 776 w 585"/>
                <a:gd name="T85" fmla="*/ 530 h 1471"/>
                <a:gd name="T86" fmla="*/ 855 w 585"/>
                <a:gd name="T87" fmla="*/ 530 h 1471"/>
                <a:gd name="T88" fmla="*/ 944 w 585"/>
                <a:gd name="T89" fmla="*/ 563 h 1471"/>
                <a:gd name="T90" fmla="*/ 1115 w 585"/>
                <a:gd name="T91" fmla="*/ 468 h 1471"/>
                <a:gd name="T92" fmla="*/ 1288 w 585"/>
                <a:gd name="T93" fmla="*/ 592 h 1471"/>
                <a:gd name="T94" fmla="*/ 1158 w 585"/>
                <a:gd name="T95" fmla="*/ 655 h 1471"/>
                <a:gd name="T96" fmla="*/ 1031 w 585"/>
                <a:gd name="T97" fmla="*/ 843 h 1471"/>
                <a:gd name="T98" fmla="*/ 902 w 585"/>
                <a:gd name="T99" fmla="*/ 1187 h 1471"/>
                <a:gd name="T100" fmla="*/ 687 w 585"/>
                <a:gd name="T101" fmla="*/ 1717 h 1471"/>
                <a:gd name="T102" fmla="*/ 387 w 585"/>
                <a:gd name="T103" fmla="*/ 1872 h 1471"/>
                <a:gd name="T104" fmla="*/ 213 w 585"/>
                <a:gd name="T105" fmla="*/ 1747 h 1471"/>
                <a:gd name="T106" fmla="*/ 43 w 585"/>
                <a:gd name="T107" fmla="*/ 1404 h 1471"/>
                <a:gd name="T108" fmla="*/ 0 w 585"/>
                <a:gd name="T109" fmla="*/ 966 h 1471"/>
                <a:gd name="T110" fmla="*/ 87 w 585"/>
                <a:gd name="T111" fmla="*/ 530 h 1471"/>
                <a:gd name="T112" fmla="*/ 213 w 585"/>
                <a:gd name="T113" fmla="*/ 252 h 1471"/>
                <a:gd name="T114" fmla="*/ 430 w 585"/>
                <a:gd name="T115" fmla="*/ 96 h 1471"/>
                <a:gd name="T116" fmla="*/ 944 w 585"/>
                <a:gd name="T117" fmla="*/ 0 h 1471"/>
                <a:gd name="T118" fmla="*/ 1673 w 585"/>
                <a:gd name="T119" fmla="*/ 1309 h 1471"/>
                <a:gd name="T120" fmla="*/ 1631 w 585"/>
                <a:gd name="T121" fmla="*/ 2088 h 1471"/>
                <a:gd name="T122" fmla="*/ 1544 w 585"/>
                <a:gd name="T123" fmla="*/ 2530 h 1471"/>
                <a:gd name="T124" fmla="*/ 1460 w 585"/>
                <a:gd name="T125" fmla="*/ 2778 h 1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71"/>
                <a:gd name="T191" fmla="*/ 585 w 585"/>
                <a:gd name="T192" fmla="*/ 1471 h 1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71">
                  <a:moveTo>
                    <a:pt x="480" y="1381"/>
                  </a:moveTo>
                  <a:lnTo>
                    <a:pt x="450" y="1426"/>
                  </a:lnTo>
                  <a:lnTo>
                    <a:pt x="420" y="1441"/>
                  </a:lnTo>
                  <a:lnTo>
                    <a:pt x="390" y="1456"/>
                  </a:lnTo>
                  <a:lnTo>
                    <a:pt x="375" y="1471"/>
                  </a:lnTo>
                  <a:lnTo>
                    <a:pt x="345" y="1456"/>
                  </a:lnTo>
                  <a:lnTo>
                    <a:pt x="315" y="1426"/>
                  </a:lnTo>
                  <a:lnTo>
                    <a:pt x="285" y="1381"/>
                  </a:lnTo>
                  <a:lnTo>
                    <a:pt x="255" y="1321"/>
                  </a:lnTo>
                  <a:lnTo>
                    <a:pt x="240" y="1276"/>
                  </a:lnTo>
                  <a:lnTo>
                    <a:pt x="240" y="1216"/>
                  </a:lnTo>
                  <a:lnTo>
                    <a:pt x="225" y="1171"/>
                  </a:lnTo>
                  <a:lnTo>
                    <a:pt x="225" y="1126"/>
                  </a:lnTo>
                  <a:lnTo>
                    <a:pt x="225" y="1035"/>
                  </a:lnTo>
                  <a:lnTo>
                    <a:pt x="240" y="930"/>
                  </a:lnTo>
                  <a:lnTo>
                    <a:pt x="255" y="840"/>
                  </a:lnTo>
                  <a:lnTo>
                    <a:pt x="285" y="765"/>
                  </a:lnTo>
                  <a:lnTo>
                    <a:pt x="315" y="705"/>
                  </a:lnTo>
                  <a:lnTo>
                    <a:pt x="345" y="660"/>
                  </a:lnTo>
                  <a:lnTo>
                    <a:pt x="375" y="645"/>
                  </a:lnTo>
                  <a:lnTo>
                    <a:pt x="405" y="600"/>
                  </a:lnTo>
                  <a:lnTo>
                    <a:pt x="420" y="570"/>
                  </a:lnTo>
                  <a:lnTo>
                    <a:pt x="435" y="525"/>
                  </a:lnTo>
                  <a:lnTo>
                    <a:pt x="450" y="465"/>
                  </a:lnTo>
                  <a:lnTo>
                    <a:pt x="450" y="420"/>
                  </a:lnTo>
                  <a:lnTo>
                    <a:pt x="450" y="375"/>
                  </a:lnTo>
                  <a:lnTo>
                    <a:pt x="450" y="330"/>
                  </a:lnTo>
                  <a:lnTo>
                    <a:pt x="465" y="345"/>
                  </a:lnTo>
                  <a:lnTo>
                    <a:pt x="480" y="390"/>
                  </a:lnTo>
                  <a:lnTo>
                    <a:pt x="495" y="420"/>
                  </a:lnTo>
                  <a:lnTo>
                    <a:pt x="495" y="480"/>
                  </a:lnTo>
                  <a:lnTo>
                    <a:pt x="495" y="525"/>
                  </a:lnTo>
                  <a:lnTo>
                    <a:pt x="480" y="570"/>
                  </a:lnTo>
                  <a:lnTo>
                    <a:pt x="480" y="615"/>
                  </a:lnTo>
                  <a:lnTo>
                    <a:pt x="450" y="645"/>
                  </a:lnTo>
                  <a:lnTo>
                    <a:pt x="465" y="660"/>
                  </a:lnTo>
                  <a:lnTo>
                    <a:pt x="480" y="690"/>
                  </a:lnTo>
                  <a:lnTo>
                    <a:pt x="480" y="720"/>
                  </a:lnTo>
                  <a:lnTo>
                    <a:pt x="480" y="750"/>
                  </a:lnTo>
                  <a:lnTo>
                    <a:pt x="480" y="780"/>
                  </a:lnTo>
                  <a:lnTo>
                    <a:pt x="465" y="810"/>
                  </a:lnTo>
                  <a:lnTo>
                    <a:pt x="450" y="825"/>
                  </a:lnTo>
                  <a:lnTo>
                    <a:pt x="435" y="840"/>
                  </a:lnTo>
                  <a:lnTo>
                    <a:pt x="450" y="870"/>
                  </a:lnTo>
                  <a:lnTo>
                    <a:pt x="450" y="900"/>
                  </a:lnTo>
                  <a:lnTo>
                    <a:pt x="450" y="930"/>
                  </a:lnTo>
                  <a:lnTo>
                    <a:pt x="450" y="960"/>
                  </a:lnTo>
                  <a:lnTo>
                    <a:pt x="450" y="990"/>
                  </a:lnTo>
                  <a:lnTo>
                    <a:pt x="435" y="1020"/>
                  </a:lnTo>
                  <a:lnTo>
                    <a:pt x="420" y="1035"/>
                  </a:lnTo>
                  <a:lnTo>
                    <a:pt x="405" y="1035"/>
                  </a:lnTo>
                  <a:lnTo>
                    <a:pt x="405" y="990"/>
                  </a:lnTo>
                  <a:lnTo>
                    <a:pt x="390" y="960"/>
                  </a:lnTo>
                  <a:lnTo>
                    <a:pt x="390" y="930"/>
                  </a:lnTo>
                  <a:lnTo>
                    <a:pt x="375" y="915"/>
                  </a:lnTo>
                  <a:lnTo>
                    <a:pt x="375" y="900"/>
                  </a:lnTo>
                  <a:lnTo>
                    <a:pt x="360" y="900"/>
                  </a:lnTo>
                  <a:lnTo>
                    <a:pt x="330" y="915"/>
                  </a:lnTo>
                  <a:lnTo>
                    <a:pt x="300" y="960"/>
                  </a:lnTo>
                  <a:lnTo>
                    <a:pt x="300" y="975"/>
                  </a:lnTo>
                  <a:lnTo>
                    <a:pt x="285" y="1020"/>
                  </a:lnTo>
                  <a:lnTo>
                    <a:pt x="285" y="1065"/>
                  </a:lnTo>
                  <a:lnTo>
                    <a:pt x="285" y="1096"/>
                  </a:lnTo>
                  <a:lnTo>
                    <a:pt x="285" y="1156"/>
                  </a:lnTo>
                  <a:lnTo>
                    <a:pt x="300" y="1201"/>
                  </a:lnTo>
                  <a:lnTo>
                    <a:pt x="315" y="1231"/>
                  </a:lnTo>
                  <a:lnTo>
                    <a:pt x="315" y="1276"/>
                  </a:lnTo>
                  <a:lnTo>
                    <a:pt x="330" y="1291"/>
                  </a:lnTo>
                  <a:lnTo>
                    <a:pt x="345" y="1321"/>
                  </a:lnTo>
                  <a:lnTo>
                    <a:pt x="375" y="1321"/>
                  </a:lnTo>
                  <a:lnTo>
                    <a:pt x="390" y="1321"/>
                  </a:lnTo>
                  <a:lnTo>
                    <a:pt x="405" y="1306"/>
                  </a:lnTo>
                  <a:lnTo>
                    <a:pt x="435" y="1291"/>
                  </a:lnTo>
                  <a:lnTo>
                    <a:pt x="450" y="1246"/>
                  </a:lnTo>
                  <a:lnTo>
                    <a:pt x="480" y="1186"/>
                  </a:lnTo>
                  <a:lnTo>
                    <a:pt x="480" y="1171"/>
                  </a:lnTo>
                  <a:lnTo>
                    <a:pt x="495" y="1156"/>
                  </a:lnTo>
                  <a:lnTo>
                    <a:pt x="495" y="1111"/>
                  </a:lnTo>
                  <a:lnTo>
                    <a:pt x="510" y="1065"/>
                  </a:lnTo>
                  <a:lnTo>
                    <a:pt x="510" y="1020"/>
                  </a:lnTo>
                  <a:lnTo>
                    <a:pt x="510" y="945"/>
                  </a:lnTo>
                  <a:lnTo>
                    <a:pt x="525" y="795"/>
                  </a:lnTo>
                  <a:lnTo>
                    <a:pt x="525" y="615"/>
                  </a:lnTo>
                  <a:lnTo>
                    <a:pt x="525" y="135"/>
                  </a:lnTo>
                  <a:lnTo>
                    <a:pt x="330" y="150"/>
                  </a:lnTo>
                  <a:lnTo>
                    <a:pt x="270" y="165"/>
                  </a:lnTo>
                  <a:lnTo>
                    <a:pt x="210" y="165"/>
                  </a:lnTo>
                  <a:lnTo>
                    <a:pt x="180" y="180"/>
                  </a:lnTo>
                  <a:lnTo>
                    <a:pt x="150" y="195"/>
                  </a:lnTo>
                  <a:lnTo>
                    <a:pt x="135" y="210"/>
                  </a:lnTo>
                  <a:lnTo>
                    <a:pt x="120" y="225"/>
                  </a:lnTo>
                  <a:lnTo>
                    <a:pt x="120" y="240"/>
                  </a:lnTo>
                  <a:lnTo>
                    <a:pt x="105" y="255"/>
                  </a:lnTo>
                  <a:lnTo>
                    <a:pt x="90" y="315"/>
                  </a:lnTo>
                  <a:lnTo>
                    <a:pt x="60" y="375"/>
                  </a:lnTo>
                  <a:lnTo>
                    <a:pt x="60" y="420"/>
                  </a:lnTo>
                  <a:lnTo>
                    <a:pt x="60" y="480"/>
                  </a:lnTo>
                  <a:lnTo>
                    <a:pt x="60" y="525"/>
                  </a:lnTo>
                  <a:lnTo>
                    <a:pt x="60" y="570"/>
                  </a:lnTo>
                  <a:lnTo>
                    <a:pt x="60" y="615"/>
                  </a:lnTo>
                  <a:lnTo>
                    <a:pt x="75" y="645"/>
                  </a:lnTo>
                  <a:lnTo>
                    <a:pt x="105" y="705"/>
                  </a:lnTo>
                  <a:lnTo>
                    <a:pt x="120" y="720"/>
                  </a:lnTo>
                  <a:lnTo>
                    <a:pt x="135" y="735"/>
                  </a:lnTo>
                  <a:lnTo>
                    <a:pt x="150" y="735"/>
                  </a:lnTo>
                  <a:lnTo>
                    <a:pt x="180" y="735"/>
                  </a:lnTo>
                  <a:lnTo>
                    <a:pt x="195" y="720"/>
                  </a:lnTo>
                  <a:lnTo>
                    <a:pt x="195" y="690"/>
                  </a:lnTo>
                  <a:lnTo>
                    <a:pt x="210" y="660"/>
                  </a:lnTo>
                  <a:lnTo>
                    <a:pt x="210" y="630"/>
                  </a:lnTo>
                  <a:lnTo>
                    <a:pt x="225" y="570"/>
                  </a:lnTo>
                  <a:lnTo>
                    <a:pt x="225" y="540"/>
                  </a:lnTo>
                  <a:lnTo>
                    <a:pt x="210" y="495"/>
                  </a:lnTo>
                  <a:lnTo>
                    <a:pt x="210" y="480"/>
                  </a:lnTo>
                  <a:lnTo>
                    <a:pt x="195" y="465"/>
                  </a:lnTo>
                  <a:lnTo>
                    <a:pt x="180" y="450"/>
                  </a:lnTo>
                  <a:lnTo>
                    <a:pt x="165" y="450"/>
                  </a:lnTo>
                  <a:lnTo>
                    <a:pt x="165" y="405"/>
                  </a:lnTo>
                  <a:lnTo>
                    <a:pt x="180" y="375"/>
                  </a:lnTo>
                  <a:lnTo>
                    <a:pt x="180" y="345"/>
                  </a:lnTo>
                  <a:lnTo>
                    <a:pt x="195" y="330"/>
                  </a:lnTo>
                  <a:lnTo>
                    <a:pt x="210" y="315"/>
                  </a:lnTo>
                  <a:lnTo>
                    <a:pt x="225" y="315"/>
                  </a:lnTo>
                  <a:lnTo>
                    <a:pt x="240" y="330"/>
                  </a:lnTo>
                  <a:lnTo>
                    <a:pt x="255" y="345"/>
                  </a:lnTo>
                  <a:lnTo>
                    <a:pt x="255" y="315"/>
                  </a:lnTo>
                  <a:lnTo>
                    <a:pt x="255" y="285"/>
                  </a:lnTo>
                  <a:lnTo>
                    <a:pt x="270" y="255"/>
                  </a:lnTo>
                  <a:lnTo>
                    <a:pt x="285" y="255"/>
                  </a:lnTo>
                  <a:lnTo>
                    <a:pt x="300" y="255"/>
                  </a:lnTo>
                  <a:lnTo>
                    <a:pt x="315" y="285"/>
                  </a:lnTo>
                  <a:lnTo>
                    <a:pt x="315" y="315"/>
                  </a:lnTo>
                  <a:lnTo>
                    <a:pt x="330" y="270"/>
                  </a:lnTo>
                  <a:lnTo>
                    <a:pt x="345" y="240"/>
                  </a:lnTo>
                  <a:lnTo>
                    <a:pt x="375" y="225"/>
                  </a:lnTo>
                  <a:lnTo>
                    <a:pt x="390" y="225"/>
                  </a:lnTo>
                  <a:lnTo>
                    <a:pt x="405" y="225"/>
                  </a:lnTo>
                  <a:lnTo>
                    <a:pt x="435" y="255"/>
                  </a:lnTo>
                  <a:lnTo>
                    <a:pt x="450" y="285"/>
                  </a:lnTo>
                  <a:lnTo>
                    <a:pt x="450" y="330"/>
                  </a:lnTo>
                  <a:lnTo>
                    <a:pt x="435" y="315"/>
                  </a:lnTo>
                  <a:lnTo>
                    <a:pt x="405" y="315"/>
                  </a:lnTo>
                  <a:lnTo>
                    <a:pt x="390" y="330"/>
                  </a:lnTo>
                  <a:lnTo>
                    <a:pt x="375" y="360"/>
                  </a:lnTo>
                  <a:lnTo>
                    <a:pt x="360" y="405"/>
                  </a:lnTo>
                  <a:lnTo>
                    <a:pt x="345" y="450"/>
                  </a:lnTo>
                  <a:lnTo>
                    <a:pt x="330" y="510"/>
                  </a:lnTo>
                  <a:lnTo>
                    <a:pt x="315" y="570"/>
                  </a:lnTo>
                  <a:lnTo>
                    <a:pt x="300" y="660"/>
                  </a:lnTo>
                  <a:lnTo>
                    <a:pt x="270" y="750"/>
                  </a:lnTo>
                  <a:lnTo>
                    <a:pt x="240" y="825"/>
                  </a:lnTo>
                  <a:lnTo>
                    <a:pt x="210" y="870"/>
                  </a:lnTo>
                  <a:lnTo>
                    <a:pt x="165" y="900"/>
                  </a:lnTo>
                  <a:lnTo>
                    <a:pt x="135" y="900"/>
                  </a:lnTo>
                  <a:lnTo>
                    <a:pt x="105" y="885"/>
                  </a:lnTo>
                  <a:lnTo>
                    <a:pt x="90" y="870"/>
                  </a:lnTo>
                  <a:lnTo>
                    <a:pt x="75" y="840"/>
                  </a:lnTo>
                  <a:lnTo>
                    <a:pt x="60" y="810"/>
                  </a:lnTo>
                  <a:lnTo>
                    <a:pt x="30" y="735"/>
                  </a:lnTo>
                  <a:lnTo>
                    <a:pt x="15" y="675"/>
                  </a:lnTo>
                  <a:lnTo>
                    <a:pt x="0" y="600"/>
                  </a:lnTo>
                  <a:lnTo>
                    <a:pt x="0" y="540"/>
                  </a:lnTo>
                  <a:lnTo>
                    <a:pt x="0" y="465"/>
                  </a:lnTo>
                  <a:lnTo>
                    <a:pt x="0" y="390"/>
                  </a:lnTo>
                  <a:lnTo>
                    <a:pt x="15" y="330"/>
                  </a:lnTo>
                  <a:lnTo>
                    <a:pt x="30" y="255"/>
                  </a:lnTo>
                  <a:lnTo>
                    <a:pt x="60" y="135"/>
                  </a:lnTo>
                  <a:lnTo>
                    <a:pt x="75" y="135"/>
                  </a:lnTo>
                  <a:lnTo>
                    <a:pt x="75" y="120"/>
                  </a:lnTo>
                  <a:lnTo>
                    <a:pt x="90" y="90"/>
                  </a:lnTo>
                  <a:lnTo>
                    <a:pt x="120" y="60"/>
                  </a:lnTo>
                  <a:lnTo>
                    <a:pt x="150" y="45"/>
                  </a:lnTo>
                  <a:lnTo>
                    <a:pt x="180" y="30"/>
                  </a:lnTo>
                  <a:lnTo>
                    <a:pt x="255" y="0"/>
                  </a:lnTo>
                  <a:lnTo>
                    <a:pt x="330" y="0"/>
                  </a:lnTo>
                  <a:lnTo>
                    <a:pt x="585" y="0"/>
                  </a:lnTo>
                  <a:lnTo>
                    <a:pt x="585" y="630"/>
                  </a:lnTo>
                  <a:lnTo>
                    <a:pt x="585" y="825"/>
                  </a:lnTo>
                  <a:lnTo>
                    <a:pt x="570" y="1005"/>
                  </a:lnTo>
                  <a:lnTo>
                    <a:pt x="570" y="1096"/>
                  </a:lnTo>
                  <a:lnTo>
                    <a:pt x="555" y="1156"/>
                  </a:lnTo>
                  <a:lnTo>
                    <a:pt x="540" y="1216"/>
                  </a:lnTo>
                  <a:lnTo>
                    <a:pt x="540" y="1276"/>
                  </a:lnTo>
                  <a:lnTo>
                    <a:pt x="525" y="1291"/>
                  </a:lnTo>
                  <a:lnTo>
                    <a:pt x="510" y="1336"/>
                  </a:lnTo>
                  <a:lnTo>
                    <a:pt x="480" y="1381"/>
                  </a:lnTo>
                  <a:close/>
                </a:path>
              </a:pathLst>
            </a:custGeom>
            <a:solidFill>
              <a:srgbClr val="B20065"/>
            </a:solidFill>
            <a:ln w="9525">
              <a:solidFill>
                <a:srgbClr val="0000FF"/>
              </a:solidFill>
              <a:round/>
              <a:headEnd/>
              <a:tailEnd/>
            </a:ln>
          </p:spPr>
          <p:txBody>
            <a:bodyPr/>
            <a:lstStyle/>
            <a:p>
              <a:endParaRPr lang="en-US"/>
            </a:p>
          </p:txBody>
        </p:sp>
        <p:sp>
          <p:nvSpPr>
            <p:cNvPr id="11278" name="Freeform 4">
              <a:extLst>
                <a:ext uri="{FF2B5EF4-FFF2-40B4-BE49-F238E27FC236}">
                  <a16:creationId xmlns="" xmlns:a16="http://schemas.microsoft.com/office/drawing/2014/main" id="{C2177422-9D35-473F-ABA0-976C658AE436}"/>
                </a:ext>
              </a:extLst>
            </p:cNvPr>
            <p:cNvSpPr>
              <a:spLocks/>
            </p:cNvSpPr>
            <p:nvPr/>
          </p:nvSpPr>
          <p:spPr bwMode="auto">
            <a:xfrm>
              <a:off x="1710" y="1254"/>
              <a:ext cx="697" cy="1662"/>
            </a:xfrm>
            <a:custGeom>
              <a:avLst/>
              <a:gdLst>
                <a:gd name="T0" fmla="*/ 474 w 585"/>
                <a:gd name="T1" fmla="*/ 2997 h 1471"/>
                <a:gd name="T2" fmla="*/ 687 w 585"/>
                <a:gd name="T3" fmla="*/ 3029 h 1471"/>
                <a:gd name="T4" fmla="*/ 944 w 585"/>
                <a:gd name="T5" fmla="*/ 2749 h 1471"/>
                <a:gd name="T6" fmla="*/ 1031 w 585"/>
                <a:gd name="T7" fmla="*/ 2436 h 1471"/>
                <a:gd name="T8" fmla="*/ 988 w 585"/>
                <a:gd name="T9" fmla="*/ 1934 h 1471"/>
                <a:gd name="T10" fmla="*/ 776 w 585"/>
                <a:gd name="T11" fmla="*/ 1467 h 1471"/>
                <a:gd name="T12" fmla="*/ 514 w 585"/>
                <a:gd name="T13" fmla="*/ 1247 h 1471"/>
                <a:gd name="T14" fmla="*/ 387 w 585"/>
                <a:gd name="T15" fmla="*/ 966 h 1471"/>
                <a:gd name="T16" fmla="*/ 387 w 585"/>
                <a:gd name="T17" fmla="*/ 687 h 1471"/>
                <a:gd name="T18" fmla="*/ 255 w 585"/>
                <a:gd name="T19" fmla="*/ 876 h 1471"/>
                <a:gd name="T20" fmla="*/ 301 w 585"/>
                <a:gd name="T21" fmla="*/ 1187 h 1471"/>
                <a:gd name="T22" fmla="*/ 343 w 585"/>
                <a:gd name="T23" fmla="*/ 1374 h 1471"/>
                <a:gd name="T24" fmla="*/ 301 w 585"/>
                <a:gd name="T25" fmla="*/ 1559 h 1471"/>
                <a:gd name="T26" fmla="*/ 387 w 585"/>
                <a:gd name="T27" fmla="*/ 1717 h 1471"/>
                <a:gd name="T28" fmla="*/ 387 w 585"/>
                <a:gd name="T29" fmla="*/ 1872 h 1471"/>
                <a:gd name="T30" fmla="*/ 387 w 585"/>
                <a:gd name="T31" fmla="*/ 2059 h 1471"/>
                <a:gd name="T32" fmla="*/ 514 w 585"/>
                <a:gd name="T33" fmla="*/ 2153 h 1471"/>
                <a:gd name="T34" fmla="*/ 556 w 585"/>
                <a:gd name="T35" fmla="*/ 1934 h 1471"/>
                <a:gd name="T36" fmla="*/ 643 w 585"/>
                <a:gd name="T37" fmla="*/ 1872 h 1471"/>
                <a:gd name="T38" fmla="*/ 816 w 585"/>
                <a:gd name="T39" fmla="*/ 2029 h 1471"/>
                <a:gd name="T40" fmla="*/ 855 w 585"/>
                <a:gd name="T41" fmla="*/ 2280 h 1471"/>
                <a:gd name="T42" fmla="*/ 776 w 585"/>
                <a:gd name="T43" fmla="*/ 2562 h 1471"/>
                <a:gd name="T44" fmla="*/ 687 w 585"/>
                <a:gd name="T45" fmla="*/ 2749 h 1471"/>
                <a:gd name="T46" fmla="*/ 514 w 585"/>
                <a:gd name="T47" fmla="*/ 2720 h 1471"/>
                <a:gd name="T48" fmla="*/ 301 w 585"/>
                <a:gd name="T49" fmla="*/ 2468 h 1471"/>
                <a:gd name="T50" fmla="*/ 255 w 585"/>
                <a:gd name="T51" fmla="*/ 2311 h 1471"/>
                <a:gd name="T52" fmla="*/ 213 w 585"/>
                <a:gd name="T53" fmla="*/ 1967 h 1471"/>
                <a:gd name="T54" fmla="*/ 170 w 585"/>
                <a:gd name="T55" fmla="*/ 281 h 1471"/>
                <a:gd name="T56" fmla="*/ 1075 w 585"/>
                <a:gd name="T57" fmla="*/ 342 h 1471"/>
                <a:gd name="T58" fmla="*/ 1288 w 585"/>
                <a:gd name="T59" fmla="*/ 436 h 1471"/>
                <a:gd name="T60" fmla="*/ 1376 w 585"/>
                <a:gd name="T61" fmla="*/ 530 h 1471"/>
                <a:gd name="T62" fmla="*/ 1504 w 585"/>
                <a:gd name="T63" fmla="*/ 876 h 1471"/>
                <a:gd name="T64" fmla="*/ 1504 w 585"/>
                <a:gd name="T65" fmla="*/ 1187 h 1471"/>
                <a:gd name="T66" fmla="*/ 1417 w 585"/>
                <a:gd name="T67" fmla="*/ 1404 h 1471"/>
                <a:gd name="T68" fmla="*/ 1288 w 585"/>
                <a:gd name="T69" fmla="*/ 1530 h 1471"/>
                <a:gd name="T70" fmla="*/ 1158 w 585"/>
                <a:gd name="T71" fmla="*/ 1497 h 1471"/>
                <a:gd name="T72" fmla="*/ 1031 w 585"/>
                <a:gd name="T73" fmla="*/ 1187 h 1471"/>
                <a:gd name="T74" fmla="*/ 1075 w 585"/>
                <a:gd name="T75" fmla="*/ 997 h 1471"/>
                <a:gd name="T76" fmla="*/ 1201 w 585"/>
                <a:gd name="T77" fmla="*/ 936 h 1471"/>
                <a:gd name="T78" fmla="*/ 1158 w 585"/>
                <a:gd name="T79" fmla="*/ 719 h 1471"/>
                <a:gd name="T80" fmla="*/ 1031 w 585"/>
                <a:gd name="T81" fmla="*/ 655 h 1471"/>
                <a:gd name="T82" fmla="*/ 944 w 585"/>
                <a:gd name="T83" fmla="*/ 655 h 1471"/>
                <a:gd name="T84" fmla="*/ 855 w 585"/>
                <a:gd name="T85" fmla="*/ 530 h 1471"/>
                <a:gd name="T86" fmla="*/ 776 w 585"/>
                <a:gd name="T87" fmla="*/ 592 h 1471"/>
                <a:gd name="T88" fmla="*/ 687 w 585"/>
                <a:gd name="T89" fmla="*/ 499 h 1471"/>
                <a:gd name="T90" fmla="*/ 514 w 585"/>
                <a:gd name="T91" fmla="*/ 468 h 1471"/>
                <a:gd name="T92" fmla="*/ 387 w 585"/>
                <a:gd name="T93" fmla="*/ 687 h 1471"/>
                <a:gd name="T94" fmla="*/ 556 w 585"/>
                <a:gd name="T95" fmla="*/ 687 h 1471"/>
                <a:gd name="T96" fmla="*/ 729 w 585"/>
                <a:gd name="T97" fmla="*/ 936 h 1471"/>
                <a:gd name="T98" fmla="*/ 816 w 585"/>
                <a:gd name="T99" fmla="*/ 1374 h 1471"/>
                <a:gd name="T100" fmla="*/ 1075 w 585"/>
                <a:gd name="T101" fmla="*/ 1810 h 1471"/>
                <a:gd name="T102" fmla="*/ 1376 w 585"/>
                <a:gd name="T103" fmla="*/ 1842 h 1471"/>
                <a:gd name="T104" fmla="*/ 1504 w 585"/>
                <a:gd name="T105" fmla="*/ 1685 h 1471"/>
                <a:gd name="T106" fmla="*/ 1673 w 585"/>
                <a:gd name="T107" fmla="*/ 1247 h 1471"/>
                <a:gd name="T108" fmla="*/ 1673 w 585"/>
                <a:gd name="T109" fmla="*/ 812 h 1471"/>
                <a:gd name="T110" fmla="*/ 1544 w 585"/>
                <a:gd name="T111" fmla="*/ 404 h 1471"/>
                <a:gd name="T112" fmla="*/ 1417 w 585"/>
                <a:gd name="T113" fmla="*/ 188 h 1471"/>
                <a:gd name="T114" fmla="*/ 1158 w 585"/>
                <a:gd name="T115" fmla="*/ 62 h 1471"/>
                <a:gd name="T116" fmla="*/ 729 w 585"/>
                <a:gd name="T117" fmla="*/ 0 h 1471"/>
                <a:gd name="T118" fmla="*/ 0 w 585"/>
                <a:gd name="T119" fmla="*/ 1309 h 1471"/>
                <a:gd name="T120" fmla="*/ 43 w 585"/>
                <a:gd name="T121" fmla="*/ 2280 h 1471"/>
                <a:gd name="T122" fmla="*/ 129 w 585"/>
                <a:gd name="T123" fmla="*/ 2655 h 1471"/>
                <a:gd name="T124" fmla="*/ 301 w 585"/>
                <a:gd name="T125" fmla="*/ 2873 h 1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71"/>
                <a:gd name="T191" fmla="*/ 585 w 585"/>
                <a:gd name="T192" fmla="*/ 1471 h 1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71">
                  <a:moveTo>
                    <a:pt x="105" y="1381"/>
                  </a:moveTo>
                  <a:lnTo>
                    <a:pt x="135" y="1426"/>
                  </a:lnTo>
                  <a:lnTo>
                    <a:pt x="165" y="1441"/>
                  </a:lnTo>
                  <a:lnTo>
                    <a:pt x="195" y="1456"/>
                  </a:lnTo>
                  <a:lnTo>
                    <a:pt x="210" y="1471"/>
                  </a:lnTo>
                  <a:lnTo>
                    <a:pt x="240" y="1456"/>
                  </a:lnTo>
                  <a:lnTo>
                    <a:pt x="270" y="1426"/>
                  </a:lnTo>
                  <a:lnTo>
                    <a:pt x="300" y="1381"/>
                  </a:lnTo>
                  <a:lnTo>
                    <a:pt x="330" y="1321"/>
                  </a:lnTo>
                  <a:lnTo>
                    <a:pt x="345" y="1276"/>
                  </a:lnTo>
                  <a:lnTo>
                    <a:pt x="345" y="1216"/>
                  </a:lnTo>
                  <a:lnTo>
                    <a:pt x="360" y="1171"/>
                  </a:lnTo>
                  <a:lnTo>
                    <a:pt x="360" y="1126"/>
                  </a:lnTo>
                  <a:lnTo>
                    <a:pt x="360" y="1035"/>
                  </a:lnTo>
                  <a:lnTo>
                    <a:pt x="345" y="930"/>
                  </a:lnTo>
                  <a:lnTo>
                    <a:pt x="330" y="840"/>
                  </a:lnTo>
                  <a:lnTo>
                    <a:pt x="300" y="765"/>
                  </a:lnTo>
                  <a:lnTo>
                    <a:pt x="270" y="705"/>
                  </a:lnTo>
                  <a:lnTo>
                    <a:pt x="240" y="660"/>
                  </a:lnTo>
                  <a:lnTo>
                    <a:pt x="210" y="645"/>
                  </a:lnTo>
                  <a:lnTo>
                    <a:pt x="180" y="600"/>
                  </a:lnTo>
                  <a:lnTo>
                    <a:pt x="165" y="570"/>
                  </a:lnTo>
                  <a:lnTo>
                    <a:pt x="150" y="525"/>
                  </a:lnTo>
                  <a:lnTo>
                    <a:pt x="135" y="465"/>
                  </a:lnTo>
                  <a:lnTo>
                    <a:pt x="135" y="420"/>
                  </a:lnTo>
                  <a:lnTo>
                    <a:pt x="135" y="375"/>
                  </a:lnTo>
                  <a:lnTo>
                    <a:pt x="135" y="330"/>
                  </a:lnTo>
                  <a:lnTo>
                    <a:pt x="120" y="345"/>
                  </a:lnTo>
                  <a:lnTo>
                    <a:pt x="105" y="390"/>
                  </a:lnTo>
                  <a:lnTo>
                    <a:pt x="90" y="420"/>
                  </a:lnTo>
                  <a:lnTo>
                    <a:pt x="90" y="480"/>
                  </a:lnTo>
                  <a:lnTo>
                    <a:pt x="90" y="525"/>
                  </a:lnTo>
                  <a:lnTo>
                    <a:pt x="105" y="570"/>
                  </a:lnTo>
                  <a:lnTo>
                    <a:pt x="120" y="615"/>
                  </a:lnTo>
                  <a:lnTo>
                    <a:pt x="135" y="645"/>
                  </a:lnTo>
                  <a:lnTo>
                    <a:pt x="120" y="660"/>
                  </a:lnTo>
                  <a:lnTo>
                    <a:pt x="105" y="690"/>
                  </a:lnTo>
                  <a:lnTo>
                    <a:pt x="105" y="720"/>
                  </a:lnTo>
                  <a:lnTo>
                    <a:pt x="105" y="750"/>
                  </a:lnTo>
                  <a:lnTo>
                    <a:pt x="105" y="780"/>
                  </a:lnTo>
                  <a:lnTo>
                    <a:pt x="120" y="810"/>
                  </a:lnTo>
                  <a:lnTo>
                    <a:pt x="135" y="825"/>
                  </a:lnTo>
                  <a:lnTo>
                    <a:pt x="150" y="840"/>
                  </a:lnTo>
                  <a:lnTo>
                    <a:pt x="135" y="870"/>
                  </a:lnTo>
                  <a:lnTo>
                    <a:pt x="135" y="900"/>
                  </a:lnTo>
                  <a:lnTo>
                    <a:pt x="135" y="930"/>
                  </a:lnTo>
                  <a:lnTo>
                    <a:pt x="135" y="960"/>
                  </a:lnTo>
                  <a:lnTo>
                    <a:pt x="135" y="990"/>
                  </a:lnTo>
                  <a:lnTo>
                    <a:pt x="150" y="1020"/>
                  </a:lnTo>
                  <a:lnTo>
                    <a:pt x="165" y="1035"/>
                  </a:lnTo>
                  <a:lnTo>
                    <a:pt x="180" y="1035"/>
                  </a:lnTo>
                  <a:lnTo>
                    <a:pt x="180" y="990"/>
                  </a:lnTo>
                  <a:lnTo>
                    <a:pt x="195" y="960"/>
                  </a:lnTo>
                  <a:lnTo>
                    <a:pt x="195" y="930"/>
                  </a:lnTo>
                  <a:lnTo>
                    <a:pt x="210" y="915"/>
                  </a:lnTo>
                  <a:lnTo>
                    <a:pt x="225" y="900"/>
                  </a:lnTo>
                  <a:lnTo>
                    <a:pt x="255" y="915"/>
                  </a:lnTo>
                  <a:lnTo>
                    <a:pt x="285" y="960"/>
                  </a:lnTo>
                  <a:lnTo>
                    <a:pt x="285" y="975"/>
                  </a:lnTo>
                  <a:lnTo>
                    <a:pt x="300" y="1020"/>
                  </a:lnTo>
                  <a:lnTo>
                    <a:pt x="300" y="1065"/>
                  </a:lnTo>
                  <a:lnTo>
                    <a:pt x="300" y="1096"/>
                  </a:lnTo>
                  <a:lnTo>
                    <a:pt x="300" y="1156"/>
                  </a:lnTo>
                  <a:lnTo>
                    <a:pt x="285" y="1201"/>
                  </a:lnTo>
                  <a:lnTo>
                    <a:pt x="270" y="1231"/>
                  </a:lnTo>
                  <a:lnTo>
                    <a:pt x="270" y="1276"/>
                  </a:lnTo>
                  <a:lnTo>
                    <a:pt x="255" y="1291"/>
                  </a:lnTo>
                  <a:lnTo>
                    <a:pt x="240" y="1321"/>
                  </a:lnTo>
                  <a:lnTo>
                    <a:pt x="210" y="1321"/>
                  </a:lnTo>
                  <a:lnTo>
                    <a:pt x="195" y="1321"/>
                  </a:lnTo>
                  <a:lnTo>
                    <a:pt x="180" y="1306"/>
                  </a:lnTo>
                  <a:lnTo>
                    <a:pt x="150" y="1291"/>
                  </a:lnTo>
                  <a:lnTo>
                    <a:pt x="135" y="1246"/>
                  </a:lnTo>
                  <a:lnTo>
                    <a:pt x="105" y="1186"/>
                  </a:lnTo>
                  <a:lnTo>
                    <a:pt x="105" y="1171"/>
                  </a:lnTo>
                  <a:lnTo>
                    <a:pt x="90" y="1156"/>
                  </a:lnTo>
                  <a:lnTo>
                    <a:pt x="90" y="1111"/>
                  </a:lnTo>
                  <a:lnTo>
                    <a:pt x="75" y="1065"/>
                  </a:lnTo>
                  <a:lnTo>
                    <a:pt x="75" y="1020"/>
                  </a:lnTo>
                  <a:lnTo>
                    <a:pt x="75" y="945"/>
                  </a:lnTo>
                  <a:lnTo>
                    <a:pt x="60" y="795"/>
                  </a:lnTo>
                  <a:lnTo>
                    <a:pt x="60" y="615"/>
                  </a:lnTo>
                  <a:lnTo>
                    <a:pt x="60" y="135"/>
                  </a:lnTo>
                  <a:lnTo>
                    <a:pt x="255" y="150"/>
                  </a:lnTo>
                  <a:lnTo>
                    <a:pt x="315" y="165"/>
                  </a:lnTo>
                  <a:lnTo>
                    <a:pt x="375" y="165"/>
                  </a:lnTo>
                  <a:lnTo>
                    <a:pt x="405" y="180"/>
                  </a:lnTo>
                  <a:lnTo>
                    <a:pt x="435" y="195"/>
                  </a:lnTo>
                  <a:lnTo>
                    <a:pt x="450" y="210"/>
                  </a:lnTo>
                  <a:lnTo>
                    <a:pt x="465" y="225"/>
                  </a:lnTo>
                  <a:lnTo>
                    <a:pt x="480" y="240"/>
                  </a:lnTo>
                  <a:lnTo>
                    <a:pt x="480" y="255"/>
                  </a:lnTo>
                  <a:lnTo>
                    <a:pt x="510" y="315"/>
                  </a:lnTo>
                  <a:lnTo>
                    <a:pt x="525" y="375"/>
                  </a:lnTo>
                  <a:lnTo>
                    <a:pt x="525" y="420"/>
                  </a:lnTo>
                  <a:lnTo>
                    <a:pt x="540" y="480"/>
                  </a:lnTo>
                  <a:lnTo>
                    <a:pt x="540" y="525"/>
                  </a:lnTo>
                  <a:lnTo>
                    <a:pt x="525" y="570"/>
                  </a:lnTo>
                  <a:lnTo>
                    <a:pt x="525" y="615"/>
                  </a:lnTo>
                  <a:lnTo>
                    <a:pt x="510" y="645"/>
                  </a:lnTo>
                  <a:lnTo>
                    <a:pt x="495" y="675"/>
                  </a:lnTo>
                  <a:lnTo>
                    <a:pt x="480" y="705"/>
                  </a:lnTo>
                  <a:lnTo>
                    <a:pt x="465" y="720"/>
                  </a:lnTo>
                  <a:lnTo>
                    <a:pt x="450" y="735"/>
                  </a:lnTo>
                  <a:lnTo>
                    <a:pt x="435" y="735"/>
                  </a:lnTo>
                  <a:lnTo>
                    <a:pt x="405" y="735"/>
                  </a:lnTo>
                  <a:lnTo>
                    <a:pt x="405" y="720"/>
                  </a:lnTo>
                  <a:lnTo>
                    <a:pt x="390" y="690"/>
                  </a:lnTo>
                  <a:lnTo>
                    <a:pt x="375" y="630"/>
                  </a:lnTo>
                  <a:lnTo>
                    <a:pt x="360" y="570"/>
                  </a:lnTo>
                  <a:lnTo>
                    <a:pt x="360" y="540"/>
                  </a:lnTo>
                  <a:lnTo>
                    <a:pt x="375" y="495"/>
                  </a:lnTo>
                  <a:lnTo>
                    <a:pt x="375" y="480"/>
                  </a:lnTo>
                  <a:lnTo>
                    <a:pt x="390" y="465"/>
                  </a:lnTo>
                  <a:lnTo>
                    <a:pt x="405" y="450"/>
                  </a:lnTo>
                  <a:lnTo>
                    <a:pt x="420" y="450"/>
                  </a:lnTo>
                  <a:lnTo>
                    <a:pt x="420" y="405"/>
                  </a:lnTo>
                  <a:lnTo>
                    <a:pt x="405" y="375"/>
                  </a:lnTo>
                  <a:lnTo>
                    <a:pt x="405" y="345"/>
                  </a:lnTo>
                  <a:lnTo>
                    <a:pt x="390" y="330"/>
                  </a:lnTo>
                  <a:lnTo>
                    <a:pt x="375" y="315"/>
                  </a:lnTo>
                  <a:lnTo>
                    <a:pt x="360" y="315"/>
                  </a:lnTo>
                  <a:lnTo>
                    <a:pt x="345" y="330"/>
                  </a:lnTo>
                  <a:lnTo>
                    <a:pt x="330" y="345"/>
                  </a:lnTo>
                  <a:lnTo>
                    <a:pt x="330" y="315"/>
                  </a:lnTo>
                  <a:lnTo>
                    <a:pt x="330" y="285"/>
                  </a:lnTo>
                  <a:lnTo>
                    <a:pt x="315" y="255"/>
                  </a:lnTo>
                  <a:lnTo>
                    <a:pt x="300" y="255"/>
                  </a:lnTo>
                  <a:lnTo>
                    <a:pt x="285" y="255"/>
                  </a:lnTo>
                  <a:lnTo>
                    <a:pt x="270" y="285"/>
                  </a:lnTo>
                  <a:lnTo>
                    <a:pt x="270" y="315"/>
                  </a:lnTo>
                  <a:lnTo>
                    <a:pt x="255" y="270"/>
                  </a:lnTo>
                  <a:lnTo>
                    <a:pt x="240" y="240"/>
                  </a:lnTo>
                  <a:lnTo>
                    <a:pt x="210" y="225"/>
                  </a:lnTo>
                  <a:lnTo>
                    <a:pt x="195" y="225"/>
                  </a:lnTo>
                  <a:lnTo>
                    <a:pt x="180" y="225"/>
                  </a:lnTo>
                  <a:lnTo>
                    <a:pt x="165" y="255"/>
                  </a:lnTo>
                  <a:lnTo>
                    <a:pt x="150" y="285"/>
                  </a:lnTo>
                  <a:lnTo>
                    <a:pt x="135" y="330"/>
                  </a:lnTo>
                  <a:lnTo>
                    <a:pt x="150" y="315"/>
                  </a:lnTo>
                  <a:lnTo>
                    <a:pt x="180" y="315"/>
                  </a:lnTo>
                  <a:lnTo>
                    <a:pt x="195" y="330"/>
                  </a:lnTo>
                  <a:lnTo>
                    <a:pt x="210" y="360"/>
                  </a:lnTo>
                  <a:lnTo>
                    <a:pt x="225" y="405"/>
                  </a:lnTo>
                  <a:lnTo>
                    <a:pt x="255" y="450"/>
                  </a:lnTo>
                  <a:lnTo>
                    <a:pt x="255" y="510"/>
                  </a:lnTo>
                  <a:lnTo>
                    <a:pt x="270" y="570"/>
                  </a:lnTo>
                  <a:lnTo>
                    <a:pt x="285" y="660"/>
                  </a:lnTo>
                  <a:lnTo>
                    <a:pt x="315" y="750"/>
                  </a:lnTo>
                  <a:lnTo>
                    <a:pt x="345" y="825"/>
                  </a:lnTo>
                  <a:lnTo>
                    <a:pt x="375" y="870"/>
                  </a:lnTo>
                  <a:lnTo>
                    <a:pt x="420" y="900"/>
                  </a:lnTo>
                  <a:lnTo>
                    <a:pt x="450" y="900"/>
                  </a:lnTo>
                  <a:lnTo>
                    <a:pt x="480" y="885"/>
                  </a:lnTo>
                  <a:lnTo>
                    <a:pt x="495" y="870"/>
                  </a:lnTo>
                  <a:lnTo>
                    <a:pt x="510" y="840"/>
                  </a:lnTo>
                  <a:lnTo>
                    <a:pt x="525" y="810"/>
                  </a:lnTo>
                  <a:lnTo>
                    <a:pt x="555" y="735"/>
                  </a:lnTo>
                  <a:lnTo>
                    <a:pt x="570" y="675"/>
                  </a:lnTo>
                  <a:lnTo>
                    <a:pt x="585" y="600"/>
                  </a:lnTo>
                  <a:lnTo>
                    <a:pt x="585" y="540"/>
                  </a:lnTo>
                  <a:lnTo>
                    <a:pt x="585" y="465"/>
                  </a:lnTo>
                  <a:lnTo>
                    <a:pt x="585" y="390"/>
                  </a:lnTo>
                  <a:lnTo>
                    <a:pt x="570" y="330"/>
                  </a:lnTo>
                  <a:lnTo>
                    <a:pt x="555" y="255"/>
                  </a:lnTo>
                  <a:lnTo>
                    <a:pt x="540" y="195"/>
                  </a:lnTo>
                  <a:lnTo>
                    <a:pt x="525" y="135"/>
                  </a:lnTo>
                  <a:lnTo>
                    <a:pt x="510" y="120"/>
                  </a:lnTo>
                  <a:lnTo>
                    <a:pt x="495" y="90"/>
                  </a:lnTo>
                  <a:lnTo>
                    <a:pt x="465" y="60"/>
                  </a:lnTo>
                  <a:lnTo>
                    <a:pt x="435" y="45"/>
                  </a:lnTo>
                  <a:lnTo>
                    <a:pt x="405" y="30"/>
                  </a:lnTo>
                  <a:lnTo>
                    <a:pt x="330" y="0"/>
                  </a:lnTo>
                  <a:lnTo>
                    <a:pt x="255" y="0"/>
                  </a:lnTo>
                  <a:lnTo>
                    <a:pt x="0" y="0"/>
                  </a:lnTo>
                  <a:lnTo>
                    <a:pt x="0" y="630"/>
                  </a:lnTo>
                  <a:lnTo>
                    <a:pt x="0" y="825"/>
                  </a:lnTo>
                  <a:lnTo>
                    <a:pt x="15" y="1005"/>
                  </a:lnTo>
                  <a:lnTo>
                    <a:pt x="15" y="1096"/>
                  </a:lnTo>
                  <a:lnTo>
                    <a:pt x="30" y="1156"/>
                  </a:lnTo>
                  <a:lnTo>
                    <a:pt x="45" y="1216"/>
                  </a:lnTo>
                  <a:lnTo>
                    <a:pt x="45" y="1276"/>
                  </a:lnTo>
                  <a:lnTo>
                    <a:pt x="60" y="1291"/>
                  </a:lnTo>
                  <a:lnTo>
                    <a:pt x="90" y="1336"/>
                  </a:lnTo>
                  <a:lnTo>
                    <a:pt x="105" y="1381"/>
                  </a:lnTo>
                  <a:close/>
                </a:path>
              </a:pathLst>
            </a:custGeom>
            <a:solidFill>
              <a:srgbClr val="B20065"/>
            </a:solidFill>
            <a:ln w="9525">
              <a:solidFill>
                <a:srgbClr val="0000FF"/>
              </a:solidFill>
              <a:round/>
              <a:headEnd/>
              <a:tailEnd/>
            </a:ln>
          </p:spPr>
          <p:txBody>
            <a:bodyPr/>
            <a:lstStyle/>
            <a:p>
              <a:endParaRPr lang="en-US"/>
            </a:p>
          </p:txBody>
        </p:sp>
        <p:sp>
          <p:nvSpPr>
            <p:cNvPr id="11279" name="Freeform 5">
              <a:extLst>
                <a:ext uri="{FF2B5EF4-FFF2-40B4-BE49-F238E27FC236}">
                  <a16:creationId xmlns="" xmlns:a16="http://schemas.microsoft.com/office/drawing/2014/main" id="{8ABCD7DA-F31E-4397-AA3B-111EA9DB9956}"/>
                </a:ext>
              </a:extLst>
            </p:cNvPr>
            <p:cNvSpPr>
              <a:spLocks/>
            </p:cNvSpPr>
            <p:nvPr/>
          </p:nvSpPr>
          <p:spPr bwMode="auto">
            <a:xfrm>
              <a:off x="10190" y="14087"/>
              <a:ext cx="697" cy="1645"/>
            </a:xfrm>
            <a:custGeom>
              <a:avLst/>
              <a:gdLst>
                <a:gd name="T0" fmla="*/ 1201 w 585"/>
                <a:gd name="T1" fmla="*/ 31 h 1456"/>
                <a:gd name="T2" fmla="*/ 988 w 585"/>
                <a:gd name="T3" fmla="*/ 31 h 1456"/>
                <a:gd name="T4" fmla="*/ 729 w 585"/>
                <a:gd name="T5" fmla="*/ 312 h 1456"/>
                <a:gd name="T6" fmla="*/ 643 w 585"/>
                <a:gd name="T7" fmla="*/ 592 h 1456"/>
                <a:gd name="T8" fmla="*/ 687 w 585"/>
                <a:gd name="T9" fmla="*/ 1093 h 1456"/>
                <a:gd name="T10" fmla="*/ 902 w 585"/>
                <a:gd name="T11" fmla="*/ 1560 h 1456"/>
                <a:gd name="T12" fmla="*/ 1158 w 585"/>
                <a:gd name="T13" fmla="*/ 1781 h 1456"/>
                <a:gd name="T14" fmla="*/ 1288 w 585"/>
                <a:gd name="T15" fmla="*/ 2061 h 1456"/>
                <a:gd name="T16" fmla="*/ 1288 w 585"/>
                <a:gd name="T17" fmla="*/ 2342 h 1456"/>
                <a:gd name="T18" fmla="*/ 1417 w 585"/>
                <a:gd name="T19" fmla="*/ 2155 h 1456"/>
                <a:gd name="T20" fmla="*/ 1376 w 585"/>
                <a:gd name="T21" fmla="*/ 1843 h 1456"/>
                <a:gd name="T22" fmla="*/ 1328 w 585"/>
                <a:gd name="T23" fmla="*/ 1655 h 1456"/>
                <a:gd name="T24" fmla="*/ 1376 w 585"/>
                <a:gd name="T25" fmla="*/ 1469 h 1456"/>
                <a:gd name="T26" fmla="*/ 1288 w 585"/>
                <a:gd name="T27" fmla="*/ 1314 h 1456"/>
                <a:gd name="T28" fmla="*/ 1288 w 585"/>
                <a:gd name="T29" fmla="*/ 1189 h 1456"/>
                <a:gd name="T30" fmla="*/ 1288 w 585"/>
                <a:gd name="T31" fmla="*/ 1000 h 1456"/>
                <a:gd name="T32" fmla="*/ 1158 w 585"/>
                <a:gd name="T33" fmla="*/ 877 h 1456"/>
                <a:gd name="T34" fmla="*/ 1115 w 585"/>
                <a:gd name="T35" fmla="*/ 1093 h 1456"/>
                <a:gd name="T36" fmla="*/ 1031 w 585"/>
                <a:gd name="T37" fmla="*/ 1157 h 1456"/>
                <a:gd name="T38" fmla="*/ 855 w 585"/>
                <a:gd name="T39" fmla="*/ 1000 h 1456"/>
                <a:gd name="T40" fmla="*/ 816 w 585"/>
                <a:gd name="T41" fmla="*/ 750 h 1456"/>
                <a:gd name="T42" fmla="*/ 902 w 585"/>
                <a:gd name="T43" fmla="*/ 468 h 1456"/>
                <a:gd name="T44" fmla="*/ 988 w 585"/>
                <a:gd name="T45" fmla="*/ 312 h 1456"/>
                <a:gd name="T46" fmla="*/ 1158 w 585"/>
                <a:gd name="T47" fmla="*/ 312 h 1456"/>
                <a:gd name="T48" fmla="*/ 1376 w 585"/>
                <a:gd name="T49" fmla="*/ 563 h 1456"/>
                <a:gd name="T50" fmla="*/ 1417 w 585"/>
                <a:gd name="T51" fmla="*/ 719 h 1456"/>
                <a:gd name="T52" fmla="*/ 1460 w 585"/>
                <a:gd name="T53" fmla="*/ 1093 h 1456"/>
                <a:gd name="T54" fmla="*/ 1504 w 585"/>
                <a:gd name="T55" fmla="*/ 2718 h 1456"/>
                <a:gd name="T56" fmla="*/ 776 w 585"/>
                <a:gd name="T57" fmla="*/ 2718 h 1456"/>
                <a:gd name="T58" fmla="*/ 430 w 585"/>
                <a:gd name="T59" fmla="*/ 2654 h 1456"/>
                <a:gd name="T60" fmla="*/ 301 w 585"/>
                <a:gd name="T61" fmla="*/ 2529 h 1456"/>
                <a:gd name="T62" fmla="*/ 170 w 585"/>
                <a:gd name="T63" fmla="*/ 2155 h 1456"/>
                <a:gd name="T64" fmla="*/ 170 w 585"/>
                <a:gd name="T65" fmla="*/ 1843 h 1456"/>
                <a:gd name="T66" fmla="*/ 301 w 585"/>
                <a:gd name="T67" fmla="*/ 1560 h 1456"/>
                <a:gd name="T68" fmla="*/ 430 w 585"/>
                <a:gd name="T69" fmla="*/ 1502 h 1456"/>
                <a:gd name="T70" fmla="*/ 556 w 585"/>
                <a:gd name="T71" fmla="*/ 1592 h 1456"/>
                <a:gd name="T72" fmla="*/ 643 w 585"/>
                <a:gd name="T73" fmla="*/ 1905 h 1456"/>
                <a:gd name="T74" fmla="*/ 556 w 585"/>
                <a:gd name="T75" fmla="*/ 2061 h 1456"/>
                <a:gd name="T76" fmla="*/ 474 w 585"/>
                <a:gd name="T77" fmla="*/ 2185 h 1456"/>
                <a:gd name="T78" fmla="*/ 556 w 585"/>
                <a:gd name="T79" fmla="*/ 2342 h 1456"/>
                <a:gd name="T80" fmla="*/ 687 w 585"/>
                <a:gd name="T81" fmla="*/ 2342 h 1456"/>
                <a:gd name="T82" fmla="*/ 729 w 585"/>
                <a:gd name="T83" fmla="*/ 2436 h 1456"/>
                <a:gd name="T84" fmla="*/ 816 w 585"/>
                <a:gd name="T85" fmla="*/ 2529 h 1456"/>
                <a:gd name="T86" fmla="*/ 902 w 585"/>
                <a:gd name="T87" fmla="*/ 2373 h 1456"/>
                <a:gd name="T88" fmla="*/ 1075 w 585"/>
                <a:gd name="T89" fmla="*/ 2562 h 1456"/>
                <a:gd name="T90" fmla="*/ 1244 w 585"/>
                <a:gd name="T91" fmla="*/ 2498 h 1456"/>
                <a:gd name="T92" fmla="*/ 1244 w 585"/>
                <a:gd name="T93" fmla="*/ 2373 h 1456"/>
                <a:gd name="T94" fmla="*/ 1075 w 585"/>
                <a:gd name="T95" fmla="*/ 2280 h 1456"/>
                <a:gd name="T96" fmla="*/ 944 w 585"/>
                <a:gd name="T97" fmla="*/ 1968 h 1456"/>
                <a:gd name="T98" fmla="*/ 776 w 585"/>
                <a:gd name="T99" fmla="*/ 1469 h 1456"/>
                <a:gd name="T100" fmla="*/ 474 w 585"/>
                <a:gd name="T101" fmla="*/ 1189 h 1456"/>
                <a:gd name="T102" fmla="*/ 255 w 585"/>
                <a:gd name="T103" fmla="*/ 1219 h 1456"/>
                <a:gd name="T104" fmla="*/ 87 w 585"/>
                <a:gd name="T105" fmla="*/ 1502 h 1456"/>
                <a:gd name="T106" fmla="*/ 0 w 585"/>
                <a:gd name="T107" fmla="*/ 1905 h 1456"/>
                <a:gd name="T108" fmla="*/ 43 w 585"/>
                <a:gd name="T109" fmla="*/ 2342 h 1456"/>
                <a:gd name="T110" fmla="*/ 170 w 585"/>
                <a:gd name="T111" fmla="*/ 2747 h 1456"/>
                <a:gd name="T112" fmla="*/ 343 w 585"/>
                <a:gd name="T113" fmla="*/ 2902 h 1456"/>
                <a:gd name="T114" fmla="*/ 729 w 585"/>
                <a:gd name="T115" fmla="*/ 3029 h 1456"/>
                <a:gd name="T116" fmla="*/ 1673 w 585"/>
                <a:gd name="T117" fmla="*/ 3029 h 1456"/>
                <a:gd name="T118" fmla="*/ 1673 w 585"/>
                <a:gd name="T119" fmla="*/ 1314 h 1456"/>
                <a:gd name="T120" fmla="*/ 1588 w 585"/>
                <a:gd name="T121" fmla="*/ 624 h 1456"/>
                <a:gd name="T122" fmla="*/ 1504 w 585"/>
                <a:gd name="T123" fmla="*/ 342 h 1456"/>
                <a:gd name="T124" fmla="*/ 1376 w 585"/>
                <a:gd name="T125" fmla="*/ 156 h 14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56"/>
                <a:gd name="T191" fmla="*/ 585 w 585"/>
                <a:gd name="T192" fmla="*/ 1456 h 14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56">
                  <a:moveTo>
                    <a:pt x="480" y="75"/>
                  </a:moveTo>
                  <a:lnTo>
                    <a:pt x="450" y="45"/>
                  </a:lnTo>
                  <a:lnTo>
                    <a:pt x="420" y="15"/>
                  </a:lnTo>
                  <a:lnTo>
                    <a:pt x="390" y="0"/>
                  </a:lnTo>
                  <a:lnTo>
                    <a:pt x="375" y="0"/>
                  </a:lnTo>
                  <a:lnTo>
                    <a:pt x="345" y="15"/>
                  </a:lnTo>
                  <a:lnTo>
                    <a:pt x="315" y="45"/>
                  </a:lnTo>
                  <a:lnTo>
                    <a:pt x="285" y="90"/>
                  </a:lnTo>
                  <a:lnTo>
                    <a:pt x="255" y="150"/>
                  </a:lnTo>
                  <a:lnTo>
                    <a:pt x="240" y="195"/>
                  </a:lnTo>
                  <a:lnTo>
                    <a:pt x="240" y="240"/>
                  </a:lnTo>
                  <a:lnTo>
                    <a:pt x="225" y="285"/>
                  </a:lnTo>
                  <a:lnTo>
                    <a:pt x="225" y="330"/>
                  </a:lnTo>
                  <a:lnTo>
                    <a:pt x="225" y="436"/>
                  </a:lnTo>
                  <a:lnTo>
                    <a:pt x="240" y="526"/>
                  </a:lnTo>
                  <a:lnTo>
                    <a:pt x="255" y="616"/>
                  </a:lnTo>
                  <a:lnTo>
                    <a:pt x="285" y="691"/>
                  </a:lnTo>
                  <a:lnTo>
                    <a:pt x="315" y="751"/>
                  </a:lnTo>
                  <a:lnTo>
                    <a:pt x="345" y="796"/>
                  </a:lnTo>
                  <a:lnTo>
                    <a:pt x="375" y="826"/>
                  </a:lnTo>
                  <a:lnTo>
                    <a:pt x="405" y="856"/>
                  </a:lnTo>
                  <a:lnTo>
                    <a:pt x="420" y="886"/>
                  </a:lnTo>
                  <a:lnTo>
                    <a:pt x="435" y="931"/>
                  </a:lnTo>
                  <a:lnTo>
                    <a:pt x="450" y="991"/>
                  </a:lnTo>
                  <a:lnTo>
                    <a:pt x="450" y="1036"/>
                  </a:lnTo>
                  <a:lnTo>
                    <a:pt x="450" y="1081"/>
                  </a:lnTo>
                  <a:lnTo>
                    <a:pt x="450" y="1126"/>
                  </a:lnTo>
                  <a:lnTo>
                    <a:pt x="465" y="1111"/>
                  </a:lnTo>
                  <a:lnTo>
                    <a:pt x="480" y="1081"/>
                  </a:lnTo>
                  <a:lnTo>
                    <a:pt x="495" y="1036"/>
                  </a:lnTo>
                  <a:lnTo>
                    <a:pt x="495" y="991"/>
                  </a:lnTo>
                  <a:lnTo>
                    <a:pt x="495" y="931"/>
                  </a:lnTo>
                  <a:lnTo>
                    <a:pt x="480" y="886"/>
                  </a:lnTo>
                  <a:lnTo>
                    <a:pt x="480" y="841"/>
                  </a:lnTo>
                  <a:lnTo>
                    <a:pt x="450" y="811"/>
                  </a:lnTo>
                  <a:lnTo>
                    <a:pt x="465" y="796"/>
                  </a:lnTo>
                  <a:lnTo>
                    <a:pt x="480" y="766"/>
                  </a:lnTo>
                  <a:lnTo>
                    <a:pt x="480" y="736"/>
                  </a:lnTo>
                  <a:lnTo>
                    <a:pt x="480" y="706"/>
                  </a:lnTo>
                  <a:lnTo>
                    <a:pt x="480" y="676"/>
                  </a:lnTo>
                  <a:lnTo>
                    <a:pt x="465" y="646"/>
                  </a:lnTo>
                  <a:lnTo>
                    <a:pt x="450" y="631"/>
                  </a:lnTo>
                  <a:lnTo>
                    <a:pt x="435" y="631"/>
                  </a:lnTo>
                  <a:lnTo>
                    <a:pt x="450" y="601"/>
                  </a:lnTo>
                  <a:lnTo>
                    <a:pt x="450" y="571"/>
                  </a:lnTo>
                  <a:lnTo>
                    <a:pt x="450" y="541"/>
                  </a:lnTo>
                  <a:lnTo>
                    <a:pt x="450" y="496"/>
                  </a:lnTo>
                  <a:lnTo>
                    <a:pt x="450" y="481"/>
                  </a:lnTo>
                  <a:lnTo>
                    <a:pt x="435" y="451"/>
                  </a:lnTo>
                  <a:lnTo>
                    <a:pt x="420" y="436"/>
                  </a:lnTo>
                  <a:lnTo>
                    <a:pt x="405" y="421"/>
                  </a:lnTo>
                  <a:lnTo>
                    <a:pt x="405" y="466"/>
                  </a:lnTo>
                  <a:lnTo>
                    <a:pt x="390" y="511"/>
                  </a:lnTo>
                  <a:lnTo>
                    <a:pt x="390" y="526"/>
                  </a:lnTo>
                  <a:lnTo>
                    <a:pt x="375" y="541"/>
                  </a:lnTo>
                  <a:lnTo>
                    <a:pt x="375" y="556"/>
                  </a:lnTo>
                  <a:lnTo>
                    <a:pt x="360" y="556"/>
                  </a:lnTo>
                  <a:lnTo>
                    <a:pt x="330" y="541"/>
                  </a:lnTo>
                  <a:lnTo>
                    <a:pt x="300" y="511"/>
                  </a:lnTo>
                  <a:lnTo>
                    <a:pt x="300" y="481"/>
                  </a:lnTo>
                  <a:lnTo>
                    <a:pt x="285" y="436"/>
                  </a:lnTo>
                  <a:lnTo>
                    <a:pt x="285" y="406"/>
                  </a:lnTo>
                  <a:lnTo>
                    <a:pt x="285" y="360"/>
                  </a:lnTo>
                  <a:lnTo>
                    <a:pt x="285" y="300"/>
                  </a:lnTo>
                  <a:lnTo>
                    <a:pt x="300" y="255"/>
                  </a:lnTo>
                  <a:lnTo>
                    <a:pt x="315" y="225"/>
                  </a:lnTo>
                  <a:lnTo>
                    <a:pt x="315" y="180"/>
                  </a:lnTo>
                  <a:lnTo>
                    <a:pt x="330" y="165"/>
                  </a:lnTo>
                  <a:lnTo>
                    <a:pt x="345" y="150"/>
                  </a:lnTo>
                  <a:lnTo>
                    <a:pt x="375" y="135"/>
                  </a:lnTo>
                  <a:lnTo>
                    <a:pt x="390" y="135"/>
                  </a:lnTo>
                  <a:lnTo>
                    <a:pt x="405" y="150"/>
                  </a:lnTo>
                  <a:lnTo>
                    <a:pt x="435" y="180"/>
                  </a:lnTo>
                  <a:lnTo>
                    <a:pt x="450" y="225"/>
                  </a:lnTo>
                  <a:lnTo>
                    <a:pt x="480" y="270"/>
                  </a:lnTo>
                  <a:lnTo>
                    <a:pt x="480" y="285"/>
                  </a:lnTo>
                  <a:lnTo>
                    <a:pt x="495" y="300"/>
                  </a:lnTo>
                  <a:lnTo>
                    <a:pt x="495" y="345"/>
                  </a:lnTo>
                  <a:lnTo>
                    <a:pt x="510" y="391"/>
                  </a:lnTo>
                  <a:lnTo>
                    <a:pt x="510" y="451"/>
                  </a:lnTo>
                  <a:lnTo>
                    <a:pt x="510" y="526"/>
                  </a:lnTo>
                  <a:lnTo>
                    <a:pt x="525" y="676"/>
                  </a:lnTo>
                  <a:lnTo>
                    <a:pt x="525" y="841"/>
                  </a:lnTo>
                  <a:lnTo>
                    <a:pt x="525" y="1306"/>
                  </a:lnTo>
                  <a:lnTo>
                    <a:pt x="330" y="1306"/>
                  </a:lnTo>
                  <a:lnTo>
                    <a:pt x="270" y="1306"/>
                  </a:lnTo>
                  <a:lnTo>
                    <a:pt x="210" y="1291"/>
                  </a:lnTo>
                  <a:lnTo>
                    <a:pt x="180" y="1291"/>
                  </a:lnTo>
                  <a:lnTo>
                    <a:pt x="150" y="1276"/>
                  </a:lnTo>
                  <a:lnTo>
                    <a:pt x="135" y="1261"/>
                  </a:lnTo>
                  <a:lnTo>
                    <a:pt x="120" y="1231"/>
                  </a:lnTo>
                  <a:lnTo>
                    <a:pt x="105" y="1216"/>
                  </a:lnTo>
                  <a:lnTo>
                    <a:pt x="90" y="1141"/>
                  </a:lnTo>
                  <a:lnTo>
                    <a:pt x="60" y="1081"/>
                  </a:lnTo>
                  <a:lnTo>
                    <a:pt x="60" y="1036"/>
                  </a:lnTo>
                  <a:lnTo>
                    <a:pt x="60" y="976"/>
                  </a:lnTo>
                  <a:lnTo>
                    <a:pt x="60" y="931"/>
                  </a:lnTo>
                  <a:lnTo>
                    <a:pt x="60" y="886"/>
                  </a:lnTo>
                  <a:lnTo>
                    <a:pt x="60" y="841"/>
                  </a:lnTo>
                  <a:lnTo>
                    <a:pt x="75" y="811"/>
                  </a:lnTo>
                  <a:lnTo>
                    <a:pt x="105" y="751"/>
                  </a:lnTo>
                  <a:lnTo>
                    <a:pt x="120" y="736"/>
                  </a:lnTo>
                  <a:lnTo>
                    <a:pt x="135" y="721"/>
                  </a:lnTo>
                  <a:lnTo>
                    <a:pt x="150" y="721"/>
                  </a:lnTo>
                  <a:lnTo>
                    <a:pt x="180" y="721"/>
                  </a:lnTo>
                  <a:lnTo>
                    <a:pt x="195" y="751"/>
                  </a:lnTo>
                  <a:lnTo>
                    <a:pt x="195" y="766"/>
                  </a:lnTo>
                  <a:lnTo>
                    <a:pt x="210" y="826"/>
                  </a:lnTo>
                  <a:lnTo>
                    <a:pt x="225" y="886"/>
                  </a:lnTo>
                  <a:lnTo>
                    <a:pt x="225" y="916"/>
                  </a:lnTo>
                  <a:lnTo>
                    <a:pt x="210" y="961"/>
                  </a:lnTo>
                  <a:lnTo>
                    <a:pt x="210" y="976"/>
                  </a:lnTo>
                  <a:lnTo>
                    <a:pt x="195" y="991"/>
                  </a:lnTo>
                  <a:lnTo>
                    <a:pt x="180" y="1006"/>
                  </a:lnTo>
                  <a:lnTo>
                    <a:pt x="165" y="1006"/>
                  </a:lnTo>
                  <a:lnTo>
                    <a:pt x="165" y="1051"/>
                  </a:lnTo>
                  <a:lnTo>
                    <a:pt x="180" y="1081"/>
                  </a:lnTo>
                  <a:lnTo>
                    <a:pt x="180" y="1111"/>
                  </a:lnTo>
                  <a:lnTo>
                    <a:pt x="195" y="1126"/>
                  </a:lnTo>
                  <a:lnTo>
                    <a:pt x="210" y="1141"/>
                  </a:lnTo>
                  <a:lnTo>
                    <a:pt x="225" y="1141"/>
                  </a:lnTo>
                  <a:lnTo>
                    <a:pt x="240" y="1126"/>
                  </a:lnTo>
                  <a:lnTo>
                    <a:pt x="255" y="1111"/>
                  </a:lnTo>
                  <a:lnTo>
                    <a:pt x="255" y="1141"/>
                  </a:lnTo>
                  <a:lnTo>
                    <a:pt x="255" y="1171"/>
                  </a:lnTo>
                  <a:lnTo>
                    <a:pt x="270" y="1201"/>
                  </a:lnTo>
                  <a:lnTo>
                    <a:pt x="285" y="1201"/>
                  </a:lnTo>
                  <a:lnTo>
                    <a:pt x="285" y="1216"/>
                  </a:lnTo>
                  <a:lnTo>
                    <a:pt x="300" y="1201"/>
                  </a:lnTo>
                  <a:lnTo>
                    <a:pt x="315" y="1171"/>
                  </a:lnTo>
                  <a:lnTo>
                    <a:pt x="315" y="1141"/>
                  </a:lnTo>
                  <a:lnTo>
                    <a:pt x="330" y="1186"/>
                  </a:lnTo>
                  <a:lnTo>
                    <a:pt x="345" y="1216"/>
                  </a:lnTo>
                  <a:lnTo>
                    <a:pt x="375" y="1231"/>
                  </a:lnTo>
                  <a:lnTo>
                    <a:pt x="390" y="1231"/>
                  </a:lnTo>
                  <a:lnTo>
                    <a:pt x="405" y="1231"/>
                  </a:lnTo>
                  <a:lnTo>
                    <a:pt x="435" y="1201"/>
                  </a:lnTo>
                  <a:lnTo>
                    <a:pt x="450" y="1171"/>
                  </a:lnTo>
                  <a:lnTo>
                    <a:pt x="450" y="1126"/>
                  </a:lnTo>
                  <a:lnTo>
                    <a:pt x="435" y="1141"/>
                  </a:lnTo>
                  <a:lnTo>
                    <a:pt x="405" y="1141"/>
                  </a:lnTo>
                  <a:lnTo>
                    <a:pt x="390" y="1126"/>
                  </a:lnTo>
                  <a:lnTo>
                    <a:pt x="375" y="1096"/>
                  </a:lnTo>
                  <a:lnTo>
                    <a:pt x="360" y="1051"/>
                  </a:lnTo>
                  <a:lnTo>
                    <a:pt x="345" y="1006"/>
                  </a:lnTo>
                  <a:lnTo>
                    <a:pt x="330" y="946"/>
                  </a:lnTo>
                  <a:lnTo>
                    <a:pt x="315" y="886"/>
                  </a:lnTo>
                  <a:lnTo>
                    <a:pt x="300" y="796"/>
                  </a:lnTo>
                  <a:lnTo>
                    <a:pt x="270" y="706"/>
                  </a:lnTo>
                  <a:lnTo>
                    <a:pt x="240" y="646"/>
                  </a:lnTo>
                  <a:lnTo>
                    <a:pt x="210" y="586"/>
                  </a:lnTo>
                  <a:lnTo>
                    <a:pt x="165" y="571"/>
                  </a:lnTo>
                  <a:lnTo>
                    <a:pt x="135" y="571"/>
                  </a:lnTo>
                  <a:lnTo>
                    <a:pt x="105" y="571"/>
                  </a:lnTo>
                  <a:lnTo>
                    <a:pt x="90" y="586"/>
                  </a:lnTo>
                  <a:lnTo>
                    <a:pt x="75" y="616"/>
                  </a:lnTo>
                  <a:lnTo>
                    <a:pt x="60" y="646"/>
                  </a:lnTo>
                  <a:lnTo>
                    <a:pt x="30" y="721"/>
                  </a:lnTo>
                  <a:lnTo>
                    <a:pt x="15" y="781"/>
                  </a:lnTo>
                  <a:lnTo>
                    <a:pt x="0" y="856"/>
                  </a:lnTo>
                  <a:lnTo>
                    <a:pt x="0" y="916"/>
                  </a:lnTo>
                  <a:lnTo>
                    <a:pt x="0" y="991"/>
                  </a:lnTo>
                  <a:lnTo>
                    <a:pt x="0" y="1066"/>
                  </a:lnTo>
                  <a:lnTo>
                    <a:pt x="15" y="1126"/>
                  </a:lnTo>
                  <a:lnTo>
                    <a:pt x="30" y="1201"/>
                  </a:lnTo>
                  <a:lnTo>
                    <a:pt x="45" y="1261"/>
                  </a:lnTo>
                  <a:lnTo>
                    <a:pt x="60" y="1321"/>
                  </a:lnTo>
                  <a:lnTo>
                    <a:pt x="75" y="1336"/>
                  </a:lnTo>
                  <a:lnTo>
                    <a:pt x="90" y="1366"/>
                  </a:lnTo>
                  <a:lnTo>
                    <a:pt x="120" y="1396"/>
                  </a:lnTo>
                  <a:lnTo>
                    <a:pt x="150" y="1426"/>
                  </a:lnTo>
                  <a:lnTo>
                    <a:pt x="180" y="1441"/>
                  </a:lnTo>
                  <a:lnTo>
                    <a:pt x="255" y="1456"/>
                  </a:lnTo>
                  <a:lnTo>
                    <a:pt x="330" y="1456"/>
                  </a:lnTo>
                  <a:lnTo>
                    <a:pt x="585" y="1456"/>
                  </a:lnTo>
                  <a:lnTo>
                    <a:pt x="585" y="826"/>
                  </a:lnTo>
                  <a:lnTo>
                    <a:pt x="585" y="631"/>
                  </a:lnTo>
                  <a:lnTo>
                    <a:pt x="570" y="451"/>
                  </a:lnTo>
                  <a:lnTo>
                    <a:pt x="570" y="375"/>
                  </a:lnTo>
                  <a:lnTo>
                    <a:pt x="555" y="300"/>
                  </a:lnTo>
                  <a:lnTo>
                    <a:pt x="540" y="240"/>
                  </a:lnTo>
                  <a:lnTo>
                    <a:pt x="540" y="195"/>
                  </a:lnTo>
                  <a:lnTo>
                    <a:pt x="525" y="165"/>
                  </a:lnTo>
                  <a:lnTo>
                    <a:pt x="510" y="120"/>
                  </a:lnTo>
                  <a:lnTo>
                    <a:pt x="480" y="75"/>
                  </a:lnTo>
                  <a:close/>
                </a:path>
              </a:pathLst>
            </a:custGeom>
            <a:solidFill>
              <a:srgbClr val="B20065"/>
            </a:solidFill>
            <a:ln w="9525">
              <a:solidFill>
                <a:srgbClr val="0000FF"/>
              </a:solidFill>
              <a:round/>
              <a:headEnd/>
              <a:tailEnd/>
            </a:ln>
          </p:spPr>
          <p:txBody>
            <a:bodyPr/>
            <a:lstStyle/>
            <a:p>
              <a:endParaRPr lang="en-US"/>
            </a:p>
          </p:txBody>
        </p:sp>
        <p:sp>
          <p:nvSpPr>
            <p:cNvPr id="11280" name="Freeform 6">
              <a:extLst>
                <a:ext uri="{FF2B5EF4-FFF2-40B4-BE49-F238E27FC236}">
                  <a16:creationId xmlns="" xmlns:a16="http://schemas.microsoft.com/office/drawing/2014/main" id="{D6C0548F-7005-40C8-9AC5-58B2381B5AE6}"/>
                </a:ext>
              </a:extLst>
            </p:cNvPr>
            <p:cNvSpPr>
              <a:spLocks/>
            </p:cNvSpPr>
            <p:nvPr/>
          </p:nvSpPr>
          <p:spPr bwMode="auto">
            <a:xfrm>
              <a:off x="1710" y="14087"/>
              <a:ext cx="697" cy="1645"/>
            </a:xfrm>
            <a:custGeom>
              <a:avLst/>
              <a:gdLst>
                <a:gd name="T0" fmla="*/ 474 w 585"/>
                <a:gd name="T1" fmla="*/ 31 h 1456"/>
                <a:gd name="T2" fmla="*/ 687 w 585"/>
                <a:gd name="T3" fmla="*/ 31 h 1456"/>
                <a:gd name="T4" fmla="*/ 944 w 585"/>
                <a:gd name="T5" fmla="*/ 312 h 1456"/>
                <a:gd name="T6" fmla="*/ 1031 w 585"/>
                <a:gd name="T7" fmla="*/ 592 h 1456"/>
                <a:gd name="T8" fmla="*/ 988 w 585"/>
                <a:gd name="T9" fmla="*/ 1093 h 1456"/>
                <a:gd name="T10" fmla="*/ 776 w 585"/>
                <a:gd name="T11" fmla="*/ 1560 h 1456"/>
                <a:gd name="T12" fmla="*/ 514 w 585"/>
                <a:gd name="T13" fmla="*/ 1781 h 1456"/>
                <a:gd name="T14" fmla="*/ 387 w 585"/>
                <a:gd name="T15" fmla="*/ 2061 h 1456"/>
                <a:gd name="T16" fmla="*/ 387 w 585"/>
                <a:gd name="T17" fmla="*/ 2342 h 1456"/>
                <a:gd name="T18" fmla="*/ 255 w 585"/>
                <a:gd name="T19" fmla="*/ 2155 h 1456"/>
                <a:gd name="T20" fmla="*/ 301 w 585"/>
                <a:gd name="T21" fmla="*/ 1843 h 1456"/>
                <a:gd name="T22" fmla="*/ 343 w 585"/>
                <a:gd name="T23" fmla="*/ 1655 h 1456"/>
                <a:gd name="T24" fmla="*/ 301 w 585"/>
                <a:gd name="T25" fmla="*/ 1469 h 1456"/>
                <a:gd name="T26" fmla="*/ 387 w 585"/>
                <a:gd name="T27" fmla="*/ 1314 h 1456"/>
                <a:gd name="T28" fmla="*/ 387 w 585"/>
                <a:gd name="T29" fmla="*/ 1189 h 1456"/>
                <a:gd name="T30" fmla="*/ 387 w 585"/>
                <a:gd name="T31" fmla="*/ 1000 h 1456"/>
                <a:gd name="T32" fmla="*/ 514 w 585"/>
                <a:gd name="T33" fmla="*/ 877 h 1456"/>
                <a:gd name="T34" fmla="*/ 556 w 585"/>
                <a:gd name="T35" fmla="*/ 1093 h 1456"/>
                <a:gd name="T36" fmla="*/ 643 w 585"/>
                <a:gd name="T37" fmla="*/ 1157 h 1456"/>
                <a:gd name="T38" fmla="*/ 816 w 585"/>
                <a:gd name="T39" fmla="*/ 1000 h 1456"/>
                <a:gd name="T40" fmla="*/ 855 w 585"/>
                <a:gd name="T41" fmla="*/ 750 h 1456"/>
                <a:gd name="T42" fmla="*/ 776 w 585"/>
                <a:gd name="T43" fmla="*/ 468 h 1456"/>
                <a:gd name="T44" fmla="*/ 687 w 585"/>
                <a:gd name="T45" fmla="*/ 312 h 1456"/>
                <a:gd name="T46" fmla="*/ 514 w 585"/>
                <a:gd name="T47" fmla="*/ 312 h 1456"/>
                <a:gd name="T48" fmla="*/ 301 w 585"/>
                <a:gd name="T49" fmla="*/ 563 h 1456"/>
                <a:gd name="T50" fmla="*/ 255 w 585"/>
                <a:gd name="T51" fmla="*/ 719 h 1456"/>
                <a:gd name="T52" fmla="*/ 213 w 585"/>
                <a:gd name="T53" fmla="*/ 1093 h 1456"/>
                <a:gd name="T54" fmla="*/ 170 w 585"/>
                <a:gd name="T55" fmla="*/ 2718 h 1456"/>
                <a:gd name="T56" fmla="*/ 1075 w 585"/>
                <a:gd name="T57" fmla="*/ 2686 h 1456"/>
                <a:gd name="T58" fmla="*/ 1288 w 585"/>
                <a:gd name="T59" fmla="*/ 2623 h 1456"/>
                <a:gd name="T60" fmla="*/ 1460 w 585"/>
                <a:gd name="T61" fmla="*/ 2373 h 1456"/>
                <a:gd name="T62" fmla="*/ 1544 w 585"/>
                <a:gd name="T63" fmla="*/ 2031 h 1456"/>
                <a:gd name="T64" fmla="*/ 1504 w 585"/>
                <a:gd name="T65" fmla="*/ 1748 h 1456"/>
                <a:gd name="T66" fmla="*/ 1328 w 585"/>
                <a:gd name="T67" fmla="*/ 1532 h 1456"/>
                <a:gd name="T68" fmla="*/ 1158 w 585"/>
                <a:gd name="T69" fmla="*/ 1502 h 1456"/>
                <a:gd name="T70" fmla="*/ 1075 w 585"/>
                <a:gd name="T71" fmla="*/ 1718 h 1456"/>
                <a:gd name="T72" fmla="*/ 1075 w 585"/>
                <a:gd name="T73" fmla="*/ 1999 h 1456"/>
                <a:gd name="T74" fmla="*/ 1158 w 585"/>
                <a:gd name="T75" fmla="*/ 2094 h 1456"/>
                <a:gd name="T76" fmla="*/ 1158 w 585"/>
                <a:gd name="T77" fmla="*/ 2246 h 1456"/>
                <a:gd name="T78" fmla="*/ 1075 w 585"/>
                <a:gd name="T79" fmla="*/ 2373 h 1456"/>
                <a:gd name="T80" fmla="*/ 944 w 585"/>
                <a:gd name="T81" fmla="*/ 2310 h 1456"/>
                <a:gd name="T82" fmla="*/ 902 w 585"/>
                <a:gd name="T83" fmla="*/ 2498 h 1456"/>
                <a:gd name="T84" fmla="*/ 816 w 585"/>
                <a:gd name="T85" fmla="*/ 2498 h 1456"/>
                <a:gd name="T86" fmla="*/ 729 w 585"/>
                <a:gd name="T87" fmla="*/ 2468 h 1456"/>
                <a:gd name="T88" fmla="*/ 556 w 585"/>
                <a:gd name="T89" fmla="*/ 2562 h 1456"/>
                <a:gd name="T90" fmla="*/ 430 w 585"/>
                <a:gd name="T91" fmla="*/ 2436 h 1456"/>
                <a:gd name="T92" fmla="*/ 514 w 585"/>
                <a:gd name="T93" fmla="*/ 2373 h 1456"/>
                <a:gd name="T94" fmla="*/ 643 w 585"/>
                <a:gd name="T95" fmla="*/ 2185 h 1456"/>
                <a:gd name="T96" fmla="*/ 776 w 585"/>
                <a:gd name="T97" fmla="*/ 1843 h 1456"/>
                <a:gd name="T98" fmla="*/ 988 w 585"/>
                <a:gd name="T99" fmla="*/ 1344 h 1456"/>
                <a:gd name="T100" fmla="*/ 1288 w 585"/>
                <a:gd name="T101" fmla="*/ 1189 h 1456"/>
                <a:gd name="T102" fmla="*/ 1460 w 585"/>
                <a:gd name="T103" fmla="*/ 1280 h 1456"/>
                <a:gd name="T104" fmla="*/ 1631 w 585"/>
                <a:gd name="T105" fmla="*/ 1622 h 1456"/>
                <a:gd name="T106" fmla="*/ 1673 w 585"/>
                <a:gd name="T107" fmla="*/ 2061 h 1456"/>
                <a:gd name="T108" fmla="*/ 1588 w 585"/>
                <a:gd name="T109" fmla="*/ 2498 h 1456"/>
                <a:gd name="T110" fmla="*/ 1460 w 585"/>
                <a:gd name="T111" fmla="*/ 2777 h 1456"/>
                <a:gd name="T112" fmla="*/ 1244 w 585"/>
                <a:gd name="T113" fmla="*/ 2966 h 1456"/>
                <a:gd name="T114" fmla="*/ 729 w 585"/>
                <a:gd name="T115" fmla="*/ 3029 h 1456"/>
                <a:gd name="T116" fmla="*/ 0 w 585"/>
                <a:gd name="T117" fmla="*/ 1718 h 1456"/>
                <a:gd name="T118" fmla="*/ 43 w 585"/>
                <a:gd name="T119" fmla="*/ 940 h 1456"/>
                <a:gd name="T120" fmla="*/ 129 w 585"/>
                <a:gd name="T121" fmla="*/ 499 h 1456"/>
                <a:gd name="T122" fmla="*/ 301 w 585"/>
                <a:gd name="T123" fmla="*/ 156 h 14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85"/>
                <a:gd name="T187" fmla="*/ 0 h 1456"/>
                <a:gd name="T188" fmla="*/ 585 w 585"/>
                <a:gd name="T189" fmla="*/ 1456 h 14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85" h="1456">
                  <a:moveTo>
                    <a:pt x="105" y="75"/>
                  </a:moveTo>
                  <a:lnTo>
                    <a:pt x="135" y="45"/>
                  </a:lnTo>
                  <a:lnTo>
                    <a:pt x="165" y="15"/>
                  </a:lnTo>
                  <a:lnTo>
                    <a:pt x="195" y="0"/>
                  </a:lnTo>
                  <a:lnTo>
                    <a:pt x="210" y="0"/>
                  </a:lnTo>
                  <a:lnTo>
                    <a:pt x="240" y="15"/>
                  </a:lnTo>
                  <a:lnTo>
                    <a:pt x="270" y="45"/>
                  </a:lnTo>
                  <a:lnTo>
                    <a:pt x="300" y="90"/>
                  </a:lnTo>
                  <a:lnTo>
                    <a:pt x="330" y="150"/>
                  </a:lnTo>
                  <a:lnTo>
                    <a:pt x="345" y="195"/>
                  </a:lnTo>
                  <a:lnTo>
                    <a:pt x="345" y="240"/>
                  </a:lnTo>
                  <a:lnTo>
                    <a:pt x="360" y="285"/>
                  </a:lnTo>
                  <a:lnTo>
                    <a:pt x="360" y="330"/>
                  </a:lnTo>
                  <a:lnTo>
                    <a:pt x="360" y="436"/>
                  </a:lnTo>
                  <a:lnTo>
                    <a:pt x="345" y="526"/>
                  </a:lnTo>
                  <a:lnTo>
                    <a:pt x="330" y="616"/>
                  </a:lnTo>
                  <a:lnTo>
                    <a:pt x="300" y="691"/>
                  </a:lnTo>
                  <a:lnTo>
                    <a:pt x="270" y="751"/>
                  </a:lnTo>
                  <a:lnTo>
                    <a:pt x="240" y="796"/>
                  </a:lnTo>
                  <a:lnTo>
                    <a:pt x="210" y="826"/>
                  </a:lnTo>
                  <a:lnTo>
                    <a:pt x="180" y="856"/>
                  </a:lnTo>
                  <a:lnTo>
                    <a:pt x="165" y="886"/>
                  </a:lnTo>
                  <a:lnTo>
                    <a:pt x="150" y="931"/>
                  </a:lnTo>
                  <a:lnTo>
                    <a:pt x="135" y="991"/>
                  </a:lnTo>
                  <a:lnTo>
                    <a:pt x="135" y="1036"/>
                  </a:lnTo>
                  <a:lnTo>
                    <a:pt x="135" y="1081"/>
                  </a:lnTo>
                  <a:lnTo>
                    <a:pt x="135" y="1126"/>
                  </a:lnTo>
                  <a:lnTo>
                    <a:pt x="120" y="1111"/>
                  </a:lnTo>
                  <a:lnTo>
                    <a:pt x="105" y="1081"/>
                  </a:lnTo>
                  <a:lnTo>
                    <a:pt x="90" y="1036"/>
                  </a:lnTo>
                  <a:lnTo>
                    <a:pt x="90" y="991"/>
                  </a:lnTo>
                  <a:lnTo>
                    <a:pt x="90" y="931"/>
                  </a:lnTo>
                  <a:lnTo>
                    <a:pt x="105" y="886"/>
                  </a:lnTo>
                  <a:lnTo>
                    <a:pt x="120" y="841"/>
                  </a:lnTo>
                  <a:lnTo>
                    <a:pt x="135" y="811"/>
                  </a:lnTo>
                  <a:lnTo>
                    <a:pt x="120" y="796"/>
                  </a:lnTo>
                  <a:lnTo>
                    <a:pt x="105" y="766"/>
                  </a:lnTo>
                  <a:lnTo>
                    <a:pt x="105" y="736"/>
                  </a:lnTo>
                  <a:lnTo>
                    <a:pt x="105" y="706"/>
                  </a:lnTo>
                  <a:lnTo>
                    <a:pt x="105" y="676"/>
                  </a:lnTo>
                  <a:lnTo>
                    <a:pt x="120" y="646"/>
                  </a:lnTo>
                  <a:lnTo>
                    <a:pt x="135" y="631"/>
                  </a:lnTo>
                  <a:lnTo>
                    <a:pt x="150" y="631"/>
                  </a:lnTo>
                  <a:lnTo>
                    <a:pt x="135" y="601"/>
                  </a:lnTo>
                  <a:lnTo>
                    <a:pt x="135" y="571"/>
                  </a:lnTo>
                  <a:lnTo>
                    <a:pt x="135" y="541"/>
                  </a:lnTo>
                  <a:lnTo>
                    <a:pt x="135" y="496"/>
                  </a:lnTo>
                  <a:lnTo>
                    <a:pt x="135" y="481"/>
                  </a:lnTo>
                  <a:lnTo>
                    <a:pt x="150" y="451"/>
                  </a:lnTo>
                  <a:lnTo>
                    <a:pt x="165" y="436"/>
                  </a:lnTo>
                  <a:lnTo>
                    <a:pt x="180" y="421"/>
                  </a:lnTo>
                  <a:lnTo>
                    <a:pt x="180" y="466"/>
                  </a:lnTo>
                  <a:lnTo>
                    <a:pt x="195" y="511"/>
                  </a:lnTo>
                  <a:lnTo>
                    <a:pt x="195" y="526"/>
                  </a:lnTo>
                  <a:lnTo>
                    <a:pt x="210" y="541"/>
                  </a:lnTo>
                  <a:lnTo>
                    <a:pt x="225" y="556"/>
                  </a:lnTo>
                  <a:lnTo>
                    <a:pt x="255" y="541"/>
                  </a:lnTo>
                  <a:lnTo>
                    <a:pt x="285" y="511"/>
                  </a:lnTo>
                  <a:lnTo>
                    <a:pt x="285" y="481"/>
                  </a:lnTo>
                  <a:lnTo>
                    <a:pt x="300" y="436"/>
                  </a:lnTo>
                  <a:lnTo>
                    <a:pt x="300" y="406"/>
                  </a:lnTo>
                  <a:lnTo>
                    <a:pt x="300" y="360"/>
                  </a:lnTo>
                  <a:lnTo>
                    <a:pt x="300" y="300"/>
                  </a:lnTo>
                  <a:lnTo>
                    <a:pt x="285" y="255"/>
                  </a:lnTo>
                  <a:lnTo>
                    <a:pt x="270" y="225"/>
                  </a:lnTo>
                  <a:lnTo>
                    <a:pt x="270" y="180"/>
                  </a:lnTo>
                  <a:lnTo>
                    <a:pt x="255" y="165"/>
                  </a:lnTo>
                  <a:lnTo>
                    <a:pt x="240" y="150"/>
                  </a:lnTo>
                  <a:lnTo>
                    <a:pt x="210" y="135"/>
                  </a:lnTo>
                  <a:lnTo>
                    <a:pt x="195" y="135"/>
                  </a:lnTo>
                  <a:lnTo>
                    <a:pt x="180" y="150"/>
                  </a:lnTo>
                  <a:lnTo>
                    <a:pt x="150" y="180"/>
                  </a:lnTo>
                  <a:lnTo>
                    <a:pt x="135" y="225"/>
                  </a:lnTo>
                  <a:lnTo>
                    <a:pt x="105" y="270"/>
                  </a:lnTo>
                  <a:lnTo>
                    <a:pt x="105" y="285"/>
                  </a:lnTo>
                  <a:lnTo>
                    <a:pt x="90" y="300"/>
                  </a:lnTo>
                  <a:lnTo>
                    <a:pt x="90" y="345"/>
                  </a:lnTo>
                  <a:lnTo>
                    <a:pt x="75" y="391"/>
                  </a:lnTo>
                  <a:lnTo>
                    <a:pt x="75" y="451"/>
                  </a:lnTo>
                  <a:lnTo>
                    <a:pt x="75" y="526"/>
                  </a:lnTo>
                  <a:lnTo>
                    <a:pt x="60" y="676"/>
                  </a:lnTo>
                  <a:lnTo>
                    <a:pt x="60" y="841"/>
                  </a:lnTo>
                  <a:lnTo>
                    <a:pt x="60" y="1306"/>
                  </a:lnTo>
                  <a:lnTo>
                    <a:pt x="255" y="1306"/>
                  </a:lnTo>
                  <a:lnTo>
                    <a:pt x="315" y="1306"/>
                  </a:lnTo>
                  <a:lnTo>
                    <a:pt x="375" y="1291"/>
                  </a:lnTo>
                  <a:lnTo>
                    <a:pt x="405" y="1291"/>
                  </a:lnTo>
                  <a:lnTo>
                    <a:pt x="435" y="1276"/>
                  </a:lnTo>
                  <a:lnTo>
                    <a:pt x="450" y="1261"/>
                  </a:lnTo>
                  <a:lnTo>
                    <a:pt x="465" y="1231"/>
                  </a:lnTo>
                  <a:lnTo>
                    <a:pt x="480" y="1216"/>
                  </a:lnTo>
                  <a:lnTo>
                    <a:pt x="510" y="1141"/>
                  </a:lnTo>
                  <a:lnTo>
                    <a:pt x="525" y="1081"/>
                  </a:lnTo>
                  <a:lnTo>
                    <a:pt x="525" y="1036"/>
                  </a:lnTo>
                  <a:lnTo>
                    <a:pt x="540" y="976"/>
                  </a:lnTo>
                  <a:lnTo>
                    <a:pt x="540" y="931"/>
                  </a:lnTo>
                  <a:lnTo>
                    <a:pt x="525" y="886"/>
                  </a:lnTo>
                  <a:lnTo>
                    <a:pt x="525" y="841"/>
                  </a:lnTo>
                  <a:lnTo>
                    <a:pt x="510" y="811"/>
                  </a:lnTo>
                  <a:lnTo>
                    <a:pt x="480" y="751"/>
                  </a:lnTo>
                  <a:lnTo>
                    <a:pt x="465" y="736"/>
                  </a:lnTo>
                  <a:lnTo>
                    <a:pt x="450" y="721"/>
                  </a:lnTo>
                  <a:lnTo>
                    <a:pt x="435" y="721"/>
                  </a:lnTo>
                  <a:lnTo>
                    <a:pt x="405" y="721"/>
                  </a:lnTo>
                  <a:lnTo>
                    <a:pt x="405" y="751"/>
                  </a:lnTo>
                  <a:lnTo>
                    <a:pt x="390" y="766"/>
                  </a:lnTo>
                  <a:lnTo>
                    <a:pt x="375" y="826"/>
                  </a:lnTo>
                  <a:lnTo>
                    <a:pt x="360" y="886"/>
                  </a:lnTo>
                  <a:lnTo>
                    <a:pt x="360" y="916"/>
                  </a:lnTo>
                  <a:lnTo>
                    <a:pt x="375" y="961"/>
                  </a:lnTo>
                  <a:lnTo>
                    <a:pt x="375" y="976"/>
                  </a:lnTo>
                  <a:lnTo>
                    <a:pt x="390" y="991"/>
                  </a:lnTo>
                  <a:lnTo>
                    <a:pt x="405" y="1006"/>
                  </a:lnTo>
                  <a:lnTo>
                    <a:pt x="420" y="1006"/>
                  </a:lnTo>
                  <a:lnTo>
                    <a:pt x="420" y="1051"/>
                  </a:lnTo>
                  <a:lnTo>
                    <a:pt x="405" y="1081"/>
                  </a:lnTo>
                  <a:lnTo>
                    <a:pt x="405" y="1111"/>
                  </a:lnTo>
                  <a:lnTo>
                    <a:pt x="390" y="1126"/>
                  </a:lnTo>
                  <a:lnTo>
                    <a:pt x="375" y="1141"/>
                  </a:lnTo>
                  <a:lnTo>
                    <a:pt x="360" y="1141"/>
                  </a:lnTo>
                  <a:lnTo>
                    <a:pt x="345" y="1126"/>
                  </a:lnTo>
                  <a:lnTo>
                    <a:pt x="330" y="1111"/>
                  </a:lnTo>
                  <a:lnTo>
                    <a:pt x="330" y="1141"/>
                  </a:lnTo>
                  <a:lnTo>
                    <a:pt x="330" y="1171"/>
                  </a:lnTo>
                  <a:lnTo>
                    <a:pt x="315" y="1201"/>
                  </a:lnTo>
                  <a:lnTo>
                    <a:pt x="300" y="1201"/>
                  </a:lnTo>
                  <a:lnTo>
                    <a:pt x="300" y="1216"/>
                  </a:lnTo>
                  <a:lnTo>
                    <a:pt x="285" y="1201"/>
                  </a:lnTo>
                  <a:lnTo>
                    <a:pt x="270" y="1171"/>
                  </a:lnTo>
                  <a:lnTo>
                    <a:pt x="270" y="1141"/>
                  </a:lnTo>
                  <a:lnTo>
                    <a:pt x="255" y="1186"/>
                  </a:lnTo>
                  <a:lnTo>
                    <a:pt x="240" y="1216"/>
                  </a:lnTo>
                  <a:lnTo>
                    <a:pt x="210" y="1231"/>
                  </a:lnTo>
                  <a:lnTo>
                    <a:pt x="195" y="1231"/>
                  </a:lnTo>
                  <a:lnTo>
                    <a:pt x="180" y="1231"/>
                  </a:lnTo>
                  <a:lnTo>
                    <a:pt x="165" y="1201"/>
                  </a:lnTo>
                  <a:lnTo>
                    <a:pt x="150" y="1171"/>
                  </a:lnTo>
                  <a:lnTo>
                    <a:pt x="135" y="1126"/>
                  </a:lnTo>
                  <a:lnTo>
                    <a:pt x="150" y="1141"/>
                  </a:lnTo>
                  <a:lnTo>
                    <a:pt x="180" y="1141"/>
                  </a:lnTo>
                  <a:lnTo>
                    <a:pt x="195" y="1126"/>
                  </a:lnTo>
                  <a:lnTo>
                    <a:pt x="210" y="1096"/>
                  </a:lnTo>
                  <a:lnTo>
                    <a:pt x="225" y="1051"/>
                  </a:lnTo>
                  <a:lnTo>
                    <a:pt x="255" y="1006"/>
                  </a:lnTo>
                  <a:lnTo>
                    <a:pt x="255" y="946"/>
                  </a:lnTo>
                  <a:lnTo>
                    <a:pt x="270" y="886"/>
                  </a:lnTo>
                  <a:lnTo>
                    <a:pt x="285" y="796"/>
                  </a:lnTo>
                  <a:lnTo>
                    <a:pt x="315" y="706"/>
                  </a:lnTo>
                  <a:lnTo>
                    <a:pt x="345" y="646"/>
                  </a:lnTo>
                  <a:lnTo>
                    <a:pt x="375" y="586"/>
                  </a:lnTo>
                  <a:lnTo>
                    <a:pt x="420" y="571"/>
                  </a:lnTo>
                  <a:lnTo>
                    <a:pt x="450" y="571"/>
                  </a:lnTo>
                  <a:lnTo>
                    <a:pt x="480" y="571"/>
                  </a:lnTo>
                  <a:lnTo>
                    <a:pt x="495" y="586"/>
                  </a:lnTo>
                  <a:lnTo>
                    <a:pt x="510" y="616"/>
                  </a:lnTo>
                  <a:lnTo>
                    <a:pt x="525" y="646"/>
                  </a:lnTo>
                  <a:lnTo>
                    <a:pt x="555" y="721"/>
                  </a:lnTo>
                  <a:lnTo>
                    <a:pt x="570" y="781"/>
                  </a:lnTo>
                  <a:lnTo>
                    <a:pt x="585" y="856"/>
                  </a:lnTo>
                  <a:lnTo>
                    <a:pt x="585" y="916"/>
                  </a:lnTo>
                  <a:lnTo>
                    <a:pt x="585" y="991"/>
                  </a:lnTo>
                  <a:lnTo>
                    <a:pt x="585" y="1066"/>
                  </a:lnTo>
                  <a:lnTo>
                    <a:pt x="570" y="1126"/>
                  </a:lnTo>
                  <a:lnTo>
                    <a:pt x="555" y="1201"/>
                  </a:lnTo>
                  <a:lnTo>
                    <a:pt x="540" y="1261"/>
                  </a:lnTo>
                  <a:lnTo>
                    <a:pt x="525" y="1321"/>
                  </a:lnTo>
                  <a:lnTo>
                    <a:pt x="510" y="1336"/>
                  </a:lnTo>
                  <a:lnTo>
                    <a:pt x="495" y="1366"/>
                  </a:lnTo>
                  <a:lnTo>
                    <a:pt x="465" y="1396"/>
                  </a:lnTo>
                  <a:lnTo>
                    <a:pt x="435" y="1426"/>
                  </a:lnTo>
                  <a:lnTo>
                    <a:pt x="405" y="1441"/>
                  </a:lnTo>
                  <a:lnTo>
                    <a:pt x="330" y="1456"/>
                  </a:lnTo>
                  <a:lnTo>
                    <a:pt x="255" y="1456"/>
                  </a:lnTo>
                  <a:lnTo>
                    <a:pt x="0" y="1456"/>
                  </a:lnTo>
                  <a:lnTo>
                    <a:pt x="0" y="826"/>
                  </a:lnTo>
                  <a:lnTo>
                    <a:pt x="0" y="631"/>
                  </a:lnTo>
                  <a:lnTo>
                    <a:pt x="15" y="451"/>
                  </a:lnTo>
                  <a:lnTo>
                    <a:pt x="15" y="375"/>
                  </a:lnTo>
                  <a:lnTo>
                    <a:pt x="30" y="300"/>
                  </a:lnTo>
                  <a:lnTo>
                    <a:pt x="45" y="240"/>
                  </a:lnTo>
                  <a:lnTo>
                    <a:pt x="45" y="195"/>
                  </a:lnTo>
                  <a:lnTo>
                    <a:pt x="60" y="165"/>
                  </a:lnTo>
                  <a:lnTo>
                    <a:pt x="105" y="75"/>
                  </a:lnTo>
                  <a:close/>
                </a:path>
              </a:pathLst>
            </a:custGeom>
            <a:solidFill>
              <a:srgbClr val="B20065"/>
            </a:solidFill>
            <a:ln w="9525">
              <a:solidFill>
                <a:srgbClr val="0000FF"/>
              </a:solidFill>
              <a:round/>
              <a:headEnd/>
              <a:tailEnd/>
            </a:ln>
          </p:spPr>
          <p:txBody>
            <a:bodyPr/>
            <a:lstStyle/>
            <a:p>
              <a:endParaRPr lang="en-US"/>
            </a:p>
          </p:txBody>
        </p:sp>
        <p:sp>
          <p:nvSpPr>
            <p:cNvPr id="11281" name="Freeform 7" descr="Wide upward diagonal">
              <a:extLst>
                <a:ext uri="{FF2B5EF4-FFF2-40B4-BE49-F238E27FC236}">
                  <a16:creationId xmlns="" xmlns:a16="http://schemas.microsoft.com/office/drawing/2014/main" id="{1BAFD0ED-9CB4-44CF-BB56-25F2083147A8}"/>
                </a:ext>
              </a:extLst>
            </p:cNvPr>
            <p:cNvSpPr>
              <a:spLocks/>
            </p:cNvSpPr>
            <p:nvPr/>
          </p:nvSpPr>
          <p:spPr bwMode="auto">
            <a:xfrm>
              <a:off x="6299" y="1287"/>
              <a:ext cx="3963" cy="255"/>
            </a:xfrm>
            <a:custGeom>
              <a:avLst/>
              <a:gdLst>
                <a:gd name="T0" fmla="*/ 9417 w 3327"/>
                <a:gd name="T1" fmla="*/ 478 h 225"/>
                <a:gd name="T2" fmla="*/ 9373 w 3327"/>
                <a:gd name="T3" fmla="*/ 445 h 225"/>
                <a:gd name="T4" fmla="*/ 9291 w 3327"/>
                <a:gd name="T5" fmla="*/ 382 h 225"/>
                <a:gd name="T6" fmla="*/ 9247 w 3327"/>
                <a:gd name="T7" fmla="*/ 349 h 225"/>
                <a:gd name="T8" fmla="*/ 9161 w 3327"/>
                <a:gd name="T9" fmla="*/ 349 h 225"/>
                <a:gd name="T10" fmla="*/ 8993 w 3327"/>
                <a:gd name="T11" fmla="*/ 318 h 225"/>
                <a:gd name="T12" fmla="*/ 8778 w 3327"/>
                <a:gd name="T13" fmla="*/ 286 h 225"/>
                <a:gd name="T14" fmla="*/ 8778 w 3327"/>
                <a:gd name="T15" fmla="*/ 286 h 225"/>
                <a:gd name="T16" fmla="*/ 0 w 3327"/>
                <a:gd name="T17" fmla="*/ 286 h 225"/>
                <a:gd name="T18" fmla="*/ 0 w 3327"/>
                <a:gd name="T19" fmla="*/ 0 h 225"/>
                <a:gd name="T20" fmla="*/ 8818 w 3327"/>
                <a:gd name="T21" fmla="*/ 0 h 225"/>
                <a:gd name="T22" fmla="*/ 9035 w 3327"/>
                <a:gd name="T23" fmla="*/ 0 h 225"/>
                <a:gd name="T24" fmla="*/ 9247 w 3327"/>
                <a:gd name="T25" fmla="*/ 32 h 225"/>
                <a:gd name="T26" fmla="*/ 9333 w 3327"/>
                <a:gd name="T27" fmla="*/ 65 h 225"/>
                <a:gd name="T28" fmla="*/ 9373 w 3327"/>
                <a:gd name="T29" fmla="*/ 96 h 225"/>
                <a:gd name="T30" fmla="*/ 9459 w 3327"/>
                <a:gd name="T31" fmla="*/ 160 h 225"/>
                <a:gd name="T32" fmla="*/ 9503 w 3327"/>
                <a:gd name="T33" fmla="*/ 222 h 225"/>
                <a:gd name="T34" fmla="*/ 9417 w 3327"/>
                <a:gd name="T35" fmla="*/ 478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297" y="225"/>
                  </a:moveTo>
                  <a:lnTo>
                    <a:pt x="3282" y="210"/>
                  </a:lnTo>
                  <a:lnTo>
                    <a:pt x="3252" y="180"/>
                  </a:lnTo>
                  <a:lnTo>
                    <a:pt x="3237" y="165"/>
                  </a:lnTo>
                  <a:lnTo>
                    <a:pt x="3208" y="165"/>
                  </a:lnTo>
                  <a:lnTo>
                    <a:pt x="3148" y="150"/>
                  </a:lnTo>
                  <a:lnTo>
                    <a:pt x="3073" y="135"/>
                  </a:lnTo>
                  <a:lnTo>
                    <a:pt x="0" y="135"/>
                  </a:lnTo>
                  <a:lnTo>
                    <a:pt x="0" y="0"/>
                  </a:lnTo>
                  <a:lnTo>
                    <a:pt x="3088" y="0"/>
                  </a:lnTo>
                  <a:lnTo>
                    <a:pt x="3163" y="0"/>
                  </a:lnTo>
                  <a:lnTo>
                    <a:pt x="3237" y="15"/>
                  </a:lnTo>
                  <a:lnTo>
                    <a:pt x="3267" y="30"/>
                  </a:lnTo>
                  <a:lnTo>
                    <a:pt x="3282" y="45"/>
                  </a:lnTo>
                  <a:lnTo>
                    <a:pt x="3312" y="75"/>
                  </a:lnTo>
                  <a:lnTo>
                    <a:pt x="3327" y="105"/>
                  </a:lnTo>
                  <a:lnTo>
                    <a:pt x="3297" y="225"/>
                  </a:lnTo>
                  <a:close/>
                </a:path>
              </a:pathLst>
            </a:custGeom>
            <a:pattFill prst="wdUpDiag">
              <a:fgClr>
                <a:srgbClr val="0000FF"/>
              </a:fgClr>
              <a:bgClr>
                <a:srgbClr val="FFFFFF"/>
              </a:bgClr>
            </a:patt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282" name="Freeform 8">
              <a:extLst>
                <a:ext uri="{FF2B5EF4-FFF2-40B4-BE49-F238E27FC236}">
                  <a16:creationId xmlns="" xmlns:a16="http://schemas.microsoft.com/office/drawing/2014/main" id="{C5483E76-C526-431E-AF42-723BE05BBEF2}"/>
                </a:ext>
              </a:extLst>
            </p:cNvPr>
            <p:cNvSpPr>
              <a:spLocks/>
            </p:cNvSpPr>
            <p:nvPr/>
          </p:nvSpPr>
          <p:spPr bwMode="auto">
            <a:xfrm>
              <a:off x="10762" y="2712"/>
              <a:ext cx="107" cy="5781"/>
            </a:xfrm>
            <a:custGeom>
              <a:avLst/>
              <a:gdLst>
                <a:gd name="T0" fmla="*/ 0 w 90"/>
                <a:gd name="T1" fmla="*/ 188 h 5117"/>
                <a:gd name="T2" fmla="*/ 43 w 90"/>
                <a:gd name="T3" fmla="*/ 281 h 5117"/>
                <a:gd name="T4" fmla="*/ 43 w 90"/>
                <a:gd name="T5" fmla="*/ 374 h 5117"/>
                <a:gd name="T6" fmla="*/ 43 w 90"/>
                <a:gd name="T7" fmla="*/ 499 h 5117"/>
                <a:gd name="T8" fmla="*/ 87 w 90"/>
                <a:gd name="T9" fmla="*/ 655 h 5117"/>
                <a:gd name="T10" fmla="*/ 87 w 90"/>
                <a:gd name="T11" fmla="*/ 966 h 5117"/>
                <a:gd name="T12" fmla="*/ 87 w 90"/>
                <a:gd name="T13" fmla="*/ 1309 h 5117"/>
                <a:gd name="T14" fmla="*/ 87 w 90"/>
                <a:gd name="T15" fmla="*/ 1309 h 5117"/>
                <a:gd name="T16" fmla="*/ 87 w 90"/>
                <a:gd name="T17" fmla="*/ 10639 h 5117"/>
                <a:gd name="T18" fmla="*/ 254 w 90"/>
                <a:gd name="T19" fmla="*/ 10639 h 5117"/>
                <a:gd name="T20" fmla="*/ 254 w 90"/>
                <a:gd name="T21" fmla="*/ 1279 h 5117"/>
                <a:gd name="T22" fmla="*/ 254 w 90"/>
                <a:gd name="T23" fmla="*/ 1279 h 5117"/>
                <a:gd name="T24" fmla="*/ 254 w 90"/>
                <a:gd name="T25" fmla="*/ 904 h 5117"/>
                <a:gd name="T26" fmla="*/ 254 w 90"/>
                <a:gd name="T27" fmla="*/ 530 h 5117"/>
                <a:gd name="T28" fmla="*/ 212 w 90"/>
                <a:gd name="T29" fmla="*/ 374 h 5117"/>
                <a:gd name="T30" fmla="*/ 212 w 90"/>
                <a:gd name="T31" fmla="*/ 218 h 5117"/>
                <a:gd name="T32" fmla="*/ 168 w 90"/>
                <a:gd name="T33" fmla="*/ 96 h 5117"/>
                <a:gd name="T34" fmla="*/ 127 w 90"/>
                <a:gd name="T35" fmla="*/ 0 h 5117"/>
                <a:gd name="T36" fmla="*/ 87 w 90"/>
                <a:gd name="T37" fmla="*/ 96 h 5117"/>
                <a:gd name="T38" fmla="*/ 0 w 90"/>
                <a:gd name="T39" fmla="*/ 188 h 5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5117"/>
                <a:gd name="T62" fmla="*/ 90 w 90"/>
                <a:gd name="T63" fmla="*/ 5117 h 51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5117">
                  <a:moveTo>
                    <a:pt x="0" y="90"/>
                  </a:moveTo>
                  <a:lnTo>
                    <a:pt x="15" y="135"/>
                  </a:lnTo>
                  <a:lnTo>
                    <a:pt x="15" y="180"/>
                  </a:lnTo>
                  <a:lnTo>
                    <a:pt x="15" y="240"/>
                  </a:lnTo>
                  <a:lnTo>
                    <a:pt x="30" y="315"/>
                  </a:lnTo>
                  <a:lnTo>
                    <a:pt x="30" y="465"/>
                  </a:lnTo>
                  <a:lnTo>
                    <a:pt x="30" y="630"/>
                  </a:lnTo>
                  <a:lnTo>
                    <a:pt x="30" y="5117"/>
                  </a:lnTo>
                  <a:lnTo>
                    <a:pt x="90" y="5117"/>
                  </a:lnTo>
                  <a:lnTo>
                    <a:pt x="90" y="615"/>
                  </a:lnTo>
                  <a:lnTo>
                    <a:pt x="90" y="435"/>
                  </a:lnTo>
                  <a:lnTo>
                    <a:pt x="90" y="255"/>
                  </a:lnTo>
                  <a:lnTo>
                    <a:pt x="75" y="180"/>
                  </a:lnTo>
                  <a:lnTo>
                    <a:pt x="75" y="105"/>
                  </a:lnTo>
                  <a:lnTo>
                    <a:pt x="60" y="45"/>
                  </a:lnTo>
                  <a:lnTo>
                    <a:pt x="45" y="0"/>
                  </a:lnTo>
                  <a:lnTo>
                    <a:pt x="30" y="45"/>
                  </a:lnTo>
                  <a:lnTo>
                    <a:pt x="0" y="90"/>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283" name="Freeform 9" descr="Wide upward diagonal">
              <a:extLst>
                <a:ext uri="{FF2B5EF4-FFF2-40B4-BE49-F238E27FC236}">
                  <a16:creationId xmlns="" xmlns:a16="http://schemas.microsoft.com/office/drawing/2014/main" id="{B965D8E2-CB11-4C7C-BC7A-1891CDD033A2}"/>
                </a:ext>
              </a:extLst>
            </p:cNvPr>
            <p:cNvSpPr>
              <a:spLocks/>
            </p:cNvSpPr>
            <p:nvPr/>
          </p:nvSpPr>
          <p:spPr bwMode="auto">
            <a:xfrm>
              <a:off x="2335" y="1287"/>
              <a:ext cx="3964" cy="255"/>
            </a:xfrm>
            <a:custGeom>
              <a:avLst/>
              <a:gdLst>
                <a:gd name="T0" fmla="*/ 87 w 3327"/>
                <a:gd name="T1" fmla="*/ 478 h 225"/>
                <a:gd name="T2" fmla="*/ 129 w 3327"/>
                <a:gd name="T3" fmla="*/ 445 h 225"/>
                <a:gd name="T4" fmla="*/ 213 w 3327"/>
                <a:gd name="T5" fmla="*/ 382 h 225"/>
                <a:gd name="T6" fmla="*/ 255 w 3327"/>
                <a:gd name="T7" fmla="*/ 349 h 225"/>
                <a:gd name="T8" fmla="*/ 340 w 3327"/>
                <a:gd name="T9" fmla="*/ 349 h 225"/>
                <a:gd name="T10" fmla="*/ 512 w 3327"/>
                <a:gd name="T11" fmla="*/ 318 h 225"/>
                <a:gd name="T12" fmla="*/ 727 w 3327"/>
                <a:gd name="T13" fmla="*/ 286 h 225"/>
                <a:gd name="T14" fmla="*/ 727 w 3327"/>
                <a:gd name="T15" fmla="*/ 286 h 225"/>
                <a:gd name="T16" fmla="*/ 9517 w 3327"/>
                <a:gd name="T17" fmla="*/ 286 h 225"/>
                <a:gd name="T18" fmla="*/ 9517 w 3327"/>
                <a:gd name="T19" fmla="*/ 0 h 225"/>
                <a:gd name="T20" fmla="*/ 685 w 3327"/>
                <a:gd name="T21" fmla="*/ 0 h 225"/>
                <a:gd name="T22" fmla="*/ 467 w 3327"/>
                <a:gd name="T23" fmla="*/ 0 h 225"/>
                <a:gd name="T24" fmla="*/ 301 w 3327"/>
                <a:gd name="T25" fmla="*/ 32 h 225"/>
                <a:gd name="T26" fmla="*/ 170 w 3327"/>
                <a:gd name="T27" fmla="*/ 65 h 225"/>
                <a:gd name="T28" fmla="*/ 129 w 3327"/>
                <a:gd name="T29" fmla="*/ 96 h 225"/>
                <a:gd name="T30" fmla="*/ 43 w 3327"/>
                <a:gd name="T31" fmla="*/ 160 h 225"/>
                <a:gd name="T32" fmla="*/ 0 w 3327"/>
                <a:gd name="T33" fmla="*/ 222 h 225"/>
                <a:gd name="T34" fmla="*/ 43 w 3327"/>
                <a:gd name="T35" fmla="*/ 349 h 225"/>
                <a:gd name="T36" fmla="*/ 87 w 3327"/>
                <a:gd name="T37" fmla="*/ 478 h 2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27"/>
                <a:gd name="T58" fmla="*/ 0 h 225"/>
                <a:gd name="T59" fmla="*/ 3327 w 3327"/>
                <a:gd name="T60" fmla="*/ 225 h 2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27" h="225">
                  <a:moveTo>
                    <a:pt x="30" y="225"/>
                  </a:moveTo>
                  <a:lnTo>
                    <a:pt x="45" y="210"/>
                  </a:lnTo>
                  <a:lnTo>
                    <a:pt x="75" y="180"/>
                  </a:lnTo>
                  <a:lnTo>
                    <a:pt x="90" y="165"/>
                  </a:lnTo>
                  <a:lnTo>
                    <a:pt x="119" y="165"/>
                  </a:lnTo>
                  <a:lnTo>
                    <a:pt x="179" y="150"/>
                  </a:lnTo>
                  <a:lnTo>
                    <a:pt x="254" y="135"/>
                  </a:lnTo>
                  <a:lnTo>
                    <a:pt x="3327" y="135"/>
                  </a:lnTo>
                  <a:lnTo>
                    <a:pt x="3327" y="0"/>
                  </a:lnTo>
                  <a:lnTo>
                    <a:pt x="239" y="0"/>
                  </a:lnTo>
                  <a:lnTo>
                    <a:pt x="164" y="0"/>
                  </a:lnTo>
                  <a:lnTo>
                    <a:pt x="105" y="15"/>
                  </a:lnTo>
                  <a:lnTo>
                    <a:pt x="60" y="30"/>
                  </a:lnTo>
                  <a:lnTo>
                    <a:pt x="45" y="45"/>
                  </a:lnTo>
                  <a:lnTo>
                    <a:pt x="15" y="75"/>
                  </a:lnTo>
                  <a:lnTo>
                    <a:pt x="0" y="105"/>
                  </a:lnTo>
                  <a:lnTo>
                    <a:pt x="15" y="165"/>
                  </a:lnTo>
                  <a:lnTo>
                    <a:pt x="30" y="225"/>
                  </a:lnTo>
                  <a:close/>
                </a:path>
              </a:pathLst>
            </a:custGeom>
            <a:pattFill prst="wdUpDiag">
              <a:fgClr>
                <a:srgbClr val="0000FF"/>
              </a:fgClr>
              <a:bgClr>
                <a:srgbClr val="FFFFFF"/>
              </a:bgClr>
            </a:patt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284" name="Freeform 10">
              <a:extLst>
                <a:ext uri="{FF2B5EF4-FFF2-40B4-BE49-F238E27FC236}">
                  <a16:creationId xmlns="" xmlns:a16="http://schemas.microsoft.com/office/drawing/2014/main" id="{455B45C0-0E90-4783-9ACF-BEF64A8A99D5}"/>
                </a:ext>
              </a:extLst>
            </p:cNvPr>
            <p:cNvSpPr>
              <a:spLocks/>
            </p:cNvSpPr>
            <p:nvPr/>
          </p:nvSpPr>
          <p:spPr bwMode="auto">
            <a:xfrm>
              <a:off x="1728" y="2712"/>
              <a:ext cx="107" cy="5781"/>
            </a:xfrm>
            <a:custGeom>
              <a:avLst/>
              <a:gdLst>
                <a:gd name="T0" fmla="*/ 254 w 90"/>
                <a:gd name="T1" fmla="*/ 188 h 5117"/>
                <a:gd name="T2" fmla="*/ 212 w 90"/>
                <a:gd name="T3" fmla="*/ 281 h 5117"/>
                <a:gd name="T4" fmla="*/ 212 w 90"/>
                <a:gd name="T5" fmla="*/ 374 h 5117"/>
                <a:gd name="T6" fmla="*/ 212 w 90"/>
                <a:gd name="T7" fmla="*/ 499 h 5117"/>
                <a:gd name="T8" fmla="*/ 168 w 90"/>
                <a:gd name="T9" fmla="*/ 655 h 5117"/>
                <a:gd name="T10" fmla="*/ 168 w 90"/>
                <a:gd name="T11" fmla="*/ 966 h 5117"/>
                <a:gd name="T12" fmla="*/ 168 w 90"/>
                <a:gd name="T13" fmla="*/ 1309 h 5117"/>
                <a:gd name="T14" fmla="*/ 168 w 90"/>
                <a:gd name="T15" fmla="*/ 10639 h 5117"/>
                <a:gd name="T16" fmla="*/ 0 w 90"/>
                <a:gd name="T17" fmla="*/ 10639 h 5117"/>
                <a:gd name="T18" fmla="*/ 0 w 90"/>
                <a:gd name="T19" fmla="*/ 1279 h 5117"/>
                <a:gd name="T20" fmla="*/ 0 w 90"/>
                <a:gd name="T21" fmla="*/ 1279 h 5117"/>
                <a:gd name="T22" fmla="*/ 0 w 90"/>
                <a:gd name="T23" fmla="*/ 904 h 5117"/>
                <a:gd name="T24" fmla="*/ 43 w 90"/>
                <a:gd name="T25" fmla="*/ 530 h 5117"/>
                <a:gd name="T26" fmla="*/ 43 w 90"/>
                <a:gd name="T27" fmla="*/ 374 h 5117"/>
                <a:gd name="T28" fmla="*/ 87 w 90"/>
                <a:gd name="T29" fmla="*/ 218 h 5117"/>
                <a:gd name="T30" fmla="*/ 87 w 90"/>
                <a:gd name="T31" fmla="*/ 96 h 5117"/>
                <a:gd name="T32" fmla="*/ 127 w 90"/>
                <a:gd name="T33" fmla="*/ 0 h 5117"/>
                <a:gd name="T34" fmla="*/ 212 w 90"/>
                <a:gd name="T35" fmla="*/ 96 h 5117"/>
                <a:gd name="T36" fmla="*/ 254 w 90"/>
                <a:gd name="T37" fmla="*/ 188 h 5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5117"/>
                <a:gd name="T59" fmla="*/ 90 w 90"/>
                <a:gd name="T60" fmla="*/ 5117 h 51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5117">
                  <a:moveTo>
                    <a:pt x="90" y="90"/>
                  </a:moveTo>
                  <a:lnTo>
                    <a:pt x="75" y="135"/>
                  </a:lnTo>
                  <a:lnTo>
                    <a:pt x="75" y="180"/>
                  </a:lnTo>
                  <a:lnTo>
                    <a:pt x="75" y="240"/>
                  </a:lnTo>
                  <a:lnTo>
                    <a:pt x="60" y="315"/>
                  </a:lnTo>
                  <a:lnTo>
                    <a:pt x="60" y="465"/>
                  </a:lnTo>
                  <a:lnTo>
                    <a:pt x="60" y="630"/>
                  </a:lnTo>
                  <a:lnTo>
                    <a:pt x="60" y="5117"/>
                  </a:lnTo>
                  <a:lnTo>
                    <a:pt x="0" y="5117"/>
                  </a:lnTo>
                  <a:lnTo>
                    <a:pt x="0" y="615"/>
                  </a:lnTo>
                  <a:lnTo>
                    <a:pt x="0" y="435"/>
                  </a:lnTo>
                  <a:lnTo>
                    <a:pt x="15" y="255"/>
                  </a:lnTo>
                  <a:lnTo>
                    <a:pt x="15" y="180"/>
                  </a:lnTo>
                  <a:lnTo>
                    <a:pt x="30" y="105"/>
                  </a:lnTo>
                  <a:lnTo>
                    <a:pt x="30" y="45"/>
                  </a:lnTo>
                  <a:lnTo>
                    <a:pt x="45" y="0"/>
                  </a:lnTo>
                  <a:lnTo>
                    <a:pt x="75" y="45"/>
                  </a:lnTo>
                  <a:lnTo>
                    <a:pt x="90" y="90"/>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285" name="Freeform 11" descr="Wide upward diagonal">
              <a:extLst>
                <a:ext uri="{FF2B5EF4-FFF2-40B4-BE49-F238E27FC236}">
                  <a16:creationId xmlns="" xmlns:a16="http://schemas.microsoft.com/office/drawing/2014/main" id="{17E785F5-477F-4627-9FA1-3626EBF2A2FB}"/>
                </a:ext>
              </a:extLst>
            </p:cNvPr>
            <p:cNvSpPr>
              <a:spLocks/>
            </p:cNvSpPr>
            <p:nvPr/>
          </p:nvSpPr>
          <p:spPr bwMode="auto">
            <a:xfrm>
              <a:off x="6299" y="15444"/>
              <a:ext cx="3963" cy="255"/>
            </a:xfrm>
            <a:custGeom>
              <a:avLst/>
              <a:gdLst>
                <a:gd name="T0" fmla="*/ 9417 w 3327"/>
                <a:gd name="T1" fmla="*/ 0 h 225"/>
                <a:gd name="T2" fmla="*/ 9373 w 3327"/>
                <a:gd name="T3" fmla="*/ 65 h 225"/>
                <a:gd name="T4" fmla="*/ 9291 w 3327"/>
                <a:gd name="T5" fmla="*/ 96 h 225"/>
                <a:gd name="T6" fmla="*/ 9247 w 3327"/>
                <a:gd name="T7" fmla="*/ 127 h 225"/>
                <a:gd name="T8" fmla="*/ 9161 w 3327"/>
                <a:gd name="T9" fmla="*/ 160 h 225"/>
                <a:gd name="T10" fmla="*/ 8993 w 3327"/>
                <a:gd name="T11" fmla="*/ 190 h 225"/>
                <a:gd name="T12" fmla="*/ 8778 w 3327"/>
                <a:gd name="T13" fmla="*/ 190 h 225"/>
                <a:gd name="T14" fmla="*/ 8778 w 3327"/>
                <a:gd name="T15" fmla="*/ 190 h 225"/>
                <a:gd name="T16" fmla="*/ 0 w 3327"/>
                <a:gd name="T17" fmla="*/ 190 h 225"/>
                <a:gd name="T18" fmla="*/ 0 w 3327"/>
                <a:gd name="T19" fmla="*/ 478 h 225"/>
                <a:gd name="T20" fmla="*/ 9035 w 3327"/>
                <a:gd name="T21" fmla="*/ 478 h 225"/>
                <a:gd name="T22" fmla="*/ 9247 w 3327"/>
                <a:gd name="T23" fmla="*/ 445 h 225"/>
                <a:gd name="T24" fmla="*/ 9333 w 3327"/>
                <a:gd name="T25" fmla="*/ 413 h 225"/>
                <a:gd name="T26" fmla="*/ 9373 w 3327"/>
                <a:gd name="T27" fmla="*/ 382 h 225"/>
                <a:gd name="T28" fmla="*/ 9459 w 3327"/>
                <a:gd name="T29" fmla="*/ 318 h 225"/>
                <a:gd name="T30" fmla="*/ 9503 w 3327"/>
                <a:gd name="T31" fmla="*/ 254 h 225"/>
                <a:gd name="T32" fmla="*/ 9459 w 3327"/>
                <a:gd name="T33" fmla="*/ 127 h 225"/>
                <a:gd name="T34" fmla="*/ 9417 w 3327"/>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297" y="0"/>
                  </a:moveTo>
                  <a:lnTo>
                    <a:pt x="3282" y="30"/>
                  </a:lnTo>
                  <a:lnTo>
                    <a:pt x="3252" y="45"/>
                  </a:lnTo>
                  <a:lnTo>
                    <a:pt x="3237" y="60"/>
                  </a:lnTo>
                  <a:lnTo>
                    <a:pt x="3208" y="75"/>
                  </a:lnTo>
                  <a:lnTo>
                    <a:pt x="3148" y="90"/>
                  </a:lnTo>
                  <a:lnTo>
                    <a:pt x="3073" y="90"/>
                  </a:lnTo>
                  <a:lnTo>
                    <a:pt x="0" y="90"/>
                  </a:lnTo>
                  <a:lnTo>
                    <a:pt x="0" y="225"/>
                  </a:lnTo>
                  <a:lnTo>
                    <a:pt x="3163" y="225"/>
                  </a:lnTo>
                  <a:lnTo>
                    <a:pt x="3237" y="210"/>
                  </a:lnTo>
                  <a:lnTo>
                    <a:pt x="3267" y="195"/>
                  </a:lnTo>
                  <a:lnTo>
                    <a:pt x="3282" y="180"/>
                  </a:lnTo>
                  <a:lnTo>
                    <a:pt x="3312" y="150"/>
                  </a:lnTo>
                  <a:lnTo>
                    <a:pt x="3327" y="120"/>
                  </a:lnTo>
                  <a:lnTo>
                    <a:pt x="3312" y="60"/>
                  </a:lnTo>
                  <a:lnTo>
                    <a:pt x="3297" y="0"/>
                  </a:lnTo>
                  <a:close/>
                </a:path>
              </a:pathLst>
            </a:custGeom>
            <a:pattFill prst="wdUpDiag">
              <a:fgClr>
                <a:srgbClr val="0000FF"/>
              </a:fgClr>
              <a:bgClr>
                <a:srgbClr val="FFFFFF"/>
              </a:bgClr>
            </a:patt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286" name="Freeform 12">
              <a:extLst>
                <a:ext uri="{FF2B5EF4-FFF2-40B4-BE49-F238E27FC236}">
                  <a16:creationId xmlns="" xmlns:a16="http://schemas.microsoft.com/office/drawing/2014/main" id="{6D5B9EF0-0156-4E82-A454-75EF4B2134FD}"/>
                </a:ext>
              </a:extLst>
            </p:cNvPr>
            <p:cNvSpPr>
              <a:spLocks/>
            </p:cNvSpPr>
            <p:nvPr/>
          </p:nvSpPr>
          <p:spPr bwMode="auto">
            <a:xfrm>
              <a:off x="10762" y="8493"/>
              <a:ext cx="107" cy="5781"/>
            </a:xfrm>
            <a:custGeom>
              <a:avLst/>
              <a:gdLst>
                <a:gd name="T0" fmla="*/ 0 w 90"/>
                <a:gd name="T1" fmla="*/ 10454 h 5117"/>
                <a:gd name="T2" fmla="*/ 43 w 90"/>
                <a:gd name="T3" fmla="*/ 10390 h 5117"/>
                <a:gd name="T4" fmla="*/ 43 w 90"/>
                <a:gd name="T5" fmla="*/ 10267 h 5117"/>
                <a:gd name="T6" fmla="*/ 43 w 90"/>
                <a:gd name="T7" fmla="*/ 10142 h 5117"/>
                <a:gd name="T8" fmla="*/ 87 w 90"/>
                <a:gd name="T9" fmla="*/ 10015 h 5117"/>
                <a:gd name="T10" fmla="*/ 87 w 90"/>
                <a:gd name="T11" fmla="*/ 9675 h 5117"/>
                <a:gd name="T12" fmla="*/ 87 w 90"/>
                <a:gd name="T13" fmla="*/ 9331 h 5117"/>
                <a:gd name="T14" fmla="*/ 87 w 90"/>
                <a:gd name="T15" fmla="*/ 9331 h 5117"/>
                <a:gd name="T16" fmla="*/ 87 w 90"/>
                <a:gd name="T17" fmla="*/ 0 h 5117"/>
                <a:gd name="T18" fmla="*/ 254 w 90"/>
                <a:gd name="T19" fmla="*/ 0 h 5117"/>
                <a:gd name="T20" fmla="*/ 254 w 90"/>
                <a:gd name="T21" fmla="*/ 9361 h 5117"/>
                <a:gd name="T22" fmla="*/ 254 w 90"/>
                <a:gd name="T23" fmla="*/ 9361 h 5117"/>
                <a:gd name="T24" fmla="*/ 254 w 90"/>
                <a:gd name="T25" fmla="*/ 9767 h 5117"/>
                <a:gd name="T26" fmla="*/ 254 w 90"/>
                <a:gd name="T27" fmla="*/ 10110 h 5117"/>
                <a:gd name="T28" fmla="*/ 212 w 90"/>
                <a:gd name="T29" fmla="*/ 10298 h 5117"/>
                <a:gd name="T30" fmla="*/ 212 w 90"/>
                <a:gd name="T31" fmla="*/ 10422 h 5117"/>
                <a:gd name="T32" fmla="*/ 168 w 90"/>
                <a:gd name="T33" fmla="*/ 10546 h 5117"/>
                <a:gd name="T34" fmla="*/ 127 w 90"/>
                <a:gd name="T35" fmla="*/ 10639 h 5117"/>
                <a:gd name="T36" fmla="*/ 87 w 90"/>
                <a:gd name="T37" fmla="*/ 10546 h 5117"/>
                <a:gd name="T38" fmla="*/ 0 w 90"/>
                <a:gd name="T39" fmla="*/ 10454 h 5117"/>
                <a:gd name="T40" fmla="*/ 0 w 90"/>
                <a:gd name="T41" fmla="*/ 10454 h 5117"/>
                <a:gd name="T42" fmla="*/ 0 w 90"/>
                <a:gd name="T43" fmla="*/ 10454 h 51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0"/>
                <a:gd name="T67" fmla="*/ 0 h 5117"/>
                <a:gd name="T68" fmla="*/ 90 w 90"/>
                <a:gd name="T69" fmla="*/ 5117 h 51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0" h="5117">
                  <a:moveTo>
                    <a:pt x="0" y="5027"/>
                  </a:moveTo>
                  <a:lnTo>
                    <a:pt x="15" y="4997"/>
                  </a:lnTo>
                  <a:lnTo>
                    <a:pt x="15" y="4937"/>
                  </a:lnTo>
                  <a:lnTo>
                    <a:pt x="15" y="4877"/>
                  </a:lnTo>
                  <a:lnTo>
                    <a:pt x="30" y="4817"/>
                  </a:lnTo>
                  <a:lnTo>
                    <a:pt x="30" y="4652"/>
                  </a:lnTo>
                  <a:lnTo>
                    <a:pt x="30" y="4487"/>
                  </a:lnTo>
                  <a:lnTo>
                    <a:pt x="30" y="0"/>
                  </a:lnTo>
                  <a:lnTo>
                    <a:pt x="90" y="0"/>
                  </a:lnTo>
                  <a:lnTo>
                    <a:pt x="90" y="4502"/>
                  </a:lnTo>
                  <a:lnTo>
                    <a:pt x="90" y="4697"/>
                  </a:lnTo>
                  <a:lnTo>
                    <a:pt x="90" y="4862"/>
                  </a:lnTo>
                  <a:lnTo>
                    <a:pt x="75" y="4952"/>
                  </a:lnTo>
                  <a:lnTo>
                    <a:pt x="75" y="5012"/>
                  </a:lnTo>
                  <a:lnTo>
                    <a:pt x="60" y="5072"/>
                  </a:lnTo>
                  <a:lnTo>
                    <a:pt x="45" y="5117"/>
                  </a:lnTo>
                  <a:lnTo>
                    <a:pt x="30" y="5072"/>
                  </a:lnTo>
                  <a:lnTo>
                    <a:pt x="0" y="5027"/>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287" name="Freeform 13" descr="Wide upward diagonal">
              <a:extLst>
                <a:ext uri="{FF2B5EF4-FFF2-40B4-BE49-F238E27FC236}">
                  <a16:creationId xmlns="" xmlns:a16="http://schemas.microsoft.com/office/drawing/2014/main" id="{FF5AD33D-E2B7-435A-8D02-CC9A898DEFBA}"/>
                </a:ext>
              </a:extLst>
            </p:cNvPr>
            <p:cNvSpPr>
              <a:spLocks/>
            </p:cNvSpPr>
            <p:nvPr/>
          </p:nvSpPr>
          <p:spPr bwMode="auto">
            <a:xfrm>
              <a:off x="2335" y="15444"/>
              <a:ext cx="3964" cy="255"/>
            </a:xfrm>
            <a:custGeom>
              <a:avLst/>
              <a:gdLst>
                <a:gd name="T0" fmla="*/ 87 w 3327"/>
                <a:gd name="T1" fmla="*/ 0 h 225"/>
                <a:gd name="T2" fmla="*/ 129 w 3327"/>
                <a:gd name="T3" fmla="*/ 65 h 225"/>
                <a:gd name="T4" fmla="*/ 213 w 3327"/>
                <a:gd name="T5" fmla="*/ 96 h 225"/>
                <a:gd name="T6" fmla="*/ 255 w 3327"/>
                <a:gd name="T7" fmla="*/ 127 h 225"/>
                <a:gd name="T8" fmla="*/ 340 w 3327"/>
                <a:gd name="T9" fmla="*/ 160 h 225"/>
                <a:gd name="T10" fmla="*/ 512 w 3327"/>
                <a:gd name="T11" fmla="*/ 190 h 225"/>
                <a:gd name="T12" fmla="*/ 727 w 3327"/>
                <a:gd name="T13" fmla="*/ 190 h 225"/>
                <a:gd name="T14" fmla="*/ 727 w 3327"/>
                <a:gd name="T15" fmla="*/ 190 h 225"/>
                <a:gd name="T16" fmla="*/ 9517 w 3327"/>
                <a:gd name="T17" fmla="*/ 190 h 225"/>
                <a:gd name="T18" fmla="*/ 9517 w 3327"/>
                <a:gd name="T19" fmla="*/ 478 h 225"/>
                <a:gd name="T20" fmla="*/ 467 w 3327"/>
                <a:gd name="T21" fmla="*/ 478 h 225"/>
                <a:gd name="T22" fmla="*/ 301 w 3327"/>
                <a:gd name="T23" fmla="*/ 445 h 225"/>
                <a:gd name="T24" fmla="*/ 170 w 3327"/>
                <a:gd name="T25" fmla="*/ 413 h 225"/>
                <a:gd name="T26" fmla="*/ 129 w 3327"/>
                <a:gd name="T27" fmla="*/ 382 h 225"/>
                <a:gd name="T28" fmla="*/ 43 w 3327"/>
                <a:gd name="T29" fmla="*/ 318 h 225"/>
                <a:gd name="T30" fmla="*/ 0 w 3327"/>
                <a:gd name="T31" fmla="*/ 254 h 225"/>
                <a:gd name="T32" fmla="*/ 43 w 3327"/>
                <a:gd name="T33" fmla="*/ 127 h 225"/>
                <a:gd name="T34" fmla="*/ 87 w 3327"/>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0" y="0"/>
                  </a:moveTo>
                  <a:lnTo>
                    <a:pt x="45" y="30"/>
                  </a:lnTo>
                  <a:lnTo>
                    <a:pt x="75" y="45"/>
                  </a:lnTo>
                  <a:lnTo>
                    <a:pt x="90" y="60"/>
                  </a:lnTo>
                  <a:lnTo>
                    <a:pt x="119" y="75"/>
                  </a:lnTo>
                  <a:lnTo>
                    <a:pt x="179" y="90"/>
                  </a:lnTo>
                  <a:lnTo>
                    <a:pt x="254" y="90"/>
                  </a:lnTo>
                  <a:lnTo>
                    <a:pt x="3327" y="90"/>
                  </a:lnTo>
                  <a:lnTo>
                    <a:pt x="3327" y="225"/>
                  </a:lnTo>
                  <a:lnTo>
                    <a:pt x="164" y="225"/>
                  </a:lnTo>
                  <a:lnTo>
                    <a:pt x="105" y="210"/>
                  </a:lnTo>
                  <a:lnTo>
                    <a:pt x="60" y="195"/>
                  </a:lnTo>
                  <a:lnTo>
                    <a:pt x="45" y="180"/>
                  </a:lnTo>
                  <a:lnTo>
                    <a:pt x="15" y="150"/>
                  </a:lnTo>
                  <a:lnTo>
                    <a:pt x="0" y="120"/>
                  </a:lnTo>
                  <a:lnTo>
                    <a:pt x="15" y="60"/>
                  </a:lnTo>
                  <a:lnTo>
                    <a:pt x="30" y="0"/>
                  </a:lnTo>
                  <a:close/>
                </a:path>
              </a:pathLst>
            </a:custGeom>
            <a:pattFill prst="wdUpDiag">
              <a:fgClr>
                <a:srgbClr val="0000FF"/>
              </a:fgClr>
              <a:bgClr>
                <a:srgbClr val="FFFFFF"/>
              </a:bgClr>
            </a:patt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288" name="Freeform 14">
              <a:extLst>
                <a:ext uri="{FF2B5EF4-FFF2-40B4-BE49-F238E27FC236}">
                  <a16:creationId xmlns="" xmlns:a16="http://schemas.microsoft.com/office/drawing/2014/main" id="{0D311474-5670-423C-8253-9FAB32F13958}"/>
                </a:ext>
              </a:extLst>
            </p:cNvPr>
            <p:cNvSpPr>
              <a:spLocks/>
            </p:cNvSpPr>
            <p:nvPr/>
          </p:nvSpPr>
          <p:spPr bwMode="auto">
            <a:xfrm>
              <a:off x="1728" y="8493"/>
              <a:ext cx="107" cy="5781"/>
            </a:xfrm>
            <a:custGeom>
              <a:avLst/>
              <a:gdLst>
                <a:gd name="T0" fmla="*/ 254 w 90"/>
                <a:gd name="T1" fmla="*/ 10454 h 5117"/>
                <a:gd name="T2" fmla="*/ 212 w 90"/>
                <a:gd name="T3" fmla="*/ 10390 h 5117"/>
                <a:gd name="T4" fmla="*/ 212 w 90"/>
                <a:gd name="T5" fmla="*/ 10267 h 5117"/>
                <a:gd name="T6" fmla="*/ 212 w 90"/>
                <a:gd name="T7" fmla="*/ 10142 h 5117"/>
                <a:gd name="T8" fmla="*/ 168 w 90"/>
                <a:gd name="T9" fmla="*/ 10015 h 5117"/>
                <a:gd name="T10" fmla="*/ 168 w 90"/>
                <a:gd name="T11" fmla="*/ 9675 h 5117"/>
                <a:gd name="T12" fmla="*/ 168 w 90"/>
                <a:gd name="T13" fmla="*/ 9331 h 5117"/>
                <a:gd name="T14" fmla="*/ 168 w 90"/>
                <a:gd name="T15" fmla="*/ 0 h 5117"/>
                <a:gd name="T16" fmla="*/ 0 w 90"/>
                <a:gd name="T17" fmla="*/ 0 h 5117"/>
                <a:gd name="T18" fmla="*/ 0 w 90"/>
                <a:gd name="T19" fmla="*/ 9361 h 5117"/>
                <a:gd name="T20" fmla="*/ 0 w 90"/>
                <a:gd name="T21" fmla="*/ 9361 h 5117"/>
                <a:gd name="T22" fmla="*/ 0 w 90"/>
                <a:gd name="T23" fmla="*/ 9767 h 5117"/>
                <a:gd name="T24" fmla="*/ 43 w 90"/>
                <a:gd name="T25" fmla="*/ 10110 h 5117"/>
                <a:gd name="T26" fmla="*/ 43 w 90"/>
                <a:gd name="T27" fmla="*/ 10298 h 5117"/>
                <a:gd name="T28" fmla="*/ 87 w 90"/>
                <a:gd name="T29" fmla="*/ 10422 h 5117"/>
                <a:gd name="T30" fmla="*/ 87 w 90"/>
                <a:gd name="T31" fmla="*/ 10546 h 5117"/>
                <a:gd name="T32" fmla="*/ 127 w 90"/>
                <a:gd name="T33" fmla="*/ 10639 h 5117"/>
                <a:gd name="T34" fmla="*/ 254 w 90"/>
                <a:gd name="T35" fmla="*/ 10454 h 5117"/>
                <a:gd name="T36" fmla="*/ 254 w 90"/>
                <a:gd name="T37" fmla="*/ 10454 h 5117"/>
                <a:gd name="T38" fmla="*/ 254 w 90"/>
                <a:gd name="T39" fmla="*/ 10454 h 5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5117"/>
                <a:gd name="T62" fmla="*/ 90 w 90"/>
                <a:gd name="T63" fmla="*/ 5117 h 51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5117">
                  <a:moveTo>
                    <a:pt x="90" y="5027"/>
                  </a:moveTo>
                  <a:lnTo>
                    <a:pt x="75" y="4997"/>
                  </a:lnTo>
                  <a:lnTo>
                    <a:pt x="75" y="4937"/>
                  </a:lnTo>
                  <a:lnTo>
                    <a:pt x="75" y="4877"/>
                  </a:lnTo>
                  <a:lnTo>
                    <a:pt x="60" y="4817"/>
                  </a:lnTo>
                  <a:lnTo>
                    <a:pt x="60" y="4652"/>
                  </a:lnTo>
                  <a:lnTo>
                    <a:pt x="60" y="4487"/>
                  </a:lnTo>
                  <a:lnTo>
                    <a:pt x="60" y="0"/>
                  </a:lnTo>
                  <a:lnTo>
                    <a:pt x="0" y="0"/>
                  </a:lnTo>
                  <a:lnTo>
                    <a:pt x="0" y="4502"/>
                  </a:lnTo>
                  <a:lnTo>
                    <a:pt x="0" y="4697"/>
                  </a:lnTo>
                  <a:lnTo>
                    <a:pt x="15" y="4862"/>
                  </a:lnTo>
                  <a:lnTo>
                    <a:pt x="15" y="4952"/>
                  </a:lnTo>
                  <a:lnTo>
                    <a:pt x="30" y="5012"/>
                  </a:lnTo>
                  <a:lnTo>
                    <a:pt x="30" y="5072"/>
                  </a:lnTo>
                  <a:lnTo>
                    <a:pt x="45" y="5117"/>
                  </a:lnTo>
                  <a:lnTo>
                    <a:pt x="90" y="5027"/>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289" name="Freeform 15">
              <a:extLst>
                <a:ext uri="{FF2B5EF4-FFF2-40B4-BE49-F238E27FC236}">
                  <a16:creationId xmlns="" xmlns:a16="http://schemas.microsoft.com/office/drawing/2014/main" id="{97606391-ED06-4C3D-AB42-5947C1A398DD}"/>
                </a:ext>
              </a:extLst>
            </p:cNvPr>
            <p:cNvSpPr>
              <a:spLocks/>
            </p:cNvSpPr>
            <p:nvPr/>
          </p:nvSpPr>
          <p:spPr bwMode="auto">
            <a:xfrm>
              <a:off x="10440" y="2475"/>
              <a:ext cx="322" cy="1288"/>
            </a:xfrm>
            <a:custGeom>
              <a:avLst/>
              <a:gdLst>
                <a:gd name="T0" fmla="*/ 563 w 270"/>
                <a:gd name="T1" fmla="*/ 342 h 1140"/>
                <a:gd name="T2" fmla="*/ 431 w 270"/>
                <a:gd name="T3" fmla="*/ 281 h 1140"/>
                <a:gd name="T4" fmla="*/ 346 w 270"/>
                <a:gd name="T5" fmla="*/ 312 h 1140"/>
                <a:gd name="T6" fmla="*/ 259 w 270"/>
                <a:gd name="T7" fmla="*/ 468 h 1140"/>
                <a:gd name="T8" fmla="*/ 213 w 270"/>
                <a:gd name="T9" fmla="*/ 655 h 1140"/>
                <a:gd name="T10" fmla="*/ 175 w 270"/>
                <a:gd name="T11" fmla="*/ 843 h 1140"/>
                <a:gd name="T12" fmla="*/ 213 w 270"/>
                <a:gd name="T13" fmla="*/ 997 h 1140"/>
                <a:gd name="T14" fmla="*/ 302 w 270"/>
                <a:gd name="T15" fmla="*/ 1154 h 1140"/>
                <a:gd name="T16" fmla="*/ 431 w 270"/>
                <a:gd name="T17" fmla="*/ 1154 h 1140"/>
                <a:gd name="T18" fmla="*/ 475 w 270"/>
                <a:gd name="T19" fmla="*/ 1122 h 1140"/>
                <a:gd name="T20" fmla="*/ 518 w 270"/>
                <a:gd name="T21" fmla="*/ 997 h 1140"/>
                <a:gd name="T22" fmla="*/ 563 w 270"/>
                <a:gd name="T23" fmla="*/ 904 h 1140"/>
                <a:gd name="T24" fmla="*/ 649 w 270"/>
                <a:gd name="T25" fmla="*/ 997 h 1140"/>
                <a:gd name="T26" fmla="*/ 689 w 270"/>
                <a:gd name="T27" fmla="*/ 1122 h 1140"/>
                <a:gd name="T28" fmla="*/ 649 w 270"/>
                <a:gd name="T29" fmla="*/ 1247 h 1140"/>
                <a:gd name="T30" fmla="*/ 689 w 270"/>
                <a:gd name="T31" fmla="*/ 1309 h 1140"/>
                <a:gd name="T32" fmla="*/ 733 w 270"/>
                <a:gd name="T33" fmla="*/ 1404 h 1140"/>
                <a:gd name="T34" fmla="*/ 733 w 270"/>
                <a:gd name="T35" fmla="*/ 1530 h 1140"/>
                <a:gd name="T36" fmla="*/ 733 w 270"/>
                <a:gd name="T37" fmla="*/ 1654 h 1140"/>
                <a:gd name="T38" fmla="*/ 733 w 270"/>
                <a:gd name="T39" fmla="*/ 1747 h 1140"/>
                <a:gd name="T40" fmla="*/ 776 w 270"/>
                <a:gd name="T41" fmla="*/ 1934 h 1140"/>
                <a:gd name="T42" fmla="*/ 776 w 270"/>
                <a:gd name="T43" fmla="*/ 2152 h 1140"/>
                <a:gd name="T44" fmla="*/ 689 w 270"/>
                <a:gd name="T45" fmla="*/ 2309 h 1140"/>
                <a:gd name="T46" fmla="*/ 689 w 270"/>
                <a:gd name="T47" fmla="*/ 2278 h 1140"/>
                <a:gd name="T48" fmla="*/ 649 w 270"/>
                <a:gd name="T49" fmla="*/ 2059 h 1140"/>
                <a:gd name="T50" fmla="*/ 563 w 270"/>
                <a:gd name="T51" fmla="*/ 1872 h 1140"/>
                <a:gd name="T52" fmla="*/ 431 w 270"/>
                <a:gd name="T53" fmla="*/ 1715 h 1140"/>
                <a:gd name="T54" fmla="*/ 259 w 270"/>
                <a:gd name="T55" fmla="*/ 1559 h 1140"/>
                <a:gd name="T56" fmla="*/ 87 w 270"/>
                <a:gd name="T57" fmla="*/ 1279 h 1140"/>
                <a:gd name="T58" fmla="*/ 0 w 270"/>
                <a:gd name="T59" fmla="*/ 904 h 1140"/>
                <a:gd name="T60" fmla="*/ 43 w 270"/>
                <a:gd name="T61" fmla="*/ 592 h 1140"/>
                <a:gd name="T62" fmla="*/ 87 w 270"/>
                <a:gd name="T63" fmla="*/ 404 h 1140"/>
                <a:gd name="T64" fmla="*/ 175 w 270"/>
                <a:gd name="T65" fmla="*/ 156 h 1140"/>
                <a:gd name="T66" fmla="*/ 346 w 270"/>
                <a:gd name="T67" fmla="*/ 31 h 1140"/>
                <a:gd name="T68" fmla="*/ 518 w 270"/>
                <a:gd name="T69" fmla="*/ 31 h 1140"/>
                <a:gd name="T70" fmla="*/ 689 w 270"/>
                <a:gd name="T71" fmla="*/ 125 h 1140"/>
                <a:gd name="T72" fmla="*/ 689 w 270"/>
                <a:gd name="T73" fmla="*/ 342 h 1140"/>
                <a:gd name="T74" fmla="*/ 649 w 270"/>
                <a:gd name="T75" fmla="*/ 40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225" y="210"/>
                  </a:moveTo>
                  <a:lnTo>
                    <a:pt x="195" y="165"/>
                  </a:lnTo>
                  <a:lnTo>
                    <a:pt x="180" y="135"/>
                  </a:lnTo>
                  <a:lnTo>
                    <a:pt x="150" y="135"/>
                  </a:lnTo>
                  <a:lnTo>
                    <a:pt x="135" y="135"/>
                  </a:lnTo>
                  <a:lnTo>
                    <a:pt x="120" y="150"/>
                  </a:lnTo>
                  <a:lnTo>
                    <a:pt x="105" y="180"/>
                  </a:lnTo>
                  <a:lnTo>
                    <a:pt x="90" y="225"/>
                  </a:lnTo>
                  <a:lnTo>
                    <a:pt x="75" y="255"/>
                  </a:lnTo>
                  <a:lnTo>
                    <a:pt x="75" y="315"/>
                  </a:lnTo>
                  <a:lnTo>
                    <a:pt x="60" y="360"/>
                  </a:lnTo>
                  <a:lnTo>
                    <a:pt x="60" y="405"/>
                  </a:lnTo>
                  <a:lnTo>
                    <a:pt x="75" y="450"/>
                  </a:lnTo>
                  <a:lnTo>
                    <a:pt x="75" y="480"/>
                  </a:lnTo>
                  <a:lnTo>
                    <a:pt x="90" y="510"/>
                  </a:lnTo>
                  <a:lnTo>
                    <a:pt x="105" y="555"/>
                  </a:lnTo>
                  <a:lnTo>
                    <a:pt x="135" y="570"/>
                  </a:lnTo>
                  <a:lnTo>
                    <a:pt x="150" y="555"/>
                  </a:lnTo>
                  <a:lnTo>
                    <a:pt x="165" y="555"/>
                  </a:lnTo>
                  <a:lnTo>
                    <a:pt x="165" y="540"/>
                  </a:lnTo>
                  <a:lnTo>
                    <a:pt x="180" y="510"/>
                  </a:lnTo>
                  <a:lnTo>
                    <a:pt x="180" y="480"/>
                  </a:lnTo>
                  <a:lnTo>
                    <a:pt x="180" y="435"/>
                  </a:lnTo>
                  <a:lnTo>
                    <a:pt x="195" y="435"/>
                  </a:lnTo>
                  <a:lnTo>
                    <a:pt x="210" y="450"/>
                  </a:lnTo>
                  <a:lnTo>
                    <a:pt x="225" y="480"/>
                  </a:lnTo>
                  <a:lnTo>
                    <a:pt x="225" y="510"/>
                  </a:lnTo>
                  <a:lnTo>
                    <a:pt x="240" y="540"/>
                  </a:lnTo>
                  <a:lnTo>
                    <a:pt x="240" y="570"/>
                  </a:lnTo>
                  <a:lnTo>
                    <a:pt x="225" y="600"/>
                  </a:lnTo>
                  <a:lnTo>
                    <a:pt x="225" y="630"/>
                  </a:lnTo>
                  <a:lnTo>
                    <a:pt x="240" y="630"/>
                  </a:lnTo>
                  <a:lnTo>
                    <a:pt x="240" y="660"/>
                  </a:lnTo>
                  <a:lnTo>
                    <a:pt x="255" y="675"/>
                  </a:lnTo>
                  <a:lnTo>
                    <a:pt x="255" y="705"/>
                  </a:lnTo>
                  <a:lnTo>
                    <a:pt x="255" y="735"/>
                  </a:lnTo>
                  <a:lnTo>
                    <a:pt x="255" y="765"/>
                  </a:lnTo>
                  <a:lnTo>
                    <a:pt x="255" y="795"/>
                  </a:lnTo>
                  <a:lnTo>
                    <a:pt x="240" y="810"/>
                  </a:lnTo>
                  <a:lnTo>
                    <a:pt x="255" y="840"/>
                  </a:lnTo>
                  <a:lnTo>
                    <a:pt x="270" y="885"/>
                  </a:lnTo>
                  <a:lnTo>
                    <a:pt x="270" y="930"/>
                  </a:lnTo>
                  <a:lnTo>
                    <a:pt x="270" y="990"/>
                  </a:lnTo>
                  <a:lnTo>
                    <a:pt x="270" y="1035"/>
                  </a:lnTo>
                  <a:lnTo>
                    <a:pt x="255" y="1080"/>
                  </a:lnTo>
                  <a:lnTo>
                    <a:pt x="240" y="1110"/>
                  </a:lnTo>
                  <a:lnTo>
                    <a:pt x="225" y="1140"/>
                  </a:lnTo>
                  <a:lnTo>
                    <a:pt x="240" y="1095"/>
                  </a:lnTo>
                  <a:lnTo>
                    <a:pt x="240" y="1035"/>
                  </a:lnTo>
                  <a:lnTo>
                    <a:pt x="225" y="990"/>
                  </a:lnTo>
                  <a:lnTo>
                    <a:pt x="210" y="945"/>
                  </a:lnTo>
                  <a:lnTo>
                    <a:pt x="195" y="900"/>
                  </a:lnTo>
                  <a:lnTo>
                    <a:pt x="180" y="855"/>
                  </a:lnTo>
                  <a:lnTo>
                    <a:pt x="150" y="825"/>
                  </a:lnTo>
                  <a:lnTo>
                    <a:pt x="135" y="795"/>
                  </a:lnTo>
                  <a:lnTo>
                    <a:pt x="90" y="750"/>
                  </a:lnTo>
                  <a:lnTo>
                    <a:pt x="60" y="690"/>
                  </a:lnTo>
                  <a:lnTo>
                    <a:pt x="30" y="615"/>
                  </a:lnTo>
                  <a:lnTo>
                    <a:pt x="15" y="540"/>
                  </a:lnTo>
                  <a:lnTo>
                    <a:pt x="0" y="435"/>
                  </a:lnTo>
                  <a:lnTo>
                    <a:pt x="0" y="345"/>
                  </a:lnTo>
                  <a:lnTo>
                    <a:pt x="15" y="285"/>
                  </a:lnTo>
                  <a:lnTo>
                    <a:pt x="15" y="240"/>
                  </a:lnTo>
                  <a:lnTo>
                    <a:pt x="30" y="195"/>
                  </a:lnTo>
                  <a:lnTo>
                    <a:pt x="45" y="150"/>
                  </a:lnTo>
                  <a:lnTo>
                    <a:pt x="60" y="75"/>
                  </a:lnTo>
                  <a:lnTo>
                    <a:pt x="90" y="45"/>
                  </a:lnTo>
                  <a:lnTo>
                    <a:pt x="120" y="15"/>
                  </a:lnTo>
                  <a:lnTo>
                    <a:pt x="150" y="0"/>
                  </a:lnTo>
                  <a:lnTo>
                    <a:pt x="180" y="15"/>
                  </a:lnTo>
                  <a:lnTo>
                    <a:pt x="210" y="30"/>
                  </a:lnTo>
                  <a:lnTo>
                    <a:pt x="240" y="60"/>
                  </a:lnTo>
                  <a:lnTo>
                    <a:pt x="270" y="105"/>
                  </a:lnTo>
                  <a:lnTo>
                    <a:pt x="240" y="165"/>
                  </a:lnTo>
                  <a:lnTo>
                    <a:pt x="225" y="210"/>
                  </a:lnTo>
                  <a:lnTo>
                    <a:pt x="225" y="195"/>
                  </a:lnTo>
                  <a:lnTo>
                    <a:pt x="225" y="210"/>
                  </a:lnTo>
                  <a:close/>
                </a:path>
              </a:pathLst>
            </a:custGeom>
            <a:solidFill>
              <a:srgbClr val="00006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290" name="Freeform 16">
              <a:extLst>
                <a:ext uri="{FF2B5EF4-FFF2-40B4-BE49-F238E27FC236}">
                  <a16:creationId xmlns="" xmlns:a16="http://schemas.microsoft.com/office/drawing/2014/main" id="{E3004F40-AB09-4D4A-85CA-AABC5BD45E4A}"/>
                </a:ext>
              </a:extLst>
            </p:cNvPr>
            <p:cNvSpPr>
              <a:spLocks/>
            </p:cNvSpPr>
            <p:nvPr/>
          </p:nvSpPr>
          <p:spPr bwMode="auto">
            <a:xfrm>
              <a:off x="9834" y="1542"/>
              <a:ext cx="535" cy="746"/>
            </a:xfrm>
            <a:custGeom>
              <a:avLst/>
              <a:gdLst>
                <a:gd name="T0" fmla="*/ 1070 w 449"/>
                <a:gd name="T1" fmla="*/ 374 h 660"/>
                <a:gd name="T2" fmla="*/ 1114 w 449"/>
                <a:gd name="T3" fmla="*/ 595 h 660"/>
                <a:gd name="T4" fmla="*/ 1114 w 449"/>
                <a:gd name="T5" fmla="*/ 781 h 660"/>
                <a:gd name="T6" fmla="*/ 1028 w 449"/>
                <a:gd name="T7" fmla="*/ 939 h 660"/>
                <a:gd name="T8" fmla="*/ 940 w 449"/>
                <a:gd name="T9" fmla="*/ 1032 h 660"/>
                <a:gd name="T10" fmla="*/ 813 w 449"/>
                <a:gd name="T11" fmla="*/ 1062 h 660"/>
                <a:gd name="T12" fmla="*/ 727 w 449"/>
                <a:gd name="T13" fmla="*/ 1001 h 660"/>
                <a:gd name="T14" fmla="*/ 643 w 449"/>
                <a:gd name="T15" fmla="*/ 844 h 660"/>
                <a:gd name="T16" fmla="*/ 643 w 449"/>
                <a:gd name="T17" fmla="*/ 625 h 660"/>
                <a:gd name="T18" fmla="*/ 688 w 449"/>
                <a:gd name="T19" fmla="*/ 500 h 660"/>
                <a:gd name="T20" fmla="*/ 727 w 449"/>
                <a:gd name="T21" fmla="*/ 437 h 660"/>
                <a:gd name="T22" fmla="*/ 770 w 449"/>
                <a:gd name="T23" fmla="*/ 374 h 660"/>
                <a:gd name="T24" fmla="*/ 727 w 449"/>
                <a:gd name="T25" fmla="*/ 252 h 660"/>
                <a:gd name="T26" fmla="*/ 688 w 449"/>
                <a:gd name="T27" fmla="*/ 188 h 660"/>
                <a:gd name="T28" fmla="*/ 601 w 449"/>
                <a:gd name="T29" fmla="*/ 188 h 660"/>
                <a:gd name="T30" fmla="*/ 556 w 449"/>
                <a:gd name="T31" fmla="*/ 188 h 660"/>
                <a:gd name="T32" fmla="*/ 514 w 449"/>
                <a:gd name="T33" fmla="*/ 62 h 660"/>
                <a:gd name="T34" fmla="*/ 430 w 449"/>
                <a:gd name="T35" fmla="*/ 62 h 660"/>
                <a:gd name="T36" fmla="*/ 387 w 449"/>
                <a:gd name="T37" fmla="*/ 96 h 660"/>
                <a:gd name="T38" fmla="*/ 301 w 449"/>
                <a:gd name="T39" fmla="*/ 96 h 660"/>
                <a:gd name="T40" fmla="*/ 213 w 449"/>
                <a:gd name="T41" fmla="*/ 0 h 660"/>
                <a:gd name="T42" fmla="*/ 87 w 449"/>
                <a:gd name="T43" fmla="*/ 0 h 660"/>
                <a:gd name="T44" fmla="*/ 0 w 449"/>
                <a:gd name="T45" fmla="*/ 125 h 660"/>
                <a:gd name="T46" fmla="*/ 43 w 449"/>
                <a:gd name="T47" fmla="*/ 188 h 660"/>
                <a:gd name="T48" fmla="*/ 170 w 449"/>
                <a:gd name="T49" fmla="*/ 222 h 660"/>
                <a:gd name="T50" fmla="*/ 255 w 449"/>
                <a:gd name="T51" fmla="*/ 344 h 660"/>
                <a:gd name="T52" fmla="*/ 343 w 449"/>
                <a:gd name="T53" fmla="*/ 595 h 660"/>
                <a:gd name="T54" fmla="*/ 430 w 449"/>
                <a:gd name="T55" fmla="*/ 908 h 660"/>
                <a:gd name="T56" fmla="*/ 556 w 449"/>
                <a:gd name="T57" fmla="*/ 1218 h 660"/>
                <a:gd name="T58" fmla="*/ 770 w 449"/>
                <a:gd name="T59" fmla="*/ 1376 h 660"/>
                <a:gd name="T60" fmla="*/ 940 w 449"/>
                <a:gd name="T61" fmla="*/ 1344 h 660"/>
                <a:gd name="T62" fmla="*/ 1070 w 449"/>
                <a:gd name="T63" fmla="*/ 1283 h 660"/>
                <a:gd name="T64" fmla="*/ 1200 w 449"/>
                <a:gd name="T65" fmla="*/ 1032 h 660"/>
                <a:gd name="T66" fmla="*/ 1283 w 449"/>
                <a:gd name="T67" fmla="*/ 752 h 660"/>
                <a:gd name="T68" fmla="*/ 1283 w 449"/>
                <a:gd name="T69" fmla="*/ 437 h 660"/>
                <a:gd name="T70" fmla="*/ 1200 w 449"/>
                <a:gd name="T71" fmla="*/ 125 h 660"/>
                <a:gd name="T72" fmla="*/ 1114 w 449"/>
                <a:gd name="T73" fmla="*/ 125 h 660"/>
                <a:gd name="T74" fmla="*/ 1028 w 449"/>
                <a:gd name="T75" fmla="*/ 252 h 6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9"/>
                <a:gd name="T115" fmla="*/ 0 h 660"/>
                <a:gd name="T116" fmla="*/ 449 w 449"/>
                <a:gd name="T117" fmla="*/ 660 h 6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9" h="660">
                  <a:moveTo>
                    <a:pt x="359" y="120"/>
                  </a:moveTo>
                  <a:lnTo>
                    <a:pt x="374" y="180"/>
                  </a:lnTo>
                  <a:lnTo>
                    <a:pt x="389" y="225"/>
                  </a:lnTo>
                  <a:lnTo>
                    <a:pt x="389" y="285"/>
                  </a:lnTo>
                  <a:lnTo>
                    <a:pt x="389" y="330"/>
                  </a:lnTo>
                  <a:lnTo>
                    <a:pt x="389" y="375"/>
                  </a:lnTo>
                  <a:lnTo>
                    <a:pt x="374" y="420"/>
                  </a:lnTo>
                  <a:lnTo>
                    <a:pt x="359" y="450"/>
                  </a:lnTo>
                  <a:lnTo>
                    <a:pt x="344" y="465"/>
                  </a:lnTo>
                  <a:lnTo>
                    <a:pt x="329" y="495"/>
                  </a:lnTo>
                  <a:lnTo>
                    <a:pt x="299" y="510"/>
                  </a:lnTo>
                  <a:lnTo>
                    <a:pt x="284" y="510"/>
                  </a:lnTo>
                  <a:lnTo>
                    <a:pt x="269" y="495"/>
                  </a:lnTo>
                  <a:lnTo>
                    <a:pt x="254" y="480"/>
                  </a:lnTo>
                  <a:lnTo>
                    <a:pt x="240" y="465"/>
                  </a:lnTo>
                  <a:lnTo>
                    <a:pt x="225" y="405"/>
                  </a:lnTo>
                  <a:lnTo>
                    <a:pt x="225" y="330"/>
                  </a:lnTo>
                  <a:lnTo>
                    <a:pt x="225" y="300"/>
                  </a:lnTo>
                  <a:lnTo>
                    <a:pt x="225" y="270"/>
                  </a:lnTo>
                  <a:lnTo>
                    <a:pt x="240" y="240"/>
                  </a:lnTo>
                  <a:lnTo>
                    <a:pt x="240" y="225"/>
                  </a:lnTo>
                  <a:lnTo>
                    <a:pt x="254" y="210"/>
                  </a:lnTo>
                  <a:lnTo>
                    <a:pt x="269" y="210"/>
                  </a:lnTo>
                  <a:lnTo>
                    <a:pt x="269" y="180"/>
                  </a:lnTo>
                  <a:lnTo>
                    <a:pt x="269" y="135"/>
                  </a:lnTo>
                  <a:lnTo>
                    <a:pt x="254" y="120"/>
                  </a:lnTo>
                  <a:lnTo>
                    <a:pt x="240" y="90"/>
                  </a:lnTo>
                  <a:lnTo>
                    <a:pt x="225" y="90"/>
                  </a:lnTo>
                  <a:lnTo>
                    <a:pt x="210" y="90"/>
                  </a:lnTo>
                  <a:lnTo>
                    <a:pt x="195" y="120"/>
                  </a:lnTo>
                  <a:lnTo>
                    <a:pt x="195" y="90"/>
                  </a:lnTo>
                  <a:lnTo>
                    <a:pt x="180" y="60"/>
                  </a:lnTo>
                  <a:lnTo>
                    <a:pt x="180" y="30"/>
                  </a:lnTo>
                  <a:lnTo>
                    <a:pt x="165" y="30"/>
                  </a:lnTo>
                  <a:lnTo>
                    <a:pt x="150" y="30"/>
                  </a:lnTo>
                  <a:lnTo>
                    <a:pt x="135" y="30"/>
                  </a:lnTo>
                  <a:lnTo>
                    <a:pt x="135" y="45"/>
                  </a:lnTo>
                  <a:lnTo>
                    <a:pt x="120" y="75"/>
                  </a:lnTo>
                  <a:lnTo>
                    <a:pt x="105" y="45"/>
                  </a:lnTo>
                  <a:lnTo>
                    <a:pt x="90" y="15"/>
                  </a:lnTo>
                  <a:lnTo>
                    <a:pt x="75" y="0"/>
                  </a:lnTo>
                  <a:lnTo>
                    <a:pt x="60" y="0"/>
                  </a:lnTo>
                  <a:lnTo>
                    <a:pt x="30" y="0"/>
                  </a:lnTo>
                  <a:lnTo>
                    <a:pt x="15" y="30"/>
                  </a:lnTo>
                  <a:lnTo>
                    <a:pt x="0" y="60"/>
                  </a:lnTo>
                  <a:lnTo>
                    <a:pt x="0" y="90"/>
                  </a:lnTo>
                  <a:lnTo>
                    <a:pt x="15" y="90"/>
                  </a:lnTo>
                  <a:lnTo>
                    <a:pt x="30" y="90"/>
                  </a:lnTo>
                  <a:lnTo>
                    <a:pt x="60" y="105"/>
                  </a:lnTo>
                  <a:lnTo>
                    <a:pt x="75" y="135"/>
                  </a:lnTo>
                  <a:lnTo>
                    <a:pt x="90" y="165"/>
                  </a:lnTo>
                  <a:lnTo>
                    <a:pt x="105" y="225"/>
                  </a:lnTo>
                  <a:lnTo>
                    <a:pt x="120" y="285"/>
                  </a:lnTo>
                  <a:lnTo>
                    <a:pt x="135" y="345"/>
                  </a:lnTo>
                  <a:lnTo>
                    <a:pt x="150" y="435"/>
                  </a:lnTo>
                  <a:lnTo>
                    <a:pt x="165" y="525"/>
                  </a:lnTo>
                  <a:lnTo>
                    <a:pt x="195" y="585"/>
                  </a:lnTo>
                  <a:lnTo>
                    <a:pt x="240" y="630"/>
                  </a:lnTo>
                  <a:lnTo>
                    <a:pt x="269" y="660"/>
                  </a:lnTo>
                  <a:lnTo>
                    <a:pt x="314" y="660"/>
                  </a:lnTo>
                  <a:lnTo>
                    <a:pt x="329" y="645"/>
                  </a:lnTo>
                  <a:lnTo>
                    <a:pt x="344" y="630"/>
                  </a:lnTo>
                  <a:lnTo>
                    <a:pt x="374" y="615"/>
                  </a:lnTo>
                  <a:lnTo>
                    <a:pt x="389" y="570"/>
                  </a:lnTo>
                  <a:lnTo>
                    <a:pt x="419" y="495"/>
                  </a:lnTo>
                  <a:lnTo>
                    <a:pt x="434" y="435"/>
                  </a:lnTo>
                  <a:lnTo>
                    <a:pt x="449" y="360"/>
                  </a:lnTo>
                  <a:lnTo>
                    <a:pt x="449" y="285"/>
                  </a:lnTo>
                  <a:lnTo>
                    <a:pt x="449" y="210"/>
                  </a:lnTo>
                  <a:lnTo>
                    <a:pt x="434" y="135"/>
                  </a:lnTo>
                  <a:lnTo>
                    <a:pt x="419" y="60"/>
                  </a:lnTo>
                  <a:lnTo>
                    <a:pt x="404" y="0"/>
                  </a:lnTo>
                  <a:lnTo>
                    <a:pt x="389" y="60"/>
                  </a:lnTo>
                  <a:lnTo>
                    <a:pt x="359" y="120"/>
                  </a:lnTo>
                  <a:close/>
                </a:path>
              </a:pathLst>
            </a:custGeom>
            <a:solidFill>
              <a:srgbClr val="00006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291" name="Freeform 17">
              <a:extLst>
                <a:ext uri="{FF2B5EF4-FFF2-40B4-BE49-F238E27FC236}">
                  <a16:creationId xmlns="" xmlns:a16="http://schemas.microsoft.com/office/drawing/2014/main" id="{42DBABF0-0615-4522-A560-8360DA29613E}"/>
                </a:ext>
              </a:extLst>
            </p:cNvPr>
            <p:cNvSpPr>
              <a:spLocks/>
            </p:cNvSpPr>
            <p:nvPr/>
          </p:nvSpPr>
          <p:spPr bwMode="auto">
            <a:xfrm>
              <a:off x="1835" y="2475"/>
              <a:ext cx="322" cy="1288"/>
            </a:xfrm>
            <a:custGeom>
              <a:avLst/>
              <a:gdLst>
                <a:gd name="T0" fmla="*/ 213 w 270"/>
                <a:gd name="T1" fmla="*/ 342 h 1140"/>
                <a:gd name="T2" fmla="*/ 346 w 270"/>
                <a:gd name="T3" fmla="*/ 281 h 1140"/>
                <a:gd name="T4" fmla="*/ 431 w 270"/>
                <a:gd name="T5" fmla="*/ 312 h 1140"/>
                <a:gd name="T6" fmla="*/ 518 w 270"/>
                <a:gd name="T7" fmla="*/ 468 h 1140"/>
                <a:gd name="T8" fmla="*/ 563 w 270"/>
                <a:gd name="T9" fmla="*/ 655 h 1140"/>
                <a:gd name="T10" fmla="*/ 601 w 270"/>
                <a:gd name="T11" fmla="*/ 843 h 1140"/>
                <a:gd name="T12" fmla="*/ 563 w 270"/>
                <a:gd name="T13" fmla="*/ 997 h 1140"/>
                <a:gd name="T14" fmla="*/ 475 w 270"/>
                <a:gd name="T15" fmla="*/ 1154 h 1140"/>
                <a:gd name="T16" fmla="*/ 346 w 270"/>
                <a:gd name="T17" fmla="*/ 1154 h 1140"/>
                <a:gd name="T18" fmla="*/ 302 w 270"/>
                <a:gd name="T19" fmla="*/ 1122 h 1140"/>
                <a:gd name="T20" fmla="*/ 259 w 270"/>
                <a:gd name="T21" fmla="*/ 997 h 1140"/>
                <a:gd name="T22" fmla="*/ 213 w 270"/>
                <a:gd name="T23" fmla="*/ 904 h 1140"/>
                <a:gd name="T24" fmla="*/ 130 w 270"/>
                <a:gd name="T25" fmla="*/ 997 h 1140"/>
                <a:gd name="T26" fmla="*/ 87 w 270"/>
                <a:gd name="T27" fmla="*/ 1122 h 1140"/>
                <a:gd name="T28" fmla="*/ 130 w 270"/>
                <a:gd name="T29" fmla="*/ 1247 h 1140"/>
                <a:gd name="T30" fmla="*/ 87 w 270"/>
                <a:gd name="T31" fmla="*/ 1309 h 1140"/>
                <a:gd name="T32" fmla="*/ 43 w 270"/>
                <a:gd name="T33" fmla="*/ 1404 h 1140"/>
                <a:gd name="T34" fmla="*/ 43 w 270"/>
                <a:gd name="T35" fmla="*/ 1530 h 1140"/>
                <a:gd name="T36" fmla="*/ 43 w 270"/>
                <a:gd name="T37" fmla="*/ 1654 h 1140"/>
                <a:gd name="T38" fmla="*/ 43 w 270"/>
                <a:gd name="T39" fmla="*/ 1747 h 1140"/>
                <a:gd name="T40" fmla="*/ 0 w 270"/>
                <a:gd name="T41" fmla="*/ 1934 h 1140"/>
                <a:gd name="T42" fmla="*/ 0 w 270"/>
                <a:gd name="T43" fmla="*/ 2152 h 1140"/>
                <a:gd name="T44" fmla="*/ 87 w 270"/>
                <a:gd name="T45" fmla="*/ 2309 h 1140"/>
                <a:gd name="T46" fmla="*/ 87 w 270"/>
                <a:gd name="T47" fmla="*/ 2278 h 1140"/>
                <a:gd name="T48" fmla="*/ 130 w 270"/>
                <a:gd name="T49" fmla="*/ 2059 h 1140"/>
                <a:gd name="T50" fmla="*/ 213 w 270"/>
                <a:gd name="T51" fmla="*/ 1872 h 1140"/>
                <a:gd name="T52" fmla="*/ 346 w 270"/>
                <a:gd name="T53" fmla="*/ 1715 h 1140"/>
                <a:gd name="T54" fmla="*/ 518 w 270"/>
                <a:gd name="T55" fmla="*/ 1559 h 1140"/>
                <a:gd name="T56" fmla="*/ 689 w 270"/>
                <a:gd name="T57" fmla="*/ 1279 h 1140"/>
                <a:gd name="T58" fmla="*/ 776 w 270"/>
                <a:gd name="T59" fmla="*/ 904 h 1140"/>
                <a:gd name="T60" fmla="*/ 733 w 270"/>
                <a:gd name="T61" fmla="*/ 592 h 1140"/>
                <a:gd name="T62" fmla="*/ 689 w 270"/>
                <a:gd name="T63" fmla="*/ 404 h 1140"/>
                <a:gd name="T64" fmla="*/ 601 w 270"/>
                <a:gd name="T65" fmla="*/ 156 h 1140"/>
                <a:gd name="T66" fmla="*/ 431 w 270"/>
                <a:gd name="T67" fmla="*/ 31 h 1140"/>
                <a:gd name="T68" fmla="*/ 259 w 270"/>
                <a:gd name="T69" fmla="*/ 31 h 1140"/>
                <a:gd name="T70" fmla="*/ 87 w 270"/>
                <a:gd name="T71" fmla="*/ 125 h 1140"/>
                <a:gd name="T72" fmla="*/ 87 w 270"/>
                <a:gd name="T73" fmla="*/ 342 h 1140"/>
                <a:gd name="T74" fmla="*/ 130 w 270"/>
                <a:gd name="T75" fmla="*/ 40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45" y="210"/>
                  </a:moveTo>
                  <a:lnTo>
                    <a:pt x="75" y="165"/>
                  </a:lnTo>
                  <a:lnTo>
                    <a:pt x="90" y="135"/>
                  </a:lnTo>
                  <a:lnTo>
                    <a:pt x="120" y="135"/>
                  </a:lnTo>
                  <a:lnTo>
                    <a:pt x="135" y="135"/>
                  </a:lnTo>
                  <a:lnTo>
                    <a:pt x="150" y="150"/>
                  </a:lnTo>
                  <a:lnTo>
                    <a:pt x="165" y="180"/>
                  </a:lnTo>
                  <a:lnTo>
                    <a:pt x="180" y="225"/>
                  </a:lnTo>
                  <a:lnTo>
                    <a:pt x="195" y="255"/>
                  </a:lnTo>
                  <a:lnTo>
                    <a:pt x="195" y="315"/>
                  </a:lnTo>
                  <a:lnTo>
                    <a:pt x="210" y="360"/>
                  </a:lnTo>
                  <a:lnTo>
                    <a:pt x="210" y="405"/>
                  </a:lnTo>
                  <a:lnTo>
                    <a:pt x="195" y="450"/>
                  </a:lnTo>
                  <a:lnTo>
                    <a:pt x="195" y="480"/>
                  </a:lnTo>
                  <a:lnTo>
                    <a:pt x="180" y="510"/>
                  </a:lnTo>
                  <a:lnTo>
                    <a:pt x="165" y="555"/>
                  </a:lnTo>
                  <a:lnTo>
                    <a:pt x="135" y="570"/>
                  </a:lnTo>
                  <a:lnTo>
                    <a:pt x="120" y="555"/>
                  </a:lnTo>
                  <a:lnTo>
                    <a:pt x="105" y="555"/>
                  </a:lnTo>
                  <a:lnTo>
                    <a:pt x="105" y="540"/>
                  </a:lnTo>
                  <a:lnTo>
                    <a:pt x="90" y="510"/>
                  </a:lnTo>
                  <a:lnTo>
                    <a:pt x="90" y="480"/>
                  </a:lnTo>
                  <a:lnTo>
                    <a:pt x="90" y="435"/>
                  </a:lnTo>
                  <a:lnTo>
                    <a:pt x="75" y="435"/>
                  </a:lnTo>
                  <a:lnTo>
                    <a:pt x="60" y="450"/>
                  </a:lnTo>
                  <a:lnTo>
                    <a:pt x="45" y="480"/>
                  </a:lnTo>
                  <a:lnTo>
                    <a:pt x="45" y="510"/>
                  </a:lnTo>
                  <a:lnTo>
                    <a:pt x="30" y="540"/>
                  </a:lnTo>
                  <a:lnTo>
                    <a:pt x="30" y="570"/>
                  </a:lnTo>
                  <a:lnTo>
                    <a:pt x="45" y="600"/>
                  </a:lnTo>
                  <a:lnTo>
                    <a:pt x="45" y="630"/>
                  </a:lnTo>
                  <a:lnTo>
                    <a:pt x="30" y="630"/>
                  </a:lnTo>
                  <a:lnTo>
                    <a:pt x="30" y="660"/>
                  </a:lnTo>
                  <a:lnTo>
                    <a:pt x="15" y="675"/>
                  </a:lnTo>
                  <a:lnTo>
                    <a:pt x="15" y="705"/>
                  </a:lnTo>
                  <a:lnTo>
                    <a:pt x="15" y="735"/>
                  </a:lnTo>
                  <a:lnTo>
                    <a:pt x="15" y="765"/>
                  </a:lnTo>
                  <a:lnTo>
                    <a:pt x="15" y="795"/>
                  </a:lnTo>
                  <a:lnTo>
                    <a:pt x="30" y="810"/>
                  </a:lnTo>
                  <a:lnTo>
                    <a:pt x="15" y="840"/>
                  </a:lnTo>
                  <a:lnTo>
                    <a:pt x="0" y="885"/>
                  </a:lnTo>
                  <a:lnTo>
                    <a:pt x="0" y="930"/>
                  </a:lnTo>
                  <a:lnTo>
                    <a:pt x="0" y="990"/>
                  </a:lnTo>
                  <a:lnTo>
                    <a:pt x="0" y="1035"/>
                  </a:lnTo>
                  <a:lnTo>
                    <a:pt x="15" y="1080"/>
                  </a:lnTo>
                  <a:lnTo>
                    <a:pt x="30" y="1110"/>
                  </a:lnTo>
                  <a:lnTo>
                    <a:pt x="45" y="1140"/>
                  </a:lnTo>
                  <a:lnTo>
                    <a:pt x="30" y="1095"/>
                  </a:lnTo>
                  <a:lnTo>
                    <a:pt x="30" y="1035"/>
                  </a:lnTo>
                  <a:lnTo>
                    <a:pt x="45" y="990"/>
                  </a:lnTo>
                  <a:lnTo>
                    <a:pt x="60" y="945"/>
                  </a:lnTo>
                  <a:lnTo>
                    <a:pt x="75" y="900"/>
                  </a:lnTo>
                  <a:lnTo>
                    <a:pt x="90" y="855"/>
                  </a:lnTo>
                  <a:lnTo>
                    <a:pt x="120" y="825"/>
                  </a:lnTo>
                  <a:lnTo>
                    <a:pt x="135" y="795"/>
                  </a:lnTo>
                  <a:lnTo>
                    <a:pt x="180" y="750"/>
                  </a:lnTo>
                  <a:lnTo>
                    <a:pt x="210" y="690"/>
                  </a:lnTo>
                  <a:lnTo>
                    <a:pt x="240" y="615"/>
                  </a:lnTo>
                  <a:lnTo>
                    <a:pt x="255" y="540"/>
                  </a:lnTo>
                  <a:lnTo>
                    <a:pt x="270" y="435"/>
                  </a:lnTo>
                  <a:lnTo>
                    <a:pt x="270" y="345"/>
                  </a:lnTo>
                  <a:lnTo>
                    <a:pt x="255" y="285"/>
                  </a:lnTo>
                  <a:lnTo>
                    <a:pt x="255" y="240"/>
                  </a:lnTo>
                  <a:lnTo>
                    <a:pt x="240" y="195"/>
                  </a:lnTo>
                  <a:lnTo>
                    <a:pt x="225" y="150"/>
                  </a:lnTo>
                  <a:lnTo>
                    <a:pt x="210" y="75"/>
                  </a:lnTo>
                  <a:lnTo>
                    <a:pt x="180" y="45"/>
                  </a:lnTo>
                  <a:lnTo>
                    <a:pt x="150" y="15"/>
                  </a:lnTo>
                  <a:lnTo>
                    <a:pt x="120" y="0"/>
                  </a:lnTo>
                  <a:lnTo>
                    <a:pt x="90" y="15"/>
                  </a:lnTo>
                  <a:lnTo>
                    <a:pt x="60" y="30"/>
                  </a:lnTo>
                  <a:lnTo>
                    <a:pt x="30" y="60"/>
                  </a:lnTo>
                  <a:lnTo>
                    <a:pt x="0" y="105"/>
                  </a:lnTo>
                  <a:lnTo>
                    <a:pt x="30" y="165"/>
                  </a:lnTo>
                  <a:lnTo>
                    <a:pt x="45" y="210"/>
                  </a:lnTo>
                  <a:lnTo>
                    <a:pt x="45" y="195"/>
                  </a:lnTo>
                  <a:lnTo>
                    <a:pt x="45" y="210"/>
                  </a:lnTo>
                  <a:close/>
                </a:path>
              </a:pathLst>
            </a:custGeom>
            <a:solidFill>
              <a:srgbClr val="00006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292" name="Freeform 18">
              <a:extLst>
                <a:ext uri="{FF2B5EF4-FFF2-40B4-BE49-F238E27FC236}">
                  <a16:creationId xmlns="" xmlns:a16="http://schemas.microsoft.com/office/drawing/2014/main" id="{E9CF6AA1-1AA9-4D73-A9F6-92D3FA50BFAE}"/>
                </a:ext>
              </a:extLst>
            </p:cNvPr>
            <p:cNvSpPr>
              <a:spLocks/>
            </p:cNvSpPr>
            <p:nvPr/>
          </p:nvSpPr>
          <p:spPr bwMode="auto">
            <a:xfrm>
              <a:off x="2228" y="1542"/>
              <a:ext cx="553" cy="746"/>
            </a:xfrm>
            <a:custGeom>
              <a:avLst/>
              <a:gdLst>
                <a:gd name="T0" fmla="*/ 213 w 464"/>
                <a:gd name="T1" fmla="*/ 374 h 660"/>
                <a:gd name="T2" fmla="*/ 173 w 464"/>
                <a:gd name="T3" fmla="*/ 595 h 660"/>
                <a:gd name="T4" fmla="*/ 173 w 464"/>
                <a:gd name="T5" fmla="*/ 781 h 660"/>
                <a:gd name="T6" fmla="*/ 259 w 464"/>
                <a:gd name="T7" fmla="*/ 939 h 660"/>
                <a:gd name="T8" fmla="*/ 387 w 464"/>
                <a:gd name="T9" fmla="*/ 1032 h 660"/>
                <a:gd name="T10" fmla="*/ 474 w 464"/>
                <a:gd name="T11" fmla="*/ 1062 h 660"/>
                <a:gd name="T12" fmla="*/ 558 w 464"/>
                <a:gd name="T13" fmla="*/ 1001 h 660"/>
                <a:gd name="T14" fmla="*/ 642 w 464"/>
                <a:gd name="T15" fmla="*/ 844 h 660"/>
                <a:gd name="T16" fmla="*/ 642 w 464"/>
                <a:gd name="T17" fmla="*/ 625 h 660"/>
                <a:gd name="T18" fmla="*/ 599 w 464"/>
                <a:gd name="T19" fmla="*/ 500 h 660"/>
                <a:gd name="T20" fmla="*/ 558 w 464"/>
                <a:gd name="T21" fmla="*/ 437 h 660"/>
                <a:gd name="T22" fmla="*/ 517 w 464"/>
                <a:gd name="T23" fmla="*/ 374 h 660"/>
                <a:gd name="T24" fmla="*/ 558 w 464"/>
                <a:gd name="T25" fmla="*/ 252 h 660"/>
                <a:gd name="T26" fmla="*/ 599 w 464"/>
                <a:gd name="T27" fmla="*/ 188 h 660"/>
                <a:gd name="T28" fmla="*/ 686 w 464"/>
                <a:gd name="T29" fmla="*/ 188 h 660"/>
                <a:gd name="T30" fmla="*/ 727 w 464"/>
                <a:gd name="T31" fmla="*/ 188 h 660"/>
                <a:gd name="T32" fmla="*/ 771 w 464"/>
                <a:gd name="T33" fmla="*/ 62 h 660"/>
                <a:gd name="T34" fmla="*/ 855 w 464"/>
                <a:gd name="T35" fmla="*/ 62 h 660"/>
                <a:gd name="T36" fmla="*/ 901 w 464"/>
                <a:gd name="T37" fmla="*/ 96 h 660"/>
                <a:gd name="T38" fmla="*/ 987 w 464"/>
                <a:gd name="T39" fmla="*/ 96 h 660"/>
                <a:gd name="T40" fmla="*/ 1074 w 464"/>
                <a:gd name="T41" fmla="*/ 0 h 660"/>
                <a:gd name="T42" fmla="*/ 1200 w 464"/>
                <a:gd name="T43" fmla="*/ 0 h 660"/>
                <a:gd name="T44" fmla="*/ 1287 w 464"/>
                <a:gd name="T45" fmla="*/ 125 h 660"/>
                <a:gd name="T46" fmla="*/ 1243 w 464"/>
                <a:gd name="T47" fmla="*/ 188 h 660"/>
                <a:gd name="T48" fmla="*/ 1156 w 464"/>
                <a:gd name="T49" fmla="*/ 222 h 660"/>
                <a:gd name="T50" fmla="*/ 1030 w 464"/>
                <a:gd name="T51" fmla="*/ 344 h 660"/>
                <a:gd name="T52" fmla="*/ 943 w 464"/>
                <a:gd name="T53" fmla="*/ 595 h 660"/>
                <a:gd name="T54" fmla="*/ 855 w 464"/>
                <a:gd name="T55" fmla="*/ 908 h 660"/>
                <a:gd name="T56" fmla="*/ 727 w 464"/>
                <a:gd name="T57" fmla="*/ 1218 h 660"/>
                <a:gd name="T58" fmla="*/ 517 w 464"/>
                <a:gd name="T59" fmla="*/ 1376 h 660"/>
                <a:gd name="T60" fmla="*/ 343 w 464"/>
                <a:gd name="T61" fmla="*/ 1344 h 660"/>
                <a:gd name="T62" fmla="*/ 213 w 464"/>
                <a:gd name="T63" fmla="*/ 1283 h 660"/>
                <a:gd name="T64" fmla="*/ 87 w 464"/>
                <a:gd name="T65" fmla="*/ 1032 h 660"/>
                <a:gd name="T66" fmla="*/ 0 w 464"/>
                <a:gd name="T67" fmla="*/ 752 h 660"/>
                <a:gd name="T68" fmla="*/ 0 w 464"/>
                <a:gd name="T69" fmla="*/ 437 h 660"/>
                <a:gd name="T70" fmla="*/ 87 w 464"/>
                <a:gd name="T71" fmla="*/ 125 h 660"/>
                <a:gd name="T72" fmla="*/ 213 w 464"/>
                <a:gd name="T73" fmla="*/ 125 h 660"/>
                <a:gd name="T74" fmla="*/ 259 w 464"/>
                <a:gd name="T75" fmla="*/ 252 h 6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4"/>
                <a:gd name="T115" fmla="*/ 0 h 660"/>
                <a:gd name="T116" fmla="*/ 464 w 464"/>
                <a:gd name="T117" fmla="*/ 660 h 6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4" h="660">
                  <a:moveTo>
                    <a:pt x="90" y="120"/>
                  </a:moveTo>
                  <a:lnTo>
                    <a:pt x="75" y="180"/>
                  </a:lnTo>
                  <a:lnTo>
                    <a:pt x="60" y="225"/>
                  </a:lnTo>
                  <a:lnTo>
                    <a:pt x="60" y="285"/>
                  </a:lnTo>
                  <a:lnTo>
                    <a:pt x="60" y="330"/>
                  </a:lnTo>
                  <a:lnTo>
                    <a:pt x="60" y="375"/>
                  </a:lnTo>
                  <a:lnTo>
                    <a:pt x="75" y="420"/>
                  </a:lnTo>
                  <a:lnTo>
                    <a:pt x="90" y="450"/>
                  </a:lnTo>
                  <a:lnTo>
                    <a:pt x="105" y="465"/>
                  </a:lnTo>
                  <a:lnTo>
                    <a:pt x="135" y="495"/>
                  </a:lnTo>
                  <a:lnTo>
                    <a:pt x="150" y="510"/>
                  </a:lnTo>
                  <a:lnTo>
                    <a:pt x="165" y="510"/>
                  </a:lnTo>
                  <a:lnTo>
                    <a:pt x="180" y="495"/>
                  </a:lnTo>
                  <a:lnTo>
                    <a:pt x="195" y="480"/>
                  </a:lnTo>
                  <a:lnTo>
                    <a:pt x="209" y="465"/>
                  </a:lnTo>
                  <a:lnTo>
                    <a:pt x="224" y="405"/>
                  </a:lnTo>
                  <a:lnTo>
                    <a:pt x="224" y="330"/>
                  </a:lnTo>
                  <a:lnTo>
                    <a:pt x="224" y="300"/>
                  </a:lnTo>
                  <a:lnTo>
                    <a:pt x="224" y="270"/>
                  </a:lnTo>
                  <a:lnTo>
                    <a:pt x="209" y="240"/>
                  </a:lnTo>
                  <a:lnTo>
                    <a:pt x="209" y="225"/>
                  </a:lnTo>
                  <a:lnTo>
                    <a:pt x="195" y="210"/>
                  </a:lnTo>
                  <a:lnTo>
                    <a:pt x="180" y="210"/>
                  </a:lnTo>
                  <a:lnTo>
                    <a:pt x="180" y="180"/>
                  </a:lnTo>
                  <a:lnTo>
                    <a:pt x="180" y="135"/>
                  </a:lnTo>
                  <a:lnTo>
                    <a:pt x="195" y="120"/>
                  </a:lnTo>
                  <a:lnTo>
                    <a:pt x="209" y="90"/>
                  </a:lnTo>
                  <a:lnTo>
                    <a:pt x="224" y="90"/>
                  </a:lnTo>
                  <a:lnTo>
                    <a:pt x="239" y="90"/>
                  </a:lnTo>
                  <a:lnTo>
                    <a:pt x="254" y="120"/>
                  </a:lnTo>
                  <a:lnTo>
                    <a:pt x="254" y="90"/>
                  </a:lnTo>
                  <a:lnTo>
                    <a:pt x="269" y="60"/>
                  </a:lnTo>
                  <a:lnTo>
                    <a:pt x="269" y="30"/>
                  </a:lnTo>
                  <a:lnTo>
                    <a:pt x="284" y="30"/>
                  </a:lnTo>
                  <a:lnTo>
                    <a:pt x="299" y="30"/>
                  </a:lnTo>
                  <a:lnTo>
                    <a:pt x="314" y="30"/>
                  </a:lnTo>
                  <a:lnTo>
                    <a:pt x="314" y="45"/>
                  </a:lnTo>
                  <a:lnTo>
                    <a:pt x="329" y="75"/>
                  </a:lnTo>
                  <a:lnTo>
                    <a:pt x="344" y="45"/>
                  </a:lnTo>
                  <a:lnTo>
                    <a:pt x="359" y="15"/>
                  </a:lnTo>
                  <a:lnTo>
                    <a:pt x="374" y="0"/>
                  </a:lnTo>
                  <a:lnTo>
                    <a:pt x="389" y="0"/>
                  </a:lnTo>
                  <a:lnTo>
                    <a:pt x="419" y="0"/>
                  </a:lnTo>
                  <a:lnTo>
                    <a:pt x="434" y="30"/>
                  </a:lnTo>
                  <a:lnTo>
                    <a:pt x="449" y="60"/>
                  </a:lnTo>
                  <a:lnTo>
                    <a:pt x="464" y="90"/>
                  </a:lnTo>
                  <a:lnTo>
                    <a:pt x="434" y="90"/>
                  </a:lnTo>
                  <a:lnTo>
                    <a:pt x="419" y="90"/>
                  </a:lnTo>
                  <a:lnTo>
                    <a:pt x="404" y="105"/>
                  </a:lnTo>
                  <a:lnTo>
                    <a:pt x="374" y="135"/>
                  </a:lnTo>
                  <a:lnTo>
                    <a:pt x="359" y="165"/>
                  </a:lnTo>
                  <a:lnTo>
                    <a:pt x="344" y="225"/>
                  </a:lnTo>
                  <a:lnTo>
                    <a:pt x="329" y="285"/>
                  </a:lnTo>
                  <a:lnTo>
                    <a:pt x="314" y="345"/>
                  </a:lnTo>
                  <a:lnTo>
                    <a:pt x="299" y="435"/>
                  </a:lnTo>
                  <a:lnTo>
                    <a:pt x="284" y="525"/>
                  </a:lnTo>
                  <a:lnTo>
                    <a:pt x="254" y="585"/>
                  </a:lnTo>
                  <a:lnTo>
                    <a:pt x="209" y="630"/>
                  </a:lnTo>
                  <a:lnTo>
                    <a:pt x="180" y="660"/>
                  </a:lnTo>
                  <a:lnTo>
                    <a:pt x="135" y="660"/>
                  </a:lnTo>
                  <a:lnTo>
                    <a:pt x="120" y="645"/>
                  </a:lnTo>
                  <a:lnTo>
                    <a:pt x="105" y="630"/>
                  </a:lnTo>
                  <a:lnTo>
                    <a:pt x="75" y="615"/>
                  </a:lnTo>
                  <a:lnTo>
                    <a:pt x="60" y="570"/>
                  </a:lnTo>
                  <a:lnTo>
                    <a:pt x="30" y="495"/>
                  </a:lnTo>
                  <a:lnTo>
                    <a:pt x="15" y="435"/>
                  </a:lnTo>
                  <a:lnTo>
                    <a:pt x="0" y="360"/>
                  </a:lnTo>
                  <a:lnTo>
                    <a:pt x="0" y="285"/>
                  </a:lnTo>
                  <a:lnTo>
                    <a:pt x="0" y="210"/>
                  </a:lnTo>
                  <a:lnTo>
                    <a:pt x="15" y="135"/>
                  </a:lnTo>
                  <a:lnTo>
                    <a:pt x="30" y="60"/>
                  </a:lnTo>
                  <a:lnTo>
                    <a:pt x="45" y="0"/>
                  </a:lnTo>
                  <a:lnTo>
                    <a:pt x="75" y="60"/>
                  </a:lnTo>
                  <a:lnTo>
                    <a:pt x="90" y="120"/>
                  </a:lnTo>
                  <a:close/>
                </a:path>
              </a:pathLst>
            </a:custGeom>
            <a:solidFill>
              <a:srgbClr val="00006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293" name="Freeform 19">
              <a:extLst>
                <a:ext uri="{FF2B5EF4-FFF2-40B4-BE49-F238E27FC236}">
                  <a16:creationId xmlns="" xmlns:a16="http://schemas.microsoft.com/office/drawing/2014/main" id="{0DEF4A09-611C-4B8A-A910-9DDB8925DD6A}"/>
                </a:ext>
              </a:extLst>
            </p:cNvPr>
            <p:cNvSpPr>
              <a:spLocks/>
            </p:cNvSpPr>
            <p:nvPr/>
          </p:nvSpPr>
          <p:spPr bwMode="auto">
            <a:xfrm>
              <a:off x="10440" y="13223"/>
              <a:ext cx="322" cy="1288"/>
            </a:xfrm>
            <a:custGeom>
              <a:avLst/>
              <a:gdLst>
                <a:gd name="T0" fmla="*/ 563 w 270"/>
                <a:gd name="T1" fmla="*/ 2029 h 1140"/>
                <a:gd name="T2" fmla="*/ 431 w 270"/>
                <a:gd name="T3" fmla="*/ 2088 h 1140"/>
                <a:gd name="T4" fmla="*/ 346 w 270"/>
                <a:gd name="T5" fmla="*/ 2059 h 1140"/>
                <a:gd name="T6" fmla="*/ 259 w 270"/>
                <a:gd name="T7" fmla="*/ 1904 h 1140"/>
                <a:gd name="T8" fmla="*/ 213 w 270"/>
                <a:gd name="T9" fmla="*/ 1715 h 1140"/>
                <a:gd name="T10" fmla="*/ 175 w 270"/>
                <a:gd name="T11" fmla="*/ 1530 h 1140"/>
                <a:gd name="T12" fmla="*/ 213 w 270"/>
                <a:gd name="T13" fmla="*/ 1374 h 1140"/>
                <a:gd name="T14" fmla="*/ 302 w 270"/>
                <a:gd name="T15" fmla="*/ 1247 h 1140"/>
                <a:gd name="T16" fmla="*/ 431 w 270"/>
                <a:gd name="T17" fmla="*/ 1218 h 1140"/>
                <a:gd name="T18" fmla="*/ 475 w 270"/>
                <a:gd name="T19" fmla="*/ 1279 h 1140"/>
                <a:gd name="T20" fmla="*/ 518 w 270"/>
                <a:gd name="T21" fmla="*/ 1404 h 1140"/>
                <a:gd name="T22" fmla="*/ 563 w 270"/>
                <a:gd name="T23" fmla="*/ 1467 h 1140"/>
                <a:gd name="T24" fmla="*/ 649 w 270"/>
                <a:gd name="T25" fmla="*/ 1374 h 1140"/>
                <a:gd name="T26" fmla="*/ 689 w 270"/>
                <a:gd name="T27" fmla="*/ 1247 h 1140"/>
                <a:gd name="T28" fmla="*/ 649 w 270"/>
                <a:gd name="T29" fmla="*/ 1122 h 1140"/>
                <a:gd name="T30" fmla="*/ 689 w 270"/>
                <a:gd name="T31" fmla="*/ 1062 h 1140"/>
                <a:gd name="T32" fmla="*/ 733 w 270"/>
                <a:gd name="T33" fmla="*/ 966 h 1140"/>
                <a:gd name="T34" fmla="*/ 733 w 270"/>
                <a:gd name="T35" fmla="*/ 843 h 1140"/>
                <a:gd name="T36" fmla="*/ 733 w 270"/>
                <a:gd name="T37" fmla="*/ 719 h 1140"/>
                <a:gd name="T38" fmla="*/ 733 w 270"/>
                <a:gd name="T39" fmla="*/ 624 h 1140"/>
                <a:gd name="T40" fmla="*/ 776 w 270"/>
                <a:gd name="T41" fmla="*/ 436 h 1140"/>
                <a:gd name="T42" fmla="*/ 776 w 270"/>
                <a:gd name="T43" fmla="*/ 218 h 1140"/>
                <a:gd name="T44" fmla="*/ 689 w 270"/>
                <a:gd name="T45" fmla="*/ 62 h 1140"/>
                <a:gd name="T46" fmla="*/ 689 w 270"/>
                <a:gd name="T47" fmla="*/ 125 h 1140"/>
                <a:gd name="T48" fmla="*/ 649 w 270"/>
                <a:gd name="T49" fmla="*/ 312 h 1140"/>
                <a:gd name="T50" fmla="*/ 563 w 270"/>
                <a:gd name="T51" fmla="*/ 530 h 1140"/>
                <a:gd name="T52" fmla="*/ 431 w 270"/>
                <a:gd name="T53" fmla="*/ 655 h 1140"/>
                <a:gd name="T54" fmla="*/ 259 w 270"/>
                <a:gd name="T55" fmla="*/ 812 h 1140"/>
                <a:gd name="T56" fmla="*/ 87 w 270"/>
                <a:gd name="T57" fmla="*/ 1091 h 1140"/>
                <a:gd name="T58" fmla="*/ 0 w 270"/>
                <a:gd name="T59" fmla="*/ 1467 h 1140"/>
                <a:gd name="T60" fmla="*/ 43 w 270"/>
                <a:gd name="T61" fmla="*/ 1778 h 1140"/>
                <a:gd name="T62" fmla="*/ 87 w 270"/>
                <a:gd name="T63" fmla="*/ 1967 h 1140"/>
                <a:gd name="T64" fmla="*/ 175 w 270"/>
                <a:gd name="T65" fmla="*/ 2213 h 1140"/>
                <a:gd name="T66" fmla="*/ 346 w 270"/>
                <a:gd name="T67" fmla="*/ 2340 h 1140"/>
                <a:gd name="T68" fmla="*/ 518 w 270"/>
                <a:gd name="T69" fmla="*/ 2370 h 1140"/>
                <a:gd name="T70" fmla="*/ 689 w 270"/>
                <a:gd name="T71" fmla="*/ 2245 h 1140"/>
                <a:gd name="T72" fmla="*/ 689 w 270"/>
                <a:gd name="T73" fmla="*/ 2059 h 1140"/>
                <a:gd name="T74" fmla="*/ 649 w 270"/>
                <a:gd name="T75" fmla="*/ 193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225" y="945"/>
                  </a:moveTo>
                  <a:lnTo>
                    <a:pt x="195" y="975"/>
                  </a:lnTo>
                  <a:lnTo>
                    <a:pt x="180" y="1005"/>
                  </a:lnTo>
                  <a:lnTo>
                    <a:pt x="150" y="1005"/>
                  </a:lnTo>
                  <a:lnTo>
                    <a:pt x="135" y="1005"/>
                  </a:lnTo>
                  <a:lnTo>
                    <a:pt x="120" y="990"/>
                  </a:lnTo>
                  <a:lnTo>
                    <a:pt x="105" y="960"/>
                  </a:lnTo>
                  <a:lnTo>
                    <a:pt x="90" y="915"/>
                  </a:lnTo>
                  <a:lnTo>
                    <a:pt x="75" y="885"/>
                  </a:lnTo>
                  <a:lnTo>
                    <a:pt x="75" y="825"/>
                  </a:lnTo>
                  <a:lnTo>
                    <a:pt x="60" y="780"/>
                  </a:lnTo>
                  <a:lnTo>
                    <a:pt x="60" y="735"/>
                  </a:lnTo>
                  <a:lnTo>
                    <a:pt x="75" y="690"/>
                  </a:lnTo>
                  <a:lnTo>
                    <a:pt x="75" y="660"/>
                  </a:lnTo>
                  <a:lnTo>
                    <a:pt x="90" y="630"/>
                  </a:lnTo>
                  <a:lnTo>
                    <a:pt x="105" y="600"/>
                  </a:lnTo>
                  <a:lnTo>
                    <a:pt x="135" y="585"/>
                  </a:lnTo>
                  <a:lnTo>
                    <a:pt x="150" y="585"/>
                  </a:lnTo>
                  <a:lnTo>
                    <a:pt x="165" y="585"/>
                  </a:lnTo>
                  <a:lnTo>
                    <a:pt x="165" y="615"/>
                  </a:lnTo>
                  <a:lnTo>
                    <a:pt x="180" y="630"/>
                  </a:lnTo>
                  <a:lnTo>
                    <a:pt x="180" y="675"/>
                  </a:lnTo>
                  <a:lnTo>
                    <a:pt x="180" y="705"/>
                  </a:lnTo>
                  <a:lnTo>
                    <a:pt x="195" y="705"/>
                  </a:lnTo>
                  <a:lnTo>
                    <a:pt x="210" y="690"/>
                  </a:lnTo>
                  <a:lnTo>
                    <a:pt x="225" y="660"/>
                  </a:lnTo>
                  <a:lnTo>
                    <a:pt x="225" y="630"/>
                  </a:lnTo>
                  <a:lnTo>
                    <a:pt x="240" y="600"/>
                  </a:lnTo>
                  <a:lnTo>
                    <a:pt x="240" y="570"/>
                  </a:lnTo>
                  <a:lnTo>
                    <a:pt x="225" y="540"/>
                  </a:lnTo>
                  <a:lnTo>
                    <a:pt x="225" y="510"/>
                  </a:lnTo>
                  <a:lnTo>
                    <a:pt x="240" y="510"/>
                  </a:lnTo>
                  <a:lnTo>
                    <a:pt x="240" y="480"/>
                  </a:lnTo>
                  <a:lnTo>
                    <a:pt x="255" y="465"/>
                  </a:lnTo>
                  <a:lnTo>
                    <a:pt x="255" y="435"/>
                  </a:lnTo>
                  <a:lnTo>
                    <a:pt x="255" y="405"/>
                  </a:lnTo>
                  <a:lnTo>
                    <a:pt x="255" y="375"/>
                  </a:lnTo>
                  <a:lnTo>
                    <a:pt x="255" y="345"/>
                  </a:lnTo>
                  <a:lnTo>
                    <a:pt x="240" y="330"/>
                  </a:lnTo>
                  <a:lnTo>
                    <a:pt x="255" y="300"/>
                  </a:lnTo>
                  <a:lnTo>
                    <a:pt x="270" y="255"/>
                  </a:lnTo>
                  <a:lnTo>
                    <a:pt x="270" y="210"/>
                  </a:lnTo>
                  <a:lnTo>
                    <a:pt x="270" y="165"/>
                  </a:lnTo>
                  <a:lnTo>
                    <a:pt x="270" y="105"/>
                  </a:lnTo>
                  <a:lnTo>
                    <a:pt x="255" y="60"/>
                  </a:lnTo>
                  <a:lnTo>
                    <a:pt x="240" y="30"/>
                  </a:lnTo>
                  <a:lnTo>
                    <a:pt x="225" y="0"/>
                  </a:lnTo>
                  <a:lnTo>
                    <a:pt x="240" y="60"/>
                  </a:lnTo>
                  <a:lnTo>
                    <a:pt x="240" y="105"/>
                  </a:lnTo>
                  <a:lnTo>
                    <a:pt x="225" y="150"/>
                  </a:lnTo>
                  <a:lnTo>
                    <a:pt x="210" y="195"/>
                  </a:lnTo>
                  <a:lnTo>
                    <a:pt x="195" y="255"/>
                  </a:lnTo>
                  <a:lnTo>
                    <a:pt x="180" y="285"/>
                  </a:lnTo>
                  <a:lnTo>
                    <a:pt x="150" y="315"/>
                  </a:lnTo>
                  <a:lnTo>
                    <a:pt x="135" y="345"/>
                  </a:lnTo>
                  <a:lnTo>
                    <a:pt x="90" y="390"/>
                  </a:lnTo>
                  <a:lnTo>
                    <a:pt x="60" y="450"/>
                  </a:lnTo>
                  <a:lnTo>
                    <a:pt x="30" y="525"/>
                  </a:lnTo>
                  <a:lnTo>
                    <a:pt x="15" y="615"/>
                  </a:lnTo>
                  <a:lnTo>
                    <a:pt x="0" y="705"/>
                  </a:lnTo>
                  <a:lnTo>
                    <a:pt x="0" y="795"/>
                  </a:lnTo>
                  <a:lnTo>
                    <a:pt x="15" y="855"/>
                  </a:lnTo>
                  <a:lnTo>
                    <a:pt x="15" y="900"/>
                  </a:lnTo>
                  <a:lnTo>
                    <a:pt x="30" y="945"/>
                  </a:lnTo>
                  <a:lnTo>
                    <a:pt x="45" y="990"/>
                  </a:lnTo>
                  <a:lnTo>
                    <a:pt x="60" y="1065"/>
                  </a:lnTo>
                  <a:lnTo>
                    <a:pt x="90" y="1110"/>
                  </a:lnTo>
                  <a:lnTo>
                    <a:pt x="120" y="1125"/>
                  </a:lnTo>
                  <a:lnTo>
                    <a:pt x="150" y="1140"/>
                  </a:lnTo>
                  <a:lnTo>
                    <a:pt x="180" y="1140"/>
                  </a:lnTo>
                  <a:lnTo>
                    <a:pt x="210" y="1110"/>
                  </a:lnTo>
                  <a:lnTo>
                    <a:pt x="240" y="1080"/>
                  </a:lnTo>
                  <a:lnTo>
                    <a:pt x="270" y="1035"/>
                  </a:lnTo>
                  <a:lnTo>
                    <a:pt x="240" y="990"/>
                  </a:lnTo>
                  <a:lnTo>
                    <a:pt x="225" y="945"/>
                  </a:lnTo>
                  <a:lnTo>
                    <a:pt x="225" y="930"/>
                  </a:lnTo>
                  <a:lnTo>
                    <a:pt x="225" y="945"/>
                  </a:lnTo>
                  <a:close/>
                </a:path>
              </a:pathLst>
            </a:custGeom>
            <a:solidFill>
              <a:srgbClr val="00006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294" name="Freeform 20">
              <a:extLst>
                <a:ext uri="{FF2B5EF4-FFF2-40B4-BE49-F238E27FC236}">
                  <a16:creationId xmlns="" xmlns:a16="http://schemas.microsoft.com/office/drawing/2014/main" id="{F5F0F870-6081-4D34-9DCE-BA9438A95175}"/>
                </a:ext>
              </a:extLst>
            </p:cNvPr>
            <p:cNvSpPr>
              <a:spLocks/>
            </p:cNvSpPr>
            <p:nvPr/>
          </p:nvSpPr>
          <p:spPr bwMode="auto">
            <a:xfrm>
              <a:off x="9834" y="14698"/>
              <a:ext cx="535" cy="763"/>
            </a:xfrm>
            <a:custGeom>
              <a:avLst/>
              <a:gdLst>
                <a:gd name="T0" fmla="*/ 1070 w 449"/>
                <a:gd name="T1" fmla="*/ 1002 h 675"/>
                <a:gd name="T2" fmla="*/ 1114 w 449"/>
                <a:gd name="T3" fmla="*/ 782 h 675"/>
                <a:gd name="T4" fmla="*/ 1114 w 449"/>
                <a:gd name="T5" fmla="*/ 595 h 675"/>
                <a:gd name="T6" fmla="*/ 1028 w 449"/>
                <a:gd name="T7" fmla="*/ 468 h 675"/>
                <a:gd name="T8" fmla="*/ 940 w 449"/>
                <a:gd name="T9" fmla="*/ 345 h 675"/>
                <a:gd name="T10" fmla="*/ 813 w 449"/>
                <a:gd name="T11" fmla="*/ 313 h 675"/>
                <a:gd name="T12" fmla="*/ 727 w 449"/>
                <a:gd name="T13" fmla="*/ 374 h 675"/>
                <a:gd name="T14" fmla="*/ 643 w 449"/>
                <a:gd name="T15" fmla="*/ 532 h 675"/>
                <a:gd name="T16" fmla="*/ 643 w 449"/>
                <a:gd name="T17" fmla="*/ 752 h 675"/>
                <a:gd name="T18" fmla="*/ 688 w 449"/>
                <a:gd name="T19" fmla="*/ 876 h 675"/>
                <a:gd name="T20" fmla="*/ 727 w 449"/>
                <a:gd name="T21" fmla="*/ 939 h 675"/>
                <a:gd name="T22" fmla="*/ 770 w 449"/>
                <a:gd name="T23" fmla="*/ 1002 h 675"/>
                <a:gd name="T24" fmla="*/ 727 w 449"/>
                <a:gd name="T25" fmla="*/ 1156 h 675"/>
                <a:gd name="T26" fmla="*/ 688 w 449"/>
                <a:gd name="T27" fmla="*/ 1219 h 675"/>
                <a:gd name="T28" fmla="*/ 601 w 449"/>
                <a:gd name="T29" fmla="*/ 1188 h 675"/>
                <a:gd name="T30" fmla="*/ 556 w 449"/>
                <a:gd name="T31" fmla="*/ 1188 h 675"/>
                <a:gd name="T32" fmla="*/ 514 w 449"/>
                <a:gd name="T33" fmla="*/ 1315 h 675"/>
                <a:gd name="T34" fmla="*/ 430 w 449"/>
                <a:gd name="T35" fmla="*/ 1344 h 675"/>
                <a:gd name="T36" fmla="*/ 387 w 449"/>
                <a:gd name="T37" fmla="*/ 1283 h 675"/>
                <a:gd name="T38" fmla="*/ 301 w 449"/>
                <a:gd name="T39" fmla="*/ 1283 h 675"/>
                <a:gd name="T40" fmla="*/ 213 w 449"/>
                <a:gd name="T41" fmla="*/ 1376 h 675"/>
                <a:gd name="T42" fmla="*/ 87 w 449"/>
                <a:gd name="T43" fmla="*/ 1376 h 675"/>
                <a:gd name="T44" fmla="*/ 0 w 449"/>
                <a:gd name="T45" fmla="*/ 1283 h 675"/>
                <a:gd name="T46" fmla="*/ 43 w 449"/>
                <a:gd name="T47" fmla="*/ 1219 h 675"/>
                <a:gd name="T48" fmla="*/ 170 w 449"/>
                <a:gd name="T49" fmla="*/ 1156 h 675"/>
                <a:gd name="T50" fmla="*/ 255 w 449"/>
                <a:gd name="T51" fmla="*/ 1033 h 675"/>
                <a:gd name="T52" fmla="*/ 343 w 449"/>
                <a:gd name="T53" fmla="*/ 782 h 675"/>
                <a:gd name="T54" fmla="*/ 430 w 449"/>
                <a:gd name="T55" fmla="*/ 468 h 675"/>
                <a:gd name="T56" fmla="*/ 556 w 449"/>
                <a:gd name="T57" fmla="*/ 157 h 675"/>
                <a:gd name="T58" fmla="*/ 770 w 449"/>
                <a:gd name="T59" fmla="*/ 0 h 675"/>
                <a:gd name="T60" fmla="*/ 940 w 449"/>
                <a:gd name="T61" fmla="*/ 31 h 675"/>
                <a:gd name="T62" fmla="*/ 1070 w 449"/>
                <a:gd name="T63" fmla="*/ 96 h 675"/>
                <a:gd name="T64" fmla="*/ 1200 w 449"/>
                <a:gd name="T65" fmla="*/ 313 h 675"/>
                <a:gd name="T66" fmla="*/ 1283 w 449"/>
                <a:gd name="T67" fmla="*/ 625 h 675"/>
                <a:gd name="T68" fmla="*/ 1283 w 449"/>
                <a:gd name="T69" fmla="*/ 939 h 675"/>
                <a:gd name="T70" fmla="*/ 1200 w 449"/>
                <a:gd name="T71" fmla="*/ 1251 h 675"/>
                <a:gd name="T72" fmla="*/ 1114 w 449"/>
                <a:gd name="T73" fmla="*/ 1251 h 675"/>
                <a:gd name="T74" fmla="*/ 1028 w 449"/>
                <a:gd name="T75" fmla="*/ 1127 h 6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9"/>
                <a:gd name="T115" fmla="*/ 0 h 675"/>
                <a:gd name="T116" fmla="*/ 449 w 449"/>
                <a:gd name="T117" fmla="*/ 675 h 6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9" h="675">
                  <a:moveTo>
                    <a:pt x="359" y="540"/>
                  </a:moveTo>
                  <a:lnTo>
                    <a:pt x="374" y="480"/>
                  </a:lnTo>
                  <a:lnTo>
                    <a:pt x="389" y="435"/>
                  </a:lnTo>
                  <a:lnTo>
                    <a:pt x="389" y="375"/>
                  </a:lnTo>
                  <a:lnTo>
                    <a:pt x="389" y="330"/>
                  </a:lnTo>
                  <a:lnTo>
                    <a:pt x="389" y="285"/>
                  </a:lnTo>
                  <a:lnTo>
                    <a:pt x="374" y="255"/>
                  </a:lnTo>
                  <a:lnTo>
                    <a:pt x="359" y="225"/>
                  </a:lnTo>
                  <a:lnTo>
                    <a:pt x="344" y="195"/>
                  </a:lnTo>
                  <a:lnTo>
                    <a:pt x="329" y="165"/>
                  </a:lnTo>
                  <a:lnTo>
                    <a:pt x="299" y="150"/>
                  </a:lnTo>
                  <a:lnTo>
                    <a:pt x="284" y="150"/>
                  </a:lnTo>
                  <a:lnTo>
                    <a:pt x="269" y="165"/>
                  </a:lnTo>
                  <a:lnTo>
                    <a:pt x="254" y="180"/>
                  </a:lnTo>
                  <a:lnTo>
                    <a:pt x="240" y="195"/>
                  </a:lnTo>
                  <a:lnTo>
                    <a:pt x="225" y="255"/>
                  </a:lnTo>
                  <a:lnTo>
                    <a:pt x="225" y="330"/>
                  </a:lnTo>
                  <a:lnTo>
                    <a:pt x="225" y="360"/>
                  </a:lnTo>
                  <a:lnTo>
                    <a:pt x="225" y="390"/>
                  </a:lnTo>
                  <a:lnTo>
                    <a:pt x="240" y="420"/>
                  </a:lnTo>
                  <a:lnTo>
                    <a:pt x="240" y="435"/>
                  </a:lnTo>
                  <a:lnTo>
                    <a:pt x="254" y="450"/>
                  </a:lnTo>
                  <a:lnTo>
                    <a:pt x="269" y="450"/>
                  </a:lnTo>
                  <a:lnTo>
                    <a:pt x="269" y="480"/>
                  </a:lnTo>
                  <a:lnTo>
                    <a:pt x="269" y="525"/>
                  </a:lnTo>
                  <a:lnTo>
                    <a:pt x="254" y="555"/>
                  </a:lnTo>
                  <a:lnTo>
                    <a:pt x="240" y="570"/>
                  </a:lnTo>
                  <a:lnTo>
                    <a:pt x="240" y="585"/>
                  </a:lnTo>
                  <a:lnTo>
                    <a:pt x="225" y="570"/>
                  </a:lnTo>
                  <a:lnTo>
                    <a:pt x="210" y="570"/>
                  </a:lnTo>
                  <a:lnTo>
                    <a:pt x="195" y="540"/>
                  </a:lnTo>
                  <a:lnTo>
                    <a:pt x="195" y="570"/>
                  </a:lnTo>
                  <a:lnTo>
                    <a:pt x="180" y="600"/>
                  </a:lnTo>
                  <a:lnTo>
                    <a:pt x="180" y="630"/>
                  </a:lnTo>
                  <a:lnTo>
                    <a:pt x="165" y="645"/>
                  </a:lnTo>
                  <a:lnTo>
                    <a:pt x="150" y="645"/>
                  </a:lnTo>
                  <a:lnTo>
                    <a:pt x="135" y="630"/>
                  </a:lnTo>
                  <a:lnTo>
                    <a:pt x="135" y="615"/>
                  </a:lnTo>
                  <a:lnTo>
                    <a:pt x="120" y="585"/>
                  </a:lnTo>
                  <a:lnTo>
                    <a:pt x="105" y="615"/>
                  </a:lnTo>
                  <a:lnTo>
                    <a:pt x="90" y="660"/>
                  </a:lnTo>
                  <a:lnTo>
                    <a:pt x="75" y="660"/>
                  </a:lnTo>
                  <a:lnTo>
                    <a:pt x="60" y="675"/>
                  </a:lnTo>
                  <a:lnTo>
                    <a:pt x="30" y="660"/>
                  </a:lnTo>
                  <a:lnTo>
                    <a:pt x="15" y="645"/>
                  </a:lnTo>
                  <a:lnTo>
                    <a:pt x="0" y="615"/>
                  </a:lnTo>
                  <a:lnTo>
                    <a:pt x="0" y="570"/>
                  </a:lnTo>
                  <a:lnTo>
                    <a:pt x="15" y="585"/>
                  </a:lnTo>
                  <a:lnTo>
                    <a:pt x="30" y="570"/>
                  </a:lnTo>
                  <a:lnTo>
                    <a:pt x="60" y="555"/>
                  </a:lnTo>
                  <a:lnTo>
                    <a:pt x="75" y="525"/>
                  </a:lnTo>
                  <a:lnTo>
                    <a:pt x="90" y="495"/>
                  </a:lnTo>
                  <a:lnTo>
                    <a:pt x="105" y="435"/>
                  </a:lnTo>
                  <a:lnTo>
                    <a:pt x="120" y="375"/>
                  </a:lnTo>
                  <a:lnTo>
                    <a:pt x="135" y="315"/>
                  </a:lnTo>
                  <a:lnTo>
                    <a:pt x="150" y="225"/>
                  </a:lnTo>
                  <a:lnTo>
                    <a:pt x="165" y="135"/>
                  </a:lnTo>
                  <a:lnTo>
                    <a:pt x="195" y="75"/>
                  </a:lnTo>
                  <a:lnTo>
                    <a:pt x="240" y="30"/>
                  </a:lnTo>
                  <a:lnTo>
                    <a:pt x="269" y="0"/>
                  </a:lnTo>
                  <a:lnTo>
                    <a:pt x="314" y="0"/>
                  </a:lnTo>
                  <a:lnTo>
                    <a:pt x="329" y="15"/>
                  </a:lnTo>
                  <a:lnTo>
                    <a:pt x="344" y="30"/>
                  </a:lnTo>
                  <a:lnTo>
                    <a:pt x="374" y="45"/>
                  </a:lnTo>
                  <a:lnTo>
                    <a:pt x="389" y="90"/>
                  </a:lnTo>
                  <a:lnTo>
                    <a:pt x="419" y="150"/>
                  </a:lnTo>
                  <a:lnTo>
                    <a:pt x="434" y="225"/>
                  </a:lnTo>
                  <a:lnTo>
                    <a:pt x="449" y="300"/>
                  </a:lnTo>
                  <a:lnTo>
                    <a:pt x="449" y="375"/>
                  </a:lnTo>
                  <a:lnTo>
                    <a:pt x="449" y="450"/>
                  </a:lnTo>
                  <a:lnTo>
                    <a:pt x="434" y="525"/>
                  </a:lnTo>
                  <a:lnTo>
                    <a:pt x="419" y="600"/>
                  </a:lnTo>
                  <a:lnTo>
                    <a:pt x="404" y="675"/>
                  </a:lnTo>
                  <a:lnTo>
                    <a:pt x="389" y="600"/>
                  </a:lnTo>
                  <a:lnTo>
                    <a:pt x="359" y="540"/>
                  </a:lnTo>
                  <a:close/>
                </a:path>
              </a:pathLst>
            </a:custGeom>
            <a:solidFill>
              <a:srgbClr val="00006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295" name="Freeform 21">
              <a:extLst>
                <a:ext uri="{FF2B5EF4-FFF2-40B4-BE49-F238E27FC236}">
                  <a16:creationId xmlns="" xmlns:a16="http://schemas.microsoft.com/office/drawing/2014/main" id="{9722B00F-B75A-4605-874B-D6D38A7F4BAE}"/>
                </a:ext>
              </a:extLst>
            </p:cNvPr>
            <p:cNvSpPr>
              <a:spLocks/>
            </p:cNvSpPr>
            <p:nvPr/>
          </p:nvSpPr>
          <p:spPr bwMode="auto">
            <a:xfrm>
              <a:off x="1835" y="13223"/>
              <a:ext cx="322" cy="1288"/>
            </a:xfrm>
            <a:custGeom>
              <a:avLst/>
              <a:gdLst>
                <a:gd name="T0" fmla="*/ 213 w 270"/>
                <a:gd name="T1" fmla="*/ 2029 h 1140"/>
                <a:gd name="T2" fmla="*/ 346 w 270"/>
                <a:gd name="T3" fmla="*/ 2088 h 1140"/>
                <a:gd name="T4" fmla="*/ 431 w 270"/>
                <a:gd name="T5" fmla="*/ 2059 h 1140"/>
                <a:gd name="T6" fmla="*/ 518 w 270"/>
                <a:gd name="T7" fmla="*/ 1904 h 1140"/>
                <a:gd name="T8" fmla="*/ 563 w 270"/>
                <a:gd name="T9" fmla="*/ 1715 h 1140"/>
                <a:gd name="T10" fmla="*/ 601 w 270"/>
                <a:gd name="T11" fmla="*/ 1530 h 1140"/>
                <a:gd name="T12" fmla="*/ 563 w 270"/>
                <a:gd name="T13" fmla="*/ 1374 h 1140"/>
                <a:gd name="T14" fmla="*/ 475 w 270"/>
                <a:gd name="T15" fmla="*/ 1247 h 1140"/>
                <a:gd name="T16" fmla="*/ 346 w 270"/>
                <a:gd name="T17" fmla="*/ 1218 h 1140"/>
                <a:gd name="T18" fmla="*/ 302 w 270"/>
                <a:gd name="T19" fmla="*/ 1279 h 1140"/>
                <a:gd name="T20" fmla="*/ 259 w 270"/>
                <a:gd name="T21" fmla="*/ 1404 h 1140"/>
                <a:gd name="T22" fmla="*/ 213 w 270"/>
                <a:gd name="T23" fmla="*/ 1467 h 1140"/>
                <a:gd name="T24" fmla="*/ 130 w 270"/>
                <a:gd name="T25" fmla="*/ 1374 h 1140"/>
                <a:gd name="T26" fmla="*/ 87 w 270"/>
                <a:gd name="T27" fmla="*/ 1247 h 1140"/>
                <a:gd name="T28" fmla="*/ 130 w 270"/>
                <a:gd name="T29" fmla="*/ 1122 h 1140"/>
                <a:gd name="T30" fmla="*/ 87 w 270"/>
                <a:gd name="T31" fmla="*/ 1062 h 1140"/>
                <a:gd name="T32" fmla="*/ 43 w 270"/>
                <a:gd name="T33" fmla="*/ 966 h 1140"/>
                <a:gd name="T34" fmla="*/ 43 w 270"/>
                <a:gd name="T35" fmla="*/ 843 h 1140"/>
                <a:gd name="T36" fmla="*/ 43 w 270"/>
                <a:gd name="T37" fmla="*/ 719 h 1140"/>
                <a:gd name="T38" fmla="*/ 43 w 270"/>
                <a:gd name="T39" fmla="*/ 624 h 1140"/>
                <a:gd name="T40" fmla="*/ 0 w 270"/>
                <a:gd name="T41" fmla="*/ 436 h 1140"/>
                <a:gd name="T42" fmla="*/ 0 w 270"/>
                <a:gd name="T43" fmla="*/ 218 h 1140"/>
                <a:gd name="T44" fmla="*/ 87 w 270"/>
                <a:gd name="T45" fmla="*/ 62 h 1140"/>
                <a:gd name="T46" fmla="*/ 87 w 270"/>
                <a:gd name="T47" fmla="*/ 125 h 1140"/>
                <a:gd name="T48" fmla="*/ 130 w 270"/>
                <a:gd name="T49" fmla="*/ 312 h 1140"/>
                <a:gd name="T50" fmla="*/ 213 w 270"/>
                <a:gd name="T51" fmla="*/ 530 h 1140"/>
                <a:gd name="T52" fmla="*/ 346 w 270"/>
                <a:gd name="T53" fmla="*/ 655 h 1140"/>
                <a:gd name="T54" fmla="*/ 518 w 270"/>
                <a:gd name="T55" fmla="*/ 812 h 1140"/>
                <a:gd name="T56" fmla="*/ 689 w 270"/>
                <a:gd name="T57" fmla="*/ 1091 h 1140"/>
                <a:gd name="T58" fmla="*/ 776 w 270"/>
                <a:gd name="T59" fmla="*/ 1467 h 1140"/>
                <a:gd name="T60" fmla="*/ 733 w 270"/>
                <a:gd name="T61" fmla="*/ 1778 h 1140"/>
                <a:gd name="T62" fmla="*/ 689 w 270"/>
                <a:gd name="T63" fmla="*/ 1967 h 1140"/>
                <a:gd name="T64" fmla="*/ 601 w 270"/>
                <a:gd name="T65" fmla="*/ 2213 h 1140"/>
                <a:gd name="T66" fmla="*/ 431 w 270"/>
                <a:gd name="T67" fmla="*/ 2340 h 1140"/>
                <a:gd name="T68" fmla="*/ 259 w 270"/>
                <a:gd name="T69" fmla="*/ 2370 h 1140"/>
                <a:gd name="T70" fmla="*/ 87 w 270"/>
                <a:gd name="T71" fmla="*/ 2245 h 1140"/>
                <a:gd name="T72" fmla="*/ 87 w 270"/>
                <a:gd name="T73" fmla="*/ 2059 h 1140"/>
                <a:gd name="T74" fmla="*/ 130 w 270"/>
                <a:gd name="T75" fmla="*/ 193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45" y="945"/>
                  </a:moveTo>
                  <a:lnTo>
                    <a:pt x="75" y="975"/>
                  </a:lnTo>
                  <a:lnTo>
                    <a:pt x="90" y="1005"/>
                  </a:lnTo>
                  <a:lnTo>
                    <a:pt x="120" y="1005"/>
                  </a:lnTo>
                  <a:lnTo>
                    <a:pt x="135" y="1005"/>
                  </a:lnTo>
                  <a:lnTo>
                    <a:pt x="150" y="990"/>
                  </a:lnTo>
                  <a:lnTo>
                    <a:pt x="165" y="960"/>
                  </a:lnTo>
                  <a:lnTo>
                    <a:pt x="180" y="915"/>
                  </a:lnTo>
                  <a:lnTo>
                    <a:pt x="195" y="885"/>
                  </a:lnTo>
                  <a:lnTo>
                    <a:pt x="195" y="825"/>
                  </a:lnTo>
                  <a:lnTo>
                    <a:pt x="210" y="780"/>
                  </a:lnTo>
                  <a:lnTo>
                    <a:pt x="210" y="735"/>
                  </a:lnTo>
                  <a:lnTo>
                    <a:pt x="195" y="690"/>
                  </a:lnTo>
                  <a:lnTo>
                    <a:pt x="195" y="660"/>
                  </a:lnTo>
                  <a:lnTo>
                    <a:pt x="180" y="630"/>
                  </a:lnTo>
                  <a:lnTo>
                    <a:pt x="165" y="600"/>
                  </a:lnTo>
                  <a:lnTo>
                    <a:pt x="135" y="585"/>
                  </a:lnTo>
                  <a:lnTo>
                    <a:pt x="120" y="585"/>
                  </a:lnTo>
                  <a:lnTo>
                    <a:pt x="105" y="585"/>
                  </a:lnTo>
                  <a:lnTo>
                    <a:pt x="105" y="615"/>
                  </a:lnTo>
                  <a:lnTo>
                    <a:pt x="90" y="630"/>
                  </a:lnTo>
                  <a:lnTo>
                    <a:pt x="90" y="675"/>
                  </a:lnTo>
                  <a:lnTo>
                    <a:pt x="90" y="705"/>
                  </a:lnTo>
                  <a:lnTo>
                    <a:pt x="75" y="705"/>
                  </a:lnTo>
                  <a:lnTo>
                    <a:pt x="60" y="690"/>
                  </a:lnTo>
                  <a:lnTo>
                    <a:pt x="45" y="660"/>
                  </a:lnTo>
                  <a:lnTo>
                    <a:pt x="45" y="630"/>
                  </a:lnTo>
                  <a:lnTo>
                    <a:pt x="30" y="600"/>
                  </a:lnTo>
                  <a:lnTo>
                    <a:pt x="30" y="570"/>
                  </a:lnTo>
                  <a:lnTo>
                    <a:pt x="45" y="540"/>
                  </a:lnTo>
                  <a:lnTo>
                    <a:pt x="45" y="510"/>
                  </a:lnTo>
                  <a:lnTo>
                    <a:pt x="30" y="510"/>
                  </a:lnTo>
                  <a:lnTo>
                    <a:pt x="30" y="480"/>
                  </a:lnTo>
                  <a:lnTo>
                    <a:pt x="15" y="465"/>
                  </a:lnTo>
                  <a:lnTo>
                    <a:pt x="15" y="435"/>
                  </a:lnTo>
                  <a:lnTo>
                    <a:pt x="15" y="405"/>
                  </a:lnTo>
                  <a:lnTo>
                    <a:pt x="15" y="375"/>
                  </a:lnTo>
                  <a:lnTo>
                    <a:pt x="15" y="345"/>
                  </a:lnTo>
                  <a:lnTo>
                    <a:pt x="30" y="330"/>
                  </a:lnTo>
                  <a:lnTo>
                    <a:pt x="15" y="300"/>
                  </a:lnTo>
                  <a:lnTo>
                    <a:pt x="0" y="255"/>
                  </a:lnTo>
                  <a:lnTo>
                    <a:pt x="0" y="210"/>
                  </a:lnTo>
                  <a:lnTo>
                    <a:pt x="0" y="165"/>
                  </a:lnTo>
                  <a:lnTo>
                    <a:pt x="0" y="105"/>
                  </a:lnTo>
                  <a:lnTo>
                    <a:pt x="15" y="60"/>
                  </a:lnTo>
                  <a:lnTo>
                    <a:pt x="30" y="30"/>
                  </a:lnTo>
                  <a:lnTo>
                    <a:pt x="45" y="0"/>
                  </a:lnTo>
                  <a:lnTo>
                    <a:pt x="30" y="60"/>
                  </a:lnTo>
                  <a:lnTo>
                    <a:pt x="30" y="105"/>
                  </a:lnTo>
                  <a:lnTo>
                    <a:pt x="45" y="150"/>
                  </a:lnTo>
                  <a:lnTo>
                    <a:pt x="60" y="195"/>
                  </a:lnTo>
                  <a:lnTo>
                    <a:pt x="75" y="255"/>
                  </a:lnTo>
                  <a:lnTo>
                    <a:pt x="90" y="285"/>
                  </a:lnTo>
                  <a:lnTo>
                    <a:pt x="120" y="315"/>
                  </a:lnTo>
                  <a:lnTo>
                    <a:pt x="135" y="345"/>
                  </a:lnTo>
                  <a:lnTo>
                    <a:pt x="180" y="390"/>
                  </a:lnTo>
                  <a:lnTo>
                    <a:pt x="210" y="450"/>
                  </a:lnTo>
                  <a:lnTo>
                    <a:pt x="240" y="525"/>
                  </a:lnTo>
                  <a:lnTo>
                    <a:pt x="255" y="615"/>
                  </a:lnTo>
                  <a:lnTo>
                    <a:pt x="270" y="705"/>
                  </a:lnTo>
                  <a:lnTo>
                    <a:pt x="270" y="795"/>
                  </a:lnTo>
                  <a:lnTo>
                    <a:pt x="255" y="855"/>
                  </a:lnTo>
                  <a:lnTo>
                    <a:pt x="255" y="900"/>
                  </a:lnTo>
                  <a:lnTo>
                    <a:pt x="240" y="945"/>
                  </a:lnTo>
                  <a:lnTo>
                    <a:pt x="225" y="990"/>
                  </a:lnTo>
                  <a:lnTo>
                    <a:pt x="210" y="1065"/>
                  </a:lnTo>
                  <a:lnTo>
                    <a:pt x="180" y="1110"/>
                  </a:lnTo>
                  <a:lnTo>
                    <a:pt x="150" y="1125"/>
                  </a:lnTo>
                  <a:lnTo>
                    <a:pt x="120" y="1140"/>
                  </a:lnTo>
                  <a:lnTo>
                    <a:pt x="90" y="1140"/>
                  </a:lnTo>
                  <a:lnTo>
                    <a:pt x="60" y="1110"/>
                  </a:lnTo>
                  <a:lnTo>
                    <a:pt x="30" y="1080"/>
                  </a:lnTo>
                  <a:lnTo>
                    <a:pt x="0" y="1035"/>
                  </a:lnTo>
                  <a:lnTo>
                    <a:pt x="30" y="990"/>
                  </a:lnTo>
                  <a:lnTo>
                    <a:pt x="45" y="945"/>
                  </a:lnTo>
                  <a:lnTo>
                    <a:pt x="45" y="930"/>
                  </a:lnTo>
                  <a:lnTo>
                    <a:pt x="45" y="945"/>
                  </a:lnTo>
                  <a:close/>
                </a:path>
              </a:pathLst>
            </a:custGeom>
            <a:solidFill>
              <a:srgbClr val="00006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296" name="Freeform 22">
              <a:extLst>
                <a:ext uri="{FF2B5EF4-FFF2-40B4-BE49-F238E27FC236}">
                  <a16:creationId xmlns="" xmlns:a16="http://schemas.microsoft.com/office/drawing/2014/main" id="{19852A31-F539-48FF-A6D4-536E81D37702}"/>
                </a:ext>
              </a:extLst>
            </p:cNvPr>
            <p:cNvSpPr>
              <a:spLocks/>
            </p:cNvSpPr>
            <p:nvPr/>
          </p:nvSpPr>
          <p:spPr bwMode="auto">
            <a:xfrm>
              <a:off x="2228" y="14698"/>
              <a:ext cx="553" cy="763"/>
            </a:xfrm>
            <a:custGeom>
              <a:avLst/>
              <a:gdLst>
                <a:gd name="T0" fmla="*/ 213 w 464"/>
                <a:gd name="T1" fmla="*/ 1002 h 675"/>
                <a:gd name="T2" fmla="*/ 173 w 464"/>
                <a:gd name="T3" fmla="*/ 782 h 675"/>
                <a:gd name="T4" fmla="*/ 173 w 464"/>
                <a:gd name="T5" fmla="*/ 595 h 675"/>
                <a:gd name="T6" fmla="*/ 259 w 464"/>
                <a:gd name="T7" fmla="*/ 468 h 675"/>
                <a:gd name="T8" fmla="*/ 387 w 464"/>
                <a:gd name="T9" fmla="*/ 345 h 675"/>
                <a:gd name="T10" fmla="*/ 474 w 464"/>
                <a:gd name="T11" fmla="*/ 313 h 675"/>
                <a:gd name="T12" fmla="*/ 558 w 464"/>
                <a:gd name="T13" fmla="*/ 374 h 675"/>
                <a:gd name="T14" fmla="*/ 642 w 464"/>
                <a:gd name="T15" fmla="*/ 532 h 675"/>
                <a:gd name="T16" fmla="*/ 642 w 464"/>
                <a:gd name="T17" fmla="*/ 752 h 675"/>
                <a:gd name="T18" fmla="*/ 599 w 464"/>
                <a:gd name="T19" fmla="*/ 876 h 675"/>
                <a:gd name="T20" fmla="*/ 558 w 464"/>
                <a:gd name="T21" fmla="*/ 939 h 675"/>
                <a:gd name="T22" fmla="*/ 517 w 464"/>
                <a:gd name="T23" fmla="*/ 1002 h 675"/>
                <a:gd name="T24" fmla="*/ 558 w 464"/>
                <a:gd name="T25" fmla="*/ 1156 h 675"/>
                <a:gd name="T26" fmla="*/ 599 w 464"/>
                <a:gd name="T27" fmla="*/ 1219 h 675"/>
                <a:gd name="T28" fmla="*/ 686 w 464"/>
                <a:gd name="T29" fmla="*/ 1188 h 675"/>
                <a:gd name="T30" fmla="*/ 727 w 464"/>
                <a:gd name="T31" fmla="*/ 1188 h 675"/>
                <a:gd name="T32" fmla="*/ 771 w 464"/>
                <a:gd name="T33" fmla="*/ 1315 h 675"/>
                <a:gd name="T34" fmla="*/ 855 w 464"/>
                <a:gd name="T35" fmla="*/ 1344 h 675"/>
                <a:gd name="T36" fmla="*/ 901 w 464"/>
                <a:gd name="T37" fmla="*/ 1283 h 675"/>
                <a:gd name="T38" fmla="*/ 987 w 464"/>
                <a:gd name="T39" fmla="*/ 1283 h 675"/>
                <a:gd name="T40" fmla="*/ 1074 w 464"/>
                <a:gd name="T41" fmla="*/ 1376 h 675"/>
                <a:gd name="T42" fmla="*/ 1200 w 464"/>
                <a:gd name="T43" fmla="*/ 1376 h 675"/>
                <a:gd name="T44" fmla="*/ 1287 w 464"/>
                <a:gd name="T45" fmla="*/ 1283 h 675"/>
                <a:gd name="T46" fmla="*/ 1243 w 464"/>
                <a:gd name="T47" fmla="*/ 1219 h 675"/>
                <a:gd name="T48" fmla="*/ 1156 w 464"/>
                <a:gd name="T49" fmla="*/ 1156 h 675"/>
                <a:gd name="T50" fmla="*/ 1030 w 464"/>
                <a:gd name="T51" fmla="*/ 1033 h 675"/>
                <a:gd name="T52" fmla="*/ 943 w 464"/>
                <a:gd name="T53" fmla="*/ 782 h 675"/>
                <a:gd name="T54" fmla="*/ 855 w 464"/>
                <a:gd name="T55" fmla="*/ 468 h 675"/>
                <a:gd name="T56" fmla="*/ 727 w 464"/>
                <a:gd name="T57" fmla="*/ 157 h 675"/>
                <a:gd name="T58" fmla="*/ 517 w 464"/>
                <a:gd name="T59" fmla="*/ 0 h 675"/>
                <a:gd name="T60" fmla="*/ 343 w 464"/>
                <a:gd name="T61" fmla="*/ 31 h 675"/>
                <a:gd name="T62" fmla="*/ 213 w 464"/>
                <a:gd name="T63" fmla="*/ 96 h 675"/>
                <a:gd name="T64" fmla="*/ 87 w 464"/>
                <a:gd name="T65" fmla="*/ 313 h 675"/>
                <a:gd name="T66" fmla="*/ 0 w 464"/>
                <a:gd name="T67" fmla="*/ 625 h 675"/>
                <a:gd name="T68" fmla="*/ 0 w 464"/>
                <a:gd name="T69" fmla="*/ 939 h 675"/>
                <a:gd name="T70" fmla="*/ 87 w 464"/>
                <a:gd name="T71" fmla="*/ 1251 h 675"/>
                <a:gd name="T72" fmla="*/ 213 w 464"/>
                <a:gd name="T73" fmla="*/ 1251 h 675"/>
                <a:gd name="T74" fmla="*/ 259 w 464"/>
                <a:gd name="T75" fmla="*/ 1127 h 6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4"/>
                <a:gd name="T115" fmla="*/ 0 h 675"/>
                <a:gd name="T116" fmla="*/ 464 w 464"/>
                <a:gd name="T117" fmla="*/ 675 h 6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4" h="675">
                  <a:moveTo>
                    <a:pt x="90" y="540"/>
                  </a:moveTo>
                  <a:lnTo>
                    <a:pt x="75" y="480"/>
                  </a:lnTo>
                  <a:lnTo>
                    <a:pt x="60" y="435"/>
                  </a:lnTo>
                  <a:lnTo>
                    <a:pt x="60" y="375"/>
                  </a:lnTo>
                  <a:lnTo>
                    <a:pt x="60" y="330"/>
                  </a:lnTo>
                  <a:lnTo>
                    <a:pt x="60" y="285"/>
                  </a:lnTo>
                  <a:lnTo>
                    <a:pt x="75" y="255"/>
                  </a:lnTo>
                  <a:lnTo>
                    <a:pt x="90" y="225"/>
                  </a:lnTo>
                  <a:lnTo>
                    <a:pt x="105" y="195"/>
                  </a:lnTo>
                  <a:lnTo>
                    <a:pt x="135" y="165"/>
                  </a:lnTo>
                  <a:lnTo>
                    <a:pt x="150" y="150"/>
                  </a:lnTo>
                  <a:lnTo>
                    <a:pt x="165" y="150"/>
                  </a:lnTo>
                  <a:lnTo>
                    <a:pt x="180" y="165"/>
                  </a:lnTo>
                  <a:lnTo>
                    <a:pt x="195" y="180"/>
                  </a:lnTo>
                  <a:lnTo>
                    <a:pt x="209" y="195"/>
                  </a:lnTo>
                  <a:lnTo>
                    <a:pt x="224" y="255"/>
                  </a:lnTo>
                  <a:lnTo>
                    <a:pt x="224" y="330"/>
                  </a:lnTo>
                  <a:lnTo>
                    <a:pt x="224" y="360"/>
                  </a:lnTo>
                  <a:lnTo>
                    <a:pt x="224" y="390"/>
                  </a:lnTo>
                  <a:lnTo>
                    <a:pt x="209" y="420"/>
                  </a:lnTo>
                  <a:lnTo>
                    <a:pt x="209" y="435"/>
                  </a:lnTo>
                  <a:lnTo>
                    <a:pt x="195" y="450"/>
                  </a:lnTo>
                  <a:lnTo>
                    <a:pt x="180" y="450"/>
                  </a:lnTo>
                  <a:lnTo>
                    <a:pt x="180" y="480"/>
                  </a:lnTo>
                  <a:lnTo>
                    <a:pt x="180" y="525"/>
                  </a:lnTo>
                  <a:lnTo>
                    <a:pt x="195" y="555"/>
                  </a:lnTo>
                  <a:lnTo>
                    <a:pt x="209" y="570"/>
                  </a:lnTo>
                  <a:lnTo>
                    <a:pt x="209" y="585"/>
                  </a:lnTo>
                  <a:lnTo>
                    <a:pt x="224" y="570"/>
                  </a:lnTo>
                  <a:lnTo>
                    <a:pt x="239" y="570"/>
                  </a:lnTo>
                  <a:lnTo>
                    <a:pt x="254" y="540"/>
                  </a:lnTo>
                  <a:lnTo>
                    <a:pt x="254" y="570"/>
                  </a:lnTo>
                  <a:lnTo>
                    <a:pt x="269" y="600"/>
                  </a:lnTo>
                  <a:lnTo>
                    <a:pt x="269" y="630"/>
                  </a:lnTo>
                  <a:lnTo>
                    <a:pt x="284" y="645"/>
                  </a:lnTo>
                  <a:lnTo>
                    <a:pt x="299" y="645"/>
                  </a:lnTo>
                  <a:lnTo>
                    <a:pt x="314" y="630"/>
                  </a:lnTo>
                  <a:lnTo>
                    <a:pt x="314" y="615"/>
                  </a:lnTo>
                  <a:lnTo>
                    <a:pt x="329" y="585"/>
                  </a:lnTo>
                  <a:lnTo>
                    <a:pt x="344" y="615"/>
                  </a:lnTo>
                  <a:lnTo>
                    <a:pt x="359" y="660"/>
                  </a:lnTo>
                  <a:lnTo>
                    <a:pt x="374" y="660"/>
                  </a:lnTo>
                  <a:lnTo>
                    <a:pt x="389" y="675"/>
                  </a:lnTo>
                  <a:lnTo>
                    <a:pt x="419" y="660"/>
                  </a:lnTo>
                  <a:lnTo>
                    <a:pt x="434" y="645"/>
                  </a:lnTo>
                  <a:lnTo>
                    <a:pt x="449" y="615"/>
                  </a:lnTo>
                  <a:lnTo>
                    <a:pt x="464" y="570"/>
                  </a:lnTo>
                  <a:lnTo>
                    <a:pt x="434" y="585"/>
                  </a:lnTo>
                  <a:lnTo>
                    <a:pt x="419" y="570"/>
                  </a:lnTo>
                  <a:lnTo>
                    <a:pt x="404" y="555"/>
                  </a:lnTo>
                  <a:lnTo>
                    <a:pt x="374" y="525"/>
                  </a:lnTo>
                  <a:lnTo>
                    <a:pt x="359" y="495"/>
                  </a:lnTo>
                  <a:lnTo>
                    <a:pt x="344" y="435"/>
                  </a:lnTo>
                  <a:lnTo>
                    <a:pt x="329" y="375"/>
                  </a:lnTo>
                  <a:lnTo>
                    <a:pt x="314" y="315"/>
                  </a:lnTo>
                  <a:lnTo>
                    <a:pt x="299" y="225"/>
                  </a:lnTo>
                  <a:lnTo>
                    <a:pt x="284" y="135"/>
                  </a:lnTo>
                  <a:lnTo>
                    <a:pt x="254" y="75"/>
                  </a:lnTo>
                  <a:lnTo>
                    <a:pt x="209" y="30"/>
                  </a:lnTo>
                  <a:lnTo>
                    <a:pt x="180" y="0"/>
                  </a:lnTo>
                  <a:lnTo>
                    <a:pt x="135" y="0"/>
                  </a:lnTo>
                  <a:lnTo>
                    <a:pt x="120" y="15"/>
                  </a:lnTo>
                  <a:lnTo>
                    <a:pt x="105" y="30"/>
                  </a:lnTo>
                  <a:lnTo>
                    <a:pt x="75" y="45"/>
                  </a:lnTo>
                  <a:lnTo>
                    <a:pt x="60" y="90"/>
                  </a:lnTo>
                  <a:lnTo>
                    <a:pt x="30" y="150"/>
                  </a:lnTo>
                  <a:lnTo>
                    <a:pt x="15" y="225"/>
                  </a:lnTo>
                  <a:lnTo>
                    <a:pt x="0" y="300"/>
                  </a:lnTo>
                  <a:lnTo>
                    <a:pt x="0" y="375"/>
                  </a:lnTo>
                  <a:lnTo>
                    <a:pt x="0" y="450"/>
                  </a:lnTo>
                  <a:lnTo>
                    <a:pt x="15" y="525"/>
                  </a:lnTo>
                  <a:lnTo>
                    <a:pt x="30" y="600"/>
                  </a:lnTo>
                  <a:lnTo>
                    <a:pt x="45" y="675"/>
                  </a:lnTo>
                  <a:lnTo>
                    <a:pt x="75" y="600"/>
                  </a:lnTo>
                  <a:lnTo>
                    <a:pt x="90" y="540"/>
                  </a:lnTo>
                  <a:close/>
                </a:path>
              </a:pathLst>
            </a:custGeom>
            <a:solidFill>
              <a:srgbClr val="00006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11267" name="Rectangle 23">
            <a:extLst>
              <a:ext uri="{FF2B5EF4-FFF2-40B4-BE49-F238E27FC236}">
                <a16:creationId xmlns="" xmlns:a16="http://schemas.microsoft.com/office/drawing/2014/main" id="{045C81EB-EA41-4EED-A329-AAB68AFC4BBA}"/>
              </a:ext>
            </a:extLst>
          </p:cNvPr>
          <p:cNvSpPr>
            <a:spLocks noChangeArrowheads="1"/>
          </p:cNvSpPr>
          <p:nvPr/>
        </p:nvSpPr>
        <p:spPr bwMode="auto">
          <a:xfrm>
            <a:off x="533400" y="1828800"/>
            <a:ext cx="9144000" cy="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sp>
        <p:nvSpPr>
          <p:cNvPr id="11268" name="Rectangle 25">
            <a:extLst>
              <a:ext uri="{FF2B5EF4-FFF2-40B4-BE49-F238E27FC236}">
                <a16:creationId xmlns="" xmlns:a16="http://schemas.microsoft.com/office/drawing/2014/main" id="{8B334C71-7E5F-474D-B8EF-64E85B490154}"/>
              </a:ext>
            </a:extLst>
          </p:cNvPr>
          <p:cNvSpPr>
            <a:spLocks noChangeArrowheads="1"/>
          </p:cNvSpPr>
          <p:nvPr/>
        </p:nvSpPr>
        <p:spPr bwMode="auto">
          <a:xfrm>
            <a:off x="457200" y="4876800"/>
            <a:ext cx="9144000" cy="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sp>
        <p:nvSpPr>
          <p:cNvPr id="11269" name="Rectangle 26">
            <a:extLst>
              <a:ext uri="{FF2B5EF4-FFF2-40B4-BE49-F238E27FC236}">
                <a16:creationId xmlns="" xmlns:a16="http://schemas.microsoft.com/office/drawing/2014/main" id="{CDD324F4-45F3-4B06-9EB2-D9BF65FAF07B}"/>
              </a:ext>
            </a:extLst>
          </p:cNvPr>
          <p:cNvSpPr>
            <a:spLocks noChangeArrowheads="1"/>
          </p:cNvSpPr>
          <p:nvPr/>
        </p:nvSpPr>
        <p:spPr bwMode="auto">
          <a:xfrm>
            <a:off x="457200" y="5149850"/>
            <a:ext cx="9144000" cy="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sp>
        <p:nvSpPr>
          <p:cNvPr id="11298" name="Text Box 34">
            <a:extLst>
              <a:ext uri="{FF2B5EF4-FFF2-40B4-BE49-F238E27FC236}">
                <a16:creationId xmlns="" xmlns:a16="http://schemas.microsoft.com/office/drawing/2014/main" id="{2D323AF9-AB1C-49B5-BA8D-EC5FA124C3D2}"/>
              </a:ext>
            </a:extLst>
          </p:cNvPr>
          <p:cNvSpPr txBox="1">
            <a:spLocks noChangeArrowheads="1"/>
          </p:cNvSpPr>
          <p:nvPr/>
        </p:nvSpPr>
        <p:spPr bwMode="auto">
          <a:xfrm>
            <a:off x="3886200" y="1295400"/>
            <a:ext cx="4876800" cy="46536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50000"/>
              </a:spcBef>
            </a:pPr>
            <a:r>
              <a:rPr lang="en-US" sz="2000" i="1" dirty="0" smtClean="0">
                <a:latin typeface="Times New Roman" pitchFamily="18" charset="0"/>
                <a:cs typeface="Times New Roman" pitchFamily="18" charset="0"/>
              </a:rPr>
              <a:t>- </a:t>
            </a:r>
            <a:r>
              <a:rPr lang="vi-VN" sz="2000" i="1" dirty="0" smtClean="0">
                <a:latin typeface="Times New Roman" pitchFamily="18" charset="0"/>
                <a:cs typeface="Times New Roman" pitchFamily="18" charset="0"/>
              </a:rPr>
              <a:t>Điển cố nghĩa là những tích truyện xưa (cũng gọi là điển tích) ; thường là kể về các tấm gương anh hùng, các tấm gương đạo đức, hoặc những truyện có tính triết lý nhân văn trong lịch sử, những câu thơ, văn kinh điển trong các tác phẩm văn học có trước.</a:t>
            </a:r>
            <a:br>
              <a:rPr lang="vi-VN" sz="2000" i="1" dirty="0" smtClean="0">
                <a:latin typeface="Times New Roman" pitchFamily="18" charset="0"/>
                <a:cs typeface="Times New Roman" pitchFamily="18" charset="0"/>
              </a:rPr>
            </a:br>
            <a:r>
              <a:rPr lang="en-US" sz="2000" i="1" dirty="0" smtClean="0">
                <a:latin typeface="Times New Roman" pitchFamily="18" charset="0"/>
                <a:cs typeface="Times New Roman" pitchFamily="18" charset="0"/>
              </a:rPr>
              <a:t>- </a:t>
            </a:r>
            <a:r>
              <a:rPr lang="vi-VN" sz="2000" i="1" dirty="0" smtClean="0">
                <a:latin typeface="Times New Roman" pitchFamily="18" charset="0"/>
                <a:cs typeface="Times New Roman" pitchFamily="18" charset="0"/>
              </a:rPr>
              <a:t>Điển cố điển tích thường dùng để giáo dục, gợi nhắc con người thông qua những tấm gương thời xưa: Hiếu thảo, nghĩa tình huynh đệ, phụ mẫu, trung thành…</a:t>
            </a:r>
            <a:endParaRPr lang="en-US" altLang="en-US" sz="2000" i="1" dirty="0">
              <a:latin typeface="Times New Roman" pitchFamily="18" charset="0"/>
              <a:cs typeface="Times New Roman" pitchFamily="18" charset="0"/>
            </a:endParaRPr>
          </a:p>
        </p:txBody>
      </p:sp>
      <p:sp>
        <p:nvSpPr>
          <p:cNvPr id="11299" name="AutoShape 35">
            <a:extLst>
              <a:ext uri="{FF2B5EF4-FFF2-40B4-BE49-F238E27FC236}">
                <a16:creationId xmlns="" xmlns:a16="http://schemas.microsoft.com/office/drawing/2014/main" id="{EFAC2DD8-BA80-4A32-B4B7-2A4C37772E15}"/>
              </a:ext>
            </a:extLst>
          </p:cNvPr>
          <p:cNvSpPr>
            <a:spLocks noChangeArrowheads="1"/>
          </p:cNvSpPr>
          <p:nvPr/>
        </p:nvSpPr>
        <p:spPr bwMode="auto">
          <a:xfrm>
            <a:off x="0" y="1219200"/>
            <a:ext cx="3733800" cy="4953000"/>
          </a:xfrm>
          <a:prstGeom prst="cloudCallout">
            <a:avLst>
              <a:gd name="adj1" fmla="val -41218"/>
              <a:gd name="adj2" fmla="val -59722"/>
            </a:avLst>
          </a:prstGeom>
          <a:solidFill>
            <a:schemeClr val="accent1"/>
          </a:solidFill>
          <a:ln w="9525">
            <a:solidFill>
              <a:schemeClr val="accent1"/>
            </a:solidFill>
            <a:prstDash val="lgDashDot"/>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sz="2400" dirty="0" smtClean="0">
                <a:latin typeface="+mj-lt"/>
              </a:rPr>
              <a:t>Dùng điển là một trong những thủ pháp nghệ thuật đặc thù được sử dụng khá phổ biến trong văn học trung đại Việt Nam</a:t>
            </a:r>
            <a:r>
              <a:rPr lang="en-US" sz="2400" dirty="0" smtClean="0">
                <a:latin typeface="+mj-lt"/>
              </a:rPr>
              <a:t>, </a:t>
            </a:r>
            <a:r>
              <a:rPr lang="en-US" sz="2400" dirty="0" err="1" smtClean="0">
                <a:latin typeface="+mj-lt"/>
              </a:rPr>
              <a:t>vậy</a:t>
            </a:r>
            <a:r>
              <a:rPr lang="en-US" sz="2400" dirty="0" smtClean="0">
                <a:latin typeface="+mj-lt"/>
              </a:rPr>
              <a:t> </a:t>
            </a:r>
            <a:r>
              <a:rPr lang="vi-VN" sz="2400" dirty="0" smtClean="0">
                <a:latin typeface="+mj-lt"/>
              </a:rPr>
              <a:t>đ</a:t>
            </a:r>
            <a:r>
              <a:rPr lang="en-US" sz="2400" dirty="0" err="1" smtClean="0">
                <a:latin typeface="+mj-lt"/>
              </a:rPr>
              <a:t>iển</a:t>
            </a:r>
            <a:r>
              <a:rPr lang="en-US" sz="2400" dirty="0" smtClean="0">
                <a:latin typeface="+mj-lt"/>
              </a:rPr>
              <a:t> </a:t>
            </a:r>
            <a:r>
              <a:rPr lang="en-US" sz="2400" dirty="0" err="1" smtClean="0">
                <a:latin typeface="+mj-lt"/>
              </a:rPr>
              <a:t>cố</a:t>
            </a:r>
            <a:r>
              <a:rPr lang="en-US" sz="2400" dirty="0" smtClean="0">
                <a:latin typeface="+mj-lt"/>
              </a:rPr>
              <a:t> </a:t>
            </a:r>
            <a:r>
              <a:rPr lang="en-US" sz="2400" dirty="0" err="1" smtClean="0">
                <a:latin typeface="+mj-lt"/>
              </a:rPr>
              <a:t>là</a:t>
            </a:r>
            <a:r>
              <a:rPr lang="en-US" sz="2400" dirty="0" smtClean="0">
                <a:latin typeface="+mj-lt"/>
              </a:rPr>
              <a:t> </a:t>
            </a:r>
            <a:r>
              <a:rPr lang="en-US" sz="2400" dirty="0" err="1" smtClean="0">
                <a:latin typeface="+mj-lt"/>
              </a:rPr>
              <a:t>gì</a:t>
            </a:r>
            <a:r>
              <a:rPr lang="en-US" sz="2400" dirty="0" smtClean="0">
                <a:latin typeface="+mj-lt"/>
              </a:rPr>
              <a:t>?</a:t>
            </a:r>
            <a:endParaRPr lang="en-US" altLang="en-US" sz="2400" dirty="0">
              <a:latin typeface="+mj-lt"/>
            </a:endParaRPr>
          </a:p>
        </p:txBody>
      </p:sp>
      <p:sp>
        <p:nvSpPr>
          <p:cNvPr id="32" name="TextBox 31">
            <a:extLst>
              <a:ext uri="{FF2B5EF4-FFF2-40B4-BE49-F238E27FC236}"/>
            </a:extLst>
          </p:cNvPr>
          <p:cNvSpPr txBox="1"/>
          <p:nvPr/>
        </p:nvSpPr>
        <p:spPr>
          <a:xfrm>
            <a:off x="304800" y="381000"/>
            <a:ext cx="3657600" cy="523220"/>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defRPr/>
            </a:pPr>
            <a:r>
              <a:rPr lang="nl-NL" sz="2800" b="1" dirty="0" smtClean="0">
                <a:solidFill>
                  <a:srgbClr val="0000CC"/>
                </a:solidFill>
                <a:latin typeface="Times New Roman" pitchFamily="18" charset="0"/>
                <a:cs typeface="Times New Roman" pitchFamily="18" charset="0"/>
              </a:rPr>
              <a:t>MỞ RỘNG</a:t>
            </a:r>
            <a:endParaRPr lang="en-US" sz="2800" dirty="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99"/>
                                        </p:tgtEl>
                                        <p:attrNameLst>
                                          <p:attrName>style.visibility</p:attrName>
                                        </p:attrNameLst>
                                      </p:cBhvr>
                                      <p:to>
                                        <p:strVal val="visible"/>
                                      </p:to>
                                    </p:set>
                                    <p:anim calcmode="lin" valueType="num">
                                      <p:cBhvr additive="base">
                                        <p:cTn id="7" dur="500" fill="hold"/>
                                        <p:tgtEl>
                                          <p:spTgt spid="11299"/>
                                        </p:tgtEl>
                                        <p:attrNameLst>
                                          <p:attrName>ppt_x</p:attrName>
                                        </p:attrNameLst>
                                      </p:cBhvr>
                                      <p:tavLst>
                                        <p:tav tm="0">
                                          <p:val>
                                            <p:strVal val="#ppt_x"/>
                                          </p:val>
                                        </p:tav>
                                        <p:tav tm="100000">
                                          <p:val>
                                            <p:strVal val="#ppt_x"/>
                                          </p:val>
                                        </p:tav>
                                      </p:tavLst>
                                    </p:anim>
                                    <p:anim calcmode="lin" valueType="num">
                                      <p:cBhvr additive="base">
                                        <p:cTn id="8" dur="500" fill="hold"/>
                                        <p:tgtEl>
                                          <p:spTgt spid="112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iterate type="lt">
                                    <p:tmPct val="5000"/>
                                  </p:iterate>
                                  <p:childTnLst>
                                    <p:set>
                                      <p:cBhvr>
                                        <p:cTn id="12" dur="1" fill="hold">
                                          <p:stCondLst>
                                            <p:cond delay="0"/>
                                          </p:stCondLst>
                                        </p:cTn>
                                        <p:tgtEl>
                                          <p:spTgt spid="11298"/>
                                        </p:tgtEl>
                                        <p:attrNameLst>
                                          <p:attrName>style.visibility</p:attrName>
                                        </p:attrNameLst>
                                      </p:cBhvr>
                                      <p:to>
                                        <p:strVal val="visible"/>
                                      </p:to>
                                    </p:set>
                                    <p:anim calcmode="lin" valueType="num">
                                      <p:cBhvr>
                                        <p:cTn id="13" dur="500" fill="hold"/>
                                        <p:tgtEl>
                                          <p:spTgt spid="11298"/>
                                        </p:tgtEl>
                                        <p:attrNameLst>
                                          <p:attrName>ppt_w</p:attrName>
                                        </p:attrNameLst>
                                      </p:cBhvr>
                                      <p:tavLst>
                                        <p:tav tm="0">
                                          <p:val>
                                            <p:fltVal val="0"/>
                                          </p:val>
                                        </p:tav>
                                        <p:tav tm="100000">
                                          <p:val>
                                            <p:strVal val="#ppt_w"/>
                                          </p:val>
                                        </p:tav>
                                      </p:tavLst>
                                    </p:anim>
                                    <p:anim calcmode="lin" valueType="num">
                                      <p:cBhvr>
                                        <p:cTn id="14" dur="500" fill="hold"/>
                                        <p:tgtEl>
                                          <p:spTgt spid="11298"/>
                                        </p:tgtEl>
                                        <p:attrNameLst>
                                          <p:attrName>ppt_h</p:attrName>
                                        </p:attrNameLst>
                                      </p:cBhvr>
                                      <p:tavLst>
                                        <p:tav tm="0">
                                          <p:val>
                                            <p:fltVal val="0"/>
                                          </p:val>
                                        </p:tav>
                                        <p:tav tm="100000">
                                          <p:val>
                                            <p:strVal val="#ppt_h"/>
                                          </p:val>
                                        </p:tav>
                                      </p:tavLst>
                                    </p:anim>
                                    <p:anim calcmode="lin" valueType="num">
                                      <p:cBhvr>
                                        <p:cTn id="15" dur="500" fill="hold"/>
                                        <p:tgtEl>
                                          <p:spTgt spid="11298"/>
                                        </p:tgtEl>
                                        <p:attrNameLst>
                                          <p:attrName>style.rotation</p:attrName>
                                        </p:attrNameLst>
                                      </p:cBhvr>
                                      <p:tavLst>
                                        <p:tav tm="0">
                                          <p:val>
                                            <p:fltVal val="90"/>
                                          </p:val>
                                        </p:tav>
                                        <p:tav tm="100000">
                                          <p:val>
                                            <p:fltVal val="0"/>
                                          </p:val>
                                        </p:tav>
                                      </p:tavLst>
                                    </p:anim>
                                    <p:animEffect transition="in" filter="fade">
                                      <p:cBhvr>
                                        <p:cTn id="16" dur="500"/>
                                        <p:tgtEl>
                                          <p:spTgt spid="11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8" grpId="0"/>
      <p:bldP spid="1129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 xmlns:a16="http://schemas.microsoft.com/office/drawing/2014/main" id="{E336A20C-D7B3-45FB-BDDF-C97AC8928D43}"/>
              </a:ext>
            </a:extLst>
          </p:cNvPr>
          <p:cNvGrpSpPr>
            <a:grpSpLocks/>
          </p:cNvGrpSpPr>
          <p:nvPr/>
        </p:nvGrpSpPr>
        <p:grpSpPr bwMode="auto">
          <a:xfrm>
            <a:off x="0" y="0"/>
            <a:ext cx="9144000" cy="6858000"/>
            <a:chOff x="1710" y="1254"/>
            <a:chExt cx="9177" cy="14478"/>
          </a:xfrm>
        </p:grpSpPr>
        <p:sp>
          <p:nvSpPr>
            <p:cNvPr id="11277" name="Freeform 3">
              <a:extLst>
                <a:ext uri="{FF2B5EF4-FFF2-40B4-BE49-F238E27FC236}">
                  <a16:creationId xmlns="" xmlns:a16="http://schemas.microsoft.com/office/drawing/2014/main" id="{4753F0E0-7C1E-4292-A579-FCA4007B23C2}"/>
                </a:ext>
              </a:extLst>
            </p:cNvPr>
            <p:cNvSpPr>
              <a:spLocks/>
            </p:cNvSpPr>
            <p:nvPr/>
          </p:nvSpPr>
          <p:spPr bwMode="auto">
            <a:xfrm>
              <a:off x="10190" y="1254"/>
              <a:ext cx="697" cy="1662"/>
            </a:xfrm>
            <a:custGeom>
              <a:avLst/>
              <a:gdLst>
                <a:gd name="T0" fmla="*/ 1201 w 585"/>
                <a:gd name="T1" fmla="*/ 2997 h 1471"/>
                <a:gd name="T2" fmla="*/ 988 w 585"/>
                <a:gd name="T3" fmla="*/ 3029 h 1471"/>
                <a:gd name="T4" fmla="*/ 729 w 585"/>
                <a:gd name="T5" fmla="*/ 2749 h 1471"/>
                <a:gd name="T6" fmla="*/ 643 w 585"/>
                <a:gd name="T7" fmla="*/ 2436 h 1471"/>
                <a:gd name="T8" fmla="*/ 687 w 585"/>
                <a:gd name="T9" fmla="*/ 1934 h 1471"/>
                <a:gd name="T10" fmla="*/ 902 w 585"/>
                <a:gd name="T11" fmla="*/ 1467 h 1471"/>
                <a:gd name="T12" fmla="*/ 1158 w 585"/>
                <a:gd name="T13" fmla="*/ 1247 h 1471"/>
                <a:gd name="T14" fmla="*/ 1288 w 585"/>
                <a:gd name="T15" fmla="*/ 966 h 1471"/>
                <a:gd name="T16" fmla="*/ 1288 w 585"/>
                <a:gd name="T17" fmla="*/ 687 h 1471"/>
                <a:gd name="T18" fmla="*/ 1417 w 585"/>
                <a:gd name="T19" fmla="*/ 876 h 1471"/>
                <a:gd name="T20" fmla="*/ 1376 w 585"/>
                <a:gd name="T21" fmla="*/ 1187 h 1471"/>
                <a:gd name="T22" fmla="*/ 1328 w 585"/>
                <a:gd name="T23" fmla="*/ 1374 h 1471"/>
                <a:gd name="T24" fmla="*/ 1376 w 585"/>
                <a:gd name="T25" fmla="*/ 1559 h 1471"/>
                <a:gd name="T26" fmla="*/ 1288 w 585"/>
                <a:gd name="T27" fmla="*/ 1717 h 1471"/>
                <a:gd name="T28" fmla="*/ 1288 w 585"/>
                <a:gd name="T29" fmla="*/ 1872 h 1471"/>
                <a:gd name="T30" fmla="*/ 1288 w 585"/>
                <a:gd name="T31" fmla="*/ 2059 h 1471"/>
                <a:gd name="T32" fmla="*/ 1158 w 585"/>
                <a:gd name="T33" fmla="*/ 2153 h 1471"/>
                <a:gd name="T34" fmla="*/ 1115 w 585"/>
                <a:gd name="T35" fmla="*/ 1934 h 1471"/>
                <a:gd name="T36" fmla="*/ 1031 w 585"/>
                <a:gd name="T37" fmla="*/ 1872 h 1471"/>
                <a:gd name="T38" fmla="*/ 855 w 585"/>
                <a:gd name="T39" fmla="*/ 2029 h 1471"/>
                <a:gd name="T40" fmla="*/ 816 w 585"/>
                <a:gd name="T41" fmla="*/ 2280 h 1471"/>
                <a:gd name="T42" fmla="*/ 902 w 585"/>
                <a:gd name="T43" fmla="*/ 2562 h 1471"/>
                <a:gd name="T44" fmla="*/ 988 w 585"/>
                <a:gd name="T45" fmla="*/ 2749 h 1471"/>
                <a:gd name="T46" fmla="*/ 1158 w 585"/>
                <a:gd name="T47" fmla="*/ 2720 h 1471"/>
                <a:gd name="T48" fmla="*/ 1376 w 585"/>
                <a:gd name="T49" fmla="*/ 2468 h 1471"/>
                <a:gd name="T50" fmla="*/ 1417 w 585"/>
                <a:gd name="T51" fmla="*/ 2311 h 1471"/>
                <a:gd name="T52" fmla="*/ 1460 w 585"/>
                <a:gd name="T53" fmla="*/ 1967 h 1471"/>
                <a:gd name="T54" fmla="*/ 1504 w 585"/>
                <a:gd name="T55" fmla="*/ 281 h 1471"/>
                <a:gd name="T56" fmla="*/ 776 w 585"/>
                <a:gd name="T57" fmla="*/ 342 h 1471"/>
                <a:gd name="T58" fmla="*/ 430 w 585"/>
                <a:gd name="T59" fmla="*/ 404 h 1471"/>
                <a:gd name="T60" fmla="*/ 343 w 585"/>
                <a:gd name="T61" fmla="*/ 499 h 1471"/>
                <a:gd name="T62" fmla="*/ 170 w 585"/>
                <a:gd name="T63" fmla="*/ 780 h 1471"/>
                <a:gd name="T64" fmla="*/ 170 w 585"/>
                <a:gd name="T65" fmla="*/ 1091 h 1471"/>
                <a:gd name="T66" fmla="*/ 213 w 585"/>
                <a:gd name="T67" fmla="*/ 1343 h 1471"/>
                <a:gd name="T68" fmla="*/ 387 w 585"/>
                <a:gd name="T69" fmla="*/ 1530 h 1471"/>
                <a:gd name="T70" fmla="*/ 556 w 585"/>
                <a:gd name="T71" fmla="*/ 1497 h 1471"/>
                <a:gd name="T72" fmla="*/ 600 w 585"/>
                <a:gd name="T73" fmla="*/ 1309 h 1471"/>
                <a:gd name="T74" fmla="*/ 600 w 585"/>
                <a:gd name="T75" fmla="*/ 1030 h 1471"/>
                <a:gd name="T76" fmla="*/ 514 w 585"/>
                <a:gd name="T77" fmla="*/ 936 h 1471"/>
                <a:gd name="T78" fmla="*/ 514 w 585"/>
                <a:gd name="T79" fmla="*/ 780 h 1471"/>
                <a:gd name="T80" fmla="*/ 600 w 585"/>
                <a:gd name="T81" fmla="*/ 655 h 1471"/>
                <a:gd name="T82" fmla="*/ 729 w 585"/>
                <a:gd name="T83" fmla="*/ 719 h 1471"/>
                <a:gd name="T84" fmla="*/ 776 w 585"/>
                <a:gd name="T85" fmla="*/ 530 h 1471"/>
                <a:gd name="T86" fmla="*/ 855 w 585"/>
                <a:gd name="T87" fmla="*/ 530 h 1471"/>
                <a:gd name="T88" fmla="*/ 944 w 585"/>
                <a:gd name="T89" fmla="*/ 563 h 1471"/>
                <a:gd name="T90" fmla="*/ 1115 w 585"/>
                <a:gd name="T91" fmla="*/ 468 h 1471"/>
                <a:gd name="T92" fmla="*/ 1288 w 585"/>
                <a:gd name="T93" fmla="*/ 592 h 1471"/>
                <a:gd name="T94" fmla="*/ 1158 w 585"/>
                <a:gd name="T95" fmla="*/ 655 h 1471"/>
                <a:gd name="T96" fmla="*/ 1031 w 585"/>
                <a:gd name="T97" fmla="*/ 843 h 1471"/>
                <a:gd name="T98" fmla="*/ 902 w 585"/>
                <a:gd name="T99" fmla="*/ 1187 h 1471"/>
                <a:gd name="T100" fmla="*/ 687 w 585"/>
                <a:gd name="T101" fmla="*/ 1717 h 1471"/>
                <a:gd name="T102" fmla="*/ 387 w 585"/>
                <a:gd name="T103" fmla="*/ 1872 h 1471"/>
                <a:gd name="T104" fmla="*/ 213 w 585"/>
                <a:gd name="T105" fmla="*/ 1747 h 1471"/>
                <a:gd name="T106" fmla="*/ 43 w 585"/>
                <a:gd name="T107" fmla="*/ 1404 h 1471"/>
                <a:gd name="T108" fmla="*/ 0 w 585"/>
                <a:gd name="T109" fmla="*/ 966 h 1471"/>
                <a:gd name="T110" fmla="*/ 87 w 585"/>
                <a:gd name="T111" fmla="*/ 530 h 1471"/>
                <a:gd name="T112" fmla="*/ 213 w 585"/>
                <a:gd name="T113" fmla="*/ 252 h 1471"/>
                <a:gd name="T114" fmla="*/ 430 w 585"/>
                <a:gd name="T115" fmla="*/ 96 h 1471"/>
                <a:gd name="T116" fmla="*/ 944 w 585"/>
                <a:gd name="T117" fmla="*/ 0 h 1471"/>
                <a:gd name="T118" fmla="*/ 1673 w 585"/>
                <a:gd name="T119" fmla="*/ 1309 h 1471"/>
                <a:gd name="T120" fmla="*/ 1631 w 585"/>
                <a:gd name="T121" fmla="*/ 2088 h 1471"/>
                <a:gd name="T122" fmla="*/ 1544 w 585"/>
                <a:gd name="T123" fmla="*/ 2530 h 1471"/>
                <a:gd name="T124" fmla="*/ 1460 w 585"/>
                <a:gd name="T125" fmla="*/ 2778 h 1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71"/>
                <a:gd name="T191" fmla="*/ 585 w 585"/>
                <a:gd name="T192" fmla="*/ 1471 h 1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71">
                  <a:moveTo>
                    <a:pt x="480" y="1381"/>
                  </a:moveTo>
                  <a:lnTo>
                    <a:pt x="450" y="1426"/>
                  </a:lnTo>
                  <a:lnTo>
                    <a:pt x="420" y="1441"/>
                  </a:lnTo>
                  <a:lnTo>
                    <a:pt x="390" y="1456"/>
                  </a:lnTo>
                  <a:lnTo>
                    <a:pt x="375" y="1471"/>
                  </a:lnTo>
                  <a:lnTo>
                    <a:pt x="345" y="1456"/>
                  </a:lnTo>
                  <a:lnTo>
                    <a:pt x="315" y="1426"/>
                  </a:lnTo>
                  <a:lnTo>
                    <a:pt x="285" y="1381"/>
                  </a:lnTo>
                  <a:lnTo>
                    <a:pt x="255" y="1321"/>
                  </a:lnTo>
                  <a:lnTo>
                    <a:pt x="240" y="1276"/>
                  </a:lnTo>
                  <a:lnTo>
                    <a:pt x="240" y="1216"/>
                  </a:lnTo>
                  <a:lnTo>
                    <a:pt x="225" y="1171"/>
                  </a:lnTo>
                  <a:lnTo>
                    <a:pt x="225" y="1126"/>
                  </a:lnTo>
                  <a:lnTo>
                    <a:pt x="225" y="1035"/>
                  </a:lnTo>
                  <a:lnTo>
                    <a:pt x="240" y="930"/>
                  </a:lnTo>
                  <a:lnTo>
                    <a:pt x="255" y="840"/>
                  </a:lnTo>
                  <a:lnTo>
                    <a:pt x="285" y="765"/>
                  </a:lnTo>
                  <a:lnTo>
                    <a:pt x="315" y="705"/>
                  </a:lnTo>
                  <a:lnTo>
                    <a:pt x="345" y="660"/>
                  </a:lnTo>
                  <a:lnTo>
                    <a:pt x="375" y="645"/>
                  </a:lnTo>
                  <a:lnTo>
                    <a:pt x="405" y="600"/>
                  </a:lnTo>
                  <a:lnTo>
                    <a:pt x="420" y="570"/>
                  </a:lnTo>
                  <a:lnTo>
                    <a:pt x="435" y="525"/>
                  </a:lnTo>
                  <a:lnTo>
                    <a:pt x="450" y="465"/>
                  </a:lnTo>
                  <a:lnTo>
                    <a:pt x="450" y="420"/>
                  </a:lnTo>
                  <a:lnTo>
                    <a:pt x="450" y="375"/>
                  </a:lnTo>
                  <a:lnTo>
                    <a:pt x="450" y="330"/>
                  </a:lnTo>
                  <a:lnTo>
                    <a:pt x="465" y="345"/>
                  </a:lnTo>
                  <a:lnTo>
                    <a:pt x="480" y="390"/>
                  </a:lnTo>
                  <a:lnTo>
                    <a:pt x="495" y="420"/>
                  </a:lnTo>
                  <a:lnTo>
                    <a:pt x="495" y="480"/>
                  </a:lnTo>
                  <a:lnTo>
                    <a:pt x="495" y="525"/>
                  </a:lnTo>
                  <a:lnTo>
                    <a:pt x="480" y="570"/>
                  </a:lnTo>
                  <a:lnTo>
                    <a:pt x="480" y="615"/>
                  </a:lnTo>
                  <a:lnTo>
                    <a:pt x="450" y="645"/>
                  </a:lnTo>
                  <a:lnTo>
                    <a:pt x="465" y="660"/>
                  </a:lnTo>
                  <a:lnTo>
                    <a:pt x="480" y="690"/>
                  </a:lnTo>
                  <a:lnTo>
                    <a:pt x="480" y="720"/>
                  </a:lnTo>
                  <a:lnTo>
                    <a:pt x="480" y="750"/>
                  </a:lnTo>
                  <a:lnTo>
                    <a:pt x="480" y="780"/>
                  </a:lnTo>
                  <a:lnTo>
                    <a:pt x="465" y="810"/>
                  </a:lnTo>
                  <a:lnTo>
                    <a:pt x="450" y="825"/>
                  </a:lnTo>
                  <a:lnTo>
                    <a:pt x="435" y="840"/>
                  </a:lnTo>
                  <a:lnTo>
                    <a:pt x="450" y="870"/>
                  </a:lnTo>
                  <a:lnTo>
                    <a:pt x="450" y="900"/>
                  </a:lnTo>
                  <a:lnTo>
                    <a:pt x="450" y="930"/>
                  </a:lnTo>
                  <a:lnTo>
                    <a:pt x="450" y="960"/>
                  </a:lnTo>
                  <a:lnTo>
                    <a:pt x="450" y="990"/>
                  </a:lnTo>
                  <a:lnTo>
                    <a:pt x="435" y="1020"/>
                  </a:lnTo>
                  <a:lnTo>
                    <a:pt x="420" y="1035"/>
                  </a:lnTo>
                  <a:lnTo>
                    <a:pt x="405" y="1035"/>
                  </a:lnTo>
                  <a:lnTo>
                    <a:pt x="405" y="990"/>
                  </a:lnTo>
                  <a:lnTo>
                    <a:pt x="390" y="960"/>
                  </a:lnTo>
                  <a:lnTo>
                    <a:pt x="390" y="930"/>
                  </a:lnTo>
                  <a:lnTo>
                    <a:pt x="375" y="915"/>
                  </a:lnTo>
                  <a:lnTo>
                    <a:pt x="375" y="900"/>
                  </a:lnTo>
                  <a:lnTo>
                    <a:pt x="360" y="900"/>
                  </a:lnTo>
                  <a:lnTo>
                    <a:pt x="330" y="915"/>
                  </a:lnTo>
                  <a:lnTo>
                    <a:pt x="300" y="960"/>
                  </a:lnTo>
                  <a:lnTo>
                    <a:pt x="300" y="975"/>
                  </a:lnTo>
                  <a:lnTo>
                    <a:pt x="285" y="1020"/>
                  </a:lnTo>
                  <a:lnTo>
                    <a:pt x="285" y="1065"/>
                  </a:lnTo>
                  <a:lnTo>
                    <a:pt x="285" y="1096"/>
                  </a:lnTo>
                  <a:lnTo>
                    <a:pt x="285" y="1156"/>
                  </a:lnTo>
                  <a:lnTo>
                    <a:pt x="300" y="1201"/>
                  </a:lnTo>
                  <a:lnTo>
                    <a:pt x="315" y="1231"/>
                  </a:lnTo>
                  <a:lnTo>
                    <a:pt x="315" y="1276"/>
                  </a:lnTo>
                  <a:lnTo>
                    <a:pt x="330" y="1291"/>
                  </a:lnTo>
                  <a:lnTo>
                    <a:pt x="345" y="1321"/>
                  </a:lnTo>
                  <a:lnTo>
                    <a:pt x="375" y="1321"/>
                  </a:lnTo>
                  <a:lnTo>
                    <a:pt x="390" y="1321"/>
                  </a:lnTo>
                  <a:lnTo>
                    <a:pt x="405" y="1306"/>
                  </a:lnTo>
                  <a:lnTo>
                    <a:pt x="435" y="1291"/>
                  </a:lnTo>
                  <a:lnTo>
                    <a:pt x="450" y="1246"/>
                  </a:lnTo>
                  <a:lnTo>
                    <a:pt x="480" y="1186"/>
                  </a:lnTo>
                  <a:lnTo>
                    <a:pt x="480" y="1171"/>
                  </a:lnTo>
                  <a:lnTo>
                    <a:pt x="495" y="1156"/>
                  </a:lnTo>
                  <a:lnTo>
                    <a:pt x="495" y="1111"/>
                  </a:lnTo>
                  <a:lnTo>
                    <a:pt x="510" y="1065"/>
                  </a:lnTo>
                  <a:lnTo>
                    <a:pt x="510" y="1020"/>
                  </a:lnTo>
                  <a:lnTo>
                    <a:pt x="510" y="945"/>
                  </a:lnTo>
                  <a:lnTo>
                    <a:pt x="525" y="795"/>
                  </a:lnTo>
                  <a:lnTo>
                    <a:pt x="525" y="615"/>
                  </a:lnTo>
                  <a:lnTo>
                    <a:pt x="525" y="135"/>
                  </a:lnTo>
                  <a:lnTo>
                    <a:pt x="330" y="150"/>
                  </a:lnTo>
                  <a:lnTo>
                    <a:pt x="270" y="165"/>
                  </a:lnTo>
                  <a:lnTo>
                    <a:pt x="210" y="165"/>
                  </a:lnTo>
                  <a:lnTo>
                    <a:pt x="180" y="180"/>
                  </a:lnTo>
                  <a:lnTo>
                    <a:pt x="150" y="195"/>
                  </a:lnTo>
                  <a:lnTo>
                    <a:pt x="135" y="210"/>
                  </a:lnTo>
                  <a:lnTo>
                    <a:pt x="120" y="225"/>
                  </a:lnTo>
                  <a:lnTo>
                    <a:pt x="120" y="240"/>
                  </a:lnTo>
                  <a:lnTo>
                    <a:pt x="105" y="255"/>
                  </a:lnTo>
                  <a:lnTo>
                    <a:pt x="90" y="315"/>
                  </a:lnTo>
                  <a:lnTo>
                    <a:pt x="60" y="375"/>
                  </a:lnTo>
                  <a:lnTo>
                    <a:pt x="60" y="420"/>
                  </a:lnTo>
                  <a:lnTo>
                    <a:pt x="60" y="480"/>
                  </a:lnTo>
                  <a:lnTo>
                    <a:pt x="60" y="525"/>
                  </a:lnTo>
                  <a:lnTo>
                    <a:pt x="60" y="570"/>
                  </a:lnTo>
                  <a:lnTo>
                    <a:pt x="60" y="615"/>
                  </a:lnTo>
                  <a:lnTo>
                    <a:pt x="75" y="645"/>
                  </a:lnTo>
                  <a:lnTo>
                    <a:pt x="105" y="705"/>
                  </a:lnTo>
                  <a:lnTo>
                    <a:pt x="120" y="720"/>
                  </a:lnTo>
                  <a:lnTo>
                    <a:pt x="135" y="735"/>
                  </a:lnTo>
                  <a:lnTo>
                    <a:pt x="150" y="735"/>
                  </a:lnTo>
                  <a:lnTo>
                    <a:pt x="180" y="735"/>
                  </a:lnTo>
                  <a:lnTo>
                    <a:pt x="195" y="720"/>
                  </a:lnTo>
                  <a:lnTo>
                    <a:pt x="195" y="690"/>
                  </a:lnTo>
                  <a:lnTo>
                    <a:pt x="210" y="660"/>
                  </a:lnTo>
                  <a:lnTo>
                    <a:pt x="210" y="630"/>
                  </a:lnTo>
                  <a:lnTo>
                    <a:pt x="225" y="570"/>
                  </a:lnTo>
                  <a:lnTo>
                    <a:pt x="225" y="540"/>
                  </a:lnTo>
                  <a:lnTo>
                    <a:pt x="210" y="495"/>
                  </a:lnTo>
                  <a:lnTo>
                    <a:pt x="210" y="480"/>
                  </a:lnTo>
                  <a:lnTo>
                    <a:pt x="195" y="465"/>
                  </a:lnTo>
                  <a:lnTo>
                    <a:pt x="180" y="450"/>
                  </a:lnTo>
                  <a:lnTo>
                    <a:pt x="165" y="450"/>
                  </a:lnTo>
                  <a:lnTo>
                    <a:pt x="165" y="405"/>
                  </a:lnTo>
                  <a:lnTo>
                    <a:pt x="180" y="375"/>
                  </a:lnTo>
                  <a:lnTo>
                    <a:pt x="180" y="345"/>
                  </a:lnTo>
                  <a:lnTo>
                    <a:pt x="195" y="330"/>
                  </a:lnTo>
                  <a:lnTo>
                    <a:pt x="210" y="315"/>
                  </a:lnTo>
                  <a:lnTo>
                    <a:pt x="225" y="315"/>
                  </a:lnTo>
                  <a:lnTo>
                    <a:pt x="240" y="330"/>
                  </a:lnTo>
                  <a:lnTo>
                    <a:pt x="255" y="345"/>
                  </a:lnTo>
                  <a:lnTo>
                    <a:pt x="255" y="315"/>
                  </a:lnTo>
                  <a:lnTo>
                    <a:pt x="255" y="285"/>
                  </a:lnTo>
                  <a:lnTo>
                    <a:pt x="270" y="255"/>
                  </a:lnTo>
                  <a:lnTo>
                    <a:pt x="285" y="255"/>
                  </a:lnTo>
                  <a:lnTo>
                    <a:pt x="300" y="255"/>
                  </a:lnTo>
                  <a:lnTo>
                    <a:pt x="315" y="285"/>
                  </a:lnTo>
                  <a:lnTo>
                    <a:pt x="315" y="315"/>
                  </a:lnTo>
                  <a:lnTo>
                    <a:pt x="330" y="270"/>
                  </a:lnTo>
                  <a:lnTo>
                    <a:pt x="345" y="240"/>
                  </a:lnTo>
                  <a:lnTo>
                    <a:pt x="375" y="225"/>
                  </a:lnTo>
                  <a:lnTo>
                    <a:pt x="390" y="225"/>
                  </a:lnTo>
                  <a:lnTo>
                    <a:pt x="405" y="225"/>
                  </a:lnTo>
                  <a:lnTo>
                    <a:pt x="435" y="255"/>
                  </a:lnTo>
                  <a:lnTo>
                    <a:pt x="450" y="285"/>
                  </a:lnTo>
                  <a:lnTo>
                    <a:pt x="450" y="330"/>
                  </a:lnTo>
                  <a:lnTo>
                    <a:pt x="435" y="315"/>
                  </a:lnTo>
                  <a:lnTo>
                    <a:pt x="405" y="315"/>
                  </a:lnTo>
                  <a:lnTo>
                    <a:pt x="390" y="330"/>
                  </a:lnTo>
                  <a:lnTo>
                    <a:pt x="375" y="360"/>
                  </a:lnTo>
                  <a:lnTo>
                    <a:pt x="360" y="405"/>
                  </a:lnTo>
                  <a:lnTo>
                    <a:pt x="345" y="450"/>
                  </a:lnTo>
                  <a:lnTo>
                    <a:pt x="330" y="510"/>
                  </a:lnTo>
                  <a:lnTo>
                    <a:pt x="315" y="570"/>
                  </a:lnTo>
                  <a:lnTo>
                    <a:pt x="300" y="660"/>
                  </a:lnTo>
                  <a:lnTo>
                    <a:pt x="270" y="750"/>
                  </a:lnTo>
                  <a:lnTo>
                    <a:pt x="240" y="825"/>
                  </a:lnTo>
                  <a:lnTo>
                    <a:pt x="210" y="870"/>
                  </a:lnTo>
                  <a:lnTo>
                    <a:pt x="165" y="900"/>
                  </a:lnTo>
                  <a:lnTo>
                    <a:pt x="135" y="900"/>
                  </a:lnTo>
                  <a:lnTo>
                    <a:pt x="105" y="885"/>
                  </a:lnTo>
                  <a:lnTo>
                    <a:pt x="90" y="870"/>
                  </a:lnTo>
                  <a:lnTo>
                    <a:pt x="75" y="840"/>
                  </a:lnTo>
                  <a:lnTo>
                    <a:pt x="60" y="810"/>
                  </a:lnTo>
                  <a:lnTo>
                    <a:pt x="30" y="735"/>
                  </a:lnTo>
                  <a:lnTo>
                    <a:pt x="15" y="675"/>
                  </a:lnTo>
                  <a:lnTo>
                    <a:pt x="0" y="600"/>
                  </a:lnTo>
                  <a:lnTo>
                    <a:pt x="0" y="540"/>
                  </a:lnTo>
                  <a:lnTo>
                    <a:pt x="0" y="465"/>
                  </a:lnTo>
                  <a:lnTo>
                    <a:pt x="0" y="390"/>
                  </a:lnTo>
                  <a:lnTo>
                    <a:pt x="15" y="330"/>
                  </a:lnTo>
                  <a:lnTo>
                    <a:pt x="30" y="255"/>
                  </a:lnTo>
                  <a:lnTo>
                    <a:pt x="60" y="135"/>
                  </a:lnTo>
                  <a:lnTo>
                    <a:pt x="75" y="135"/>
                  </a:lnTo>
                  <a:lnTo>
                    <a:pt x="75" y="120"/>
                  </a:lnTo>
                  <a:lnTo>
                    <a:pt x="90" y="90"/>
                  </a:lnTo>
                  <a:lnTo>
                    <a:pt x="120" y="60"/>
                  </a:lnTo>
                  <a:lnTo>
                    <a:pt x="150" y="45"/>
                  </a:lnTo>
                  <a:lnTo>
                    <a:pt x="180" y="30"/>
                  </a:lnTo>
                  <a:lnTo>
                    <a:pt x="255" y="0"/>
                  </a:lnTo>
                  <a:lnTo>
                    <a:pt x="330" y="0"/>
                  </a:lnTo>
                  <a:lnTo>
                    <a:pt x="585" y="0"/>
                  </a:lnTo>
                  <a:lnTo>
                    <a:pt x="585" y="630"/>
                  </a:lnTo>
                  <a:lnTo>
                    <a:pt x="585" y="825"/>
                  </a:lnTo>
                  <a:lnTo>
                    <a:pt x="570" y="1005"/>
                  </a:lnTo>
                  <a:lnTo>
                    <a:pt x="570" y="1096"/>
                  </a:lnTo>
                  <a:lnTo>
                    <a:pt x="555" y="1156"/>
                  </a:lnTo>
                  <a:lnTo>
                    <a:pt x="540" y="1216"/>
                  </a:lnTo>
                  <a:lnTo>
                    <a:pt x="540" y="1276"/>
                  </a:lnTo>
                  <a:lnTo>
                    <a:pt x="525" y="1291"/>
                  </a:lnTo>
                  <a:lnTo>
                    <a:pt x="510" y="1336"/>
                  </a:lnTo>
                  <a:lnTo>
                    <a:pt x="480" y="1381"/>
                  </a:lnTo>
                  <a:close/>
                </a:path>
              </a:pathLst>
            </a:custGeom>
            <a:solidFill>
              <a:srgbClr val="B20065"/>
            </a:solidFill>
            <a:ln w="9525">
              <a:solidFill>
                <a:srgbClr val="0000FF"/>
              </a:solidFill>
              <a:round/>
              <a:headEnd/>
              <a:tailEnd/>
            </a:ln>
          </p:spPr>
          <p:txBody>
            <a:bodyPr/>
            <a:lstStyle/>
            <a:p>
              <a:endParaRPr lang="en-US"/>
            </a:p>
          </p:txBody>
        </p:sp>
        <p:sp>
          <p:nvSpPr>
            <p:cNvPr id="11278" name="Freeform 4">
              <a:extLst>
                <a:ext uri="{FF2B5EF4-FFF2-40B4-BE49-F238E27FC236}">
                  <a16:creationId xmlns="" xmlns:a16="http://schemas.microsoft.com/office/drawing/2014/main" id="{C2177422-9D35-473F-ABA0-976C658AE436}"/>
                </a:ext>
              </a:extLst>
            </p:cNvPr>
            <p:cNvSpPr>
              <a:spLocks/>
            </p:cNvSpPr>
            <p:nvPr/>
          </p:nvSpPr>
          <p:spPr bwMode="auto">
            <a:xfrm>
              <a:off x="1710" y="1254"/>
              <a:ext cx="697" cy="1662"/>
            </a:xfrm>
            <a:custGeom>
              <a:avLst/>
              <a:gdLst>
                <a:gd name="T0" fmla="*/ 474 w 585"/>
                <a:gd name="T1" fmla="*/ 2997 h 1471"/>
                <a:gd name="T2" fmla="*/ 687 w 585"/>
                <a:gd name="T3" fmla="*/ 3029 h 1471"/>
                <a:gd name="T4" fmla="*/ 944 w 585"/>
                <a:gd name="T5" fmla="*/ 2749 h 1471"/>
                <a:gd name="T6" fmla="*/ 1031 w 585"/>
                <a:gd name="T7" fmla="*/ 2436 h 1471"/>
                <a:gd name="T8" fmla="*/ 988 w 585"/>
                <a:gd name="T9" fmla="*/ 1934 h 1471"/>
                <a:gd name="T10" fmla="*/ 776 w 585"/>
                <a:gd name="T11" fmla="*/ 1467 h 1471"/>
                <a:gd name="T12" fmla="*/ 514 w 585"/>
                <a:gd name="T13" fmla="*/ 1247 h 1471"/>
                <a:gd name="T14" fmla="*/ 387 w 585"/>
                <a:gd name="T15" fmla="*/ 966 h 1471"/>
                <a:gd name="T16" fmla="*/ 387 w 585"/>
                <a:gd name="T17" fmla="*/ 687 h 1471"/>
                <a:gd name="T18" fmla="*/ 255 w 585"/>
                <a:gd name="T19" fmla="*/ 876 h 1471"/>
                <a:gd name="T20" fmla="*/ 301 w 585"/>
                <a:gd name="T21" fmla="*/ 1187 h 1471"/>
                <a:gd name="T22" fmla="*/ 343 w 585"/>
                <a:gd name="T23" fmla="*/ 1374 h 1471"/>
                <a:gd name="T24" fmla="*/ 301 w 585"/>
                <a:gd name="T25" fmla="*/ 1559 h 1471"/>
                <a:gd name="T26" fmla="*/ 387 w 585"/>
                <a:gd name="T27" fmla="*/ 1717 h 1471"/>
                <a:gd name="T28" fmla="*/ 387 w 585"/>
                <a:gd name="T29" fmla="*/ 1872 h 1471"/>
                <a:gd name="T30" fmla="*/ 387 w 585"/>
                <a:gd name="T31" fmla="*/ 2059 h 1471"/>
                <a:gd name="T32" fmla="*/ 514 w 585"/>
                <a:gd name="T33" fmla="*/ 2153 h 1471"/>
                <a:gd name="T34" fmla="*/ 556 w 585"/>
                <a:gd name="T35" fmla="*/ 1934 h 1471"/>
                <a:gd name="T36" fmla="*/ 643 w 585"/>
                <a:gd name="T37" fmla="*/ 1872 h 1471"/>
                <a:gd name="T38" fmla="*/ 816 w 585"/>
                <a:gd name="T39" fmla="*/ 2029 h 1471"/>
                <a:gd name="T40" fmla="*/ 855 w 585"/>
                <a:gd name="T41" fmla="*/ 2280 h 1471"/>
                <a:gd name="T42" fmla="*/ 776 w 585"/>
                <a:gd name="T43" fmla="*/ 2562 h 1471"/>
                <a:gd name="T44" fmla="*/ 687 w 585"/>
                <a:gd name="T45" fmla="*/ 2749 h 1471"/>
                <a:gd name="T46" fmla="*/ 514 w 585"/>
                <a:gd name="T47" fmla="*/ 2720 h 1471"/>
                <a:gd name="T48" fmla="*/ 301 w 585"/>
                <a:gd name="T49" fmla="*/ 2468 h 1471"/>
                <a:gd name="T50" fmla="*/ 255 w 585"/>
                <a:gd name="T51" fmla="*/ 2311 h 1471"/>
                <a:gd name="T52" fmla="*/ 213 w 585"/>
                <a:gd name="T53" fmla="*/ 1967 h 1471"/>
                <a:gd name="T54" fmla="*/ 170 w 585"/>
                <a:gd name="T55" fmla="*/ 281 h 1471"/>
                <a:gd name="T56" fmla="*/ 1075 w 585"/>
                <a:gd name="T57" fmla="*/ 342 h 1471"/>
                <a:gd name="T58" fmla="*/ 1288 w 585"/>
                <a:gd name="T59" fmla="*/ 436 h 1471"/>
                <a:gd name="T60" fmla="*/ 1376 w 585"/>
                <a:gd name="T61" fmla="*/ 530 h 1471"/>
                <a:gd name="T62" fmla="*/ 1504 w 585"/>
                <a:gd name="T63" fmla="*/ 876 h 1471"/>
                <a:gd name="T64" fmla="*/ 1504 w 585"/>
                <a:gd name="T65" fmla="*/ 1187 h 1471"/>
                <a:gd name="T66" fmla="*/ 1417 w 585"/>
                <a:gd name="T67" fmla="*/ 1404 h 1471"/>
                <a:gd name="T68" fmla="*/ 1288 w 585"/>
                <a:gd name="T69" fmla="*/ 1530 h 1471"/>
                <a:gd name="T70" fmla="*/ 1158 w 585"/>
                <a:gd name="T71" fmla="*/ 1497 h 1471"/>
                <a:gd name="T72" fmla="*/ 1031 w 585"/>
                <a:gd name="T73" fmla="*/ 1187 h 1471"/>
                <a:gd name="T74" fmla="*/ 1075 w 585"/>
                <a:gd name="T75" fmla="*/ 997 h 1471"/>
                <a:gd name="T76" fmla="*/ 1201 w 585"/>
                <a:gd name="T77" fmla="*/ 936 h 1471"/>
                <a:gd name="T78" fmla="*/ 1158 w 585"/>
                <a:gd name="T79" fmla="*/ 719 h 1471"/>
                <a:gd name="T80" fmla="*/ 1031 w 585"/>
                <a:gd name="T81" fmla="*/ 655 h 1471"/>
                <a:gd name="T82" fmla="*/ 944 w 585"/>
                <a:gd name="T83" fmla="*/ 655 h 1471"/>
                <a:gd name="T84" fmla="*/ 855 w 585"/>
                <a:gd name="T85" fmla="*/ 530 h 1471"/>
                <a:gd name="T86" fmla="*/ 776 w 585"/>
                <a:gd name="T87" fmla="*/ 592 h 1471"/>
                <a:gd name="T88" fmla="*/ 687 w 585"/>
                <a:gd name="T89" fmla="*/ 499 h 1471"/>
                <a:gd name="T90" fmla="*/ 514 w 585"/>
                <a:gd name="T91" fmla="*/ 468 h 1471"/>
                <a:gd name="T92" fmla="*/ 387 w 585"/>
                <a:gd name="T93" fmla="*/ 687 h 1471"/>
                <a:gd name="T94" fmla="*/ 556 w 585"/>
                <a:gd name="T95" fmla="*/ 687 h 1471"/>
                <a:gd name="T96" fmla="*/ 729 w 585"/>
                <a:gd name="T97" fmla="*/ 936 h 1471"/>
                <a:gd name="T98" fmla="*/ 816 w 585"/>
                <a:gd name="T99" fmla="*/ 1374 h 1471"/>
                <a:gd name="T100" fmla="*/ 1075 w 585"/>
                <a:gd name="T101" fmla="*/ 1810 h 1471"/>
                <a:gd name="T102" fmla="*/ 1376 w 585"/>
                <a:gd name="T103" fmla="*/ 1842 h 1471"/>
                <a:gd name="T104" fmla="*/ 1504 w 585"/>
                <a:gd name="T105" fmla="*/ 1685 h 1471"/>
                <a:gd name="T106" fmla="*/ 1673 w 585"/>
                <a:gd name="T107" fmla="*/ 1247 h 1471"/>
                <a:gd name="T108" fmla="*/ 1673 w 585"/>
                <a:gd name="T109" fmla="*/ 812 h 1471"/>
                <a:gd name="T110" fmla="*/ 1544 w 585"/>
                <a:gd name="T111" fmla="*/ 404 h 1471"/>
                <a:gd name="T112" fmla="*/ 1417 w 585"/>
                <a:gd name="T113" fmla="*/ 188 h 1471"/>
                <a:gd name="T114" fmla="*/ 1158 w 585"/>
                <a:gd name="T115" fmla="*/ 62 h 1471"/>
                <a:gd name="T116" fmla="*/ 729 w 585"/>
                <a:gd name="T117" fmla="*/ 0 h 1471"/>
                <a:gd name="T118" fmla="*/ 0 w 585"/>
                <a:gd name="T119" fmla="*/ 1309 h 1471"/>
                <a:gd name="T120" fmla="*/ 43 w 585"/>
                <a:gd name="T121" fmla="*/ 2280 h 1471"/>
                <a:gd name="T122" fmla="*/ 129 w 585"/>
                <a:gd name="T123" fmla="*/ 2655 h 1471"/>
                <a:gd name="T124" fmla="*/ 301 w 585"/>
                <a:gd name="T125" fmla="*/ 2873 h 1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71"/>
                <a:gd name="T191" fmla="*/ 585 w 585"/>
                <a:gd name="T192" fmla="*/ 1471 h 1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71">
                  <a:moveTo>
                    <a:pt x="105" y="1381"/>
                  </a:moveTo>
                  <a:lnTo>
                    <a:pt x="135" y="1426"/>
                  </a:lnTo>
                  <a:lnTo>
                    <a:pt x="165" y="1441"/>
                  </a:lnTo>
                  <a:lnTo>
                    <a:pt x="195" y="1456"/>
                  </a:lnTo>
                  <a:lnTo>
                    <a:pt x="210" y="1471"/>
                  </a:lnTo>
                  <a:lnTo>
                    <a:pt x="240" y="1456"/>
                  </a:lnTo>
                  <a:lnTo>
                    <a:pt x="270" y="1426"/>
                  </a:lnTo>
                  <a:lnTo>
                    <a:pt x="300" y="1381"/>
                  </a:lnTo>
                  <a:lnTo>
                    <a:pt x="330" y="1321"/>
                  </a:lnTo>
                  <a:lnTo>
                    <a:pt x="345" y="1276"/>
                  </a:lnTo>
                  <a:lnTo>
                    <a:pt x="345" y="1216"/>
                  </a:lnTo>
                  <a:lnTo>
                    <a:pt x="360" y="1171"/>
                  </a:lnTo>
                  <a:lnTo>
                    <a:pt x="360" y="1126"/>
                  </a:lnTo>
                  <a:lnTo>
                    <a:pt x="360" y="1035"/>
                  </a:lnTo>
                  <a:lnTo>
                    <a:pt x="345" y="930"/>
                  </a:lnTo>
                  <a:lnTo>
                    <a:pt x="330" y="840"/>
                  </a:lnTo>
                  <a:lnTo>
                    <a:pt x="300" y="765"/>
                  </a:lnTo>
                  <a:lnTo>
                    <a:pt x="270" y="705"/>
                  </a:lnTo>
                  <a:lnTo>
                    <a:pt x="240" y="660"/>
                  </a:lnTo>
                  <a:lnTo>
                    <a:pt x="210" y="645"/>
                  </a:lnTo>
                  <a:lnTo>
                    <a:pt x="180" y="600"/>
                  </a:lnTo>
                  <a:lnTo>
                    <a:pt x="165" y="570"/>
                  </a:lnTo>
                  <a:lnTo>
                    <a:pt x="150" y="525"/>
                  </a:lnTo>
                  <a:lnTo>
                    <a:pt x="135" y="465"/>
                  </a:lnTo>
                  <a:lnTo>
                    <a:pt x="135" y="420"/>
                  </a:lnTo>
                  <a:lnTo>
                    <a:pt x="135" y="375"/>
                  </a:lnTo>
                  <a:lnTo>
                    <a:pt x="135" y="330"/>
                  </a:lnTo>
                  <a:lnTo>
                    <a:pt x="120" y="345"/>
                  </a:lnTo>
                  <a:lnTo>
                    <a:pt x="105" y="390"/>
                  </a:lnTo>
                  <a:lnTo>
                    <a:pt x="90" y="420"/>
                  </a:lnTo>
                  <a:lnTo>
                    <a:pt x="90" y="480"/>
                  </a:lnTo>
                  <a:lnTo>
                    <a:pt x="90" y="525"/>
                  </a:lnTo>
                  <a:lnTo>
                    <a:pt x="105" y="570"/>
                  </a:lnTo>
                  <a:lnTo>
                    <a:pt x="120" y="615"/>
                  </a:lnTo>
                  <a:lnTo>
                    <a:pt x="135" y="645"/>
                  </a:lnTo>
                  <a:lnTo>
                    <a:pt x="120" y="660"/>
                  </a:lnTo>
                  <a:lnTo>
                    <a:pt x="105" y="690"/>
                  </a:lnTo>
                  <a:lnTo>
                    <a:pt x="105" y="720"/>
                  </a:lnTo>
                  <a:lnTo>
                    <a:pt x="105" y="750"/>
                  </a:lnTo>
                  <a:lnTo>
                    <a:pt x="105" y="780"/>
                  </a:lnTo>
                  <a:lnTo>
                    <a:pt x="120" y="810"/>
                  </a:lnTo>
                  <a:lnTo>
                    <a:pt x="135" y="825"/>
                  </a:lnTo>
                  <a:lnTo>
                    <a:pt x="150" y="840"/>
                  </a:lnTo>
                  <a:lnTo>
                    <a:pt x="135" y="870"/>
                  </a:lnTo>
                  <a:lnTo>
                    <a:pt x="135" y="900"/>
                  </a:lnTo>
                  <a:lnTo>
                    <a:pt x="135" y="930"/>
                  </a:lnTo>
                  <a:lnTo>
                    <a:pt x="135" y="960"/>
                  </a:lnTo>
                  <a:lnTo>
                    <a:pt x="135" y="990"/>
                  </a:lnTo>
                  <a:lnTo>
                    <a:pt x="150" y="1020"/>
                  </a:lnTo>
                  <a:lnTo>
                    <a:pt x="165" y="1035"/>
                  </a:lnTo>
                  <a:lnTo>
                    <a:pt x="180" y="1035"/>
                  </a:lnTo>
                  <a:lnTo>
                    <a:pt x="180" y="990"/>
                  </a:lnTo>
                  <a:lnTo>
                    <a:pt x="195" y="960"/>
                  </a:lnTo>
                  <a:lnTo>
                    <a:pt x="195" y="930"/>
                  </a:lnTo>
                  <a:lnTo>
                    <a:pt x="210" y="915"/>
                  </a:lnTo>
                  <a:lnTo>
                    <a:pt x="225" y="900"/>
                  </a:lnTo>
                  <a:lnTo>
                    <a:pt x="255" y="915"/>
                  </a:lnTo>
                  <a:lnTo>
                    <a:pt x="285" y="960"/>
                  </a:lnTo>
                  <a:lnTo>
                    <a:pt x="285" y="975"/>
                  </a:lnTo>
                  <a:lnTo>
                    <a:pt x="300" y="1020"/>
                  </a:lnTo>
                  <a:lnTo>
                    <a:pt x="300" y="1065"/>
                  </a:lnTo>
                  <a:lnTo>
                    <a:pt x="300" y="1096"/>
                  </a:lnTo>
                  <a:lnTo>
                    <a:pt x="300" y="1156"/>
                  </a:lnTo>
                  <a:lnTo>
                    <a:pt x="285" y="1201"/>
                  </a:lnTo>
                  <a:lnTo>
                    <a:pt x="270" y="1231"/>
                  </a:lnTo>
                  <a:lnTo>
                    <a:pt x="270" y="1276"/>
                  </a:lnTo>
                  <a:lnTo>
                    <a:pt x="255" y="1291"/>
                  </a:lnTo>
                  <a:lnTo>
                    <a:pt x="240" y="1321"/>
                  </a:lnTo>
                  <a:lnTo>
                    <a:pt x="210" y="1321"/>
                  </a:lnTo>
                  <a:lnTo>
                    <a:pt x="195" y="1321"/>
                  </a:lnTo>
                  <a:lnTo>
                    <a:pt x="180" y="1306"/>
                  </a:lnTo>
                  <a:lnTo>
                    <a:pt x="150" y="1291"/>
                  </a:lnTo>
                  <a:lnTo>
                    <a:pt x="135" y="1246"/>
                  </a:lnTo>
                  <a:lnTo>
                    <a:pt x="105" y="1186"/>
                  </a:lnTo>
                  <a:lnTo>
                    <a:pt x="105" y="1171"/>
                  </a:lnTo>
                  <a:lnTo>
                    <a:pt x="90" y="1156"/>
                  </a:lnTo>
                  <a:lnTo>
                    <a:pt x="90" y="1111"/>
                  </a:lnTo>
                  <a:lnTo>
                    <a:pt x="75" y="1065"/>
                  </a:lnTo>
                  <a:lnTo>
                    <a:pt x="75" y="1020"/>
                  </a:lnTo>
                  <a:lnTo>
                    <a:pt x="75" y="945"/>
                  </a:lnTo>
                  <a:lnTo>
                    <a:pt x="60" y="795"/>
                  </a:lnTo>
                  <a:lnTo>
                    <a:pt x="60" y="615"/>
                  </a:lnTo>
                  <a:lnTo>
                    <a:pt x="60" y="135"/>
                  </a:lnTo>
                  <a:lnTo>
                    <a:pt x="255" y="150"/>
                  </a:lnTo>
                  <a:lnTo>
                    <a:pt x="315" y="165"/>
                  </a:lnTo>
                  <a:lnTo>
                    <a:pt x="375" y="165"/>
                  </a:lnTo>
                  <a:lnTo>
                    <a:pt x="405" y="180"/>
                  </a:lnTo>
                  <a:lnTo>
                    <a:pt x="435" y="195"/>
                  </a:lnTo>
                  <a:lnTo>
                    <a:pt x="450" y="210"/>
                  </a:lnTo>
                  <a:lnTo>
                    <a:pt x="465" y="225"/>
                  </a:lnTo>
                  <a:lnTo>
                    <a:pt x="480" y="240"/>
                  </a:lnTo>
                  <a:lnTo>
                    <a:pt x="480" y="255"/>
                  </a:lnTo>
                  <a:lnTo>
                    <a:pt x="510" y="315"/>
                  </a:lnTo>
                  <a:lnTo>
                    <a:pt x="525" y="375"/>
                  </a:lnTo>
                  <a:lnTo>
                    <a:pt x="525" y="420"/>
                  </a:lnTo>
                  <a:lnTo>
                    <a:pt x="540" y="480"/>
                  </a:lnTo>
                  <a:lnTo>
                    <a:pt x="540" y="525"/>
                  </a:lnTo>
                  <a:lnTo>
                    <a:pt x="525" y="570"/>
                  </a:lnTo>
                  <a:lnTo>
                    <a:pt x="525" y="615"/>
                  </a:lnTo>
                  <a:lnTo>
                    <a:pt x="510" y="645"/>
                  </a:lnTo>
                  <a:lnTo>
                    <a:pt x="495" y="675"/>
                  </a:lnTo>
                  <a:lnTo>
                    <a:pt x="480" y="705"/>
                  </a:lnTo>
                  <a:lnTo>
                    <a:pt x="465" y="720"/>
                  </a:lnTo>
                  <a:lnTo>
                    <a:pt x="450" y="735"/>
                  </a:lnTo>
                  <a:lnTo>
                    <a:pt x="435" y="735"/>
                  </a:lnTo>
                  <a:lnTo>
                    <a:pt x="405" y="735"/>
                  </a:lnTo>
                  <a:lnTo>
                    <a:pt x="405" y="720"/>
                  </a:lnTo>
                  <a:lnTo>
                    <a:pt x="390" y="690"/>
                  </a:lnTo>
                  <a:lnTo>
                    <a:pt x="375" y="630"/>
                  </a:lnTo>
                  <a:lnTo>
                    <a:pt x="360" y="570"/>
                  </a:lnTo>
                  <a:lnTo>
                    <a:pt x="360" y="540"/>
                  </a:lnTo>
                  <a:lnTo>
                    <a:pt x="375" y="495"/>
                  </a:lnTo>
                  <a:lnTo>
                    <a:pt x="375" y="480"/>
                  </a:lnTo>
                  <a:lnTo>
                    <a:pt x="390" y="465"/>
                  </a:lnTo>
                  <a:lnTo>
                    <a:pt x="405" y="450"/>
                  </a:lnTo>
                  <a:lnTo>
                    <a:pt x="420" y="450"/>
                  </a:lnTo>
                  <a:lnTo>
                    <a:pt x="420" y="405"/>
                  </a:lnTo>
                  <a:lnTo>
                    <a:pt x="405" y="375"/>
                  </a:lnTo>
                  <a:lnTo>
                    <a:pt x="405" y="345"/>
                  </a:lnTo>
                  <a:lnTo>
                    <a:pt x="390" y="330"/>
                  </a:lnTo>
                  <a:lnTo>
                    <a:pt x="375" y="315"/>
                  </a:lnTo>
                  <a:lnTo>
                    <a:pt x="360" y="315"/>
                  </a:lnTo>
                  <a:lnTo>
                    <a:pt x="345" y="330"/>
                  </a:lnTo>
                  <a:lnTo>
                    <a:pt x="330" y="345"/>
                  </a:lnTo>
                  <a:lnTo>
                    <a:pt x="330" y="315"/>
                  </a:lnTo>
                  <a:lnTo>
                    <a:pt x="330" y="285"/>
                  </a:lnTo>
                  <a:lnTo>
                    <a:pt x="315" y="255"/>
                  </a:lnTo>
                  <a:lnTo>
                    <a:pt x="300" y="255"/>
                  </a:lnTo>
                  <a:lnTo>
                    <a:pt x="285" y="255"/>
                  </a:lnTo>
                  <a:lnTo>
                    <a:pt x="270" y="285"/>
                  </a:lnTo>
                  <a:lnTo>
                    <a:pt x="270" y="315"/>
                  </a:lnTo>
                  <a:lnTo>
                    <a:pt x="255" y="270"/>
                  </a:lnTo>
                  <a:lnTo>
                    <a:pt x="240" y="240"/>
                  </a:lnTo>
                  <a:lnTo>
                    <a:pt x="210" y="225"/>
                  </a:lnTo>
                  <a:lnTo>
                    <a:pt x="195" y="225"/>
                  </a:lnTo>
                  <a:lnTo>
                    <a:pt x="180" y="225"/>
                  </a:lnTo>
                  <a:lnTo>
                    <a:pt x="165" y="255"/>
                  </a:lnTo>
                  <a:lnTo>
                    <a:pt x="150" y="285"/>
                  </a:lnTo>
                  <a:lnTo>
                    <a:pt x="135" y="330"/>
                  </a:lnTo>
                  <a:lnTo>
                    <a:pt x="150" y="315"/>
                  </a:lnTo>
                  <a:lnTo>
                    <a:pt x="180" y="315"/>
                  </a:lnTo>
                  <a:lnTo>
                    <a:pt x="195" y="330"/>
                  </a:lnTo>
                  <a:lnTo>
                    <a:pt x="210" y="360"/>
                  </a:lnTo>
                  <a:lnTo>
                    <a:pt x="225" y="405"/>
                  </a:lnTo>
                  <a:lnTo>
                    <a:pt x="255" y="450"/>
                  </a:lnTo>
                  <a:lnTo>
                    <a:pt x="255" y="510"/>
                  </a:lnTo>
                  <a:lnTo>
                    <a:pt x="270" y="570"/>
                  </a:lnTo>
                  <a:lnTo>
                    <a:pt x="285" y="660"/>
                  </a:lnTo>
                  <a:lnTo>
                    <a:pt x="315" y="750"/>
                  </a:lnTo>
                  <a:lnTo>
                    <a:pt x="345" y="825"/>
                  </a:lnTo>
                  <a:lnTo>
                    <a:pt x="375" y="870"/>
                  </a:lnTo>
                  <a:lnTo>
                    <a:pt x="420" y="900"/>
                  </a:lnTo>
                  <a:lnTo>
                    <a:pt x="450" y="900"/>
                  </a:lnTo>
                  <a:lnTo>
                    <a:pt x="480" y="885"/>
                  </a:lnTo>
                  <a:lnTo>
                    <a:pt x="495" y="870"/>
                  </a:lnTo>
                  <a:lnTo>
                    <a:pt x="510" y="840"/>
                  </a:lnTo>
                  <a:lnTo>
                    <a:pt x="525" y="810"/>
                  </a:lnTo>
                  <a:lnTo>
                    <a:pt x="555" y="735"/>
                  </a:lnTo>
                  <a:lnTo>
                    <a:pt x="570" y="675"/>
                  </a:lnTo>
                  <a:lnTo>
                    <a:pt x="585" y="600"/>
                  </a:lnTo>
                  <a:lnTo>
                    <a:pt x="585" y="540"/>
                  </a:lnTo>
                  <a:lnTo>
                    <a:pt x="585" y="465"/>
                  </a:lnTo>
                  <a:lnTo>
                    <a:pt x="585" y="390"/>
                  </a:lnTo>
                  <a:lnTo>
                    <a:pt x="570" y="330"/>
                  </a:lnTo>
                  <a:lnTo>
                    <a:pt x="555" y="255"/>
                  </a:lnTo>
                  <a:lnTo>
                    <a:pt x="540" y="195"/>
                  </a:lnTo>
                  <a:lnTo>
                    <a:pt x="525" y="135"/>
                  </a:lnTo>
                  <a:lnTo>
                    <a:pt x="510" y="120"/>
                  </a:lnTo>
                  <a:lnTo>
                    <a:pt x="495" y="90"/>
                  </a:lnTo>
                  <a:lnTo>
                    <a:pt x="465" y="60"/>
                  </a:lnTo>
                  <a:lnTo>
                    <a:pt x="435" y="45"/>
                  </a:lnTo>
                  <a:lnTo>
                    <a:pt x="405" y="30"/>
                  </a:lnTo>
                  <a:lnTo>
                    <a:pt x="330" y="0"/>
                  </a:lnTo>
                  <a:lnTo>
                    <a:pt x="255" y="0"/>
                  </a:lnTo>
                  <a:lnTo>
                    <a:pt x="0" y="0"/>
                  </a:lnTo>
                  <a:lnTo>
                    <a:pt x="0" y="630"/>
                  </a:lnTo>
                  <a:lnTo>
                    <a:pt x="0" y="825"/>
                  </a:lnTo>
                  <a:lnTo>
                    <a:pt x="15" y="1005"/>
                  </a:lnTo>
                  <a:lnTo>
                    <a:pt x="15" y="1096"/>
                  </a:lnTo>
                  <a:lnTo>
                    <a:pt x="30" y="1156"/>
                  </a:lnTo>
                  <a:lnTo>
                    <a:pt x="45" y="1216"/>
                  </a:lnTo>
                  <a:lnTo>
                    <a:pt x="45" y="1276"/>
                  </a:lnTo>
                  <a:lnTo>
                    <a:pt x="60" y="1291"/>
                  </a:lnTo>
                  <a:lnTo>
                    <a:pt x="90" y="1336"/>
                  </a:lnTo>
                  <a:lnTo>
                    <a:pt x="105" y="1381"/>
                  </a:lnTo>
                  <a:close/>
                </a:path>
              </a:pathLst>
            </a:custGeom>
            <a:solidFill>
              <a:srgbClr val="B20065"/>
            </a:solidFill>
            <a:ln w="9525">
              <a:solidFill>
                <a:srgbClr val="0000FF"/>
              </a:solidFill>
              <a:round/>
              <a:headEnd/>
              <a:tailEnd/>
            </a:ln>
          </p:spPr>
          <p:txBody>
            <a:bodyPr/>
            <a:lstStyle/>
            <a:p>
              <a:endParaRPr lang="en-US"/>
            </a:p>
          </p:txBody>
        </p:sp>
        <p:sp>
          <p:nvSpPr>
            <p:cNvPr id="11279" name="Freeform 5">
              <a:extLst>
                <a:ext uri="{FF2B5EF4-FFF2-40B4-BE49-F238E27FC236}">
                  <a16:creationId xmlns="" xmlns:a16="http://schemas.microsoft.com/office/drawing/2014/main" id="{8ABCD7DA-F31E-4397-AA3B-111EA9DB9956}"/>
                </a:ext>
              </a:extLst>
            </p:cNvPr>
            <p:cNvSpPr>
              <a:spLocks/>
            </p:cNvSpPr>
            <p:nvPr/>
          </p:nvSpPr>
          <p:spPr bwMode="auto">
            <a:xfrm>
              <a:off x="10190" y="14087"/>
              <a:ext cx="697" cy="1645"/>
            </a:xfrm>
            <a:custGeom>
              <a:avLst/>
              <a:gdLst>
                <a:gd name="T0" fmla="*/ 1201 w 585"/>
                <a:gd name="T1" fmla="*/ 31 h 1456"/>
                <a:gd name="T2" fmla="*/ 988 w 585"/>
                <a:gd name="T3" fmla="*/ 31 h 1456"/>
                <a:gd name="T4" fmla="*/ 729 w 585"/>
                <a:gd name="T5" fmla="*/ 312 h 1456"/>
                <a:gd name="T6" fmla="*/ 643 w 585"/>
                <a:gd name="T7" fmla="*/ 592 h 1456"/>
                <a:gd name="T8" fmla="*/ 687 w 585"/>
                <a:gd name="T9" fmla="*/ 1093 h 1456"/>
                <a:gd name="T10" fmla="*/ 902 w 585"/>
                <a:gd name="T11" fmla="*/ 1560 h 1456"/>
                <a:gd name="T12" fmla="*/ 1158 w 585"/>
                <a:gd name="T13" fmla="*/ 1781 h 1456"/>
                <a:gd name="T14" fmla="*/ 1288 w 585"/>
                <a:gd name="T15" fmla="*/ 2061 h 1456"/>
                <a:gd name="T16" fmla="*/ 1288 w 585"/>
                <a:gd name="T17" fmla="*/ 2342 h 1456"/>
                <a:gd name="T18" fmla="*/ 1417 w 585"/>
                <a:gd name="T19" fmla="*/ 2155 h 1456"/>
                <a:gd name="T20" fmla="*/ 1376 w 585"/>
                <a:gd name="T21" fmla="*/ 1843 h 1456"/>
                <a:gd name="T22" fmla="*/ 1328 w 585"/>
                <a:gd name="T23" fmla="*/ 1655 h 1456"/>
                <a:gd name="T24" fmla="*/ 1376 w 585"/>
                <a:gd name="T25" fmla="*/ 1469 h 1456"/>
                <a:gd name="T26" fmla="*/ 1288 w 585"/>
                <a:gd name="T27" fmla="*/ 1314 h 1456"/>
                <a:gd name="T28" fmla="*/ 1288 w 585"/>
                <a:gd name="T29" fmla="*/ 1189 h 1456"/>
                <a:gd name="T30" fmla="*/ 1288 w 585"/>
                <a:gd name="T31" fmla="*/ 1000 h 1456"/>
                <a:gd name="T32" fmla="*/ 1158 w 585"/>
                <a:gd name="T33" fmla="*/ 877 h 1456"/>
                <a:gd name="T34" fmla="*/ 1115 w 585"/>
                <a:gd name="T35" fmla="*/ 1093 h 1456"/>
                <a:gd name="T36" fmla="*/ 1031 w 585"/>
                <a:gd name="T37" fmla="*/ 1157 h 1456"/>
                <a:gd name="T38" fmla="*/ 855 w 585"/>
                <a:gd name="T39" fmla="*/ 1000 h 1456"/>
                <a:gd name="T40" fmla="*/ 816 w 585"/>
                <a:gd name="T41" fmla="*/ 750 h 1456"/>
                <a:gd name="T42" fmla="*/ 902 w 585"/>
                <a:gd name="T43" fmla="*/ 468 h 1456"/>
                <a:gd name="T44" fmla="*/ 988 w 585"/>
                <a:gd name="T45" fmla="*/ 312 h 1456"/>
                <a:gd name="T46" fmla="*/ 1158 w 585"/>
                <a:gd name="T47" fmla="*/ 312 h 1456"/>
                <a:gd name="T48" fmla="*/ 1376 w 585"/>
                <a:gd name="T49" fmla="*/ 563 h 1456"/>
                <a:gd name="T50" fmla="*/ 1417 w 585"/>
                <a:gd name="T51" fmla="*/ 719 h 1456"/>
                <a:gd name="T52" fmla="*/ 1460 w 585"/>
                <a:gd name="T53" fmla="*/ 1093 h 1456"/>
                <a:gd name="T54" fmla="*/ 1504 w 585"/>
                <a:gd name="T55" fmla="*/ 2718 h 1456"/>
                <a:gd name="T56" fmla="*/ 776 w 585"/>
                <a:gd name="T57" fmla="*/ 2718 h 1456"/>
                <a:gd name="T58" fmla="*/ 430 w 585"/>
                <a:gd name="T59" fmla="*/ 2654 h 1456"/>
                <a:gd name="T60" fmla="*/ 301 w 585"/>
                <a:gd name="T61" fmla="*/ 2529 h 1456"/>
                <a:gd name="T62" fmla="*/ 170 w 585"/>
                <a:gd name="T63" fmla="*/ 2155 h 1456"/>
                <a:gd name="T64" fmla="*/ 170 w 585"/>
                <a:gd name="T65" fmla="*/ 1843 h 1456"/>
                <a:gd name="T66" fmla="*/ 301 w 585"/>
                <a:gd name="T67" fmla="*/ 1560 h 1456"/>
                <a:gd name="T68" fmla="*/ 430 w 585"/>
                <a:gd name="T69" fmla="*/ 1502 h 1456"/>
                <a:gd name="T70" fmla="*/ 556 w 585"/>
                <a:gd name="T71" fmla="*/ 1592 h 1456"/>
                <a:gd name="T72" fmla="*/ 643 w 585"/>
                <a:gd name="T73" fmla="*/ 1905 h 1456"/>
                <a:gd name="T74" fmla="*/ 556 w 585"/>
                <a:gd name="T75" fmla="*/ 2061 h 1456"/>
                <a:gd name="T76" fmla="*/ 474 w 585"/>
                <a:gd name="T77" fmla="*/ 2185 h 1456"/>
                <a:gd name="T78" fmla="*/ 556 w 585"/>
                <a:gd name="T79" fmla="*/ 2342 h 1456"/>
                <a:gd name="T80" fmla="*/ 687 w 585"/>
                <a:gd name="T81" fmla="*/ 2342 h 1456"/>
                <a:gd name="T82" fmla="*/ 729 w 585"/>
                <a:gd name="T83" fmla="*/ 2436 h 1456"/>
                <a:gd name="T84" fmla="*/ 816 w 585"/>
                <a:gd name="T85" fmla="*/ 2529 h 1456"/>
                <a:gd name="T86" fmla="*/ 902 w 585"/>
                <a:gd name="T87" fmla="*/ 2373 h 1456"/>
                <a:gd name="T88" fmla="*/ 1075 w 585"/>
                <a:gd name="T89" fmla="*/ 2562 h 1456"/>
                <a:gd name="T90" fmla="*/ 1244 w 585"/>
                <a:gd name="T91" fmla="*/ 2498 h 1456"/>
                <a:gd name="T92" fmla="*/ 1244 w 585"/>
                <a:gd name="T93" fmla="*/ 2373 h 1456"/>
                <a:gd name="T94" fmla="*/ 1075 w 585"/>
                <a:gd name="T95" fmla="*/ 2280 h 1456"/>
                <a:gd name="T96" fmla="*/ 944 w 585"/>
                <a:gd name="T97" fmla="*/ 1968 h 1456"/>
                <a:gd name="T98" fmla="*/ 776 w 585"/>
                <a:gd name="T99" fmla="*/ 1469 h 1456"/>
                <a:gd name="T100" fmla="*/ 474 w 585"/>
                <a:gd name="T101" fmla="*/ 1189 h 1456"/>
                <a:gd name="T102" fmla="*/ 255 w 585"/>
                <a:gd name="T103" fmla="*/ 1219 h 1456"/>
                <a:gd name="T104" fmla="*/ 87 w 585"/>
                <a:gd name="T105" fmla="*/ 1502 h 1456"/>
                <a:gd name="T106" fmla="*/ 0 w 585"/>
                <a:gd name="T107" fmla="*/ 1905 h 1456"/>
                <a:gd name="T108" fmla="*/ 43 w 585"/>
                <a:gd name="T109" fmla="*/ 2342 h 1456"/>
                <a:gd name="T110" fmla="*/ 170 w 585"/>
                <a:gd name="T111" fmla="*/ 2747 h 1456"/>
                <a:gd name="T112" fmla="*/ 343 w 585"/>
                <a:gd name="T113" fmla="*/ 2902 h 1456"/>
                <a:gd name="T114" fmla="*/ 729 w 585"/>
                <a:gd name="T115" fmla="*/ 3029 h 1456"/>
                <a:gd name="T116" fmla="*/ 1673 w 585"/>
                <a:gd name="T117" fmla="*/ 3029 h 1456"/>
                <a:gd name="T118" fmla="*/ 1673 w 585"/>
                <a:gd name="T119" fmla="*/ 1314 h 1456"/>
                <a:gd name="T120" fmla="*/ 1588 w 585"/>
                <a:gd name="T121" fmla="*/ 624 h 1456"/>
                <a:gd name="T122" fmla="*/ 1504 w 585"/>
                <a:gd name="T123" fmla="*/ 342 h 1456"/>
                <a:gd name="T124" fmla="*/ 1376 w 585"/>
                <a:gd name="T125" fmla="*/ 156 h 14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56"/>
                <a:gd name="T191" fmla="*/ 585 w 585"/>
                <a:gd name="T192" fmla="*/ 1456 h 14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56">
                  <a:moveTo>
                    <a:pt x="480" y="75"/>
                  </a:moveTo>
                  <a:lnTo>
                    <a:pt x="450" y="45"/>
                  </a:lnTo>
                  <a:lnTo>
                    <a:pt x="420" y="15"/>
                  </a:lnTo>
                  <a:lnTo>
                    <a:pt x="390" y="0"/>
                  </a:lnTo>
                  <a:lnTo>
                    <a:pt x="375" y="0"/>
                  </a:lnTo>
                  <a:lnTo>
                    <a:pt x="345" y="15"/>
                  </a:lnTo>
                  <a:lnTo>
                    <a:pt x="315" y="45"/>
                  </a:lnTo>
                  <a:lnTo>
                    <a:pt x="285" y="90"/>
                  </a:lnTo>
                  <a:lnTo>
                    <a:pt x="255" y="150"/>
                  </a:lnTo>
                  <a:lnTo>
                    <a:pt x="240" y="195"/>
                  </a:lnTo>
                  <a:lnTo>
                    <a:pt x="240" y="240"/>
                  </a:lnTo>
                  <a:lnTo>
                    <a:pt x="225" y="285"/>
                  </a:lnTo>
                  <a:lnTo>
                    <a:pt x="225" y="330"/>
                  </a:lnTo>
                  <a:lnTo>
                    <a:pt x="225" y="436"/>
                  </a:lnTo>
                  <a:lnTo>
                    <a:pt x="240" y="526"/>
                  </a:lnTo>
                  <a:lnTo>
                    <a:pt x="255" y="616"/>
                  </a:lnTo>
                  <a:lnTo>
                    <a:pt x="285" y="691"/>
                  </a:lnTo>
                  <a:lnTo>
                    <a:pt x="315" y="751"/>
                  </a:lnTo>
                  <a:lnTo>
                    <a:pt x="345" y="796"/>
                  </a:lnTo>
                  <a:lnTo>
                    <a:pt x="375" y="826"/>
                  </a:lnTo>
                  <a:lnTo>
                    <a:pt x="405" y="856"/>
                  </a:lnTo>
                  <a:lnTo>
                    <a:pt x="420" y="886"/>
                  </a:lnTo>
                  <a:lnTo>
                    <a:pt x="435" y="931"/>
                  </a:lnTo>
                  <a:lnTo>
                    <a:pt x="450" y="991"/>
                  </a:lnTo>
                  <a:lnTo>
                    <a:pt x="450" y="1036"/>
                  </a:lnTo>
                  <a:lnTo>
                    <a:pt x="450" y="1081"/>
                  </a:lnTo>
                  <a:lnTo>
                    <a:pt x="450" y="1126"/>
                  </a:lnTo>
                  <a:lnTo>
                    <a:pt x="465" y="1111"/>
                  </a:lnTo>
                  <a:lnTo>
                    <a:pt x="480" y="1081"/>
                  </a:lnTo>
                  <a:lnTo>
                    <a:pt x="495" y="1036"/>
                  </a:lnTo>
                  <a:lnTo>
                    <a:pt x="495" y="991"/>
                  </a:lnTo>
                  <a:lnTo>
                    <a:pt x="495" y="931"/>
                  </a:lnTo>
                  <a:lnTo>
                    <a:pt x="480" y="886"/>
                  </a:lnTo>
                  <a:lnTo>
                    <a:pt x="480" y="841"/>
                  </a:lnTo>
                  <a:lnTo>
                    <a:pt x="450" y="811"/>
                  </a:lnTo>
                  <a:lnTo>
                    <a:pt x="465" y="796"/>
                  </a:lnTo>
                  <a:lnTo>
                    <a:pt x="480" y="766"/>
                  </a:lnTo>
                  <a:lnTo>
                    <a:pt x="480" y="736"/>
                  </a:lnTo>
                  <a:lnTo>
                    <a:pt x="480" y="706"/>
                  </a:lnTo>
                  <a:lnTo>
                    <a:pt x="480" y="676"/>
                  </a:lnTo>
                  <a:lnTo>
                    <a:pt x="465" y="646"/>
                  </a:lnTo>
                  <a:lnTo>
                    <a:pt x="450" y="631"/>
                  </a:lnTo>
                  <a:lnTo>
                    <a:pt x="435" y="631"/>
                  </a:lnTo>
                  <a:lnTo>
                    <a:pt x="450" y="601"/>
                  </a:lnTo>
                  <a:lnTo>
                    <a:pt x="450" y="571"/>
                  </a:lnTo>
                  <a:lnTo>
                    <a:pt x="450" y="541"/>
                  </a:lnTo>
                  <a:lnTo>
                    <a:pt x="450" y="496"/>
                  </a:lnTo>
                  <a:lnTo>
                    <a:pt x="450" y="481"/>
                  </a:lnTo>
                  <a:lnTo>
                    <a:pt x="435" y="451"/>
                  </a:lnTo>
                  <a:lnTo>
                    <a:pt x="420" y="436"/>
                  </a:lnTo>
                  <a:lnTo>
                    <a:pt x="405" y="421"/>
                  </a:lnTo>
                  <a:lnTo>
                    <a:pt x="405" y="466"/>
                  </a:lnTo>
                  <a:lnTo>
                    <a:pt x="390" y="511"/>
                  </a:lnTo>
                  <a:lnTo>
                    <a:pt x="390" y="526"/>
                  </a:lnTo>
                  <a:lnTo>
                    <a:pt x="375" y="541"/>
                  </a:lnTo>
                  <a:lnTo>
                    <a:pt x="375" y="556"/>
                  </a:lnTo>
                  <a:lnTo>
                    <a:pt x="360" y="556"/>
                  </a:lnTo>
                  <a:lnTo>
                    <a:pt x="330" y="541"/>
                  </a:lnTo>
                  <a:lnTo>
                    <a:pt x="300" y="511"/>
                  </a:lnTo>
                  <a:lnTo>
                    <a:pt x="300" y="481"/>
                  </a:lnTo>
                  <a:lnTo>
                    <a:pt x="285" y="436"/>
                  </a:lnTo>
                  <a:lnTo>
                    <a:pt x="285" y="406"/>
                  </a:lnTo>
                  <a:lnTo>
                    <a:pt x="285" y="360"/>
                  </a:lnTo>
                  <a:lnTo>
                    <a:pt x="285" y="300"/>
                  </a:lnTo>
                  <a:lnTo>
                    <a:pt x="300" y="255"/>
                  </a:lnTo>
                  <a:lnTo>
                    <a:pt x="315" y="225"/>
                  </a:lnTo>
                  <a:lnTo>
                    <a:pt x="315" y="180"/>
                  </a:lnTo>
                  <a:lnTo>
                    <a:pt x="330" y="165"/>
                  </a:lnTo>
                  <a:lnTo>
                    <a:pt x="345" y="150"/>
                  </a:lnTo>
                  <a:lnTo>
                    <a:pt x="375" y="135"/>
                  </a:lnTo>
                  <a:lnTo>
                    <a:pt x="390" y="135"/>
                  </a:lnTo>
                  <a:lnTo>
                    <a:pt x="405" y="150"/>
                  </a:lnTo>
                  <a:lnTo>
                    <a:pt x="435" y="180"/>
                  </a:lnTo>
                  <a:lnTo>
                    <a:pt x="450" y="225"/>
                  </a:lnTo>
                  <a:lnTo>
                    <a:pt x="480" y="270"/>
                  </a:lnTo>
                  <a:lnTo>
                    <a:pt x="480" y="285"/>
                  </a:lnTo>
                  <a:lnTo>
                    <a:pt x="495" y="300"/>
                  </a:lnTo>
                  <a:lnTo>
                    <a:pt x="495" y="345"/>
                  </a:lnTo>
                  <a:lnTo>
                    <a:pt x="510" y="391"/>
                  </a:lnTo>
                  <a:lnTo>
                    <a:pt x="510" y="451"/>
                  </a:lnTo>
                  <a:lnTo>
                    <a:pt x="510" y="526"/>
                  </a:lnTo>
                  <a:lnTo>
                    <a:pt x="525" y="676"/>
                  </a:lnTo>
                  <a:lnTo>
                    <a:pt x="525" y="841"/>
                  </a:lnTo>
                  <a:lnTo>
                    <a:pt x="525" y="1306"/>
                  </a:lnTo>
                  <a:lnTo>
                    <a:pt x="330" y="1306"/>
                  </a:lnTo>
                  <a:lnTo>
                    <a:pt x="270" y="1306"/>
                  </a:lnTo>
                  <a:lnTo>
                    <a:pt x="210" y="1291"/>
                  </a:lnTo>
                  <a:lnTo>
                    <a:pt x="180" y="1291"/>
                  </a:lnTo>
                  <a:lnTo>
                    <a:pt x="150" y="1276"/>
                  </a:lnTo>
                  <a:lnTo>
                    <a:pt x="135" y="1261"/>
                  </a:lnTo>
                  <a:lnTo>
                    <a:pt x="120" y="1231"/>
                  </a:lnTo>
                  <a:lnTo>
                    <a:pt x="105" y="1216"/>
                  </a:lnTo>
                  <a:lnTo>
                    <a:pt x="90" y="1141"/>
                  </a:lnTo>
                  <a:lnTo>
                    <a:pt x="60" y="1081"/>
                  </a:lnTo>
                  <a:lnTo>
                    <a:pt x="60" y="1036"/>
                  </a:lnTo>
                  <a:lnTo>
                    <a:pt x="60" y="976"/>
                  </a:lnTo>
                  <a:lnTo>
                    <a:pt x="60" y="931"/>
                  </a:lnTo>
                  <a:lnTo>
                    <a:pt x="60" y="886"/>
                  </a:lnTo>
                  <a:lnTo>
                    <a:pt x="60" y="841"/>
                  </a:lnTo>
                  <a:lnTo>
                    <a:pt x="75" y="811"/>
                  </a:lnTo>
                  <a:lnTo>
                    <a:pt x="105" y="751"/>
                  </a:lnTo>
                  <a:lnTo>
                    <a:pt x="120" y="736"/>
                  </a:lnTo>
                  <a:lnTo>
                    <a:pt x="135" y="721"/>
                  </a:lnTo>
                  <a:lnTo>
                    <a:pt x="150" y="721"/>
                  </a:lnTo>
                  <a:lnTo>
                    <a:pt x="180" y="721"/>
                  </a:lnTo>
                  <a:lnTo>
                    <a:pt x="195" y="751"/>
                  </a:lnTo>
                  <a:lnTo>
                    <a:pt x="195" y="766"/>
                  </a:lnTo>
                  <a:lnTo>
                    <a:pt x="210" y="826"/>
                  </a:lnTo>
                  <a:lnTo>
                    <a:pt x="225" y="886"/>
                  </a:lnTo>
                  <a:lnTo>
                    <a:pt x="225" y="916"/>
                  </a:lnTo>
                  <a:lnTo>
                    <a:pt x="210" y="961"/>
                  </a:lnTo>
                  <a:lnTo>
                    <a:pt x="210" y="976"/>
                  </a:lnTo>
                  <a:lnTo>
                    <a:pt x="195" y="991"/>
                  </a:lnTo>
                  <a:lnTo>
                    <a:pt x="180" y="1006"/>
                  </a:lnTo>
                  <a:lnTo>
                    <a:pt x="165" y="1006"/>
                  </a:lnTo>
                  <a:lnTo>
                    <a:pt x="165" y="1051"/>
                  </a:lnTo>
                  <a:lnTo>
                    <a:pt x="180" y="1081"/>
                  </a:lnTo>
                  <a:lnTo>
                    <a:pt x="180" y="1111"/>
                  </a:lnTo>
                  <a:lnTo>
                    <a:pt x="195" y="1126"/>
                  </a:lnTo>
                  <a:lnTo>
                    <a:pt x="210" y="1141"/>
                  </a:lnTo>
                  <a:lnTo>
                    <a:pt x="225" y="1141"/>
                  </a:lnTo>
                  <a:lnTo>
                    <a:pt x="240" y="1126"/>
                  </a:lnTo>
                  <a:lnTo>
                    <a:pt x="255" y="1111"/>
                  </a:lnTo>
                  <a:lnTo>
                    <a:pt x="255" y="1141"/>
                  </a:lnTo>
                  <a:lnTo>
                    <a:pt x="255" y="1171"/>
                  </a:lnTo>
                  <a:lnTo>
                    <a:pt x="270" y="1201"/>
                  </a:lnTo>
                  <a:lnTo>
                    <a:pt x="285" y="1201"/>
                  </a:lnTo>
                  <a:lnTo>
                    <a:pt x="285" y="1216"/>
                  </a:lnTo>
                  <a:lnTo>
                    <a:pt x="300" y="1201"/>
                  </a:lnTo>
                  <a:lnTo>
                    <a:pt x="315" y="1171"/>
                  </a:lnTo>
                  <a:lnTo>
                    <a:pt x="315" y="1141"/>
                  </a:lnTo>
                  <a:lnTo>
                    <a:pt x="330" y="1186"/>
                  </a:lnTo>
                  <a:lnTo>
                    <a:pt x="345" y="1216"/>
                  </a:lnTo>
                  <a:lnTo>
                    <a:pt x="375" y="1231"/>
                  </a:lnTo>
                  <a:lnTo>
                    <a:pt x="390" y="1231"/>
                  </a:lnTo>
                  <a:lnTo>
                    <a:pt x="405" y="1231"/>
                  </a:lnTo>
                  <a:lnTo>
                    <a:pt x="435" y="1201"/>
                  </a:lnTo>
                  <a:lnTo>
                    <a:pt x="450" y="1171"/>
                  </a:lnTo>
                  <a:lnTo>
                    <a:pt x="450" y="1126"/>
                  </a:lnTo>
                  <a:lnTo>
                    <a:pt x="435" y="1141"/>
                  </a:lnTo>
                  <a:lnTo>
                    <a:pt x="405" y="1141"/>
                  </a:lnTo>
                  <a:lnTo>
                    <a:pt x="390" y="1126"/>
                  </a:lnTo>
                  <a:lnTo>
                    <a:pt x="375" y="1096"/>
                  </a:lnTo>
                  <a:lnTo>
                    <a:pt x="360" y="1051"/>
                  </a:lnTo>
                  <a:lnTo>
                    <a:pt x="345" y="1006"/>
                  </a:lnTo>
                  <a:lnTo>
                    <a:pt x="330" y="946"/>
                  </a:lnTo>
                  <a:lnTo>
                    <a:pt x="315" y="886"/>
                  </a:lnTo>
                  <a:lnTo>
                    <a:pt x="300" y="796"/>
                  </a:lnTo>
                  <a:lnTo>
                    <a:pt x="270" y="706"/>
                  </a:lnTo>
                  <a:lnTo>
                    <a:pt x="240" y="646"/>
                  </a:lnTo>
                  <a:lnTo>
                    <a:pt x="210" y="586"/>
                  </a:lnTo>
                  <a:lnTo>
                    <a:pt x="165" y="571"/>
                  </a:lnTo>
                  <a:lnTo>
                    <a:pt x="135" y="571"/>
                  </a:lnTo>
                  <a:lnTo>
                    <a:pt x="105" y="571"/>
                  </a:lnTo>
                  <a:lnTo>
                    <a:pt x="90" y="586"/>
                  </a:lnTo>
                  <a:lnTo>
                    <a:pt x="75" y="616"/>
                  </a:lnTo>
                  <a:lnTo>
                    <a:pt x="60" y="646"/>
                  </a:lnTo>
                  <a:lnTo>
                    <a:pt x="30" y="721"/>
                  </a:lnTo>
                  <a:lnTo>
                    <a:pt x="15" y="781"/>
                  </a:lnTo>
                  <a:lnTo>
                    <a:pt x="0" y="856"/>
                  </a:lnTo>
                  <a:lnTo>
                    <a:pt x="0" y="916"/>
                  </a:lnTo>
                  <a:lnTo>
                    <a:pt x="0" y="991"/>
                  </a:lnTo>
                  <a:lnTo>
                    <a:pt x="0" y="1066"/>
                  </a:lnTo>
                  <a:lnTo>
                    <a:pt x="15" y="1126"/>
                  </a:lnTo>
                  <a:lnTo>
                    <a:pt x="30" y="1201"/>
                  </a:lnTo>
                  <a:lnTo>
                    <a:pt x="45" y="1261"/>
                  </a:lnTo>
                  <a:lnTo>
                    <a:pt x="60" y="1321"/>
                  </a:lnTo>
                  <a:lnTo>
                    <a:pt x="75" y="1336"/>
                  </a:lnTo>
                  <a:lnTo>
                    <a:pt x="90" y="1366"/>
                  </a:lnTo>
                  <a:lnTo>
                    <a:pt x="120" y="1396"/>
                  </a:lnTo>
                  <a:lnTo>
                    <a:pt x="150" y="1426"/>
                  </a:lnTo>
                  <a:lnTo>
                    <a:pt x="180" y="1441"/>
                  </a:lnTo>
                  <a:lnTo>
                    <a:pt x="255" y="1456"/>
                  </a:lnTo>
                  <a:lnTo>
                    <a:pt x="330" y="1456"/>
                  </a:lnTo>
                  <a:lnTo>
                    <a:pt x="585" y="1456"/>
                  </a:lnTo>
                  <a:lnTo>
                    <a:pt x="585" y="826"/>
                  </a:lnTo>
                  <a:lnTo>
                    <a:pt x="585" y="631"/>
                  </a:lnTo>
                  <a:lnTo>
                    <a:pt x="570" y="451"/>
                  </a:lnTo>
                  <a:lnTo>
                    <a:pt x="570" y="375"/>
                  </a:lnTo>
                  <a:lnTo>
                    <a:pt x="555" y="300"/>
                  </a:lnTo>
                  <a:lnTo>
                    <a:pt x="540" y="240"/>
                  </a:lnTo>
                  <a:lnTo>
                    <a:pt x="540" y="195"/>
                  </a:lnTo>
                  <a:lnTo>
                    <a:pt x="525" y="165"/>
                  </a:lnTo>
                  <a:lnTo>
                    <a:pt x="510" y="120"/>
                  </a:lnTo>
                  <a:lnTo>
                    <a:pt x="480" y="75"/>
                  </a:lnTo>
                  <a:close/>
                </a:path>
              </a:pathLst>
            </a:custGeom>
            <a:solidFill>
              <a:srgbClr val="B20065"/>
            </a:solidFill>
            <a:ln w="9525">
              <a:solidFill>
                <a:srgbClr val="0000FF"/>
              </a:solidFill>
              <a:round/>
              <a:headEnd/>
              <a:tailEnd/>
            </a:ln>
          </p:spPr>
          <p:txBody>
            <a:bodyPr/>
            <a:lstStyle/>
            <a:p>
              <a:endParaRPr lang="en-US"/>
            </a:p>
          </p:txBody>
        </p:sp>
        <p:sp>
          <p:nvSpPr>
            <p:cNvPr id="11280" name="Freeform 6">
              <a:extLst>
                <a:ext uri="{FF2B5EF4-FFF2-40B4-BE49-F238E27FC236}">
                  <a16:creationId xmlns="" xmlns:a16="http://schemas.microsoft.com/office/drawing/2014/main" id="{D6C0548F-7005-40C8-9AC5-58B2381B5AE6}"/>
                </a:ext>
              </a:extLst>
            </p:cNvPr>
            <p:cNvSpPr>
              <a:spLocks/>
            </p:cNvSpPr>
            <p:nvPr/>
          </p:nvSpPr>
          <p:spPr bwMode="auto">
            <a:xfrm>
              <a:off x="1710" y="14087"/>
              <a:ext cx="697" cy="1645"/>
            </a:xfrm>
            <a:custGeom>
              <a:avLst/>
              <a:gdLst>
                <a:gd name="T0" fmla="*/ 474 w 585"/>
                <a:gd name="T1" fmla="*/ 31 h 1456"/>
                <a:gd name="T2" fmla="*/ 687 w 585"/>
                <a:gd name="T3" fmla="*/ 31 h 1456"/>
                <a:gd name="T4" fmla="*/ 944 w 585"/>
                <a:gd name="T5" fmla="*/ 312 h 1456"/>
                <a:gd name="T6" fmla="*/ 1031 w 585"/>
                <a:gd name="T7" fmla="*/ 592 h 1456"/>
                <a:gd name="T8" fmla="*/ 988 w 585"/>
                <a:gd name="T9" fmla="*/ 1093 h 1456"/>
                <a:gd name="T10" fmla="*/ 776 w 585"/>
                <a:gd name="T11" fmla="*/ 1560 h 1456"/>
                <a:gd name="T12" fmla="*/ 514 w 585"/>
                <a:gd name="T13" fmla="*/ 1781 h 1456"/>
                <a:gd name="T14" fmla="*/ 387 w 585"/>
                <a:gd name="T15" fmla="*/ 2061 h 1456"/>
                <a:gd name="T16" fmla="*/ 387 w 585"/>
                <a:gd name="T17" fmla="*/ 2342 h 1456"/>
                <a:gd name="T18" fmla="*/ 255 w 585"/>
                <a:gd name="T19" fmla="*/ 2155 h 1456"/>
                <a:gd name="T20" fmla="*/ 301 w 585"/>
                <a:gd name="T21" fmla="*/ 1843 h 1456"/>
                <a:gd name="T22" fmla="*/ 343 w 585"/>
                <a:gd name="T23" fmla="*/ 1655 h 1456"/>
                <a:gd name="T24" fmla="*/ 301 w 585"/>
                <a:gd name="T25" fmla="*/ 1469 h 1456"/>
                <a:gd name="T26" fmla="*/ 387 w 585"/>
                <a:gd name="T27" fmla="*/ 1314 h 1456"/>
                <a:gd name="T28" fmla="*/ 387 w 585"/>
                <a:gd name="T29" fmla="*/ 1189 h 1456"/>
                <a:gd name="T30" fmla="*/ 387 w 585"/>
                <a:gd name="T31" fmla="*/ 1000 h 1456"/>
                <a:gd name="T32" fmla="*/ 514 w 585"/>
                <a:gd name="T33" fmla="*/ 877 h 1456"/>
                <a:gd name="T34" fmla="*/ 556 w 585"/>
                <a:gd name="T35" fmla="*/ 1093 h 1456"/>
                <a:gd name="T36" fmla="*/ 643 w 585"/>
                <a:gd name="T37" fmla="*/ 1157 h 1456"/>
                <a:gd name="T38" fmla="*/ 816 w 585"/>
                <a:gd name="T39" fmla="*/ 1000 h 1456"/>
                <a:gd name="T40" fmla="*/ 855 w 585"/>
                <a:gd name="T41" fmla="*/ 750 h 1456"/>
                <a:gd name="T42" fmla="*/ 776 w 585"/>
                <a:gd name="T43" fmla="*/ 468 h 1456"/>
                <a:gd name="T44" fmla="*/ 687 w 585"/>
                <a:gd name="T45" fmla="*/ 312 h 1456"/>
                <a:gd name="T46" fmla="*/ 514 w 585"/>
                <a:gd name="T47" fmla="*/ 312 h 1456"/>
                <a:gd name="T48" fmla="*/ 301 w 585"/>
                <a:gd name="T49" fmla="*/ 563 h 1456"/>
                <a:gd name="T50" fmla="*/ 255 w 585"/>
                <a:gd name="T51" fmla="*/ 719 h 1456"/>
                <a:gd name="T52" fmla="*/ 213 w 585"/>
                <a:gd name="T53" fmla="*/ 1093 h 1456"/>
                <a:gd name="T54" fmla="*/ 170 w 585"/>
                <a:gd name="T55" fmla="*/ 2718 h 1456"/>
                <a:gd name="T56" fmla="*/ 1075 w 585"/>
                <a:gd name="T57" fmla="*/ 2686 h 1456"/>
                <a:gd name="T58" fmla="*/ 1288 w 585"/>
                <a:gd name="T59" fmla="*/ 2623 h 1456"/>
                <a:gd name="T60" fmla="*/ 1460 w 585"/>
                <a:gd name="T61" fmla="*/ 2373 h 1456"/>
                <a:gd name="T62" fmla="*/ 1544 w 585"/>
                <a:gd name="T63" fmla="*/ 2031 h 1456"/>
                <a:gd name="T64" fmla="*/ 1504 w 585"/>
                <a:gd name="T65" fmla="*/ 1748 h 1456"/>
                <a:gd name="T66" fmla="*/ 1328 w 585"/>
                <a:gd name="T67" fmla="*/ 1532 h 1456"/>
                <a:gd name="T68" fmla="*/ 1158 w 585"/>
                <a:gd name="T69" fmla="*/ 1502 h 1456"/>
                <a:gd name="T70" fmla="*/ 1075 w 585"/>
                <a:gd name="T71" fmla="*/ 1718 h 1456"/>
                <a:gd name="T72" fmla="*/ 1075 w 585"/>
                <a:gd name="T73" fmla="*/ 1999 h 1456"/>
                <a:gd name="T74" fmla="*/ 1158 w 585"/>
                <a:gd name="T75" fmla="*/ 2094 h 1456"/>
                <a:gd name="T76" fmla="*/ 1158 w 585"/>
                <a:gd name="T77" fmla="*/ 2246 h 1456"/>
                <a:gd name="T78" fmla="*/ 1075 w 585"/>
                <a:gd name="T79" fmla="*/ 2373 h 1456"/>
                <a:gd name="T80" fmla="*/ 944 w 585"/>
                <a:gd name="T81" fmla="*/ 2310 h 1456"/>
                <a:gd name="T82" fmla="*/ 902 w 585"/>
                <a:gd name="T83" fmla="*/ 2498 h 1456"/>
                <a:gd name="T84" fmla="*/ 816 w 585"/>
                <a:gd name="T85" fmla="*/ 2498 h 1456"/>
                <a:gd name="T86" fmla="*/ 729 w 585"/>
                <a:gd name="T87" fmla="*/ 2468 h 1456"/>
                <a:gd name="T88" fmla="*/ 556 w 585"/>
                <a:gd name="T89" fmla="*/ 2562 h 1456"/>
                <a:gd name="T90" fmla="*/ 430 w 585"/>
                <a:gd name="T91" fmla="*/ 2436 h 1456"/>
                <a:gd name="T92" fmla="*/ 514 w 585"/>
                <a:gd name="T93" fmla="*/ 2373 h 1456"/>
                <a:gd name="T94" fmla="*/ 643 w 585"/>
                <a:gd name="T95" fmla="*/ 2185 h 1456"/>
                <a:gd name="T96" fmla="*/ 776 w 585"/>
                <a:gd name="T97" fmla="*/ 1843 h 1456"/>
                <a:gd name="T98" fmla="*/ 988 w 585"/>
                <a:gd name="T99" fmla="*/ 1344 h 1456"/>
                <a:gd name="T100" fmla="*/ 1288 w 585"/>
                <a:gd name="T101" fmla="*/ 1189 h 1456"/>
                <a:gd name="T102" fmla="*/ 1460 w 585"/>
                <a:gd name="T103" fmla="*/ 1280 h 1456"/>
                <a:gd name="T104" fmla="*/ 1631 w 585"/>
                <a:gd name="T105" fmla="*/ 1622 h 1456"/>
                <a:gd name="T106" fmla="*/ 1673 w 585"/>
                <a:gd name="T107" fmla="*/ 2061 h 1456"/>
                <a:gd name="T108" fmla="*/ 1588 w 585"/>
                <a:gd name="T109" fmla="*/ 2498 h 1456"/>
                <a:gd name="T110" fmla="*/ 1460 w 585"/>
                <a:gd name="T111" fmla="*/ 2777 h 1456"/>
                <a:gd name="T112" fmla="*/ 1244 w 585"/>
                <a:gd name="T113" fmla="*/ 2966 h 1456"/>
                <a:gd name="T114" fmla="*/ 729 w 585"/>
                <a:gd name="T115" fmla="*/ 3029 h 1456"/>
                <a:gd name="T116" fmla="*/ 0 w 585"/>
                <a:gd name="T117" fmla="*/ 1718 h 1456"/>
                <a:gd name="T118" fmla="*/ 43 w 585"/>
                <a:gd name="T119" fmla="*/ 940 h 1456"/>
                <a:gd name="T120" fmla="*/ 129 w 585"/>
                <a:gd name="T121" fmla="*/ 499 h 1456"/>
                <a:gd name="T122" fmla="*/ 301 w 585"/>
                <a:gd name="T123" fmla="*/ 156 h 14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85"/>
                <a:gd name="T187" fmla="*/ 0 h 1456"/>
                <a:gd name="T188" fmla="*/ 585 w 585"/>
                <a:gd name="T189" fmla="*/ 1456 h 14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85" h="1456">
                  <a:moveTo>
                    <a:pt x="105" y="75"/>
                  </a:moveTo>
                  <a:lnTo>
                    <a:pt x="135" y="45"/>
                  </a:lnTo>
                  <a:lnTo>
                    <a:pt x="165" y="15"/>
                  </a:lnTo>
                  <a:lnTo>
                    <a:pt x="195" y="0"/>
                  </a:lnTo>
                  <a:lnTo>
                    <a:pt x="210" y="0"/>
                  </a:lnTo>
                  <a:lnTo>
                    <a:pt x="240" y="15"/>
                  </a:lnTo>
                  <a:lnTo>
                    <a:pt x="270" y="45"/>
                  </a:lnTo>
                  <a:lnTo>
                    <a:pt x="300" y="90"/>
                  </a:lnTo>
                  <a:lnTo>
                    <a:pt x="330" y="150"/>
                  </a:lnTo>
                  <a:lnTo>
                    <a:pt x="345" y="195"/>
                  </a:lnTo>
                  <a:lnTo>
                    <a:pt x="345" y="240"/>
                  </a:lnTo>
                  <a:lnTo>
                    <a:pt x="360" y="285"/>
                  </a:lnTo>
                  <a:lnTo>
                    <a:pt x="360" y="330"/>
                  </a:lnTo>
                  <a:lnTo>
                    <a:pt x="360" y="436"/>
                  </a:lnTo>
                  <a:lnTo>
                    <a:pt x="345" y="526"/>
                  </a:lnTo>
                  <a:lnTo>
                    <a:pt x="330" y="616"/>
                  </a:lnTo>
                  <a:lnTo>
                    <a:pt x="300" y="691"/>
                  </a:lnTo>
                  <a:lnTo>
                    <a:pt x="270" y="751"/>
                  </a:lnTo>
                  <a:lnTo>
                    <a:pt x="240" y="796"/>
                  </a:lnTo>
                  <a:lnTo>
                    <a:pt x="210" y="826"/>
                  </a:lnTo>
                  <a:lnTo>
                    <a:pt x="180" y="856"/>
                  </a:lnTo>
                  <a:lnTo>
                    <a:pt x="165" y="886"/>
                  </a:lnTo>
                  <a:lnTo>
                    <a:pt x="150" y="931"/>
                  </a:lnTo>
                  <a:lnTo>
                    <a:pt x="135" y="991"/>
                  </a:lnTo>
                  <a:lnTo>
                    <a:pt x="135" y="1036"/>
                  </a:lnTo>
                  <a:lnTo>
                    <a:pt x="135" y="1081"/>
                  </a:lnTo>
                  <a:lnTo>
                    <a:pt x="135" y="1126"/>
                  </a:lnTo>
                  <a:lnTo>
                    <a:pt x="120" y="1111"/>
                  </a:lnTo>
                  <a:lnTo>
                    <a:pt x="105" y="1081"/>
                  </a:lnTo>
                  <a:lnTo>
                    <a:pt x="90" y="1036"/>
                  </a:lnTo>
                  <a:lnTo>
                    <a:pt x="90" y="991"/>
                  </a:lnTo>
                  <a:lnTo>
                    <a:pt x="90" y="931"/>
                  </a:lnTo>
                  <a:lnTo>
                    <a:pt x="105" y="886"/>
                  </a:lnTo>
                  <a:lnTo>
                    <a:pt x="120" y="841"/>
                  </a:lnTo>
                  <a:lnTo>
                    <a:pt x="135" y="811"/>
                  </a:lnTo>
                  <a:lnTo>
                    <a:pt x="120" y="796"/>
                  </a:lnTo>
                  <a:lnTo>
                    <a:pt x="105" y="766"/>
                  </a:lnTo>
                  <a:lnTo>
                    <a:pt x="105" y="736"/>
                  </a:lnTo>
                  <a:lnTo>
                    <a:pt x="105" y="706"/>
                  </a:lnTo>
                  <a:lnTo>
                    <a:pt x="105" y="676"/>
                  </a:lnTo>
                  <a:lnTo>
                    <a:pt x="120" y="646"/>
                  </a:lnTo>
                  <a:lnTo>
                    <a:pt x="135" y="631"/>
                  </a:lnTo>
                  <a:lnTo>
                    <a:pt x="150" y="631"/>
                  </a:lnTo>
                  <a:lnTo>
                    <a:pt x="135" y="601"/>
                  </a:lnTo>
                  <a:lnTo>
                    <a:pt x="135" y="571"/>
                  </a:lnTo>
                  <a:lnTo>
                    <a:pt x="135" y="541"/>
                  </a:lnTo>
                  <a:lnTo>
                    <a:pt x="135" y="496"/>
                  </a:lnTo>
                  <a:lnTo>
                    <a:pt x="135" y="481"/>
                  </a:lnTo>
                  <a:lnTo>
                    <a:pt x="150" y="451"/>
                  </a:lnTo>
                  <a:lnTo>
                    <a:pt x="165" y="436"/>
                  </a:lnTo>
                  <a:lnTo>
                    <a:pt x="180" y="421"/>
                  </a:lnTo>
                  <a:lnTo>
                    <a:pt x="180" y="466"/>
                  </a:lnTo>
                  <a:lnTo>
                    <a:pt x="195" y="511"/>
                  </a:lnTo>
                  <a:lnTo>
                    <a:pt x="195" y="526"/>
                  </a:lnTo>
                  <a:lnTo>
                    <a:pt x="210" y="541"/>
                  </a:lnTo>
                  <a:lnTo>
                    <a:pt x="225" y="556"/>
                  </a:lnTo>
                  <a:lnTo>
                    <a:pt x="255" y="541"/>
                  </a:lnTo>
                  <a:lnTo>
                    <a:pt x="285" y="511"/>
                  </a:lnTo>
                  <a:lnTo>
                    <a:pt x="285" y="481"/>
                  </a:lnTo>
                  <a:lnTo>
                    <a:pt x="300" y="436"/>
                  </a:lnTo>
                  <a:lnTo>
                    <a:pt x="300" y="406"/>
                  </a:lnTo>
                  <a:lnTo>
                    <a:pt x="300" y="360"/>
                  </a:lnTo>
                  <a:lnTo>
                    <a:pt x="300" y="300"/>
                  </a:lnTo>
                  <a:lnTo>
                    <a:pt x="285" y="255"/>
                  </a:lnTo>
                  <a:lnTo>
                    <a:pt x="270" y="225"/>
                  </a:lnTo>
                  <a:lnTo>
                    <a:pt x="270" y="180"/>
                  </a:lnTo>
                  <a:lnTo>
                    <a:pt x="255" y="165"/>
                  </a:lnTo>
                  <a:lnTo>
                    <a:pt x="240" y="150"/>
                  </a:lnTo>
                  <a:lnTo>
                    <a:pt x="210" y="135"/>
                  </a:lnTo>
                  <a:lnTo>
                    <a:pt x="195" y="135"/>
                  </a:lnTo>
                  <a:lnTo>
                    <a:pt x="180" y="150"/>
                  </a:lnTo>
                  <a:lnTo>
                    <a:pt x="150" y="180"/>
                  </a:lnTo>
                  <a:lnTo>
                    <a:pt x="135" y="225"/>
                  </a:lnTo>
                  <a:lnTo>
                    <a:pt x="105" y="270"/>
                  </a:lnTo>
                  <a:lnTo>
                    <a:pt x="105" y="285"/>
                  </a:lnTo>
                  <a:lnTo>
                    <a:pt x="90" y="300"/>
                  </a:lnTo>
                  <a:lnTo>
                    <a:pt x="90" y="345"/>
                  </a:lnTo>
                  <a:lnTo>
                    <a:pt x="75" y="391"/>
                  </a:lnTo>
                  <a:lnTo>
                    <a:pt x="75" y="451"/>
                  </a:lnTo>
                  <a:lnTo>
                    <a:pt x="75" y="526"/>
                  </a:lnTo>
                  <a:lnTo>
                    <a:pt x="60" y="676"/>
                  </a:lnTo>
                  <a:lnTo>
                    <a:pt x="60" y="841"/>
                  </a:lnTo>
                  <a:lnTo>
                    <a:pt x="60" y="1306"/>
                  </a:lnTo>
                  <a:lnTo>
                    <a:pt x="255" y="1306"/>
                  </a:lnTo>
                  <a:lnTo>
                    <a:pt x="315" y="1306"/>
                  </a:lnTo>
                  <a:lnTo>
                    <a:pt x="375" y="1291"/>
                  </a:lnTo>
                  <a:lnTo>
                    <a:pt x="405" y="1291"/>
                  </a:lnTo>
                  <a:lnTo>
                    <a:pt x="435" y="1276"/>
                  </a:lnTo>
                  <a:lnTo>
                    <a:pt x="450" y="1261"/>
                  </a:lnTo>
                  <a:lnTo>
                    <a:pt x="465" y="1231"/>
                  </a:lnTo>
                  <a:lnTo>
                    <a:pt x="480" y="1216"/>
                  </a:lnTo>
                  <a:lnTo>
                    <a:pt x="510" y="1141"/>
                  </a:lnTo>
                  <a:lnTo>
                    <a:pt x="525" y="1081"/>
                  </a:lnTo>
                  <a:lnTo>
                    <a:pt x="525" y="1036"/>
                  </a:lnTo>
                  <a:lnTo>
                    <a:pt x="540" y="976"/>
                  </a:lnTo>
                  <a:lnTo>
                    <a:pt x="540" y="931"/>
                  </a:lnTo>
                  <a:lnTo>
                    <a:pt x="525" y="886"/>
                  </a:lnTo>
                  <a:lnTo>
                    <a:pt x="525" y="841"/>
                  </a:lnTo>
                  <a:lnTo>
                    <a:pt x="510" y="811"/>
                  </a:lnTo>
                  <a:lnTo>
                    <a:pt x="480" y="751"/>
                  </a:lnTo>
                  <a:lnTo>
                    <a:pt x="465" y="736"/>
                  </a:lnTo>
                  <a:lnTo>
                    <a:pt x="450" y="721"/>
                  </a:lnTo>
                  <a:lnTo>
                    <a:pt x="435" y="721"/>
                  </a:lnTo>
                  <a:lnTo>
                    <a:pt x="405" y="721"/>
                  </a:lnTo>
                  <a:lnTo>
                    <a:pt x="405" y="751"/>
                  </a:lnTo>
                  <a:lnTo>
                    <a:pt x="390" y="766"/>
                  </a:lnTo>
                  <a:lnTo>
                    <a:pt x="375" y="826"/>
                  </a:lnTo>
                  <a:lnTo>
                    <a:pt x="360" y="886"/>
                  </a:lnTo>
                  <a:lnTo>
                    <a:pt x="360" y="916"/>
                  </a:lnTo>
                  <a:lnTo>
                    <a:pt x="375" y="961"/>
                  </a:lnTo>
                  <a:lnTo>
                    <a:pt x="375" y="976"/>
                  </a:lnTo>
                  <a:lnTo>
                    <a:pt x="390" y="991"/>
                  </a:lnTo>
                  <a:lnTo>
                    <a:pt x="405" y="1006"/>
                  </a:lnTo>
                  <a:lnTo>
                    <a:pt x="420" y="1006"/>
                  </a:lnTo>
                  <a:lnTo>
                    <a:pt x="420" y="1051"/>
                  </a:lnTo>
                  <a:lnTo>
                    <a:pt x="405" y="1081"/>
                  </a:lnTo>
                  <a:lnTo>
                    <a:pt x="405" y="1111"/>
                  </a:lnTo>
                  <a:lnTo>
                    <a:pt x="390" y="1126"/>
                  </a:lnTo>
                  <a:lnTo>
                    <a:pt x="375" y="1141"/>
                  </a:lnTo>
                  <a:lnTo>
                    <a:pt x="360" y="1141"/>
                  </a:lnTo>
                  <a:lnTo>
                    <a:pt x="345" y="1126"/>
                  </a:lnTo>
                  <a:lnTo>
                    <a:pt x="330" y="1111"/>
                  </a:lnTo>
                  <a:lnTo>
                    <a:pt x="330" y="1141"/>
                  </a:lnTo>
                  <a:lnTo>
                    <a:pt x="330" y="1171"/>
                  </a:lnTo>
                  <a:lnTo>
                    <a:pt x="315" y="1201"/>
                  </a:lnTo>
                  <a:lnTo>
                    <a:pt x="300" y="1201"/>
                  </a:lnTo>
                  <a:lnTo>
                    <a:pt x="300" y="1216"/>
                  </a:lnTo>
                  <a:lnTo>
                    <a:pt x="285" y="1201"/>
                  </a:lnTo>
                  <a:lnTo>
                    <a:pt x="270" y="1171"/>
                  </a:lnTo>
                  <a:lnTo>
                    <a:pt x="270" y="1141"/>
                  </a:lnTo>
                  <a:lnTo>
                    <a:pt x="255" y="1186"/>
                  </a:lnTo>
                  <a:lnTo>
                    <a:pt x="240" y="1216"/>
                  </a:lnTo>
                  <a:lnTo>
                    <a:pt x="210" y="1231"/>
                  </a:lnTo>
                  <a:lnTo>
                    <a:pt x="195" y="1231"/>
                  </a:lnTo>
                  <a:lnTo>
                    <a:pt x="180" y="1231"/>
                  </a:lnTo>
                  <a:lnTo>
                    <a:pt x="165" y="1201"/>
                  </a:lnTo>
                  <a:lnTo>
                    <a:pt x="150" y="1171"/>
                  </a:lnTo>
                  <a:lnTo>
                    <a:pt x="135" y="1126"/>
                  </a:lnTo>
                  <a:lnTo>
                    <a:pt x="150" y="1141"/>
                  </a:lnTo>
                  <a:lnTo>
                    <a:pt x="180" y="1141"/>
                  </a:lnTo>
                  <a:lnTo>
                    <a:pt x="195" y="1126"/>
                  </a:lnTo>
                  <a:lnTo>
                    <a:pt x="210" y="1096"/>
                  </a:lnTo>
                  <a:lnTo>
                    <a:pt x="225" y="1051"/>
                  </a:lnTo>
                  <a:lnTo>
                    <a:pt x="255" y="1006"/>
                  </a:lnTo>
                  <a:lnTo>
                    <a:pt x="255" y="946"/>
                  </a:lnTo>
                  <a:lnTo>
                    <a:pt x="270" y="886"/>
                  </a:lnTo>
                  <a:lnTo>
                    <a:pt x="285" y="796"/>
                  </a:lnTo>
                  <a:lnTo>
                    <a:pt x="315" y="706"/>
                  </a:lnTo>
                  <a:lnTo>
                    <a:pt x="345" y="646"/>
                  </a:lnTo>
                  <a:lnTo>
                    <a:pt x="375" y="586"/>
                  </a:lnTo>
                  <a:lnTo>
                    <a:pt x="420" y="571"/>
                  </a:lnTo>
                  <a:lnTo>
                    <a:pt x="450" y="571"/>
                  </a:lnTo>
                  <a:lnTo>
                    <a:pt x="480" y="571"/>
                  </a:lnTo>
                  <a:lnTo>
                    <a:pt x="495" y="586"/>
                  </a:lnTo>
                  <a:lnTo>
                    <a:pt x="510" y="616"/>
                  </a:lnTo>
                  <a:lnTo>
                    <a:pt x="525" y="646"/>
                  </a:lnTo>
                  <a:lnTo>
                    <a:pt x="555" y="721"/>
                  </a:lnTo>
                  <a:lnTo>
                    <a:pt x="570" y="781"/>
                  </a:lnTo>
                  <a:lnTo>
                    <a:pt x="585" y="856"/>
                  </a:lnTo>
                  <a:lnTo>
                    <a:pt x="585" y="916"/>
                  </a:lnTo>
                  <a:lnTo>
                    <a:pt x="585" y="991"/>
                  </a:lnTo>
                  <a:lnTo>
                    <a:pt x="585" y="1066"/>
                  </a:lnTo>
                  <a:lnTo>
                    <a:pt x="570" y="1126"/>
                  </a:lnTo>
                  <a:lnTo>
                    <a:pt x="555" y="1201"/>
                  </a:lnTo>
                  <a:lnTo>
                    <a:pt x="540" y="1261"/>
                  </a:lnTo>
                  <a:lnTo>
                    <a:pt x="525" y="1321"/>
                  </a:lnTo>
                  <a:lnTo>
                    <a:pt x="510" y="1336"/>
                  </a:lnTo>
                  <a:lnTo>
                    <a:pt x="495" y="1366"/>
                  </a:lnTo>
                  <a:lnTo>
                    <a:pt x="465" y="1396"/>
                  </a:lnTo>
                  <a:lnTo>
                    <a:pt x="435" y="1426"/>
                  </a:lnTo>
                  <a:lnTo>
                    <a:pt x="405" y="1441"/>
                  </a:lnTo>
                  <a:lnTo>
                    <a:pt x="330" y="1456"/>
                  </a:lnTo>
                  <a:lnTo>
                    <a:pt x="255" y="1456"/>
                  </a:lnTo>
                  <a:lnTo>
                    <a:pt x="0" y="1456"/>
                  </a:lnTo>
                  <a:lnTo>
                    <a:pt x="0" y="826"/>
                  </a:lnTo>
                  <a:lnTo>
                    <a:pt x="0" y="631"/>
                  </a:lnTo>
                  <a:lnTo>
                    <a:pt x="15" y="451"/>
                  </a:lnTo>
                  <a:lnTo>
                    <a:pt x="15" y="375"/>
                  </a:lnTo>
                  <a:lnTo>
                    <a:pt x="30" y="300"/>
                  </a:lnTo>
                  <a:lnTo>
                    <a:pt x="45" y="240"/>
                  </a:lnTo>
                  <a:lnTo>
                    <a:pt x="45" y="195"/>
                  </a:lnTo>
                  <a:lnTo>
                    <a:pt x="60" y="165"/>
                  </a:lnTo>
                  <a:lnTo>
                    <a:pt x="105" y="75"/>
                  </a:lnTo>
                  <a:close/>
                </a:path>
              </a:pathLst>
            </a:custGeom>
            <a:solidFill>
              <a:srgbClr val="B20065"/>
            </a:solidFill>
            <a:ln w="9525">
              <a:solidFill>
                <a:srgbClr val="0000FF"/>
              </a:solidFill>
              <a:round/>
              <a:headEnd/>
              <a:tailEnd/>
            </a:ln>
          </p:spPr>
          <p:txBody>
            <a:bodyPr/>
            <a:lstStyle/>
            <a:p>
              <a:endParaRPr lang="en-US"/>
            </a:p>
          </p:txBody>
        </p:sp>
        <p:sp>
          <p:nvSpPr>
            <p:cNvPr id="11281" name="Freeform 7" descr="Wide upward diagonal">
              <a:extLst>
                <a:ext uri="{FF2B5EF4-FFF2-40B4-BE49-F238E27FC236}">
                  <a16:creationId xmlns="" xmlns:a16="http://schemas.microsoft.com/office/drawing/2014/main" id="{1BAFD0ED-9CB4-44CF-BB56-25F2083147A8}"/>
                </a:ext>
              </a:extLst>
            </p:cNvPr>
            <p:cNvSpPr>
              <a:spLocks/>
            </p:cNvSpPr>
            <p:nvPr/>
          </p:nvSpPr>
          <p:spPr bwMode="auto">
            <a:xfrm>
              <a:off x="6299" y="1287"/>
              <a:ext cx="3963" cy="255"/>
            </a:xfrm>
            <a:custGeom>
              <a:avLst/>
              <a:gdLst>
                <a:gd name="T0" fmla="*/ 9417 w 3327"/>
                <a:gd name="T1" fmla="*/ 478 h 225"/>
                <a:gd name="T2" fmla="*/ 9373 w 3327"/>
                <a:gd name="T3" fmla="*/ 445 h 225"/>
                <a:gd name="T4" fmla="*/ 9291 w 3327"/>
                <a:gd name="T5" fmla="*/ 382 h 225"/>
                <a:gd name="T6" fmla="*/ 9247 w 3327"/>
                <a:gd name="T7" fmla="*/ 349 h 225"/>
                <a:gd name="T8" fmla="*/ 9161 w 3327"/>
                <a:gd name="T9" fmla="*/ 349 h 225"/>
                <a:gd name="T10" fmla="*/ 8993 w 3327"/>
                <a:gd name="T11" fmla="*/ 318 h 225"/>
                <a:gd name="T12" fmla="*/ 8778 w 3327"/>
                <a:gd name="T13" fmla="*/ 286 h 225"/>
                <a:gd name="T14" fmla="*/ 8778 w 3327"/>
                <a:gd name="T15" fmla="*/ 286 h 225"/>
                <a:gd name="T16" fmla="*/ 0 w 3327"/>
                <a:gd name="T17" fmla="*/ 286 h 225"/>
                <a:gd name="T18" fmla="*/ 0 w 3327"/>
                <a:gd name="T19" fmla="*/ 0 h 225"/>
                <a:gd name="T20" fmla="*/ 8818 w 3327"/>
                <a:gd name="T21" fmla="*/ 0 h 225"/>
                <a:gd name="T22" fmla="*/ 9035 w 3327"/>
                <a:gd name="T23" fmla="*/ 0 h 225"/>
                <a:gd name="T24" fmla="*/ 9247 w 3327"/>
                <a:gd name="T25" fmla="*/ 32 h 225"/>
                <a:gd name="T26" fmla="*/ 9333 w 3327"/>
                <a:gd name="T27" fmla="*/ 65 h 225"/>
                <a:gd name="T28" fmla="*/ 9373 w 3327"/>
                <a:gd name="T29" fmla="*/ 96 h 225"/>
                <a:gd name="T30" fmla="*/ 9459 w 3327"/>
                <a:gd name="T31" fmla="*/ 160 h 225"/>
                <a:gd name="T32" fmla="*/ 9503 w 3327"/>
                <a:gd name="T33" fmla="*/ 222 h 225"/>
                <a:gd name="T34" fmla="*/ 9417 w 3327"/>
                <a:gd name="T35" fmla="*/ 478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297" y="225"/>
                  </a:moveTo>
                  <a:lnTo>
                    <a:pt x="3282" y="210"/>
                  </a:lnTo>
                  <a:lnTo>
                    <a:pt x="3252" y="180"/>
                  </a:lnTo>
                  <a:lnTo>
                    <a:pt x="3237" y="165"/>
                  </a:lnTo>
                  <a:lnTo>
                    <a:pt x="3208" y="165"/>
                  </a:lnTo>
                  <a:lnTo>
                    <a:pt x="3148" y="150"/>
                  </a:lnTo>
                  <a:lnTo>
                    <a:pt x="3073" y="135"/>
                  </a:lnTo>
                  <a:lnTo>
                    <a:pt x="0" y="135"/>
                  </a:lnTo>
                  <a:lnTo>
                    <a:pt x="0" y="0"/>
                  </a:lnTo>
                  <a:lnTo>
                    <a:pt x="3088" y="0"/>
                  </a:lnTo>
                  <a:lnTo>
                    <a:pt x="3163" y="0"/>
                  </a:lnTo>
                  <a:lnTo>
                    <a:pt x="3237" y="15"/>
                  </a:lnTo>
                  <a:lnTo>
                    <a:pt x="3267" y="30"/>
                  </a:lnTo>
                  <a:lnTo>
                    <a:pt x="3282" y="45"/>
                  </a:lnTo>
                  <a:lnTo>
                    <a:pt x="3312" y="75"/>
                  </a:lnTo>
                  <a:lnTo>
                    <a:pt x="3327" y="105"/>
                  </a:lnTo>
                  <a:lnTo>
                    <a:pt x="3297" y="225"/>
                  </a:lnTo>
                  <a:close/>
                </a:path>
              </a:pathLst>
            </a:custGeom>
            <a:pattFill prst="wdUpDiag">
              <a:fgClr>
                <a:srgbClr val="0000FF"/>
              </a:fgClr>
              <a:bgClr>
                <a:srgbClr val="FFFFFF"/>
              </a:bgClr>
            </a:patt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282" name="Freeform 8">
              <a:extLst>
                <a:ext uri="{FF2B5EF4-FFF2-40B4-BE49-F238E27FC236}">
                  <a16:creationId xmlns="" xmlns:a16="http://schemas.microsoft.com/office/drawing/2014/main" id="{C5483E76-C526-431E-AF42-723BE05BBEF2}"/>
                </a:ext>
              </a:extLst>
            </p:cNvPr>
            <p:cNvSpPr>
              <a:spLocks/>
            </p:cNvSpPr>
            <p:nvPr/>
          </p:nvSpPr>
          <p:spPr bwMode="auto">
            <a:xfrm>
              <a:off x="10762" y="2712"/>
              <a:ext cx="107" cy="5781"/>
            </a:xfrm>
            <a:custGeom>
              <a:avLst/>
              <a:gdLst>
                <a:gd name="T0" fmla="*/ 0 w 90"/>
                <a:gd name="T1" fmla="*/ 188 h 5117"/>
                <a:gd name="T2" fmla="*/ 43 w 90"/>
                <a:gd name="T3" fmla="*/ 281 h 5117"/>
                <a:gd name="T4" fmla="*/ 43 w 90"/>
                <a:gd name="T5" fmla="*/ 374 h 5117"/>
                <a:gd name="T6" fmla="*/ 43 w 90"/>
                <a:gd name="T7" fmla="*/ 499 h 5117"/>
                <a:gd name="T8" fmla="*/ 87 w 90"/>
                <a:gd name="T9" fmla="*/ 655 h 5117"/>
                <a:gd name="T10" fmla="*/ 87 w 90"/>
                <a:gd name="T11" fmla="*/ 966 h 5117"/>
                <a:gd name="T12" fmla="*/ 87 w 90"/>
                <a:gd name="T13" fmla="*/ 1309 h 5117"/>
                <a:gd name="T14" fmla="*/ 87 w 90"/>
                <a:gd name="T15" fmla="*/ 1309 h 5117"/>
                <a:gd name="T16" fmla="*/ 87 w 90"/>
                <a:gd name="T17" fmla="*/ 10639 h 5117"/>
                <a:gd name="T18" fmla="*/ 254 w 90"/>
                <a:gd name="T19" fmla="*/ 10639 h 5117"/>
                <a:gd name="T20" fmla="*/ 254 w 90"/>
                <a:gd name="T21" fmla="*/ 1279 h 5117"/>
                <a:gd name="T22" fmla="*/ 254 w 90"/>
                <a:gd name="T23" fmla="*/ 1279 h 5117"/>
                <a:gd name="T24" fmla="*/ 254 w 90"/>
                <a:gd name="T25" fmla="*/ 904 h 5117"/>
                <a:gd name="T26" fmla="*/ 254 w 90"/>
                <a:gd name="T27" fmla="*/ 530 h 5117"/>
                <a:gd name="T28" fmla="*/ 212 w 90"/>
                <a:gd name="T29" fmla="*/ 374 h 5117"/>
                <a:gd name="T30" fmla="*/ 212 w 90"/>
                <a:gd name="T31" fmla="*/ 218 h 5117"/>
                <a:gd name="T32" fmla="*/ 168 w 90"/>
                <a:gd name="T33" fmla="*/ 96 h 5117"/>
                <a:gd name="T34" fmla="*/ 127 w 90"/>
                <a:gd name="T35" fmla="*/ 0 h 5117"/>
                <a:gd name="T36" fmla="*/ 87 w 90"/>
                <a:gd name="T37" fmla="*/ 96 h 5117"/>
                <a:gd name="T38" fmla="*/ 0 w 90"/>
                <a:gd name="T39" fmla="*/ 188 h 5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5117"/>
                <a:gd name="T62" fmla="*/ 90 w 90"/>
                <a:gd name="T63" fmla="*/ 5117 h 51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5117">
                  <a:moveTo>
                    <a:pt x="0" y="90"/>
                  </a:moveTo>
                  <a:lnTo>
                    <a:pt x="15" y="135"/>
                  </a:lnTo>
                  <a:lnTo>
                    <a:pt x="15" y="180"/>
                  </a:lnTo>
                  <a:lnTo>
                    <a:pt x="15" y="240"/>
                  </a:lnTo>
                  <a:lnTo>
                    <a:pt x="30" y="315"/>
                  </a:lnTo>
                  <a:lnTo>
                    <a:pt x="30" y="465"/>
                  </a:lnTo>
                  <a:lnTo>
                    <a:pt x="30" y="630"/>
                  </a:lnTo>
                  <a:lnTo>
                    <a:pt x="30" y="5117"/>
                  </a:lnTo>
                  <a:lnTo>
                    <a:pt x="90" y="5117"/>
                  </a:lnTo>
                  <a:lnTo>
                    <a:pt x="90" y="615"/>
                  </a:lnTo>
                  <a:lnTo>
                    <a:pt x="90" y="435"/>
                  </a:lnTo>
                  <a:lnTo>
                    <a:pt x="90" y="255"/>
                  </a:lnTo>
                  <a:lnTo>
                    <a:pt x="75" y="180"/>
                  </a:lnTo>
                  <a:lnTo>
                    <a:pt x="75" y="105"/>
                  </a:lnTo>
                  <a:lnTo>
                    <a:pt x="60" y="45"/>
                  </a:lnTo>
                  <a:lnTo>
                    <a:pt x="45" y="0"/>
                  </a:lnTo>
                  <a:lnTo>
                    <a:pt x="30" y="45"/>
                  </a:lnTo>
                  <a:lnTo>
                    <a:pt x="0" y="90"/>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283" name="Freeform 9" descr="Wide upward diagonal">
              <a:extLst>
                <a:ext uri="{FF2B5EF4-FFF2-40B4-BE49-F238E27FC236}">
                  <a16:creationId xmlns="" xmlns:a16="http://schemas.microsoft.com/office/drawing/2014/main" id="{B965D8E2-CB11-4C7C-BC7A-1891CDD033A2}"/>
                </a:ext>
              </a:extLst>
            </p:cNvPr>
            <p:cNvSpPr>
              <a:spLocks/>
            </p:cNvSpPr>
            <p:nvPr/>
          </p:nvSpPr>
          <p:spPr bwMode="auto">
            <a:xfrm>
              <a:off x="2335" y="1287"/>
              <a:ext cx="3964" cy="255"/>
            </a:xfrm>
            <a:custGeom>
              <a:avLst/>
              <a:gdLst>
                <a:gd name="T0" fmla="*/ 87 w 3327"/>
                <a:gd name="T1" fmla="*/ 478 h 225"/>
                <a:gd name="T2" fmla="*/ 129 w 3327"/>
                <a:gd name="T3" fmla="*/ 445 h 225"/>
                <a:gd name="T4" fmla="*/ 213 w 3327"/>
                <a:gd name="T5" fmla="*/ 382 h 225"/>
                <a:gd name="T6" fmla="*/ 255 w 3327"/>
                <a:gd name="T7" fmla="*/ 349 h 225"/>
                <a:gd name="T8" fmla="*/ 340 w 3327"/>
                <a:gd name="T9" fmla="*/ 349 h 225"/>
                <a:gd name="T10" fmla="*/ 512 w 3327"/>
                <a:gd name="T11" fmla="*/ 318 h 225"/>
                <a:gd name="T12" fmla="*/ 727 w 3327"/>
                <a:gd name="T13" fmla="*/ 286 h 225"/>
                <a:gd name="T14" fmla="*/ 727 w 3327"/>
                <a:gd name="T15" fmla="*/ 286 h 225"/>
                <a:gd name="T16" fmla="*/ 9517 w 3327"/>
                <a:gd name="T17" fmla="*/ 286 h 225"/>
                <a:gd name="T18" fmla="*/ 9517 w 3327"/>
                <a:gd name="T19" fmla="*/ 0 h 225"/>
                <a:gd name="T20" fmla="*/ 685 w 3327"/>
                <a:gd name="T21" fmla="*/ 0 h 225"/>
                <a:gd name="T22" fmla="*/ 467 w 3327"/>
                <a:gd name="T23" fmla="*/ 0 h 225"/>
                <a:gd name="T24" fmla="*/ 301 w 3327"/>
                <a:gd name="T25" fmla="*/ 32 h 225"/>
                <a:gd name="T26" fmla="*/ 170 w 3327"/>
                <a:gd name="T27" fmla="*/ 65 h 225"/>
                <a:gd name="T28" fmla="*/ 129 w 3327"/>
                <a:gd name="T29" fmla="*/ 96 h 225"/>
                <a:gd name="T30" fmla="*/ 43 w 3327"/>
                <a:gd name="T31" fmla="*/ 160 h 225"/>
                <a:gd name="T32" fmla="*/ 0 w 3327"/>
                <a:gd name="T33" fmla="*/ 222 h 225"/>
                <a:gd name="T34" fmla="*/ 43 w 3327"/>
                <a:gd name="T35" fmla="*/ 349 h 225"/>
                <a:gd name="T36" fmla="*/ 87 w 3327"/>
                <a:gd name="T37" fmla="*/ 478 h 2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27"/>
                <a:gd name="T58" fmla="*/ 0 h 225"/>
                <a:gd name="T59" fmla="*/ 3327 w 3327"/>
                <a:gd name="T60" fmla="*/ 225 h 2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27" h="225">
                  <a:moveTo>
                    <a:pt x="30" y="225"/>
                  </a:moveTo>
                  <a:lnTo>
                    <a:pt x="45" y="210"/>
                  </a:lnTo>
                  <a:lnTo>
                    <a:pt x="75" y="180"/>
                  </a:lnTo>
                  <a:lnTo>
                    <a:pt x="90" y="165"/>
                  </a:lnTo>
                  <a:lnTo>
                    <a:pt x="119" y="165"/>
                  </a:lnTo>
                  <a:lnTo>
                    <a:pt x="179" y="150"/>
                  </a:lnTo>
                  <a:lnTo>
                    <a:pt x="254" y="135"/>
                  </a:lnTo>
                  <a:lnTo>
                    <a:pt x="3327" y="135"/>
                  </a:lnTo>
                  <a:lnTo>
                    <a:pt x="3327" y="0"/>
                  </a:lnTo>
                  <a:lnTo>
                    <a:pt x="239" y="0"/>
                  </a:lnTo>
                  <a:lnTo>
                    <a:pt x="164" y="0"/>
                  </a:lnTo>
                  <a:lnTo>
                    <a:pt x="105" y="15"/>
                  </a:lnTo>
                  <a:lnTo>
                    <a:pt x="60" y="30"/>
                  </a:lnTo>
                  <a:lnTo>
                    <a:pt x="45" y="45"/>
                  </a:lnTo>
                  <a:lnTo>
                    <a:pt x="15" y="75"/>
                  </a:lnTo>
                  <a:lnTo>
                    <a:pt x="0" y="105"/>
                  </a:lnTo>
                  <a:lnTo>
                    <a:pt x="15" y="165"/>
                  </a:lnTo>
                  <a:lnTo>
                    <a:pt x="30" y="225"/>
                  </a:lnTo>
                  <a:close/>
                </a:path>
              </a:pathLst>
            </a:custGeom>
            <a:pattFill prst="wdUpDiag">
              <a:fgClr>
                <a:srgbClr val="0000FF"/>
              </a:fgClr>
              <a:bgClr>
                <a:srgbClr val="FFFFFF"/>
              </a:bgClr>
            </a:patt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284" name="Freeform 10">
              <a:extLst>
                <a:ext uri="{FF2B5EF4-FFF2-40B4-BE49-F238E27FC236}">
                  <a16:creationId xmlns="" xmlns:a16="http://schemas.microsoft.com/office/drawing/2014/main" id="{455B45C0-0E90-4783-9ACF-BEF64A8A99D5}"/>
                </a:ext>
              </a:extLst>
            </p:cNvPr>
            <p:cNvSpPr>
              <a:spLocks/>
            </p:cNvSpPr>
            <p:nvPr/>
          </p:nvSpPr>
          <p:spPr bwMode="auto">
            <a:xfrm>
              <a:off x="1728" y="2712"/>
              <a:ext cx="107" cy="5781"/>
            </a:xfrm>
            <a:custGeom>
              <a:avLst/>
              <a:gdLst>
                <a:gd name="T0" fmla="*/ 254 w 90"/>
                <a:gd name="T1" fmla="*/ 188 h 5117"/>
                <a:gd name="T2" fmla="*/ 212 w 90"/>
                <a:gd name="T3" fmla="*/ 281 h 5117"/>
                <a:gd name="T4" fmla="*/ 212 w 90"/>
                <a:gd name="T5" fmla="*/ 374 h 5117"/>
                <a:gd name="T6" fmla="*/ 212 w 90"/>
                <a:gd name="T7" fmla="*/ 499 h 5117"/>
                <a:gd name="T8" fmla="*/ 168 w 90"/>
                <a:gd name="T9" fmla="*/ 655 h 5117"/>
                <a:gd name="T10" fmla="*/ 168 w 90"/>
                <a:gd name="T11" fmla="*/ 966 h 5117"/>
                <a:gd name="T12" fmla="*/ 168 w 90"/>
                <a:gd name="T13" fmla="*/ 1309 h 5117"/>
                <a:gd name="T14" fmla="*/ 168 w 90"/>
                <a:gd name="T15" fmla="*/ 10639 h 5117"/>
                <a:gd name="T16" fmla="*/ 0 w 90"/>
                <a:gd name="T17" fmla="*/ 10639 h 5117"/>
                <a:gd name="T18" fmla="*/ 0 w 90"/>
                <a:gd name="T19" fmla="*/ 1279 h 5117"/>
                <a:gd name="T20" fmla="*/ 0 w 90"/>
                <a:gd name="T21" fmla="*/ 1279 h 5117"/>
                <a:gd name="T22" fmla="*/ 0 w 90"/>
                <a:gd name="T23" fmla="*/ 904 h 5117"/>
                <a:gd name="T24" fmla="*/ 43 w 90"/>
                <a:gd name="T25" fmla="*/ 530 h 5117"/>
                <a:gd name="T26" fmla="*/ 43 w 90"/>
                <a:gd name="T27" fmla="*/ 374 h 5117"/>
                <a:gd name="T28" fmla="*/ 87 w 90"/>
                <a:gd name="T29" fmla="*/ 218 h 5117"/>
                <a:gd name="T30" fmla="*/ 87 w 90"/>
                <a:gd name="T31" fmla="*/ 96 h 5117"/>
                <a:gd name="T32" fmla="*/ 127 w 90"/>
                <a:gd name="T33" fmla="*/ 0 h 5117"/>
                <a:gd name="T34" fmla="*/ 212 w 90"/>
                <a:gd name="T35" fmla="*/ 96 h 5117"/>
                <a:gd name="T36" fmla="*/ 254 w 90"/>
                <a:gd name="T37" fmla="*/ 188 h 5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5117"/>
                <a:gd name="T59" fmla="*/ 90 w 90"/>
                <a:gd name="T60" fmla="*/ 5117 h 51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5117">
                  <a:moveTo>
                    <a:pt x="90" y="90"/>
                  </a:moveTo>
                  <a:lnTo>
                    <a:pt x="75" y="135"/>
                  </a:lnTo>
                  <a:lnTo>
                    <a:pt x="75" y="180"/>
                  </a:lnTo>
                  <a:lnTo>
                    <a:pt x="75" y="240"/>
                  </a:lnTo>
                  <a:lnTo>
                    <a:pt x="60" y="315"/>
                  </a:lnTo>
                  <a:lnTo>
                    <a:pt x="60" y="465"/>
                  </a:lnTo>
                  <a:lnTo>
                    <a:pt x="60" y="630"/>
                  </a:lnTo>
                  <a:lnTo>
                    <a:pt x="60" y="5117"/>
                  </a:lnTo>
                  <a:lnTo>
                    <a:pt x="0" y="5117"/>
                  </a:lnTo>
                  <a:lnTo>
                    <a:pt x="0" y="615"/>
                  </a:lnTo>
                  <a:lnTo>
                    <a:pt x="0" y="435"/>
                  </a:lnTo>
                  <a:lnTo>
                    <a:pt x="15" y="255"/>
                  </a:lnTo>
                  <a:lnTo>
                    <a:pt x="15" y="180"/>
                  </a:lnTo>
                  <a:lnTo>
                    <a:pt x="30" y="105"/>
                  </a:lnTo>
                  <a:lnTo>
                    <a:pt x="30" y="45"/>
                  </a:lnTo>
                  <a:lnTo>
                    <a:pt x="45" y="0"/>
                  </a:lnTo>
                  <a:lnTo>
                    <a:pt x="75" y="45"/>
                  </a:lnTo>
                  <a:lnTo>
                    <a:pt x="90" y="90"/>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285" name="Freeform 11" descr="Wide upward diagonal">
              <a:extLst>
                <a:ext uri="{FF2B5EF4-FFF2-40B4-BE49-F238E27FC236}">
                  <a16:creationId xmlns="" xmlns:a16="http://schemas.microsoft.com/office/drawing/2014/main" id="{17E785F5-477F-4627-9FA1-3626EBF2A2FB}"/>
                </a:ext>
              </a:extLst>
            </p:cNvPr>
            <p:cNvSpPr>
              <a:spLocks/>
            </p:cNvSpPr>
            <p:nvPr/>
          </p:nvSpPr>
          <p:spPr bwMode="auto">
            <a:xfrm>
              <a:off x="6299" y="15444"/>
              <a:ext cx="3963" cy="255"/>
            </a:xfrm>
            <a:custGeom>
              <a:avLst/>
              <a:gdLst>
                <a:gd name="T0" fmla="*/ 9417 w 3327"/>
                <a:gd name="T1" fmla="*/ 0 h 225"/>
                <a:gd name="T2" fmla="*/ 9373 w 3327"/>
                <a:gd name="T3" fmla="*/ 65 h 225"/>
                <a:gd name="T4" fmla="*/ 9291 w 3327"/>
                <a:gd name="T5" fmla="*/ 96 h 225"/>
                <a:gd name="T6" fmla="*/ 9247 w 3327"/>
                <a:gd name="T7" fmla="*/ 127 h 225"/>
                <a:gd name="T8" fmla="*/ 9161 w 3327"/>
                <a:gd name="T9" fmla="*/ 160 h 225"/>
                <a:gd name="T10" fmla="*/ 8993 w 3327"/>
                <a:gd name="T11" fmla="*/ 190 h 225"/>
                <a:gd name="T12" fmla="*/ 8778 w 3327"/>
                <a:gd name="T13" fmla="*/ 190 h 225"/>
                <a:gd name="T14" fmla="*/ 8778 w 3327"/>
                <a:gd name="T15" fmla="*/ 190 h 225"/>
                <a:gd name="T16" fmla="*/ 0 w 3327"/>
                <a:gd name="T17" fmla="*/ 190 h 225"/>
                <a:gd name="T18" fmla="*/ 0 w 3327"/>
                <a:gd name="T19" fmla="*/ 478 h 225"/>
                <a:gd name="T20" fmla="*/ 9035 w 3327"/>
                <a:gd name="T21" fmla="*/ 478 h 225"/>
                <a:gd name="T22" fmla="*/ 9247 w 3327"/>
                <a:gd name="T23" fmla="*/ 445 h 225"/>
                <a:gd name="T24" fmla="*/ 9333 w 3327"/>
                <a:gd name="T25" fmla="*/ 413 h 225"/>
                <a:gd name="T26" fmla="*/ 9373 w 3327"/>
                <a:gd name="T27" fmla="*/ 382 h 225"/>
                <a:gd name="T28" fmla="*/ 9459 w 3327"/>
                <a:gd name="T29" fmla="*/ 318 h 225"/>
                <a:gd name="T30" fmla="*/ 9503 w 3327"/>
                <a:gd name="T31" fmla="*/ 254 h 225"/>
                <a:gd name="T32" fmla="*/ 9459 w 3327"/>
                <a:gd name="T33" fmla="*/ 127 h 225"/>
                <a:gd name="T34" fmla="*/ 9417 w 3327"/>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297" y="0"/>
                  </a:moveTo>
                  <a:lnTo>
                    <a:pt x="3282" y="30"/>
                  </a:lnTo>
                  <a:lnTo>
                    <a:pt x="3252" y="45"/>
                  </a:lnTo>
                  <a:lnTo>
                    <a:pt x="3237" y="60"/>
                  </a:lnTo>
                  <a:lnTo>
                    <a:pt x="3208" y="75"/>
                  </a:lnTo>
                  <a:lnTo>
                    <a:pt x="3148" y="90"/>
                  </a:lnTo>
                  <a:lnTo>
                    <a:pt x="3073" y="90"/>
                  </a:lnTo>
                  <a:lnTo>
                    <a:pt x="0" y="90"/>
                  </a:lnTo>
                  <a:lnTo>
                    <a:pt x="0" y="225"/>
                  </a:lnTo>
                  <a:lnTo>
                    <a:pt x="3163" y="225"/>
                  </a:lnTo>
                  <a:lnTo>
                    <a:pt x="3237" y="210"/>
                  </a:lnTo>
                  <a:lnTo>
                    <a:pt x="3267" y="195"/>
                  </a:lnTo>
                  <a:lnTo>
                    <a:pt x="3282" y="180"/>
                  </a:lnTo>
                  <a:lnTo>
                    <a:pt x="3312" y="150"/>
                  </a:lnTo>
                  <a:lnTo>
                    <a:pt x="3327" y="120"/>
                  </a:lnTo>
                  <a:lnTo>
                    <a:pt x="3312" y="60"/>
                  </a:lnTo>
                  <a:lnTo>
                    <a:pt x="3297" y="0"/>
                  </a:lnTo>
                  <a:close/>
                </a:path>
              </a:pathLst>
            </a:custGeom>
            <a:pattFill prst="wdUpDiag">
              <a:fgClr>
                <a:srgbClr val="0000FF"/>
              </a:fgClr>
              <a:bgClr>
                <a:srgbClr val="FFFFFF"/>
              </a:bgClr>
            </a:patt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286" name="Freeform 12">
              <a:extLst>
                <a:ext uri="{FF2B5EF4-FFF2-40B4-BE49-F238E27FC236}">
                  <a16:creationId xmlns="" xmlns:a16="http://schemas.microsoft.com/office/drawing/2014/main" id="{6D5B9EF0-0156-4E82-A454-75EF4B2134FD}"/>
                </a:ext>
              </a:extLst>
            </p:cNvPr>
            <p:cNvSpPr>
              <a:spLocks/>
            </p:cNvSpPr>
            <p:nvPr/>
          </p:nvSpPr>
          <p:spPr bwMode="auto">
            <a:xfrm>
              <a:off x="10762" y="8493"/>
              <a:ext cx="107" cy="5781"/>
            </a:xfrm>
            <a:custGeom>
              <a:avLst/>
              <a:gdLst>
                <a:gd name="T0" fmla="*/ 0 w 90"/>
                <a:gd name="T1" fmla="*/ 10454 h 5117"/>
                <a:gd name="T2" fmla="*/ 43 w 90"/>
                <a:gd name="T3" fmla="*/ 10390 h 5117"/>
                <a:gd name="T4" fmla="*/ 43 w 90"/>
                <a:gd name="T5" fmla="*/ 10267 h 5117"/>
                <a:gd name="T6" fmla="*/ 43 w 90"/>
                <a:gd name="T7" fmla="*/ 10142 h 5117"/>
                <a:gd name="T8" fmla="*/ 87 w 90"/>
                <a:gd name="T9" fmla="*/ 10015 h 5117"/>
                <a:gd name="T10" fmla="*/ 87 w 90"/>
                <a:gd name="T11" fmla="*/ 9675 h 5117"/>
                <a:gd name="T12" fmla="*/ 87 w 90"/>
                <a:gd name="T13" fmla="*/ 9331 h 5117"/>
                <a:gd name="T14" fmla="*/ 87 w 90"/>
                <a:gd name="T15" fmla="*/ 9331 h 5117"/>
                <a:gd name="T16" fmla="*/ 87 w 90"/>
                <a:gd name="T17" fmla="*/ 0 h 5117"/>
                <a:gd name="T18" fmla="*/ 254 w 90"/>
                <a:gd name="T19" fmla="*/ 0 h 5117"/>
                <a:gd name="T20" fmla="*/ 254 w 90"/>
                <a:gd name="T21" fmla="*/ 9361 h 5117"/>
                <a:gd name="T22" fmla="*/ 254 w 90"/>
                <a:gd name="T23" fmla="*/ 9361 h 5117"/>
                <a:gd name="T24" fmla="*/ 254 w 90"/>
                <a:gd name="T25" fmla="*/ 9767 h 5117"/>
                <a:gd name="T26" fmla="*/ 254 w 90"/>
                <a:gd name="T27" fmla="*/ 10110 h 5117"/>
                <a:gd name="T28" fmla="*/ 212 w 90"/>
                <a:gd name="T29" fmla="*/ 10298 h 5117"/>
                <a:gd name="T30" fmla="*/ 212 w 90"/>
                <a:gd name="T31" fmla="*/ 10422 h 5117"/>
                <a:gd name="T32" fmla="*/ 168 w 90"/>
                <a:gd name="T33" fmla="*/ 10546 h 5117"/>
                <a:gd name="T34" fmla="*/ 127 w 90"/>
                <a:gd name="T35" fmla="*/ 10639 h 5117"/>
                <a:gd name="T36" fmla="*/ 87 w 90"/>
                <a:gd name="T37" fmla="*/ 10546 h 5117"/>
                <a:gd name="T38" fmla="*/ 0 w 90"/>
                <a:gd name="T39" fmla="*/ 10454 h 5117"/>
                <a:gd name="T40" fmla="*/ 0 w 90"/>
                <a:gd name="T41" fmla="*/ 10454 h 5117"/>
                <a:gd name="T42" fmla="*/ 0 w 90"/>
                <a:gd name="T43" fmla="*/ 10454 h 51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0"/>
                <a:gd name="T67" fmla="*/ 0 h 5117"/>
                <a:gd name="T68" fmla="*/ 90 w 90"/>
                <a:gd name="T69" fmla="*/ 5117 h 51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0" h="5117">
                  <a:moveTo>
                    <a:pt x="0" y="5027"/>
                  </a:moveTo>
                  <a:lnTo>
                    <a:pt x="15" y="4997"/>
                  </a:lnTo>
                  <a:lnTo>
                    <a:pt x="15" y="4937"/>
                  </a:lnTo>
                  <a:lnTo>
                    <a:pt x="15" y="4877"/>
                  </a:lnTo>
                  <a:lnTo>
                    <a:pt x="30" y="4817"/>
                  </a:lnTo>
                  <a:lnTo>
                    <a:pt x="30" y="4652"/>
                  </a:lnTo>
                  <a:lnTo>
                    <a:pt x="30" y="4487"/>
                  </a:lnTo>
                  <a:lnTo>
                    <a:pt x="30" y="0"/>
                  </a:lnTo>
                  <a:lnTo>
                    <a:pt x="90" y="0"/>
                  </a:lnTo>
                  <a:lnTo>
                    <a:pt x="90" y="4502"/>
                  </a:lnTo>
                  <a:lnTo>
                    <a:pt x="90" y="4697"/>
                  </a:lnTo>
                  <a:lnTo>
                    <a:pt x="90" y="4862"/>
                  </a:lnTo>
                  <a:lnTo>
                    <a:pt x="75" y="4952"/>
                  </a:lnTo>
                  <a:lnTo>
                    <a:pt x="75" y="5012"/>
                  </a:lnTo>
                  <a:lnTo>
                    <a:pt x="60" y="5072"/>
                  </a:lnTo>
                  <a:lnTo>
                    <a:pt x="45" y="5117"/>
                  </a:lnTo>
                  <a:lnTo>
                    <a:pt x="30" y="5072"/>
                  </a:lnTo>
                  <a:lnTo>
                    <a:pt x="0" y="5027"/>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287" name="Freeform 13" descr="Wide upward diagonal">
              <a:extLst>
                <a:ext uri="{FF2B5EF4-FFF2-40B4-BE49-F238E27FC236}">
                  <a16:creationId xmlns="" xmlns:a16="http://schemas.microsoft.com/office/drawing/2014/main" id="{FF5AD33D-E2B7-435A-8D02-CC9A898DEFBA}"/>
                </a:ext>
              </a:extLst>
            </p:cNvPr>
            <p:cNvSpPr>
              <a:spLocks/>
            </p:cNvSpPr>
            <p:nvPr/>
          </p:nvSpPr>
          <p:spPr bwMode="auto">
            <a:xfrm>
              <a:off x="2335" y="15444"/>
              <a:ext cx="3964" cy="255"/>
            </a:xfrm>
            <a:custGeom>
              <a:avLst/>
              <a:gdLst>
                <a:gd name="T0" fmla="*/ 87 w 3327"/>
                <a:gd name="T1" fmla="*/ 0 h 225"/>
                <a:gd name="T2" fmla="*/ 129 w 3327"/>
                <a:gd name="T3" fmla="*/ 65 h 225"/>
                <a:gd name="T4" fmla="*/ 213 w 3327"/>
                <a:gd name="T5" fmla="*/ 96 h 225"/>
                <a:gd name="T6" fmla="*/ 255 w 3327"/>
                <a:gd name="T7" fmla="*/ 127 h 225"/>
                <a:gd name="T8" fmla="*/ 340 w 3327"/>
                <a:gd name="T9" fmla="*/ 160 h 225"/>
                <a:gd name="T10" fmla="*/ 512 w 3327"/>
                <a:gd name="T11" fmla="*/ 190 h 225"/>
                <a:gd name="T12" fmla="*/ 727 w 3327"/>
                <a:gd name="T13" fmla="*/ 190 h 225"/>
                <a:gd name="T14" fmla="*/ 727 w 3327"/>
                <a:gd name="T15" fmla="*/ 190 h 225"/>
                <a:gd name="T16" fmla="*/ 9517 w 3327"/>
                <a:gd name="T17" fmla="*/ 190 h 225"/>
                <a:gd name="T18" fmla="*/ 9517 w 3327"/>
                <a:gd name="T19" fmla="*/ 478 h 225"/>
                <a:gd name="T20" fmla="*/ 467 w 3327"/>
                <a:gd name="T21" fmla="*/ 478 h 225"/>
                <a:gd name="T22" fmla="*/ 301 w 3327"/>
                <a:gd name="T23" fmla="*/ 445 h 225"/>
                <a:gd name="T24" fmla="*/ 170 w 3327"/>
                <a:gd name="T25" fmla="*/ 413 h 225"/>
                <a:gd name="T26" fmla="*/ 129 w 3327"/>
                <a:gd name="T27" fmla="*/ 382 h 225"/>
                <a:gd name="T28" fmla="*/ 43 w 3327"/>
                <a:gd name="T29" fmla="*/ 318 h 225"/>
                <a:gd name="T30" fmla="*/ 0 w 3327"/>
                <a:gd name="T31" fmla="*/ 254 h 225"/>
                <a:gd name="T32" fmla="*/ 43 w 3327"/>
                <a:gd name="T33" fmla="*/ 127 h 225"/>
                <a:gd name="T34" fmla="*/ 87 w 3327"/>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0" y="0"/>
                  </a:moveTo>
                  <a:lnTo>
                    <a:pt x="45" y="30"/>
                  </a:lnTo>
                  <a:lnTo>
                    <a:pt x="75" y="45"/>
                  </a:lnTo>
                  <a:lnTo>
                    <a:pt x="90" y="60"/>
                  </a:lnTo>
                  <a:lnTo>
                    <a:pt x="119" y="75"/>
                  </a:lnTo>
                  <a:lnTo>
                    <a:pt x="179" y="90"/>
                  </a:lnTo>
                  <a:lnTo>
                    <a:pt x="254" y="90"/>
                  </a:lnTo>
                  <a:lnTo>
                    <a:pt x="3327" y="90"/>
                  </a:lnTo>
                  <a:lnTo>
                    <a:pt x="3327" y="225"/>
                  </a:lnTo>
                  <a:lnTo>
                    <a:pt x="164" y="225"/>
                  </a:lnTo>
                  <a:lnTo>
                    <a:pt x="105" y="210"/>
                  </a:lnTo>
                  <a:lnTo>
                    <a:pt x="60" y="195"/>
                  </a:lnTo>
                  <a:lnTo>
                    <a:pt x="45" y="180"/>
                  </a:lnTo>
                  <a:lnTo>
                    <a:pt x="15" y="150"/>
                  </a:lnTo>
                  <a:lnTo>
                    <a:pt x="0" y="120"/>
                  </a:lnTo>
                  <a:lnTo>
                    <a:pt x="15" y="60"/>
                  </a:lnTo>
                  <a:lnTo>
                    <a:pt x="30" y="0"/>
                  </a:lnTo>
                  <a:close/>
                </a:path>
              </a:pathLst>
            </a:custGeom>
            <a:pattFill prst="wdUpDiag">
              <a:fgClr>
                <a:srgbClr val="0000FF"/>
              </a:fgClr>
              <a:bgClr>
                <a:srgbClr val="FFFFFF"/>
              </a:bgClr>
            </a:patt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288" name="Freeform 14">
              <a:extLst>
                <a:ext uri="{FF2B5EF4-FFF2-40B4-BE49-F238E27FC236}">
                  <a16:creationId xmlns="" xmlns:a16="http://schemas.microsoft.com/office/drawing/2014/main" id="{0D311474-5670-423C-8253-9FAB32F13958}"/>
                </a:ext>
              </a:extLst>
            </p:cNvPr>
            <p:cNvSpPr>
              <a:spLocks/>
            </p:cNvSpPr>
            <p:nvPr/>
          </p:nvSpPr>
          <p:spPr bwMode="auto">
            <a:xfrm>
              <a:off x="1728" y="8493"/>
              <a:ext cx="107" cy="5781"/>
            </a:xfrm>
            <a:custGeom>
              <a:avLst/>
              <a:gdLst>
                <a:gd name="T0" fmla="*/ 254 w 90"/>
                <a:gd name="T1" fmla="*/ 10454 h 5117"/>
                <a:gd name="T2" fmla="*/ 212 w 90"/>
                <a:gd name="T3" fmla="*/ 10390 h 5117"/>
                <a:gd name="T4" fmla="*/ 212 w 90"/>
                <a:gd name="T5" fmla="*/ 10267 h 5117"/>
                <a:gd name="T6" fmla="*/ 212 w 90"/>
                <a:gd name="T7" fmla="*/ 10142 h 5117"/>
                <a:gd name="T8" fmla="*/ 168 w 90"/>
                <a:gd name="T9" fmla="*/ 10015 h 5117"/>
                <a:gd name="T10" fmla="*/ 168 w 90"/>
                <a:gd name="T11" fmla="*/ 9675 h 5117"/>
                <a:gd name="T12" fmla="*/ 168 w 90"/>
                <a:gd name="T13" fmla="*/ 9331 h 5117"/>
                <a:gd name="T14" fmla="*/ 168 w 90"/>
                <a:gd name="T15" fmla="*/ 0 h 5117"/>
                <a:gd name="T16" fmla="*/ 0 w 90"/>
                <a:gd name="T17" fmla="*/ 0 h 5117"/>
                <a:gd name="T18" fmla="*/ 0 w 90"/>
                <a:gd name="T19" fmla="*/ 9361 h 5117"/>
                <a:gd name="T20" fmla="*/ 0 w 90"/>
                <a:gd name="T21" fmla="*/ 9361 h 5117"/>
                <a:gd name="T22" fmla="*/ 0 w 90"/>
                <a:gd name="T23" fmla="*/ 9767 h 5117"/>
                <a:gd name="T24" fmla="*/ 43 w 90"/>
                <a:gd name="T25" fmla="*/ 10110 h 5117"/>
                <a:gd name="T26" fmla="*/ 43 w 90"/>
                <a:gd name="T27" fmla="*/ 10298 h 5117"/>
                <a:gd name="T28" fmla="*/ 87 w 90"/>
                <a:gd name="T29" fmla="*/ 10422 h 5117"/>
                <a:gd name="T30" fmla="*/ 87 w 90"/>
                <a:gd name="T31" fmla="*/ 10546 h 5117"/>
                <a:gd name="T32" fmla="*/ 127 w 90"/>
                <a:gd name="T33" fmla="*/ 10639 h 5117"/>
                <a:gd name="T34" fmla="*/ 254 w 90"/>
                <a:gd name="T35" fmla="*/ 10454 h 5117"/>
                <a:gd name="T36" fmla="*/ 254 w 90"/>
                <a:gd name="T37" fmla="*/ 10454 h 5117"/>
                <a:gd name="T38" fmla="*/ 254 w 90"/>
                <a:gd name="T39" fmla="*/ 10454 h 5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5117"/>
                <a:gd name="T62" fmla="*/ 90 w 90"/>
                <a:gd name="T63" fmla="*/ 5117 h 51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5117">
                  <a:moveTo>
                    <a:pt x="90" y="5027"/>
                  </a:moveTo>
                  <a:lnTo>
                    <a:pt x="75" y="4997"/>
                  </a:lnTo>
                  <a:lnTo>
                    <a:pt x="75" y="4937"/>
                  </a:lnTo>
                  <a:lnTo>
                    <a:pt x="75" y="4877"/>
                  </a:lnTo>
                  <a:lnTo>
                    <a:pt x="60" y="4817"/>
                  </a:lnTo>
                  <a:lnTo>
                    <a:pt x="60" y="4652"/>
                  </a:lnTo>
                  <a:lnTo>
                    <a:pt x="60" y="4487"/>
                  </a:lnTo>
                  <a:lnTo>
                    <a:pt x="60" y="0"/>
                  </a:lnTo>
                  <a:lnTo>
                    <a:pt x="0" y="0"/>
                  </a:lnTo>
                  <a:lnTo>
                    <a:pt x="0" y="4502"/>
                  </a:lnTo>
                  <a:lnTo>
                    <a:pt x="0" y="4697"/>
                  </a:lnTo>
                  <a:lnTo>
                    <a:pt x="15" y="4862"/>
                  </a:lnTo>
                  <a:lnTo>
                    <a:pt x="15" y="4952"/>
                  </a:lnTo>
                  <a:lnTo>
                    <a:pt x="30" y="5012"/>
                  </a:lnTo>
                  <a:lnTo>
                    <a:pt x="30" y="5072"/>
                  </a:lnTo>
                  <a:lnTo>
                    <a:pt x="45" y="5117"/>
                  </a:lnTo>
                  <a:lnTo>
                    <a:pt x="90" y="5027"/>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289" name="Freeform 15">
              <a:extLst>
                <a:ext uri="{FF2B5EF4-FFF2-40B4-BE49-F238E27FC236}">
                  <a16:creationId xmlns="" xmlns:a16="http://schemas.microsoft.com/office/drawing/2014/main" id="{97606391-ED06-4C3D-AB42-5947C1A398DD}"/>
                </a:ext>
              </a:extLst>
            </p:cNvPr>
            <p:cNvSpPr>
              <a:spLocks/>
            </p:cNvSpPr>
            <p:nvPr/>
          </p:nvSpPr>
          <p:spPr bwMode="auto">
            <a:xfrm>
              <a:off x="10440" y="2475"/>
              <a:ext cx="322" cy="1288"/>
            </a:xfrm>
            <a:custGeom>
              <a:avLst/>
              <a:gdLst>
                <a:gd name="T0" fmla="*/ 563 w 270"/>
                <a:gd name="T1" fmla="*/ 342 h 1140"/>
                <a:gd name="T2" fmla="*/ 431 w 270"/>
                <a:gd name="T3" fmla="*/ 281 h 1140"/>
                <a:gd name="T4" fmla="*/ 346 w 270"/>
                <a:gd name="T5" fmla="*/ 312 h 1140"/>
                <a:gd name="T6" fmla="*/ 259 w 270"/>
                <a:gd name="T7" fmla="*/ 468 h 1140"/>
                <a:gd name="T8" fmla="*/ 213 w 270"/>
                <a:gd name="T9" fmla="*/ 655 h 1140"/>
                <a:gd name="T10" fmla="*/ 175 w 270"/>
                <a:gd name="T11" fmla="*/ 843 h 1140"/>
                <a:gd name="T12" fmla="*/ 213 w 270"/>
                <a:gd name="T13" fmla="*/ 997 h 1140"/>
                <a:gd name="T14" fmla="*/ 302 w 270"/>
                <a:gd name="T15" fmla="*/ 1154 h 1140"/>
                <a:gd name="T16" fmla="*/ 431 w 270"/>
                <a:gd name="T17" fmla="*/ 1154 h 1140"/>
                <a:gd name="T18" fmla="*/ 475 w 270"/>
                <a:gd name="T19" fmla="*/ 1122 h 1140"/>
                <a:gd name="T20" fmla="*/ 518 w 270"/>
                <a:gd name="T21" fmla="*/ 997 h 1140"/>
                <a:gd name="T22" fmla="*/ 563 w 270"/>
                <a:gd name="T23" fmla="*/ 904 h 1140"/>
                <a:gd name="T24" fmla="*/ 649 w 270"/>
                <a:gd name="T25" fmla="*/ 997 h 1140"/>
                <a:gd name="T26" fmla="*/ 689 w 270"/>
                <a:gd name="T27" fmla="*/ 1122 h 1140"/>
                <a:gd name="T28" fmla="*/ 649 w 270"/>
                <a:gd name="T29" fmla="*/ 1247 h 1140"/>
                <a:gd name="T30" fmla="*/ 689 w 270"/>
                <a:gd name="T31" fmla="*/ 1309 h 1140"/>
                <a:gd name="T32" fmla="*/ 733 w 270"/>
                <a:gd name="T33" fmla="*/ 1404 h 1140"/>
                <a:gd name="T34" fmla="*/ 733 w 270"/>
                <a:gd name="T35" fmla="*/ 1530 h 1140"/>
                <a:gd name="T36" fmla="*/ 733 w 270"/>
                <a:gd name="T37" fmla="*/ 1654 h 1140"/>
                <a:gd name="T38" fmla="*/ 733 w 270"/>
                <a:gd name="T39" fmla="*/ 1747 h 1140"/>
                <a:gd name="T40" fmla="*/ 776 w 270"/>
                <a:gd name="T41" fmla="*/ 1934 h 1140"/>
                <a:gd name="T42" fmla="*/ 776 w 270"/>
                <a:gd name="T43" fmla="*/ 2152 h 1140"/>
                <a:gd name="T44" fmla="*/ 689 w 270"/>
                <a:gd name="T45" fmla="*/ 2309 h 1140"/>
                <a:gd name="T46" fmla="*/ 689 w 270"/>
                <a:gd name="T47" fmla="*/ 2278 h 1140"/>
                <a:gd name="T48" fmla="*/ 649 w 270"/>
                <a:gd name="T49" fmla="*/ 2059 h 1140"/>
                <a:gd name="T50" fmla="*/ 563 w 270"/>
                <a:gd name="T51" fmla="*/ 1872 h 1140"/>
                <a:gd name="T52" fmla="*/ 431 w 270"/>
                <a:gd name="T53" fmla="*/ 1715 h 1140"/>
                <a:gd name="T54" fmla="*/ 259 w 270"/>
                <a:gd name="T55" fmla="*/ 1559 h 1140"/>
                <a:gd name="T56" fmla="*/ 87 w 270"/>
                <a:gd name="T57" fmla="*/ 1279 h 1140"/>
                <a:gd name="T58" fmla="*/ 0 w 270"/>
                <a:gd name="T59" fmla="*/ 904 h 1140"/>
                <a:gd name="T60" fmla="*/ 43 w 270"/>
                <a:gd name="T61" fmla="*/ 592 h 1140"/>
                <a:gd name="T62" fmla="*/ 87 w 270"/>
                <a:gd name="T63" fmla="*/ 404 h 1140"/>
                <a:gd name="T64" fmla="*/ 175 w 270"/>
                <a:gd name="T65" fmla="*/ 156 h 1140"/>
                <a:gd name="T66" fmla="*/ 346 w 270"/>
                <a:gd name="T67" fmla="*/ 31 h 1140"/>
                <a:gd name="T68" fmla="*/ 518 w 270"/>
                <a:gd name="T69" fmla="*/ 31 h 1140"/>
                <a:gd name="T70" fmla="*/ 689 w 270"/>
                <a:gd name="T71" fmla="*/ 125 h 1140"/>
                <a:gd name="T72" fmla="*/ 689 w 270"/>
                <a:gd name="T73" fmla="*/ 342 h 1140"/>
                <a:gd name="T74" fmla="*/ 649 w 270"/>
                <a:gd name="T75" fmla="*/ 40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225" y="210"/>
                  </a:moveTo>
                  <a:lnTo>
                    <a:pt x="195" y="165"/>
                  </a:lnTo>
                  <a:lnTo>
                    <a:pt x="180" y="135"/>
                  </a:lnTo>
                  <a:lnTo>
                    <a:pt x="150" y="135"/>
                  </a:lnTo>
                  <a:lnTo>
                    <a:pt x="135" y="135"/>
                  </a:lnTo>
                  <a:lnTo>
                    <a:pt x="120" y="150"/>
                  </a:lnTo>
                  <a:lnTo>
                    <a:pt x="105" y="180"/>
                  </a:lnTo>
                  <a:lnTo>
                    <a:pt x="90" y="225"/>
                  </a:lnTo>
                  <a:lnTo>
                    <a:pt x="75" y="255"/>
                  </a:lnTo>
                  <a:lnTo>
                    <a:pt x="75" y="315"/>
                  </a:lnTo>
                  <a:lnTo>
                    <a:pt x="60" y="360"/>
                  </a:lnTo>
                  <a:lnTo>
                    <a:pt x="60" y="405"/>
                  </a:lnTo>
                  <a:lnTo>
                    <a:pt x="75" y="450"/>
                  </a:lnTo>
                  <a:lnTo>
                    <a:pt x="75" y="480"/>
                  </a:lnTo>
                  <a:lnTo>
                    <a:pt x="90" y="510"/>
                  </a:lnTo>
                  <a:lnTo>
                    <a:pt x="105" y="555"/>
                  </a:lnTo>
                  <a:lnTo>
                    <a:pt x="135" y="570"/>
                  </a:lnTo>
                  <a:lnTo>
                    <a:pt x="150" y="555"/>
                  </a:lnTo>
                  <a:lnTo>
                    <a:pt x="165" y="555"/>
                  </a:lnTo>
                  <a:lnTo>
                    <a:pt x="165" y="540"/>
                  </a:lnTo>
                  <a:lnTo>
                    <a:pt x="180" y="510"/>
                  </a:lnTo>
                  <a:lnTo>
                    <a:pt x="180" y="480"/>
                  </a:lnTo>
                  <a:lnTo>
                    <a:pt x="180" y="435"/>
                  </a:lnTo>
                  <a:lnTo>
                    <a:pt x="195" y="435"/>
                  </a:lnTo>
                  <a:lnTo>
                    <a:pt x="210" y="450"/>
                  </a:lnTo>
                  <a:lnTo>
                    <a:pt x="225" y="480"/>
                  </a:lnTo>
                  <a:lnTo>
                    <a:pt x="225" y="510"/>
                  </a:lnTo>
                  <a:lnTo>
                    <a:pt x="240" y="540"/>
                  </a:lnTo>
                  <a:lnTo>
                    <a:pt x="240" y="570"/>
                  </a:lnTo>
                  <a:lnTo>
                    <a:pt x="225" y="600"/>
                  </a:lnTo>
                  <a:lnTo>
                    <a:pt x="225" y="630"/>
                  </a:lnTo>
                  <a:lnTo>
                    <a:pt x="240" y="630"/>
                  </a:lnTo>
                  <a:lnTo>
                    <a:pt x="240" y="660"/>
                  </a:lnTo>
                  <a:lnTo>
                    <a:pt x="255" y="675"/>
                  </a:lnTo>
                  <a:lnTo>
                    <a:pt x="255" y="705"/>
                  </a:lnTo>
                  <a:lnTo>
                    <a:pt x="255" y="735"/>
                  </a:lnTo>
                  <a:lnTo>
                    <a:pt x="255" y="765"/>
                  </a:lnTo>
                  <a:lnTo>
                    <a:pt x="255" y="795"/>
                  </a:lnTo>
                  <a:lnTo>
                    <a:pt x="240" y="810"/>
                  </a:lnTo>
                  <a:lnTo>
                    <a:pt x="255" y="840"/>
                  </a:lnTo>
                  <a:lnTo>
                    <a:pt x="270" y="885"/>
                  </a:lnTo>
                  <a:lnTo>
                    <a:pt x="270" y="930"/>
                  </a:lnTo>
                  <a:lnTo>
                    <a:pt x="270" y="990"/>
                  </a:lnTo>
                  <a:lnTo>
                    <a:pt x="270" y="1035"/>
                  </a:lnTo>
                  <a:lnTo>
                    <a:pt x="255" y="1080"/>
                  </a:lnTo>
                  <a:lnTo>
                    <a:pt x="240" y="1110"/>
                  </a:lnTo>
                  <a:lnTo>
                    <a:pt x="225" y="1140"/>
                  </a:lnTo>
                  <a:lnTo>
                    <a:pt x="240" y="1095"/>
                  </a:lnTo>
                  <a:lnTo>
                    <a:pt x="240" y="1035"/>
                  </a:lnTo>
                  <a:lnTo>
                    <a:pt x="225" y="990"/>
                  </a:lnTo>
                  <a:lnTo>
                    <a:pt x="210" y="945"/>
                  </a:lnTo>
                  <a:lnTo>
                    <a:pt x="195" y="900"/>
                  </a:lnTo>
                  <a:lnTo>
                    <a:pt x="180" y="855"/>
                  </a:lnTo>
                  <a:lnTo>
                    <a:pt x="150" y="825"/>
                  </a:lnTo>
                  <a:lnTo>
                    <a:pt x="135" y="795"/>
                  </a:lnTo>
                  <a:lnTo>
                    <a:pt x="90" y="750"/>
                  </a:lnTo>
                  <a:lnTo>
                    <a:pt x="60" y="690"/>
                  </a:lnTo>
                  <a:lnTo>
                    <a:pt x="30" y="615"/>
                  </a:lnTo>
                  <a:lnTo>
                    <a:pt x="15" y="540"/>
                  </a:lnTo>
                  <a:lnTo>
                    <a:pt x="0" y="435"/>
                  </a:lnTo>
                  <a:lnTo>
                    <a:pt x="0" y="345"/>
                  </a:lnTo>
                  <a:lnTo>
                    <a:pt x="15" y="285"/>
                  </a:lnTo>
                  <a:lnTo>
                    <a:pt x="15" y="240"/>
                  </a:lnTo>
                  <a:lnTo>
                    <a:pt x="30" y="195"/>
                  </a:lnTo>
                  <a:lnTo>
                    <a:pt x="45" y="150"/>
                  </a:lnTo>
                  <a:lnTo>
                    <a:pt x="60" y="75"/>
                  </a:lnTo>
                  <a:lnTo>
                    <a:pt x="90" y="45"/>
                  </a:lnTo>
                  <a:lnTo>
                    <a:pt x="120" y="15"/>
                  </a:lnTo>
                  <a:lnTo>
                    <a:pt x="150" y="0"/>
                  </a:lnTo>
                  <a:lnTo>
                    <a:pt x="180" y="15"/>
                  </a:lnTo>
                  <a:lnTo>
                    <a:pt x="210" y="30"/>
                  </a:lnTo>
                  <a:lnTo>
                    <a:pt x="240" y="60"/>
                  </a:lnTo>
                  <a:lnTo>
                    <a:pt x="270" y="105"/>
                  </a:lnTo>
                  <a:lnTo>
                    <a:pt x="240" y="165"/>
                  </a:lnTo>
                  <a:lnTo>
                    <a:pt x="225" y="210"/>
                  </a:lnTo>
                  <a:lnTo>
                    <a:pt x="225" y="195"/>
                  </a:lnTo>
                  <a:lnTo>
                    <a:pt x="225" y="210"/>
                  </a:lnTo>
                  <a:close/>
                </a:path>
              </a:pathLst>
            </a:custGeom>
            <a:solidFill>
              <a:srgbClr val="00006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290" name="Freeform 16">
              <a:extLst>
                <a:ext uri="{FF2B5EF4-FFF2-40B4-BE49-F238E27FC236}">
                  <a16:creationId xmlns="" xmlns:a16="http://schemas.microsoft.com/office/drawing/2014/main" id="{E3004F40-AB09-4D4A-85CA-AABC5BD45E4A}"/>
                </a:ext>
              </a:extLst>
            </p:cNvPr>
            <p:cNvSpPr>
              <a:spLocks/>
            </p:cNvSpPr>
            <p:nvPr/>
          </p:nvSpPr>
          <p:spPr bwMode="auto">
            <a:xfrm>
              <a:off x="9834" y="1542"/>
              <a:ext cx="535" cy="746"/>
            </a:xfrm>
            <a:custGeom>
              <a:avLst/>
              <a:gdLst>
                <a:gd name="T0" fmla="*/ 1070 w 449"/>
                <a:gd name="T1" fmla="*/ 374 h 660"/>
                <a:gd name="T2" fmla="*/ 1114 w 449"/>
                <a:gd name="T3" fmla="*/ 595 h 660"/>
                <a:gd name="T4" fmla="*/ 1114 w 449"/>
                <a:gd name="T5" fmla="*/ 781 h 660"/>
                <a:gd name="T6" fmla="*/ 1028 w 449"/>
                <a:gd name="T7" fmla="*/ 939 h 660"/>
                <a:gd name="T8" fmla="*/ 940 w 449"/>
                <a:gd name="T9" fmla="*/ 1032 h 660"/>
                <a:gd name="T10" fmla="*/ 813 w 449"/>
                <a:gd name="T11" fmla="*/ 1062 h 660"/>
                <a:gd name="T12" fmla="*/ 727 w 449"/>
                <a:gd name="T13" fmla="*/ 1001 h 660"/>
                <a:gd name="T14" fmla="*/ 643 w 449"/>
                <a:gd name="T15" fmla="*/ 844 h 660"/>
                <a:gd name="T16" fmla="*/ 643 w 449"/>
                <a:gd name="T17" fmla="*/ 625 h 660"/>
                <a:gd name="T18" fmla="*/ 688 w 449"/>
                <a:gd name="T19" fmla="*/ 500 h 660"/>
                <a:gd name="T20" fmla="*/ 727 w 449"/>
                <a:gd name="T21" fmla="*/ 437 h 660"/>
                <a:gd name="T22" fmla="*/ 770 w 449"/>
                <a:gd name="T23" fmla="*/ 374 h 660"/>
                <a:gd name="T24" fmla="*/ 727 w 449"/>
                <a:gd name="T25" fmla="*/ 252 h 660"/>
                <a:gd name="T26" fmla="*/ 688 w 449"/>
                <a:gd name="T27" fmla="*/ 188 h 660"/>
                <a:gd name="T28" fmla="*/ 601 w 449"/>
                <a:gd name="T29" fmla="*/ 188 h 660"/>
                <a:gd name="T30" fmla="*/ 556 w 449"/>
                <a:gd name="T31" fmla="*/ 188 h 660"/>
                <a:gd name="T32" fmla="*/ 514 w 449"/>
                <a:gd name="T33" fmla="*/ 62 h 660"/>
                <a:gd name="T34" fmla="*/ 430 w 449"/>
                <a:gd name="T35" fmla="*/ 62 h 660"/>
                <a:gd name="T36" fmla="*/ 387 w 449"/>
                <a:gd name="T37" fmla="*/ 96 h 660"/>
                <a:gd name="T38" fmla="*/ 301 w 449"/>
                <a:gd name="T39" fmla="*/ 96 h 660"/>
                <a:gd name="T40" fmla="*/ 213 w 449"/>
                <a:gd name="T41" fmla="*/ 0 h 660"/>
                <a:gd name="T42" fmla="*/ 87 w 449"/>
                <a:gd name="T43" fmla="*/ 0 h 660"/>
                <a:gd name="T44" fmla="*/ 0 w 449"/>
                <a:gd name="T45" fmla="*/ 125 h 660"/>
                <a:gd name="T46" fmla="*/ 43 w 449"/>
                <a:gd name="T47" fmla="*/ 188 h 660"/>
                <a:gd name="T48" fmla="*/ 170 w 449"/>
                <a:gd name="T49" fmla="*/ 222 h 660"/>
                <a:gd name="T50" fmla="*/ 255 w 449"/>
                <a:gd name="T51" fmla="*/ 344 h 660"/>
                <a:gd name="T52" fmla="*/ 343 w 449"/>
                <a:gd name="T53" fmla="*/ 595 h 660"/>
                <a:gd name="T54" fmla="*/ 430 w 449"/>
                <a:gd name="T55" fmla="*/ 908 h 660"/>
                <a:gd name="T56" fmla="*/ 556 w 449"/>
                <a:gd name="T57" fmla="*/ 1218 h 660"/>
                <a:gd name="T58" fmla="*/ 770 w 449"/>
                <a:gd name="T59" fmla="*/ 1376 h 660"/>
                <a:gd name="T60" fmla="*/ 940 w 449"/>
                <a:gd name="T61" fmla="*/ 1344 h 660"/>
                <a:gd name="T62" fmla="*/ 1070 w 449"/>
                <a:gd name="T63" fmla="*/ 1283 h 660"/>
                <a:gd name="T64" fmla="*/ 1200 w 449"/>
                <a:gd name="T65" fmla="*/ 1032 h 660"/>
                <a:gd name="T66" fmla="*/ 1283 w 449"/>
                <a:gd name="T67" fmla="*/ 752 h 660"/>
                <a:gd name="T68" fmla="*/ 1283 w 449"/>
                <a:gd name="T69" fmla="*/ 437 h 660"/>
                <a:gd name="T70" fmla="*/ 1200 w 449"/>
                <a:gd name="T71" fmla="*/ 125 h 660"/>
                <a:gd name="T72" fmla="*/ 1114 w 449"/>
                <a:gd name="T73" fmla="*/ 125 h 660"/>
                <a:gd name="T74" fmla="*/ 1028 w 449"/>
                <a:gd name="T75" fmla="*/ 252 h 6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9"/>
                <a:gd name="T115" fmla="*/ 0 h 660"/>
                <a:gd name="T116" fmla="*/ 449 w 449"/>
                <a:gd name="T117" fmla="*/ 660 h 6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9" h="660">
                  <a:moveTo>
                    <a:pt x="359" y="120"/>
                  </a:moveTo>
                  <a:lnTo>
                    <a:pt x="374" y="180"/>
                  </a:lnTo>
                  <a:lnTo>
                    <a:pt x="389" y="225"/>
                  </a:lnTo>
                  <a:lnTo>
                    <a:pt x="389" y="285"/>
                  </a:lnTo>
                  <a:lnTo>
                    <a:pt x="389" y="330"/>
                  </a:lnTo>
                  <a:lnTo>
                    <a:pt x="389" y="375"/>
                  </a:lnTo>
                  <a:lnTo>
                    <a:pt x="374" y="420"/>
                  </a:lnTo>
                  <a:lnTo>
                    <a:pt x="359" y="450"/>
                  </a:lnTo>
                  <a:lnTo>
                    <a:pt x="344" y="465"/>
                  </a:lnTo>
                  <a:lnTo>
                    <a:pt x="329" y="495"/>
                  </a:lnTo>
                  <a:lnTo>
                    <a:pt x="299" y="510"/>
                  </a:lnTo>
                  <a:lnTo>
                    <a:pt x="284" y="510"/>
                  </a:lnTo>
                  <a:lnTo>
                    <a:pt x="269" y="495"/>
                  </a:lnTo>
                  <a:lnTo>
                    <a:pt x="254" y="480"/>
                  </a:lnTo>
                  <a:lnTo>
                    <a:pt x="240" y="465"/>
                  </a:lnTo>
                  <a:lnTo>
                    <a:pt x="225" y="405"/>
                  </a:lnTo>
                  <a:lnTo>
                    <a:pt x="225" y="330"/>
                  </a:lnTo>
                  <a:lnTo>
                    <a:pt x="225" y="300"/>
                  </a:lnTo>
                  <a:lnTo>
                    <a:pt x="225" y="270"/>
                  </a:lnTo>
                  <a:lnTo>
                    <a:pt x="240" y="240"/>
                  </a:lnTo>
                  <a:lnTo>
                    <a:pt x="240" y="225"/>
                  </a:lnTo>
                  <a:lnTo>
                    <a:pt x="254" y="210"/>
                  </a:lnTo>
                  <a:lnTo>
                    <a:pt x="269" y="210"/>
                  </a:lnTo>
                  <a:lnTo>
                    <a:pt x="269" y="180"/>
                  </a:lnTo>
                  <a:lnTo>
                    <a:pt x="269" y="135"/>
                  </a:lnTo>
                  <a:lnTo>
                    <a:pt x="254" y="120"/>
                  </a:lnTo>
                  <a:lnTo>
                    <a:pt x="240" y="90"/>
                  </a:lnTo>
                  <a:lnTo>
                    <a:pt x="225" y="90"/>
                  </a:lnTo>
                  <a:lnTo>
                    <a:pt x="210" y="90"/>
                  </a:lnTo>
                  <a:lnTo>
                    <a:pt x="195" y="120"/>
                  </a:lnTo>
                  <a:lnTo>
                    <a:pt x="195" y="90"/>
                  </a:lnTo>
                  <a:lnTo>
                    <a:pt x="180" y="60"/>
                  </a:lnTo>
                  <a:lnTo>
                    <a:pt x="180" y="30"/>
                  </a:lnTo>
                  <a:lnTo>
                    <a:pt x="165" y="30"/>
                  </a:lnTo>
                  <a:lnTo>
                    <a:pt x="150" y="30"/>
                  </a:lnTo>
                  <a:lnTo>
                    <a:pt x="135" y="30"/>
                  </a:lnTo>
                  <a:lnTo>
                    <a:pt x="135" y="45"/>
                  </a:lnTo>
                  <a:lnTo>
                    <a:pt x="120" y="75"/>
                  </a:lnTo>
                  <a:lnTo>
                    <a:pt x="105" y="45"/>
                  </a:lnTo>
                  <a:lnTo>
                    <a:pt x="90" y="15"/>
                  </a:lnTo>
                  <a:lnTo>
                    <a:pt x="75" y="0"/>
                  </a:lnTo>
                  <a:lnTo>
                    <a:pt x="60" y="0"/>
                  </a:lnTo>
                  <a:lnTo>
                    <a:pt x="30" y="0"/>
                  </a:lnTo>
                  <a:lnTo>
                    <a:pt x="15" y="30"/>
                  </a:lnTo>
                  <a:lnTo>
                    <a:pt x="0" y="60"/>
                  </a:lnTo>
                  <a:lnTo>
                    <a:pt x="0" y="90"/>
                  </a:lnTo>
                  <a:lnTo>
                    <a:pt x="15" y="90"/>
                  </a:lnTo>
                  <a:lnTo>
                    <a:pt x="30" y="90"/>
                  </a:lnTo>
                  <a:lnTo>
                    <a:pt x="60" y="105"/>
                  </a:lnTo>
                  <a:lnTo>
                    <a:pt x="75" y="135"/>
                  </a:lnTo>
                  <a:lnTo>
                    <a:pt x="90" y="165"/>
                  </a:lnTo>
                  <a:lnTo>
                    <a:pt x="105" y="225"/>
                  </a:lnTo>
                  <a:lnTo>
                    <a:pt x="120" y="285"/>
                  </a:lnTo>
                  <a:lnTo>
                    <a:pt x="135" y="345"/>
                  </a:lnTo>
                  <a:lnTo>
                    <a:pt x="150" y="435"/>
                  </a:lnTo>
                  <a:lnTo>
                    <a:pt x="165" y="525"/>
                  </a:lnTo>
                  <a:lnTo>
                    <a:pt x="195" y="585"/>
                  </a:lnTo>
                  <a:lnTo>
                    <a:pt x="240" y="630"/>
                  </a:lnTo>
                  <a:lnTo>
                    <a:pt x="269" y="660"/>
                  </a:lnTo>
                  <a:lnTo>
                    <a:pt x="314" y="660"/>
                  </a:lnTo>
                  <a:lnTo>
                    <a:pt x="329" y="645"/>
                  </a:lnTo>
                  <a:lnTo>
                    <a:pt x="344" y="630"/>
                  </a:lnTo>
                  <a:lnTo>
                    <a:pt x="374" y="615"/>
                  </a:lnTo>
                  <a:lnTo>
                    <a:pt x="389" y="570"/>
                  </a:lnTo>
                  <a:lnTo>
                    <a:pt x="419" y="495"/>
                  </a:lnTo>
                  <a:lnTo>
                    <a:pt x="434" y="435"/>
                  </a:lnTo>
                  <a:lnTo>
                    <a:pt x="449" y="360"/>
                  </a:lnTo>
                  <a:lnTo>
                    <a:pt x="449" y="285"/>
                  </a:lnTo>
                  <a:lnTo>
                    <a:pt x="449" y="210"/>
                  </a:lnTo>
                  <a:lnTo>
                    <a:pt x="434" y="135"/>
                  </a:lnTo>
                  <a:lnTo>
                    <a:pt x="419" y="60"/>
                  </a:lnTo>
                  <a:lnTo>
                    <a:pt x="404" y="0"/>
                  </a:lnTo>
                  <a:lnTo>
                    <a:pt x="389" y="60"/>
                  </a:lnTo>
                  <a:lnTo>
                    <a:pt x="359" y="120"/>
                  </a:lnTo>
                  <a:close/>
                </a:path>
              </a:pathLst>
            </a:custGeom>
            <a:solidFill>
              <a:srgbClr val="00006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291" name="Freeform 17">
              <a:extLst>
                <a:ext uri="{FF2B5EF4-FFF2-40B4-BE49-F238E27FC236}">
                  <a16:creationId xmlns="" xmlns:a16="http://schemas.microsoft.com/office/drawing/2014/main" id="{42DBABF0-0615-4522-A560-8360DA29613E}"/>
                </a:ext>
              </a:extLst>
            </p:cNvPr>
            <p:cNvSpPr>
              <a:spLocks/>
            </p:cNvSpPr>
            <p:nvPr/>
          </p:nvSpPr>
          <p:spPr bwMode="auto">
            <a:xfrm>
              <a:off x="1835" y="2475"/>
              <a:ext cx="322" cy="1288"/>
            </a:xfrm>
            <a:custGeom>
              <a:avLst/>
              <a:gdLst>
                <a:gd name="T0" fmla="*/ 213 w 270"/>
                <a:gd name="T1" fmla="*/ 342 h 1140"/>
                <a:gd name="T2" fmla="*/ 346 w 270"/>
                <a:gd name="T3" fmla="*/ 281 h 1140"/>
                <a:gd name="T4" fmla="*/ 431 w 270"/>
                <a:gd name="T5" fmla="*/ 312 h 1140"/>
                <a:gd name="T6" fmla="*/ 518 w 270"/>
                <a:gd name="T7" fmla="*/ 468 h 1140"/>
                <a:gd name="T8" fmla="*/ 563 w 270"/>
                <a:gd name="T9" fmla="*/ 655 h 1140"/>
                <a:gd name="T10" fmla="*/ 601 w 270"/>
                <a:gd name="T11" fmla="*/ 843 h 1140"/>
                <a:gd name="T12" fmla="*/ 563 w 270"/>
                <a:gd name="T13" fmla="*/ 997 h 1140"/>
                <a:gd name="T14" fmla="*/ 475 w 270"/>
                <a:gd name="T15" fmla="*/ 1154 h 1140"/>
                <a:gd name="T16" fmla="*/ 346 w 270"/>
                <a:gd name="T17" fmla="*/ 1154 h 1140"/>
                <a:gd name="T18" fmla="*/ 302 w 270"/>
                <a:gd name="T19" fmla="*/ 1122 h 1140"/>
                <a:gd name="T20" fmla="*/ 259 w 270"/>
                <a:gd name="T21" fmla="*/ 997 h 1140"/>
                <a:gd name="T22" fmla="*/ 213 w 270"/>
                <a:gd name="T23" fmla="*/ 904 h 1140"/>
                <a:gd name="T24" fmla="*/ 130 w 270"/>
                <a:gd name="T25" fmla="*/ 997 h 1140"/>
                <a:gd name="T26" fmla="*/ 87 w 270"/>
                <a:gd name="T27" fmla="*/ 1122 h 1140"/>
                <a:gd name="T28" fmla="*/ 130 w 270"/>
                <a:gd name="T29" fmla="*/ 1247 h 1140"/>
                <a:gd name="T30" fmla="*/ 87 w 270"/>
                <a:gd name="T31" fmla="*/ 1309 h 1140"/>
                <a:gd name="T32" fmla="*/ 43 w 270"/>
                <a:gd name="T33" fmla="*/ 1404 h 1140"/>
                <a:gd name="T34" fmla="*/ 43 w 270"/>
                <a:gd name="T35" fmla="*/ 1530 h 1140"/>
                <a:gd name="T36" fmla="*/ 43 w 270"/>
                <a:gd name="T37" fmla="*/ 1654 h 1140"/>
                <a:gd name="T38" fmla="*/ 43 w 270"/>
                <a:gd name="T39" fmla="*/ 1747 h 1140"/>
                <a:gd name="T40" fmla="*/ 0 w 270"/>
                <a:gd name="T41" fmla="*/ 1934 h 1140"/>
                <a:gd name="T42" fmla="*/ 0 w 270"/>
                <a:gd name="T43" fmla="*/ 2152 h 1140"/>
                <a:gd name="T44" fmla="*/ 87 w 270"/>
                <a:gd name="T45" fmla="*/ 2309 h 1140"/>
                <a:gd name="T46" fmla="*/ 87 w 270"/>
                <a:gd name="T47" fmla="*/ 2278 h 1140"/>
                <a:gd name="T48" fmla="*/ 130 w 270"/>
                <a:gd name="T49" fmla="*/ 2059 h 1140"/>
                <a:gd name="T50" fmla="*/ 213 w 270"/>
                <a:gd name="T51" fmla="*/ 1872 h 1140"/>
                <a:gd name="T52" fmla="*/ 346 w 270"/>
                <a:gd name="T53" fmla="*/ 1715 h 1140"/>
                <a:gd name="T54" fmla="*/ 518 w 270"/>
                <a:gd name="T55" fmla="*/ 1559 h 1140"/>
                <a:gd name="T56" fmla="*/ 689 w 270"/>
                <a:gd name="T57" fmla="*/ 1279 h 1140"/>
                <a:gd name="T58" fmla="*/ 776 w 270"/>
                <a:gd name="T59" fmla="*/ 904 h 1140"/>
                <a:gd name="T60" fmla="*/ 733 w 270"/>
                <a:gd name="T61" fmla="*/ 592 h 1140"/>
                <a:gd name="T62" fmla="*/ 689 w 270"/>
                <a:gd name="T63" fmla="*/ 404 h 1140"/>
                <a:gd name="T64" fmla="*/ 601 w 270"/>
                <a:gd name="T65" fmla="*/ 156 h 1140"/>
                <a:gd name="T66" fmla="*/ 431 w 270"/>
                <a:gd name="T67" fmla="*/ 31 h 1140"/>
                <a:gd name="T68" fmla="*/ 259 w 270"/>
                <a:gd name="T69" fmla="*/ 31 h 1140"/>
                <a:gd name="T70" fmla="*/ 87 w 270"/>
                <a:gd name="T71" fmla="*/ 125 h 1140"/>
                <a:gd name="T72" fmla="*/ 87 w 270"/>
                <a:gd name="T73" fmla="*/ 342 h 1140"/>
                <a:gd name="T74" fmla="*/ 130 w 270"/>
                <a:gd name="T75" fmla="*/ 40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45" y="210"/>
                  </a:moveTo>
                  <a:lnTo>
                    <a:pt x="75" y="165"/>
                  </a:lnTo>
                  <a:lnTo>
                    <a:pt x="90" y="135"/>
                  </a:lnTo>
                  <a:lnTo>
                    <a:pt x="120" y="135"/>
                  </a:lnTo>
                  <a:lnTo>
                    <a:pt x="135" y="135"/>
                  </a:lnTo>
                  <a:lnTo>
                    <a:pt x="150" y="150"/>
                  </a:lnTo>
                  <a:lnTo>
                    <a:pt x="165" y="180"/>
                  </a:lnTo>
                  <a:lnTo>
                    <a:pt x="180" y="225"/>
                  </a:lnTo>
                  <a:lnTo>
                    <a:pt x="195" y="255"/>
                  </a:lnTo>
                  <a:lnTo>
                    <a:pt x="195" y="315"/>
                  </a:lnTo>
                  <a:lnTo>
                    <a:pt x="210" y="360"/>
                  </a:lnTo>
                  <a:lnTo>
                    <a:pt x="210" y="405"/>
                  </a:lnTo>
                  <a:lnTo>
                    <a:pt x="195" y="450"/>
                  </a:lnTo>
                  <a:lnTo>
                    <a:pt x="195" y="480"/>
                  </a:lnTo>
                  <a:lnTo>
                    <a:pt x="180" y="510"/>
                  </a:lnTo>
                  <a:lnTo>
                    <a:pt x="165" y="555"/>
                  </a:lnTo>
                  <a:lnTo>
                    <a:pt x="135" y="570"/>
                  </a:lnTo>
                  <a:lnTo>
                    <a:pt x="120" y="555"/>
                  </a:lnTo>
                  <a:lnTo>
                    <a:pt x="105" y="555"/>
                  </a:lnTo>
                  <a:lnTo>
                    <a:pt x="105" y="540"/>
                  </a:lnTo>
                  <a:lnTo>
                    <a:pt x="90" y="510"/>
                  </a:lnTo>
                  <a:lnTo>
                    <a:pt x="90" y="480"/>
                  </a:lnTo>
                  <a:lnTo>
                    <a:pt x="90" y="435"/>
                  </a:lnTo>
                  <a:lnTo>
                    <a:pt x="75" y="435"/>
                  </a:lnTo>
                  <a:lnTo>
                    <a:pt x="60" y="450"/>
                  </a:lnTo>
                  <a:lnTo>
                    <a:pt x="45" y="480"/>
                  </a:lnTo>
                  <a:lnTo>
                    <a:pt x="45" y="510"/>
                  </a:lnTo>
                  <a:lnTo>
                    <a:pt x="30" y="540"/>
                  </a:lnTo>
                  <a:lnTo>
                    <a:pt x="30" y="570"/>
                  </a:lnTo>
                  <a:lnTo>
                    <a:pt x="45" y="600"/>
                  </a:lnTo>
                  <a:lnTo>
                    <a:pt x="45" y="630"/>
                  </a:lnTo>
                  <a:lnTo>
                    <a:pt x="30" y="630"/>
                  </a:lnTo>
                  <a:lnTo>
                    <a:pt x="30" y="660"/>
                  </a:lnTo>
                  <a:lnTo>
                    <a:pt x="15" y="675"/>
                  </a:lnTo>
                  <a:lnTo>
                    <a:pt x="15" y="705"/>
                  </a:lnTo>
                  <a:lnTo>
                    <a:pt x="15" y="735"/>
                  </a:lnTo>
                  <a:lnTo>
                    <a:pt x="15" y="765"/>
                  </a:lnTo>
                  <a:lnTo>
                    <a:pt x="15" y="795"/>
                  </a:lnTo>
                  <a:lnTo>
                    <a:pt x="30" y="810"/>
                  </a:lnTo>
                  <a:lnTo>
                    <a:pt x="15" y="840"/>
                  </a:lnTo>
                  <a:lnTo>
                    <a:pt x="0" y="885"/>
                  </a:lnTo>
                  <a:lnTo>
                    <a:pt x="0" y="930"/>
                  </a:lnTo>
                  <a:lnTo>
                    <a:pt x="0" y="990"/>
                  </a:lnTo>
                  <a:lnTo>
                    <a:pt x="0" y="1035"/>
                  </a:lnTo>
                  <a:lnTo>
                    <a:pt x="15" y="1080"/>
                  </a:lnTo>
                  <a:lnTo>
                    <a:pt x="30" y="1110"/>
                  </a:lnTo>
                  <a:lnTo>
                    <a:pt x="45" y="1140"/>
                  </a:lnTo>
                  <a:lnTo>
                    <a:pt x="30" y="1095"/>
                  </a:lnTo>
                  <a:lnTo>
                    <a:pt x="30" y="1035"/>
                  </a:lnTo>
                  <a:lnTo>
                    <a:pt x="45" y="990"/>
                  </a:lnTo>
                  <a:lnTo>
                    <a:pt x="60" y="945"/>
                  </a:lnTo>
                  <a:lnTo>
                    <a:pt x="75" y="900"/>
                  </a:lnTo>
                  <a:lnTo>
                    <a:pt x="90" y="855"/>
                  </a:lnTo>
                  <a:lnTo>
                    <a:pt x="120" y="825"/>
                  </a:lnTo>
                  <a:lnTo>
                    <a:pt x="135" y="795"/>
                  </a:lnTo>
                  <a:lnTo>
                    <a:pt x="180" y="750"/>
                  </a:lnTo>
                  <a:lnTo>
                    <a:pt x="210" y="690"/>
                  </a:lnTo>
                  <a:lnTo>
                    <a:pt x="240" y="615"/>
                  </a:lnTo>
                  <a:lnTo>
                    <a:pt x="255" y="540"/>
                  </a:lnTo>
                  <a:lnTo>
                    <a:pt x="270" y="435"/>
                  </a:lnTo>
                  <a:lnTo>
                    <a:pt x="270" y="345"/>
                  </a:lnTo>
                  <a:lnTo>
                    <a:pt x="255" y="285"/>
                  </a:lnTo>
                  <a:lnTo>
                    <a:pt x="255" y="240"/>
                  </a:lnTo>
                  <a:lnTo>
                    <a:pt x="240" y="195"/>
                  </a:lnTo>
                  <a:lnTo>
                    <a:pt x="225" y="150"/>
                  </a:lnTo>
                  <a:lnTo>
                    <a:pt x="210" y="75"/>
                  </a:lnTo>
                  <a:lnTo>
                    <a:pt x="180" y="45"/>
                  </a:lnTo>
                  <a:lnTo>
                    <a:pt x="150" y="15"/>
                  </a:lnTo>
                  <a:lnTo>
                    <a:pt x="120" y="0"/>
                  </a:lnTo>
                  <a:lnTo>
                    <a:pt x="90" y="15"/>
                  </a:lnTo>
                  <a:lnTo>
                    <a:pt x="60" y="30"/>
                  </a:lnTo>
                  <a:lnTo>
                    <a:pt x="30" y="60"/>
                  </a:lnTo>
                  <a:lnTo>
                    <a:pt x="0" y="105"/>
                  </a:lnTo>
                  <a:lnTo>
                    <a:pt x="30" y="165"/>
                  </a:lnTo>
                  <a:lnTo>
                    <a:pt x="45" y="210"/>
                  </a:lnTo>
                  <a:lnTo>
                    <a:pt x="45" y="195"/>
                  </a:lnTo>
                  <a:lnTo>
                    <a:pt x="45" y="210"/>
                  </a:lnTo>
                  <a:close/>
                </a:path>
              </a:pathLst>
            </a:custGeom>
            <a:solidFill>
              <a:srgbClr val="00006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292" name="Freeform 18">
              <a:extLst>
                <a:ext uri="{FF2B5EF4-FFF2-40B4-BE49-F238E27FC236}">
                  <a16:creationId xmlns="" xmlns:a16="http://schemas.microsoft.com/office/drawing/2014/main" id="{E9CF6AA1-1AA9-4D73-A9F6-92D3FA50BFAE}"/>
                </a:ext>
              </a:extLst>
            </p:cNvPr>
            <p:cNvSpPr>
              <a:spLocks/>
            </p:cNvSpPr>
            <p:nvPr/>
          </p:nvSpPr>
          <p:spPr bwMode="auto">
            <a:xfrm>
              <a:off x="2228" y="1542"/>
              <a:ext cx="553" cy="746"/>
            </a:xfrm>
            <a:custGeom>
              <a:avLst/>
              <a:gdLst>
                <a:gd name="T0" fmla="*/ 213 w 464"/>
                <a:gd name="T1" fmla="*/ 374 h 660"/>
                <a:gd name="T2" fmla="*/ 173 w 464"/>
                <a:gd name="T3" fmla="*/ 595 h 660"/>
                <a:gd name="T4" fmla="*/ 173 w 464"/>
                <a:gd name="T5" fmla="*/ 781 h 660"/>
                <a:gd name="T6" fmla="*/ 259 w 464"/>
                <a:gd name="T7" fmla="*/ 939 h 660"/>
                <a:gd name="T8" fmla="*/ 387 w 464"/>
                <a:gd name="T9" fmla="*/ 1032 h 660"/>
                <a:gd name="T10" fmla="*/ 474 w 464"/>
                <a:gd name="T11" fmla="*/ 1062 h 660"/>
                <a:gd name="T12" fmla="*/ 558 w 464"/>
                <a:gd name="T13" fmla="*/ 1001 h 660"/>
                <a:gd name="T14" fmla="*/ 642 w 464"/>
                <a:gd name="T15" fmla="*/ 844 h 660"/>
                <a:gd name="T16" fmla="*/ 642 w 464"/>
                <a:gd name="T17" fmla="*/ 625 h 660"/>
                <a:gd name="T18" fmla="*/ 599 w 464"/>
                <a:gd name="T19" fmla="*/ 500 h 660"/>
                <a:gd name="T20" fmla="*/ 558 w 464"/>
                <a:gd name="T21" fmla="*/ 437 h 660"/>
                <a:gd name="T22" fmla="*/ 517 w 464"/>
                <a:gd name="T23" fmla="*/ 374 h 660"/>
                <a:gd name="T24" fmla="*/ 558 w 464"/>
                <a:gd name="T25" fmla="*/ 252 h 660"/>
                <a:gd name="T26" fmla="*/ 599 w 464"/>
                <a:gd name="T27" fmla="*/ 188 h 660"/>
                <a:gd name="T28" fmla="*/ 686 w 464"/>
                <a:gd name="T29" fmla="*/ 188 h 660"/>
                <a:gd name="T30" fmla="*/ 727 w 464"/>
                <a:gd name="T31" fmla="*/ 188 h 660"/>
                <a:gd name="T32" fmla="*/ 771 w 464"/>
                <a:gd name="T33" fmla="*/ 62 h 660"/>
                <a:gd name="T34" fmla="*/ 855 w 464"/>
                <a:gd name="T35" fmla="*/ 62 h 660"/>
                <a:gd name="T36" fmla="*/ 901 w 464"/>
                <a:gd name="T37" fmla="*/ 96 h 660"/>
                <a:gd name="T38" fmla="*/ 987 w 464"/>
                <a:gd name="T39" fmla="*/ 96 h 660"/>
                <a:gd name="T40" fmla="*/ 1074 w 464"/>
                <a:gd name="T41" fmla="*/ 0 h 660"/>
                <a:gd name="T42" fmla="*/ 1200 w 464"/>
                <a:gd name="T43" fmla="*/ 0 h 660"/>
                <a:gd name="T44" fmla="*/ 1287 w 464"/>
                <a:gd name="T45" fmla="*/ 125 h 660"/>
                <a:gd name="T46" fmla="*/ 1243 w 464"/>
                <a:gd name="T47" fmla="*/ 188 h 660"/>
                <a:gd name="T48" fmla="*/ 1156 w 464"/>
                <a:gd name="T49" fmla="*/ 222 h 660"/>
                <a:gd name="T50" fmla="*/ 1030 w 464"/>
                <a:gd name="T51" fmla="*/ 344 h 660"/>
                <a:gd name="T52" fmla="*/ 943 w 464"/>
                <a:gd name="T53" fmla="*/ 595 h 660"/>
                <a:gd name="T54" fmla="*/ 855 w 464"/>
                <a:gd name="T55" fmla="*/ 908 h 660"/>
                <a:gd name="T56" fmla="*/ 727 w 464"/>
                <a:gd name="T57" fmla="*/ 1218 h 660"/>
                <a:gd name="T58" fmla="*/ 517 w 464"/>
                <a:gd name="T59" fmla="*/ 1376 h 660"/>
                <a:gd name="T60" fmla="*/ 343 w 464"/>
                <a:gd name="T61" fmla="*/ 1344 h 660"/>
                <a:gd name="T62" fmla="*/ 213 w 464"/>
                <a:gd name="T63" fmla="*/ 1283 h 660"/>
                <a:gd name="T64" fmla="*/ 87 w 464"/>
                <a:gd name="T65" fmla="*/ 1032 h 660"/>
                <a:gd name="T66" fmla="*/ 0 w 464"/>
                <a:gd name="T67" fmla="*/ 752 h 660"/>
                <a:gd name="T68" fmla="*/ 0 w 464"/>
                <a:gd name="T69" fmla="*/ 437 h 660"/>
                <a:gd name="T70" fmla="*/ 87 w 464"/>
                <a:gd name="T71" fmla="*/ 125 h 660"/>
                <a:gd name="T72" fmla="*/ 213 w 464"/>
                <a:gd name="T73" fmla="*/ 125 h 660"/>
                <a:gd name="T74" fmla="*/ 259 w 464"/>
                <a:gd name="T75" fmla="*/ 252 h 6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4"/>
                <a:gd name="T115" fmla="*/ 0 h 660"/>
                <a:gd name="T116" fmla="*/ 464 w 464"/>
                <a:gd name="T117" fmla="*/ 660 h 6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4" h="660">
                  <a:moveTo>
                    <a:pt x="90" y="120"/>
                  </a:moveTo>
                  <a:lnTo>
                    <a:pt x="75" y="180"/>
                  </a:lnTo>
                  <a:lnTo>
                    <a:pt x="60" y="225"/>
                  </a:lnTo>
                  <a:lnTo>
                    <a:pt x="60" y="285"/>
                  </a:lnTo>
                  <a:lnTo>
                    <a:pt x="60" y="330"/>
                  </a:lnTo>
                  <a:lnTo>
                    <a:pt x="60" y="375"/>
                  </a:lnTo>
                  <a:lnTo>
                    <a:pt x="75" y="420"/>
                  </a:lnTo>
                  <a:lnTo>
                    <a:pt x="90" y="450"/>
                  </a:lnTo>
                  <a:lnTo>
                    <a:pt x="105" y="465"/>
                  </a:lnTo>
                  <a:lnTo>
                    <a:pt x="135" y="495"/>
                  </a:lnTo>
                  <a:lnTo>
                    <a:pt x="150" y="510"/>
                  </a:lnTo>
                  <a:lnTo>
                    <a:pt x="165" y="510"/>
                  </a:lnTo>
                  <a:lnTo>
                    <a:pt x="180" y="495"/>
                  </a:lnTo>
                  <a:lnTo>
                    <a:pt x="195" y="480"/>
                  </a:lnTo>
                  <a:lnTo>
                    <a:pt x="209" y="465"/>
                  </a:lnTo>
                  <a:lnTo>
                    <a:pt x="224" y="405"/>
                  </a:lnTo>
                  <a:lnTo>
                    <a:pt x="224" y="330"/>
                  </a:lnTo>
                  <a:lnTo>
                    <a:pt x="224" y="300"/>
                  </a:lnTo>
                  <a:lnTo>
                    <a:pt x="224" y="270"/>
                  </a:lnTo>
                  <a:lnTo>
                    <a:pt x="209" y="240"/>
                  </a:lnTo>
                  <a:lnTo>
                    <a:pt x="209" y="225"/>
                  </a:lnTo>
                  <a:lnTo>
                    <a:pt x="195" y="210"/>
                  </a:lnTo>
                  <a:lnTo>
                    <a:pt x="180" y="210"/>
                  </a:lnTo>
                  <a:lnTo>
                    <a:pt x="180" y="180"/>
                  </a:lnTo>
                  <a:lnTo>
                    <a:pt x="180" y="135"/>
                  </a:lnTo>
                  <a:lnTo>
                    <a:pt x="195" y="120"/>
                  </a:lnTo>
                  <a:lnTo>
                    <a:pt x="209" y="90"/>
                  </a:lnTo>
                  <a:lnTo>
                    <a:pt x="224" y="90"/>
                  </a:lnTo>
                  <a:lnTo>
                    <a:pt x="239" y="90"/>
                  </a:lnTo>
                  <a:lnTo>
                    <a:pt x="254" y="120"/>
                  </a:lnTo>
                  <a:lnTo>
                    <a:pt x="254" y="90"/>
                  </a:lnTo>
                  <a:lnTo>
                    <a:pt x="269" y="60"/>
                  </a:lnTo>
                  <a:lnTo>
                    <a:pt x="269" y="30"/>
                  </a:lnTo>
                  <a:lnTo>
                    <a:pt x="284" y="30"/>
                  </a:lnTo>
                  <a:lnTo>
                    <a:pt x="299" y="30"/>
                  </a:lnTo>
                  <a:lnTo>
                    <a:pt x="314" y="30"/>
                  </a:lnTo>
                  <a:lnTo>
                    <a:pt x="314" y="45"/>
                  </a:lnTo>
                  <a:lnTo>
                    <a:pt x="329" y="75"/>
                  </a:lnTo>
                  <a:lnTo>
                    <a:pt x="344" y="45"/>
                  </a:lnTo>
                  <a:lnTo>
                    <a:pt x="359" y="15"/>
                  </a:lnTo>
                  <a:lnTo>
                    <a:pt x="374" y="0"/>
                  </a:lnTo>
                  <a:lnTo>
                    <a:pt x="389" y="0"/>
                  </a:lnTo>
                  <a:lnTo>
                    <a:pt x="419" y="0"/>
                  </a:lnTo>
                  <a:lnTo>
                    <a:pt x="434" y="30"/>
                  </a:lnTo>
                  <a:lnTo>
                    <a:pt x="449" y="60"/>
                  </a:lnTo>
                  <a:lnTo>
                    <a:pt x="464" y="90"/>
                  </a:lnTo>
                  <a:lnTo>
                    <a:pt x="434" y="90"/>
                  </a:lnTo>
                  <a:lnTo>
                    <a:pt x="419" y="90"/>
                  </a:lnTo>
                  <a:lnTo>
                    <a:pt x="404" y="105"/>
                  </a:lnTo>
                  <a:lnTo>
                    <a:pt x="374" y="135"/>
                  </a:lnTo>
                  <a:lnTo>
                    <a:pt x="359" y="165"/>
                  </a:lnTo>
                  <a:lnTo>
                    <a:pt x="344" y="225"/>
                  </a:lnTo>
                  <a:lnTo>
                    <a:pt x="329" y="285"/>
                  </a:lnTo>
                  <a:lnTo>
                    <a:pt x="314" y="345"/>
                  </a:lnTo>
                  <a:lnTo>
                    <a:pt x="299" y="435"/>
                  </a:lnTo>
                  <a:lnTo>
                    <a:pt x="284" y="525"/>
                  </a:lnTo>
                  <a:lnTo>
                    <a:pt x="254" y="585"/>
                  </a:lnTo>
                  <a:lnTo>
                    <a:pt x="209" y="630"/>
                  </a:lnTo>
                  <a:lnTo>
                    <a:pt x="180" y="660"/>
                  </a:lnTo>
                  <a:lnTo>
                    <a:pt x="135" y="660"/>
                  </a:lnTo>
                  <a:lnTo>
                    <a:pt x="120" y="645"/>
                  </a:lnTo>
                  <a:lnTo>
                    <a:pt x="105" y="630"/>
                  </a:lnTo>
                  <a:lnTo>
                    <a:pt x="75" y="615"/>
                  </a:lnTo>
                  <a:lnTo>
                    <a:pt x="60" y="570"/>
                  </a:lnTo>
                  <a:lnTo>
                    <a:pt x="30" y="495"/>
                  </a:lnTo>
                  <a:lnTo>
                    <a:pt x="15" y="435"/>
                  </a:lnTo>
                  <a:lnTo>
                    <a:pt x="0" y="360"/>
                  </a:lnTo>
                  <a:lnTo>
                    <a:pt x="0" y="285"/>
                  </a:lnTo>
                  <a:lnTo>
                    <a:pt x="0" y="210"/>
                  </a:lnTo>
                  <a:lnTo>
                    <a:pt x="15" y="135"/>
                  </a:lnTo>
                  <a:lnTo>
                    <a:pt x="30" y="60"/>
                  </a:lnTo>
                  <a:lnTo>
                    <a:pt x="45" y="0"/>
                  </a:lnTo>
                  <a:lnTo>
                    <a:pt x="75" y="60"/>
                  </a:lnTo>
                  <a:lnTo>
                    <a:pt x="90" y="120"/>
                  </a:lnTo>
                  <a:close/>
                </a:path>
              </a:pathLst>
            </a:custGeom>
            <a:solidFill>
              <a:srgbClr val="00006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293" name="Freeform 19">
              <a:extLst>
                <a:ext uri="{FF2B5EF4-FFF2-40B4-BE49-F238E27FC236}">
                  <a16:creationId xmlns="" xmlns:a16="http://schemas.microsoft.com/office/drawing/2014/main" id="{0DEF4A09-611C-4B8A-A910-9DDB8925DD6A}"/>
                </a:ext>
              </a:extLst>
            </p:cNvPr>
            <p:cNvSpPr>
              <a:spLocks/>
            </p:cNvSpPr>
            <p:nvPr/>
          </p:nvSpPr>
          <p:spPr bwMode="auto">
            <a:xfrm>
              <a:off x="10440" y="13223"/>
              <a:ext cx="322" cy="1288"/>
            </a:xfrm>
            <a:custGeom>
              <a:avLst/>
              <a:gdLst>
                <a:gd name="T0" fmla="*/ 563 w 270"/>
                <a:gd name="T1" fmla="*/ 2029 h 1140"/>
                <a:gd name="T2" fmla="*/ 431 w 270"/>
                <a:gd name="T3" fmla="*/ 2088 h 1140"/>
                <a:gd name="T4" fmla="*/ 346 w 270"/>
                <a:gd name="T5" fmla="*/ 2059 h 1140"/>
                <a:gd name="T6" fmla="*/ 259 w 270"/>
                <a:gd name="T7" fmla="*/ 1904 h 1140"/>
                <a:gd name="T8" fmla="*/ 213 w 270"/>
                <a:gd name="T9" fmla="*/ 1715 h 1140"/>
                <a:gd name="T10" fmla="*/ 175 w 270"/>
                <a:gd name="T11" fmla="*/ 1530 h 1140"/>
                <a:gd name="T12" fmla="*/ 213 w 270"/>
                <a:gd name="T13" fmla="*/ 1374 h 1140"/>
                <a:gd name="T14" fmla="*/ 302 w 270"/>
                <a:gd name="T15" fmla="*/ 1247 h 1140"/>
                <a:gd name="T16" fmla="*/ 431 w 270"/>
                <a:gd name="T17" fmla="*/ 1218 h 1140"/>
                <a:gd name="T18" fmla="*/ 475 w 270"/>
                <a:gd name="T19" fmla="*/ 1279 h 1140"/>
                <a:gd name="T20" fmla="*/ 518 w 270"/>
                <a:gd name="T21" fmla="*/ 1404 h 1140"/>
                <a:gd name="T22" fmla="*/ 563 w 270"/>
                <a:gd name="T23" fmla="*/ 1467 h 1140"/>
                <a:gd name="T24" fmla="*/ 649 w 270"/>
                <a:gd name="T25" fmla="*/ 1374 h 1140"/>
                <a:gd name="T26" fmla="*/ 689 w 270"/>
                <a:gd name="T27" fmla="*/ 1247 h 1140"/>
                <a:gd name="T28" fmla="*/ 649 w 270"/>
                <a:gd name="T29" fmla="*/ 1122 h 1140"/>
                <a:gd name="T30" fmla="*/ 689 w 270"/>
                <a:gd name="T31" fmla="*/ 1062 h 1140"/>
                <a:gd name="T32" fmla="*/ 733 w 270"/>
                <a:gd name="T33" fmla="*/ 966 h 1140"/>
                <a:gd name="T34" fmla="*/ 733 w 270"/>
                <a:gd name="T35" fmla="*/ 843 h 1140"/>
                <a:gd name="T36" fmla="*/ 733 w 270"/>
                <a:gd name="T37" fmla="*/ 719 h 1140"/>
                <a:gd name="T38" fmla="*/ 733 w 270"/>
                <a:gd name="T39" fmla="*/ 624 h 1140"/>
                <a:gd name="T40" fmla="*/ 776 w 270"/>
                <a:gd name="T41" fmla="*/ 436 h 1140"/>
                <a:gd name="T42" fmla="*/ 776 w 270"/>
                <a:gd name="T43" fmla="*/ 218 h 1140"/>
                <a:gd name="T44" fmla="*/ 689 w 270"/>
                <a:gd name="T45" fmla="*/ 62 h 1140"/>
                <a:gd name="T46" fmla="*/ 689 w 270"/>
                <a:gd name="T47" fmla="*/ 125 h 1140"/>
                <a:gd name="T48" fmla="*/ 649 w 270"/>
                <a:gd name="T49" fmla="*/ 312 h 1140"/>
                <a:gd name="T50" fmla="*/ 563 w 270"/>
                <a:gd name="T51" fmla="*/ 530 h 1140"/>
                <a:gd name="T52" fmla="*/ 431 w 270"/>
                <a:gd name="T53" fmla="*/ 655 h 1140"/>
                <a:gd name="T54" fmla="*/ 259 w 270"/>
                <a:gd name="T55" fmla="*/ 812 h 1140"/>
                <a:gd name="T56" fmla="*/ 87 w 270"/>
                <a:gd name="T57" fmla="*/ 1091 h 1140"/>
                <a:gd name="T58" fmla="*/ 0 w 270"/>
                <a:gd name="T59" fmla="*/ 1467 h 1140"/>
                <a:gd name="T60" fmla="*/ 43 w 270"/>
                <a:gd name="T61" fmla="*/ 1778 h 1140"/>
                <a:gd name="T62" fmla="*/ 87 w 270"/>
                <a:gd name="T63" fmla="*/ 1967 h 1140"/>
                <a:gd name="T64" fmla="*/ 175 w 270"/>
                <a:gd name="T65" fmla="*/ 2213 h 1140"/>
                <a:gd name="T66" fmla="*/ 346 w 270"/>
                <a:gd name="T67" fmla="*/ 2340 h 1140"/>
                <a:gd name="T68" fmla="*/ 518 w 270"/>
                <a:gd name="T69" fmla="*/ 2370 h 1140"/>
                <a:gd name="T70" fmla="*/ 689 w 270"/>
                <a:gd name="T71" fmla="*/ 2245 h 1140"/>
                <a:gd name="T72" fmla="*/ 689 w 270"/>
                <a:gd name="T73" fmla="*/ 2059 h 1140"/>
                <a:gd name="T74" fmla="*/ 649 w 270"/>
                <a:gd name="T75" fmla="*/ 193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225" y="945"/>
                  </a:moveTo>
                  <a:lnTo>
                    <a:pt x="195" y="975"/>
                  </a:lnTo>
                  <a:lnTo>
                    <a:pt x="180" y="1005"/>
                  </a:lnTo>
                  <a:lnTo>
                    <a:pt x="150" y="1005"/>
                  </a:lnTo>
                  <a:lnTo>
                    <a:pt x="135" y="1005"/>
                  </a:lnTo>
                  <a:lnTo>
                    <a:pt x="120" y="990"/>
                  </a:lnTo>
                  <a:lnTo>
                    <a:pt x="105" y="960"/>
                  </a:lnTo>
                  <a:lnTo>
                    <a:pt x="90" y="915"/>
                  </a:lnTo>
                  <a:lnTo>
                    <a:pt x="75" y="885"/>
                  </a:lnTo>
                  <a:lnTo>
                    <a:pt x="75" y="825"/>
                  </a:lnTo>
                  <a:lnTo>
                    <a:pt x="60" y="780"/>
                  </a:lnTo>
                  <a:lnTo>
                    <a:pt x="60" y="735"/>
                  </a:lnTo>
                  <a:lnTo>
                    <a:pt x="75" y="690"/>
                  </a:lnTo>
                  <a:lnTo>
                    <a:pt x="75" y="660"/>
                  </a:lnTo>
                  <a:lnTo>
                    <a:pt x="90" y="630"/>
                  </a:lnTo>
                  <a:lnTo>
                    <a:pt x="105" y="600"/>
                  </a:lnTo>
                  <a:lnTo>
                    <a:pt x="135" y="585"/>
                  </a:lnTo>
                  <a:lnTo>
                    <a:pt x="150" y="585"/>
                  </a:lnTo>
                  <a:lnTo>
                    <a:pt x="165" y="585"/>
                  </a:lnTo>
                  <a:lnTo>
                    <a:pt x="165" y="615"/>
                  </a:lnTo>
                  <a:lnTo>
                    <a:pt x="180" y="630"/>
                  </a:lnTo>
                  <a:lnTo>
                    <a:pt x="180" y="675"/>
                  </a:lnTo>
                  <a:lnTo>
                    <a:pt x="180" y="705"/>
                  </a:lnTo>
                  <a:lnTo>
                    <a:pt x="195" y="705"/>
                  </a:lnTo>
                  <a:lnTo>
                    <a:pt x="210" y="690"/>
                  </a:lnTo>
                  <a:lnTo>
                    <a:pt x="225" y="660"/>
                  </a:lnTo>
                  <a:lnTo>
                    <a:pt x="225" y="630"/>
                  </a:lnTo>
                  <a:lnTo>
                    <a:pt x="240" y="600"/>
                  </a:lnTo>
                  <a:lnTo>
                    <a:pt x="240" y="570"/>
                  </a:lnTo>
                  <a:lnTo>
                    <a:pt x="225" y="540"/>
                  </a:lnTo>
                  <a:lnTo>
                    <a:pt x="225" y="510"/>
                  </a:lnTo>
                  <a:lnTo>
                    <a:pt x="240" y="510"/>
                  </a:lnTo>
                  <a:lnTo>
                    <a:pt x="240" y="480"/>
                  </a:lnTo>
                  <a:lnTo>
                    <a:pt x="255" y="465"/>
                  </a:lnTo>
                  <a:lnTo>
                    <a:pt x="255" y="435"/>
                  </a:lnTo>
                  <a:lnTo>
                    <a:pt x="255" y="405"/>
                  </a:lnTo>
                  <a:lnTo>
                    <a:pt x="255" y="375"/>
                  </a:lnTo>
                  <a:lnTo>
                    <a:pt x="255" y="345"/>
                  </a:lnTo>
                  <a:lnTo>
                    <a:pt x="240" y="330"/>
                  </a:lnTo>
                  <a:lnTo>
                    <a:pt x="255" y="300"/>
                  </a:lnTo>
                  <a:lnTo>
                    <a:pt x="270" y="255"/>
                  </a:lnTo>
                  <a:lnTo>
                    <a:pt x="270" y="210"/>
                  </a:lnTo>
                  <a:lnTo>
                    <a:pt x="270" y="165"/>
                  </a:lnTo>
                  <a:lnTo>
                    <a:pt x="270" y="105"/>
                  </a:lnTo>
                  <a:lnTo>
                    <a:pt x="255" y="60"/>
                  </a:lnTo>
                  <a:lnTo>
                    <a:pt x="240" y="30"/>
                  </a:lnTo>
                  <a:lnTo>
                    <a:pt x="225" y="0"/>
                  </a:lnTo>
                  <a:lnTo>
                    <a:pt x="240" y="60"/>
                  </a:lnTo>
                  <a:lnTo>
                    <a:pt x="240" y="105"/>
                  </a:lnTo>
                  <a:lnTo>
                    <a:pt x="225" y="150"/>
                  </a:lnTo>
                  <a:lnTo>
                    <a:pt x="210" y="195"/>
                  </a:lnTo>
                  <a:lnTo>
                    <a:pt x="195" y="255"/>
                  </a:lnTo>
                  <a:lnTo>
                    <a:pt x="180" y="285"/>
                  </a:lnTo>
                  <a:lnTo>
                    <a:pt x="150" y="315"/>
                  </a:lnTo>
                  <a:lnTo>
                    <a:pt x="135" y="345"/>
                  </a:lnTo>
                  <a:lnTo>
                    <a:pt x="90" y="390"/>
                  </a:lnTo>
                  <a:lnTo>
                    <a:pt x="60" y="450"/>
                  </a:lnTo>
                  <a:lnTo>
                    <a:pt x="30" y="525"/>
                  </a:lnTo>
                  <a:lnTo>
                    <a:pt x="15" y="615"/>
                  </a:lnTo>
                  <a:lnTo>
                    <a:pt x="0" y="705"/>
                  </a:lnTo>
                  <a:lnTo>
                    <a:pt x="0" y="795"/>
                  </a:lnTo>
                  <a:lnTo>
                    <a:pt x="15" y="855"/>
                  </a:lnTo>
                  <a:lnTo>
                    <a:pt x="15" y="900"/>
                  </a:lnTo>
                  <a:lnTo>
                    <a:pt x="30" y="945"/>
                  </a:lnTo>
                  <a:lnTo>
                    <a:pt x="45" y="990"/>
                  </a:lnTo>
                  <a:lnTo>
                    <a:pt x="60" y="1065"/>
                  </a:lnTo>
                  <a:lnTo>
                    <a:pt x="90" y="1110"/>
                  </a:lnTo>
                  <a:lnTo>
                    <a:pt x="120" y="1125"/>
                  </a:lnTo>
                  <a:lnTo>
                    <a:pt x="150" y="1140"/>
                  </a:lnTo>
                  <a:lnTo>
                    <a:pt x="180" y="1140"/>
                  </a:lnTo>
                  <a:lnTo>
                    <a:pt x="210" y="1110"/>
                  </a:lnTo>
                  <a:lnTo>
                    <a:pt x="240" y="1080"/>
                  </a:lnTo>
                  <a:lnTo>
                    <a:pt x="270" y="1035"/>
                  </a:lnTo>
                  <a:lnTo>
                    <a:pt x="240" y="990"/>
                  </a:lnTo>
                  <a:lnTo>
                    <a:pt x="225" y="945"/>
                  </a:lnTo>
                  <a:lnTo>
                    <a:pt x="225" y="930"/>
                  </a:lnTo>
                  <a:lnTo>
                    <a:pt x="225" y="945"/>
                  </a:lnTo>
                  <a:close/>
                </a:path>
              </a:pathLst>
            </a:custGeom>
            <a:solidFill>
              <a:srgbClr val="00006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294" name="Freeform 20">
              <a:extLst>
                <a:ext uri="{FF2B5EF4-FFF2-40B4-BE49-F238E27FC236}">
                  <a16:creationId xmlns="" xmlns:a16="http://schemas.microsoft.com/office/drawing/2014/main" id="{F5F0F870-6081-4D34-9DCE-BA9438A95175}"/>
                </a:ext>
              </a:extLst>
            </p:cNvPr>
            <p:cNvSpPr>
              <a:spLocks/>
            </p:cNvSpPr>
            <p:nvPr/>
          </p:nvSpPr>
          <p:spPr bwMode="auto">
            <a:xfrm>
              <a:off x="9834" y="14698"/>
              <a:ext cx="535" cy="763"/>
            </a:xfrm>
            <a:custGeom>
              <a:avLst/>
              <a:gdLst>
                <a:gd name="T0" fmla="*/ 1070 w 449"/>
                <a:gd name="T1" fmla="*/ 1002 h 675"/>
                <a:gd name="T2" fmla="*/ 1114 w 449"/>
                <a:gd name="T3" fmla="*/ 782 h 675"/>
                <a:gd name="T4" fmla="*/ 1114 w 449"/>
                <a:gd name="T5" fmla="*/ 595 h 675"/>
                <a:gd name="T6" fmla="*/ 1028 w 449"/>
                <a:gd name="T7" fmla="*/ 468 h 675"/>
                <a:gd name="T8" fmla="*/ 940 w 449"/>
                <a:gd name="T9" fmla="*/ 345 h 675"/>
                <a:gd name="T10" fmla="*/ 813 w 449"/>
                <a:gd name="T11" fmla="*/ 313 h 675"/>
                <a:gd name="T12" fmla="*/ 727 w 449"/>
                <a:gd name="T13" fmla="*/ 374 h 675"/>
                <a:gd name="T14" fmla="*/ 643 w 449"/>
                <a:gd name="T15" fmla="*/ 532 h 675"/>
                <a:gd name="T16" fmla="*/ 643 w 449"/>
                <a:gd name="T17" fmla="*/ 752 h 675"/>
                <a:gd name="T18" fmla="*/ 688 w 449"/>
                <a:gd name="T19" fmla="*/ 876 h 675"/>
                <a:gd name="T20" fmla="*/ 727 w 449"/>
                <a:gd name="T21" fmla="*/ 939 h 675"/>
                <a:gd name="T22" fmla="*/ 770 w 449"/>
                <a:gd name="T23" fmla="*/ 1002 h 675"/>
                <a:gd name="T24" fmla="*/ 727 w 449"/>
                <a:gd name="T25" fmla="*/ 1156 h 675"/>
                <a:gd name="T26" fmla="*/ 688 w 449"/>
                <a:gd name="T27" fmla="*/ 1219 h 675"/>
                <a:gd name="T28" fmla="*/ 601 w 449"/>
                <a:gd name="T29" fmla="*/ 1188 h 675"/>
                <a:gd name="T30" fmla="*/ 556 w 449"/>
                <a:gd name="T31" fmla="*/ 1188 h 675"/>
                <a:gd name="T32" fmla="*/ 514 w 449"/>
                <a:gd name="T33" fmla="*/ 1315 h 675"/>
                <a:gd name="T34" fmla="*/ 430 w 449"/>
                <a:gd name="T35" fmla="*/ 1344 h 675"/>
                <a:gd name="T36" fmla="*/ 387 w 449"/>
                <a:gd name="T37" fmla="*/ 1283 h 675"/>
                <a:gd name="T38" fmla="*/ 301 w 449"/>
                <a:gd name="T39" fmla="*/ 1283 h 675"/>
                <a:gd name="T40" fmla="*/ 213 w 449"/>
                <a:gd name="T41" fmla="*/ 1376 h 675"/>
                <a:gd name="T42" fmla="*/ 87 w 449"/>
                <a:gd name="T43" fmla="*/ 1376 h 675"/>
                <a:gd name="T44" fmla="*/ 0 w 449"/>
                <a:gd name="T45" fmla="*/ 1283 h 675"/>
                <a:gd name="T46" fmla="*/ 43 w 449"/>
                <a:gd name="T47" fmla="*/ 1219 h 675"/>
                <a:gd name="T48" fmla="*/ 170 w 449"/>
                <a:gd name="T49" fmla="*/ 1156 h 675"/>
                <a:gd name="T50" fmla="*/ 255 w 449"/>
                <a:gd name="T51" fmla="*/ 1033 h 675"/>
                <a:gd name="T52" fmla="*/ 343 w 449"/>
                <a:gd name="T53" fmla="*/ 782 h 675"/>
                <a:gd name="T54" fmla="*/ 430 w 449"/>
                <a:gd name="T55" fmla="*/ 468 h 675"/>
                <a:gd name="T56" fmla="*/ 556 w 449"/>
                <a:gd name="T57" fmla="*/ 157 h 675"/>
                <a:gd name="T58" fmla="*/ 770 w 449"/>
                <a:gd name="T59" fmla="*/ 0 h 675"/>
                <a:gd name="T60" fmla="*/ 940 w 449"/>
                <a:gd name="T61" fmla="*/ 31 h 675"/>
                <a:gd name="T62" fmla="*/ 1070 w 449"/>
                <a:gd name="T63" fmla="*/ 96 h 675"/>
                <a:gd name="T64" fmla="*/ 1200 w 449"/>
                <a:gd name="T65" fmla="*/ 313 h 675"/>
                <a:gd name="T66" fmla="*/ 1283 w 449"/>
                <a:gd name="T67" fmla="*/ 625 h 675"/>
                <a:gd name="T68" fmla="*/ 1283 w 449"/>
                <a:gd name="T69" fmla="*/ 939 h 675"/>
                <a:gd name="T70" fmla="*/ 1200 w 449"/>
                <a:gd name="T71" fmla="*/ 1251 h 675"/>
                <a:gd name="T72" fmla="*/ 1114 w 449"/>
                <a:gd name="T73" fmla="*/ 1251 h 675"/>
                <a:gd name="T74" fmla="*/ 1028 w 449"/>
                <a:gd name="T75" fmla="*/ 1127 h 6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9"/>
                <a:gd name="T115" fmla="*/ 0 h 675"/>
                <a:gd name="T116" fmla="*/ 449 w 449"/>
                <a:gd name="T117" fmla="*/ 675 h 6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9" h="675">
                  <a:moveTo>
                    <a:pt x="359" y="540"/>
                  </a:moveTo>
                  <a:lnTo>
                    <a:pt x="374" y="480"/>
                  </a:lnTo>
                  <a:lnTo>
                    <a:pt x="389" y="435"/>
                  </a:lnTo>
                  <a:lnTo>
                    <a:pt x="389" y="375"/>
                  </a:lnTo>
                  <a:lnTo>
                    <a:pt x="389" y="330"/>
                  </a:lnTo>
                  <a:lnTo>
                    <a:pt x="389" y="285"/>
                  </a:lnTo>
                  <a:lnTo>
                    <a:pt x="374" y="255"/>
                  </a:lnTo>
                  <a:lnTo>
                    <a:pt x="359" y="225"/>
                  </a:lnTo>
                  <a:lnTo>
                    <a:pt x="344" y="195"/>
                  </a:lnTo>
                  <a:lnTo>
                    <a:pt x="329" y="165"/>
                  </a:lnTo>
                  <a:lnTo>
                    <a:pt x="299" y="150"/>
                  </a:lnTo>
                  <a:lnTo>
                    <a:pt x="284" y="150"/>
                  </a:lnTo>
                  <a:lnTo>
                    <a:pt x="269" y="165"/>
                  </a:lnTo>
                  <a:lnTo>
                    <a:pt x="254" y="180"/>
                  </a:lnTo>
                  <a:lnTo>
                    <a:pt x="240" y="195"/>
                  </a:lnTo>
                  <a:lnTo>
                    <a:pt x="225" y="255"/>
                  </a:lnTo>
                  <a:lnTo>
                    <a:pt x="225" y="330"/>
                  </a:lnTo>
                  <a:lnTo>
                    <a:pt x="225" y="360"/>
                  </a:lnTo>
                  <a:lnTo>
                    <a:pt x="225" y="390"/>
                  </a:lnTo>
                  <a:lnTo>
                    <a:pt x="240" y="420"/>
                  </a:lnTo>
                  <a:lnTo>
                    <a:pt x="240" y="435"/>
                  </a:lnTo>
                  <a:lnTo>
                    <a:pt x="254" y="450"/>
                  </a:lnTo>
                  <a:lnTo>
                    <a:pt x="269" y="450"/>
                  </a:lnTo>
                  <a:lnTo>
                    <a:pt x="269" y="480"/>
                  </a:lnTo>
                  <a:lnTo>
                    <a:pt x="269" y="525"/>
                  </a:lnTo>
                  <a:lnTo>
                    <a:pt x="254" y="555"/>
                  </a:lnTo>
                  <a:lnTo>
                    <a:pt x="240" y="570"/>
                  </a:lnTo>
                  <a:lnTo>
                    <a:pt x="240" y="585"/>
                  </a:lnTo>
                  <a:lnTo>
                    <a:pt x="225" y="570"/>
                  </a:lnTo>
                  <a:lnTo>
                    <a:pt x="210" y="570"/>
                  </a:lnTo>
                  <a:lnTo>
                    <a:pt x="195" y="540"/>
                  </a:lnTo>
                  <a:lnTo>
                    <a:pt x="195" y="570"/>
                  </a:lnTo>
                  <a:lnTo>
                    <a:pt x="180" y="600"/>
                  </a:lnTo>
                  <a:lnTo>
                    <a:pt x="180" y="630"/>
                  </a:lnTo>
                  <a:lnTo>
                    <a:pt x="165" y="645"/>
                  </a:lnTo>
                  <a:lnTo>
                    <a:pt x="150" y="645"/>
                  </a:lnTo>
                  <a:lnTo>
                    <a:pt x="135" y="630"/>
                  </a:lnTo>
                  <a:lnTo>
                    <a:pt x="135" y="615"/>
                  </a:lnTo>
                  <a:lnTo>
                    <a:pt x="120" y="585"/>
                  </a:lnTo>
                  <a:lnTo>
                    <a:pt x="105" y="615"/>
                  </a:lnTo>
                  <a:lnTo>
                    <a:pt x="90" y="660"/>
                  </a:lnTo>
                  <a:lnTo>
                    <a:pt x="75" y="660"/>
                  </a:lnTo>
                  <a:lnTo>
                    <a:pt x="60" y="675"/>
                  </a:lnTo>
                  <a:lnTo>
                    <a:pt x="30" y="660"/>
                  </a:lnTo>
                  <a:lnTo>
                    <a:pt x="15" y="645"/>
                  </a:lnTo>
                  <a:lnTo>
                    <a:pt x="0" y="615"/>
                  </a:lnTo>
                  <a:lnTo>
                    <a:pt x="0" y="570"/>
                  </a:lnTo>
                  <a:lnTo>
                    <a:pt x="15" y="585"/>
                  </a:lnTo>
                  <a:lnTo>
                    <a:pt x="30" y="570"/>
                  </a:lnTo>
                  <a:lnTo>
                    <a:pt x="60" y="555"/>
                  </a:lnTo>
                  <a:lnTo>
                    <a:pt x="75" y="525"/>
                  </a:lnTo>
                  <a:lnTo>
                    <a:pt x="90" y="495"/>
                  </a:lnTo>
                  <a:lnTo>
                    <a:pt x="105" y="435"/>
                  </a:lnTo>
                  <a:lnTo>
                    <a:pt x="120" y="375"/>
                  </a:lnTo>
                  <a:lnTo>
                    <a:pt x="135" y="315"/>
                  </a:lnTo>
                  <a:lnTo>
                    <a:pt x="150" y="225"/>
                  </a:lnTo>
                  <a:lnTo>
                    <a:pt x="165" y="135"/>
                  </a:lnTo>
                  <a:lnTo>
                    <a:pt x="195" y="75"/>
                  </a:lnTo>
                  <a:lnTo>
                    <a:pt x="240" y="30"/>
                  </a:lnTo>
                  <a:lnTo>
                    <a:pt x="269" y="0"/>
                  </a:lnTo>
                  <a:lnTo>
                    <a:pt x="314" y="0"/>
                  </a:lnTo>
                  <a:lnTo>
                    <a:pt x="329" y="15"/>
                  </a:lnTo>
                  <a:lnTo>
                    <a:pt x="344" y="30"/>
                  </a:lnTo>
                  <a:lnTo>
                    <a:pt x="374" y="45"/>
                  </a:lnTo>
                  <a:lnTo>
                    <a:pt x="389" y="90"/>
                  </a:lnTo>
                  <a:lnTo>
                    <a:pt x="419" y="150"/>
                  </a:lnTo>
                  <a:lnTo>
                    <a:pt x="434" y="225"/>
                  </a:lnTo>
                  <a:lnTo>
                    <a:pt x="449" y="300"/>
                  </a:lnTo>
                  <a:lnTo>
                    <a:pt x="449" y="375"/>
                  </a:lnTo>
                  <a:lnTo>
                    <a:pt x="449" y="450"/>
                  </a:lnTo>
                  <a:lnTo>
                    <a:pt x="434" y="525"/>
                  </a:lnTo>
                  <a:lnTo>
                    <a:pt x="419" y="600"/>
                  </a:lnTo>
                  <a:lnTo>
                    <a:pt x="404" y="675"/>
                  </a:lnTo>
                  <a:lnTo>
                    <a:pt x="389" y="600"/>
                  </a:lnTo>
                  <a:lnTo>
                    <a:pt x="359" y="540"/>
                  </a:lnTo>
                  <a:close/>
                </a:path>
              </a:pathLst>
            </a:custGeom>
            <a:solidFill>
              <a:srgbClr val="00006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295" name="Freeform 21">
              <a:extLst>
                <a:ext uri="{FF2B5EF4-FFF2-40B4-BE49-F238E27FC236}">
                  <a16:creationId xmlns="" xmlns:a16="http://schemas.microsoft.com/office/drawing/2014/main" id="{9722B00F-B75A-4605-874B-D6D38A7F4BAE}"/>
                </a:ext>
              </a:extLst>
            </p:cNvPr>
            <p:cNvSpPr>
              <a:spLocks/>
            </p:cNvSpPr>
            <p:nvPr/>
          </p:nvSpPr>
          <p:spPr bwMode="auto">
            <a:xfrm>
              <a:off x="1835" y="13223"/>
              <a:ext cx="322" cy="1288"/>
            </a:xfrm>
            <a:custGeom>
              <a:avLst/>
              <a:gdLst>
                <a:gd name="T0" fmla="*/ 213 w 270"/>
                <a:gd name="T1" fmla="*/ 2029 h 1140"/>
                <a:gd name="T2" fmla="*/ 346 w 270"/>
                <a:gd name="T3" fmla="*/ 2088 h 1140"/>
                <a:gd name="T4" fmla="*/ 431 w 270"/>
                <a:gd name="T5" fmla="*/ 2059 h 1140"/>
                <a:gd name="T6" fmla="*/ 518 w 270"/>
                <a:gd name="T7" fmla="*/ 1904 h 1140"/>
                <a:gd name="T8" fmla="*/ 563 w 270"/>
                <a:gd name="T9" fmla="*/ 1715 h 1140"/>
                <a:gd name="T10" fmla="*/ 601 w 270"/>
                <a:gd name="T11" fmla="*/ 1530 h 1140"/>
                <a:gd name="T12" fmla="*/ 563 w 270"/>
                <a:gd name="T13" fmla="*/ 1374 h 1140"/>
                <a:gd name="T14" fmla="*/ 475 w 270"/>
                <a:gd name="T15" fmla="*/ 1247 h 1140"/>
                <a:gd name="T16" fmla="*/ 346 w 270"/>
                <a:gd name="T17" fmla="*/ 1218 h 1140"/>
                <a:gd name="T18" fmla="*/ 302 w 270"/>
                <a:gd name="T19" fmla="*/ 1279 h 1140"/>
                <a:gd name="T20" fmla="*/ 259 w 270"/>
                <a:gd name="T21" fmla="*/ 1404 h 1140"/>
                <a:gd name="T22" fmla="*/ 213 w 270"/>
                <a:gd name="T23" fmla="*/ 1467 h 1140"/>
                <a:gd name="T24" fmla="*/ 130 w 270"/>
                <a:gd name="T25" fmla="*/ 1374 h 1140"/>
                <a:gd name="T26" fmla="*/ 87 w 270"/>
                <a:gd name="T27" fmla="*/ 1247 h 1140"/>
                <a:gd name="T28" fmla="*/ 130 w 270"/>
                <a:gd name="T29" fmla="*/ 1122 h 1140"/>
                <a:gd name="T30" fmla="*/ 87 w 270"/>
                <a:gd name="T31" fmla="*/ 1062 h 1140"/>
                <a:gd name="T32" fmla="*/ 43 w 270"/>
                <a:gd name="T33" fmla="*/ 966 h 1140"/>
                <a:gd name="T34" fmla="*/ 43 w 270"/>
                <a:gd name="T35" fmla="*/ 843 h 1140"/>
                <a:gd name="T36" fmla="*/ 43 w 270"/>
                <a:gd name="T37" fmla="*/ 719 h 1140"/>
                <a:gd name="T38" fmla="*/ 43 w 270"/>
                <a:gd name="T39" fmla="*/ 624 h 1140"/>
                <a:gd name="T40" fmla="*/ 0 w 270"/>
                <a:gd name="T41" fmla="*/ 436 h 1140"/>
                <a:gd name="T42" fmla="*/ 0 w 270"/>
                <a:gd name="T43" fmla="*/ 218 h 1140"/>
                <a:gd name="T44" fmla="*/ 87 w 270"/>
                <a:gd name="T45" fmla="*/ 62 h 1140"/>
                <a:gd name="T46" fmla="*/ 87 w 270"/>
                <a:gd name="T47" fmla="*/ 125 h 1140"/>
                <a:gd name="T48" fmla="*/ 130 w 270"/>
                <a:gd name="T49" fmla="*/ 312 h 1140"/>
                <a:gd name="T50" fmla="*/ 213 w 270"/>
                <a:gd name="T51" fmla="*/ 530 h 1140"/>
                <a:gd name="T52" fmla="*/ 346 w 270"/>
                <a:gd name="T53" fmla="*/ 655 h 1140"/>
                <a:gd name="T54" fmla="*/ 518 w 270"/>
                <a:gd name="T55" fmla="*/ 812 h 1140"/>
                <a:gd name="T56" fmla="*/ 689 w 270"/>
                <a:gd name="T57" fmla="*/ 1091 h 1140"/>
                <a:gd name="T58" fmla="*/ 776 w 270"/>
                <a:gd name="T59" fmla="*/ 1467 h 1140"/>
                <a:gd name="T60" fmla="*/ 733 w 270"/>
                <a:gd name="T61" fmla="*/ 1778 h 1140"/>
                <a:gd name="T62" fmla="*/ 689 w 270"/>
                <a:gd name="T63" fmla="*/ 1967 h 1140"/>
                <a:gd name="T64" fmla="*/ 601 w 270"/>
                <a:gd name="T65" fmla="*/ 2213 h 1140"/>
                <a:gd name="T66" fmla="*/ 431 w 270"/>
                <a:gd name="T67" fmla="*/ 2340 h 1140"/>
                <a:gd name="T68" fmla="*/ 259 w 270"/>
                <a:gd name="T69" fmla="*/ 2370 h 1140"/>
                <a:gd name="T70" fmla="*/ 87 w 270"/>
                <a:gd name="T71" fmla="*/ 2245 h 1140"/>
                <a:gd name="T72" fmla="*/ 87 w 270"/>
                <a:gd name="T73" fmla="*/ 2059 h 1140"/>
                <a:gd name="T74" fmla="*/ 130 w 270"/>
                <a:gd name="T75" fmla="*/ 193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45" y="945"/>
                  </a:moveTo>
                  <a:lnTo>
                    <a:pt x="75" y="975"/>
                  </a:lnTo>
                  <a:lnTo>
                    <a:pt x="90" y="1005"/>
                  </a:lnTo>
                  <a:lnTo>
                    <a:pt x="120" y="1005"/>
                  </a:lnTo>
                  <a:lnTo>
                    <a:pt x="135" y="1005"/>
                  </a:lnTo>
                  <a:lnTo>
                    <a:pt x="150" y="990"/>
                  </a:lnTo>
                  <a:lnTo>
                    <a:pt x="165" y="960"/>
                  </a:lnTo>
                  <a:lnTo>
                    <a:pt x="180" y="915"/>
                  </a:lnTo>
                  <a:lnTo>
                    <a:pt x="195" y="885"/>
                  </a:lnTo>
                  <a:lnTo>
                    <a:pt x="195" y="825"/>
                  </a:lnTo>
                  <a:lnTo>
                    <a:pt x="210" y="780"/>
                  </a:lnTo>
                  <a:lnTo>
                    <a:pt x="210" y="735"/>
                  </a:lnTo>
                  <a:lnTo>
                    <a:pt x="195" y="690"/>
                  </a:lnTo>
                  <a:lnTo>
                    <a:pt x="195" y="660"/>
                  </a:lnTo>
                  <a:lnTo>
                    <a:pt x="180" y="630"/>
                  </a:lnTo>
                  <a:lnTo>
                    <a:pt x="165" y="600"/>
                  </a:lnTo>
                  <a:lnTo>
                    <a:pt x="135" y="585"/>
                  </a:lnTo>
                  <a:lnTo>
                    <a:pt x="120" y="585"/>
                  </a:lnTo>
                  <a:lnTo>
                    <a:pt x="105" y="585"/>
                  </a:lnTo>
                  <a:lnTo>
                    <a:pt x="105" y="615"/>
                  </a:lnTo>
                  <a:lnTo>
                    <a:pt x="90" y="630"/>
                  </a:lnTo>
                  <a:lnTo>
                    <a:pt x="90" y="675"/>
                  </a:lnTo>
                  <a:lnTo>
                    <a:pt x="90" y="705"/>
                  </a:lnTo>
                  <a:lnTo>
                    <a:pt x="75" y="705"/>
                  </a:lnTo>
                  <a:lnTo>
                    <a:pt x="60" y="690"/>
                  </a:lnTo>
                  <a:lnTo>
                    <a:pt x="45" y="660"/>
                  </a:lnTo>
                  <a:lnTo>
                    <a:pt x="45" y="630"/>
                  </a:lnTo>
                  <a:lnTo>
                    <a:pt x="30" y="600"/>
                  </a:lnTo>
                  <a:lnTo>
                    <a:pt x="30" y="570"/>
                  </a:lnTo>
                  <a:lnTo>
                    <a:pt x="45" y="540"/>
                  </a:lnTo>
                  <a:lnTo>
                    <a:pt x="45" y="510"/>
                  </a:lnTo>
                  <a:lnTo>
                    <a:pt x="30" y="510"/>
                  </a:lnTo>
                  <a:lnTo>
                    <a:pt x="30" y="480"/>
                  </a:lnTo>
                  <a:lnTo>
                    <a:pt x="15" y="465"/>
                  </a:lnTo>
                  <a:lnTo>
                    <a:pt x="15" y="435"/>
                  </a:lnTo>
                  <a:lnTo>
                    <a:pt x="15" y="405"/>
                  </a:lnTo>
                  <a:lnTo>
                    <a:pt x="15" y="375"/>
                  </a:lnTo>
                  <a:lnTo>
                    <a:pt x="15" y="345"/>
                  </a:lnTo>
                  <a:lnTo>
                    <a:pt x="30" y="330"/>
                  </a:lnTo>
                  <a:lnTo>
                    <a:pt x="15" y="300"/>
                  </a:lnTo>
                  <a:lnTo>
                    <a:pt x="0" y="255"/>
                  </a:lnTo>
                  <a:lnTo>
                    <a:pt x="0" y="210"/>
                  </a:lnTo>
                  <a:lnTo>
                    <a:pt x="0" y="165"/>
                  </a:lnTo>
                  <a:lnTo>
                    <a:pt x="0" y="105"/>
                  </a:lnTo>
                  <a:lnTo>
                    <a:pt x="15" y="60"/>
                  </a:lnTo>
                  <a:lnTo>
                    <a:pt x="30" y="30"/>
                  </a:lnTo>
                  <a:lnTo>
                    <a:pt x="45" y="0"/>
                  </a:lnTo>
                  <a:lnTo>
                    <a:pt x="30" y="60"/>
                  </a:lnTo>
                  <a:lnTo>
                    <a:pt x="30" y="105"/>
                  </a:lnTo>
                  <a:lnTo>
                    <a:pt x="45" y="150"/>
                  </a:lnTo>
                  <a:lnTo>
                    <a:pt x="60" y="195"/>
                  </a:lnTo>
                  <a:lnTo>
                    <a:pt x="75" y="255"/>
                  </a:lnTo>
                  <a:lnTo>
                    <a:pt x="90" y="285"/>
                  </a:lnTo>
                  <a:lnTo>
                    <a:pt x="120" y="315"/>
                  </a:lnTo>
                  <a:lnTo>
                    <a:pt x="135" y="345"/>
                  </a:lnTo>
                  <a:lnTo>
                    <a:pt x="180" y="390"/>
                  </a:lnTo>
                  <a:lnTo>
                    <a:pt x="210" y="450"/>
                  </a:lnTo>
                  <a:lnTo>
                    <a:pt x="240" y="525"/>
                  </a:lnTo>
                  <a:lnTo>
                    <a:pt x="255" y="615"/>
                  </a:lnTo>
                  <a:lnTo>
                    <a:pt x="270" y="705"/>
                  </a:lnTo>
                  <a:lnTo>
                    <a:pt x="270" y="795"/>
                  </a:lnTo>
                  <a:lnTo>
                    <a:pt x="255" y="855"/>
                  </a:lnTo>
                  <a:lnTo>
                    <a:pt x="255" y="900"/>
                  </a:lnTo>
                  <a:lnTo>
                    <a:pt x="240" y="945"/>
                  </a:lnTo>
                  <a:lnTo>
                    <a:pt x="225" y="990"/>
                  </a:lnTo>
                  <a:lnTo>
                    <a:pt x="210" y="1065"/>
                  </a:lnTo>
                  <a:lnTo>
                    <a:pt x="180" y="1110"/>
                  </a:lnTo>
                  <a:lnTo>
                    <a:pt x="150" y="1125"/>
                  </a:lnTo>
                  <a:lnTo>
                    <a:pt x="120" y="1140"/>
                  </a:lnTo>
                  <a:lnTo>
                    <a:pt x="90" y="1140"/>
                  </a:lnTo>
                  <a:lnTo>
                    <a:pt x="60" y="1110"/>
                  </a:lnTo>
                  <a:lnTo>
                    <a:pt x="30" y="1080"/>
                  </a:lnTo>
                  <a:lnTo>
                    <a:pt x="0" y="1035"/>
                  </a:lnTo>
                  <a:lnTo>
                    <a:pt x="30" y="990"/>
                  </a:lnTo>
                  <a:lnTo>
                    <a:pt x="45" y="945"/>
                  </a:lnTo>
                  <a:lnTo>
                    <a:pt x="45" y="930"/>
                  </a:lnTo>
                  <a:lnTo>
                    <a:pt x="45" y="945"/>
                  </a:lnTo>
                  <a:close/>
                </a:path>
              </a:pathLst>
            </a:custGeom>
            <a:solidFill>
              <a:srgbClr val="00006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296" name="Freeform 22">
              <a:extLst>
                <a:ext uri="{FF2B5EF4-FFF2-40B4-BE49-F238E27FC236}">
                  <a16:creationId xmlns="" xmlns:a16="http://schemas.microsoft.com/office/drawing/2014/main" id="{19852A31-F539-48FF-A6D4-536E81D37702}"/>
                </a:ext>
              </a:extLst>
            </p:cNvPr>
            <p:cNvSpPr>
              <a:spLocks/>
            </p:cNvSpPr>
            <p:nvPr/>
          </p:nvSpPr>
          <p:spPr bwMode="auto">
            <a:xfrm>
              <a:off x="2228" y="14698"/>
              <a:ext cx="553" cy="763"/>
            </a:xfrm>
            <a:custGeom>
              <a:avLst/>
              <a:gdLst>
                <a:gd name="T0" fmla="*/ 213 w 464"/>
                <a:gd name="T1" fmla="*/ 1002 h 675"/>
                <a:gd name="T2" fmla="*/ 173 w 464"/>
                <a:gd name="T3" fmla="*/ 782 h 675"/>
                <a:gd name="T4" fmla="*/ 173 w 464"/>
                <a:gd name="T5" fmla="*/ 595 h 675"/>
                <a:gd name="T6" fmla="*/ 259 w 464"/>
                <a:gd name="T7" fmla="*/ 468 h 675"/>
                <a:gd name="T8" fmla="*/ 387 w 464"/>
                <a:gd name="T9" fmla="*/ 345 h 675"/>
                <a:gd name="T10" fmla="*/ 474 w 464"/>
                <a:gd name="T11" fmla="*/ 313 h 675"/>
                <a:gd name="T12" fmla="*/ 558 w 464"/>
                <a:gd name="T13" fmla="*/ 374 h 675"/>
                <a:gd name="T14" fmla="*/ 642 w 464"/>
                <a:gd name="T15" fmla="*/ 532 h 675"/>
                <a:gd name="T16" fmla="*/ 642 w 464"/>
                <a:gd name="T17" fmla="*/ 752 h 675"/>
                <a:gd name="T18" fmla="*/ 599 w 464"/>
                <a:gd name="T19" fmla="*/ 876 h 675"/>
                <a:gd name="T20" fmla="*/ 558 w 464"/>
                <a:gd name="T21" fmla="*/ 939 h 675"/>
                <a:gd name="T22" fmla="*/ 517 w 464"/>
                <a:gd name="T23" fmla="*/ 1002 h 675"/>
                <a:gd name="T24" fmla="*/ 558 w 464"/>
                <a:gd name="T25" fmla="*/ 1156 h 675"/>
                <a:gd name="T26" fmla="*/ 599 w 464"/>
                <a:gd name="T27" fmla="*/ 1219 h 675"/>
                <a:gd name="T28" fmla="*/ 686 w 464"/>
                <a:gd name="T29" fmla="*/ 1188 h 675"/>
                <a:gd name="T30" fmla="*/ 727 w 464"/>
                <a:gd name="T31" fmla="*/ 1188 h 675"/>
                <a:gd name="T32" fmla="*/ 771 w 464"/>
                <a:gd name="T33" fmla="*/ 1315 h 675"/>
                <a:gd name="T34" fmla="*/ 855 w 464"/>
                <a:gd name="T35" fmla="*/ 1344 h 675"/>
                <a:gd name="T36" fmla="*/ 901 w 464"/>
                <a:gd name="T37" fmla="*/ 1283 h 675"/>
                <a:gd name="T38" fmla="*/ 987 w 464"/>
                <a:gd name="T39" fmla="*/ 1283 h 675"/>
                <a:gd name="T40" fmla="*/ 1074 w 464"/>
                <a:gd name="T41" fmla="*/ 1376 h 675"/>
                <a:gd name="T42" fmla="*/ 1200 w 464"/>
                <a:gd name="T43" fmla="*/ 1376 h 675"/>
                <a:gd name="T44" fmla="*/ 1287 w 464"/>
                <a:gd name="T45" fmla="*/ 1283 h 675"/>
                <a:gd name="T46" fmla="*/ 1243 w 464"/>
                <a:gd name="T47" fmla="*/ 1219 h 675"/>
                <a:gd name="T48" fmla="*/ 1156 w 464"/>
                <a:gd name="T49" fmla="*/ 1156 h 675"/>
                <a:gd name="T50" fmla="*/ 1030 w 464"/>
                <a:gd name="T51" fmla="*/ 1033 h 675"/>
                <a:gd name="T52" fmla="*/ 943 w 464"/>
                <a:gd name="T53" fmla="*/ 782 h 675"/>
                <a:gd name="T54" fmla="*/ 855 w 464"/>
                <a:gd name="T55" fmla="*/ 468 h 675"/>
                <a:gd name="T56" fmla="*/ 727 w 464"/>
                <a:gd name="T57" fmla="*/ 157 h 675"/>
                <a:gd name="T58" fmla="*/ 517 w 464"/>
                <a:gd name="T59" fmla="*/ 0 h 675"/>
                <a:gd name="T60" fmla="*/ 343 w 464"/>
                <a:gd name="T61" fmla="*/ 31 h 675"/>
                <a:gd name="T62" fmla="*/ 213 w 464"/>
                <a:gd name="T63" fmla="*/ 96 h 675"/>
                <a:gd name="T64" fmla="*/ 87 w 464"/>
                <a:gd name="T65" fmla="*/ 313 h 675"/>
                <a:gd name="T66" fmla="*/ 0 w 464"/>
                <a:gd name="T67" fmla="*/ 625 h 675"/>
                <a:gd name="T68" fmla="*/ 0 w 464"/>
                <a:gd name="T69" fmla="*/ 939 h 675"/>
                <a:gd name="T70" fmla="*/ 87 w 464"/>
                <a:gd name="T71" fmla="*/ 1251 h 675"/>
                <a:gd name="T72" fmla="*/ 213 w 464"/>
                <a:gd name="T73" fmla="*/ 1251 h 675"/>
                <a:gd name="T74" fmla="*/ 259 w 464"/>
                <a:gd name="T75" fmla="*/ 1127 h 6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4"/>
                <a:gd name="T115" fmla="*/ 0 h 675"/>
                <a:gd name="T116" fmla="*/ 464 w 464"/>
                <a:gd name="T117" fmla="*/ 675 h 6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4" h="675">
                  <a:moveTo>
                    <a:pt x="90" y="540"/>
                  </a:moveTo>
                  <a:lnTo>
                    <a:pt x="75" y="480"/>
                  </a:lnTo>
                  <a:lnTo>
                    <a:pt x="60" y="435"/>
                  </a:lnTo>
                  <a:lnTo>
                    <a:pt x="60" y="375"/>
                  </a:lnTo>
                  <a:lnTo>
                    <a:pt x="60" y="330"/>
                  </a:lnTo>
                  <a:lnTo>
                    <a:pt x="60" y="285"/>
                  </a:lnTo>
                  <a:lnTo>
                    <a:pt x="75" y="255"/>
                  </a:lnTo>
                  <a:lnTo>
                    <a:pt x="90" y="225"/>
                  </a:lnTo>
                  <a:lnTo>
                    <a:pt x="105" y="195"/>
                  </a:lnTo>
                  <a:lnTo>
                    <a:pt x="135" y="165"/>
                  </a:lnTo>
                  <a:lnTo>
                    <a:pt x="150" y="150"/>
                  </a:lnTo>
                  <a:lnTo>
                    <a:pt x="165" y="150"/>
                  </a:lnTo>
                  <a:lnTo>
                    <a:pt x="180" y="165"/>
                  </a:lnTo>
                  <a:lnTo>
                    <a:pt x="195" y="180"/>
                  </a:lnTo>
                  <a:lnTo>
                    <a:pt x="209" y="195"/>
                  </a:lnTo>
                  <a:lnTo>
                    <a:pt x="224" y="255"/>
                  </a:lnTo>
                  <a:lnTo>
                    <a:pt x="224" y="330"/>
                  </a:lnTo>
                  <a:lnTo>
                    <a:pt x="224" y="360"/>
                  </a:lnTo>
                  <a:lnTo>
                    <a:pt x="224" y="390"/>
                  </a:lnTo>
                  <a:lnTo>
                    <a:pt x="209" y="420"/>
                  </a:lnTo>
                  <a:lnTo>
                    <a:pt x="209" y="435"/>
                  </a:lnTo>
                  <a:lnTo>
                    <a:pt x="195" y="450"/>
                  </a:lnTo>
                  <a:lnTo>
                    <a:pt x="180" y="450"/>
                  </a:lnTo>
                  <a:lnTo>
                    <a:pt x="180" y="480"/>
                  </a:lnTo>
                  <a:lnTo>
                    <a:pt x="180" y="525"/>
                  </a:lnTo>
                  <a:lnTo>
                    <a:pt x="195" y="555"/>
                  </a:lnTo>
                  <a:lnTo>
                    <a:pt x="209" y="570"/>
                  </a:lnTo>
                  <a:lnTo>
                    <a:pt x="209" y="585"/>
                  </a:lnTo>
                  <a:lnTo>
                    <a:pt x="224" y="570"/>
                  </a:lnTo>
                  <a:lnTo>
                    <a:pt x="239" y="570"/>
                  </a:lnTo>
                  <a:lnTo>
                    <a:pt x="254" y="540"/>
                  </a:lnTo>
                  <a:lnTo>
                    <a:pt x="254" y="570"/>
                  </a:lnTo>
                  <a:lnTo>
                    <a:pt x="269" y="600"/>
                  </a:lnTo>
                  <a:lnTo>
                    <a:pt x="269" y="630"/>
                  </a:lnTo>
                  <a:lnTo>
                    <a:pt x="284" y="645"/>
                  </a:lnTo>
                  <a:lnTo>
                    <a:pt x="299" y="645"/>
                  </a:lnTo>
                  <a:lnTo>
                    <a:pt x="314" y="630"/>
                  </a:lnTo>
                  <a:lnTo>
                    <a:pt x="314" y="615"/>
                  </a:lnTo>
                  <a:lnTo>
                    <a:pt x="329" y="585"/>
                  </a:lnTo>
                  <a:lnTo>
                    <a:pt x="344" y="615"/>
                  </a:lnTo>
                  <a:lnTo>
                    <a:pt x="359" y="660"/>
                  </a:lnTo>
                  <a:lnTo>
                    <a:pt x="374" y="660"/>
                  </a:lnTo>
                  <a:lnTo>
                    <a:pt x="389" y="675"/>
                  </a:lnTo>
                  <a:lnTo>
                    <a:pt x="419" y="660"/>
                  </a:lnTo>
                  <a:lnTo>
                    <a:pt x="434" y="645"/>
                  </a:lnTo>
                  <a:lnTo>
                    <a:pt x="449" y="615"/>
                  </a:lnTo>
                  <a:lnTo>
                    <a:pt x="464" y="570"/>
                  </a:lnTo>
                  <a:lnTo>
                    <a:pt x="434" y="585"/>
                  </a:lnTo>
                  <a:lnTo>
                    <a:pt x="419" y="570"/>
                  </a:lnTo>
                  <a:lnTo>
                    <a:pt x="404" y="555"/>
                  </a:lnTo>
                  <a:lnTo>
                    <a:pt x="374" y="525"/>
                  </a:lnTo>
                  <a:lnTo>
                    <a:pt x="359" y="495"/>
                  </a:lnTo>
                  <a:lnTo>
                    <a:pt x="344" y="435"/>
                  </a:lnTo>
                  <a:lnTo>
                    <a:pt x="329" y="375"/>
                  </a:lnTo>
                  <a:lnTo>
                    <a:pt x="314" y="315"/>
                  </a:lnTo>
                  <a:lnTo>
                    <a:pt x="299" y="225"/>
                  </a:lnTo>
                  <a:lnTo>
                    <a:pt x="284" y="135"/>
                  </a:lnTo>
                  <a:lnTo>
                    <a:pt x="254" y="75"/>
                  </a:lnTo>
                  <a:lnTo>
                    <a:pt x="209" y="30"/>
                  </a:lnTo>
                  <a:lnTo>
                    <a:pt x="180" y="0"/>
                  </a:lnTo>
                  <a:lnTo>
                    <a:pt x="135" y="0"/>
                  </a:lnTo>
                  <a:lnTo>
                    <a:pt x="120" y="15"/>
                  </a:lnTo>
                  <a:lnTo>
                    <a:pt x="105" y="30"/>
                  </a:lnTo>
                  <a:lnTo>
                    <a:pt x="75" y="45"/>
                  </a:lnTo>
                  <a:lnTo>
                    <a:pt x="60" y="90"/>
                  </a:lnTo>
                  <a:lnTo>
                    <a:pt x="30" y="150"/>
                  </a:lnTo>
                  <a:lnTo>
                    <a:pt x="15" y="225"/>
                  </a:lnTo>
                  <a:lnTo>
                    <a:pt x="0" y="300"/>
                  </a:lnTo>
                  <a:lnTo>
                    <a:pt x="0" y="375"/>
                  </a:lnTo>
                  <a:lnTo>
                    <a:pt x="0" y="450"/>
                  </a:lnTo>
                  <a:lnTo>
                    <a:pt x="15" y="525"/>
                  </a:lnTo>
                  <a:lnTo>
                    <a:pt x="30" y="600"/>
                  </a:lnTo>
                  <a:lnTo>
                    <a:pt x="45" y="675"/>
                  </a:lnTo>
                  <a:lnTo>
                    <a:pt x="75" y="600"/>
                  </a:lnTo>
                  <a:lnTo>
                    <a:pt x="90" y="540"/>
                  </a:lnTo>
                  <a:close/>
                </a:path>
              </a:pathLst>
            </a:custGeom>
            <a:solidFill>
              <a:srgbClr val="00006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11267" name="Rectangle 23">
            <a:extLst>
              <a:ext uri="{FF2B5EF4-FFF2-40B4-BE49-F238E27FC236}">
                <a16:creationId xmlns="" xmlns:a16="http://schemas.microsoft.com/office/drawing/2014/main" id="{045C81EB-EA41-4EED-A329-AAB68AFC4BBA}"/>
              </a:ext>
            </a:extLst>
          </p:cNvPr>
          <p:cNvSpPr>
            <a:spLocks noChangeArrowheads="1"/>
          </p:cNvSpPr>
          <p:nvPr/>
        </p:nvSpPr>
        <p:spPr bwMode="auto">
          <a:xfrm>
            <a:off x="533400" y="1828800"/>
            <a:ext cx="9144000" cy="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sp>
        <p:nvSpPr>
          <p:cNvPr id="11268" name="Rectangle 25">
            <a:extLst>
              <a:ext uri="{FF2B5EF4-FFF2-40B4-BE49-F238E27FC236}">
                <a16:creationId xmlns="" xmlns:a16="http://schemas.microsoft.com/office/drawing/2014/main" id="{8B334C71-7E5F-474D-B8EF-64E85B490154}"/>
              </a:ext>
            </a:extLst>
          </p:cNvPr>
          <p:cNvSpPr>
            <a:spLocks noChangeArrowheads="1"/>
          </p:cNvSpPr>
          <p:nvPr/>
        </p:nvSpPr>
        <p:spPr bwMode="auto">
          <a:xfrm>
            <a:off x="457200" y="4876800"/>
            <a:ext cx="9144000" cy="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sp>
        <p:nvSpPr>
          <p:cNvPr id="11269" name="Rectangle 26">
            <a:extLst>
              <a:ext uri="{FF2B5EF4-FFF2-40B4-BE49-F238E27FC236}">
                <a16:creationId xmlns="" xmlns:a16="http://schemas.microsoft.com/office/drawing/2014/main" id="{CDD324F4-45F3-4B06-9EB2-D9BF65FAF07B}"/>
              </a:ext>
            </a:extLst>
          </p:cNvPr>
          <p:cNvSpPr>
            <a:spLocks noChangeArrowheads="1"/>
          </p:cNvSpPr>
          <p:nvPr/>
        </p:nvSpPr>
        <p:spPr bwMode="auto">
          <a:xfrm>
            <a:off x="457200" y="5149850"/>
            <a:ext cx="9144000" cy="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sp>
        <p:nvSpPr>
          <p:cNvPr id="32" name="TextBox 31">
            <a:extLst>
              <a:ext uri="{FF2B5EF4-FFF2-40B4-BE49-F238E27FC236}"/>
            </a:extLst>
          </p:cNvPr>
          <p:cNvSpPr txBox="1"/>
          <p:nvPr/>
        </p:nvSpPr>
        <p:spPr>
          <a:xfrm>
            <a:off x="533400" y="152400"/>
            <a:ext cx="3657600" cy="523220"/>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defRPr/>
            </a:pPr>
            <a:r>
              <a:rPr lang="nl-NL" sz="2800" b="1" dirty="0" smtClean="0">
                <a:solidFill>
                  <a:srgbClr val="0000CC"/>
                </a:solidFill>
                <a:latin typeface="Times New Roman" pitchFamily="18" charset="0"/>
                <a:cs typeface="Times New Roman" pitchFamily="18" charset="0"/>
              </a:rPr>
              <a:t>MỞ RỘNG</a:t>
            </a:r>
            <a:endParaRPr lang="en-US" sz="2800" dirty="0">
              <a:solidFill>
                <a:srgbClr val="0000CC"/>
              </a:solidFill>
              <a:latin typeface="Times New Roman" pitchFamily="18" charset="0"/>
              <a:cs typeface="Times New Roman" pitchFamily="18" charset="0"/>
            </a:endParaRPr>
          </a:p>
        </p:txBody>
      </p:sp>
      <p:sp>
        <p:nvSpPr>
          <p:cNvPr id="29" name="Text Box 30">
            <a:extLst>
              <a:ext uri="{FF2B5EF4-FFF2-40B4-BE49-F238E27FC236}">
                <a16:creationId xmlns="" xmlns:a16="http://schemas.microsoft.com/office/drawing/2014/main" id="{5B9E47E3-533B-4281-AD5D-41394F078207}"/>
              </a:ext>
            </a:extLst>
          </p:cNvPr>
          <p:cNvSpPr txBox="1">
            <a:spLocks noChangeArrowheads="1"/>
          </p:cNvSpPr>
          <p:nvPr/>
        </p:nvSpPr>
        <p:spPr bwMode="auto">
          <a:xfrm>
            <a:off x="838200" y="685800"/>
            <a:ext cx="7239000" cy="1200329"/>
          </a:xfrm>
          <a:prstGeom prst="rect">
            <a:avLst/>
          </a:prstGeom>
          <a:noFill/>
          <a:ln>
            <a:solidFill>
              <a:schemeClr val="accent6">
                <a:lumMod val="75000"/>
              </a:schemeClr>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b="1" dirty="0" err="1" smtClean="0">
                <a:solidFill>
                  <a:srgbClr val="FF0000"/>
                </a:solidFill>
                <a:latin typeface="Times New Roman" panose="02020603050405020304" pitchFamily="18" charset="0"/>
              </a:rPr>
              <a:t>Ví</a:t>
            </a:r>
            <a:r>
              <a:rPr lang="en-US" altLang="en-US" sz="2400" b="1" dirty="0" smtClean="0">
                <a:solidFill>
                  <a:srgbClr val="FF0000"/>
                </a:solidFill>
                <a:latin typeface="Times New Roman" panose="02020603050405020304" pitchFamily="18" charset="0"/>
              </a:rPr>
              <a:t> </a:t>
            </a:r>
            <a:r>
              <a:rPr lang="en-US" altLang="en-US" sz="2400" b="1" dirty="0" err="1" smtClean="0">
                <a:solidFill>
                  <a:srgbClr val="FF0000"/>
                </a:solidFill>
                <a:latin typeface="Times New Roman" panose="02020603050405020304" pitchFamily="18" charset="0"/>
              </a:rPr>
              <a:t>dụ</a:t>
            </a:r>
            <a:r>
              <a:rPr lang="en-US" altLang="en-US" sz="2400" b="1" dirty="0" smtClean="0">
                <a:solidFill>
                  <a:srgbClr val="FF0000"/>
                </a:solidFill>
                <a:latin typeface="Times New Roman" panose="02020603050405020304" pitchFamily="18" charset="0"/>
              </a:rPr>
              <a:t>: </a:t>
            </a:r>
            <a:r>
              <a:rPr lang="en-US" altLang="en-US" sz="2400" b="1" dirty="0" err="1" smtClean="0">
                <a:solidFill>
                  <a:srgbClr val="FF0000"/>
                </a:solidFill>
                <a:latin typeface="Times New Roman" panose="02020603050405020304" pitchFamily="18" charset="0"/>
              </a:rPr>
              <a:t>Giới</a:t>
            </a:r>
            <a:r>
              <a:rPr lang="en-US" altLang="en-US" sz="2400" b="1" dirty="0" smtClean="0">
                <a:solidFill>
                  <a:srgbClr val="FF0000"/>
                </a:solidFill>
                <a:latin typeface="Times New Roman" panose="02020603050405020304" pitchFamily="18" charset="0"/>
              </a:rPr>
              <a:t> </a:t>
            </a:r>
            <a:r>
              <a:rPr lang="en-US" altLang="en-US" sz="2400" b="1" dirty="0" err="1" smtClean="0">
                <a:solidFill>
                  <a:srgbClr val="FF0000"/>
                </a:solidFill>
                <a:latin typeface="Times New Roman" panose="02020603050405020304" pitchFamily="18" charset="0"/>
              </a:rPr>
              <a:t>thiệu</a:t>
            </a:r>
            <a:r>
              <a:rPr lang="en-US" altLang="en-US" sz="2400" b="1" dirty="0" smtClean="0">
                <a:solidFill>
                  <a:srgbClr val="FF0000"/>
                </a:solidFill>
                <a:latin typeface="Times New Roman" panose="02020603050405020304" pitchFamily="18" charset="0"/>
              </a:rPr>
              <a:t> </a:t>
            </a:r>
            <a:r>
              <a:rPr lang="en-US" altLang="en-US" sz="2400" b="1" dirty="0" err="1" smtClean="0">
                <a:solidFill>
                  <a:srgbClr val="FF0000"/>
                </a:solidFill>
                <a:latin typeface="Times New Roman" panose="02020603050405020304" pitchFamily="18" charset="0"/>
              </a:rPr>
              <a:t>một</a:t>
            </a:r>
            <a:r>
              <a:rPr lang="en-US" altLang="en-US" sz="2400" b="1" dirty="0" smtClean="0">
                <a:solidFill>
                  <a:srgbClr val="FF0000"/>
                </a:solidFill>
                <a:latin typeface="Times New Roman" panose="02020603050405020304" pitchFamily="18" charset="0"/>
              </a:rPr>
              <a:t> </a:t>
            </a:r>
            <a:r>
              <a:rPr lang="en-US" altLang="en-US" sz="2400" b="1" dirty="0" err="1" smtClean="0">
                <a:solidFill>
                  <a:srgbClr val="FF0000"/>
                </a:solidFill>
                <a:latin typeface="Times New Roman" panose="02020603050405020304" pitchFamily="18" charset="0"/>
              </a:rPr>
              <a:t>số</a:t>
            </a:r>
            <a:r>
              <a:rPr lang="en-US" altLang="en-US" sz="2400" b="1" dirty="0" smtClean="0">
                <a:solidFill>
                  <a:srgbClr val="FF0000"/>
                </a:solidFill>
                <a:latin typeface="Times New Roman" panose="02020603050405020304" pitchFamily="18" charset="0"/>
              </a:rPr>
              <a:t> </a:t>
            </a:r>
            <a:r>
              <a:rPr lang="vi-VN" altLang="en-US" sz="2400" b="1" dirty="0" smtClean="0">
                <a:solidFill>
                  <a:srgbClr val="FF0000"/>
                </a:solidFill>
                <a:latin typeface="Times New Roman" panose="02020603050405020304" pitchFamily="18" charset="0"/>
              </a:rPr>
              <a:t>đ</a:t>
            </a:r>
            <a:r>
              <a:rPr lang="en-US" altLang="en-US" sz="2400" b="1" dirty="0" err="1" smtClean="0">
                <a:solidFill>
                  <a:srgbClr val="FF0000"/>
                </a:solidFill>
                <a:latin typeface="Times New Roman" panose="02020603050405020304" pitchFamily="18" charset="0"/>
              </a:rPr>
              <a:t>iển</a:t>
            </a:r>
            <a:r>
              <a:rPr lang="en-US" altLang="en-US" sz="2400" b="1" dirty="0" smtClean="0">
                <a:solidFill>
                  <a:srgbClr val="FF0000"/>
                </a:solidFill>
                <a:latin typeface="Times New Roman" panose="02020603050405020304" pitchFamily="18" charset="0"/>
              </a:rPr>
              <a:t> </a:t>
            </a:r>
            <a:r>
              <a:rPr lang="en-US" altLang="en-US" sz="2400" b="1" dirty="0" err="1" smtClean="0">
                <a:solidFill>
                  <a:srgbClr val="FF0000"/>
                </a:solidFill>
                <a:latin typeface="Times New Roman" panose="02020603050405020304" pitchFamily="18" charset="0"/>
              </a:rPr>
              <a:t>tích</a:t>
            </a:r>
            <a:r>
              <a:rPr lang="en-US" altLang="en-US" sz="2400" b="1" dirty="0" smtClean="0">
                <a:solidFill>
                  <a:srgbClr val="FF0000"/>
                </a:solidFill>
                <a:latin typeface="Times New Roman" panose="02020603050405020304" pitchFamily="18" charset="0"/>
              </a:rPr>
              <a:t> </a:t>
            </a:r>
            <a:r>
              <a:rPr lang="en-US" altLang="en-US" sz="2400" b="1" dirty="0" err="1" smtClean="0">
                <a:solidFill>
                  <a:srgbClr val="FF0000"/>
                </a:solidFill>
                <a:latin typeface="Times New Roman" panose="02020603050405020304" pitchFamily="18" charset="0"/>
              </a:rPr>
              <a:t>trong</a:t>
            </a:r>
            <a:r>
              <a:rPr lang="en-US" altLang="en-US" sz="2400" b="1" dirty="0" smtClean="0">
                <a:solidFill>
                  <a:srgbClr val="FF0000"/>
                </a:solidFill>
                <a:latin typeface="Times New Roman" panose="02020603050405020304" pitchFamily="18" charset="0"/>
              </a:rPr>
              <a:t> “</a:t>
            </a:r>
            <a:r>
              <a:rPr lang="en-US" altLang="en-US" sz="2400" b="1" i="1" dirty="0" err="1" smtClean="0">
                <a:solidFill>
                  <a:srgbClr val="FF0000"/>
                </a:solidFill>
                <a:latin typeface="Times New Roman" panose="02020603050405020304" pitchFamily="18" charset="0"/>
              </a:rPr>
              <a:t>Chuyện</a:t>
            </a:r>
            <a:r>
              <a:rPr lang="en-US" altLang="en-US" sz="2400" b="1" i="1" dirty="0" smtClean="0">
                <a:solidFill>
                  <a:srgbClr val="FF0000"/>
                </a:solidFill>
                <a:latin typeface="Times New Roman" panose="02020603050405020304" pitchFamily="18" charset="0"/>
              </a:rPr>
              <a:t> </a:t>
            </a:r>
            <a:r>
              <a:rPr lang="en-US" altLang="en-US" sz="2400" b="1" i="1" dirty="0" err="1" smtClean="0">
                <a:solidFill>
                  <a:srgbClr val="FF0000"/>
                </a:solidFill>
                <a:latin typeface="Times New Roman" panose="02020603050405020304" pitchFamily="18" charset="0"/>
              </a:rPr>
              <a:t>ng</a:t>
            </a:r>
            <a:r>
              <a:rPr lang="vi-VN" altLang="en-US" sz="2400" b="1" i="1" dirty="0" smtClean="0">
                <a:solidFill>
                  <a:srgbClr val="FF0000"/>
                </a:solidFill>
                <a:latin typeface="Times New Roman" panose="02020603050405020304" pitchFamily="18" charset="0"/>
              </a:rPr>
              <a:t>ười</a:t>
            </a:r>
            <a:r>
              <a:rPr lang="en-US" altLang="en-US" sz="2400" b="1" i="1" dirty="0" smtClean="0">
                <a:solidFill>
                  <a:srgbClr val="FF0000"/>
                </a:solidFill>
                <a:latin typeface="Times New Roman" panose="02020603050405020304" pitchFamily="18" charset="0"/>
              </a:rPr>
              <a:t> con </a:t>
            </a:r>
            <a:r>
              <a:rPr lang="en-US" altLang="en-US" sz="2400" b="1" i="1" dirty="0" err="1" smtClean="0">
                <a:solidFill>
                  <a:srgbClr val="FF0000"/>
                </a:solidFill>
                <a:latin typeface="Times New Roman" panose="02020603050405020304" pitchFamily="18" charset="0"/>
              </a:rPr>
              <a:t>gái</a:t>
            </a:r>
            <a:r>
              <a:rPr lang="en-US" altLang="en-US" sz="2400" b="1" i="1" dirty="0" smtClean="0">
                <a:solidFill>
                  <a:srgbClr val="FF0000"/>
                </a:solidFill>
                <a:latin typeface="Times New Roman" panose="02020603050405020304" pitchFamily="18" charset="0"/>
              </a:rPr>
              <a:t> Nam X</a:t>
            </a:r>
            <a:r>
              <a:rPr lang="vi-VN" altLang="en-US" sz="2400" b="1" i="1" dirty="0" smtClean="0">
                <a:solidFill>
                  <a:srgbClr val="FF0000"/>
                </a:solidFill>
                <a:latin typeface="Times New Roman" panose="02020603050405020304" pitchFamily="18" charset="0"/>
              </a:rPr>
              <a:t>ươ</a:t>
            </a:r>
            <a:r>
              <a:rPr lang="en-US" altLang="en-US" sz="2400" b="1" i="1" dirty="0" err="1" smtClean="0">
                <a:solidFill>
                  <a:srgbClr val="FF0000"/>
                </a:solidFill>
                <a:latin typeface="Times New Roman" panose="02020603050405020304" pitchFamily="18" charset="0"/>
              </a:rPr>
              <a:t>ng</a:t>
            </a:r>
            <a:r>
              <a:rPr lang="en-US" altLang="en-US" sz="2400" b="1" i="1" dirty="0" smtClean="0">
                <a:solidFill>
                  <a:srgbClr val="FF0000"/>
                </a:solidFill>
                <a:latin typeface="Times New Roman" panose="02020603050405020304" pitchFamily="18" charset="0"/>
              </a:rPr>
              <a:t>”</a:t>
            </a:r>
            <a:r>
              <a:rPr lang="en-US" altLang="en-US" sz="2400" b="1" dirty="0" smtClean="0">
                <a:solidFill>
                  <a:srgbClr val="FF0000"/>
                </a:solidFill>
                <a:latin typeface="Times New Roman" panose="02020603050405020304" pitchFamily="18" charset="0"/>
              </a:rPr>
              <a:t>  - </a:t>
            </a:r>
            <a:r>
              <a:rPr lang="en-US" altLang="en-US" sz="2400" b="1" dirty="0" err="1" smtClean="0">
                <a:solidFill>
                  <a:srgbClr val="FF0000"/>
                </a:solidFill>
                <a:latin typeface="Times New Roman" panose="02020603050405020304" pitchFamily="18" charset="0"/>
              </a:rPr>
              <a:t>trích</a:t>
            </a:r>
            <a:r>
              <a:rPr lang="en-US" altLang="en-US" sz="2400" b="1" dirty="0" smtClean="0">
                <a:solidFill>
                  <a:srgbClr val="FF0000"/>
                </a:solidFill>
                <a:latin typeface="Times New Roman" panose="02020603050405020304" pitchFamily="18" charset="0"/>
              </a:rPr>
              <a:t> “</a:t>
            </a:r>
            <a:r>
              <a:rPr lang="en-US" altLang="en-US" sz="2400" b="1" i="1" dirty="0" err="1" smtClean="0">
                <a:solidFill>
                  <a:srgbClr val="FF0000"/>
                </a:solidFill>
                <a:latin typeface="Times New Roman" panose="02020603050405020304" pitchFamily="18" charset="0"/>
              </a:rPr>
              <a:t>Truyền</a:t>
            </a:r>
            <a:r>
              <a:rPr lang="en-US" altLang="en-US" sz="2400" b="1" i="1" dirty="0" smtClean="0">
                <a:solidFill>
                  <a:srgbClr val="FF0000"/>
                </a:solidFill>
                <a:latin typeface="Times New Roman" panose="02020603050405020304" pitchFamily="18" charset="0"/>
              </a:rPr>
              <a:t> </a:t>
            </a:r>
            <a:r>
              <a:rPr lang="en-US" altLang="en-US" sz="2400" b="1" i="1" dirty="0" err="1" smtClean="0">
                <a:solidFill>
                  <a:srgbClr val="FF0000"/>
                </a:solidFill>
                <a:latin typeface="Times New Roman" panose="02020603050405020304" pitchFamily="18" charset="0"/>
              </a:rPr>
              <a:t>kì</a:t>
            </a:r>
            <a:r>
              <a:rPr lang="en-US" altLang="en-US" sz="2400" b="1" i="1" dirty="0" smtClean="0">
                <a:solidFill>
                  <a:srgbClr val="FF0000"/>
                </a:solidFill>
                <a:latin typeface="Times New Roman" panose="02020603050405020304" pitchFamily="18" charset="0"/>
              </a:rPr>
              <a:t>  </a:t>
            </a:r>
            <a:r>
              <a:rPr lang="en-US" altLang="en-US" sz="2400" b="1" i="1" dirty="0" err="1" smtClean="0">
                <a:solidFill>
                  <a:srgbClr val="FF0000"/>
                </a:solidFill>
                <a:latin typeface="Times New Roman" panose="02020603050405020304" pitchFamily="18" charset="0"/>
              </a:rPr>
              <a:t>mạn</a:t>
            </a:r>
            <a:r>
              <a:rPr lang="en-US" altLang="en-US" sz="2400" b="1" i="1" dirty="0" smtClean="0">
                <a:solidFill>
                  <a:srgbClr val="FF0000"/>
                </a:solidFill>
                <a:latin typeface="Times New Roman" panose="02020603050405020304" pitchFamily="18" charset="0"/>
              </a:rPr>
              <a:t> </a:t>
            </a:r>
            <a:r>
              <a:rPr lang="en-US" altLang="en-US" sz="2400" b="1" i="1" dirty="0" err="1" smtClean="0">
                <a:solidFill>
                  <a:srgbClr val="FF0000"/>
                </a:solidFill>
                <a:latin typeface="Times New Roman" panose="02020603050405020304" pitchFamily="18" charset="0"/>
              </a:rPr>
              <a:t>lục</a:t>
            </a:r>
            <a:r>
              <a:rPr lang="en-US" altLang="en-US" sz="2400" b="1" dirty="0" smtClean="0">
                <a:solidFill>
                  <a:srgbClr val="FF0000"/>
                </a:solidFill>
                <a:latin typeface="Times New Roman" panose="02020603050405020304" pitchFamily="18" charset="0"/>
              </a:rPr>
              <a:t>”</a:t>
            </a:r>
            <a:endParaRPr lang="en-US" altLang="en-US" sz="2400" b="1" dirty="0">
              <a:solidFill>
                <a:srgbClr val="FF0000"/>
              </a:solidFill>
              <a:latin typeface="Times New Roman" panose="02020603050405020304" pitchFamily="18" charset="0"/>
            </a:endParaRPr>
          </a:p>
        </p:txBody>
      </p:sp>
      <p:sp>
        <p:nvSpPr>
          <p:cNvPr id="30" name="AutoShape 4">
            <a:extLst>
              <a:ext uri="{FF2B5EF4-FFF2-40B4-BE49-F238E27FC236}">
                <a16:creationId xmlns="" xmlns:a16="http://schemas.microsoft.com/office/drawing/2014/main" id="{1B08027F-83E4-4659-BF4F-E0434A651993}"/>
              </a:ext>
            </a:extLst>
          </p:cNvPr>
          <p:cNvSpPr>
            <a:spLocks noChangeArrowheads="1"/>
          </p:cNvSpPr>
          <p:nvPr/>
        </p:nvSpPr>
        <p:spPr bwMode="auto">
          <a:xfrm>
            <a:off x="762000" y="1828800"/>
            <a:ext cx="2667000" cy="1240869"/>
          </a:xfrm>
          <a:prstGeom prst="downArrowCallout">
            <a:avLst>
              <a:gd name="adj1" fmla="val 85256"/>
              <a:gd name="adj2" fmla="val 85256"/>
              <a:gd name="adj3" fmla="val 16667"/>
              <a:gd name="adj4" fmla="val 66667"/>
            </a:avLst>
          </a:prstGeom>
          <a:solidFill>
            <a:schemeClr val="accent6">
              <a:lumMod val="40000"/>
              <a:lumOff val="6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sz="2400" dirty="0" smtClean="0">
                <a:latin typeface="+mj-lt"/>
              </a:rPr>
              <a:t>Ngọc Mị Nương</a:t>
            </a:r>
            <a:br>
              <a:rPr lang="vi-VN" sz="2400" dirty="0" smtClean="0">
                <a:latin typeface="+mj-lt"/>
              </a:rPr>
            </a:br>
            <a:endParaRPr lang="en-US" altLang="en-US" sz="2400" b="1" dirty="0">
              <a:solidFill>
                <a:srgbClr val="FFFF00"/>
              </a:solidFill>
              <a:latin typeface="+mj-lt"/>
            </a:endParaRPr>
          </a:p>
        </p:txBody>
      </p:sp>
      <p:sp>
        <p:nvSpPr>
          <p:cNvPr id="31" name="AutoShape 10">
            <a:extLst>
              <a:ext uri="{FF2B5EF4-FFF2-40B4-BE49-F238E27FC236}">
                <a16:creationId xmlns="" xmlns:a16="http://schemas.microsoft.com/office/drawing/2014/main" id="{20BDFB5D-7D69-421C-AB15-D7DA8D408EC5}"/>
              </a:ext>
            </a:extLst>
          </p:cNvPr>
          <p:cNvSpPr>
            <a:spLocks noChangeArrowheads="1"/>
          </p:cNvSpPr>
          <p:nvPr/>
        </p:nvSpPr>
        <p:spPr bwMode="auto">
          <a:xfrm>
            <a:off x="5029200" y="1905000"/>
            <a:ext cx="3124200" cy="1057037"/>
          </a:xfrm>
          <a:prstGeom prst="downArrowCallout">
            <a:avLst>
              <a:gd name="adj1" fmla="val 85384"/>
              <a:gd name="adj2" fmla="val 85384"/>
              <a:gd name="adj3" fmla="val 16667"/>
              <a:gd name="adj4" fmla="val 66667"/>
            </a:avLst>
          </a:prstGeom>
          <a:solidFill>
            <a:schemeClr val="accent6">
              <a:lumMod val="40000"/>
              <a:lumOff val="6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sz="2000" dirty="0" smtClean="0">
                <a:latin typeface="+mj-lt"/>
              </a:rPr>
              <a:t>Cỏ Ngu Mĩ</a:t>
            </a:r>
            <a:r>
              <a:rPr lang="vi-VN" sz="2000" dirty="0" smtClean="0"/>
              <a:t/>
            </a:r>
            <a:br>
              <a:rPr lang="vi-VN" sz="2000" dirty="0" smtClean="0"/>
            </a:br>
            <a:endParaRPr lang="en-US" altLang="en-US" sz="2000" b="1" dirty="0">
              <a:solidFill>
                <a:srgbClr val="FFFF00"/>
              </a:solidFill>
              <a:latin typeface="Tahoma" panose="020B0604030504040204" pitchFamily="34" charset="0"/>
            </a:endParaRPr>
          </a:p>
        </p:txBody>
      </p:sp>
      <p:sp>
        <p:nvSpPr>
          <p:cNvPr id="33" name="AutoShape 3">
            <a:extLst>
              <a:ext uri="{FF2B5EF4-FFF2-40B4-BE49-F238E27FC236}">
                <a16:creationId xmlns="" xmlns:a16="http://schemas.microsoft.com/office/drawing/2014/main" id="{18EF61EA-15C6-4D36-ACF2-7F76CDBF6901}"/>
              </a:ext>
            </a:extLst>
          </p:cNvPr>
          <p:cNvSpPr txBox="1">
            <a:spLocks noChangeArrowheads="1"/>
          </p:cNvSpPr>
          <p:nvPr/>
        </p:nvSpPr>
        <p:spPr>
          <a:xfrm>
            <a:off x="0" y="3124200"/>
            <a:ext cx="4114800" cy="2590800"/>
          </a:xfrm>
          <a:prstGeom prst="downArrowCallout">
            <a:avLst>
              <a:gd name="adj1" fmla="val 30814"/>
              <a:gd name="adj2" fmla="val 30814"/>
              <a:gd name="adj3" fmla="val 16667"/>
              <a:gd name="adj4" fmla="val 66667"/>
            </a:avLst>
          </a:prstGeom>
          <a:solidFill>
            <a:schemeClr val="tx2">
              <a:lumMod val="20000"/>
              <a:lumOff val="80000"/>
            </a:schemeClr>
          </a:solidFill>
          <a:extLst>
            <a:ext uri="{91240B29-F687-4F45-9708-019B960494DF}">
              <a14:hiddenLine xmlns="" xmlns:a14="http://schemas.microsoft.com/office/drawing/2010/main" w="9525">
                <a:solidFill>
                  <a:schemeClr val="tx1"/>
                </a:solidFill>
                <a:miter lim="800000"/>
                <a:headEnd type="none" w="med" len="med"/>
                <a:tailEnd type="none" w="med" len="med"/>
              </a14:hiddenLine>
            </a:ext>
          </a:extLst>
        </p:spPr>
        <p:txBody>
          <a:bodyPr/>
          <a:lstStyle/>
          <a:p>
            <a:pPr lvl="0">
              <a:lnSpc>
                <a:spcPct val="150000"/>
              </a:lnSpc>
              <a:spcBef>
                <a:spcPct val="20000"/>
              </a:spcBef>
            </a:pPr>
            <a:r>
              <a:rPr lang="en-US" sz="2400" dirty="0" smtClean="0">
                <a:latin typeface="Times New Roman" pitchFamily="18" charset="0"/>
                <a:cs typeface="Times New Roman" pitchFamily="18" charset="0"/>
              </a:rPr>
              <a:t>T</a:t>
            </a:r>
            <a:r>
              <a:rPr lang="vi-VN" sz="2400" dirty="0" smtClean="0">
                <a:latin typeface="Times New Roman" pitchFamily="18" charset="0"/>
                <a:cs typeface="Times New Roman" pitchFamily="18" charset="0"/>
              </a:rPr>
              <a:t>heo tích ngọc trai giéng nước trong truyền thuyết Mị Châu – Trọng </a:t>
            </a:r>
            <a:r>
              <a:rPr lang="vi-VN" sz="2400" dirty="0" smtClean="0">
                <a:latin typeface="+mj-lt"/>
              </a:rPr>
              <a:t>Thủy</a:t>
            </a:r>
            <a:r>
              <a:rPr lang="vi-VN" sz="2400" dirty="0" smtClean="0"/>
              <a:t/>
            </a:r>
            <a:br>
              <a:rPr lang="vi-VN" sz="2400" dirty="0" smtClean="0"/>
            </a:br>
            <a:r>
              <a:rPr lang="vi-VN" sz="2400" dirty="0" smtClean="0"/>
              <a:t/>
            </a:r>
            <a:br>
              <a:rPr lang="vi-VN" sz="2400" dirty="0" smtClean="0"/>
            </a:br>
            <a:endParaRPr kumimoji="0" lang="en-US" altLang="en-US" sz="2200" b="1" i="0" u="none" strike="noStrike" kern="1200" cap="none" spc="0" normalizeH="0" baseline="0" noProof="0" dirty="0">
              <a:ln>
                <a:noFill/>
              </a:ln>
              <a:solidFill>
                <a:schemeClr val="bg1"/>
              </a:solidFill>
              <a:effectLst/>
              <a:uLnTx/>
              <a:uFillTx/>
              <a:latin typeface="+mn-lt"/>
              <a:ea typeface="+mn-ea"/>
              <a:cs typeface="+mn-cs"/>
            </a:endParaRPr>
          </a:p>
        </p:txBody>
      </p:sp>
      <p:sp>
        <p:nvSpPr>
          <p:cNvPr id="34" name="AutoShape 11">
            <a:extLst>
              <a:ext uri="{FF2B5EF4-FFF2-40B4-BE49-F238E27FC236}">
                <a16:creationId xmlns="" xmlns:a16="http://schemas.microsoft.com/office/drawing/2014/main" id="{D73EE5E2-750E-4E03-AF78-5980BB3B2931}"/>
              </a:ext>
            </a:extLst>
          </p:cNvPr>
          <p:cNvSpPr>
            <a:spLocks noChangeArrowheads="1"/>
          </p:cNvSpPr>
          <p:nvPr/>
        </p:nvSpPr>
        <p:spPr bwMode="auto">
          <a:xfrm>
            <a:off x="4419600" y="2895600"/>
            <a:ext cx="4724400" cy="3276600"/>
          </a:xfrm>
          <a:prstGeom prst="downArrowCallout">
            <a:avLst>
              <a:gd name="adj1" fmla="val 27326"/>
              <a:gd name="adj2" fmla="val 27326"/>
              <a:gd name="adj3" fmla="val 16667"/>
              <a:gd name="adj4" fmla="val 66667"/>
            </a:avLst>
          </a:prstGeom>
          <a:solidFill>
            <a:schemeClr val="accent1">
              <a:lumMod val="60000"/>
              <a:lumOff val="4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spcBef>
                <a:spcPct val="20000"/>
              </a:spcBef>
              <a:buClr>
                <a:schemeClr val="tx2"/>
              </a:buClr>
              <a:buSzPct val="115000"/>
              <a:defRPr/>
            </a:pPr>
            <a:r>
              <a:rPr lang="en-US" sz="2200" dirty="0" smtClean="0">
                <a:latin typeface="Times New Roman" pitchFamily="18" charset="0"/>
                <a:cs typeface="Times New Roman" pitchFamily="18" charset="0"/>
              </a:rPr>
              <a:t>T</a:t>
            </a:r>
            <a:r>
              <a:rPr lang="vi-VN" sz="2200" dirty="0" smtClean="0">
                <a:latin typeface="Times New Roman" pitchFamily="18" charset="0"/>
                <a:cs typeface="Times New Roman" pitchFamily="18" charset="0"/>
              </a:rPr>
              <a:t>ích về nàng Ngu Cơ, vợ Hạng Vũ. Khi Hạng Vũ thua trận thế</a:t>
            </a:r>
            <a:r>
              <a:rPr lang="en-US" sz="2200" dirty="0" smtClean="0">
                <a:latin typeface="Times New Roman" pitchFamily="18" charset="0"/>
                <a:cs typeface="Times New Roman" pitchFamily="18" charset="0"/>
              </a:rPr>
              <a:t> </a:t>
            </a:r>
            <a:r>
              <a:rPr lang="vi-VN" sz="2200" dirty="0" smtClean="0">
                <a:latin typeface="Times New Roman" pitchFamily="18" charset="0"/>
                <a:cs typeface="Times New Roman" pitchFamily="18" charset="0"/>
              </a:rPr>
              <a:t>cùng, chạy đến Cai Hạ, nàng rút gươm tự vẫn. Tương truyền, hồn Ngu Cơ hóa thành hai nhóm cỏ trên mộ, ngày đêm quấn quýt vào nhau, người ta gọi là cỏ Ngu Mĩ nhân</a:t>
            </a:r>
            <a:br>
              <a:rPr lang="vi-VN" sz="2200" dirty="0" smtClean="0">
                <a:latin typeface="Times New Roman" pitchFamily="18" charset="0"/>
                <a:cs typeface="Times New Roman" pitchFamily="18" charset="0"/>
              </a:rPr>
            </a:br>
            <a:endParaRPr lang="en-US" sz="2200" b="1" dirty="0">
              <a:solidFill>
                <a:schemeClr val="bg1"/>
              </a:solidFill>
              <a:effectLst>
                <a:outerShdw blurRad="38100" dist="38100" dir="2700000" algn="tl">
                  <a:srgbClr val="000000"/>
                </a:outerShdw>
              </a:effectLst>
              <a:latin typeface="Times New Roman" pitchFamily="18" charset="0"/>
              <a:cs typeface="Times New Roman" pitchFamily="18" charset="0"/>
            </a:endParaRPr>
          </a:p>
        </p:txBody>
      </p:sp>
      <p:sp>
        <p:nvSpPr>
          <p:cNvPr id="35" name="Text Box 5">
            <a:extLst>
              <a:ext uri="{FF2B5EF4-FFF2-40B4-BE49-F238E27FC236}">
                <a16:creationId xmlns="" xmlns:a16="http://schemas.microsoft.com/office/drawing/2014/main" id="{73ED3F79-1CC1-47E2-BCC1-500215E5BD65}"/>
              </a:ext>
            </a:extLst>
          </p:cNvPr>
          <p:cNvSpPr txBox="1">
            <a:spLocks noChangeArrowheads="1"/>
          </p:cNvSpPr>
          <p:nvPr/>
        </p:nvSpPr>
        <p:spPr bwMode="auto">
          <a:xfrm>
            <a:off x="5410200" y="6027003"/>
            <a:ext cx="30480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vi-VN" sz="2400" b="1" dirty="0" smtClean="0"/>
              <a:t>Đến chết vẫn giữ lòng </a:t>
            </a:r>
            <a:r>
              <a:rPr lang="en-US" sz="2400" b="1" dirty="0" err="1" smtClean="0"/>
              <a:t>chung</a:t>
            </a:r>
            <a:r>
              <a:rPr lang="en-US" sz="2400" b="1" dirty="0" smtClean="0"/>
              <a:t> </a:t>
            </a:r>
            <a:r>
              <a:rPr lang="en-US" sz="2400" b="1" dirty="0" err="1" smtClean="0"/>
              <a:t>thủy</a:t>
            </a:r>
            <a:endParaRPr lang="en-US" altLang="en-US" sz="2400" b="1" dirty="0">
              <a:solidFill>
                <a:schemeClr val="hlink"/>
              </a:solidFill>
            </a:endParaRPr>
          </a:p>
        </p:txBody>
      </p:sp>
      <p:sp>
        <p:nvSpPr>
          <p:cNvPr id="36" name="Text Box 5">
            <a:extLst>
              <a:ext uri="{FF2B5EF4-FFF2-40B4-BE49-F238E27FC236}">
                <a16:creationId xmlns="" xmlns:a16="http://schemas.microsoft.com/office/drawing/2014/main" id="{73ED3F79-1CC1-47E2-BCC1-500215E5BD65}"/>
              </a:ext>
            </a:extLst>
          </p:cNvPr>
          <p:cNvSpPr txBox="1">
            <a:spLocks noChangeArrowheads="1"/>
          </p:cNvSpPr>
          <p:nvPr/>
        </p:nvSpPr>
        <p:spPr bwMode="auto">
          <a:xfrm>
            <a:off x="609600" y="5638800"/>
            <a:ext cx="30480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vi-VN" sz="2400" b="1" dirty="0" smtClean="0">
                <a:latin typeface="+mj-lt"/>
              </a:rPr>
              <a:t>Đến chết vẫn giữ lòng trong sáng</a:t>
            </a:r>
            <a:endParaRPr lang="en-US" altLang="en-US" sz="2400" b="1" dirty="0">
              <a:solidFill>
                <a:schemeClr val="hlink"/>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ox(in)">
                                      <p:cBhvr>
                                        <p:cTn id="7" dur="500"/>
                                        <p:tgtEl>
                                          <p:spTgt spid="3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ox(in)">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3">
                                            <p:bg/>
                                          </p:spTgt>
                                        </p:tgtEl>
                                        <p:attrNameLst>
                                          <p:attrName>style.visibility</p:attrName>
                                        </p:attrNameLst>
                                      </p:cBhvr>
                                      <p:to>
                                        <p:strVal val="visible"/>
                                      </p:to>
                                    </p:set>
                                    <p:animEffect transition="in" filter="blinds(horizontal)">
                                      <p:cBhvr>
                                        <p:cTn id="15" dur="500"/>
                                        <p:tgtEl>
                                          <p:spTgt spid="33">
                                            <p:bg/>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3">
                                            <p:txEl>
                                              <p:pRg st="0" end="0"/>
                                            </p:txEl>
                                          </p:spTgt>
                                        </p:tgtEl>
                                        <p:attrNameLst>
                                          <p:attrName>style.visibility</p:attrName>
                                        </p:attrNameLst>
                                      </p:cBhvr>
                                      <p:to>
                                        <p:strVal val="visible"/>
                                      </p:to>
                                    </p:set>
                                    <p:animEffect transition="in" filter="blinds(horizontal)">
                                      <p:cBhvr>
                                        <p:cTn id="20" dur="500"/>
                                        <p:tgtEl>
                                          <p:spTgt spid="3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blinds(horizontal)">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blinds(horizontal)">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blinds(horizontal)">
                                      <p:cBhvr>
                                        <p:cTn id="3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3" grpId="0" build="p" animBg="1"/>
      <p:bldP spid="34" grpId="0" animBg="1"/>
      <p:bldP spid="35"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9155" name="Picture 14" descr="http://imagefiles.findimage.net/images/comments_graphics/thank_you_graphics/hoyzb21wybx_thanks.gif"/>
          <p:cNvPicPr>
            <a:picLocks noChangeAspect="1" noChangeArrowheads="1" noCrop="1"/>
          </p:cNvPicPr>
          <p:nvPr/>
        </p:nvPicPr>
        <p:blipFill>
          <a:blip r:embed="rId3" cstate="print"/>
          <a:srcRect/>
          <a:stretch>
            <a:fillRect/>
          </a:stretch>
        </p:blipFill>
        <p:spPr bwMode="auto">
          <a:xfrm>
            <a:off x="3344466" y="5257800"/>
            <a:ext cx="5715000" cy="171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609600" y="762000"/>
            <a:ext cx="7930754" cy="2031325"/>
          </a:xfrm>
          <a:prstGeom prst="rect">
            <a:avLst/>
          </a:prstGeom>
          <a:noFill/>
          <a:ln w="9525">
            <a:solidFill>
              <a:schemeClr val="tx1"/>
            </a:solidFill>
            <a:miter lim="800000"/>
            <a:headEnd/>
            <a:tailEnd/>
          </a:ln>
        </p:spPr>
        <p:txBody>
          <a:bodyPr wrap="square">
            <a:spAutoFit/>
          </a:bodyPr>
          <a:lstStyle/>
          <a:p>
            <a:pPr algn="ctr">
              <a:lnSpc>
                <a:spcPct val="150000"/>
              </a:lnSpc>
              <a:tabLst>
                <a:tab pos="1162050" algn="l"/>
              </a:tabLst>
            </a:pPr>
            <a:r>
              <a:rPr lang="en-US" sz="2800" b="1" dirty="0" smtClean="0">
                <a:solidFill>
                  <a:srgbClr val="0000FF"/>
                </a:solidFill>
                <a:latin typeface="Times New Roman" pitchFamily="18" charset="0"/>
                <a:cs typeface="Times New Roman" pitchFamily="18" charset="0"/>
              </a:rPr>
              <a:t>THẢO LUẬN NHÓM:</a:t>
            </a:r>
            <a:endParaRPr lang="en-US" sz="2800" dirty="0">
              <a:solidFill>
                <a:srgbClr val="0000FF"/>
              </a:solidFill>
              <a:latin typeface="Times New Roman" pitchFamily="18" charset="0"/>
              <a:cs typeface="Times New Roman" pitchFamily="18" charset="0"/>
            </a:endParaRPr>
          </a:p>
          <a:p>
            <a:pPr algn="just">
              <a:lnSpc>
                <a:spcPct val="150000"/>
              </a:lnSpc>
              <a:buFontTx/>
              <a:buChar char="-"/>
              <a:tabLst>
                <a:tab pos="1162050" algn="l"/>
              </a:tabLst>
            </a:pP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Nhóm</a:t>
            </a:r>
            <a:r>
              <a:rPr lang="en-US" sz="2800" i="1" dirty="0" smtClean="0">
                <a:latin typeface="Times New Roman" pitchFamily="18" charset="0"/>
                <a:cs typeface="Times New Roman" pitchFamily="18" charset="0"/>
              </a:rPr>
              <a:t> 1,2: </a:t>
            </a:r>
            <a:r>
              <a:rPr lang="en-US" sz="2800" i="1" dirty="0" err="1" smtClean="0">
                <a:latin typeface="Times New Roman" pitchFamily="18" charset="0"/>
                <a:cs typeface="Times New Roman" pitchFamily="18" charset="0"/>
              </a:rPr>
              <a:t>Thuyết</a:t>
            </a:r>
            <a:r>
              <a:rPr lang="en-US" sz="2800" i="1" dirty="0" smtClean="0">
                <a:latin typeface="Times New Roman" pitchFamily="18" charset="0"/>
                <a:cs typeface="Times New Roman" pitchFamily="18" charset="0"/>
              </a:rPr>
              <a:t> minh </a:t>
            </a:r>
            <a:r>
              <a:rPr lang="en-US" sz="2800" i="1" dirty="0" err="1" smtClean="0">
                <a:latin typeface="Times New Roman" pitchFamily="18" charset="0"/>
                <a:cs typeface="Times New Roman" pitchFamily="18" charset="0"/>
              </a:rPr>
              <a:t>về</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tác</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giả</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Nguyễn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Dữ</a:t>
            </a:r>
            <a:endParaRPr lang="en-US" sz="2800" i="1" dirty="0" smtClean="0">
              <a:latin typeface="Times New Roman" pitchFamily="18" charset="0"/>
              <a:cs typeface="Times New Roman" pitchFamily="18" charset="0"/>
            </a:endParaRPr>
          </a:p>
          <a:p>
            <a:pPr algn="just">
              <a:lnSpc>
                <a:spcPct val="150000"/>
              </a:lnSpc>
              <a:buFontTx/>
              <a:buChar char="-"/>
              <a:tabLst>
                <a:tab pos="1162050" algn="l"/>
              </a:tabLst>
            </a:pP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Nhóm</a:t>
            </a:r>
            <a:r>
              <a:rPr lang="en-US" sz="2800" i="1" dirty="0" smtClean="0">
                <a:latin typeface="Times New Roman" pitchFamily="18" charset="0"/>
                <a:cs typeface="Times New Roman" pitchFamily="18" charset="0"/>
              </a:rPr>
              <a:t> 3,4: </a:t>
            </a:r>
            <a:r>
              <a:rPr lang="en-US" sz="2800" i="1" dirty="0" err="1" smtClean="0">
                <a:latin typeface="Times New Roman" pitchFamily="18" charset="0"/>
                <a:cs typeface="Times New Roman" pitchFamily="18" charset="0"/>
              </a:rPr>
              <a:t>Thuyết</a:t>
            </a:r>
            <a:r>
              <a:rPr lang="en-US" sz="2800" i="1" dirty="0" smtClean="0">
                <a:latin typeface="Times New Roman" pitchFamily="18" charset="0"/>
                <a:cs typeface="Times New Roman" pitchFamily="18" charset="0"/>
              </a:rPr>
              <a:t> minh </a:t>
            </a:r>
            <a:r>
              <a:rPr lang="en-US" sz="2800" i="1" dirty="0" err="1" smtClean="0">
                <a:latin typeface="Times New Roman" pitchFamily="18" charset="0"/>
                <a:cs typeface="Times New Roman" pitchFamily="18" charset="0"/>
              </a:rPr>
              <a:t>về</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Truyền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kì</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mạn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lục</a:t>
            </a:r>
            <a:r>
              <a:rPr lang="en-US" sz="2800" i="1"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11" name="TextBox 10">
            <a:extLst>
              <a:ext uri="{FF2B5EF4-FFF2-40B4-BE49-F238E27FC236}"/>
            </a:extLst>
          </p:cNvPr>
          <p:cNvSpPr txBox="1"/>
          <p:nvPr/>
        </p:nvSpPr>
        <p:spPr>
          <a:xfrm>
            <a:off x="0" y="152400"/>
            <a:ext cx="4800600" cy="523220"/>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defRPr/>
            </a:pPr>
            <a:r>
              <a:rPr lang="nl-NL" sz="2800" b="1" dirty="0">
                <a:solidFill>
                  <a:srgbClr val="0000CC"/>
                </a:solidFill>
                <a:latin typeface="Times New Roman" pitchFamily="18" charset="0"/>
                <a:cs typeface="Times New Roman" pitchFamily="18" charset="0"/>
              </a:rPr>
              <a:t>CHUẨN BỊ Ở NHÀ</a:t>
            </a:r>
            <a:endParaRPr lang="en-US" sz="2800" dirty="0">
              <a:solidFill>
                <a:srgbClr val="0000CC"/>
              </a:solidFill>
              <a:latin typeface="Times New Roman" pitchFamily="18" charset="0"/>
              <a:cs typeface="Times New Roman" pitchFamily="18" charset="0"/>
            </a:endParaRPr>
          </a:p>
        </p:txBody>
      </p:sp>
      <p:sp>
        <p:nvSpPr>
          <p:cNvPr id="4" name="AutoShape 14">
            <a:extLst>
              <a:ext uri="{FF2B5EF4-FFF2-40B4-BE49-F238E27FC236}">
                <a16:creationId xmlns="" xmlns:a16="http://schemas.microsoft.com/office/drawing/2014/main" id="{CCFA169D-BEA7-4112-A466-278A5474D679}"/>
              </a:ext>
            </a:extLst>
          </p:cNvPr>
          <p:cNvSpPr>
            <a:spLocks noChangeArrowheads="1"/>
          </p:cNvSpPr>
          <p:nvPr/>
        </p:nvSpPr>
        <p:spPr bwMode="auto">
          <a:xfrm rot="19438293">
            <a:off x="288155" y="2308797"/>
            <a:ext cx="442987" cy="1123865"/>
          </a:xfrm>
          <a:prstGeom prst="curvedRightArrow">
            <a:avLst>
              <a:gd name="adj1" fmla="val 75368"/>
              <a:gd name="adj2" fmla="val 150737"/>
              <a:gd name="adj3" fmla="val 33333"/>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 name="TextBox 5">
            <a:extLst>
              <a:ext uri="{FF2B5EF4-FFF2-40B4-BE49-F238E27FC236}"/>
            </a:extLst>
          </p:cNvPr>
          <p:cNvSpPr txBox="1"/>
          <p:nvPr/>
        </p:nvSpPr>
        <p:spPr>
          <a:xfrm>
            <a:off x="990600" y="2971800"/>
            <a:ext cx="4800600" cy="523220"/>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defRPr/>
            </a:pPr>
            <a:r>
              <a:rPr lang="nl-NL" sz="2800" b="1" dirty="0" smtClean="0">
                <a:solidFill>
                  <a:srgbClr val="0000CC"/>
                </a:solidFill>
                <a:latin typeface="Times New Roman" pitchFamily="18" charset="0"/>
                <a:cs typeface="Times New Roman" pitchFamily="18" charset="0"/>
              </a:rPr>
              <a:t>THUYẾT TRÌNH TẠI L</a:t>
            </a:r>
            <a:r>
              <a:rPr lang="vi-VN" sz="2800" b="1" dirty="0" smtClean="0">
                <a:solidFill>
                  <a:srgbClr val="0000CC"/>
                </a:solidFill>
                <a:latin typeface="Times New Roman" pitchFamily="18" charset="0"/>
                <a:cs typeface="Times New Roman" pitchFamily="18" charset="0"/>
              </a:rPr>
              <a:t>Ớ</a:t>
            </a:r>
            <a:r>
              <a:rPr lang="en-US" sz="2800" b="1" dirty="0" smtClean="0">
                <a:solidFill>
                  <a:srgbClr val="0000CC"/>
                </a:solidFill>
                <a:latin typeface="Times New Roman" pitchFamily="18" charset="0"/>
                <a:cs typeface="Times New Roman" pitchFamily="18" charset="0"/>
              </a:rPr>
              <a:t>P</a:t>
            </a:r>
            <a:endParaRPr lang="en-US" sz="2800" dirty="0">
              <a:solidFill>
                <a:srgbClr val="0000CC"/>
              </a:solidFill>
              <a:latin typeface="Times New Roman" pitchFamily="18" charset="0"/>
              <a:cs typeface="Times New Roman" pitchFamily="18" charset="0"/>
            </a:endParaRPr>
          </a:p>
        </p:txBody>
      </p:sp>
      <p:sp>
        <p:nvSpPr>
          <p:cNvPr id="7" name="TextBox 6"/>
          <p:cNvSpPr txBox="1">
            <a:spLocks noChangeArrowheads="1"/>
          </p:cNvSpPr>
          <p:nvPr/>
        </p:nvSpPr>
        <p:spPr bwMode="auto">
          <a:xfrm>
            <a:off x="914400" y="3657600"/>
            <a:ext cx="7930754" cy="3323987"/>
          </a:xfrm>
          <a:prstGeom prst="rect">
            <a:avLst/>
          </a:prstGeom>
          <a:noFill/>
          <a:ln w="9525">
            <a:solidFill>
              <a:schemeClr val="tx1"/>
            </a:solidFill>
            <a:miter lim="800000"/>
            <a:headEnd/>
            <a:tailEnd/>
          </a:ln>
        </p:spPr>
        <p:txBody>
          <a:bodyPr wrap="square">
            <a:spAutoFit/>
          </a:bodyPr>
          <a:lstStyle/>
          <a:p>
            <a:pPr algn="just">
              <a:lnSpc>
                <a:spcPct val="150000"/>
              </a:lnSpc>
              <a:tabLst>
                <a:tab pos="1162050" algn="l"/>
              </a:tabLst>
            </a:pPr>
            <a:r>
              <a:rPr lang="en-US" sz="2800" i="1" dirty="0" err="1" smtClean="0">
                <a:latin typeface="Times New Roman" pitchFamily="18" charset="0"/>
                <a:cs typeface="Times New Roman" pitchFamily="18" charset="0"/>
              </a:rPr>
              <a:t>Đại</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diện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mỗi</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nhóm</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lên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thuyết</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trình</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về</a:t>
            </a:r>
            <a:r>
              <a:rPr lang="en-US" sz="2800" i="1" dirty="0" smtClean="0">
                <a:latin typeface="Times New Roman" pitchFamily="18" charset="0"/>
                <a:cs typeface="Times New Roman" pitchFamily="18" charset="0"/>
              </a:rPr>
              <a:t> </a:t>
            </a:r>
            <a:r>
              <a:rPr lang="vi-VN" sz="2800" i="1" dirty="0" smtClean="0">
                <a:latin typeface="Times New Roman" pitchFamily="18" charset="0"/>
                <a:cs typeface="Times New Roman" pitchFamily="18" charset="0"/>
              </a:rPr>
              <a:t>đề</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tài</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của</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mình</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thời</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gian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không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quá</a:t>
            </a:r>
            <a:r>
              <a:rPr lang="en-US" sz="2800" i="1" dirty="0" smtClean="0">
                <a:latin typeface="Times New Roman" pitchFamily="18" charset="0"/>
                <a:cs typeface="Times New Roman" pitchFamily="18" charset="0"/>
              </a:rPr>
              <a:t> 10 </a:t>
            </a:r>
            <a:r>
              <a:rPr lang="en-US" sz="2800" i="1" dirty="0" err="1" smtClean="0">
                <a:latin typeface="Times New Roman" pitchFamily="18" charset="0"/>
                <a:cs typeface="Times New Roman" pitchFamily="18" charset="0"/>
              </a:rPr>
              <a:t>phút</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các</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nhóm</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còn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lại</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góp</a:t>
            </a:r>
            <a:r>
              <a:rPr lang="en-US" sz="2800" i="1" dirty="0" smtClean="0">
                <a:latin typeface="Times New Roman" pitchFamily="18" charset="0"/>
                <a:cs typeface="Times New Roman" pitchFamily="18" charset="0"/>
              </a:rPr>
              <a:t> ý, </a:t>
            </a:r>
            <a:r>
              <a:rPr lang="en-US" sz="2800" i="1" dirty="0" err="1" smtClean="0">
                <a:latin typeface="Times New Roman" pitchFamily="18" charset="0"/>
                <a:cs typeface="Times New Roman" pitchFamily="18" charset="0"/>
              </a:rPr>
              <a:t>sau</a:t>
            </a:r>
            <a:r>
              <a:rPr lang="en-US" sz="2800" i="1" dirty="0" smtClean="0">
                <a:latin typeface="Times New Roman" pitchFamily="18" charset="0"/>
                <a:cs typeface="Times New Roman" pitchFamily="18" charset="0"/>
              </a:rPr>
              <a:t> </a:t>
            </a:r>
            <a:r>
              <a:rPr lang="vi-VN" sz="2800" i="1" dirty="0" smtClean="0">
                <a:latin typeface="Times New Roman" pitchFamily="18" charset="0"/>
                <a:cs typeface="Times New Roman" pitchFamily="18" charset="0"/>
              </a:rPr>
              <a:t>đó</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giáo</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viên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sẽ</a:t>
            </a:r>
            <a:r>
              <a:rPr lang="en-US" sz="2800" i="1" dirty="0" smtClean="0">
                <a:latin typeface="Times New Roman" pitchFamily="18" charset="0"/>
                <a:cs typeface="Times New Roman" pitchFamily="18" charset="0"/>
              </a:rPr>
              <a:t> </a:t>
            </a:r>
            <a:r>
              <a:rPr lang="vi-VN" sz="2800" i="1" dirty="0" smtClean="0">
                <a:latin typeface="Times New Roman" pitchFamily="18" charset="0"/>
                <a:cs typeface="Times New Roman" pitchFamily="18" charset="0"/>
              </a:rPr>
              <a:t>đưa</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ra</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nhận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xét</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Cuối</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cùng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giáo</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viên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sẽ</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tóm</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lại</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những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thông</a:t>
            </a:r>
            <a:r>
              <a:rPr lang="en-US" sz="2800" i="1" dirty="0" smtClean="0">
                <a:latin typeface="Times New Roman" pitchFamily="18" charset="0"/>
                <a:cs typeface="Times New Roman" pitchFamily="18" charset="0"/>
              </a:rPr>
              <a:t> tin </a:t>
            </a:r>
            <a:r>
              <a:rPr lang="en-US" sz="2800" i="1" dirty="0" err="1" smtClean="0">
                <a:latin typeface="Times New Roman" pitchFamily="18" charset="0"/>
                <a:cs typeface="Times New Roman" pitchFamily="18" charset="0"/>
              </a:rPr>
              <a:t>chính</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về</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tác</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giả</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Nguyễn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Dữ</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và</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Truyền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kì</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mạn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lục</a:t>
            </a:r>
            <a:r>
              <a:rPr lang="en-US" sz="2800" i="1"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khung anh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8195" name="Picture 3" descr="office_pencil_rolling_hg_clr"/>
          <p:cNvPicPr>
            <a:picLocks noChangeAspect="1" noChangeArrowheads="1" noCrop="1"/>
          </p:cNvPicPr>
          <p:nvPr/>
        </p:nvPicPr>
        <p:blipFill>
          <a:blip r:embed="rId3" cstate="print"/>
          <a:srcRect/>
          <a:stretch>
            <a:fillRect/>
          </a:stretch>
        </p:blipFill>
        <p:spPr bwMode="auto">
          <a:xfrm>
            <a:off x="609600" y="4191000"/>
            <a:ext cx="1895475" cy="1895475"/>
          </a:xfrm>
          <a:prstGeom prst="rect">
            <a:avLst/>
          </a:prstGeom>
          <a:noFill/>
          <a:ln w="9525">
            <a:noFill/>
            <a:miter lim="800000"/>
            <a:headEnd/>
            <a:tailEnd/>
          </a:ln>
        </p:spPr>
      </p:pic>
      <p:sp>
        <p:nvSpPr>
          <p:cNvPr id="5" name="TextBox 4"/>
          <p:cNvSpPr txBox="1">
            <a:spLocks noChangeArrowheads="1"/>
          </p:cNvSpPr>
          <p:nvPr/>
        </p:nvSpPr>
        <p:spPr bwMode="auto">
          <a:xfrm>
            <a:off x="1143000" y="1066800"/>
            <a:ext cx="7051739" cy="523220"/>
          </a:xfrm>
          <a:prstGeom prst="rect">
            <a:avLst/>
          </a:prstGeom>
          <a:noFill/>
          <a:ln w="9525">
            <a:noFill/>
            <a:miter lim="800000"/>
            <a:headEnd/>
            <a:tailEnd/>
          </a:ln>
        </p:spPr>
        <p:txBody>
          <a:bodyPr wrap="none">
            <a:spAutoFit/>
          </a:bodyPr>
          <a:lstStyle/>
          <a:p>
            <a:r>
              <a:rPr lang="en-US" sz="2800" b="1" dirty="0" smtClean="0">
                <a:solidFill>
                  <a:srgbClr val="FF0000"/>
                </a:solidFill>
                <a:latin typeface="Times New Roman" pitchFamily="18" charset="0"/>
                <a:cs typeface="Times New Roman" pitchFamily="18" charset="0"/>
              </a:rPr>
              <a:t>I. GIỚI THIỆU VỀ TÁC GIẢ NGUYỄN DỮ</a:t>
            </a:r>
            <a:endParaRPr lang="en-US" sz="2800" b="1" dirty="0">
              <a:solidFill>
                <a:srgbClr val="FF0000"/>
              </a:solidFill>
              <a:latin typeface="Times New Roman" pitchFamily="18" charset="0"/>
              <a:cs typeface="Times New Roman" pitchFamily="18" charset="0"/>
            </a:endParaRPr>
          </a:p>
        </p:txBody>
      </p:sp>
      <p:sp>
        <p:nvSpPr>
          <p:cNvPr id="6" name="Text Box 2">
            <a:extLst>
              <a:ext uri="{FF2B5EF4-FFF2-40B4-BE49-F238E27FC236}"/>
            </a:extLst>
          </p:cNvPr>
          <p:cNvSpPr txBox="1">
            <a:spLocks noChangeArrowheads="1"/>
          </p:cNvSpPr>
          <p:nvPr/>
        </p:nvSpPr>
        <p:spPr bwMode="auto">
          <a:xfrm>
            <a:off x="1676400" y="1905000"/>
            <a:ext cx="4724400" cy="2062103"/>
          </a:xfrm>
          <a:prstGeom prst="rect">
            <a:avLst/>
          </a:prstGeom>
          <a:solidFill>
            <a:srgbClr val="CC00FF"/>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defRPr/>
            </a:pPr>
            <a:r>
              <a:rPr lang="en-US" altLang="en-US" b="1" dirty="0" err="1" smtClean="0">
                <a:solidFill>
                  <a:schemeClr val="bg1"/>
                </a:solidFill>
                <a:cs typeface="Times New Roman" pitchFamily="18" charset="0"/>
              </a:rPr>
              <a:t>Nào</a:t>
            </a:r>
            <a:r>
              <a:rPr lang="en-US" altLang="en-US" b="1" dirty="0" smtClean="0">
                <a:solidFill>
                  <a:schemeClr val="bg1"/>
                </a:solidFill>
                <a:cs typeface="Times New Roman" pitchFamily="18" charset="0"/>
              </a:rPr>
              <a:t>, </a:t>
            </a:r>
            <a:r>
              <a:rPr lang="en-US" altLang="en-US" b="1" dirty="0" err="1" smtClean="0">
                <a:solidFill>
                  <a:schemeClr val="bg1"/>
                </a:solidFill>
                <a:cs typeface="Times New Roman" pitchFamily="18" charset="0"/>
              </a:rPr>
              <a:t>các</a:t>
            </a:r>
            <a:r>
              <a:rPr lang="en-US" altLang="en-US" b="1" dirty="0" smtClean="0">
                <a:solidFill>
                  <a:schemeClr val="bg1"/>
                </a:solidFill>
                <a:cs typeface="Times New Roman" pitchFamily="18" charset="0"/>
              </a:rPr>
              <a:t> </a:t>
            </a:r>
            <a:r>
              <a:rPr lang="en-US" altLang="en-US" b="1" dirty="0" err="1" smtClean="0">
                <a:solidFill>
                  <a:schemeClr val="bg1"/>
                </a:solidFill>
                <a:cs typeface="Times New Roman" pitchFamily="18" charset="0"/>
              </a:rPr>
              <a:t>em</a:t>
            </a:r>
            <a:r>
              <a:rPr lang="en-US" altLang="en-US" b="1" dirty="0" smtClean="0">
                <a:solidFill>
                  <a:schemeClr val="bg1"/>
                </a:solidFill>
                <a:cs typeface="Times New Roman" pitchFamily="18" charset="0"/>
              </a:rPr>
              <a:t> </a:t>
            </a:r>
            <a:r>
              <a:rPr lang="en-US" altLang="en-US" b="1" dirty="0" err="1" smtClean="0">
                <a:solidFill>
                  <a:schemeClr val="bg1"/>
                </a:solidFill>
                <a:cs typeface="Times New Roman" pitchFamily="18" charset="0"/>
              </a:rPr>
              <a:t>cùng</a:t>
            </a:r>
            <a:r>
              <a:rPr lang="en-US" altLang="en-US" b="1" dirty="0" smtClean="0">
                <a:solidFill>
                  <a:schemeClr val="bg1"/>
                </a:solidFill>
                <a:cs typeface="Times New Roman" pitchFamily="18" charset="0"/>
              </a:rPr>
              <a:t> </a:t>
            </a:r>
            <a:r>
              <a:rPr lang="en-US" altLang="en-US" b="1" dirty="0" err="1" smtClean="0">
                <a:solidFill>
                  <a:schemeClr val="bg1"/>
                </a:solidFill>
                <a:cs typeface="Times New Roman" pitchFamily="18" charset="0"/>
              </a:rPr>
              <a:t>chia</a:t>
            </a:r>
            <a:r>
              <a:rPr lang="en-US" altLang="en-US" b="1" dirty="0" smtClean="0">
                <a:solidFill>
                  <a:schemeClr val="bg1"/>
                </a:solidFill>
                <a:cs typeface="Times New Roman" pitchFamily="18" charset="0"/>
              </a:rPr>
              <a:t> </a:t>
            </a:r>
            <a:r>
              <a:rPr lang="en-US" altLang="en-US" b="1" dirty="0" err="1" smtClean="0">
                <a:solidFill>
                  <a:schemeClr val="bg1"/>
                </a:solidFill>
                <a:cs typeface="Times New Roman" pitchFamily="18" charset="0"/>
              </a:rPr>
              <a:t>sẻ</a:t>
            </a:r>
            <a:r>
              <a:rPr lang="en-US" altLang="en-US" b="1" dirty="0" smtClean="0">
                <a:solidFill>
                  <a:schemeClr val="bg1"/>
                </a:solidFill>
                <a:cs typeface="Times New Roman" pitchFamily="18" charset="0"/>
              </a:rPr>
              <a:t> </a:t>
            </a:r>
            <a:r>
              <a:rPr lang="en-US" altLang="en-US" b="1" dirty="0" err="1" smtClean="0">
                <a:solidFill>
                  <a:schemeClr val="bg1"/>
                </a:solidFill>
                <a:cs typeface="Times New Roman" pitchFamily="18" charset="0"/>
              </a:rPr>
              <a:t>nh</a:t>
            </a:r>
            <a:r>
              <a:rPr lang="vi-VN" altLang="en-US" b="1" dirty="0" smtClean="0">
                <a:solidFill>
                  <a:schemeClr val="bg1"/>
                </a:solidFill>
                <a:cs typeface="Times New Roman" pitchFamily="18" charset="0"/>
              </a:rPr>
              <a:t>ững</a:t>
            </a:r>
            <a:r>
              <a:rPr lang="en-US" altLang="en-US" b="1" dirty="0" smtClean="0">
                <a:solidFill>
                  <a:schemeClr val="bg1"/>
                </a:solidFill>
                <a:cs typeface="Times New Roman" pitchFamily="18" charset="0"/>
              </a:rPr>
              <a:t> </a:t>
            </a:r>
            <a:r>
              <a:rPr lang="en-US" altLang="en-US" b="1" dirty="0" err="1" smtClean="0">
                <a:solidFill>
                  <a:schemeClr val="bg1"/>
                </a:solidFill>
                <a:cs typeface="Times New Roman" pitchFamily="18" charset="0"/>
              </a:rPr>
              <a:t>hiểu</a:t>
            </a:r>
            <a:r>
              <a:rPr lang="en-US" altLang="en-US" b="1" dirty="0" smtClean="0">
                <a:solidFill>
                  <a:schemeClr val="bg1"/>
                </a:solidFill>
                <a:cs typeface="Times New Roman" pitchFamily="18" charset="0"/>
              </a:rPr>
              <a:t> </a:t>
            </a:r>
            <a:r>
              <a:rPr lang="en-US" altLang="en-US" b="1" dirty="0" err="1" smtClean="0">
                <a:solidFill>
                  <a:schemeClr val="bg1"/>
                </a:solidFill>
                <a:cs typeface="Times New Roman" pitchFamily="18" charset="0"/>
              </a:rPr>
              <a:t>biết</a:t>
            </a:r>
            <a:r>
              <a:rPr lang="en-US" altLang="en-US" b="1" dirty="0" smtClean="0">
                <a:solidFill>
                  <a:schemeClr val="bg1"/>
                </a:solidFill>
                <a:cs typeface="Times New Roman" pitchFamily="18" charset="0"/>
              </a:rPr>
              <a:t> </a:t>
            </a:r>
            <a:r>
              <a:rPr lang="en-US" altLang="en-US" b="1" dirty="0" err="1" smtClean="0">
                <a:solidFill>
                  <a:schemeClr val="bg1"/>
                </a:solidFill>
                <a:cs typeface="Times New Roman" pitchFamily="18" charset="0"/>
              </a:rPr>
              <a:t>của</a:t>
            </a:r>
            <a:r>
              <a:rPr lang="en-US" altLang="en-US" b="1" dirty="0" smtClean="0">
                <a:solidFill>
                  <a:schemeClr val="bg1"/>
                </a:solidFill>
                <a:cs typeface="Times New Roman" pitchFamily="18" charset="0"/>
              </a:rPr>
              <a:t> </a:t>
            </a:r>
            <a:r>
              <a:rPr lang="en-US" altLang="en-US" b="1" dirty="0" err="1" smtClean="0">
                <a:solidFill>
                  <a:schemeClr val="bg1"/>
                </a:solidFill>
                <a:cs typeface="Times New Roman" pitchFamily="18" charset="0"/>
              </a:rPr>
              <a:t>mình</a:t>
            </a:r>
            <a:r>
              <a:rPr lang="en-US" altLang="en-US" b="1" dirty="0" smtClean="0">
                <a:solidFill>
                  <a:schemeClr val="bg1"/>
                </a:solidFill>
                <a:cs typeface="Times New Roman" pitchFamily="18" charset="0"/>
              </a:rPr>
              <a:t> </a:t>
            </a:r>
            <a:r>
              <a:rPr lang="en-US" altLang="en-US" b="1" dirty="0" err="1" smtClean="0">
                <a:solidFill>
                  <a:schemeClr val="bg1"/>
                </a:solidFill>
                <a:cs typeface="Times New Roman" pitchFamily="18" charset="0"/>
              </a:rPr>
              <a:t>về</a:t>
            </a:r>
            <a:r>
              <a:rPr lang="en-US" altLang="en-US" b="1" dirty="0" smtClean="0">
                <a:solidFill>
                  <a:schemeClr val="bg1"/>
                </a:solidFill>
                <a:cs typeface="Times New Roman" pitchFamily="18" charset="0"/>
              </a:rPr>
              <a:t> </a:t>
            </a:r>
            <a:r>
              <a:rPr lang="en-US" altLang="en-US" b="1" dirty="0" err="1" smtClean="0">
                <a:solidFill>
                  <a:schemeClr val="bg1"/>
                </a:solidFill>
                <a:cs typeface="Times New Roman" pitchFamily="18" charset="0"/>
              </a:rPr>
              <a:t>tác</a:t>
            </a:r>
            <a:r>
              <a:rPr lang="en-US" altLang="en-US" b="1" dirty="0" smtClean="0">
                <a:solidFill>
                  <a:schemeClr val="bg1"/>
                </a:solidFill>
                <a:cs typeface="Times New Roman" pitchFamily="18" charset="0"/>
              </a:rPr>
              <a:t> </a:t>
            </a:r>
            <a:r>
              <a:rPr lang="en-US" altLang="en-US" b="1" dirty="0" err="1" smtClean="0">
                <a:solidFill>
                  <a:schemeClr val="bg1"/>
                </a:solidFill>
                <a:cs typeface="Times New Roman" pitchFamily="18" charset="0"/>
              </a:rPr>
              <a:t>giả</a:t>
            </a:r>
            <a:r>
              <a:rPr lang="en-US" altLang="en-US" b="1" dirty="0" smtClean="0">
                <a:solidFill>
                  <a:schemeClr val="bg1"/>
                </a:solidFill>
                <a:cs typeface="Times New Roman" pitchFamily="18" charset="0"/>
              </a:rPr>
              <a:t> </a:t>
            </a:r>
            <a:r>
              <a:rPr lang="en-US" altLang="en-US" b="1" dirty="0" err="1" smtClean="0">
                <a:solidFill>
                  <a:schemeClr val="bg1"/>
                </a:solidFill>
                <a:cs typeface="Times New Roman" pitchFamily="18" charset="0"/>
              </a:rPr>
              <a:t>Nguyễn</a:t>
            </a:r>
            <a:r>
              <a:rPr lang="en-US" altLang="en-US" b="1" dirty="0" smtClean="0">
                <a:solidFill>
                  <a:schemeClr val="bg1"/>
                </a:solidFill>
                <a:cs typeface="Times New Roman" pitchFamily="18" charset="0"/>
              </a:rPr>
              <a:t> D</a:t>
            </a:r>
            <a:r>
              <a:rPr lang="vi-VN" altLang="en-US" b="1" dirty="0" smtClean="0">
                <a:solidFill>
                  <a:schemeClr val="bg1"/>
                </a:solidFill>
                <a:cs typeface="Times New Roman" pitchFamily="18" charset="0"/>
              </a:rPr>
              <a:t>ữ</a:t>
            </a:r>
            <a:r>
              <a:rPr lang="en-US" altLang="en-US" b="1" dirty="0" smtClean="0">
                <a:solidFill>
                  <a:schemeClr val="bg1"/>
                </a:solidFill>
                <a:cs typeface="Times New Roman" pitchFamily="18" charset="0"/>
              </a:rPr>
              <a:t> </a:t>
            </a:r>
            <a:r>
              <a:rPr lang="en-US" altLang="en-US" b="1" dirty="0" err="1" smtClean="0">
                <a:solidFill>
                  <a:schemeClr val="bg1"/>
                </a:solidFill>
                <a:cs typeface="Times New Roman" pitchFamily="18" charset="0"/>
              </a:rPr>
              <a:t>nhé</a:t>
            </a:r>
            <a:r>
              <a:rPr lang="en-US" altLang="en-US" b="1" dirty="0" smtClean="0">
                <a:solidFill>
                  <a:schemeClr val="bg1"/>
                </a:solidFill>
                <a:cs typeface="Times New Roman" pitchFamily="18" charset="0"/>
              </a:rPr>
              <a:t>!</a:t>
            </a:r>
            <a:endParaRPr lang="en-US" altLang="en-US" b="1" dirty="0">
              <a:solidFill>
                <a:schemeClr val="bg1"/>
              </a:solidFill>
              <a:cs typeface="Times New Roman" pitchFamily="18" charset="0"/>
            </a:endParaRPr>
          </a:p>
        </p:txBody>
      </p:sp>
      <p:pic>
        <p:nvPicPr>
          <p:cNvPr id="1026" name="Picture 2" descr="C:\Users\Nga\Desktop\images.jpg"/>
          <p:cNvPicPr>
            <a:picLocks noChangeAspect="1" noChangeArrowheads="1"/>
          </p:cNvPicPr>
          <p:nvPr/>
        </p:nvPicPr>
        <p:blipFill>
          <a:blip r:embed="rId4" cstate="print"/>
          <a:srcRect/>
          <a:stretch>
            <a:fillRect/>
          </a:stretch>
        </p:blipFill>
        <p:spPr bwMode="auto">
          <a:xfrm>
            <a:off x="6248400" y="4114800"/>
            <a:ext cx="2074333" cy="1333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khung anh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8195" name="Picture 3" descr="office_pencil_rolling_hg_clr"/>
          <p:cNvPicPr>
            <a:picLocks noChangeAspect="1" noChangeArrowheads="1" noCrop="1"/>
          </p:cNvPicPr>
          <p:nvPr/>
        </p:nvPicPr>
        <p:blipFill>
          <a:blip r:embed="rId3" cstate="print"/>
          <a:srcRect/>
          <a:stretch>
            <a:fillRect/>
          </a:stretch>
        </p:blipFill>
        <p:spPr bwMode="auto">
          <a:xfrm>
            <a:off x="609600" y="4191000"/>
            <a:ext cx="1895475" cy="1895475"/>
          </a:xfrm>
          <a:prstGeom prst="rect">
            <a:avLst/>
          </a:prstGeom>
          <a:noFill/>
          <a:ln w="9525">
            <a:noFill/>
            <a:miter lim="800000"/>
            <a:headEnd/>
            <a:tailEnd/>
          </a:ln>
        </p:spPr>
      </p:pic>
      <p:sp>
        <p:nvSpPr>
          <p:cNvPr id="5" name="TextBox 4"/>
          <p:cNvSpPr txBox="1">
            <a:spLocks noChangeArrowheads="1"/>
          </p:cNvSpPr>
          <p:nvPr/>
        </p:nvSpPr>
        <p:spPr bwMode="auto">
          <a:xfrm>
            <a:off x="1524000" y="2362200"/>
            <a:ext cx="5181600" cy="1323439"/>
          </a:xfrm>
          <a:prstGeom prst="rect">
            <a:avLst/>
          </a:prstGeom>
          <a:noFill/>
          <a:ln w="9525">
            <a:noFill/>
            <a:miter lim="800000"/>
            <a:headEnd/>
            <a:tailEnd/>
          </a:ln>
        </p:spPr>
        <p:txBody>
          <a:bodyPr wrap="square">
            <a:spAutoFit/>
          </a:bodyPr>
          <a:lstStyle/>
          <a:p>
            <a:pPr algn="ctr"/>
            <a:r>
              <a:rPr lang="en-US" sz="4000" b="1" dirty="0" smtClean="0">
                <a:solidFill>
                  <a:srgbClr val="FF0000"/>
                </a:solidFill>
                <a:latin typeface="Times New Roman" pitchFamily="18" charset="0"/>
                <a:cs typeface="Times New Roman" pitchFamily="18" charset="0"/>
              </a:rPr>
              <a:t>NHẬN XÉT, GÓP Ý VÀ KẾT </a:t>
            </a:r>
            <a:r>
              <a:rPr lang="en-US" sz="4000" b="1" dirty="0" smtClean="0">
                <a:solidFill>
                  <a:srgbClr val="FF0000"/>
                </a:solidFill>
                <a:latin typeface="Times New Roman" pitchFamily="18" charset="0"/>
                <a:cs typeface="Times New Roman" pitchFamily="18" charset="0"/>
              </a:rPr>
              <a:t>LUẬN</a:t>
            </a:r>
            <a:endParaRPr lang="en-US" sz="4000" b="1" dirty="0">
              <a:solidFill>
                <a:srgbClr val="FF0000"/>
              </a:solidFill>
              <a:latin typeface="Times New Roman" pitchFamily="18" charset="0"/>
              <a:cs typeface="Times New Roman" pitchFamily="18" charset="0"/>
            </a:endParaRPr>
          </a:p>
        </p:txBody>
      </p:sp>
      <p:pic>
        <p:nvPicPr>
          <p:cNvPr id="1026" name="Picture 2" descr="C:\Users\Nga\Desktop\images.jpg"/>
          <p:cNvPicPr>
            <a:picLocks noChangeAspect="1" noChangeArrowheads="1"/>
          </p:cNvPicPr>
          <p:nvPr/>
        </p:nvPicPr>
        <p:blipFill>
          <a:blip r:embed="rId4" cstate="print"/>
          <a:srcRect/>
          <a:stretch>
            <a:fillRect/>
          </a:stretch>
        </p:blipFill>
        <p:spPr bwMode="auto">
          <a:xfrm>
            <a:off x="6248400" y="4114800"/>
            <a:ext cx="2074333" cy="1333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xmlns="" id="{7E0CBDE1-CDEA-423F-9B9B-DBAFEB9AF58D}"/>
              </a:ext>
            </a:extLst>
          </p:cNvPr>
          <p:cNvGrpSpPr>
            <a:grpSpLocks/>
          </p:cNvGrpSpPr>
          <p:nvPr/>
        </p:nvGrpSpPr>
        <p:grpSpPr bwMode="auto">
          <a:xfrm>
            <a:off x="0" y="0"/>
            <a:ext cx="9144000" cy="6858000"/>
            <a:chOff x="1710" y="1254"/>
            <a:chExt cx="9177" cy="14478"/>
          </a:xfrm>
        </p:grpSpPr>
        <p:sp>
          <p:nvSpPr>
            <p:cNvPr id="17413" name="Freeform 3">
              <a:extLst>
                <a:ext uri="{FF2B5EF4-FFF2-40B4-BE49-F238E27FC236}">
                  <a16:creationId xmlns:a16="http://schemas.microsoft.com/office/drawing/2014/main" xmlns="" id="{E16ACCFA-45EA-422B-BE1F-56D6F108AE8E}"/>
                </a:ext>
              </a:extLst>
            </p:cNvPr>
            <p:cNvSpPr>
              <a:spLocks/>
            </p:cNvSpPr>
            <p:nvPr/>
          </p:nvSpPr>
          <p:spPr bwMode="auto">
            <a:xfrm>
              <a:off x="10190" y="1254"/>
              <a:ext cx="697" cy="1662"/>
            </a:xfrm>
            <a:custGeom>
              <a:avLst/>
              <a:gdLst>
                <a:gd name="T0" fmla="*/ 1201 w 585"/>
                <a:gd name="T1" fmla="*/ 2997 h 1471"/>
                <a:gd name="T2" fmla="*/ 988 w 585"/>
                <a:gd name="T3" fmla="*/ 3029 h 1471"/>
                <a:gd name="T4" fmla="*/ 729 w 585"/>
                <a:gd name="T5" fmla="*/ 2749 h 1471"/>
                <a:gd name="T6" fmla="*/ 643 w 585"/>
                <a:gd name="T7" fmla="*/ 2436 h 1471"/>
                <a:gd name="T8" fmla="*/ 687 w 585"/>
                <a:gd name="T9" fmla="*/ 1934 h 1471"/>
                <a:gd name="T10" fmla="*/ 902 w 585"/>
                <a:gd name="T11" fmla="*/ 1467 h 1471"/>
                <a:gd name="T12" fmla="*/ 1158 w 585"/>
                <a:gd name="T13" fmla="*/ 1247 h 1471"/>
                <a:gd name="T14" fmla="*/ 1288 w 585"/>
                <a:gd name="T15" fmla="*/ 966 h 1471"/>
                <a:gd name="T16" fmla="*/ 1288 w 585"/>
                <a:gd name="T17" fmla="*/ 687 h 1471"/>
                <a:gd name="T18" fmla="*/ 1417 w 585"/>
                <a:gd name="T19" fmla="*/ 876 h 1471"/>
                <a:gd name="T20" fmla="*/ 1376 w 585"/>
                <a:gd name="T21" fmla="*/ 1187 h 1471"/>
                <a:gd name="T22" fmla="*/ 1328 w 585"/>
                <a:gd name="T23" fmla="*/ 1374 h 1471"/>
                <a:gd name="T24" fmla="*/ 1376 w 585"/>
                <a:gd name="T25" fmla="*/ 1559 h 1471"/>
                <a:gd name="T26" fmla="*/ 1288 w 585"/>
                <a:gd name="T27" fmla="*/ 1717 h 1471"/>
                <a:gd name="T28" fmla="*/ 1288 w 585"/>
                <a:gd name="T29" fmla="*/ 1872 h 1471"/>
                <a:gd name="T30" fmla="*/ 1288 w 585"/>
                <a:gd name="T31" fmla="*/ 2059 h 1471"/>
                <a:gd name="T32" fmla="*/ 1158 w 585"/>
                <a:gd name="T33" fmla="*/ 2153 h 1471"/>
                <a:gd name="T34" fmla="*/ 1115 w 585"/>
                <a:gd name="T35" fmla="*/ 1934 h 1471"/>
                <a:gd name="T36" fmla="*/ 1031 w 585"/>
                <a:gd name="T37" fmla="*/ 1872 h 1471"/>
                <a:gd name="T38" fmla="*/ 855 w 585"/>
                <a:gd name="T39" fmla="*/ 2029 h 1471"/>
                <a:gd name="T40" fmla="*/ 816 w 585"/>
                <a:gd name="T41" fmla="*/ 2280 h 1471"/>
                <a:gd name="T42" fmla="*/ 902 w 585"/>
                <a:gd name="T43" fmla="*/ 2562 h 1471"/>
                <a:gd name="T44" fmla="*/ 988 w 585"/>
                <a:gd name="T45" fmla="*/ 2749 h 1471"/>
                <a:gd name="T46" fmla="*/ 1158 w 585"/>
                <a:gd name="T47" fmla="*/ 2720 h 1471"/>
                <a:gd name="T48" fmla="*/ 1376 w 585"/>
                <a:gd name="T49" fmla="*/ 2468 h 1471"/>
                <a:gd name="T50" fmla="*/ 1417 w 585"/>
                <a:gd name="T51" fmla="*/ 2311 h 1471"/>
                <a:gd name="T52" fmla="*/ 1460 w 585"/>
                <a:gd name="T53" fmla="*/ 1967 h 1471"/>
                <a:gd name="T54" fmla="*/ 1504 w 585"/>
                <a:gd name="T55" fmla="*/ 281 h 1471"/>
                <a:gd name="T56" fmla="*/ 776 w 585"/>
                <a:gd name="T57" fmla="*/ 342 h 1471"/>
                <a:gd name="T58" fmla="*/ 430 w 585"/>
                <a:gd name="T59" fmla="*/ 404 h 1471"/>
                <a:gd name="T60" fmla="*/ 343 w 585"/>
                <a:gd name="T61" fmla="*/ 499 h 1471"/>
                <a:gd name="T62" fmla="*/ 170 w 585"/>
                <a:gd name="T63" fmla="*/ 780 h 1471"/>
                <a:gd name="T64" fmla="*/ 170 w 585"/>
                <a:gd name="T65" fmla="*/ 1091 h 1471"/>
                <a:gd name="T66" fmla="*/ 213 w 585"/>
                <a:gd name="T67" fmla="*/ 1343 h 1471"/>
                <a:gd name="T68" fmla="*/ 387 w 585"/>
                <a:gd name="T69" fmla="*/ 1530 h 1471"/>
                <a:gd name="T70" fmla="*/ 556 w 585"/>
                <a:gd name="T71" fmla="*/ 1497 h 1471"/>
                <a:gd name="T72" fmla="*/ 600 w 585"/>
                <a:gd name="T73" fmla="*/ 1309 h 1471"/>
                <a:gd name="T74" fmla="*/ 600 w 585"/>
                <a:gd name="T75" fmla="*/ 1030 h 1471"/>
                <a:gd name="T76" fmla="*/ 514 w 585"/>
                <a:gd name="T77" fmla="*/ 936 h 1471"/>
                <a:gd name="T78" fmla="*/ 514 w 585"/>
                <a:gd name="T79" fmla="*/ 780 h 1471"/>
                <a:gd name="T80" fmla="*/ 600 w 585"/>
                <a:gd name="T81" fmla="*/ 655 h 1471"/>
                <a:gd name="T82" fmla="*/ 729 w 585"/>
                <a:gd name="T83" fmla="*/ 719 h 1471"/>
                <a:gd name="T84" fmla="*/ 776 w 585"/>
                <a:gd name="T85" fmla="*/ 530 h 1471"/>
                <a:gd name="T86" fmla="*/ 855 w 585"/>
                <a:gd name="T87" fmla="*/ 530 h 1471"/>
                <a:gd name="T88" fmla="*/ 944 w 585"/>
                <a:gd name="T89" fmla="*/ 563 h 1471"/>
                <a:gd name="T90" fmla="*/ 1115 w 585"/>
                <a:gd name="T91" fmla="*/ 468 h 1471"/>
                <a:gd name="T92" fmla="*/ 1288 w 585"/>
                <a:gd name="T93" fmla="*/ 592 h 1471"/>
                <a:gd name="T94" fmla="*/ 1158 w 585"/>
                <a:gd name="T95" fmla="*/ 655 h 1471"/>
                <a:gd name="T96" fmla="*/ 1031 w 585"/>
                <a:gd name="T97" fmla="*/ 843 h 1471"/>
                <a:gd name="T98" fmla="*/ 902 w 585"/>
                <a:gd name="T99" fmla="*/ 1187 h 1471"/>
                <a:gd name="T100" fmla="*/ 687 w 585"/>
                <a:gd name="T101" fmla="*/ 1717 h 1471"/>
                <a:gd name="T102" fmla="*/ 387 w 585"/>
                <a:gd name="T103" fmla="*/ 1872 h 1471"/>
                <a:gd name="T104" fmla="*/ 213 w 585"/>
                <a:gd name="T105" fmla="*/ 1747 h 1471"/>
                <a:gd name="T106" fmla="*/ 43 w 585"/>
                <a:gd name="T107" fmla="*/ 1404 h 1471"/>
                <a:gd name="T108" fmla="*/ 0 w 585"/>
                <a:gd name="T109" fmla="*/ 966 h 1471"/>
                <a:gd name="T110" fmla="*/ 87 w 585"/>
                <a:gd name="T111" fmla="*/ 530 h 1471"/>
                <a:gd name="T112" fmla="*/ 213 w 585"/>
                <a:gd name="T113" fmla="*/ 252 h 1471"/>
                <a:gd name="T114" fmla="*/ 430 w 585"/>
                <a:gd name="T115" fmla="*/ 96 h 1471"/>
                <a:gd name="T116" fmla="*/ 944 w 585"/>
                <a:gd name="T117" fmla="*/ 0 h 1471"/>
                <a:gd name="T118" fmla="*/ 1673 w 585"/>
                <a:gd name="T119" fmla="*/ 1309 h 1471"/>
                <a:gd name="T120" fmla="*/ 1631 w 585"/>
                <a:gd name="T121" fmla="*/ 2088 h 1471"/>
                <a:gd name="T122" fmla="*/ 1544 w 585"/>
                <a:gd name="T123" fmla="*/ 2530 h 1471"/>
                <a:gd name="T124" fmla="*/ 1460 w 585"/>
                <a:gd name="T125" fmla="*/ 2778 h 1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71"/>
                <a:gd name="T191" fmla="*/ 585 w 585"/>
                <a:gd name="T192" fmla="*/ 1471 h 1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71">
                  <a:moveTo>
                    <a:pt x="480" y="1381"/>
                  </a:moveTo>
                  <a:lnTo>
                    <a:pt x="450" y="1426"/>
                  </a:lnTo>
                  <a:lnTo>
                    <a:pt x="420" y="1441"/>
                  </a:lnTo>
                  <a:lnTo>
                    <a:pt x="390" y="1456"/>
                  </a:lnTo>
                  <a:lnTo>
                    <a:pt x="375" y="1471"/>
                  </a:lnTo>
                  <a:lnTo>
                    <a:pt x="345" y="1456"/>
                  </a:lnTo>
                  <a:lnTo>
                    <a:pt x="315" y="1426"/>
                  </a:lnTo>
                  <a:lnTo>
                    <a:pt x="285" y="1381"/>
                  </a:lnTo>
                  <a:lnTo>
                    <a:pt x="255" y="1321"/>
                  </a:lnTo>
                  <a:lnTo>
                    <a:pt x="240" y="1276"/>
                  </a:lnTo>
                  <a:lnTo>
                    <a:pt x="240" y="1216"/>
                  </a:lnTo>
                  <a:lnTo>
                    <a:pt x="225" y="1171"/>
                  </a:lnTo>
                  <a:lnTo>
                    <a:pt x="225" y="1126"/>
                  </a:lnTo>
                  <a:lnTo>
                    <a:pt x="225" y="1035"/>
                  </a:lnTo>
                  <a:lnTo>
                    <a:pt x="240" y="930"/>
                  </a:lnTo>
                  <a:lnTo>
                    <a:pt x="255" y="840"/>
                  </a:lnTo>
                  <a:lnTo>
                    <a:pt x="285" y="765"/>
                  </a:lnTo>
                  <a:lnTo>
                    <a:pt x="315" y="705"/>
                  </a:lnTo>
                  <a:lnTo>
                    <a:pt x="345" y="660"/>
                  </a:lnTo>
                  <a:lnTo>
                    <a:pt x="375" y="645"/>
                  </a:lnTo>
                  <a:lnTo>
                    <a:pt x="405" y="600"/>
                  </a:lnTo>
                  <a:lnTo>
                    <a:pt x="420" y="570"/>
                  </a:lnTo>
                  <a:lnTo>
                    <a:pt x="435" y="525"/>
                  </a:lnTo>
                  <a:lnTo>
                    <a:pt x="450" y="465"/>
                  </a:lnTo>
                  <a:lnTo>
                    <a:pt x="450" y="420"/>
                  </a:lnTo>
                  <a:lnTo>
                    <a:pt x="450" y="375"/>
                  </a:lnTo>
                  <a:lnTo>
                    <a:pt x="450" y="330"/>
                  </a:lnTo>
                  <a:lnTo>
                    <a:pt x="465" y="345"/>
                  </a:lnTo>
                  <a:lnTo>
                    <a:pt x="480" y="390"/>
                  </a:lnTo>
                  <a:lnTo>
                    <a:pt x="495" y="420"/>
                  </a:lnTo>
                  <a:lnTo>
                    <a:pt x="495" y="480"/>
                  </a:lnTo>
                  <a:lnTo>
                    <a:pt x="495" y="525"/>
                  </a:lnTo>
                  <a:lnTo>
                    <a:pt x="480" y="570"/>
                  </a:lnTo>
                  <a:lnTo>
                    <a:pt x="480" y="615"/>
                  </a:lnTo>
                  <a:lnTo>
                    <a:pt x="450" y="645"/>
                  </a:lnTo>
                  <a:lnTo>
                    <a:pt x="465" y="660"/>
                  </a:lnTo>
                  <a:lnTo>
                    <a:pt x="480" y="690"/>
                  </a:lnTo>
                  <a:lnTo>
                    <a:pt x="480" y="720"/>
                  </a:lnTo>
                  <a:lnTo>
                    <a:pt x="480" y="750"/>
                  </a:lnTo>
                  <a:lnTo>
                    <a:pt x="480" y="780"/>
                  </a:lnTo>
                  <a:lnTo>
                    <a:pt x="465" y="810"/>
                  </a:lnTo>
                  <a:lnTo>
                    <a:pt x="450" y="825"/>
                  </a:lnTo>
                  <a:lnTo>
                    <a:pt x="435" y="840"/>
                  </a:lnTo>
                  <a:lnTo>
                    <a:pt x="450" y="870"/>
                  </a:lnTo>
                  <a:lnTo>
                    <a:pt x="450" y="900"/>
                  </a:lnTo>
                  <a:lnTo>
                    <a:pt x="450" y="930"/>
                  </a:lnTo>
                  <a:lnTo>
                    <a:pt x="450" y="960"/>
                  </a:lnTo>
                  <a:lnTo>
                    <a:pt x="450" y="990"/>
                  </a:lnTo>
                  <a:lnTo>
                    <a:pt x="435" y="1020"/>
                  </a:lnTo>
                  <a:lnTo>
                    <a:pt x="420" y="1035"/>
                  </a:lnTo>
                  <a:lnTo>
                    <a:pt x="405" y="1035"/>
                  </a:lnTo>
                  <a:lnTo>
                    <a:pt x="405" y="990"/>
                  </a:lnTo>
                  <a:lnTo>
                    <a:pt x="390" y="960"/>
                  </a:lnTo>
                  <a:lnTo>
                    <a:pt x="390" y="930"/>
                  </a:lnTo>
                  <a:lnTo>
                    <a:pt x="375" y="915"/>
                  </a:lnTo>
                  <a:lnTo>
                    <a:pt x="375" y="900"/>
                  </a:lnTo>
                  <a:lnTo>
                    <a:pt x="360" y="900"/>
                  </a:lnTo>
                  <a:lnTo>
                    <a:pt x="330" y="915"/>
                  </a:lnTo>
                  <a:lnTo>
                    <a:pt x="300" y="960"/>
                  </a:lnTo>
                  <a:lnTo>
                    <a:pt x="300" y="975"/>
                  </a:lnTo>
                  <a:lnTo>
                    <a:pt x="285" y="1020"/>
                  </a:lnTo>
                  <a:lnTo>
                    <a:pt x="285" y="1065"/>
                  </a:lnTo>
                  <a:lnTo>
                    <a:pt x="285" y="1096"/>
                  </a:lnTo>
                  <a:lnTo>
                    <a:pt x="285" y="1156"/>
                  </a:lnTo>
                  <a:lnTo>
                    <a:pt x="300" y="1201"/>
                  </a:lnTo>
                  <a:lnTo>
                    <a:pt x="315" y="1231"/>
                  </a:lnTo>
                  <a:lnTo>
                    <a:pt x="315" y="1276"/>
                  </a:lnTo>
                  <a:lnTo>
                    <a:pt x="330" y="1291"/>
                  </a:lnTo>
                  <a:lnTo>
                    <a:pt x="345" y="1321"/>
                  </a:lnTo>
                  <a:lnTo>
                    <a:pt x="375" y="1321"/>
                  </a:lnTo>
                  <a:lnTo>
                    <a:pt x="390" y="1321"/>
                  </a:lnTo>
                  <a:lnTo>
                    <a:pt x="405" y="1306"/>
                  </a:lnTo>
                  <a:lnTo>
                    <a:pt x="435" y="1291"/>
                  </a:lnTo>
                  <a:lnTo>
                    <a:pt x="450" y="1246"/>
                  </a:lnTo>
                  <a:lnTo>
                    <a:pt x="480" y="1186"/>
                  </a:lnTo>
                  <a:lnTo>
                    <a:pt x="480" y="1171"/>
                  </a:lnTo>
                  <a:lnTo>
                    <a:pt x="495" y="1156"/>
                  </a:lnTo>
                  <a:lnTo>
                    <a:pt x="495" y="1111"/>
                  </a:lnTo>
                  <a:lnTo>
                    <a:pt x="510" y="1065"/>
                  </a:lnTo>
                  <a:lnTo>
                    <a:pt x="510" y="1020"/>
                  </a:lnTo>
                  <a:lnTo>
                    <a:pt x="510" y="945"/>
                  </a:lnTo>
                  <a:lnTo>
                    <a:pt x="525" y="795"/>
                  </a:lnTo>
                  <a:lnTo>
                    <a:pt x="525" y="615"/>
                  </a:lnTo>
                  <a:lnTo>
                    <a:pt x="525" y="135"/>
                  </a:lnTo>
                  <a:lnTo>
                    <a:pt x="330" y="150"/>
                  </a:lnTo>
                  <a:lnTo>
                    <a:pt x="270" y="165"/>
                  </a:lnTo>
                  <a:lnTo>
                    <a:pt x="210" y="165"/>
                  </a:lnTo>
                  <a:lnTo>
                    <a:pt x="180" y="180"/>
                  </a:lnTo>
                  <a:lnTo>
                    <a:pt x="150" y="195"/>
                  </a:lnTo>
                  <a:lnTo>
                    <a:pt x="135" y="210"/>
                  </a:lnTo>
                  <a:lnTo>
                    <a:pt x="120" y="225"/>
                  </a:lnTo>
                  <a:lnTo>
                    <a:pt x="120" y="240"/>
                  </a:lnTo>
                  <a:lnTo>
                    <a:pt x="105" y="255"/>
                  </a:lnTo>
                  <a:lnTo>
                    <a:pt x="90" y="315"/>
                  </a:lnTo>
                  <a:lnTo>
                    <a:pt x="60" y="375"/>
                  </a:lnTo>
                  <a:lnTo>
                    <a:pt x="60" y="420"/>
                  </a:lnTo>
                  <a:lnTo>
                    <a:pt x="60" y="480"/>
                  </a:lnTo>
                  <a:lnTo>
                    <a:pt x="60" y="525"/>
                  </a:lnTo>
                  <a:lnTo>
                    <a:pt x="60" y="570"/>
                  </a:lnTo>
                  <a:lnTo>
                    <a:pt x="60" y="615"/>
                  </a:lnTo>
                  <a:lnTo>
                    <a:pt x="75" y="645"/>
                  </a:lnTo>
                  <a:lnTo>
                    <a:pt x="105" y="705"/>
                  </a:lnTo>
                  <a:lnTo>
                    <a:pt x="120" y="720"/>
                  </a:lnTo>
                  <a:lnTo>
                    <a:pt x="135" y="735"/>
                  </a:lnTo>
                  <a:lnTo>
                    <a:pt x="150" y="735"/>
                  </a:lnTo>
                  <a:lnTo>
                    <a:pt x="180" y="735"/>
                  </a:lnTo>
                  <a:lnTo>
                    <a:pt x="195" y="720"/>
                  </a:lnTo>
                  <a:lnTo>
                    <a:pt x="195" y="690"/>
                  </a:lnTo>
                  <a:lnTo>
                    <a:pt x="210" y="660"/>
                  </a:lnTo>
                  <a:lnTo>
                    <a:pt x="210" y="630"/>
                  </a:lnTo>
                  <a:lnTo>
                    <a:pt x="225" y="570"/>
                  </a:lnTo>
                  <a:lnTo>
                    <a:pt x="225" y="540"/>
                  </a:lnTo>
                  <a:lnTo>
                    <a:pt x="210" y="495"/>
                  </a:lnTo>
                  <a:lnTo>
                    <a:pt x="210" y="480"/>
                  </a:lnTo>
                  <a:lnTo>
                    <a:pt x="195" y="465"/>
                  </a:lnTo>
                  <a:lnTo>
                    <a:pt x="180" y="450"/>
                  </a:lnTo>
                  <a:lnTo>
                    <a:pt x="165" y="450"/>
                  </a:lnTo>
                  <a:lnTo>
                    <a:pt x="165" y="405"/>
                  </a:lnTo>
                  <a:lnTo>
                    <a:pt x="180" y="375"/>
                  </a:lnTo>
                  <a:lnTo>
                    <a:pt x="180" y="345"/>
                  </a:lnTo>
                  <a:lnTo>
                    <a:pt x="195" y="330"/>
                  </a:lnTo>
                  <a:lnTo>
                    <a:pt x="210" y="315"/>
                  </a:lnTo>
                  <a:lnTo>
                    <a:pt x="225" y="315"/>
                  </a:lnTo>
                  <a:lnTo>
                    <a:pt x="240" y="330"/>
                  </a:lnTo>
                  <a:lnTo>
                    <a:pt x="255" y="345"/>
                  </a:lnTo>
                  <a:lnTo>
                    <a:pt x="255" y="315"/>
                  </a:lnTo>
                  <a:lnTo>
                    <a:pt x="255" y="285"/>
                  </a:lnTo>
                  <a:lnTo>
                    <a:pt x="270" y="255"/>
                  </a:lnTo>
                  <a:lnTo>
                    <a:pt x="285" y="255"/>
                  </a:lnTo>
                  <a:lnTo>
                    <a:pt x="300" y="255"/>
                  </a:lnTo>
                  <a:lnTo>
                    <a:pt x="315" y="285"/>
                  </a:lnTo>
                  <a:lnTo>
                    <a:pt x="315" y="315"/>
                  </a:lnTo>
                  <a:lnTo>
                    <a:pt x="330" y="270"/>
                  </a:lnTo>
                  <a:lnTo>
                    <a:pt x="345" y="240"/>
                  </a:lnTo>
                  <a:lnTo>
                    <a:pt x="375" y="225"/>
                  </a:lnTo>
                  <a:lnTo>
                    <a:pt x="390" y="225"/>
                  </a:lnTo>
                  <a:lnTo>
                    <a:pt x="405" y="225"/>
                  </a:lnTo>
                  <a:lnTo>
                    <a:pt x="435" y="255"/>
                  </a:lnTo>
                  <a:lnTo>
                    <a:pt x="450" y="285"/>
                  </a:lnTo>
                  <a:lnTo>
                    <a:pt x="450" y="330"/>
                  </a:lnTo>
                  <a:lnTo>
                    <a:pt x="435" y="315"/>
                  </a:lnTo>
                  <a:lnTo>
                    <a:pt x="405" y="315"/>
                  </a:lnTo>
                  <a:lnTo>
                    <a:pt x="390" y="330"/>
                  </a:lnTo>
                  <a:lnTo>
                    <a:pt x="375" y="360"/>
                  </a:lnTo>
                  <a:lnTo>
                    <a:pt x="360" y="405"/>
                  </a:lnTo>
                  <a:lnTo>
                    <a:pt x="345" y="450"/>
                  </a:lnTo>
                  <a:lnTo>
                    <a:pt x="330" y="510"/>
                  </a:lnTo>
                  <a:lnTo>
                    <a:pt x="315" y="570"/>
                  </a:lnTo>
                  <a:lnTo>
                    <a:pt x="300" y="660"/>
                  </a:lnTo>
                  <a:lnTo>
                    <a:pt x="270" y="750"/>
                  </a:lnTo>
                  <a:lnTo>
                    <a:pt x="240" y="825"/>
                  </a:lnTo>
                  <a:lnTo>
                    <a:pt x="210" y="870"/>
                  </a:lnTo>
                  <a:lnTo>
                    <a:pt x="165" y="900"/>
                  </a:lnTo>
                  <a:lnTo>
                    <a:pt x="135" y="900"/>
                  </a:lnTo>
                  <a:lnTo>
                    <a:pt x="105" y="885"/>
                  </a:lnTo>
                  <a:lnTo>
                    <a:pt x="90" y="870"/>
                  </a:lnTo>
                  <a:lnTo>
                    <a:pt x="75" y="840"/>
                  </a:lnTo>
                  <a:lnTo>
                    <a:pt x="60" y="810"/>
                  </a:lnTo>
                  <a:lnTo>
                    <a:pt x="30" y="735"/>
                  </a:lnTo>
                  <a:lnTo>
                    <a:pt x="15" y="675"/>
                  </a:lnTo>
                  <a:lnTo>
                    <a:pt x="0" y="600"/>
                  </a:lnTo>
                  <a:lnTo>
                    <a:pt x="0" y="540"/>
                  </a:lnTo>
                  <a:lnTo>
                    <a:pt x="0" y="465"/>
                  </a:lnTo>
                  <a:lnTo>
                    <a:pt x="0" y="390"/>
                  </a:lnTo>
                  <a:lnTo>
                    <a:pt x="15" y="330"/>
                  </a:lnTo>
                  <a:lnTo>
                    <a:pt x="30" y="255"/>
                  </a:lnTo>
                  <a:lnTo>
                    <a:pt x="60" y="135"/>
                  </a:lnTo>
                  <a:lnTo>
                    <a:pt x="75" y="135"/>
                  </a:lnTo>
                  <a:lnTo>
                    <a:pt x="75" y="120"/>
                  </a:lnTo>
                  <a:lnTo>
                    <a:pt x="90" y="90"/>
                  </a:lnTo>
                  <a:lnTo>
                    <a:pt x="120" y="60"/>
                  </a:lnTo>
                  <a:lnTo>
                    <a:pt x="150" y="45"/>
                  </a:lnTo>
                  <a:lnTo>
                    <a:pt x="180" y="30"/>
                  </a:lnTo>
                  <a:lnTo>
                    <a:pt x="255" y="0"/>
                  </a:lnTo>
                  <a:lnTo>
                    <a:pt x="330" y="0"/>
                  </a:lnTo>
                  <a:lnTo>
                    <a:pt x="585" y="0"/>
                  </a:lnTo>
                  <a:lnTo>
                    <a:pt x="585" y="630"/>
                  </a:lnTo>
                  <a:lnTo>
                    <a:pt x="585" y="825"/>
                  </a:lnTo>
                  <a:lnTo>
                    <a:pt x="570" y="1005"/>
                  </a:lnTo>
                  <a:lnTo>
                    <a:pt x="570" y="1096"/>
                  </a:lnTo>
                  <a:lnTo>
                    <a:pt x="555" y="1156"/>
                  </a:lnTo>
                  <a:lnTo>
                    <a:pt x="540" y="1216"/>
                  </a:lnTo>
                  <a:lnTo>
                    <a:pt x="540" y="1276"/>
                  </a:lnTo>
                  <a:lnTo>
                    <a:pt x="525" y="1291"/>
                  </a:lnTo>
                  <a:lnTo>
                    <a:pt x="510" y="1336"/>
                  </a:lnTo>
                  <a:lnTo>
                    <a:pt x="480" y="1381"/>
                  </a:lnTo>
                  <a:close/>
                </a:path>
              </a:pathLst>
            </a:custGeom>
            <a:solidFill>
              <a:srgbClr val="B20065"/>
            </a:solidFill>
            <a:ln w="9525">
              <a:solidFill>
                <a:srgbClr val="0000FF"/>
              </a:solidFill>
              <a:round/>
              <a:headEnd/>
              <a:tailEnd/>
            </a:ln>
          </p:spPr>
          <p:txBody>
            <a:bodyPr/>
            <a:lstStyle/>
            <a:p>
              <a:endParaRPr lang="en-US"/>
            </a:p>
          </p:txBody>
        </p:sp>
        <p:sp>
          <p:nvSpPr>
            <p:cNvPr id="17414" name="Freeform 4">
              <a:extLst>
                <a:ext uri="{FF2B5EF4-FFF2-40B4-BE49-F238E27FC236}">
                  <a16:creationId xmlns:a16="http://schemas.microsoft.com/office/drawing/2014/main" xmlns="" id="{8C3DCC70-36AA-4EEE-A281-2DF12960D441}"/>
                </a:ext>
              </a:extLst>
            </p:cNvPr>
            <p:cNvSpPr>
              <a:spLocks/>
            </p:cNvSpPr>
            <p:nvPr/>
          </p:nvSpPr>
          <p:spPr bwMode="auto">
            <a:xfrm>
              <a:off x="1710" y="1254"/>
              <a:ext cx="697" cy="1662"/>
            </a:xfrm>
            <a:custGeom>
              <a:avLst/>
              <a:gdLst>
                <a:gd name="T0" fmla="*/ 474 w 585"/>
                <a:gd name="T1" fmla="*/ 2997 h 1471"/>
                <a:gd name="T2" fmla="*/ 687 w 585"/>
                <a:gd name="T3" fmla="*/ 3029 h 1471"/>
                <a:gd name="T4" fmla="*/ 944 w 585"/>
                <a:gd name="T5" fmla="*/ 2749 h 1471"/>
                <a:gd name="T6" fmla="*/ 1031 w 585"/>
                <a:gd name="T7" fmla="*/ 2436 h 1471"/>
                <a:gd name="T8" fmla="*/ 988 w 585"/>
                <a:gd name="T9" fmla="*/ 1934 h 1471"/>
                <a:gd name="T10" fmla="*/ 776 w 585"/>
                <a:gd name="T11" fmla="*/ 1467 h 1471"/>
                <a:gd name="T12" fmla="*/ 514 w 585"/>
                <a:gd name="T13" fmla="*/ 1247 h 1471"/>
                <a:gd name="T14" fmla="*/ 387 w 585"/>
                <a:gd name="T15" fmla="*/ 966 h 1471"/>
                <a:gd name="T16" fmla="*/ 387 w 585"/>
                <a:gd name="T17" fmla="*/ 687 h 1471"/>
                <a:gd name="T18" fmla="*/ 255 w 585"/>
                <a:gd name="T19" fmla="*/ 876 h 1471"/>
                <a:gd name="T20" fmla="*/ 301 w 585"/>
                <a:gd name="T21" fmla="*/ 1187 h 1471"/>
                <a:gd name="T22" fmla="*/ 343 w 585"/>
                <a:gd name="T23" fmla="*/ 1374 h 1471"/>
                <a:gd name="T24" fmla="*/ 301 w 585"/>
                <a:gd name="T25" fmla="*/ 1559 h 1471"/>
                <a:gd name="T26" fmla="*/ 387 w 585"/>
                <a:gd name="T27" fmla="*/ 1717 h 1471"/>
                <a:gd name="T28" fmla="*/ 387 w 585"/>
                <a:gd name="T29" fmla="*/ 1872 h 1471"/>
                <a:gd name="T30" fmla="*/ 387 w 585"/>
                <a:gd name="T31" fmla="*/ 2059 h 1471"/>
                <a:gd name="T32" fmla="*/ 514 w 585"/>
                <a:gd name="T33" fmla="*/ 2153 h 1471"/>
                <a:gd name="T34" fmla="*/ 556 w 585"/>
                <a:gd name="T35" fmla="*/ 1934 h 1471"/>
                <a:gd name="T36" fmla="*/ 643 w 585"/>
                <a:gd name="T37" fmla="*/ 1872 h 1471"/>
                <a:gd name="T38" fmla="*/ 816 w 585"/>
                <a:gd name="T39" fmla="*/ 2029 h 1471"/>
                <a:gd name="T40" fmla="*/ 855 w 585"/>
                <a:gd name="T41" fmla="*/ 2280 h 1471"/>
                <a:gd name="T42" fmla="*/ 776 w 585"/>
                <a:gd name="T43" fmla="*/ 2562 h 1471"/>
                <a:gd name="T44" fmla="*/ 687 w 585"/>
                <a:gd name="T45" fmla="*/ 2749 h 1471"/>
                <a:gd name="T46" fmla="*/ 514 w 585"/>
                <a:gd name="T47" fmla="*/ 2720 h 1471"/>
                <a:gd name="T48" fmla="*/ 301 w 585"/>
                <a:gd name="T49" fmla="*/ 2468 h 1471"/>
                <a:gd name="T50" fmla="*/ 255 w 585"/>
                <a:gd name="T51" fmla="*/ 2311 h 1471"/>
                <a:gd name="T52" fmla="*/ 213 w 585"/>
                <a:gd name="T53" fmla="*/ 1967 h 1471"/>
                <a:gd name="T54" fmla="*/ 170 w 585"/>
                <a:gd name="T55" fmla="*/ 281 h 1471"/>
                <a:gd name="T56" fmla="*/ 1075 w 585"/>
                <a:gd name="T57" fmla="*/ 342 h 1471"/>
                <a:gd name="T58" fmla="*/ 1288 w 585"/>
                <a:gd name="T59" fmla="*/ 436 h 1471"/>
                <a:gd name="T60" fmla="*/ 1376 w 585"/>
                <a:gd name="T61" fmla="*/ 530 h 1471"/>
                <a:gd name="T62" fmla="*/ 1504 w 585"/>
                <a:gd name="T63" fmla="*/ 876 h 1471"/>
                <a:gd name="T64" fmla="*/ 1504 w 585"/>
                <a:gd name="T65" fmla="*/ 1187 h 1471"/>
                <a:gd name="T66" fmla="*/ 1417 w 585"/>
                <a:gd name="T67" fmla="*/ 1404 h 1471"/>
                <a:gd name="T68" fmla="*/ 1288 w 585"/>
                <a:gd name="T69" fmla="*/ 1530 h 1471"/>
                <a:gd name="T70" fmla="*/ 1158 w 585"/>
                <a:gd name="T71" fmla="*/ 1497 h 1471"/>
                <a:gd name="T72" fmla="*/ 1031 w 585"/>
                <a:gd name="T73" fmla="*/ 1187 h 1471"/>
                <a:gd name="T74" fmla="*/ 1075 w 585"/>
                <a:gd name="T75" fmla="*/ 997 h 1471"/>
                <a:gd name="T76" fmla="*/ 1201 w 585"/>
                <a:gd name="T77" fmla="*/ 936 h 1471"/>
                <a:gd name="T78" fmla="*/ 1158 w 585"/>
                <a:gd name="T79" fmla="*/ 719 h 1471"/>
                <a:gd name="T80" fmla="*/ 1031 w 585"/>
                <a:gd name="T81" fmla="*/ 655 h 1471"/>
                <a:gd name="T82" fmla="*/ 944 w 585"/>
                <a:gd name="T83" fmla="*/ 655 h 1471"/>
                <a:gd name="T84" fmla="*/ 855 w 585"/>
                <a:gd name="T85" fmla="*/ 530 h 1471"/>
                <a:gd name="T86" fmla="*/ 776 w 585"/>
                <a:gd name="T87" fmla="*/ 592 h 1471"/>
                <a:gd name="T88" fmla="*/ 687 w 585"/>
                <a:gd name="T89" fmla="*/ 499 h 1471"/>
                <a:gd name="T90" fmla="*/ 514 w 585"/>
                <a:gd name="T91" fmla="*/ 468 h 1471"/>
                <a:gd name="T92" fmla="*/ 387 w 585"/>
                <a:gd name="T93" fmla="*/ 687 h 1471"/>
                <a:gd name="T94" fmla="*/ 556 w 585"/>
                <a:gd name="T95" fmla="*/ 687 h 1471"/>
                <a:gd name="T96" fmla="*/ 729 w 585"/>
                <a:gd name="T97" fmla="*/ 936 h 1471"/>
                <a:gd name="T98" fmla="*/ 816 w 585"/>
                <a:gd name="T99" fmla="*/ 1374 h 1471"/>
                <a:gd name="T100" fmla="*/ 1075 w 585"/>
                <a:gd name="T101" fmla="*/ 1810 h 1471"/>
                <a:gd name="T102" fmla="*/ 1376 w 585"/>
                <a:gd name="T103" fmla="*/ 1842 h 1471"/>
                <a:gd name="T104" fmla="*/ 1504 w 585"/>
                <a:gd name="T105" fmla="*/ 1685 h 1471"/>
                <a:gd name="T106" fmla="*/ 1673 w 585"/>
                <a:gd name="T107" fmla="*/ 1247 h 1471"/>
                <a:gd name="T108" fmla="*/ 1673 w 585"/>
                <a:gd name="T109" fmla="*/ 812 h 1471"/>
                <a:gd name="T110" fmla="*/ 1544 w 585"/>
                <a:gd name="T111" fmla="*/ 404 h 1471"/>
                <a:gd name="T112" fmla="*/ 1417 w 585"/>
                <a:gd name="T113" fmla="*/ 188 h 1471"/>
                <a:gd name="T114" fmla="*/ 1158 w 585"/>
                <a:gd name="T115" fmla="*/ 62 h 1471"/>
                <a:gd name="T116" fmla="*/ 729 w 585"/>
                <a:gd name="T117" fmla="*/ 0 h 1471"/>
                <a:gd name="T118" fmla="*/ 0 w 585"/>
                <a:gd name="T119" fmla="*/ 1309 h 1471"/>
                <a:gd name="T120" fmla="*/ 43 w 585"/>
                <a:gd name="T121" fmla="*/ 2280 h 1471"/>
                <a:gd name="T122" fmla="*/ 129 w 585"/>
                <a:gd name="T123" fmla="*/ 2655 h 1471"/>
                <a:gd name="T124" fmla="*/ 301 w 585"/>
                <a:gd name="T125" fmla="*/ 2873 h 1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71"/>
                <a:gd name="T191" fmla="*/ 585 w 585"/>
                <a:gd name="T192" fmla="*/ 1471 h 1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71">
                  <a:moveTo>
                    <a:pt x="105" y="1381"/>
                  </a:moveTo>
                  <a:lnTo>
                    <a:pt x="135" y="1426"/>
                  </a:lnTo>
                  <a:lnTo>
                    <a:pt x="165" y="1441"/>
                  </a:lnTo>
                  <a:lnTo>
                    <a:pt x="195" y="1456"/>
                  </a:lnTo>
                  <a:lnTo>
                    <a:pt x="210" y="1471"/>
                  </a:lnTo>
                  <a:lnTo>
                    <a:pt x="240" y="1456"/>
                  </a:lnTo>
                  <a:lnTo>
                    <a:pt x="270" y="1426"/>
                  </a:lnTo>
                  <a:lnTo>
                    <a:pt x="300" y="1381"/>
                  </a:lnTo>
                  <a:lnTo>
                    <a:pt x="330" y="1321"/>
                  </a:lnTo>
                  <a:lnTo>
                    <a:pt x="345" y="1276"/>
                  </a:lnTo>
                  <a:lnTo>
                    <a:pt x="345" y="1216"/>
                  </a:lnTo>
                  <a:lnTo>
                    <a:pt x="360" y="1171"/>
                  </a:lnTo>
                  <a:lnTo>
                    <a:pt x="360" y="1126"/>
                  </a:lnTo>
                  <a:lnTo>
                    <a:pt x="360" y="1035"/>
                  </a:lnTo>
                  <a:lnTo>
                    <a:pt x="345" y="930"/>
                  </a:lnTo>
                  <a:lnTo>
                    <a:pt x="330" y="840"/>
                  </a:lnTo>
                  <a:lnTo>
                    <a:pt x="300" y="765"/>
                  </a:lnTo>
                  <a:lnTo>
                    <a:pt x="270" y="705"/>
                  </a:lnTo>
                  <a:lnTo>
                    <a:pt x="240" y="660"/>
                  </a:lnTo>
                  <a:lnTo>
                    <a:pt x="210" y="645"/>
                  </a:lnTo>
                  <a:lnTo>
                    <a:pt x="180" y="600"/>
                  </a:lnTo>
                  <a:lnTo>
                    <a:pt x="165" y="570"/>
                  </a:lnTo>
                  <a:lnTo>
                    <a:pt x="150" y="525"/>
                  </a:lnTo>
                  <a:lnTo>
                    <a:pt x="135" y="465"/>
                  </a:lnTo>
                  <a:lnTo>
                    <a:pt x="135" y="420"/>
                  </a:lnTo>
                  <a:lnTo>
                    <a:pt x="135" y="375"/>
                  </a:lnTo>
                  <a:lnTo>
                    <a:pt x="135" y="330"/>
                  </a:lnTo>
                  <a:lnTo>
                    <a:pt x="120" y="345"/>
                  </a:lnTo>
                  <a:lnTo>
                    <a:pt x="105" y="390"/>
                  </a:lnTo>
                  <a:lnTo>
                    <a:pt x="90" y="420"/>
                  </a:lnTo>
                  <a:lnTo>
                    <a:pt x="90" y="480"/>
                  </a:lnTo>
                  <a:lnTo>
                    <a:pt x="90" y="525"/>
                  </a:lnTo>
                  <a:lnTo>
                    <a:pt x="105" y="570"/>
                  </a:lnTo>
                  <a:lnTo>
                    <a:pt x="120" y="615"/>
                  </a:lnTo>
                  <a:lnTo>
                    <a:pt x="135" y="645"/>
                  </a:lnTo>
                  <a:lnTo>
                    <a:pt x="120" y="660"/>
                  </a:lnTo>
                  <a:lnTo>
                    <a:pt x="105" y="690"/>
                  </a:lnTo>
                  <a:lnTo>
                    <a:pt x="105" y="720"/>
                  </a:lnTo>
                  <a:lnTo>
                    <a:pt x="105" y="750"/>
                  </a:lnTo>
                  <a:lnTo>
                    <a:pt x="105" y="780"/>
                  </a:lnTo>
                  <a:lnTo>
                    <a:pt x="120" y="810"/>
                  </a:lnTo>
                  <a:lnTo>
                    <a:pt x="135" y="825"/>
                  </a:lnTo>
                  <a:lnTo>
                    <a:pt x="150" y="840"/>
                  </a:lnTo>
                  <a:lnTo>
                    <a:pt x="135" y="870"/>
                  </a:lnTo>
                  <a:lnTo>
                    <a:pt x="135" y="900"/>
                  </a:lnTo>
                  <a:lnTo>
                    <a:pt x="135" y="930"/>
                  </a:lnTo>
                  <a:lnTo>
                    <a:pt x="135" y="960"/>
                  </a:lnTo>
                  <a:lnTo>
                    <a:pt x="135" y="990"/>
                  </a:lnTo>
                  <a:lnTo>
                    <a:pt x="150" y="1020"/>
                  </a:lnTo>
                  <a:lnTo>
                    <a:pt x="165" y="1035"/>
                  </a:lnTo>
                  <a:lnTo>
                    <a:pt x="180" y="1035"/>
                  </a:lnTo>
                  <a:lnTo>
                    <a:pt x="180" y="990"/>
                  </a:lnTo>
                  <a:lnTo>
                    <a:pt x="195" y="960"/>
                  </a:lnTo>
                  <a:lnTo>
                    <a:pt x="195" y="930"/>
                  </a:lnTo>
                  <a:lnTo>
                    <a:pt x="210" y="915"/>
                  </a:lnTo>
                  <a:lnTo>
                    <a:pt x="225" y="900"/>
                  </a:lnTo>
                  <a:lnTo>
                    <a:pt x="255" y="915"/>
                  </a:lnTo>
                  <a:lnTo>
                    <a:pt x="285" y="960"/>
                  </a:lnTo>
                  <a:lnTo>
                    <a:pt x="285" y="975"/>
                  </a:lnTo>
                  <a:lnTo>
                    <a:pt x="300" y="1020"/>
                  </a:lnTo>
                  <a:lnTo>
                    <a:pt x="300" y="1065"/>
                  </a:lnTo>
                  <a:lnTo>
                    <a:pt x="300" y="1096"/>
                  </a:lnTo>
                  <a:lnTo>
                    <a:pt x="300" y="1156"/>
                  </a:lnTo>
                  <a:lnTo>
                    <a:pt x="285" y="1201"/>
                  </a:lnTo>
                  <a:lnTo>
                    <a:pt x="270" y="1231"/>
                  </a:lnTo>
                  <a:lnTo>
                    <a:pt x="270" y="1276"/>
                  </a:lnTo>
                  <a:lnTo>
                    <a:pt x="255" y="1291"/>
                  </a:lnTo>
                  <a:lnTo>
                    <a:pt x="240" y="1321"/>
                  </a:lnTo>
                  <a:lnTo>
                    <a:pt x="210" y="1321"/>
                  </a:lnTo>
                  <a:lnTo>
                    <a:pt x="195" y="1321"/>
                  </a:lnTo>
                  <a:lnTo>
                    <a:pt x="180" y="1306"/>
                  </a:lnTo>
                  <a:lnTo>
                    <a:pt x="150" y="1291"/>
                  </a:lnTo>
                  <a:lnTo>
                    <a:pt x="135" y="1246"/>
                  </a:lnTo>
                  <a:lnTo>
                    <a:pt x="105" y="1186"/>
                  </a:lnTo>
                  <a:lnTo>
                    <a:pt x="105" y="1171"/>
                  </a:lnTo>
                  <a:lnTo>
                    <a:pt x="90" y="1156"/>
                  </a:lnTo>
                  <a:lnTo>
                    <a:pt x="90" y="1111"/>
                  </a:lnTo>
                  <a:lnTo>
                    <a:pt x="75" y="1065"/>
                  </a:lnTo>
                  <a:lnTo>
                    <a:pt x="75" y="1020"/>
                  </a:lnTo>
                  <a:lnTo>
                    <a:pt x="75" y="945"/>
                  </a:lnTo>
                  <a:lnTo>
                    <a:pt x="60" y="795"/>
                  </a:lnTo>
                  <a:lnTo>
                    <a:pt x="60" y="615"/>
                  </a:lnTo>
                  <a:lnTo>
                    <a:pt x="60" y="135"/>
                  </a:lnTo>
                  <a:lnTo>
                    <a:pt x="255" y="150"/>
                  </a:lnTo>
                  <a:lnTo>
                    <a:pt x="315" y="165"/>
                  </a:lnTo>
                  <a:lnTo>
                    <a:pt x="375" y="165"/>
                  </a:lnTo>
                  <a:lnTo>
                    <a:pt x="405" y="180"/>
                  </a:lnTo>
                  <a:lnTo>
                    <a:pt x="435" y="195"/>
                  </a:lnTo>
                  <a:lnTo>
                    <a:pt x="450" y="210"/>
                  </a:lnTo>
                  <a:lnTo>
                    <a:pt x="465" y="225"/>
                  </a:lnTo>
                  <a:lnTo>
                    <a:pt x="480" y="240"/>
                  </a:lnTo>
                  <a:lnTo>
                    <a:pt x="480" y="255"/>
                  </a:lnTo>
                  <a:lnTo>
                    <a:pt x="510" y="315"/>
                  </a:lnTo>
                  <a:lnTo>
                    <a:pt x="525" y="375"/>
                  </a:lnTo>
                  <a:lnTo>
                    <a:pt x="525" y="420"/>
                  </a:lnTo>
                  <a:lnTo>
                    <a:pt x="540" y="480"/>
                  </a:lnTo>
                  <a:lnTo>
                    <a:pt x="540" y="525"/>
                  </a:lnTo>
                  <a:lnTo>
                    <a:pt x="525" y="570"/>
                  </a:lnTo>
                  <a:lnTo>
                    <a:pt x="525" y="615"/>
                  </a:lnTo>
                  <a:lnTo>
                    <a:pt x="510" y="645"/>
                  </a:lnTo>
                  <a:lnTo>
                    <a:pt x="495" y="675"/>
                  </a:lnTo>
                  <a:lnTo>
                    <a:pt x="480" y="705"/>
                  </a:lnTo>
                  <a:lnTo>
                    <a:pt x="465" y="720"/>
                  </a:lnTo>
                  <a:lnTo>
                    <a:pt x="450" y="735"/>
                  </a:lnTo>
                  <a:lnTo>
                    <a:pt x="435" y="735"/>
                  </a:lnTo>
                  <a:lnTo>
                    <a:pt x="405" y="735"/>
                  </a:lnTo>
                  <a:lnTo>
                    <a:pt x="405" y="720"/>
                  </a:lnTo>
                  <a:lnTo>
                    <a:pt x="390" y="690"/>
                  </a:lnTo>
                  <a:lnTo>
                    <a:pt x="375" y="630"/>
                  </a:lnTo>
                  <a:lnTo>
                    <a:pt x="360" y="570"/>
                  </a:lnTo>
                  <a:lnTo>
                    <a:pt x="360" y="540"/>
                  </a:lnTo>
                  <a:lnTo>
                    <a:pt x="375" y="495"/>
                  </a:lnTo>
                  <a:lnTo>
                    <a:pt x="375" y="480"/>
                  </a:lnTo>
                  <a:lnTo>
                    <a:pt x="390" y="465"/>
                  </a:lnTo>
                  <a:lnTo>
                    <a:pt x="405" y="450"/>
                  </a:lnTo>
                  <a:lnTo>
                    <a:pt x="420" y="450"/>
                  </a:lnTo>
                  <a:lnTo>
                    <a:pt x="420" y="405"/>
                  </a:lnTo>
                  <a:lnTo>
                    <a:pt x="405" y="375"/>
                  </a:lnTo>
                  <a:lnTo>
                    <a:pt x="405" y="345"/>
                  </a:lnTo>
                  <a:lnTo>
                    <a:pt x="390" y="330"/>
                  </a:lnTo>
                  <a:lnTo>
                    <a:pt x="375" y="315"/>
                  </a:lnTo>
                  <a:lnTo>
                    <a:pt x="360" y="315"/>
                  </a:lnTo>
                  <a:lnTo>
                    <a:pt x="345" y="330"/>
                  </a:lnTo>
                  <a:lnTo>
                    <a:pt x="330" y="345"/>
                  </a:lnTo>
                  <a:lnTo>
                    <a:pt x="330" y="315"/>
                  </a:lnTo>
                  <a:lnTo>
                    <a:pt x="330" y="285"/>
                  </a:lnTo>
                  <a:lnTo>
                    <a:pt x="315" y="255"/>
                  </a:lnTo>
                  <a:lnTo>
                    <a:pt x="300" y="255"/>
                  </a:lnTo>
                  <a:lnTo>
                    <a:pt x="285" y="255"/>
                  </a:lnTo>
                  <a:lnTo>
                    <a:pt x="270" y="285"/>
                  </a:lnTo>
                  <a:lnTo>
                    <a:pt x="270" y="315"/>
                  </a:lnTo>
                  <a:lnTo>
                    <a:pt x="255" y="270"/>
                  </a:lnTo>
                  <a:lnTo>
                    <a:pt x="240" y="240"/>
                  </a:lnTo>
                  <a:lnTo>
                    <a:pt x="210" y="225"/>
                  </a:lnTo>
                  <a:lnTo>
                    <a:pt x="195" y="225"/>
                  </a:lnTo>
                  <a:lnTo>
                    <a:pt x="180" y="225"/>
                  </a:lnTo>
                  <a:lnTo>
                    <a:pt x="165" y="255"/>
                  </a:lnTo>
                  <a:lnTo>
                    <a:pt x="150" y="285"/>
                  </a:lnTo>
                  <a:lnTo>
                    <a:pt x="135" y="330"/>
                  </a:lnTo>
                  <a:lnTo>
                    <a:pt x="150" y="315"/>
                  </a:lnTo>
                  <a:lnTo>
                    <a:pt x="180" y="315"/>
                  </a:lnTo>
                  <a:lnTo>
                    <a:pt x="195" y="330"/>
                  </a:lnTo>
                  <a:lnTo>
                    <a:pt x="210" y="360"/>
                  </a:lnTo>
                  <a:lnTo>
                    <a:pt x="225" y="405"/>
                  </a:lnTo>
                  <a:lnTo>
                    <a:pt x="255" y="450"/>
                  </a:lnTo>
                  <a:lnTo>
                    <a:pt x="255" y="510"/>
                  </a:lnTo>
                  <a:lnTo>
                    <a:pt x="270" y="570"/>
                  </a:lnTo>
                  <a:lnTo>
                    <a:pt x="285" y="660"/>
                  </a:lnTo>
                  <a:lnTo>
                    <a:pt x="315" y="750"/>
                  </a:lnTo>
                  <a:lnTo>
                    <a:pt x="345" y="825"/>
                  </a:lnTo>
                  <a:lnTo>
                    <a:pt x="375" y="870"/>
                  </a:lnTo>
                  <a:lnTo>
                    <a:pt x="420" y="900"/>
                  </a:lnTo>
                  <a:lnTo>
                    <a:pt x="450" y="900"/>
                  </a:lnTo>
                  <a:lnTo>
                    <a:pt x="480" y="885"/>
                  </a:lnTo>
                  <a:lnTo>
                    <a:pt x="495" y="870"/>
                  </a:lnTo>
                  <a:lnTo>
                    <a:pt x="510" y="840"/>
                  </a:lnTo>
                  <a:lnTo>
                    <a:pt x="525" y="810"/>
                  </a:lnTo>
                  <a:lnTo>
                    <a:pt x="555" y="735"/>
                  </a:lnTo>
                  <a:lnTo>
                    <a:pt x="570" y="675"/>
                  </a:lnTo>
                  <a:lnTo>
                    <a:pt x="585" y="600"/>
                  </a:lnTo>
                  <a:lnTo>
                    <a:pt x="585" y="540"/>
                  </a:lnTo>
                  <a:lnTo>
                    <a:pt x="585" y="465"/>
                  </a:lnTo>
                  <a:lnTo>
                    <a:pt x="585" y="390"/>
                  </a:lnTo>
                  <a:lnTo>
                    <a:pt x="570" y="330"/>
                  </a:lnTo>
                  <a:lnTo>
                    <a:pt x="555" y="255"/>
                  </a:lnTo>
                  <a:lnTo>
                    <a:pt x="540" y="195"/>
                  </a:lnTo>
                  <a:lnTo>
                    <a:pt x="525" y="135"/>
                  </a:lnTo>
                  <a:lnTo>
                    <a:pt x="510" y="120"/>
                  </a:lnTo>
                  <a:lnTo>
                    <a:pt x="495" y="90"/>
                  </a:lnTo>
                  <a:lnTo>
                    <a:pt x="465" y="60"/>
                  </a:lnTo>
                  <a:lnTo>
                    <a:pt x="435" y="45"/>
                  </a:lnTo>
                  <a:lnTo>
                    <a:pt x="405" y="30"/>
                  </a:lnTo>
                  <a:lnTo>
                    <a:pt x="330" y="0"/>
                  </a:lnTo>
                  <a:lnTo>
                    <a:pt x="255" y="0"/>
                  </a:lnTo>
                  <a:lnTo>
                    <a:pt x="0" y="0"/>
                  </a:lnTo>
                  <a:lnTo>
                    <a:pt x="0" y="630"/>
                  </a:lnTo>
                  <a:lnTo>
                    <a:pt x="0" y="825"/>
                  </a:lnTo>
                  <a:lnTo>
                    <a:pt x="15" y="1005"/>
                  </a:lnTo>
                  <a:lnTo>
                    <a:pt x="15" y="1096"/>
                  </a:lnTo>
                  <a:lnTo>
                    <a:pt x="30" y="1156"/>
                  </a:lnTo>
                  <a:lnTo>
                    <a:pt x="45" y="1216"/>
                  </a:lnTo>
                  <a:lnTo>
                    <a:pt x="45" y="1276"/>
                  </a:lnTo>
                  <a:lnTo>
                    <a:pt x="60" y="1291"/>
                  </a:lnTo>
                  <a:lnTo>
                    <a:pt x="90" y="1336"/>
                  </a:lnTo>
                  <a:lnTo>
                    <a:pt x="105" y="1381"/>
                  </a:lnTo>
                  <a:close/>
                </a:path>
              </a:pathLst>
            </a:custGeom>
            <a:solidFill>
              <a:srgbClr val="B20065"/>
            </a:solidFill>
            <a:ln w="9525">
              <a:solidFill>
                <a:srgbClr val="0000FF"/>
              </a:solidFill>
              <a:round/>
              <a:headEnd/>
              <a:tailEnd/>
            </a:ln>
          </p:spPr>
          <p:txBody>
            <a:bodyPr/>
            <a:lstStyle/>
            <a:p>
              <a:endParaRPr lang="en-US"/>
            </a:p>
          </p:txBody>
        </p:sp>
        <p:sp>
          <p:nvSpPr>
            <p:cNvPr id="17415" name="Freeform 5">
              <a:extLst>
                <a:ext uri="{FF2B5EF4-FFF2-40B4-BE49-F238E27FC236}">
                  <a16:creationId xmlns:a16="http://schemas.microsoft.com/office/drawing/2014/main" xmlns="" id="{EAFDB18E-00CB-408D-AA63-29A13D3ECC89}"/>
                </a:ext>
              </a:extLst>
            </p:cNvPr>
            <p:cNvSpPr>
              <a:spLocks/>
            </p:cNvSpPr>
            <p:nvPr/>
          </p:nvSpPr>
          <p:spPr bwMode="auto">
            <a:xfrm>
              <a:off x="10190" y="14087"/>
              <a:ext cx="697" cy="1645"/>
            </a:xfrm>
            <a:custGeom>
              <a:avLst/>
              <a:gdLst>
                <a:gd name="T0" fmla="*/ 1201 w 585"/>
                <a:gd name="T1" fmla="*/ 31 h 1456"/>
                <a:gd name="T2" fmla="*/ 988 w 585"/>
                <a:gd name="T3" fmla="*/ 31 h 1456"/>
                <a:gd name="T4" fmla="*/ 729 w 585"/>
                <a:gd name="T5" fmla="*/ 312 h 1456"/>
                <a:gd name="T6" fmla="*/ 643 w 585"/>
                <a:gd name="T7" fmla="*/ 592 h 1456"/>
                <a:gd name="T8" fmla="*/ 687 w 585"/>
                <a:gd name="T9" fmla="*/ 1093 h 1456"/>
                <a:gd name="T10" fmla="*/ 902 w 585"/>
                <a:gd name="T11" fmla="*/ 1560 h 1456"/>
                <a:gd name="T12" fmla="*/ 1158 w 585"/>
                <a:gd name="T13" fmla="*/ 1781 h 1456"/>
                <a:gd name="T14" fmla="*/ 1288 w 585"/>
                <a:gd name="T15" fmla="*/ 2061 h 1456"/>
                <a:gd name="T16" fmla="*/ 1288 w 585"/>
                <a:gd name="T17" fmla="*/ 2342 h 1456"/>
                <a:gd name="T18" fmla="*/ 1417 w 585"/>
                <a:gd name="T19" fmla="*/ 2155 h 1456"/>
                <a:gd name="T20" fmla="*/ 1376 w 585"/>
                <a:gd name="T21" fmla="*/ 1843 h 1456"/>
                <a:gd name="T22" fmla="*/ 1328 w 585"/>
                <a:gd name="T23" fmla="*/ 1655 h 1456"/>
                <a:gd name="T24" fmla="*/ 1376 w 585"/>
                <a:gd name="T25" fmla="*/ 1469 h 1456"/>
                <a:gd name="T26" fmla="*/ 1288 w 585"/>
                <a:gd name="T27" fmla="*/ 1314 h 1456"/>
                <a:gd name="T28" fmla="*/ 1288 w 585"/>
                <a:gd name="T29" fmla="*/ 1189 h 1456"/>
                <a:gd name="T30" fmla="*/ 1288 w 585"/>
                <a:gd name="T31" fmla="*/ 1000 h 1456"/>
                <a:gd name="T32" fmla="*/ 1158 w 585"/>
                <a:gd name="T33" fmla="*/ 877 h 1456"/>
                <a:gd name="T34" fmla="*/ 1115 w 585"/>
                <a:gd name="T35" fmla="*/ 1093 h 1456"/>
                <a:gd name="T36" fmla="*/ 1031 w 585"/>
                <a:gd name="T37" fmla="*/ 1157 h 1456"/>
                <a:gd name="T38" fmla="*/ 855 w 585"/>
                <a:gd name="T39" fmla="*/ 1000 h 1456"/>
                <a:gd name="T40" fmla="*/ 816 w 585"/>
                <a:gd name="T41" fmla="*/ 750 h 1456"/>
                <a:gd name="T42" fmla="*/ 902 w 585"/>
                <a:gd name="T43" fmla="*/ 468 h 1456"/>
                <a:gd name="T44" fmla="*/ 988 w 585"/>
                <a:gd name="T45" fmla="*/ 312 h 1456"/>
                <a:gd name="T46" fmla="*/ 1158 w 585"/>
                <a:gd name="T47" fmla="*/ 312 h 1456"/>
                <a:gd name="T48" fmla="*/ 1376 w 585"/>
                <a:gd name="T49" fmla="*/ 563 h 1456"/>
                <a:gd name="T50" fmla="*/ 1417 w 585"/>
                <a:gd name="T51" fmla="*/ 719 h 1456"/>
                <a:gd name="T52" fmla="*/ 1460 w 585"/>
                <a:gd name="T53" fmla="*/ 1093 h 1456"/>
                <a:gd name="T54" fmla="*/ 1504 w 585"/>
                <a:gd name="T55" fmla="*/ 2718 h 1456"/>
                <a:gd name="T56" fmla="*/ 776 w 585"/>
                <a:gd name="T57" fmla="*/ 2718 h 1456"/>
                <a:gd name="T58" fmla="*/ 430 w 585"/>
                <a:gd name="T59" fmla="*/ 2654 h 1456"/>
                <a:gd name="T60" fmla="*/ 301 w 585"/>
                <a:gd name="T61" fmla="*/ 2529 h 1456"/>
                <a:gd name="T62" fmla="*/ 170 w 585"/>
                <a:gd name="T63" fmla="*/ 2155 h 1456"/>
                <a:gd name="T64" fmla="*/ 170 w 585"/>
                <a:gd name="T65" fmla="*/ 1843 h 1456"/>
                <a:gd name="T66" fmla="*/ 301 w 585"/>
                <a:gd name="T67" fmla="*/ 1560 h 1456"/>
                <a:gd name="T68" fmla="*/ 430 w 585"/>
                <a:gd name="T69" fmla="*/ 1502 h 1456"/>
                <a:gd name="T70" fmla="*/ 556 w 585"/>
                <a:gd name="T71" fmla="*/ 1592 h 1456"/>
                <a:gd name="T72" fmla="*/ 643 w 585"/>
                <a:gd name="T73" fmla="*/ 1905 h 1456"/>
                <a:gd name="T74" fmla="*/ 556 w 585"/>
                <a:gd name="T75" fmla="*/ 2061 h 1456"/>
                <a:gd name="T76" fmla="*/ 474 w 585"/>
                <a:gd name="T77" fmla="*/ 2185 h 1456"/>
                <a:gd name="T78" fmla="*/ 556 w 585"/>
                <a:gd name="T79" fmla="*/ 2342 h 1456"/>
                <a:gd name="T80" fmla="*/ 687 w 585"/>
                <a:gd name="T81" fmla="*/ 2342 h 1456"/>
                <a:gd name="T82" fmla="*/ 729 w 585"/>
                <a:gd name="T83" fmla="*/ 2436 h 1456"/>
                <a:gd name="T84" fmla="*/ 816 w 585"/>
                <a:gd name="T85" fmla="*/ 2529 h 1456"/>
                <a:gd name="T86" fmla="*/ 902 w 585"/>
                <a:gd name="T87" fmla="*/ 2373 h 1456"/>
                <a:gd name="T88" fmla="*/ 1075 w 585"/>
                <a:gd name="T89" fmla="*/ 2562 h 1456"/>
                <a:gd name="T90" fmla="*/ 1244 w 585"/>
                <a:gd name="T91" fmla="*/ 2498 h 1456"/>
                <a:gd name="T92" fmla="*/ 1244 w 585"/>
                <a:gd name="T93" fmla="*/ 2373 h 1456"/>
                <a:gd name="T94" fmla="*/ 1075 w 585"/>
                <a:gd name="T95" fmla="*/ 2280 h 1456"/>
                <a:gd name="T96" fmla="*/ 944 w 585"/>
                <a:gd name="T97" fmla="*/ 1968 h 1456"/>
                <a:gd name="T98" fmla="*/ 776 w 585"/>
                <a:gd name="T99" fmla="*/ 1469 h 1456"/>
                <a:gd name="T100" fmla="*/ 474 w 585"/>
                <a:gd name="T101" fmla="*/ 1189 h 1456"/>
                <a:gd name="T102" fmla="*/ 255 w 585"/>
                <a:gd name="T103" fmla="*/ 1219 h 1456"/>
                <a:gd name="T104" fmla="*/ 87 w 585"/>
                <a:gd name="T105" fmla="*/ 1502 h 1456"/>
                <a:gd name="T106" fmla="*/ 0 w 585"/>
                <a:gd name="T107" fmla="*/ 1905 h 1456"/>
                <a:gd name="T108" fmla="*/ 43 w 585"/>
                <a:gd name="T109" fmla="*/ 2342 h 1456"/>
                <a:gd name="T110" fmla="*/ 170 w 585"/>
                <a:gd name="T111" fmla="*/ 2747 h 1456"/>
                <a:gd name="T112" fmla="*/ 343 w 585"/>
                <a:gd name="T113" fmla="*/ 2902 h 1456"/>
                <a:gd name="T114" fmla="*/ 729 w 585"/>
                <a:gd name="T115" fmla="*/ 3029 h 1456"/>
                <a:gd name="T116" fmla="*/ 1673 w 585"/>
                <a:gd name="T117" fmla="*/ 3029 h 1456"/>
                <a:gd name="T118" fmla="*/ 1673 w 585"/>
                <a:gd name="T119" fmla="*/ 1314 h 1456"/>
                <a:gd name="T120" fmla="*/ 1588 w 585"/>
                <a:gd name="T121" fmla="*/ 624 h 1456"/>
                <a:gd name="T122" fmla="*/ 1504 w 585"/>
                <a:gd name="T123" fmla="*/ 342 h 1456"/>
                <a:gd name="T124" fmla="*/ 1376 w 585"/>
                <a:gd name="T125" fmla="*/ 156 h 14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56"/>
                <a:gd name="T191" fmla="*/ 585 w 585"/>
                <a:gd name="T192" fmla="*/ 1456 h 14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56">
                  <a:moveTo>
                    <a:pt x="480" y="75"/>
                  </a:moveTo>
                  <a:lnTo>
                    <a:pt x="450" y="45"/>
                  </a:lnTo>
                  <a:lnTo>
                    <a:pt x="420" y="15"/>
                  </a:lnTo>
                  <a:lnTo>
                    <a:pt x="390" y="0"/>
                  </a:lnTo>
                  <a:lnTo>
                    <a:pt x="375" y="0"/>
                  </a:lnTo>
                  <a:lnTo>
                    <a:pt x="345" y="15"/>
                  </a:lnTo>
                  <a:lnTo>
                    <a:pt x="315" y="45"/>
                  </a:lnTo>
                  <a:lnTo>
                    <a:pt x="285" y="90"/>
                  </a:lnTo>
                  <a:lnTo>
                    <a:pt x="255" y="150"/>
                  </a:lnTo>
                  <a:lnTo>
                    <a:pt x="240" y="195"/>
                  </a:lnTo>
                  <a:lnTo>
                    <a:pt x="240" y="240"/>
                  </a:lnTo>
                  <a:lnTo>
                    <a:pt x="225" y="285"/>
                  </a:lnTo>
                  <a:lnTo>
                    <a:pt x="225" y="330"/>
                  </a:lnTo>
                  <a:lnTo>
                    <a:pt x="225" y="436"/>
                  </a:lnTo>
                  <a:lnTo>
                    <a:pt x="240" y="526"/>
                  </a:lnTo>
                  <a:lnTo>
                    <a:pt x="255" y="616"/>
                  </a:lnTo>
                  <a:lnTo>
                    <a:pt x="285" y="691"/>
                  </a:lnTo>
                  <a:lnTo>
                    <a:pt x="315" y="751"/>
                  </a:lnTo>
                  <a:lnTo>
                    <a:pt x="345" y="796"/>
                  </a:lnTo>
                  <a:lnTo>
                    <a:pt x="375" y="826"/>
                  </a:lnTo>
                  <a:lnTo>
                    <a:pt x="405" y="856"/>
                  </a:lnTo>
                  <a:lnTo>
                    <a:pt x="420" y="886"/>
                  </a:lnTo>
                  <a:lnTo>
                    <a:pt x="435" y="931"/>
                  </a:lnTo>
                  <a:lnTo>
                    <a:pt x="450" y="991"/>
                  </a:lnTo>
                  <a:lnTo>
                    <a:pt x="450" y="1036"/>
                  </a:lnTo>
                  <a:lnTo>
                    <a:pt x="450" y="1081"/>
                  </a:lnTo>
                  <a:lnTo>
                    <a:pt x="450" y="1126"/>
                  </a:lnTo>
                  <a:lnTo>
                    <a:pt x="465" y="1111"/>
                  </a:lnTo>
                  <a:lnTo>
                    <a:pt x="480" y="1081"/>
                  </a:lnTo>
                  <a:lnTo>
                    <a:pt x="495" y="1036"/>
                  </a:lnTo>
                  <a:lnTo>
                    <a:pt x="495" y="991"/>
                  </a:lnTo>
                  <a:lnTo>
                    <a:pt x="495" y="931"/>
                  </a:lnTo>
                  <a:lnTo>
                    <a:pt x="480" y="886"/>
                  </a:lnTo>
                  <a:lnTo>
                    <a:pt x="480" y="841"/>
                  </a:lnTo>
                  <a:lnTo>
                    <a:pt x="450" y="811"/>
                  </a:lnTo>
                  <a:lnTo>
                    <a:pt x="465" y="796"/>
                  </a:lnTo>
                  <a:lnTo>
                    <a:pt x="480" y="766"/>
                  </a:lnTo>
                  <a:lnTo>
                    <a:pt x="480" y="736"/>
                  </a:lnTo>
                  <a:lnTo>
                    <a:pt x="480" y="706"/>
                  </a:lnTo>
                  <a:lnTo>
                    <a:pt x="480" y="676"/>
                  </a:lnTo>
                  <a:lnTo>
                    <a:pt x="465" y="646"/>
                  </a:lnTo>
                  <a:lnTo>
                    <a:pt x="450" y="631"/>
                  </a:lnTo>
                  <a:lnTo>
                    <a:pt x="435" y="631"/>
                  </a:lnTo>
                  <a:lnTo>
                    <a:pt x="450" y="601"/>
                  </a:lnTo>
                  <a:lnTo>
                    <a:pt x="450" y="571"/>
                  </a:lnTo>
                  <a:lnTo>
                    <a:pt x="450" y="541"/>
                  </a:lnTo>
                  <a:lnTo>
                    <a:pt x="450" y="496"/>
                  </a:lnTo>
                  <a:lnTo>
                    <a:pt x="450" y="481"/>
                  </a:lnTo>
                  <a:lnTo>
                    <a:pt x="435" y="451"/>
                  </a:lnTo>
                  <a:lnTo>
                    <a:pt x="420" y="436"/>
                  </a:lnTo>
                  <a:lnTo>
                    <a:pt x="405" y="421"/>
                  </a:lnTo>
                  <a:lnTo>
                    <a:pt x="405" y="466"/>
                  </a:lnTo>
                  <a:lnTo>
                    <a:pt x="390" y="511"/>
                  </a:lnTo>
                  <a:lnTo>
                    <a:pt x="390" y="526"/>
                  </a:lnTo>
                  <a:lnTo>
                    <a:pt x="375" y="541"/>
                  </a:lnTo>
                  <a:lnTo>
                    <a:pt x="375" y="556"/>
                  </a:lnTo>
                  <a:lnTo>
                    <a:pt x="360" y="556"/>
                  </a:lnTo>
                  <a:lnTo>
                    <a:pt x="330" y="541"/>
                  </a:lnTo>
                  <a:lnTo>
                    <a:pt x="300" y="511"/>
                  </a:lnTo>
                  <a:lnTo>
                    <a:pt x="300" y="481"/>
                  </a:lnTo>
                  <a:lnTo>
                    <a:pt x="285" y="436"/>
                  </a:lnTo>
                  <a:lnTo>
                    <a:pt x="285" y="406"/>
                  </a:lnTo>
                  <a:lnTo>
                    <a:pt x="285" y="360"/>
                  </a:lnTo>
                  <a:lnTo>
                    <a:pt x="285" y="300"/>
                  </a:lnTo>
                  <a:lnTo>
                    <a:pt x="300" y="255"/>
                  </a:lnTo>
                  <a:lnTo>
                    <a:pt x="315" y="225"/>
                  </a:lnTo>
                  <a:lnTo>
                    <a:pt x="315" y="180"/>
                  </a:lnTo>
                  <a:lnTo>
                    <a:pt x="330" y="165"/>
                  </a:lnTo>
                  <a:lnTo>
                    <a:pt x="345" y="150"/>
                  </a:lnTo>
                  <a:lnTo>
                    <a:pt x="375" y="135"/>
                  </a:lnTo>
                  <a:lnTo>
                    <a:pt x="390" y="135"/>
                  </a:lnTo>
                  <a:lnTo>
                    <a:pt x="405" y="150"/>
                  </a:lnTo>
                  <a:lnTo>
                    <a:pt x="435" y="180"/>
                  </a:lnTo>
                  <a:lnTo>
                    <a:pt x="450" y="225"/>
                  </a:lnTo>
                  <a:lnTo>
                    <a:pt x="480" y="270"/>
                  </a:lnTo>
                  <a:lnTo>
                    <a:pt x="480" y="285"/>
                  </a:lnTo>
                  <a:lnTo>
                    <a:pt x="495" y="300"/>
                  </a:lnTo>
                  <a:lnTo>
                    <a:pt x="495" y="345"/>
                  </a:lnTo>
                  <a:lnTo>
                    <a:pt x="510" y="391"/>
                  </a:lnTo>
                  <a:lnTo>
                    <a:pt x="510" y="451"/>
                  </a:lnTo>
                  <a:lnTo>
                    <a:pt x="510" y="526"/>
                  </a:lnTo>
                  <a:lnTo>
                    <a:pt x="525" y="676"/>
                  </a:lnTo>
                  <a:lnTo>
                    <a:pt x="525" y="841"/>
                  </a:lnTo>
                  <a:lnTo>
                    <a:pt x="525" y="1306"/>
                  </a:lnTo>
                  <a:lnTo>
                    <a:pt x="330" y="1306"/>
                  </a:lnTo>
                  <a:lnTo>
                    <a:pt x="270" y="1306"/>
                  </a:lnTo>
                  <a:lnTo>
                    <a:pt x="210" y="1291"/>
                  </a:lnTo>
                  <a:lnTo>
                    <a:pt x="180" y="1291"/>
                  </a:lnTo>
                  <a:lnTo>
                    <a:pt x="150" y="1276"/>
                  </a:lnTo>
                  <a:lnTo>
                    <a:pt x="135" y="1261"/>
                  </a:lnTo>
                  <a:lnTo>
                    <a:pt x="120" y="1231"/>
                  </a:lnTo>
                  <a:lnTo>
                    <a:pt x="105" y="1216"/>
                  </a:lnTo>
                  <a:lnTo>
                    <a:pt x="90" y="1141"/>
                  </a:lnTo>
                  <a:lnTo>
                    <a:pt x="60" y="1081"/>
                  </a:lnTo>
                  <a:lnTo>
                    <a:pt x="60" y="1036"/>
                  </a:lnTo>
                  <a:lnTo>
                    <a:pt x="60" y="976"/>
                  </a:lnTo>
                  <a:lnTo>
                    <a:pt x="60" y="931"/>
                  </a:lnTo>
                  <a:lnTo>
                    <a:pt x="60" y="886"/>
                  </a:lnTo>
                  <a:lnTo>
                    <a:pt x="60" y="841"/>
                  </a:lnTo>
                  <a:lnTo>
                    <a:pt x="75" y="811"/>
                  </a:lnTo>
                  <a:lnTo>
                    <a:pt x="105" y="751"/>
                  </a:lnTo>
                  <a:lnTo>
                    <a:pt x="120" y="736"/>
                  </a:lnTo>
                  <a:lnTo>
                    <a:pt x="135" y="721"/>
                  </a:lnTo>
                  <a:lnTo>
                    <a:pt x="150" y="721"/>
                  </a:lnTo>
                  <a:lnTo>
                    <a:pt x="180" y="721"/>
                  </a:lnTo>
                  <a:lnTo>
                    <a:pt x="195" y="751"/>
                  </a:lnTo>
                  <a:lnTo>
                    <a:pt x="195" y="766"/>
                  </a:lnTo>
                  <a:lnTo>
                    <a:pt x="210" y="826"/>
                  </a:lnTo>
                  <a:lnTo>
                    <a:pt x="225" y="886"/>
                  </a:lnTo>
                  <a:lnTo>
                    <a:pt x="225" y="916"/>
                  </a:lnTo>
                  <a:lnTo>
                    <a:pt x="210" y="961"/>
                  </a:lnTo>
                  <a:lnTo>
                    <a:pt x="210" y="976"/>
                  </a:lnTo>
                  <a:lnTo>
                    <a:pt x="195" y="991"/>
                  </a:lnTo>
                  <a:lnTo>
                    <a:pt x="180" y="1006"/>
                  </a:lnTo>
                  <a:lnTo>
                    <a:pt x="165" y="1006"/>
                  </a:lnTo>
                  <a:lnTo>
                    <a:pt x="165" y="1051"/>
                  </a:lnTo>
                  <a:lnTo>
                    <a:pt x="180" y="1081"/>
                  </a:lnTo>
                  <a:lnTo>
                    <a:pt x="180" y="1111"/>
                  </a:lnTo>
                  <a:lnTo>
                    <a:pt x="195" y="1126"/>
                  </a:lnTo>
                  <a:lnTo>
                    <a:pt x="210" y="1141"/>
                  </a:lnTo>
                  <a:lnTo>
                    <a:pt x="225" y="1141"/>
                  </a:lnTo>
                  <a:lnTo>
                    <a:pt x="240" y="1126"/>
                  </a:lnTo>
                  <a:lnTo>
                    <a:pt x="255" y="1111"/>
                  </a:lnTo>
                  <a:lnTo>
                    <a:pt x="255" y="1141"/>
                  </a:lnTo>
                  <a:lnTo>
                    <a:pt x="255" y="1171"/>
                  </a:lnTo>
                  <a:lnTo>
                    <a:pt x="270" y="1201"/>
                  </a:lnTo>
                  <a:lnTo>
                    <a:pt x="285" y="1201"/>
                  </a:lnTo>
                  <a:lnTo>
                    <a:pt x="285" y="1216"/>
                  </a:lnTo>
                  <a:lnTo>
                    <a:pt x="300" y="1201"/>
                  </a:lnTo>
                  <a:lnTo>
                    <a:pt x="315" y="1171"/>
                  </a:lnTo>
                  <a:lnTo>
                    <a:pt x="315" y="1141"/>
                  </a:lnTo>
                  <a:lnTo>
                    <a:pt x="330" y="1186"/>
                  </a:lnTo>
                  <a:lnTo>
                    <a:pt x="345" y="1216"/>
                  </a:lnTo>
                  <a:lnTo>
                    <a:pt x="375" y="1231"/>
                  </a:lnTo>
                  <a:lnTo>
                    <a:pt x="390" y="1231"/>
                  </a:lnTo>
                  <a:lnTo>
                    <a:pt x="405" y="1231"/>
                  </a:lnTo>
                  <a:lnTo>
                    <a:pt x="435" y="1201"/>
                  </a:lnTo>
                  <a:lnTo>
                    <a:pt x="450" y="1171"/>
                  </a:lnTo>
                  <a:lnTo>
                    <a:pt x="450" y="1126"/>
                  </a:lnTo>
                  <a:lnTo>
                    <a:pt x="435" y="1141"/>
                  </a:lnTo>
                  <a:lnTo>
                    <a:pt x="405" y="1141"/>
                  </a:lnTo>
                  <a:lnTo>
                    <a:pt x="390" y="1126"/>
                  </a:lnTo>
                  <a:lnTo>
                    <a:pt x="375" y="1096"/>
                  </a:lnTo>
                  <a:lnTo>
                    <a:pt x="360" y="1051"/>
                  </a:lnTo>
                  <a:lnTo>
                    <a:pt x="345" y="1006"/>
                  </a:lnTo>
                  <a:lnTo>
                    <a:pt x="330" y="946"/>
                  </a:lnTo>
                  <a:lnTo>
                    <a:pt x="315" y="886"/>
                  </a:lnTo>
                  <a:lnTo>
                    <a:pt x="300" y="796"/>
                  </a:lnTo>
                  <a:lnTo>
                    <a:pt x="270" y="706"/>
                  </a:lnTo>
                  <a:lnTo>
                    <a:pt x="240" y="646"/>
                  </a:lnTo>
                  <a:lnTo>
                    <a:pt x="210" y="586"/>
                  </a:lnTo>
                  <a:lnTo>
                    <a:pt x="165" y="571"/>
                  </a:lnTo>
                  <a:lnTo>
                    <a:pt x="135" y="571"/>
                  </a:lnTo>
                  <a:lnTo>
                    <a:pt x="105" y="571"/>
                  </a:lnTo>
                  <a:lnTo>
                    <a:pt x="90" y="586"/>
                  </a:lnTo>
                  <a:lnTo>
                    <a:pt x="75" y="616"/>
                  </a:lnTo>
                  <a:lnTo>
                    <a:pt x="60" y="646"/>
                  </a:lnTo>
                  <a:lnTo>
                    <a:pt x="30" y="721"/>
                  </a:lnTo>
                  <a:lnTo>
                    <a:pt x="15" y="781"/>
                  </a:lnTo>
                  <a:lnTo>
                    <a:pt x="0" y="856"/>
                  </a:lnTo>
                  <a:lnTo>
                    <a:pt x="0" y="916"/>
                  </a:lnTo>
                  <a:lnTo>
                    <a:pt x="0" y="991"/>
                  </a:lnTo>
                  <a:lnTo>
                    <a:pt x="0" y="1066"/>
                  </a:lnTo>
                  <a:lnTo>
                    <a:pt x="15" y="1126"/>
                  </a:lnTo>
                  <a:lnTo>
                    <a:pt x="30" y="1201"/>
                  </a:lnTo>
                  <a:lnTo>
                    <a:pt x="45" y="1261"/>
                  </a:lnTo>
                  <a:lnTo>
                    <a:pt x="60" y="1321"/>
                  </a:lnTo>
                  <a:lnTo>
                    <a:pt x="75" y="1336"/>
                  </a:lnTo>
                  <a:lnTo>
                    <a:pt x="90" y="1366"/>
                  </a:lnTo>
                  <a:lnTo>
                    <a:pt x="120" y="1396"/>
                  </a:lnTo>
                  <a:lnTo>
                    <a:pt x="150" y="1426"/>
                  </a:lnTo>
                  <a:lnTo>
                    <a:pt x="180" y="1441"/>
                  </a:lnTo>
                  <a:lnTo>
                    <a:pt x="255" y="1456"/>
                  </a:lnTo>
                  <a:lnTo>
                    <a:pt x="330" y="1456"/>
                  </a:lnTo>
                  <a:lnTo>
                    <a:pt x="585" y="1456"/>
                  </a:lnTo>
                  <a:lnTo>
                    <a:pt x="585" y="826"/>
                  </a:lnTo>
                  <a:lnTo>
                    <a:pt x="585" y="631"/>
                  </a:lnTo>
                  <a:lnTo>
                    <a:pt x="570" y="451"/>
                  </a:lnTo>
                  <a:lnTo>
                    <a:pt x="570" y="375"/>
                  </a:lnTo>
                  <a:lnTo>
                    <a:pt x="555" y="300"/>
                  </a:lnTo>
                  <a:lnTo>
                    <a:pt x="540" y="240"/>
                  </a:lnTo>
                  <a:lnTo>
                    <a:pt x="540" y="195"/>
                  </a:lnTo>
                  <a:lnTo>
                    <a:pt x="525" y="165"/>
                  </a:lnTo>
                  <a:lnTo>
                    <a:pt x="510" y="120"/>
                  </a:lnTo>
                  <a:lnTo>
                    <a:pt x="480" y="75"/>
                  </a:lnTo>
                  <a:close/>
                </a:path>
              </a:pathLst>
            </a:custGeom>
            <a:solidFill>
              <a:srgbClr val="B20065"/>
            </a:solidFill>
            <a:ln w="9525">
              <a:solidFill>
                <a:srgbClr val="0000FF"/>
              </a:solidFill>
              <a:round/>
              <a:headEnd/>
              <a:tailEnd/>
            </a:ln>
          </p:spPr>
          <p:txBody>
            <a:bodyPr/>
            <a:lstStyle/>
            <a:p>
              <a:endParaRPr lang="en-US"/>
            </a:p>
          </p:txBody>
        </p:sp>
        <p:sp>
          <p:nvSpPr>
            <p:cNvPr id="17416" name="Freeform 6">
              <a:extLst>
                <a:ext uri="{FF2B5EF4-FFF2-40B4-BE49-F238E27FC236}">
                  <a16:creationId xmlns:a16="http://schemas.microsoft.com/office/drawing/2014/main" xmlns="" id="{39008574-CB01-4246-A5E5-81790BE9B11D}"/>
                </a:ext>
              </a:extLst>
            </p:cNvPr>
            <p:cNvSpPr>
              <a:spLocks/>
            </p:cNvSpPr>
            <p:nvPr/>
          </p:nvSpPr>
          <p:spPr bwMode="auto">
            <a:xfrm>
              <a:off x="1710" y="14087"/>
              <a:ext cx="697" cy="1645"/>
            </a:xfrm>
            <a:custGeom>
              <a:avLst/>
              <a:gdLst>
                <a:gd name="T0" fmla="*/ 474 w 585"/>
                <a:gd name="T1" fmla="*/ 31 h 1456"/>
                <a:gd name="T2" fmla="*/ 687 w 585"/>
                <a:gd name="T3" fmla="*/ 31 h 1456"/>
                <a:gd name="T4" fmla="*/ 944 w 585"/>
                <a:gd name="T5" fmla="*/ 312 h 1456"/>
                <a:gd name="T6" fmla="*/ 1031 w 585"/>
                <a:gd name="T7" fmla="*/ 592 h 1456"/>
                <a:gd name="T8" fmla="*/ 988 w 585"/>
                <a:gd name="T9" fmla="*/ 1093 h 1456"/>
                <a:gd name="T10" fmla="*/ 776 w 585"/>
                <a:gd name="T11" fmla="*/ 1560 h 1456"/>
                <a:gd name="T12" fmla="*/ 514 w 585"/>
                <a:gd name="T13" fmla="*/ 1781 h 1456"/>
                <a:gd name="T14" fmla="*/ 387 w 585"/>
                <a:gd name="T15" fmla="*/ 2061 h 1456"/>
                <a:gd name="T16" fmla="*/ 387 w 585"/>
                <a:gd name="T17" fmla="*/ 2342 h 1456"/>
                <a:gd name="T18" fmla="*/ 255 w 585"/>
                <a:gd name="T19" fmla="*/ 2155 h 1456"/>
                <a:gd name="T20" fmla="*/ 301 w 585"/>
                <a:gd name="T21" fmla="*/ 1843 h 1456"/>
                <a:gd name="T22" fmla="*/ 343 w 585"/>
                <a:gd name="T23" fmla="*/ 1655 h 1456"/>
                <a:gd name="T24" fmla="*/ 301 w 585"/>
                <a:gd name="T25" fmla="*/ 1469 h 1456"/>
                <a:gd name="T26" fmla="*/ 387 w 585"/>
                <a:gd name="T27" fmla="*/ 1314 h 1456"/>
                <a:gd name="T28" fmla="*/ 387 w 585"/>
                <a:gd name="T29" fmla="*/ 1189 h 1456"/>
                <a:gd name="T30" fmla="*/ 387 w 585"/>
                <a:gd name="T31" fmla="*/ 1000 h 1456"/>
                <a:gd name="T32" fmla="*/ 514 w 585"/>
                <a:gd name="T33" fmla="*/ 877 h 1456"/>
                <a:gd name="T34" fmla="*/ 556 w 585"/>
                <a:gd name="T35" fmla="*/ 1093 h 1456"/>
                <a:gd name="T36" fmla="*/ 643 w 585"/>
                <a:gd name="T37" fmla="*/ 1157 h 1456"/>
                <a:gd name="T38" fmla="*/ 816 w 585"/>
                <a:gd name="T39" fmla="*/ 1000 h 1456"/>
                <a:gd name="T40" fmla="*/ 855 w 585"/>
                <a:gd name="T41" fmla="*/ 750 h 1456"/>
                <a:gd name="T42" fmla="*/ 776 w 585"/>
                <a:gd name="T43" fmla="*/ 468 h 1456"/>
                <a:gd name="T44" fmla="*/ 687 w 585"/>
                <a:gd name="T45" fmla="*/ 312 h 1456"/>
                <a:gd name="T46" fmla="*/ 514 w 585"/>
                <a:gd name="T47" fmla="*/ 312 h 1456"/>
                <a:gd name="T48" fmla="*/ 301 w 585"/>
                <a:gd name="T49" fmla="*/ 563 h 1456"/>
                <a:gd name="T50" fmla="*/ 255 w 585"/>
                <a:gd name="T51" fmla="*/ 719 h 1456"/>
                <a:gd name="T52" fmla="*/ 213 w 585"/>
                <a:gd name="T53" fmla="*/ 1093 h 1456"/>
                <a:gd name="T54" fmla="*/ 170 w 585"/>
                <a:gd name="T55" fmla="*/ 2718 h 1456"/>
                <a:gd name="T56" fmla="*/ 1075 w 585"/>
                <a:gd name="T57" fmla="*/ 2686 h 1456"/>
                <a:gd name="T58" fmla="*/ 1288 w 585"/>
                <a:gd name="T59" fmla="*/ 2623 h 1456"/>
                <a:gd name="T60" fmla="*/ 1460 w 585"/>
                <a:gd name="T61" fmla="*/ 2373 h 1456"/>
                <a:gd name="T62" fmla="*/ 1544 w 585"/>
                <a:gd name="T63" fmla="*/ 2031 h 1456"/>
                <a:gd name="T64" fmla="*/ 1504 w 585"/>
                <a:gd name="T65" fmla="*/ 1748 h 1456"/>
                <a:gd name="T66" fmla="*/ 1328 w 585"/>
                <a:gd name="T67" fmla="*/ 1532 h 1456"/>
                <a:gd name="T68" fmla="*/ 1158 w 585"/>
                <a:gd name="T69" fmla="*/ 1502 h 1456"/>
                <a:gd name="T70" fmla="*/ 1075 w 585"/>
                <a:gd name="T71" fmla="*/ 1718 h 1456"/>
                <a:gd name="T72" fmla="*/ 1075 w 585"/>
                <a:gd name="T73" fmla="*/ 1999 h 1456"/>
                <a:gd name="T74" fmla="*/ 1158 w 585"/>
                <a:gd name="T75" fmla="*/ 2094 h 1456"/>
                <a:gd name="T76" fmla="*/ 1158 w 585"/>
                <a:gd name="T77" fmla="*/ 2246 h 1456"/>
                <a:gd name="T78" fmla="*/ 1075 w 585"/>
                <a:gd name="T79" fmla="*/ 2373 h 1456"/>
                <a:gd name="T80" fmla="*/ 944 w 585"/>
                <a:gd name="T81" fmla="*/ 2310 h 1456"/>
                <a:gd name="T82" fmla="*/ 902 w 585"/>
                <a:gd name="T83" fmla="*/ 2498 h 1456"/>
                <a:gd name="T84" fmla="*/ 816 w 585"/>
                <a:gd name="T85" fmla="*/ 2498 h 1456"/>
                <a:gd name="T86" fmla="*/ 729 w 585"/>
                <a:gd name="T87" fmla="*/ 2468 h 1456"/>
                <a:gd name="T88" fmla="*/ 556 w 585"/>
                <a:gd name="T89" fmla="*/ 2562 h 1456"/>
                <a:gd name="T90" fmla="*/ 430 w 585"/>
                <a:gd name="T91" fmla="*/ 2436 h 1456"/>
                <a:gd name="T92" fmla="*/ 514 w 585"/>
                <a:gd name="T93" fmla="*/ 2373 h 1456"/>
                <a:gd name="T94" fmla="*/ 643 w 585"/>
                <a:gd name="T95" fmla="*/ 2185 h 1456"/>
                <a:gd name="T96" fmla="*/ 776 w 585"/>
                <a:gd name="T97" fmla="*/ 1843 h 1456"/>
                <a:gd name="T98" fmla="*/ 988 w 585"/>
                <a:gd name="T99" fmla="*/ 1344 h 1456"/>
                <a:gd name="T100" fmla="*/ 1288 w 585"/>
                <a:gd name="T101" fmla="*/ 1189 h 1456"/>
                <a:gd name="T102" fmla="*/ 1460 w 585"/>
                <a:gd name="T103" fmla="*/ 1280 h 1456"/>
                <a:gd name="T104" fmla="*/ 1631 w 585"/>
                <a:gd name="T105" fmla="*/ 1622 h 1456"/>
                <a:gd name="T106" fmla="*/ 1673 w 585"/>
                <a:gd name="T107" fmla="*/ 2061 h 1456"/>
                <a:gd name="T108" fmla="*/ 1588 w 585"/>
                <a:gd name="T109" fmla="*/ 2498 h 1456"/>
                <a:gd name="T110" fmla="*/ 1460 w 585"/>
                <a:gd name="T111" fmla="*/ 2777 h 1456"/>
                <a:gd name="T112" fmla="*/ 1244 w 585"/>
                <a:gd name="T113" fmla="*/ 2966 h 1456"/>
                <a:gd name="T114" fmla="*/ 729 w 585"/>
                <a:gd name="T115" fmla="*/ 3029 h 1456"/>
                <a:gd name="T116" fmla="*/ 0 w 585"/>
                <a:gd name="T117" fmla="*/ 1718 h 1456"/>
                <a:gd name="T118" fmla="*/ 43 w 585"/>
                <a:gd name="T119" fmla="*/ 940 h 1456"/>
                <a:gd name="T120" fmla="*/ 129 w 585"/>
                <a:gd name="T121" fmla="*/ 499 h 1456"/>
                <a:gd name="T122" fmla="*/ 301 w 585"/>
                <a:gd name="T123" fmla="*/ 156 h 14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85"/>
                <a:gd name="T187" fmla="*/ 0 h 1456"/>
                <a:gd name="T188" fmla="*/ 585 w 585"/>
                <a:gd name="T189" fmla="*/ 1456 h 14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85" h="1456">
                  <a:moveTo>
                    <a:pt x="105" y="75"/>
                  </a:moveTo>
                  <a:lnTo>
                    <a:pt x="135" y="45"/>
                  </a:lnTo>
                  <a:lnTo>
                    <a:pt x="165" y="15"/>
                  </a:lnTo>
                  <a:lnTo>
                    <a:pt x="195" y="0"/>
                  </a:lnTo>
                  <a:lnTo>
                    <a:pt x="210" y="0"/>
                  </a:lnTo>
                  <a:lnTo>
                    <a:pt x="240" y="15"/>
                  </a:lnTo>
                  <a:lnTo>
                    <a:pt x="270" y="45"/>
                  </a:lnTo>
                  <a:lnTo>
                    <a:pt x="300" y="90"/>
                  </a:lnTo>
                  <a:lnTo>
                    <a:pt x="330" y="150"/>
                  </a:lnTo>
                  <a:lnTo>
                    <a:pt x="345" y="195"/>
                  </a:lnTo>
                  <a:lnTo>
                    <a:pt x="345" y="240"/>
                  </a:lnTo>
                  <a:lnTo>
                    <a:pt x="360" y="285"/>
                  </a:lnTo>
                  <a:lnTo>
                    <a:pt x="360" y="330"/>
                  </a:lnTo>
                  <a:lnTo>
                    <a:pt x="360" y="436"/>
                  </a:lnTo>
                  <a:lnTo>
                    <a:pt x="345" y="526"/>
                  </a:lnTo>
                  <a:lnTo>
                    <a:pt x="330" y="616"/>
                  </a:lnTo>
                  <a:lnTo>
                    <a:pt x="300" y="691"/>
                  </a:lnTo>
                  <a:lnTo>
                    <a:pt x="270" y="751"/>
                  </a:lnTo>
                  <a:lnTo>
                    <a:pt x="240" y="796"/>
                  </a:lnTo>
                  <a:lnTo>
                    <a:pt x="210" y="826"/>
                  </a:lnTo>
                  <a:lnTo>
                    <a:pt x="180" y="856"/>
                  </a:lnTo>
                  <a:lnTo>
                    <a:pt x="165" y="886"/>
                  </a:lnTo>
                  <a:lnTo>
                    <a:pt x="150" y="931"/>
                  </a:lnTo>
                  <a:lnTo>
                    <a:pt x="135" y="991"/>
                  </a:lnTo>
                  <a:lnTo>
                    <a:pt x="135" y="1036"/>
                  </a:lnTo>
                  <a:lnTo>
                    <a:pt x="135" y="1081"/>
                  </a:lnTo>
                  <a:lnTo>
                    <a:pt x="135" y="1126"/>
                  </a:lnTo>
                  <a:lnTo>
                    <a:pt x="120" y="1111"/>
                  </a:lnTo>
                  <a:lnTo>
                    <a:pt x="105" y="1081"/>
                  </a:lnTo>
                  <a:lnTo>
                    <a:pt x="90" y="1036"/>
                  </a:lnTo>
                  <a:lnTo>
                    <a:pt x="90" y="991"/>
                  </a:lnTo>
                  <a:lnTo>
                    <a:pt x="90" y="931"/>
                  </a:lnTo>
                  <a:lnTo>
                    <a:pt x="105" y="886"/>
                  </a:lnTo>
                  <a:lnTo>
                    <a:pt x="120" y="841"/>
                  </a:lnTo>
                  <a:lnTo>
                    <a:pt x="135" y="811"/>
                  </a:lnTo>
                  <a:lnTo>
                    <a:pt x="120" y="796"/>
                  </a:lnTo>
                  <a:lnTo>
                    <a:pt x="105" y="766"/>
                  </a:lnTo>
                  <a:lnTo>
                    <a:pt x="105" y="736"/>
                  </a:lnTo>
                  <a:lnTo>
                    <a:pt x="105" y="706"/>
                  </a:lnTo>
                  <a:lnTo>
                    <a:pt x="105" y="676"/>
                  </a:lnTo>
                  <a:lnTo>
                    <a:pt x="120" y="646"/>
                  </a:lnTo>
                  <a:lnTo>
                    <a:pt x="135" y="631"/>
                  </a:lnTo>
                  <a:lnTo>
                    <a:pt x="150" y="631"/>
                  </a:lnTo>
                  <a:lnTo>
                    <a:pt x="135" y="601"/>
                  </a:lnTo>
                  <a:lnTo>
                    <a:pt x="135" y="571"/>
                  </a:lnTo>
                  <a:lnTo>
                    <a:pt x="135" y="541"/>
                  </a:lnTo>
                  <a:lnTo>
                    <a:pt x="135" y="496"/>
                  </a:lnTo>
                  <a:lnTo>
                    <a:pt x="135" y="481"/>
                  </a:lnTo>
                  <a:lnTo>
                    <a:pt x="150" y="451"/>
                  </a:lnTo>
                  <a:lnTo>
                    <a:pt x="165" y="436"/>
                  </a:lnTo>
                  <a:lnTo>
                    <a:pt x="180" y="421"/>
                  </a:lnTo>
                  <a:lnTo>
                    <a:pt x="180" y="466"/>
                  </a:lnTo>
                  <a:lnTo>
                    <a:pt x="195" y="511"/>
                  </a:lnTo>
                  <a:lnTo>
                    <a:pt x="195" y="526"/>
                  </a:lnTo>
                  <a:lnTo>
                    <a:pt x="210" y="541"/>
                  </a:lnTo>
                  <a:lnTo>
                    <a:pt x="225" y="556"/>
                  </a:lnTo>
                  <a:lnTo>
                    <a:pt x="255" y="541"/>
                  </a:lnTo>
                  <a:lnTo>
                    <a:pt x="285" y="511"/>
                  </a:lnTo>
                  <a:lnTo>
                    <a:pt x="285" y="481"/>
                  </a:lnTo>
                  <a:lnTo>
                    <a:pt x="300" y="436"/>
                  </a:lnTo>
                  <a:lnTo>
                    <a:pt x="300" y="406"/>
                  </a:lnTo>
                  <a:lnTo>
                    <a:pt x="300" y="360"/>
                  </a:lnTo>
                  <a:lnTo>
                    <a:pt x="300" y="300"/>
                  </a:lnTo>
                  <a:lnTo>
                    <a:pt x="285" y="255"/>
                  </a:lnTo>
                  <a:lnTo>
                    <a:pt x="270" y="225"/>
                  </a:lnTo>
                  <a:lnTo>
                    <a:pt x="270" y="180"/>
                  </a:lnTo>
                  <a:lnTo>
                    <a:pt x="255" y="165"/>
                  </a:lnTo>
                  <a:lnTo>
                    <a:pt x="240" y="150"/>
                  </a:lnTo>
                  <a:lnTo>
                    <a:pt x="210" y="135"/>
                  </a:lnTo>
                  <a:lnTo>
                    <a:pt x="195" y="135"/>
                  </a:lnTo>
                  <a:lnTo>
                    <a:pt x="180" y="150"/>
                  </a:lnTo>
                  <a:lnTo>
                    <a:pt x="150" y="180"/>
                  </a:lnTo>
                  <a:lnTo>
                    <a:pt x="135" y="225"/>
                  </a:lnTo>
                  <a:lnTo>
                    <a:pt x="105" y="270"/>
                  </a:lnTo>
                  <a:lnTo>
                    <a:pt x="105" y="285"/>
                  </a:lnTo>
                  <a:lnTo>
                    <a:pt x="90" y="300"/>
                  </a:lnTo>
                  <a:lnTo>
                    <a:pt x="90" y="345"/>
                  </a:lnTo>
                  <a:lnTo>
                    <a:pt x="75" y="391"/>
                  </a:lnTo>
                  <a:lnTo>
                    <a:pt x="75" y="451"/>
                  </a:lnTo>
                  <a:lnTo>
                    <a:pt x="75" y="526"/>
                  </a:lnTo>
                  <a:lnTo>
                    <a:pt x="60" y="676"/>
                  </a:lnTo>
                  <a:lnTo>
                    <a:pt x="60" y="841"/>
                  </a:lnTo>
                  <a:lnTo>
                    <a:pt x="60" y="1306"/>
                  </a:lnTo>
                  <a:lnTo>
                    <a:pt x="255" y="1306"/>
                  </a:lnTo>
                  <a:lnTo>
                    <a:pt x="315" y="1306"/>
                  </a:lnTo>
                  <a:lnTo>
                    <a:pt x="375" y="1291"/>
                  </a:lnTo>
                  <a:lnTo>
                    <a:pt x="405" y="1291"/>
                  </a:lnTo>
                  <a:lnTo>
                    <a:pt x="435" y="1276"/>
                  </a:lnTo>
                  <a:lnTo>
                    <a:pt x="450" y="1261"/>
                  </a:lnTo>
                  <a:lnTo>
                    <a:pt x="465" y="1231"/>
                  </a:lnTo>
                  <a:lnTo>
                    <a:pt x="480" y="1216"/>
                  </a:lnTo>
                  <a:lnTo>
                    <a:pt x="510" y="1141"/>
                  </a:lnTo>
                  <a:lnTo>
                    <a:pt x="525" y="1081"/>
                  </a:lnTo>
                  <a:lnTo>
                    <a:pt x="525" y="1036"/>
                  </a:lnTo>
                  <a:lnTo>
                    <a:pt x="540" y="976"/>
                  </a:lnTo>
                  <a:lnTo>
                    <a:pt x="540" y="931"/>
                  </a:lnTo>
                  <a:lnTo>
                    <a:pt x="525" y="886"/>
                  </a:lnTo>
                  <a:lnTo>
                    <a:pt x="525" y="841"/>
                  </a:lnTo>
                  <a:lnTo>
                    <a:pt x="510" y="811"/>
                  </a:lnTo>
                  <a:lnTo>
                    <a:pt x="480" y="751"/>
                  </a:lnTo>
                  <a:lnTo>
                    <a:pt x="465" y="736"/>
                  </a:lnTo>
                  <a:lnTo>
                    <a:pt x="450" y="721"/>
                  </a:lnTo>
                  <a:lnTo>
                    <a:pt x="435" y="721"/>
                  </a:lnTo>
                  <a:lnTo>
                    <a:pt x="405" y="721"/>
                  </a:lnTo>
                  <a:lnTo>
                    <a:pt x="405" y="751"/>
                  </a:lnTo>
                  <a:lnTo>
                    <a:pt x="390" y="766"/>
                  </a:lnTo>
                  <a:lnTo>
                    <a:pt x="375" y="826"/>
                  </a:lnTo>
                  <a:lnTo>
                    <a:pt x="360" y="886"/>
                  </a:lnTo>
                  <a:lnTo>
                    <a:pt x="360" y="916"/>
                  </a:lnTo>
                  <a:lnTo>
                    <a:pt x="375" y="961"/>
                  </a:lnTo>
                  <a:lnTo>
                    <a:pt x="375" y="976"/>
                  </a:lnTo>
                  <a:lnTo>
                    <a:pt x="390" y="991"/>
                  </a:lnTo>
                  <a:lnTo>
                    <a:pt x="405" y="1006"/>
                  </a:lnTo>
                  <a:lnTo>
                    <a:pt x="420" y="1006"/>
                  </a:lnTo>
                  <a:lnTo>
                    <a:pt x="420" y="1051"/>
                  </a:lnTo>
                  <a:lnTo>
                    <a:pt x="405" y="1081"/>
                  </a:lnTo>
                  <a:lnTo>
                    <a:pt x="405" y="1111"/>
                  </a:lnTo>
                  <a:lnTo>
                    <a:pt x="390" y="1126"/>
                  </a:lnTo>
                  <a:lnTo>
                    <a:pt x="375" y="1141"/>
                  </a:lnTo>
                  <a:lnTo>
                    <a:pt x="360" y="1141"/>
                  </a:lnTo>
                  <a:lnTo>
                    <a:pt x="345" y="1126"/>
                  </a:lnTo>
                  <a:lnTo>
                    <a:pt x="330" y="1111"/>
                  </a:lnTo>
                  <a:lnTo>
                    <a:pt x="330" y="1141"/>
                  </a:lnTo>
                  <a:lnTo>
                    <a:pt x="330" y="1171"/>
                  </a:lnTo>
                  <a:lnTo>
                    <a:pt x="315" y="1201"/>
                  </a:lnTo>
                  <a:lnTo>
                    <a:pt x="300" y="1201"/>
                  </a:lnTo>
                  <a:lnTo>
                    <a:pt x="300" y="1216"/>
                  </a:lnTo>
                  <a:lnTo>
                    <a:pt x="285" y="1201"/>
                  </a:lnTo>
                  <a:lnTo>
                    <a:pt x="270" y="1171"/>
                  </a:lnTo>
                  <a:lnTo>
                    <a:pt x="270" y="1141"/>
                  </a:lnTo>
                  <a:lnTo>
                    <a:pt x="255" y="1186"/>
                  </a:lnTo>
                  <a:lnTo>
                    <a:pt x="240" y="1216"/>
                  </a:lnTo>
                  <a:lnTo>
                    <a:pt x="210" y="1231"/>
                  </a:lnTo>
                  <a:lnTo>
                    <a:pt x="195" y="1231"/>
                  </a:lnTo>
                  <a:lnTo>
                    <a:pt x="180" y="1231"/>
                  </a:lnTo>
                  <a:lnTo>
                    <a:pt x="165" y="1201"/>
                  </a:lnTo>
                  <a:lnTo>
                    <a:pt x="150" y="1171"/>
                  </a:lnTo>
                  <a:lnTo>
                    <a:pt x="135" y="1126"/>
                  </a:lnTo>
                  <a:lnTo>
                    <a:pt x="150" y="1141"/>
                  </a:lnTo>
                  <a:lnTo>
                    <a:pt x="180" y="1141"/>
                  </a:lnTo>
                  <a:lnTo>
                    <a:pt x="195" y="1126"/>
                  </a:lnTo>
                  <a:lnTo>
                    <a:pt x="210" y="1096"/>
                  </a:lnTo>
                  <a:lnTo>
                    <a:pt x="225" y="1051"/>
                  </a:lnTo>
                  <a:lnTo>
                    <a:pt x="255" y="1006"/>
                  </a:lnTo>
                  <a:lnTo>
                    <a:pt x="255" y="946"/>
                  </a:lnTo>
                  <a:lnTo>
                    <a:pt x="270" y="886"/>
                  </a:lnTo>
                  <a:lnTo>
                    <a:pt x="285" y="796"/>
                  </a:lnTo>
                  <a:lnTo>
                    <a:pt x="315" y="706"/>
                  </a:lnTo>
                  <a:lnTo>
                    <a:pt x="345" y="646"/>
                  </a:lnTo>
                  <a:lnTo>
                    <a:pt x="375" y="586"/>
                  </a:lnTo>
                  <a:lnTo>
                    <a:pt x="420" y="571"/>
                  </a:lnTo>
                  <a:lnTo>
                    <a:pt x="450" y="571"/>
                  </a:lnTo>
                  <a:lnTo>
                    <a:pt x="480" y="571"/>
                  </a:lnTo>
                  <a:lnTo>
                    <a:pt x="495" y="586"/>
                  </a:lnTo>
                  <a:lnTo>
                    <a:pt x="510" y="616"/>
                  </a:lnTo>
                  <a:lnTo>
                    <a:pt x="525" y="646"/>
                  </a:lnTo>
                  <a:lnTo>
                    <a:pt x="555" y="721"/>
                  </a:lnTo>
                  <a:lnTo>
                    <a:pt x="570" y="781"/>
                  </a:lnTo>
                  <a:lnTo>
                    <a:pt x="585" y="856"/>
                  </a:lnTo>
                  <a:lnTo>
                    <a:pt x="585" y="916"/>
                  </a:lnTo>
                  <a:lnTo>
                    <a:pt x="585" y="991"/>
                  </a:lnTo>
                  <a:lnTo>
                    <a:pt x="585" y="1066"/>
                  </a:lnTo>
                  <a:lnTo>
                    <a:pt x="570" y="1126"/>
                  </a:lnTo>
                  <a:lnTo>
                    <a:pt x="555" y="1201"/>
                  </a:lnTo>
                  <a:lnTo>
                    <a:pt x="540" y="1261"/>
                  </a:lnTo>
                  <a:lnTo>
                    <a:pt x="525" y="1321"/>
                  </a:lnTo>
                  <a:lnTo>
                    <a:pt x="510" y="1336"/>
                  </a:lnTo>
                  <a:lnTo>
                    <a:pt x="495" y="1366"/>
                  </a:lnTo>
                  <a:lnTo>
                    <a:pt x="465" y="1396"/>
                  </a:lnTo>
                  <a:lnTo>
                    <a:pt x="435" y="1426"/>
                  </a:lnTo>
                  <a:lnTo>
                    <a:pt x="405" y="1441"/>
                  </a:lnTo>
                  <a:lnTo>
                    <a:pt x="330" y="1456"/>
                  </a:lnTo>
                  <a:lnTo>
                    <a:pt x="255" y="1456"/>
                  </a:lnTo>
                  <a:lnTo>
                    <a:pt x="0" y="1456"/>
                  </a:lnTo>
                  <a:lnTo>
                    <a:pt x="0" y="826"/>
                  </a:lnTo>
                  <a:lnTo>
                    <a:pt x="0" y="631"/>
                  </a:lnTo>
                  <a:lnTo>
                    <a:pt x="15" y="451"/>
                  </a:lnTo>
                  <a:lnTo>
                    <a:pt x="15" y="375"/>
                  </a:lnTo>
                  <a:lnTo>
                    <a:pt x="30" y="300"/>
                  </a:lnTo>
                  <a:lnTo>
                    <a:pt x="45" y="240"/>
                  </a:lnTo>
                  <a:lnTo>
                    <a:pt x="45" y="195"/>
                  </a:lnTo>
                  <a:lnTo>
                    <a:pt x="60" y="165"/>
                  </a:lnTo>
                  <a:lnTo>
                    <a:pt x="105" y="75"/>
                  </a:lnTo>
                  <a:close/>
                </a:path>
              </a:pathLst>
            </a:custGeom>
            <a:solidFill>
              <a:srgbClr val="B20065"/>
            </a:solidFill>
            <a:ln w="9525">
              <a:solidFill>
                <a:srgbClr val="0000FF"/>
              </a:solidFill>
              <a:round/>
              <a:headEnd/>
              <a:tailEnd/>
            </a:ln>
          </p:spPr>
          <p:txBody>
            <a:bodyPr/>
            <a:lstStyle/>
            <a:p>
              <a:endParaRPr lang="en-US"/>
            </a:p>
          </p:txBody>
        </p:sp>
        <p:sp>
          <p:nvSpPr>
            <p:cNvPr id="17417" name="Freeform 7" descr="Wide upward diagonal">
              <a:extLst>
                <a:ext uri="{FF2B5EF4-FFF2-40B4-BE49-F238E27FC236}">
                  <a16:creationId xmlns:a16="http://schemas.microsoft.com/office/drawing/2014/main" xmlns="" id="{8872F908-08DB-4AB0-9FD4-E5AE0AB60AD5}"/>
                </a:ext>
              </a:extLst>
            </p:cNvPr>
            <p:cNvSpPr>
              <a:spLocks/>
            </p:cNvSpPr>
            <p:nvPr/>
          </p:nvSpPr>
          <p:spPr bwMode="auto">
            <a:xfrm>
              <a:off x="6299" y="1287"/>
              <a:ext cx="3963" cy="255"/>
            </a:xfrm>
            <a:custGeom>
              <a:avLst/>
              <a:gdLst>
                <a:gd name="T0" fmla="*/ 9417 w 3327"/>
                <a:gd name="T1" fmla="*/ 478 h 225"/>
                <a:gd name="T2" fmla="*/ 9373 w 3327"/>
                <a:gd name="T3" fmla="*/ 445 h 225"/>
                <a:gd name="T4" fmla="*/ 9291 w 3327"/>
                <a:gd name="T5" fmla="*/ 382 h 225"/>
                <a:gd name="T6" fmla="*/ 9247 w 3327"/>
                <a:gd name="T7" fmla="*/ 349 h 225"/>
                <a:gd name="T8" fmla="*/ 9161 w 3327"/>
                <a:gd name="T9" fmla="*/ 349 h 225"/>
                <a:gd name="T10" fmla="*/ 8993 w 3327"/>
                <a:gd name="T11" fmla="*/ 318 h 225"/>
                <a:gd name="T12" fmla="*/ 8778 w 3327"/>
                <a:gd name="T13" fmla="*/ 286 h 225"/>
                <a:gd name="T14" fmla="*/ 8778 w 3327"/>
                <a:gd name="T15" fmla="*/ 286 h 225"/>
                <a:gd name="T16" fmla="*/ 0 w 3327"/>
                <a:gd name="T17" fmla="*/ 286 h 225"/>
                <a:gd name="T18" fmla="*/ 0 w 3327"/>
                <a:gd name="T19" fmla="*/ 0 h 225"/>
                <a:gd name="T20" fmla="*/ 8818 w 3327"/>
                <a:gd name="T21" fmla="*/ 0 h 225"/>
                <a:gd name="T22" fmla="*/ 9035 w 3327"/>
                <a:gd name="T23" fmla="*/ 0 h 225"/>
                <a:gd name="T24" fmla="*/ 9247 w 3327"/>
                <a:gd name="T25" fmla="*/ 32 h 225"/>
                <a:gd name="T26" fmla="*/ 9333 w 3327"/>
                <a:gd name="T27" fmla="*/ 65 h 225"/>
                <a:gd name="T28" fmla="*/ 9373 w 3327"/>
                <a:gd name="T29" fmla="*/ 96 h 225"/>
                <a:gd name="T30" fmla="*/ 9459 w 3327"/>
                <a:gd name="T31" fmla="*/ 160 h 225"/>
                <a:gd name="T32" fmla="*/ 9503 w 3327"/>
                <a:gd name="T33" fmla="*/ 222 h 225"/>
                <a:gd name="T34" fmla="*/ 9417 w 3327"/>
                <a:gd name="T35" fmla="*/ 478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297" y="225"/>
                  </a:moveTo>
                  <a:lnTo>
                    <a:pt x="3282" y="210"/>
                  </a:lnTo>
                  <a:lnTo>
                    <a:pt x="3252" y="180"/>
                  </a:lnTo>
                  <a:lnTo>
                    <a:pt x="3237" y="165"/>
                  </a:lnTo>
                  <a:lnTo>
                    <a:pt x="3208" y="165"/>
                  </a:lnTo>
                  <a:lnTo>
                    <a:pt x="3148" y="150"/>
                  </a:lnTo>
                  <a:lnTo>
                    <a:pt x="3073" y="135"/>
                  </a:lnTo>
                  <a:lnTo>
                    <a:pt x="0" y="135"/>
                  </a:lnTo>
                  <a:lnTo>
                    <a:pt x="0" y="0"/>
                  </a:lnTo>
                  <a:lnTo>
                    <a:pt x="3088" y="0"/>
                  </a:lnTo>
                  <a:lnTo>
                    <a:pt x="3163" y="0"/>
                  </a:lnTo>
                  <a:lnTo>
                    <a:pt x="3237" y="15"/>
                  </a:lnTo>
                  <a:lnTo>
                    <a:pt x="3267" y="30"/>
                  </a:lnTo>
                  <a:lnTo>
                    <a:pt x="3282" y="45"/>
                  </a:lnTo>
                  <a:lnTo>
                    <a:pt x="3312" y="75"/>
                  </a:lnTo>
                  <a:lnTo>
                    <a:pt x="3327" y="105"/>
                  </a:lnTo>
                  <a:lnTo>
                    <a:pt x="3297" y="225"/>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18" name="Freeform 8">
              <a:extLst>
                <a:ext uri="{FF2B5EF4-FFF2-40B4-BE49-F238E27FC236}">
                  <a16:creationId xmlns:a16="http://schemas.microsoft.com/office/drawing/2014/main" xmlns="" id="{E760D34C-68F2-4F61-AE00-3FFBC65BA24E}"/>
                </a:ext>
              </a:extLst>
            </p:cNvPr>
            <p:cNvSpPr>
              <a:spLocks/>
            </p:cNvSpPr>
            <p:nvPr/>
          </p:nvSpPr>
          <p:spPr bwMode="auto">
            <a:xfrm>
              <a:off x="10762" y="2712"/>
              <a:ext cx="107" cy="5781"/>
            </a:xfrm>
            <a:custGeom>
              <a:avLst/>
              <a:gdLst>
                <a:gd name="T0" fmla="*/ 0 w 90"/>
                <a:gd name="T1" fmla="*/ 188 h 5117"/>
                <a:gd name="T2" fmla="*/ 43 w 90"/>
                <a:gd name="T3" fmla="*/ 281 h 5117"/>
                <a:gd name="T4" fmla="*/ 43 w 90"/>
                <a:gd name="T5" fmla="*/ 374 h 5117"/>
                <a:gd name="T6" fmla="*/ 43 w 90"/>
                <a:gd name="T7" fmla="*/ 499 h 5117"/>
                <a:gd name="T8" fmla="*/ 87 w 90"/>
                <a:gd name="T9" fmla="*/ 655 h 5117"/>
                <a:gd name="T10" fmla="*/ 87 w 90"/>
                <a:gd name="T11" fmla="*/ 966 h 5117"/>
                <a:gd name="T12" fmla="*/ 87 w 90"/>
                <a:gd name="T13" fmla="*/ 1309 h 5117"/>
                <a:gd name="T14" fmla="*/ 87 w 90"/>
                <a:gd name="T15" fmla="*/ 1309 h 5117"/>
                <a:gd name="T16" fmla="*/ 87 w 90"/>
                <a:gd name="T17" fmla="*/ 10639 h 5117"/>
                <a:gd name="T18" fmla="*/ 254 w 90"/>
                <a:gd name="T19" fmla="*/ 10639 h 5117"/>
                <a:gd name="T20" fmla="*/ 254 w 90"/>
                <a:gd name="T21" fmla="*/ 1279 h 5117"/>
                <a:gd name="T22" fmla="*/ 254 w 90"/>
                <a:gd name="T23" fmla="*/ 1279 h 5117"/>
                <a:gd name="T24" fmla="*/ 254 w 90"/>
                <a:gd name="T25" fmla="*/ 904 h 5117"/>
                <a:gd name="T26" fmla="*/ 254 w 90"/>
                <a:gd name="T27" fmla="*/ 530 h 5117"/>
                <a:gd name="T28" fmla="*/ 212 w 90"/>
                <a:gd name="T29" fmla="*/ 374 h 5117"/>
                <a:gd name="T30" fmla="*/ 212 w 90"/>
                <a:gd name="T31" fmla="*/ 218 h 5117"/>
                <a:gd name="T32" fmla="*/ 168 w 90"/>
                <a:gd name="T33" fmla="*/ 96 h 5117"/>
                <a:gd name="T34" fmla="*/ 127 w 90"/>
                <a:gd name="T35" fmla="*/ 0 h 5117"/>
                <a:gd name="T36" fmla="*/ 87 w 90"/>
                <a:gd name="T37" fmla="*/ 96 h 5117"/>
                <a:gd name="T38" fmla="*/ 0 w 90"/>
                <a:gd name="T39" fmla="*/ 188 h 5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5117"/>
                <a:gd name="T62" fmla="*/ 90 w 90"/>
                <a:gd name="T63" fmla="*/ 5117 h 51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5117">
                  <a:moveTo>
                    <a:pt x="0" y="90"/>
                  </a:moveTo>
                  <a:lnTo>
                    <a:pt x="15" y="135"/>
                  </a:lnTo>
                  <a:lnTo>
                    <a:pt x="15" y="180"/>
                  </a:lnTo>
                  <a:lnTo>
                    <a:pt x="15" y="240"/>
                  </a:lnTo>
                  <a:lnTo>
                    <a:pt x="30" y="315"/>
                  </a:lnTo>
                  <a:lnTo>
                    <a:pt x="30" y="465"/>
                  </a:lnTo>
                  <a:lnTo>
                    <a:pt x="30" y="630"/>
                  </a:lnTo>
                  <a:lnTo>
                    <a:pt x="30" y="5117"/>
                  </a:lnTo>
                  <a:lnTo>
                    <a:pt x="90" y="5117"/>
                  </a:lnTo>
                  <a:lnTo>
                    <a:pt x="90" y="615"/>
                  </a:lnTo>
                  <a:lnTo>
                    <a:pt x="90" y="435"/>
                  </a:lnTo>
                  <a:lnTo>
                    <a:pt x="90" y="255"/>
                  </a:lnTo>
                  <a:lnTo>
                    <a:pt x="75" y="180"/>
                  </a:lnTo>
                  <a:lnTo>
                    <a:pt x="75" y="105"/>
                  </a:lnTo>
                  <a:lnTo>
                    <a:pt x="60" y="45"/>
                  </a:lnTo>
                  <a:lnTo>
                    <a:pt x="45" y="0"/>
                  </a:lnTo>
                  <a:lnTo>
                    <a:pt x="30" y="45"/>
                  </a:lnTo>
                  <a:lnTo>
                    <a:pt x="0" y="9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19" name="Freeform 9" descr="Wide upward diagonal">
              <a:extLst>
                <a:ext uri="{FF2B5EF4-FFF2-40B4-BE49-F238E27FC236}">
                  <a16:creationId xmlns:a16="http://schemas.microsoft.com/office/drawing/2014/main" xmlns="" id="{AFB39546-0DFB-4C91-9974-6629A4D63F56}"/>
                </a:ext>
              </a:extLst>
            </p:cNvPr>
            <p:cNvSpPr>
              <a:spLocks/>
            </p:cNvSpPr>
            <p:nvPr/>
          </p:nvSpPr>
          <p:spPr bwMode="auto">
            <a:xfrm>
              <a:off x="2335" y="1287"/>
              <a:ext cx="3964" cy="255"/>
            </a:xfrm>
            <a:custGeom>
              <a:avLst/>
              <a:gdLst>
                <a:gd name="T0" fmla="*/ 87 w 3327"/>
                <a:gd name="T1" fmla="*/ 478 h 225"/>
                <a:gd name="T2" fmla="*/ 129 w 3327"/>
                <a:gd name="T3" fmla="*/ 445 h 225"/>
                <a:gd name="T4" fmla="*/ 213 w 3327"/>
                <a:gd name="T5" fmla="*/ 382 h 225"/>
                <a:gd name="T6" fmla="*/ 255 w 3327"/>
                <a:gd name="T7" fmla="*/ 349 h 225"/>
                <a:gd name="T8" fmla="*/ 340 w 3327"/>
                <a:gd name="T9" fmla="*/ 349 h 225"/>
                <a:gd name="T10" fmla="*/ 512 w 3327"/>
                <a:gd name="T11" fmla="*/ 318 h 225"/>
                <a:gd name="T12" fmla="*/ 727 w 3327"/>
                <a:gd name="T13" fmla="*/ 286 h 225"/>
                <a:gd name="T14" fmla="*/ 727 w 3327"/>
                <a:gd name="T15" fmla="*/ 286 h 225"/>
                <a:gd name="T16" fmla="*/ 9517 w 3327"/>
                <a:gd name="T17" fmla="*/ 286 h 225"/>
                <a:gd name="T18" fmla="*/ 9517 w 3327"/>
                <a:gd name="T19" fmla="*/ 0 h 225"/>
                <a:gd name="T20" fmla="*/ 685 w 3327"/>
                <a:gd name="T21" fmla="*/ 0 h 225"/>
                <a:gd name="T22" fmla="*/ 467 w 3327"/>
                <a:gd name="T23" fmla="*/ 0 h 225"/>
                <a:gd name="T24" fmla="*/ 301 w 3327"/>
                <a:gd name="T25" fmla="*/ 32 h 225"/>
                <a:gd name="T26" fmla="*/ 170 w 3327"/>
                <a:gd name="T27" fmla="*/ 65 h 225"/>
                <a:gd name="T28" fmla="*/ 129 w 3327"/>
                <a:gd name="T29" fmla="*/ 96 h 225"/>
                <a:gd name="T30" fmla="*/ 43 w 3327"/>
                <a:gd name="T31" fmla="*/ 160 h 225"/>
                <a:gd name="T32" fmla="*/ 0 w 3327"/>
                <a:gd name="T33" fmla="*/ 222 h 225"/>
                <a:gd name="T34" fmla="*/ 43 w 3327"/>
                <a:gd name="T35" fmla="*/ 349 h 225"/>
                <a:gd name="T36" fmla="*/ 87 w 3327"/>
                <a:gd name="T37" fmla="*/ 478 h 2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27"/>
                <a:gd name="T58" fmla="*/ 0 h 225"/>
                <a:gd name="T59" fmla="*/ 3327 w 3327"/>
                <a:gd name="T60" fmla="*/ 225 h 2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27" h="225">
                  <a:moveTo>
                    <a:pt x="30" y="225"/>
                  </a:moveTo>
                  <a:lnTo>
                    <a:pt x="45" y="210"/>
                  </a:lnTo>
                  <a:lnTo>
                    <a:pt x="75" y="180"/>
                  </a:lnTo>
                  <a:lnTo>
                    <a:pt x="90" y="165"/>
                  </a:lnTo>
                  <a:lnTo>
                    <a:pt x="119" y="165"/>
                  </a:lnTo>
                  <a:lnTo>
                    <a:pt x="179" y="150"/>
                  </a:lnTo>
                  <a:lnTo>
                    <a:pt x="254" y="135"/>
                  </a:lnTo>
                  <a:lnTo>
                    <a:pt x="3327" y="135"/>
                  </a:lnTo>
                  <a:lnTo>
                    <a:pt x="3327" y="0"/>
                  </a:lnTo>
                  <a:lnTo>
                    <a:pt x="239" y="0"/>
                  </a:lnTo>
                  <a:lnTo>
                    <a:pt x="164" y="0"/>
                  </a:lnTo>
                  <a:lnTo>
                    <a:pt x="105" y="15"/>
                  </a:lnTo>
                  <a:lnTo>
                    <a:pt x="60" y="30"/>
                  </a:lnTo>
                  <a:lnTo>
                    <a:pt x="45" y="45"/>
                  </a:lnTo>
                  <a:lnTo>
                    <a:pt x="15" y="75"/>
                  </a:lnTo>
                  <a:lnTo>
                    <a:pt x="0" y="105"/>
                  </a:lnTo>
                  <a:lnTo>
                    <a:pt x="15" y="165"/>
                  </a:lnTo>
                  <a:lnTo>
                    <a:pt x="30" y="225"/>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0" name="Freeform 10">
              <a:extLst>
                <a:ext uri="{FF2B5EF4-FFF2-40B4-BE49-F238E27FC236}">
                  <a16:creationId xmlns:a16="http://schemas.microsoft.com/office/drawing/2014/main" xmlns="" id="{55BEB270-5BAA-4E3B-A254-0080FC086271}"/>
                </a:ext>
              </a:extLst>
            </p:cNvPr>
            <p:cNvSpPr>
              <a:spLocks/>
            </p:cNvSpPr>
            <p:nvPr/>
          </p:nvSpPr>
          <p:spPr bwMode="auto">
            <a:xfrm>
              <a:off x="1728" y="2712"/>
              <a:ext cx="107" cy="5781"/>
            </a:xfrm>
            <a:custGeom>
              <a:avLst/>
              <a:gdLst>
                <a:gd name="T0" fmla="*/ 254 w 90"/>
                <a:gd name="T1" fmla="*/ 188 h 5117"/>
                <a:gd name="T2" fmla="*/ 212 w 90"/>
                <a:gd name="T3" fmla="*/ 281 h 5117"/>
                <a:gd name="T4" fmla="*/ 212 w 90"/>
                <a:gd name="T5" fmla="*/ 374 h 5117"/>
                <a:gd name="T6" fmla="*/ 212 w 90"/>
                <a:gd name="T7" fmla="*/ 499 h 5117"/>
                <a:gd name="T8" fmla="*/ 168 w 90"/>
                <a:gd name="T9" fmla="*/ 655 h 5117"/>
                <a:gd name="T10" fmla="*/ 168 w 90"/>
                <a:gd name="T11" fmla="*/ 966 h 5117"/>
                <a:gd name="T12" fmla="*/ 168 w 90"/>
                <a:gd name="T13" fmla="*/ 1309 h 5117"/>
                <a:gd name="T14" fmla="*/ 168 w 90"/>
                <a:gd name="T15" fmla="*/ 10639 h 5117"/>
                <a:gd name="T16" fmla="*/ 0 w 90"/>
                <a:gd name="T17" fmla="*/ 10639 h 5117"/>
                <a:gd name="T18" fmla="*/ 0 w 90"/>
                <a:gd name="T19" fmla="*/ 1279 h 5117"/>
                <a:gd name="T20" fmla="*/ 0 w 90"/>
                <a:gd name="T21" fmla="*/ 1279 h 5117"/>
                <a:gd name="T22" fmla="*/ 0 w 90"/>
                <a:gd name="T23" fmla="*/ 904 h 5117"/>
                <a:gd name="T24" fmla="*/ 43 w 90"/>
                <a:gd name="T25" fmla="*/ 530 h 5117"/>
                <a:gd name="T26" fmla="*/ 43 w 90"/>
                <a:gd name="T27" fmla="*/ 374 h 5117"/>
                <a:gd name="T28" fmla="*/ 87 w 90"/>
                <a:gd name="T29" fmla="*/ 218 h 5117"/>
                <a:gd name="T30" fmla="*/ 87 w 90"/>
                <a:gd name="T31" fmla="*/ 96 h 5117"/>
                <a:gd name="T32" fmla="*/ 127 w 90"/>
                <a:gd name="T33" fmla="*/ 0 h 5117"/>
                <a:gd name="T34" fmla="*/ 212 w 90"/>
                <a:gd name="T35" fmla="*/ 96 h 5117"/>
                <a:gd name="T36" fmla="*/ 254 w 90"/>
                <a:gd name="T37" fmla="*/ 188 h 5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5117"/>
                <a:gd name="T59" fmla="*/ 90 w 90"/>
                <a:gd name="T60" fmla="*/ 5117 h 51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5117">
                  <a:moveTo>
                    <a:pt x="90" y="90"/>
                  </a:moveTo>
                  <a:lnTo>
                    <a:pt x="75" y="135"/>
                  </a:lnTo>
                  <a:lnTo>
                    <a:pt x="75" y="180"/>
                  </a:lnTo>
                  <a:lnTo>
                    <a:pt x="75" y="240"/>
                  </a:lnTo>
                  <a:lnTo>
                    <a:pt x="60" y="315"/>
                  </a:lnTo>
                  <a:lnTo>
                    <a:pt x="60" y="465"/>
                  </a:lnTo>
                  <a:lnTo>
                    <a:pt x="60" y="630"/>
                  </a:lnTo>
                  <a:lnTo>
                    <a:pt x="60" y="5117"/>
                  </a:lnTo>
                  <a:lnTo>
                    <a:pt x="0" y="5117"/>
                  </a:lnTo>
                  <a:lnTo>
                    <a:pt x="0" y="615"/>
                  </a:lnTo>
                  <a:lnTo>
                    <a:pt x="0" y="435"/>
                  </a:lnTo>
                  <a:lnTo>
                    <a:pt x="15" y="255"/>
                  </a:lnTo>
                  <a:lnTo>
                    <a:pt x="15" y="180"/>
                  </a:lnTo>
                  <a:lnTo>
                    <a:pt x="30" y="105"/>
                  </a:lnTo>
                  <a:lnTo>
                    <a:pt x="30" y="45"/>
                  </a:lnTo>
                  <a:lnTo>
                    <a:pt x="45" y="0"/>
                  </a:lnTo>
                  <a:lnTo>
                    <a:pt x="75" y="45"/>
                  </a:lnTo>
                  <a:lnTo>
                    <a:pt x="90" y="9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1" name="Freeform 11" descr="Wide upward diagonal">
              <a:extLst>
                <a:ext uri="{FF2B5EF4-FFF2-40B4-BE49-F238E27FC236}">
                  <a16:creationId xmlns:a16="http://schemas.microsoft.com/office/drawing/2014/main" xmlns="" id="{2DFF20D8-8C9B-4E2F-8F20-8F75161A5CC9}"/>
                </a:ext>
              </a:extLst>
            </p:cNvPr>
            <p:cNvSpPr>
              <a:spLocks/>
            </p:cNvSpPr>
            <p:nvPr/>
          </p:nvSpPr>
          <p:spPr bwMode="auto">
            <a:xfrm>
              <a:off x="6299" y="15444"/>
              <a:ext cx="3963" cy="255"/>
            </a:xfrm>
            <a:custGeom>
              <a:avLst/>
              <a:gdLst>
                <a:gd name="T0" fmla="*/ 9417 w 3327"/>
                <a:gd name="T1" fmla="*/ 0 h 225"/>
                <a:gd name="T2" fmla="*/ 9373 w 3327"/>
                <a:gd name="T3" fmla="*/ 65 h 225"/>
                <a:gd name="T4" fmla="*/ 9291 w 3327"/>
                <a:gd name="T5" fmla="*/ 96 h 225"/>
                <a:gd name="T6" fmla="*/ 9247 w 3327"/>
                <a:gd name="T7" fmla="*/ 127 h 225"/>
                <a:gd name="T8" fmla="*/ 9161 w 3327"/>
                <a:gd name="T9" fmla="*/ 160 h 225"/>
                <a:gd name="T10" fmla="*/ 8993 w 3327"/>
                <a:gd name="T11" fmla="*/ 190 h 225"/>
                <a:gd name="T12" fmla="*/ 8778 w 3327"/>
                <a:gd name="T13" fmla="*/ 190 h 225"/>
                <a:gd name="T14" fmla="*/ 8778 w 3327"/>
                <a:gd name="T15" fmla="*/ 190 h 225"/>
                <a:gd name="T16" fmla="*/ 0 w 3327"/>
                <a:gd name="T17" fmla="*/ 190 h 225"/>
                <a:gd name="T18" fmla="*/ 0 w 3327"/>
                <a:gd name="T19" fmla="*/ 478 h 225"/>
                <a:gd name="T20" fmla="*/ 9035 w 3327"/>
                <a:gd name="T21" fmla="*/ 478 h 225"/>
                <a:gd name="T22" fmla="*/ 9247 w 3327"/>
                <a:gd name="T23" fmla="*/ 445 h 225"/>
                <a:gd name="T24" fmla="*/ 9333 w 3327"/>
                <a:gd name="T25" fmla="*/ 413 h 225"/>
                <a:gd name="T26" fmla="*/ 9373 w 3327"/>
                <a:gd name="T27" fmla="*/ 382 h 225"/>
                <a:gd name="T28" fmla="*/ 9459 w 3327"/>
                <a:gd name="T29" fmla="*/ 318 h 225"/>
                <a:gd name="T30" fmla="*/ 9503 w 3327"/>
                <a:gd name="T31" fmla="*/ 254 h 225"/>
                <a:gd name="T32" fmla="*/ 9459 w 3327"/>
                <a:gd name="T33" fmla="*/ 127 h 225"/>
                <a:gd name="T34" fmla="*/ 9417 w 3327"/>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297" y="0"/>
                  </a:moveTo>
                  <a:lnTo>
                    <a:pt x="3282" y="30"/>
                  </a:lnTo>
                  <a:lnTo>
                    <a:pt x="3252" y="45"/>
                  </a:lnTo>
                  <a:lnTo>
                    <a:pt x="3237" y="60"/>
                  </a:lnTo>
                  <a:lnTo>
                    <a:pt x="3208" y="75"/>
                  </a:lnTo>
                  <a:lnTo>
                    <a:pt x="3148" y="90"/>
                  </a:lnTo>
                  <a:lnTo>
                    <a:pt x="3073" y="90"/>
                  </a:lnTo>
                  <a:lnTo>
                    <a:pt x="0" y="90"/>
                  </a:lnTo>
                  <a:lnTo>
                    <a:pt x="0" y="225"/>
                  </a:lnTo>
                  <a:lnTo>
                    <a:pt x="3163" y="225"/>
                  </a:lnTo>
                  <a:lnTo>
                    <a:pt x="3237" y="210"/>
                  </a:lnTo>
                  <a:lnTo>
                    <a:pt x="3267" y="195"/>
                  </a:lnTo>
                  <a:lnTo>
                    <a:pt x="3282" y="180"/>
                  </a:lnTo>
                  <a:lnTo>
                    <a:pt x="3312" y="150"/>
                  </a:lnTo>
                  <a:lnTo>
                    <a:pt x="3327" y="120"/>
                  </a:lnTo>
                  <a:lnTo>
                    <a:pt x="3312" y="60"/>
                  </a:lnTo>
                  <a:lnTo>
                    <a:pt x="3297" y="0"/>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2" name="Freeform 12">
              <a:extLst>
                <a:ext uri="{FF2B5EF4-FFF2-40B4-BE49-F238E27FC236}">
                  <a16:creationId xmlns:a16="http://schemas.microsoft.com/office/drawing/2014/main" xmlns="" id="{D0BB300A-9778-428B-B22D-542C4805A05D}"/>
                </a:ext>
              </a:extLst>
            </p:cNvPr>
            <p:cNvSpPr>
              <a:spLocks/>
            </p:cNvSpPr>
            <p:nvPr/>
          </p:nvSpPr>
          <p:spPr bwMode="auto">
            <a:xfrm>
              <a:off x="10762" y="8493"/>
              <a:ext cx="107" cy="5781"/>
            </a:xfrm>
            <a:custGeom>
              <a:avLst/>
              <a:gdLst>
                <a:gd name="T0" fmla="*/ 0 w 90"/>
                <a:gd name="T1" fmla="*/ 10454 h 5117"/>
                <a:gd name="T2" fmla="*/ 43 w 90"/>
                <a:gd name="T3" fmla="*/ 10390 h 5117"/>
                <a:gd name="T4" fmla="*/ 43 w 90"/>
                <a:gd name="T5" fmla="*/ 10267 h 5117"/>
                <a:gd name="T6" fmla="*/ 43 w 90"/>
                <a:gd name="T7" fmla="*/ 10142 h 5117"/>
                <a:gd name="T8" fmla="*/ 87 w 90"/>
                <a:gd name="T9" fmla="*/ 10015 h 5117"/>
                <a:gd name="T10" fmla="*/ 87 w 90"/>
                <a:gd name="T11" fmla="*/ 9675 h 5117"/>
                <a:gd name="T12" fmla="*/ 87 w 90"/>
                <a:gd name="T13" fmla="*/ 9331 h 5117"/>
                <a:gd name="T14" fmla="*/ 87 w 90"/>
                <a:gd name="T15" fmla="*/ 9331 h 5117"/>
                <a:gd name="T16" fmla="*/ 87 w 90"/>
                <a:gd name="T17" fmla="*/ 0 h 5117"/>
                <a:gd name="T18" fmla="*/ 254 w 90"/>
                <a:gd name="T19" fmla="*/ 0 h 5117"/>
                <a:gd name="T20" fmla="*/ 254 w 90"/>
                <a:gd name="T21" fmla="*/ 9361 h 5117"/>
                <a:gd name="T22" fmla="*/ 254 w 90"/>
                <a:gd name="T23" fmla="*/ 9361 h 5117"/>
                <a:gd name="T24" fmla="*/ 254 w 90"/>
                <a:gd name="T25" fmla="*/ 9767 h 5117"/>
                <a:gd name="T26" fmla="*/ 254 w 90"/>
                <a:gd name="T27" fmla="*/ 10110 h 5117"/>
                <a:gd name="T28" fmla="*/ 212 w 90"/>
                <a:gd name="T29" fmla="*/ 10298 h 5117"/>
                <a:gd name="T30" fmla="*/ 212 w 90"/>
                <a:gd name="T31" fmla="*/ 10422 h 5117"/>
                <a:gd name="T32" fmla="*/ 168 w 90"/>
                <a:gd name="T33" fmla="*/ 10546 h 5117"/>
                <a:gd name="T34" fmla="*/ 127 w 90"/>
                <a:gd name="T35" fmla="*/ 10639 h 5117"/>
                <a:gd name="T36" fmla="*/ 87 w 90"/>
                <a:gd name="T37" fmla="*/ 10546 h 5117"/>
                <a:gd name="T38" fmla="*/ 0 w 90"/>
                <a:gd name="T39" fmla="*/ 10454 h 5117"/>
                <a:gd name="T40" fmla="*/ 0 w 90"/>
                <a:gd name="T41" fmla="*/ 10454 h 5117"/>
                <a:gd name="T42" fmla="*/ 0 w 90"/>
                <a:gd name="T43" fmla="*/ 10454 h 51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0"/>
                <a:gd name="T67" fmla="*/ 0 h 5117"/>
                <a:gd name="T68" fmla="*/ 90 w 90"/>
                <a:gd name="T69" fmla="*/ 5117 h 51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0" h="5117">
                  <a:moveTo>
                    <a:pt x="0" y="5027"/>
                  </a:moveTo>
                  <a:lnTo>
                    <a:pt x="15" y="4997"/>
                  </a:lnTo>
                  <a:lnTo>
                    <a:pt x="15" y="4937"/>
                  </a:lnTo>
                  <a:lnTo>
                    <a:pt x="15" y="4877"/>
                  </a:lnTo>
                  <a:lnTo>
                    <a:pt x="30" y="4817"/>
                  </a:lnTo>
                  <a:lnTo>
                    <a:pt x="30" y="4652"/>
                  </a:lnTo>
                  <a:lnTo>
                    <a:pt x="30" y="4487"/>
                  </a:lnTo>
                  <a:lnTo>
                    <a:pt x="30" y="0"/>
                  </a:lnTo>
                  <a:lnTo>
                    <a:pt x="90" y="0"/>
                  </a:lnTo>
                  <a:lnTo>
                    <a:pt x="90" y="4502"/>
                  </a:lnTo>
                  <a:lnTo>
                    <a:pt x="90" y="4697"/>
                  </a:lnTo>
                  <a:lnTo>
                    <a:pt x="90" y="4862"/>
                  </a:lnTo>
                  <a:lnTo>
                    <a:pt x="75" y="4952"/>
                  </a:lnTo>
                  <a:lnTo>
                    <a:pt x="75" y="5012"/>
                  </a:lnTo>
                  <a:lnTo>
                    <a:pt x="60" y="5072"/>
                  </a:lnTo>
                  <a:lnTo>
                    <a:pt x="45" y="5117"/>
                  </a:lnTo>
                  <a:lnTo>
                    <a:pt x="30" y="5072"/>
                  </a:lnTo>
                  <a:lnTo>
                    <a:pt x="0" y="5027"/>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3" name="Freeform 13" descr="Wide upward diagonal">
              <a:extLst>
                <a:ext uri="{FF2B5EF4-FFF2-40B4-BE49-F238E27FC236}">
                  <a16:creationId xmlns:a16="http://schemas.microsoft.com/office/drawing/2014/main" xmlns="" id="{8E2CB1B2-B376-44BC-8031-A319625BC8D2}"/>
                </a:ext>
              </a:extLst>
            </p:cNvPr>
            <p:cNvSpPr>
              <a:spLocks/>
            </p:cNvSpPr>
            <p:nvPr/>
          </p:nvSpPr>
          <p:spPr bwMode="auto">
            <a:xfrm>
              <a:off x="2335" y="15444"/>
              <a:ext cx="3964" cy="255"/>
            </a:xfrm>
            <a:custGeom>
              <a:avLst/>
              <a:gdLst>
                <a:gd name="T0" fmla="*/ 87 w 3327"/>
                <a:gd name="T1" fmla="*/ 0 h 225"/>
                <a:gd name="T2" fmla="*/ 129 w 3327"/>
                <a:gd name="T3" fmla="*/ 65 h 225"/>
                <a:gd name="T4" fmla="*/ 213 w 3327"/>
                <a:gd name="T5" fmla="*/ 96 h 225"/>
                <a:gd name="T6" fmla="*/ 255 w 3327"/>
                <a:gd name="T7" fmla="*/ 127 h 225"/>
                <a:gd name="T8" fmla="*/ 340 w 3327"/>
                <a:gd name="T9" fmla="*/ 160 h 225"/>
                <a:gd name="T10" fmla="*/ 512 w 3327"/>
                <a:gd name="T11" fmla="*/ 190 h 225"/>
                <a:gd name="T12" fmla="*/ 727 w 3327"/>
                <a:gd name="T13" fmla="*/ 190 h 225"/>
                <a:gd name="T14" fmla="*/ 727 w 3327"/>
                <a:gd name="T15" fmla="*/ 190 h 225"/>
                <a:gd name="T16" fmla="*/ 9517 w 3327"/>
                <a:gd name="T17" fmla="*/ 190 h 225"/>
                <a:gd name="T18" fmla="*/ 9517 w 3327"/>
                <a:gd name="T19" fmla="*/ 478 h 225"/>
                <a:gd name="T20" fmla="*/ 467 w 3327"/>
                <a:gd name="T21" fmla="*/ 478 h 225"/>
                <a:gd name="T22" fmla="*/ 301 w 3327"/>
                <a:gd name="T23" fmla="*/ 445 h 225"/>
                <a:gd name="T24" fmla="*/ 170 w 3327"/>
                <a:gd name="T25" fmla="*/ 413 h 225"/>
                <a:gd name="T26" fmla="*/ 129 w 3327"/>
                <a:gd name="T27" fmla="*/ 382 h 225"/>
                <a:gd name="T28" fmla="*/ 43 w 3327"/>
                <a:gd name="T29" fmla="*/ 318 h 225"/>
                <a:gd name="T30" fmla="*/ 0 w 3327"/>
                <a:gd name="T31" fmla="*/ 254 h 225"/>
                <a:gd name="T32" fmla="*/ 43 w 3327"/>
                <a:gd name="T33" fmla="*/ 127 h 225"/>
                <a:gd name="T34" fmla="*/ 87 w 3327"/>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0" y="0"/>
                  </a:moveTo>
                  <a:lnTo>
                    <a:pt x="45" y="30"/>
                  </a:lnTo>
                  <a:lnTo>
                    <a:pt x="75" y="45"/>
                  </a:lnTo>
                  <a:lnTo>
                    <a:pt x="90" y="60"/>
                  </a:lnTo>
                  <a:lnTo>
                    <a:pt x="119" y="75"/>
                  </a:lnTo>
                  <a:lnTo>
                    <a:pt x="179" y="90"/>
                  </a:lnTo>
                  <a:lnTo>
                    <a:pt x="254" y="90"/>
                  </a:lnTo>
                  <a:lnTo>
                    <a:pt x="3327" y="90"/>
                  </a:lnTo>
                  <a:lnTo>
                    <a:pt x="3327" y="225"/>
                  </a:lnTo>
                  <a:lnTo>
                    <a:pt x="164" y="225"/>
                  </a:lnTo>
                  <a:lnTo>
                    <a:pt x="105" y="210"/>
                  </a:lnTo>
                  <a:lnTo>
                    <a:pt x="60" y="195"/>
                  </a:lnTo>
                  <a:lnTo>
                    <a:pt x="45" y="180"/>
                  </a:lnTo>
                  <a:lnTo>
                    <a:pt x="15" y="150"/>
                  </a:lnTo>
                  <a:lnTo>
                    <a:pt x="0" y="120"/>
                  </a:lnTo>
                  <a:lnTo>
                    <a:pt x="15" y="60"/>
                  </a:lnTo>
                  <a:lnTo>
                    <a:pt x="30" y="0"/>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4" name="Freeform 14">
              <a:extLst>
                <a:ext uri="{FF2B5EF4-FFF2-40B4-BE49-F238E27FC236}">
                  <a16:creationId xmlns:a16="http://schemas.microsoft.com/office/drawing/2014/main" xmlns="" id="{4DCC2953-237E-47C6-8A12-B9B2B3D5BC96}"/>
                </a:ext>
              </a:extLst>
            </p:cNvPr>
            <p:cNvSpPr>
              <a:spLocks/>
            </p:cNvSpPr>
            <p:nvPr/>
          </p:nvSpPr>
          <p:spPr bwMode="auto">
            <a:xfrm>
              <a:off x="1728" y="8493"/>
              <a:ext cx="107" cy="5781"/>
            </a:xfrm>
            <a:custGeom>
              <a:avLst/>
              <a:gdLst>
                <a:gd name="T0" fmla="*/ 254 w 90"/>
                <a:gd name="T1" fmla="*/ 10454 h 5117"/>
                <a:gd name="T2" fmla="*/ 212 w 90"/>
                <a:gd name="T3" fmla="*/ 10390 h 5117"/>
                <a:gd name="T4" fmla="*/ 212 w 90"/>
                <a:gd name="T5" fmla="*/ 10267 h 5117"/>
                <a:gd name="T6" fmla="*/ 212 w 90"/>
                <a:gd name="T7" fmla="*/ 10142 h 5117"/>
                <a:gd name="T8" fmla="*/ 168 w 90"/>
                <a:gd name="T9" fmla="*/ 10015 h 5117"/>
                <a:gd name="T10" fmla="*/ 168 w 90"/>
                <a:gd name="T11" fmla="*/ 9675 h 5117"/>
                <a:gd name="T12" fmla="*/ 168 w 90"/>
                <a:gd name="T13" fmla="*/ 9331 h 5117"/>
                <a:gd name="T14" fmla="*/ 168 w 90"/>
                <a:gd name="T15" fmla="*/ 0 h 5117"/>
                <a:gd name="T16" fmla="*/ 0 w 90"/>
                <a:gd name="T17" fmla="*/ 0 h 5117"/>
                <a:gd name="T18" fmla="*/ 0 w 90"/>
                <a:gd name="T19" fmla="*/ 9361 h 5117"/>
                <a:gd name="T20" fmla="*/ 0 w 90"/>
                <a:gd name="T21" fmla="*/ 9361 h 5117"/>
                <a:gd name="T22" fmla="*/ 0 w 90"/>
                <a:gd name="T23" fmla="*/ 9767 h 5117"/>
                <a:gd name="T24" fmla="*/ 43 w 90"/>
                <a:gd name="T25" fmla="*/ 10110 h 5117"/>
                <a:gd name="T26" fmla="*/ 43 w 90"/>
                <a:gd name="T27" fmla="*/ 10298 h 5117"/>
                <a:gd name="T28" fmla="*/ 87 w 90"/>
                <a:gd name="T29" fmla="*/ 10422 h 5117"/>
                <a:gd name="T30" fmla="*/ 87 w 90"/>
                <a:gd name="T31" fmla="*/ 10546 h 5117"/>
                <a:gd name="T32" fmla="*/ 127 w 90"/>
                <a:gd name="T33" fmla="*/ 10639 h 5117"/>
                <a:gd name="T34" fmla="*/ 254 w 90"/>
                <a:gd name="T35" fmla="*/ 10454 h 5117"/>
                <a:gd name="T36" fmla="*/ 254 w 90"/>
                <a:gd name="T37" fmla="*/ 10454 h 5117"/>
                <a:gd name="T38" fmla="*/ 254 w 90"/>
                <a:gd name="T39" fmla="*/ 10454 h 5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5117"/>
                <a:gd name="T62" fmla="*/ 90 w 90"/>
                <a:gd name="T63" fmla="*/ 5117 h 51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5117">
                  <a:moveTo>
                    <a:pt x="90" y="5027"/>
                  </a:moveTo>
                  <a:lnTo>
                    <a:pt x="75" y="4997"/>
                  </a:lnTo>
                  <a:lnTo>
                    <a:pt x="75" y="4937"/>
                  </a:lnTo>
                  <a:lnTo>
                    <a:pt x="75" y="4877"/>
                  </a:lnTo>
                  <a:lnTo>
                    <a:pt x="60" y="4817"/>
                  </a:lnTo>
                  <a:lnTo>
                    <a:pt x="60" y="4652"/>
                  </a:lnTo>
                  <a:lnTo>
                    <a:pt x="60" y="4487"/>
                  </a:lnTo>
                  <a:lnTo>
                    <a:pt x="60" y="0"/>
                  </a:lnTo>
                  <a:lnTo>
                    <a:pt x="0" y="0"/>
                  </a:lnTo>
                  <a:lnTo>
                    <a:pt x="0" y="4502"/>
                  </a:lnTo>
                  <a:lnTo>
                    <a:pt x="0" y="4697"/>
                  </a:lnTo>
                  <a:lnTo>
                    <a:pt x="15" y="4862"/>
                  </a:lnTo>
                  <a:lnTo>
                    <a:pt x="15" y="4952"/>
                  </a:lnTo>
                  <a:lnTo>
                    <a:pt x="30" y="5012"/>
                  </a:lnTo>
                  <a:lnTo>
                    <a:pt x="30" y="5072"/>
                  </a:lnTo>
                  <a:lnTo>
                    <a:pt x="45" y="5117"/>
                  </a:lnTo>
                  <a:lnTo>
                    <a:pt x="90" y="5027"/>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5" name="Freeform 15">
              <a:extLst>
                <a:ext uri="{FF2B5EF4-FFF2-40B4-BE49-F238E27FC236}">
                  <a16:creationId xmlns:a16="http://schemas.microsoft.com/office/drawing/2014/main" xmlns="" id="{0B3CDFAD-875F-40A8-9F88-F8643886B785}"/>
                </a:ext>
              </a:extLst>
            </p:cNvPr>
            <p:cNvSpPr>
              <a:spLocks/>
            </p:cNvSpPr>
            <p:nvPr/>
          </p:nvSpPr>
          <p:spPr bwMode="auto">
            <a:xfrm>
              <a:off x="10440" y="2475"/>
              <a:ext cx="322" cy="1288"/>
            </a:xfrm>
            <a:custGeom>
              <a:avLst/>
              <a:gdLst>
                <a:gd name="T0" fmla="*/ 563 w 270"/>
                <a:gd name="T1" fmla="*/ 342 h 1140"/>
                <a:gd name="T2" fmla="*/ 431 w 270"/>
                <a:gd name="T3" fmla="*/ 281 h 1140"/>
                <a:gd name="T4" fmla="*/ 346 w 270"/>
                <a:gd name="T5" fmla="*/ 312 h 1140"/>
                <a:gd name="T6" fmla="*/ 259 w 270"/>
                <a:gd name="T7" fmla="*/ 468 h 1140"/>
                <a:gd name="T8" fmla="*/ 213 w 270"/>
                <a:gd name="T9" fmla="*/ 655 h 1140"/>
                <a:gd name="T10" fmla="*/ 175 w 270"/>
                <a:gd name="T11" fmla="*/ 843 h 1140"/>
                <a:gd name="T12" fmla="*/ 213 w 270"/>
                <a:gd name="T13" fmla="*/ 997 h 1140"/>
                <a:gd name="T14" fmla="*/ 302 w 270"/>
                <a:gd name="T15" fmla="*/ 1154 h 1140"/>
                <a:gd name="T16" fmla="*/ 431 w 270"/>
                <a:gd name="T17" fmla="*/ 1154 h 1140"/>
                <a:gd name="T18" fmla="*/ 475 w 270"/>
                <a:gd name="T19" fmla="*/ 1122 h 1140"/>
                <a:gd name="T20" fmla="*/ 518 w 270"/>
                <a:gd name="T21" fmla="*/ 997 h 1140"/>
                <a:gd name="T22" fmla="*/ 563 w 270"/>
                <a:gd name="T23" fmla="*/ 904 h 1140"/>
                <a:gd name="T24" fmla="*/ 649 w 270"/>
                <a:gd name="T25" fmla="*/ 997 h 1140"/>
                <a:gd name="T26" fmla="*/ 689 w 270"/>
                <a:gd name="T27" fmla="*/ 1122 h 1140"/>
                <a:gd name="T28" fmla="*/ 649 w 270"/>
                <a:gd name="T29" fmla="*/ 1247 h 1140"/>
                <a:gd name="T30" fmla="*/ 689 w 270"/>
                <a:gd name="T31" fmla="*/ 1309 h 1140"/>
                <a:gd name="T32" fmla="*/ 733 w 270"/>
                <a:gd name="T33" fmla="*/ 1404 h 1140"/>
                <a:gd name="T34" fmla="*/ 733 w 270"/>
                <a:gd name="T35" fmla="*/ 1530 h 1140"/>
                <a:gd name="T36" fmla="*/ 733 w 270"/>
                <a:gd name="T37" fmla="*/ 1654 h 1140"/>
                <a:gd name="T38" fmla="*/ 733 w 270"/>
                <a:gd name="T39" fmla="*/ 1747 h 1140"/>
                <a:gd name="T40" fmla="*/ 776 w 270"/>
                <a:gd name="T41" fmla="*/ 1934 h 1140"/>
                <a:gd name="T42" fmla="*/ 776 w 270"/>
                <a:gd name="T43" fmla="*/ 2152 h 1140"/>
                <a:gd name="T44" fmla="*/ 689 w 270"/>
                <a:gd name="T45" fmla="*/ 2309 h 1140"/>
                <a:gd name="T46" fmla="*/ 689 w 270"/>
                <a:gd name="T47" fmla="*/ 2278 h 1140"/>
                <a:gd name="T48" fmla="*/ 649 w 270"/>
                <a:gd name="T49" fmla="*/ 2059 h 1140"/>
                <a:gd name="T50" fmla="*/ 563 w 270"/>
                <a:gd name="T51" fmla="*/ 1872 h 1140"/>
                <a:gd name="T52" fmla="*/ 431 w 270"/>
                <a:gd name="T53" fmla="*/ 1715 h 1140"/>
                <a:gd name="T54" fmla="*/ 259 w 270"/>
                <a:gd name="T55" fmla="*/ 1559 h 1140"/>
                <a:gd name="T56" fmla="*/ 87 w 270"/>
                <a:gd name="T57" fmla="*/ 1279 h 1140"/>
                <a:gd name="T58" fmla="*/ 0 w 270"/>
                <a:gd name="T59" fmla="*/ 904 h 1140"/>
                <a:gd name="T60" fmla="*/ 43 w 270"/>
                <a:gd name="T61" fmla="*/ 592 h 1140"/>
                <a:gd name="T62" fmla="*/ 87 w 270"/>
                <a:gd name="T63" fmla="*/ 404 h 1140"/>
                <a:gd name="T64" fmla="*/ 175 w 270"/>
                <a:gd name="T65" fmla="*/ 156 h 1140"/>
                <a:gd name="T66" fmla="*/ 346 w 270"/>
                <a:gd name="T67" fmla="*/ 31 h 1140"/>
                <a:gd name="T68" fmla="*/ 518 w 270"/>
                <a:gd name="T69" fmla="*/ 31 h 1140"/>
                <a:gd name="T70" fmla="*/ 689 w 270"/>
                <a:gd name="T71" fmla="*/ 125 h 1140"/>
                <a:gd name="T72" fmla="*/ 689 w 270"/>
                <a:gd name="T73" fmla="*/ 342 h 1140"/>
                <a:gd name="T74" fmla="*/ 649 w 270"/>
                <a:gd name="T75" fmla="*/ 40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225" y="210"/>
                  </a:moveTo>
                  <a:lnTo>
                    <a:pt x="195" y="165"/>
                  </a:lnTo>
                  <a:lnTo>
                    <a:pt x="180" y="135"/>
                  </a:lnTo>
                  <a:lnTo>
                    <a:pt x="150" y="135"/>
                  </a:lnTo>
                  <a:lnTo>
                    <a:pt x="135" y="135"/>
                  </a:lnTo>
                  <a:lnTo>
                    <a:pt x="120" y="150"/>
                  </a:lnTo>
                  <a:lnTo>
                    <a:pt x="105" y="180"/>
                  </a:lnTo>
                  <a:lnTo>
                    <a:pt x="90" y="225"/>
                  </a:lnTo>
                  <a:lnTo>
                    <a:pt x="75" y="255"/>
                  </a:lnTo>
                  <a:lnTo>
                    <a:pt x="75" y="315"/>
                  </a:lnTo>
                  <a:lnTo>
                    <a:pt x="60" y="360"/>
                  </a:lnTo>
                  <a:lnTo>
                    <a:pt x="60" y="405"/>
                  </a:lnTo>
                  <a:lnTo>
                    <a:pt x="75" y="450"/>
                  </a:lnTo>
                  <a:lnTo>
                    <a:pt x="75" y="480"/>
                  </a:lnTo>
                  <a:lnTo>
                    <a:pt x="90" y="510"/>
                  </a:lnTo>
                  <a:lnTo>
                    <a:pt x="105" y="555"/>
                  </a:lnTo>
                  <a:lnTo>
                    <a:pt x="135" y="570"/>
                  </a:lnTo>
                  <a:lnTo>
                    <a:pt x="150" y="555"/>
                  </a:lnTo>
                  <a:lnTo>
                    <a:pt x="165" y="555"/>
                  </a:lnTo>
                  <a:lnTo>
                    <a:pt x="165" y="540"/>
                  </a:lnTo>
                  <a:lnTo>
                    <a:pt x="180" y="510"/>
                  </a:lnTo>
                  <a:lnTo>
                    <a:pt x="180" y="480"/>
                  </a:lnTo>
                  <a:lnTo>
                    <a:pt x="180" y="435"/>
                  </a:lnTo>
                  <a:lnTo>
                    <a:pt x="195" y="435"/>
                  </a:lnTo>
                  <a:lnTo>
                    <a:pt x="210" y="450"/>
                  </a:lnTo>
                  <a:lnTo>
                    <a:pt x="225" y="480"/>
                  </a:lnTo>
                  <a:lnTo>
                    <a:pt x="225" y="510"/>
                  </a:lnTo>
                  <a:lnTo>
                    <a:pt x="240" y="540"/>
                  </a:lnTo>
                  <a:lnTo>
                    <a:pt x="240" y="570"/>
                  </a:lnTo>
                  <a:lnTo>
                    <a:pt x="225" y="600"/>
                  </a:lnTo>
                  <a:lnTo>
                    <a:pt x="225" y="630"/>
                  </a:lnTo>
                  <a:lnTo>
                    <a:pt x="240" y="630"/>
                  </a:lnTo>
                  <a:lnTo>
                    <a:pt x="240" y="660"/>
                  </a:lnTo>
                  <a:lnTo>
                    <a:pt x="255" y="675"/>
                  </a:lnTo>
                  <a:lnTo>
                    <a:pt x="255" y="705"/>
                  </a:lnTo>
                  <a:lnTo>
                    <a:pt x="255" y="735"/>
                  </a:lnTo>
                  <a:lnTo>
                    <a:pt x="255" y="765"/>
                  </a:lnTo>
                  <a:lnTo>
                    <a:pt x="255" y="795"/>
                  </a:lnTo>
                  <a:lnTo>
                    <a:pt x="240" y="810"/>
                  </a:lnTo>
                  <a:lnTo>
                    <a:pt x="255" y="840"/>
                  </a:lnTo>
                  <a:lnTo>
                    <a:pt x="270" y="885"/>
                  </a:lnTo>
                  <a:lnTo>
                    <a:pt x="270" y="930"/>
                  </a:lnTo>
                  <a:lnTo>
                    <a:pt x="270" y="990"/>
                  </a:lnTo>
                  <a:lnTo>
                    <a:pt x="270" y="1035"/>
                  </a:lnTo>
                  <a:lnTo>
                    <a:pt x="255" y="1080"/>
                  </a:lnTo>
                  <a:lnTo>
                    <a:pt x="240" y="1110"/>
                  </a:lnTo>
                  <a:lnTo>
                    <a:pt x="225" y="1140"/>
                  </a:lnTo>
                  <a:lnTo>
                    <a:pt x="240" y="1095"/>
                  </a:lnTo>
                  <a:lnTo>
                    <a:pt x="240" y="1035"/>
                  </a:lnTo>
                  <a:lnTo>
                    <a:pt x="225" y="990"/>
                  </a:lnTo>
                  <a:lnTo>
                    <a:pt x="210" y="945"/>
                  </a:lnTo>
                  <a:lnTo>
                    <a:pt x="195" y="900"/>
                  </a:lnTo>
                  <a:lnTo>
                    <a:pt x="180" y="855"/>
                  </a:lnTo>
                  <a:lnTo>
                    <a:pt x="150" y="825"/>
                  </a:lnTo>
                  <a:lnTo>
                    <a:pt x="135" y="795"/>
                  </a:lnTo>
                  <a:lnTo>
                    <a:pt x="90" y="750"/>
                  </a:lnTo>
                  <a:lnTo>
                    <a:pt x="60" y="690"/>
                  </a:lnTo>
                  <a:lnTo>
                    <a:pt x="30" y="615"/>
                  </a:lnTo>
                  <a:lnTo>
                    <a:pt x="15" y="540"/>
                  </a:lnTo>
                  <a:lnTo>
                    <a:pt x="0" y="435"/>
                  </a:lnTo>
                  <a:lnTo>
                    <a:pt x="0" y="345"/>
                  </a:lnTo>
                  <a:lnTo>
                    <a:pt x="15" y="285"/>
                  </a:lnTo>
                  <a:lnTo>
                    <a:pt x="15" y="240"/>
                  </a:lnTo>
                  <a:lnTo>
                    <a:pt x="30" y="195"/>
                  </a:lnTo>
                  <a:lnTo>
                    <a:pt x="45" y="150"/>
                  </a:lnTo>
                  <a:lnTo>
                    <a:pt x="60" y="75"/>
                  </a:lnTo>
                  <a:lnTo>
                    <a:pt x="90" y="45"/>
                  </a:lnTo>
                  <a:lnTo>
                    <a:pt x="120" y="15"/>
                  </a:lnTo>
                  <a:lnTo>
                    <a:pt x="150" y="0"/>
                  </a:lnTo>
                  <a:lnTo>
                    <a:pt x="180" y="15"/>
                  </a:lnTo>
                  <a:lnTo>
                    <a:pt x="210" y="30"/>
                  </a:lnTo>
                  <a:lnTo>
                    <a:pt x="240" y="60"/>
                  </a:lnTo>
                  <a:lnTo>
                    <a:pt x="270" y="105"/>
                  </a:lnTo>
                  <a:lnTo>
                    <a:pt x="240" y="165"/>
                  </a:lnTo>
                  <a:lnTo>
                    <a:pt x="225" y="210"/>
                  </a:lnTo>
                  <a:lnTo>
                    <a:pt x="225" y="195"/>
                  </a:lnTo>
                  <a:lnTo>
                    <a:pt x="225" y="21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6" name="Freeform 16">
              <a:extLst>
                <a:ext uri="{FF2B5EF4-FFF2-40B4-BE49-F238E27FC236}">
                  <a16:creationId xmlns:a16="http://schemas.microsoft.com/office/drawing/2014/main" xmlns="" id="{1D22AD60-A028-4D3E-8D8D-E8952FA94867}"/>
                </a:ext>
              </a:extLst>
            </p:cNvPr>
            <p:cNvSpPr>
              <a:spLocks/>
            </p:cNvSpPr>
            <p:nvPr/>
          </p:nvSpPr>
          <p:spPr bwMode="auto">
            <a:xfrm>
              <a:off x="9834" y="1542"/>
              <a:ext cx="535" cy="746"/>
            </a:xfrm>
            <a:custGeom>
              <a:avLst/>
              <a:gdLst>
                <a:gd name="T0" fmla="*/ 1070 w 449"/>
                <a:gd name="T1" fmla="*/ 374 h 660"/>
                <a:gd name="T2" fmla="*/ 1114 w 449"/>
                <a:gd name="T3" fmla="*/ 595 h 660"/>
                <a:gd name="T4" fmla="*/ 1114 w 449"/>
                <a:gd name="T5" fmla="*/ 781 h 660"/>
                <a:gd name="T6" fmla="*/ 1028 w 449"/>
                <a:gd name="T7" fmla="*/ 939 h 660"/>
                <a:gd name="T8" fmla="*/ 940 w 449"/>
                <a:gd name="T9" fmla="*/ 1032 h 660"/>
                <a:gd name="T10" fmla="*/ 813 w 449"/>
                <a:gd name="T11" fmla="*/ 1062 h 660"/>
                <a:gd name="T12" fmla="*/ 727 w 449"/>
                <a:gd name="T13" fmla="*/ 1001 h 660"/>
                <a:gd name="T14" fmla="*/ 643 w 449"/>
                <a:gd name="T15" fmla="*/ 844 h 660"/>
                <a:gd name="T16" fmla="*/ 643 w 449"/>
                <a:gd name="T17" fmla="*/ 625 h 660"/>
                <a:gd name="T18" fmla="*/ 688 w 449"/>
                <a:gd name="T19" fmla="*/ 500 h 660"/>
                <a:gd name="T20" fmla="*/ 727 w 449"/>
                <a:gd name="T21" fmla="*/ 437 h 660"/>
                <a:gd name="T22" fmla="*/ 770 w 449"/>
                <a:gd name="T23" fmla="*/ 374 h 660"/>
                <a:gd name="T24" fmla="*/ 727 w 449"/>
                <a:gd name="T25" fmla="*/ 252 h 660"/>
                <a:gd name="T26" fmla="*/ 688 w 449"/>
                <a:gd name="T27" fmla="*/ 188 h 660"/>
                <a:gd name="T28" fmla="*/ 601 w 449"/>
                <a:gd name="T29" fmla="*/ 188 h 660"/>
                <a:gd name="T30" fmla="*/ 556 w 449"/>
                <a:gd name="T31" fmla="*/ 188 h 660"/>
                <a:gd name="T32" fmla="*/ 514 w 449"/>
                <a:gd name="T33" fmla="*/ 62 h 660"/>
                <a:gd name="T34" fmla="*/ 430 w 449"/>
                <a:gd name="T35" fmla="*/ 62 h 660"/>
                <a:gd name="T36" fmla="*/ 387 w 449"/>
                <a:gd name="T37" fmla="*/ 96 h 660"/>
                <a:gd name="T38" fmla="*/ 301 w 449"/>
                <a:gd name="T39" fmla="*/ 96 h 660"/>
                <a:gd name="T40" fmla="*/ 213 w 449"/>
                <a:gd name="T41" fmla="*/ 0 h 660"/>
                <a:gd name="T42" fmla="*/ 87 w 449"/>
                <a:gd name="T43" fmla="*/ 0 h 660"/>
                <a:gd name="T44" fmla="*/ 0 w 449"/>
                <a:gd name="T45" fmla="*/ 125 h 660"/>
                <a:gd name="T46" fmla="*/ 43 w 449"/>
                <a:gd name="T47" fmla="*/ 188 h 660"/>
                <a:gd name="T48" fmla="*/ 170 w 449"/>
                <a:gd name="T49" fmla="*/ 222 h 660"/>
                <a:gd name="T50" fmla="*/ 255 w 449"/>
                <a:gd name="T51" fmla="*/ 344 h 660"/>
                <a:gd name="T52" fmla="*/ 343 w 449"/>
                <a:gd name="T53" fmla="*/ 595 h 660"/>
                <a:gd name="T54" fmla="*/ 430 w 449"/>
                <a:gd name="T55" fmla="*/ 908 h 660"/>
                <a:gd name="T56" fmla="*/ 556 w 449"/>
                <a:gd name="T57" fmla="*/ 1218 h 660"/>
                <a:gd name="T58" fmla="*/ 770 w 449"/>
                <a:gd name="T59" fmla="*/ 1376 h 660"/>
                <a:gd name="T60" fmla="*/ 940 w 449"/>
                <a:gd name="T61" fmla="*/ 1344 h 660"/>
                <a:gd name="T62" fmla="*/ 1070 w 449"/>
                <a:gd name="T63" fmla="*/ 1283 h 660"/>
                <a:gd name="T64" fmla="*/ 1200 w 449"/>
                <a:gd name="T65" fmla="*/ 1032 h 660"/>
                <a:gd name="T66" fmla="*/ 1283 w 449"/>
                <a:gd name="T67" fmla="*/ 752 h 660"/>
                <a:gd name="T68" fmla="*/ 1283 w 449"/>
                <a:gd name="T69" fmla="*/ 437 h 660"/>
                <a:gd name="T70" fmla="*/ 1200 w 449"/>
                <a:gd name="T71" fmla="*/ 125 h 660"/>
                <a:gd name="T72" fmla="*/ 1114 w 449"/>
                <a:gd name="T73" fmla="*/ 125 h 660"/>
                <a:gd name="T74" fmla="*/ 1028 w 449"/>
                <a:gd name="T75" fmla="*/ 252 h 6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9"/>
                <a:gd name="T115" fmla="*/ 0 h 660"/>
                <a:gd name="T116" fmla="*/ 449 w 449"/>
                <a:gd name="T117" fmla="*/ 660 h 6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9" h="660">
                  <a:moveTo>
                    <a:pt x="359" y="120"/>
                  </a:moveTo>
                  <a:lnTo>
                    <a:pt x="374" y="180"/>
                  </a:lnTo>
                  <a:lnTo>
                    <a:pt x="389" y="225"/>
                  </a:lnTo>
                  <a:lnTo>
                    <a:pt x="389" y="285"/>
                  </a:lnTo>
                  <a:lnTo>
                    <a:pt x="389" y="330"/>
                  </a:lnTo>
                  <a:lnTo>
                    <a:pt x="389" y="375"/>
                  </a:lnTo>
                  <a:lnTo>
                    <a:pt x="374" y="420"/>
                  </a:lnTo>
                  <a:lnTo>
                    <a:pt x="359" y="450"/>
                  </a:lnTo>
                  <a:lnTo>
                    <a:pt x="344" y="465"/>
                  </a:lnTo>
                  <a:lnTo>
                    <a:pt x="329" y="495"/>
                  </a:lnTo>
                  <a:lnTo>
                    <a:pt x="299" y="510"/>
                  </a:lnTo>
                  <a:lnTo>
                    <a:pt x="284" y="510"/>
                  </a:lnTo>
                  <a:lnTo>
                    <a:pt x="269" y="495"/>
                  </a:lnTo>
                  <a:lnTo>
                    <a:pt x="254" y="480"/>
                  </a:lnTo>
                  <a:lnTo>
                    <a:pt x="240" y="465"/>
                  </a:lnTo>
                  <a:lnTo>
                    <a:pt x="225" y="405"/>
                  </a:lnTo>
                  <a:lnTo>
                    <a:pt x="225" y="330"/>
                  </a:lnTo>
                  <a:lnTo>
                    <a:pt x="225" y="300"/>
                  </a:lnTo>
                  <a:lnTo>
                    <a:pt x="225" y="270"/>
                  </a:lnTo>
                  <a:lnTo>
                    <a:pt x="240" y="240"/>
                  </a:lnTo>
                  <a:lnTo>
                    <a:pt x="240" y="225"/>
                  </a:lnTo>
                  <a:lnTo>
                    <a:pt x="254" y="210"/>
                  </a:lnTo>
                  <a:lnTo>
                    <a:pt x="269" y="210"/>
                  </a:lnTo>
                  <a:lnTo>
                    <a:pt x="269" y="180"/>
                  </a:lnTo>
                  <a:lnTo>
                    <a:pt x="269" y="135"/>
                  </a:lnTo>
                  <a:lnTo>
                    <a:pt x="254" y="120"/>
                  </a:lnTo>
                  <a:lnTo>
                    <a:pt x="240" y="90"/>
                  </a:lnTo>
                  <a:lnTo>
                    <a:pt x="225" y="90"/>
                  </a:lnTo>
                  <a:lnTo>
                    <a:pt x="210" y="90"/>
                  </a:lnTo>
                  <a:lnTo>
                    <a:pt x="195" y="120"/>
                  </a:lnTo>
                  <a:lnTo>
                    <a:pt x="195" y="90"/>
                  </a:lnTo>
                  <a:lnTo>
                    <a:pt x="180" y="60"/>
                  </a:lnTo>
                  <a:lnTo>
                    <a:pt x="180" y="30"/>
                  </a:lnTo>
                  <a:lnTo>
                    <a:pt x="165" y="30"/>
                  </a:lnTo>
                  <a:lnTo>
                    <a:pt x="150" y="30"/>
                  </a:lnTo>
                  <a:lnTo>
                    <a:pt x="135" y="30"/>
                  </a:lnTo>
                  <a:lnTo>
                    <a:pt x="135" y="45"/>
                  </a:lnTo>
                  <a:lnTo>
                    <a:pt x="120" y="75"/>
                  </a:lnTo>
                  <a:lnTo>
                    <a:pt x="105" y="45"/>
                  </a:lnTo>
                  <a:lnTo>
                    <a:pt x="90" y="15"/>
                  </a:lnTo>
                  <a:lnTo>
                    <a:pt x="75" y="0"/>
                  </a:lnTo>
                  <a:lnTo>
                    <a:pt x="60" y="0"/>
                  </a:lnTo>
                  <a:lnTo>
                    <a:pt x="30" y="0"/>
                  </a:lnTo>
                  <a:lnTo>
                    <a:pt x="15" y="30"/>
                  </a:lnTo>
                  <a:lnTo>
                    <a:pt x="0" y="60"/>
                  </a:lnTo>
                  <a:lnTo>
                    <a:pt x="0" y="90"/>
                  </a:lnTo>
                  <a:lnTo>
                    <a:pt x="15" y="90"/>
                  </a:lnTo>
                  <a:lnTo>
                    <a:pt x="30" y="90"/>
                  </a:lnTo>
                  <a:lnTo>
                    <a:pt x="60" y="105"/>
                  </a:lnTo>
                  <a:lnTo>
                    <a:pt x="75" y="135"/>
                  </a:lnTo>
                  <a:lnTo>
                    <a:pt x="90" y="165"/>
                  </a:lnTo>
                  <a:lnTo>
                    <a:pt x="105" y="225"/>
                  </a:lnTo>
                  <a:lnTo>
                    <a:pt x="120" y="285"/>
                  </a:lnTo>
                  <a:lnTo>
                    <a:pt x="135" y="345"/>
                  </a:lnTo>
                  <a:lnTo>
                    <a:pt x="150" y="435"/>
                  </a:lnTo>
                  <a:lnTo>
                    <a:pt x="165" y="525"/>
                  </a:lnTo>
                  <a:lnTo>
                    <a:pt x="195" y="585"/>
                  </a:lnTo>
                  <a:lnTo>
                    <a:pt x="240" y="630"/>
                  </a:lnTo>
                  <a:lnTo>
                    <a:pt x="269" y="660"/>
                  </a:lnTo>
                  <a:lnTo>
                    <a:pt x="314" y="660"/>
                  </a:lnTo>
                  <a:lnTo>
                    <a:pt x="329" y="645"/>
                  </a:lnTo>
                  <a:lnTo>
                    <a:pt x="344" y="630"/>
                  </a:lnTo>
                  <a:lnTo>
                    <a:pt x="374" y="615"/>
                  </a:lnTo>
                  <a:lnTo>
                    <a:pt x="389" y="570"/>
                  </a:lnTo>
                  <a:lnTo>
                    <a:pt x="419" y="495"/>
                  </a:lnTo>
                  <a:lnTo>
                    <a:pt x="434" y="435"/>
                  </a:lnTo>
                  <a:lnTo>
                    <a:pt x="449" y="360"/>
                  </a:lnTo>
                  <a:lnTo>
                    <a:pt x="449" y="285"/>
                  </a:lnTo>
                  <a:lnTo>
                    <a:pt x="449" y="210"/>
                  </a:lnTo>
                  <a:lnTo>
                    <a:pt x="434" y="135"/>
                  </a:lnTo>
                  <a:lnTo>
                    <a:pt x="419" y="60"/>
                  </a:lnTo>
                  <a:lnTo>
                    <a:pt x="404" y="0"/>
                  </a:lnTo>
                  <a:lnTo>
                    <a:pt x="389" y="60"/>
                  </a:lnTo>
                  <a:lnTo>
                    <a:pt x="359" y="12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7" name="Freeform 17">
              <a:extLst>
                <a:ext uri="{FF2B5EF4-FFF2-40B4-BE49-F238E27FC236}">
                  <a16:creationId xmlns:a16="http://schemas.microsoft.com/office/drawing/2014/main" xmlns="" id="{CCC7630A-635B-4763-A0DE-3F38E03E9ACB}"/>
                </a:ext>
              </a:extLst>
            </p:cNvPr>
            <p:cNvSpPr>
              <a:spLocks/>
            </p:cNvSpPr>
            <p:nvPr/>
          </p:nvSpPr>
          <p:spPr bwMode="auto">
            <a:xfrm>
              <a:off x="1835" y="2475"/>
              <a:ext cx="322" cy="1288"/>
            </a:xfrm>
            <a:custGeom>
              <a:avLst/>
              <a:gdLst>
                <a:gd name="T0" fmla="*/ 213 w 270"/>
                <a:gd name="T1" fmla="*/ 342 h 1140"/>
                <a:gd name="T2" fmla="*/ 346 w 270"/>
                <a:gd name="T3" fmla="*/ 281 h 1140"/>
                <a:gd name="T4" fmla="*/ 431 w 270"/>
                <a:gd name="T5" fmla="*/ 312 h 1140"/>
                <a:gd name="T6" fmla="*/ 518 w 270"/>
                <a:gd name="T7" fmla="*/ 468 h 1140"/>
                <a:gd name="T8" fmla="*/ 563 w 270"/>
                <a:gd name="T9" fmla="*/ 655 h 1140"/>
                <a:gd name="T10" fmla="*/ 601 w 270"/>
                <a:gd name="T11" fmla="*/ 843 h 1140"/>
                <a:gd name="T12" fmla="*/ 563 w 270"/>
                <a:gd name="T13" fmla="*/ 997 h 1140"/>
                <a:gd name="T14" fmla="*/ 475 w 270"/>
                <a:gd name="T15" fmla="*/ 1154 h 1140"/>
                <a:gd name="T16" fmla="*/ 346 w 270"/>
                <a:gd name="T17" fmla="*/ 1154 h 1140"/>
                <a:gd name="T18" fmla="*/ 302 w 270"/>
                <a:gd name="T19" fmla="*/ 1122 h 1140"/>
                <a:gd name="T20" fmla="*/ 259 w 270"/>
                <a:gd name="T21" fmla="*/ 997 h 1140"/>
                <a:gd name="T22" fmla="*/ 213 w 270"/>
                <a:gd name="T23" fmla="*/ 904 h 1140"/>
                <a:gd name="T24" fmla="*/ 130 w 270"/>
                <a:gd name="T25" fmla="*/ 997 h 1140"/>
                <a:gd name="T26" fmla="*/ 87 w 270"/>
                <a:gd name="T27" fmla="*/ 1122 h 1140"/>
                <a:gd name="T28" fmla="*/ 130 w 270"/>
                <a:gd name="T29" fmla="*/ 1247 h 1140"/>
                <a:gd name="T30" fmla="*/ 87 w 270"/>
                <a:gd name="T31" fmla="*/ 1309 h 1140"/>
                <a:gd name="T32" fmla="*/ 43 w 270"/>
                <a:gd name="T33" fmla="*/ 1404 h 1140"/>
                <a:gd name="T34" fmla="*/ 43 w 270"/>
                <a:gd name="T35" fmla="*/ 1530 h 1140"/>
                <a:gd name="T36" fmla="*/ 43 w 270"/>
                <a:gd name="T37" fmla="*/ 1654 h 1140"/>
                <a:gd name="T38" fmla="*/ 43 w 270"/>
                <a:gd name="T39" fmla="*/ 1747 h 1140"/>
                <a:gd name="T40" fmla="*/ 0 w 270"/>
                <a:gd name="T41" fmla="*/ 1934 h 1140"/>
                <a:gd name="T42" fmla="*/ 0 w 270"/>
                <a:gd name="T43" fmla="*/ 2152 h 1140"/>
                <a:gd name="T44" fmla="*/ 87 w 270"/>
                <a:gd name="T45" fmla="*/ 2309 h 1140"/>
                <a:gd name="T46" fmla="*/ 87 w 270"/>
                <a:gd name="T47" fmla="*/ 2278 h 1140"/>
                <a:gd name="T48" fmla="*/ 130 w 270"/>
                <a:gd name="T49" fmla="*/ 2059 h 1140"/>
                <a:gd name="T50" fmla="*/ 213 w 270"/>
                <a:gd name="T51" fmla="*/ 1872 h 1140"/>
                <a:gd name="T52" fmla="*/ 346 w 270"/>
                <a:gd name="T53" fmla="*/ 1715 h 1140"/>
                <a:gd name="T54" fmla="*/ 518 w 270"/>
                <a:gd name="T55" fmla="*/ 1559 h 1140"/>
                <a:gd name="T56" fmla="*/ 689 w 270"/>
                <a:gd name="T57" fmla="*/ 1279 h 1140"/>
                <a:gd name="T58" fmla="*/ 776 w 270"/>
                <a:gd name="T59" fmla="*/ 904 h 1140"/>
                <a:gd name="T60" fmla="*/ 733 w 270"/>
                <a:gd name="T61" fmla="*/ 592 h 1140"/>
                <a:gd name="T62" fmla="*/ 689 w 270"/>
                <a:gd name="T63" fmla="*/ 404 h 1140"/>
                <a:gd name="T64" fmla="*/ 601 w 270"/>
                <a:gd name="T65" fmla="*/ 156 h 1140"/>
                <a:gd name="T66" fmla="*/ 431 w 270"/>
                <a:gd name="T67" fmla="*/ 31 h 1140"/>
                <a:gd name="T68" fmla="*/ 259 w 270"/>
                <a:gd name="T69" fmla="*/ 31 h 1140"/>
                <a:gd name="T70" fmla="*/ 87 w 270"/>
                <a:gd name="T71" fmla="*/ 125 h 1140"/>
                <a:gd name="T72" fmla="*/ 87 w 270"/>
                <a:gd name="T73" fmla="*/ 342 h 1140"/>
                <a:gd name="T74" fmla="*/ 130 w 270"/>
                <a:gd name="T75" fmla="*/ 40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45" y="210"/>
                  </a:moveTo>
                  <a:lnTo>
                    <a:pt x="75" y="165"/>
                  </a:lnTo>
                  <a:lnTo>
                    <a:pt x="90" y="135"/>
                  </a:lnTo>
                  <a:lnTo>
                    <a:pt x="120" y="135"/>
                  </a:lnTo>
                  <a:lnTo>
                    <a:pt x="135" y="135"/>
                  </a:lnTo>
                  <a:lnTo>
                    <a:pt x="150" y="150"/>
                  </a:lnTo>
                  <a:lnTo>
                    <a:pt x="165" y="180"/>
                  </a:lnTo>
                  <a:lnTo>
                    <a:pt x="180" y="225"/>
                  </a:lnTo>
                  <a:lnTo>
                    <a:pt x="195" y="255"/>
                  </a:lnTo>
                  <a:lnTo>
                    <a:pt x="195" y="315"/>
                  </a:lnTo>
                  <a:lnTo>
                    <a:pt x="210" y="360"/>
                  </a:lnTo>
                  <a:lnTo>
                    <a:pt x="210" y="405"/>
                  </a:lnTo>
                  <a:lnTo>
                    <a:pt x="195" y="450"/>
                  </a:lnTo>
                  <a:lnTo>
                    <a:pt x="195" y="480"/>
                  </a:lnTo>
                  <a:lnTo>
                    <a:pt x="180" y="510"/>
                  </a:lnTo>
                  <a:lnTo>
                    <a:pt x="165" y="555"/>
                  </a:lnTo>
                  <a:lnTo>
                    <a:pt x="135" y="570"/>
                  </a:lnTo>
                  <a:lnTo>
                    <a:pt x="120" y="555"/>
                  </a:lnTo>
                  <a:lnTo>
                    <a:pt x="105" y="555"/>
                  </a:lnTo>
                  <a:lnTo>
                    <a:pt x="105" y="540"/>
                  </a:lnTo>
                  <a:lnTo>
                    <a:pt x="90" y="510"/>
                  </a:lnTo>
                  <a:lnTo>
                    <a:pt x="90" y="480"/>
                  </a:lnTo>
                  <a:lnTo>
                    <a:pt x="90" y="435"/>
                  </a:lnTo>
                  <a:lnTo>
                    <a:pt x="75" y="435"/>
                  </a:lnTo>
                  <a:lnTo>
                    <a:pt x="60" y="450"/>
                  </a:lnTo>
                  <a:lnTo>
                    <a:pt x="45" y="480"/>
                  </a:lnTo>
                  <a:lnTo>
                    <a:pt x="45" y="510"/>
                  </a:lnTo>
                  <a:lnTo>
                    <a:pt x="30" y="540"/>
                  </a:lnTo>
                  <a:lnTo>
                    <a:pt x="30" y="570"/>
                  </a:lnTo>
                  <a:lnTo>
                    <a:pt x="45" y="600"/>
                  </a:lnTo>
                  <a:lnTo>
                    <a:pt x="45" y="630"/>
                  </a:lnTo>
                  <a:lnTo>
                    <a:pt x="30" y="630"/>
                  </a:lnTo>
                  <a:lnTo>
                    <a:pt x="30" y="660"/>
                  </a:lnTo>
                  <a:lnTo>
                    <a:pt x="15" y="675"/>
                  </a:lnTo>
                  <a:lnTo>
                    <a:pt x="15" y="705"/>
                  </a:lnTo>
                  <a:lnTo>
                    <a:pt x="15" y="735"/>
                  </a:lnTo>
                  <a:lnTo>
                    <a:pt x="15" y="765"/>
                  </a:lnTo>
                  <a:lnTo>
                    <a:pt x="15" y="795"/>
                  </a:lnTo>
                  <a:lnTo>
                    <a:pt x="30" y="810"/>
                  </a:lnTo>
                  <a:lnTo>
                    <a:pt x="15" y="840"/>
                  </a:lnTo>
                  <a:lnTo>
                    <a:pt x="0" y="885"/>
                  </a:lnTo>
                  <a:lnTo>
                    <a:pt x="0" y="930"/>
                  </a:lnTo>
                  <a:lnTo>
                    <a:pt x="0" y="990"/>
                  </a:lnTo>
                  <a:lnTo>
                    <a:pt x="0" y="1035"/>
                  </a:lnTo>
                  <a:lnTo>
                    <a:pt x="15" y="1080"/>
                  </a:lnTo>
                  <a:lnTo>
                    <a:pt x="30" y="1110"/>
                  </a:lnTo>
                  <a:lnTo>
                    <a:pt x="45" y="1140"/>
                  </a:lnTo>
                  <a:lnTo>
                    <a:pt x="30" y="1095"/>
                  </a:lnTo>
                  <a:lnTo>
                    <a:pt x="30" y="1035"/>
                  </a:lnTo>
                  <a:lnTo>
                    <a:pt x="45" y="990"/>
                  </a:lnTo>
                  <a:lnTo>
                    <a:pt x="60" y="945"/>
                  </a:lnTo>
                  <a:lnTo>
                    <a:pt x="75" y="900"/>
                  </a:lnTo>
                  <a:lnTo>
                    <a:pt x="90" y="855"/>
                  </a:lnTo>
                  <a:lnTo>
                    <a:pt x="120" y="825"/>
                  </a:lnTo>
                  <a:lnTo>
                    <a:pt x="135" y="795"/>
                  </a:lnTo>
                  <a:lnTo>
                    <a:pt x="180" y="750"/>
                  </a:lnTo>
                  <a:lnTo>
                    <a:pt x="210" y="690"/>
                  </a:lnTo>
                  <a:lnTo>
                    <a:pt x="240" y="615"/>
                  </a:lnTo>
                  <a:lnTo>
                    <a:pt x="255" y="540"/>
                  </a:lnTo>
                  <a:lnTo>
                    <a:pt x="270" y="435"/>
                  </a:lnTo>
                  <a:lnTo>
                    <a:pt x="270" y="345"/>
                  </a:lnTo>
                  <a:lnTo>
                    <a:pt x="255" y="285"/>
                  </a:lnTo>
                  <a:lnTo>
                    <a:pt x="255" y="240"/>
                  </a:lnTo>
                  <a:lnTo>
                    <a:pt x="240" y="195"/>
                  </a:lnTo>
                  <a:lnTo>
                    <a:pt x="225" y="150"/>
                  </a:lnTo>
                  <a:lnTo>
                    <a:pt x="210" y="75"/>
                  </a:lnTo>
                  <a:lnTo>
                    <a:pt x="180" y="45"/>
                  </a:lnTo>
                  <a:lnTo>
                    <a:pt x="150" y="15"/>
                  </a:lnTo>
                  <a:lnTo>
                    <a:pt x="120" y="0"/>
                  </a:lnTo>
                  <a:lnTo>
                    <a:pt x="90" y="15"/>
                  </a:lnTo>
                  <a:lnTo>
                    <a:pt x="60" y="30"/>
                  </a:lnTo>
                  <a:lnTo>
                    <a:pt x="30" y="60"/>
                  </a:lnTo>
                  <a:lnTo>
                    <a:pt x="0" y="105"/>
                  </a:lnTo>
                  <a:lnTo>
                    <a:pt x="30" y="165"/>
                  </a:lnTo>
                  <a:lnTo>
                    <a:pt x="45" y="210"/>
                  </a:lnTo>
                  <a:lnTo>
                    <a:pt x="45" y="195"/>
                  </a:lnTo>
                  <a:lnTo>
                    <a:pt x="45" y="21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8" name="Freeform 18">
              <a:extLst>
                <a:ext uri="{FF2B5EF4-FFF2-40B4-BE49-F238E27FC236}">
                  <a16:creationId xmlns:a16="http://schemas.microsoft.com/office/drawing/2014/main" xmlns="" id="{1B635981-EB97-4BEE-BB08-49BBDDA35199}"/>
                </a:ext>
              </a:extLst>
            </p:cNvPr>
            <p:cNvSpPr>
              <a:spLocks/>
            </p:cNvSpPr>
            <p:nvPr/>
          </p:nvSpPr>
          <p:spPr bwMode="auto">
            <a:xfrm>
              <a:off x="2228" y="1542"/>
              <a:ext cx="553" cy="746"/>
            </a:xfrm>
            <a:custGeom>
              <a:avLst/>
              <a:gdLst>
                <a:gd name="T0" fmla="*/ 213 w 464"/>
                <a:gd name="T1" fmla="*/ 374 h 660"/>
                <a:gd name="T2" fmla="*/ 173 w 464"/>
                <a:gd name="T3" fmla="*/ 595 h 660"/>
                <a:gd name="T4" fmla="*/ 173 w 464"/>
                <a:gd name="T5" fmla="*/ 781 h 660"/>
                <a:gd name="T6" fmla="*/ 259 w 464"/>
                <a:gd name="T7" fmla="*/ 939 h 660"/>
                <a:gd name="T8" fmla="*/ 387 w 464"/>
                <a:gd name="T9" fmla="*/ 1032 h 660"/>
                <a:gd name="T10" fmla="*/ 474 w 464"/>
                <a:gd name="T11" fmla="*/ 1062 h 660"/>
                <a:gd name="T12" fmla="*/ 558 w 464"/>
                <a:gd name="T13" fmla="*/ 1001 h 660"/>
                <a:gd name="T14" fmla="*/ 642 w 464"/>
                <a:gd name="T15" fmla="*/ 844 h 660"/>
                <a:gd name="T16" fmla="*/ 642 w 464"/>
                <a:gd name="T17" fmla="*/ 625 h 660"/>
                <a:gd name="T18" fmla="*/ 599 w 464"/>
                <a:gd name="T19" fmla="*/ 500 h 660"/>
                <a:gd name="T20" fmla="*/ 558 w 464"/>
                <a:gd name="T21" fmla="*/ 437 h 660"/>
                <a:gd name="T22" fmla="*/ 517 w 464"/>
                <a:gd name="T23" fmla="*/ 374 h 660"/>
                <a:gd name="T24" fmla="*/ 558 w 464"/>
                <a:gd name="T25" fmla="*/ 252 h 660"/>
                <a:gd name="T26" fmla="*/ 599 w 464"/>
                <a:gd name="T27" fmla="*/ 188 h 660"/>
                <a:gd name="T28" fmla="*/ 686 w 464"/>
                <a:gd name="T29" fmla="*/ 188 h 660"/>
                <a:gd name="T30" fmla="*/ 727 w 464"/>
                <a:gd name="T31" fmla="*/ 188 h 660"/>
                <a:gd name="T32" fmla="*/ 771 w 464"/>
                <a:gd name="T33" fmla="*/ 62 h 660"/>
                <a:gd name="T34" fmla="*/ 855 w 464"/>
                <a:gd name="T35" fmla="*/ 62 h 660"/>
                <a:gd name="T36" fmla="*/ 901 w 464"/>
                <a:gd name="T37" fmla="*/ 96 h 660"/>
                <a:gd name="T38" fmla="*/ 987 w 464"/>
                <a:gd name="T39" fmla="*/ 96 h 660"/>
                <a:gd name="T40" fmla="*/ 1074 w 464"/>
                <a:gd name="T41" fmla="*/ 0 h 660"/>
                <a:gd name="T42" fmla="*/ 1200 w 464"/>
                <a:gd name="T43" fmla="*/ 0 h 660"/>
                <a:gd name="T44" fmla="*/ 1287 w 464"/>
                <a:gd name="T45" fmla="*/ 125 h 660"/>
                <a:gd name="T46" fmla="*/ 1243 w 464"/>
                <a:gd name="T47" fmla="*/ 188 h 660"/>
                <a:gd name="T48" fmla="*/ 1156 w 464"/>
                <a:gd name="T49" fmla="*/ 222 h 660"/>
                <a:gd name="T50" fmla="*/ 1030 w 464"/>
                <a:gd name="T51" fmla="*/ 344 h 660"/>
                <a:gd name="T52" fmla="*/ 943 w 464"/>
                <a:gd name="T53" fmla="*/ 595 h 660"/>
                <a:gd name="T54" fmla="*/ 855 w 464"/>
                <a:gd name="T55" fmla="*/ 908 h 660"/>
                <a:gd name="T56" fmla="*/ 727 w 464"/>
                <a:gd name="T57" fmla="*/ 1218 h 660"/>
                <a:gd name="T58" fmla="*/ 517 w 464"/>
                <a:gd name="T59" fmla="*/ 1376 h 660"/>
                <a:gd name="T60" fmla="*/ 343 w 464"/>
                <a:gd name="T61" fmla="*/ 1344 h 660"/>
                <a:gd name="T62" fmla="*/ 213 w 464"/>
                <a:gd name="T63" fmla="*/ 1283 h 660"/>
                <a:gd name="T64" fmla="*/ 87 w 464"/>
                <a:gd name="T65" fmla="*/ 1032 h 660"/>
                <a:gd name="T66" fmla="*/ 0 w 464"/>
                <a:gd name="T67" fmla="*/ 752 h 660"/>
                <a:gd name="T68" fmla="*/ 0 w 464"/>
                <a:gd name="T69" fmla="*/ 437 h 660"/>
                <a:gd name="T70" fmla="*/ 87 w 464"/>
                <a:gd name="T71" fmla="*/ 125 h 660"/>
                <a:gd name="T72" fmla="*/ 213 w 464"/>
                <a:gd name="T73" fmla="*/ 125 h 660"/>
                <a:gd name="T74" fmla="*/ 259 w 464"/>
                <a:gd name="T75" fmla="*/ 252 h 6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4"/>
                <a:gd name="T115" fmla="*/ 0 h 660"/>
                <a:gd name="T116" fmla="*/ 464 w 464"/>
                <a:gd name="T117" fmla="*/ 660 h 6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4" h="660">
                  <a:moveTo>
                    <a:pt x="90" y="120"/>
                  </a:moveTo>
                  <a:lnTo>
                    <a:pt x="75" y="180"/>
                  </a:lnTo>
                  <a:lnTo>
                    <a:pt x="60" y="225"/>
                  </a:lnTo>
                  <a:lnTo>
                    <a:pt x="60" y="285"/>
                  </a:lnTo>
                  <a:lnTo>
                    <a:pt x="60" y="330"/>
                  </a:lnTo>
                  <a:lnTo>
                    <a:pt x="60" y="375"/>
                  </a:lnTo>
                  <a:lnTo>
                    <a:pt x="75" y="420"/>
                  </a:lnTo>
                  <a:lnTo>
                    <a:pt x="90" y="450"/>
                  </a:lnTo>
                  <a:lnTo>
                    <a:pt x="105" y="465"/>
                  </a:lnTo>
                  <a:lnTo>
                    <a:pt x="135" y="495"/>
                  </a:lnTo>
                  <a:lnTo>
                    <a:pt x="150" y="510"/>
                  </a:lnTo>
                  <a:lnTo>
                    <a:pt x="165" y="510"/>
                  </a:lnTo>
                  <a:lnTo>
                    <a:pt x="180" y="495"/>
                  </a:lnTo>
                  <a:lnTo>
                    <a:pt x="195" y="480"/>
                  </a:lnTo>
                  <a:lnTo>
                    <a:pt x="209" y="465"/>
                  </a:lnTo>
                  <a:lnTo>
                    <a:pt x="224" y="405"/>
                  </a:lnTo>
                  <a:lnTo>
                    <a:pt x="224" y="330"/>
                  </a:lnTo>
                  <a:lnTo>
                    <a:pt x="224" y="300"/>
                  </a:lnTo>
                  <a:lnTo>
                    <a:pt x="224" y="270"/>
                  </a:lnTo>
                  <a:lnTo>
                    <a:pt x="209" y="240"/>
                  </a:lnTo>
                  <a:lnTo>
                    <a:pt x="209" y="225"/>
                  </a:lnTo>
                  <a:lnTo>
                    <a:pt x="195" y="210"/>
                  </a:lnTo>
                  <a:lnTo>
                    <a:pt x="180" y="210"/>
                  </a:lnTo>
                  <a:lnTo>
                    <a:pt x="180" y="180"/>
                  </a:lnTo>
                  <a:lnTo>
                    <a:pt x="180" y="135"/>
                  </a:lnTo>
                  <a:lnTo>
                    <a:pt x="195" y="120"/>
                  </a:lnTo>
                  <a:lnTo>
                    <a:pt x="209" y="90"/>
                  </a:lnTo>
                  <a:lnTo>
                    <a:pt x="224" y="90"/>
                  </a:lnTo>
                  <a:lnTo>
                    <a:pt x="239" y="90"/>
                  </a:lnTo>
                  <a:lnTo>
                    <a:pt x="254" y="120"/>
                  </a:lnTo>
                  <a:lnTo>
                    <a:pt x="254" y="90"/>
                  </a:lnTo>
                  <a:lnTo>
                    <a:pt x="269" y="60"/>
                  </a:lnTo>
                  <a:lnTo>
                    <a:pt x="269" y="30"/>
                  </a:lnTo>
                  <a:lnTo>
                    <a:pt x="284" y="30"/>
                  </a:lnTo>
                  <a:lnTo>
                    <a:pt x="299" y="30"/>
                  </a:lnTo>
                  <a:lnTo>
                    <a:pt x="314" y="30"/>
                  </a:lnTo>
                  <a:lnTo>
                    <a:pt x="314" y="45"/>
                  </a:lnTo>
                  <a:lnTo>
                    <a:pt x="329" y="75"/>
                  </a:lnTo>
                  <a:lnTo>
                    <a:pt x="344" y="45"/>
                  </a:lnTo>
                  <a:lnTo>
                    <a:pt x="359" y="15"/>
                  </a:lnTo>
                  <a:lnTo>
                    <a:pt x="374" y="0"/>
                  </a:lnTo>
                  <a:lnTo>
                    <a:pt x="389" y="0"/>
                  </a:lnTo>
                  <a:lnTo>
                    <a:pt x="419" y="0"/>
                  </a:lnTo>
                  <a:lnTo>
                    <a:pt x="434" y="30"/>
                  </a:lnTo>
                  <a:lnTo>
                    <a:pt x="449" y="60"/>
                  </a:lnTo>
                  <a:lnTo>
                    <a:pt x="464" y="90"/>
                  </a:lnTo>
                  <a:lnTo>
                    <a:pt x="434" y="90"/>
                  </a:lnTo>
                  <a:lnTo>
                    <a:pt x="419" y="90"/>
                  </a:lnTo>
                  <a:lnTo>
                    <a:pt x="404" y="105"/>
                  </a:lnTo>
                  <a:lnTo>
                    <a:pt x="374" y="135"/>
                  </a:lnTo>
                  <a:lnTo>
                    <a:pt x="359" y="165"/>
                  </a:lnTo>
                  <a:lnTo>
                    <a:pt x="344" y="225"/>
                  </a:lnTo>
                  <a:lnTo>
                    <a:pt x="329" y="285"/>
                  </a:lnTo>
                  <a:lnTo>
                    <a:pt x="314" y="345"/>
                  </a:lnTo>
                  <a:lnTo>
                    <a:pt x="299" y="435"/>
                  </a:lnTo>
                  <a:lnTo>
                    <a:pt x="284" y="525"/>
                  </a:lnTo>
                  <a:lnTo>
                    <a:pt x="254" y="585"/>
                  </a:lnTo>
                  <a:lnTo>
                    <a:pt x="209" y="630"/>
                  </a:lnTo>
                  <a:lnTo>
                    <a:pt x="180" y="660"/>
                  </a:lnTo>
                  <a:lnTo>
                    <a:pt x="135" y="660"/>
                  </a:lnTo>
                  <a:lnTo>
                    <a:pt x="120" y="645"/>
                  </a:lnTo>
                  <a:lnTo>
                    <a:pt x="105" y="630"/>
                  </a:lnTo>
                  <a:lnTo>
                    <a:pt x="75" y="615"/>
                  </a:lnTo>
                  <a:lnTo>
                    <a:pt x="60" y="570"/>
                  </a:lnTo>
                  <a:lnTo>
                    <a:pt x="30" y="495"/>
                  </a:lnTo>
                  <a:lnTo>
                    <a:pt x="15" y="435"/>
                  </a:lnTo>
                  <a:lnTo>
                    <a:pt x="0" y="360"/>
                  </a:lnTo>
                  <a:lnTo>
                    <a:pt x="0" y="285"/>
                  </a:lnTo>
                  <a:lnTo>
                    <a:pt x="0" y="210"/>
                  </a:lnTo>
                  <a:lnTo>
                    <a:pt x="15" y="135"/>
                  </a:lnTo>
                  <a:lnTo>
                    <a:pt x="30" y="60"/>
                  </a:lnTo>
                  <a:lnTo>
                    <a:pt x="45" y="0"/>
                  </a:lnTo>
                  <a:lnTo>
                    <a:pt x="75" y="60"/>
                  </a:lnTo>
                  <a:lnTo>
                    <a:pt x="90" y="12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9" name="Freeform 19">
              <a:extLst>
                <a:ext uri="{FF2B5EF4-FFF2-40B4-BE49-F238E27FC236}">
                  <a16:creationId xmlns:a16="http://schemas.microsoft.com/office/drawing/2014/main" xmlns="" id="{112EBE61-82EC-4525-AF22-065CDD1FAE1D}"/>
                </a:ext>
              </a:extLst>
            </p:cNvPr>
            <p:cNvSpPr>
              <a:spLocks/>
            </p:cNvSpPr>
            <p:nvPr/>
          </p:nvSpPr>
          <p:spPr bwMode="auto">
            <a:xfrm>
              <a:off x="10440" y="13223"/>
              <a:ext cx="322" cy="1288"/>
            </a:xfrm>
            <a:custGeom>
              <a:avLst/>
              <a:gdLst>
                <a:gd name="T0" fmla="*/ 563 w 270"/>
                <a:gd name="T1" fmla="*/ 2029 h 1140"/>
                <a:gd name="T2" fmla="*/ 431 w 270"/>
                <a:gd name="T3" fmla="*/ 2088 h 1140"/>
                <a:gd name="T4" fmla="*/ 346 w 270"/>
                <a:gd name="T5" fmla="*/ 2059 h 1140"/>
                <a:gd name="T6" fmla="*/ 259 w 270"/>
                <a:gd name="T7" fmla="*/ 1904 h 1140"/>
                <a:gd name="T8" fmla="*/ 213 w 270"/>
                <a:gd name="T9" fmla="*/ 1715 h 1140"/>
                <a:gd name="T10" fmla="*/ 175 w 270"/>
                <a:gd name="T11" fmla="*/ 1530 h 1140"/>
                <a:gd name="T12" fmla="*/ 213 w 270"/>
                <a:gd name="T13" fmla="*/ 1374 h 1140"/>
                <a:gd name="T14" fmla="*/ 302 w 270"/>
                <a:gd name="T15" fmla="*/ 1247 h 1140"/>
                <a:gd name="T16" fmla="*/ 431 w 270"/>
                <a:gd name="T17" fmla="*/ 1218 h 1140"/>
                <a:gd name="T18" fmla="*/ 475 w 270"/>
                <a:gd name="T19" fmla="*/ 1279 h 1140"/>
                <a:gd name="T20" fmla="*/ 518 w 270"/>
                <a:gd name="T21" fmla="*/ 1404 h 1140"/>
                <a:gd name="T22" fmla="*/ 563 w 270"/>
                <a:gd name="T23" fmla="*/ 1467 h 1140"/>
                <a:gd name="T24" fmla="*/ 649 w 270"/>
                <a:gd name="T25" fmla="*/ 1374 h 1140"/>
                <a:gd name="T26" fmla="*/ 689 w 270"/>
                <a:gd name="T27" fmla="*/ 1247 h 1140"/>
                <a:gd name="T28" fmla="*/ 649 w 270"/>
                <a:gd name="T29" fmla="*/ 1122 h 1140"/>
                <a:gd name="T30" fmla="*/ 689 w 270"/>
                <a:gd name="T31" fmla="*/ 1062 h 1140"/>
                <a:gd name="T32" fmla="*/ 733 w 270"/>
                <a:gd name="T33" fmla="*/ 966 h 1140"/>
                <a:gd name="T34" fmla="*/ 733 w 270"/>
                <a:gd name="T35" fmla="*/ 843 h 1140"/>
                <a:gd name="T36" fmla="*/ 733 w 270"/>
                <a:gd name="T37" fmla="*/ 719 h 1140"/>
                <a:gd name="T38" fmla="*/ 733 w 270"/>
                <a:gd name="T39" fmla="*/ 624 h 1140"/>
                <a:gd name="T40" fmla="*/ 776 w 270"/>
                <a:gd name="T41" fmla="*/ 436 h 1140"/>
                <a:gd name="T42" fmla="*/ 776 w 270"/>
                <a:gd name="T43" fmla="*/ 218 h 1140"/>
                <a:gd name="T44" fmla="*/ 689 w 270"/>
                <a:gd name="T45" fmla="*/ 62 h 1140"/>
                <a:gd name="T46" fmla="*/ 689 w 270"/>
                <a:gd name="T47" fmla="*/ 125 h 1140"/>
                <a:gd name="T48" fmla="*/ 649 w 270"/>
                <a:gd name="T49" fmla="*/ 312 h 1140"/>
                <a:gd name="T50" fmla="*/ 563 w 270"/>
                <a:gd name="T51" fmla="*/ 530 h 1140"/>
                <a:gd name="T52" fmla="*/ 431 w 270"/>
                <a:gd name="T53" fmla="*/ 655 h 1140"/>
                <a:gd name="T54" fmla="*/ 259 w 270"/>
                <a:gd name="T55" fmla="*/ 812 h 1140"/>
                <a:gd name="T56" fmla="*/ 87 w 270"/>
                <a:gd name="T57" fmla="*/ 1091 h 1140"/>
                <a:gd name="T58" fmla="*/ 0 w 270"/>
                <a:gd name="T59" fmla="*/ 1467 h 1140"/>
                <a:gd name="T60" fmla="*/ 43 w 270"/>
                <a:gd name="T61" fmla="*/ 1778 h 1140"/>
                <a:gd name="T62" fmla="*/ 87 w 270"/>
                <a:gd name="T63" fmla="*/ 1967 h 1140"/>
                <a:gd name="T64" fmla="*/ 175 w 270"/>
                <a:gd name="T65" fmla="*/ 2213 h 1140"/>
                <a:gd name="T66" fmla="*/ 346 w 270"/>
                <a:gd name="T67" fmla="*/ 2340 h 1140"/>
                <a:gd name="T68" fmla="*/ 518 w 270"/>
                <a:gd name="T69" fmla="*/ 2370 h 1140"/>
                <a:gd name="T70" fmla="*/ 689 w 270"/>
                <a:gd name="T71" fmla="*/ 2245 h 1140"/>
                <a:gd name="T72" fmla="*/ 689 w 270"/>
                <a:gd name="T73" fmla="*/ 2059 h 1140"/>
                <a:gd name="T74" fmla="*/ 649 w 270"/>
                <a:gd name="T75" fmla="*/ 193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225" y="945"/>
                  </a:moveTo>
                  <a:lnTo>
                    <a:pt x="195" y="975"/>
                  </a:lnTo>
                  <a:lnTo>
                    <a:pt x="180" y="1005"/>
                  </a:lnTo>
                  <a:lnTo>
                    <a:pt x="150" y="1005"/>
                  </a:lnTo>
                  <a:lnTo>
                    <a:pt x="135" y="1005"/>
                  </a:lnTo>
                  <a:lnTo>
                    <a:pt x="120" y="990"/>
                  </a:lnTo>
                  <a:lnTo>
                    <a:pt x="105" y="960"/>
                  </a:lnTo>
                  <a:lnTo>
                    <a:pt x="90" y="915"/>
                  </a:lnTo>
                  <a:lnTo>
                    <a:pt x="75" y="885"/>
                  </a:lnTo>
                  <a:lnTo>
                    <a:pt x="75" y="825"/>
                  </a:lnTo>
                  <a:lnTo>
                    <a:pt x="60" y="780"/>
                  </a:lnTo>
                  <a:lnTo>
                    <a:pt x="60" y="735"/>
                  </a:lnTo>
                  <a:lnTo>
                    <a:pt x="75" y="690"/>
                  </a:lnTo>
                  <a:lnTo>
                    <a:pt x="75" y="660"/>
                  </a:lnTo>
                  <a:lnTo>
                    <a:pt x="90" y="630"/>
                  </a:lnTo>
                  <a:lnTo>
                    <a:pt x="105" y="600"/>
                  </a:lnTo>
                  <a:lnTo>
                    <a:pt x="135" y="585"/>
                  </a:lnTo>
                  <a:lnTo>
                    <a:pt x="150" y="585"/>
                  </a:lnTo>
                  <a:lnTo>
                    <a:pt x="165" y="585"/>
                  </a:lnTo>
                  <a:lnTo>
                    <a:pt x="165" y="615"/>
                  </a:lnTo>
                  <a:lnTo>
                    <a:pt x="180" y="630"/>
                  </a:lnTo>
                  <a:lnTo>
                    <a:pt x="180" y="675"/>
                  </a:lnTo>
                  <a:lnTo>
                    <a:pt x="180" y="705"/>
                  </a:lnTo>
                  <a:lnTo>
                    <a:pt x="195" y="705"/>
                  </a:lnTo>
                  <a:lnTo>
                    <a:pt x="210" y="690"/>
                  </a:lnTo>
                  <a:lnTo>
                    <a:pt x="225" y="660"/>
                  </a:lnTo>
                  <a:lnTo>
                    <a:pt x="225" y="630"/>
                  </a:lnTo>
                  <a:lnTo>
                    <a:pt x="240" y="600"/>
                  </a:lnTo>
                  <a:lnTo>
                    <a:pt x="240" y="570"/>
                  </a:lnTo>
                  <a:lnTo>
                    <a:pt x="225" y="540"/>
                  </a:lnTo>
                  <a:lnTo>
                    <a:pt x="225" y="510"/>
                  </a:lnTo>
                  <a:lnTo>
                    <a:pt x="240" y="510"/>
                  </a:lnTo>
                  <a:lnTo>
                    <a:pt x="240" y="480"/>
                  </a:lnTo>
                  <a:lnTo>
                    <a:pt x="255" y="465"/>
                  </a:lnTo>
                  <a:lnTo>
                    <a:pt x="255" y="435"/>
                  </a:lnTo>
                  <a:lnTo>
                    <a:pt x="255" y="405"/>
                  </a:lnTo>
                  <a:lnTo>
                    <a:pt x="255" y="375"/>
                  </a:lnTo>
                  <a:lnTo>
                    <a:pt x="255" y="345"/>
                  </a:lnTo>
                  <a:lnTo>
                    <a:pt x="240" y="330"/>
                  </a:lnTo>
                  <a:lnTo>
                    <a:pt x="255" y="300"/>
                  </a:lnTo>
                  <a:lnTo>
                    <a:pt x="270" y="255"/>
                  </a:lnTo>
                  <a:lnTo>
                    <a:pt x="270" y="210"/>
                  </a:lnTo>
                  <a:lnTo>
                    <a:pt x="270" y="165"/>
                  </a:lnTo>
                  <a:lnTo>
                    <a:pt x="270" y="105"/>
                  </a:lnTo>
                  <a:lnTo>
                    <a:pt x="255" y="60"/>
                  </a:lnTo>
                  <a:lnTo>
                    <a:pt x="240" y="30"/>
                  </a:lnTo>
                  <a:lnTo>
                    <a:pt x="225" y="0"/>
                  </a:lnTo>
                  <a:lnTo>
                    <a:pt x="240" y="60"/>
                  </a:lnTo>
                  <a:lnTo>
                    <a:pt x="240" y="105"/>
                  </a:lnTo>
                  <a:lnTo>
                    <a:pt x="225" y="150"/>
                  </a:lnTo>
                  <a:lnTo>
                    <a:pt x="210" y="195"/>
                  </a:lnTo>
                  <a:lnTo>
                    <a:pt x="195" y="255"/>
                  </a:lnTo>
                  <a:lnTo>
                    <a:pt x="180" y="285"/>
                  </a:lnTo>
                  <a:lnTo>
                    <a:pt x="150" y="315"/>
                  </a:lnTo>
                  <a:lnTo>
                    <a:pt x="135" y="345"/>
                  </a:lnTo>
                  <a:lnTo>
                    <a:pt x="90" y="390"/>
                  </a:lnTo>
                  <a:lnTo>
                    <a:pt x="60" y="450"/>
                  </a:lnTo>
                  <a:lnTo>
                    <a:pt x="30" y="525"/>
                  </a:lnTo>
                  <a:lnTo>
                    <a:pt x="15" y="615"/>
                  </a:lnTo>
                  <a:lnTo>
                    <a:pt x="0" y="705"/>
                  </a:lnTo>
                  <a:lnTo>
                    <a:pt x="0" y="795"/>
                  </a:lnTo>
                  <a:lnTo>
                    <a:pt x="15" y="855"/>
                  </a:lnTo>
                  <a:lnTo>
                    <a:pt x="15" y="900"/>
                  </a:lnTo>
                  <a:lnTo>
                    <a:pt x="30" y="945"/>
                  </a:lnTo>
                  <a:lnTo>
                    <a:pt x="45" y="990"/>
                  </a:lnTo>
                  <a:lnTo>
                    <a:pt x="60" y="1065"/>
                  </a:lnTo>
                  <a:lnTo>
                    <a:pt x="90" y="1110"/>
                  </a:lnTo>
                  <a:lnTo>
                    <a:pt x="120" y="1125"/>
                  </a:lnTo>
                  <a:lnTo>
                    <a:pt x="150" y="1140"/>
                  </a:lnTo>
                  <a:lnTo>
                    <a:pt x="180" y="1140"/>
                  </a:lnTo>
                  <a:lnTo>
                    <a:pt x="210" y="1110"/>
                  </a:lnTo>
                  <a:lnTo>
                    <a:pt x="240" y="1080"/>
                  </a:lnTo>
                  <a:lnTo>
                    <a:pt x="270" y="1035"/>
                  </a:lnTo>
                  <a:lnTo>
                    <a:pt x="240" y="990"/>
                  </a:lnTo>
                  <a:lnTo>
                    <a:pt x="225" y="945"/>
                  </a:lnTo>
                  <a:lnTo>
                    <a:pt x="225" y="930"/>
                  </a:lnTo>
                  <a:lnTo>
                    <a:pt x="225" y="945"/>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30" name="Freeform 20">
              <a:extLst>
                <a:ext uri="{FF2B5EF4-FFF2-40B4-BE49-F238E27FC236}">
                  <a16:creationId xmlns:a16="http://schemas.microsoft.com/office/drawing/2014/main" xmlns="" id="{DAB3B6F5-01EB-4051-9844-E8561741FC7F}"/>
                </a:ext>
              </a:extLst>
            </p:cNvPr>
            <p:cNvSpPr>
              <a:spLocks/>
            </p:cNvSpPr>
            <p:nvPr/>
          </p:nvSpPr>
          <p:spPr bwMode="auto">
            <a:xfrm>
              <a:off x="9834" y="14698"/>
              <a:ext cx="535" cy="763"/>
            </a:xfrm>
            <a:custGeom>
              <a:avLst/>
              <a:gdLst>
                <a:gd name="T0" fmla="*/ 1070 w 449"/>
                <a:gd name="T1" fmla="*/ 1002 h 675"/>
                <a:gd name="T2" fmla="*/ 1114 w 449"/>
                <a:gd name="T3" fmla="*/ 782 h 675"/>
                <a:gd name="T4" fmla="*/ 1114 w 449"/>
                <a:gd name="T5" fmla="*/ 595 h 675"/>
                <a:gd name="T6" fmla="*/ 1028 w 449"/>
                <a:gd name="T7" fmla="*/ 468 h 675"/>
                <a:gd name="T8" fmla="*/ 940 w 449"/>
                <a:gd name="T9" fmla="*/ 345 h 675"/>
                <a:gd name="T10" fmla="*/ 813 w 449"/>
                <a:gd name="T11" fmla="*/ 313 h 675"/>
                <a:gd name="T12" fmla="*/ 727 w 449"/>
                <a:gd name="T13" fmla="*/ 374 h 675"/>
                <a:gd name="T14" fmla="*/ 643 w 449"/>
                <a:gd name="T15" fmla="*/ 532 h 675"/>
                <a:gd name="T16" fmla="*/ 643 w 449"/>
                <a:gd name="T17" fmla="*/ 752 h 675"/>
                <a:gd name="T18" fmla="*/ 688 w 449"/>
                <a:gd name="T19" fmla="*/ 876 h 675"/>
                <a:gd name="T20" fmla="*/ 727 w 449"/>
                <a:gd name="T21" fmla="*/ 939 h 675"/>
                <a:gd name="T22" fmla="*/ 770 w 449"/>
                <a:gd name="T23" fmla="*/ 1002 h 675"/>
                <a:gd name="T24" fmla="*/ 727 w 449"/>
                <a:gd name="T25" fmla="*/ 1156 h 675"/>
                <a:gd name="T26" fmla="*/ 688 w 449"/>
                <a:gd name="T27" fmla="*/ 1219 h 675"/>
                <a:gd name="T28" fmla="*/ 601 w 449"/>
                <a:gd name="T29" fmla="*/ 1188 h 675"/>
                <a:gd name="T30" fmla="*/ 556 w 449"/>
                <a:gd name="T31" fmla="*/ 1188 h 675"/>
                <a:gd name="T32" fmla="*/ 514 w 449"/>
                <a:gd name="T33" fmla="*/ 1315 h 675"/>
                <a:gd name="T34" fmla="*/ 430 w 449"/>
                <a:gd name="T35" fmla="*/ 1344 h 675"/>
                <a:gd name="T36" fmla="*/ 387 w 449"/>
                <a:gd name="T37" fmla="*/ 1283 h 675"/>
                <a:gd name="T38" fmla="*/ 301 w 449"/>
                <a:gd name="T39" fmla="*/ 1283 h 675"/>
                <a:gd name="T40" fmla="*/ 213 w 449"/>
                <a:gd name="T41" fmla="*/ 1376 h 675"/>
                <a:gd name="T42" fmla="*/ 87 w 449"/>
                <a:gd name="T43" fmla="*/ 1376 h 675"/>
                <a:gd name="T44" fmla="*/ 0 w 449"/>
                <a:gd name="T45" fmla="*/ 1283 h 675"/>
                <a:gd name="T46" fmla="*/ 43 w 449"/>
                <a:gd name="T47" fmla="*/ 1219 h 675"/>
                <a:gd name="T48" fmla="*/ 170 w 449"/>
                <a:gd name="T49" fmla="*/ 1156 h 675"/>
                <a:gd name="T50" fmla="*/ 255 w 449"/>
                <a:gd name="T51" fmla="*/ 1033 h 675"/>
                <a:gd name="T52" fmla="*/ 343 w 449"/>
                <a:gd name="T53" fmla="*/ 782 h 675"/>
                <a:gd name="T54" fmla="*/ 430 w 449"/>
                <a:gd name="T55" fmla="*/ 468 h 675"/>
                <a:gd name="T56" fmla="*/ 556 w 449"/>
                <a:gd name="T57" fmla="*/ 157 h 675"/>
                <a:gd name="T58" fmla="*/ 770 w 449"/>
                <a:gd name="T59" fmla="*/ 0 h 675"/>
                <a:gd name="T60" fmla="*/ 940 w 449"/>
                <a:gd name="T61" fmla="*/ 31 h 675"/>
                <a:gd name="T62" fmla="*/ 1070 w 449"/>
                <a:gd name="T63" fmla="*/ 96 h 675"/>
                <a:gd name="T64" fmla="*/ 1200 w 449"/>
                <a:gd name="T65" fmla="*/ 313 h 675"/>
                <a:gd name="T66" fmla="*/ 1283 w 449"/>
                <a:gd name="T67" fmla="*/ 625 h 675"/>
                <a:gd name="T68" fmla="*/ 1283 w 449"/>
                <a:gd name="T69" fmla="*/ 939 h 675"/>
                <a:gd name="T70" fmla="*/ 1200 w 449"/>
                <a:gd name="T71" fmla="*/ 1251 h 675"/>
                <a:gd name="T72" fmla="*/ 1114 w 449"/>
                <a:gd name="T73" fmla="*/ 1251 h 675"/>
                <a:gd name="T74" fmla="*/ 1028 w 449"/>
                <a:gd name="T75" fmla="*/ 1127 h 6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9"/>
                <a:gd name="T115" fmla="*/ 0 h 675"/>
                <a:gd name="T116" fmla="*/ 449 w 449"/>
                <a:gd name="T117" fmla="*/ 675 h 6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9" h="675">
                  <a:moveTo>
                    <a:pt x="359" y="540"/>
                  </a:moveTo>
                  <a:lnTo>
                    <a:pt x="374" y="480"/>
                  </a:lnTo>
                  <a:lnTo>
                    <a:pt x="389" y="435"/>
                  </a:lnTo>
                  <a:lnTo>
                    <a:pt x="389" y="375"/>
                  </a:lnTo>
                  <a:lnTo>
                    <a:pt x="389" y="330"/>
                  </a:lnTo>
                  <a:lnTo>
                    <a:pt x="389" y="285"/>
                  </a:lnTo>
                  <a:lnTo>
                    <a:pt x="374" y="255"/>
                  </a:lnTo>
                  <a:lnTo>
                    <a:pt x="359" y="225"/>
                  </a:lnTo>
                  <a:lnTo>
                    <a:pt x="344" y="195"/>
                  </a:lnTo>
                  <a:lnTo>
                    <a:pt x="329" y="165"/>
                  </a:lnTo>
                  <a:lnTo>
                    <a:pt x="299" y="150"/>
                  </a:lnTo>
                  <a:lnTo>
                    <a:pt x="284" y="150"/>
                  </a:lnTo>
                  <a:lnTo>
                    <a:pt x="269" y="165"/>
                  </a:lnTo>
                  <a:lnTo>
                    <a:pt x="254" y="180"/>
                  </a:lnTo>
                  <a:lnTo>
                    <a:pt x="240" y="195"/>
                  </a:lnTo>
                  <a:lnTo>
                    <a:pt x="225" y="255"/>
                  </a:lnTo>
                  <a:lnTo>
                    <a:pt x="225" y="330"/>
                  </a:lnTo>
                  <a:lnTo>
                    <a:pt x="225" y="360"/>
                  </a:lnTo>
                  <a:lnTo>
                    <a:pt x="225" y="390"/>
                  </a:lnTo>
                  <a:lnTo>
                    <a:pt x="240" y="420"/>
                  </a:lnTo>
                  <a:lnTo>
                    <a:pt x="240" y="435"/>
                  </a:lnTo>
                  <a:lnTo>
                    <a:pt x="254" y="450"/>
                  </a:lnTo>
                  <a:lnTo>
                    <a:pt x="269" y="450"/>
                  </a:lnTo>
                  <a:lnTo>
                    <a:pt x="269" y="480"/>
                  </a:lnTo>
                  <a:lnTo>
                    <a:pt x="269" y="525"/>
                  </a:lnTo>
                  <a:lnTo>
                    <a:pt x="254" y="555"/>
                  </a:lnTo>
                  <a:lnTo>
                    <a:pt x="240" y="570"/>
                  </a:lnTo>
                  <a:lnTo>
                    <a:pt x="240" y="585"/>
                  </a:lnTo>
                  <a:lnTo>
                    <a:pt x="225" y="570"/>
                  </a:lnTo>
                  <a:lnTo>
                    <a:pt x="210" y="570"/>
                  </a:lnTo>
                  <a:lnTo>
                    <a:pt x="195" y="540"/>
                  </a:lnTo>
                  <a:lnTo>
                    <a:pt x="195" y="570"/>
                  </a:lnTo>
                  <a:lnTo>
                    <a:pt x="180" y="600"/>
                  </a:lnTo>
                  <a:lnTo>
                    <a:pt x="180" y="630"/>
                  </a:lnTo>
                  <a:lnTo>
                    <a:pt x="165" y="645"/>
                  </a:lnTo>
                  <a:lnTo>
                    <a:pt x="150" y="645"/>
                  </a:lnTo>
                  <a:lnTo>
                    <a:pt x="135" y="630"/>
                  </a:lnTo>
                  <a:lnTo>
                    <a:pt x="135" y="615"/>
                  </a:lnTo>
                  <a:lnTo>
                    <a:pt x="120" y="585"/>
                  </a:lnTo>
                  <a:lnTo>
                    <a:pt x="105" y="615"/>
                  </a:lnTo>
                  <a:lnTo>
                    <a:pt x="90" y="660"/>
                  </a:lnTo>
                  <a:lnTo>
                    <a:pt x="75" y="660"/>
                  </a:lnTo>
                  <a:lnTo>
                    <a:pt x="60" y="675"/>
                  </a:lnTo>
                  <a:lnTo>
                    <a:pt x="30" y="660"/>
                  </a:lnTo>
                  <a:lnTo>
                    <a:pt x="15" y="645"/>
                  </a:lnTo>
                  <a:lnTo>
                    <a:pt x="0" y="615"/>
                  </a:lnTo>
                  <a:lnTo>
                    <a:pt x="0" y="570"/>
                  </a:lnTo>
                  <a:lnTo>
                    <a:pt x="15" y="585"/>
                  </a:lnTo>
                  <a:lnTo>
                    <a:pt x="30" y="570"/>
                  </a:lnTo>
                  <a:lnTo>
                    <a:pt x="60" y="555"/>
                  </a:lnTo>
                  <a:lnTo>
                    <a:pt x="75" y="525"/>
                  </a:lnTo>
                  <a:lnTo>
                    <a:pt x="90" y="495"/>
                  </a:lnTo>
                  <a:lnTo>
                    <a:pt x="105" y="435"/>
                  </a:lnTo>
                  <a:lnTo>
                    <a:pt x="120" y="375"/>
                  </a:lnTo>
                  <a:lnTo>
                    <a:pt x="135" y="315"/>
                  </a:lnTo>
                  <a:lnTo>
                    <a:pt x="150" y="225"/>
                  </a:lnTo>
                  <a:lnTo>
                    <a:pt x="165" y="135"/>
                  </a:lnTo>
                  <a:lnTo>
                    <a:pt x="195" y="75"/>
                  </a:lnTo>
                  <a:lnTo>
                    <a:pt x="240" y="30"/>
                  </a:lnTo>
                  <a:lnTo>
                    <a:pt x="269" y="0"/>
                  </a:lnTo>
                  <a:lnTo>
                    <a:pt x="314" y="0"/>
                  </a:lnTo>
                  <a:lnTo>
                    <a:pt x="329" y="15"/>
                  </a:lnTo>
                  <a:lnTo>
                    <a:pt x="344" y="30"/>
                  </a:lnTo>
                  <a:lnTo>
                    <a:pt x="374" y="45"/>
                  </a:lnTo>
                  <a:lnTo>
                    <a:pt x="389" y="90"/>
                  </a:lnTo>
                  <a:lnTo>
                    <a:pt x="419" y="150"/>
                  </a:lnTo>
                  <a:lnTo>
                    <a:pt x="434" y="225"/>
                  </a:lnTo>
                  <a:lnTo>
                    <a:pt x="449" y="300"/>
                  </a:lnTo>
                  <a:lnTo>
                    <a:pt x="449" y="375"/>
                  </a:lnTo>
                  <a:lnTo>
                    <a:pt x="449" y="450"/>
                  </a:lnTo>
                  <a:lnTo>
                    <a:pt x="434" y="525"/>
                  </a:lnTo>
                  <a:lnTo>
                    <a:pt x="419" y="600"/>
                  </a:lnTo>
                  <a:lnTo>
                    <a:pt x="404" y="675"/>
                  </a:lnTo>
                  <a:lnTo>
                    <a:pt x="389" y="600"/>
                  </a:lnTo>
                  <a:lnTo>
                    <a:pt x="359" y="54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31" name="Freeform 21">
              <a:extLst>
                <a:ext uri="{FF2B5EF4-FFF2-40B4-BE49-F238E27FC236}">
                  <a16:creationId xmlns:a16="http://schemas.microsoft.com/office/drawing/2014/main" xmlns="" id="{B0717765-03FA-4747-BC5F-F0D941B70483}"/>
                </a:ext>
              </a:extLst>
            </p:cNvPr>
            <p:cNvSpPr>
              <a:spLocks/>
            </p:cNvSpPr>
            <p:nvPr/>
          </p:nvSpPr>
          <p:spPr bwMode="auto">
            <a:xfrm>
              <a:off x="1835" y="13223"/>
              <a:ext cx="322" cy="1288"/>
            </a:xfrm>
            <a:custGeom>
              <a:avLst/>
              <a:gdLst>
                <a:gd name="T0" fmla="*/ 213 w 270"/>
                <a:gd name="T1" fmla="*/ 2029 h 1140"/>
                <a:gd name="T2" fmla="*/ 346 w 270"/>
                <a:gd name="T3" fmla="*/ 2088 h 1140"/>
                <a:gd name="T4" fmla="*/ 431 w 270"/>
                <a:gd name="T5" fmla="*/ 2059 h 1140"/>
                <a:gd name="T6" fmla="*/ 518 w 270"/>
                <a:gd name="T7" fmla="*/ 1904 h 1140"/>
                <a:gd name="T8" fmla="*/ 563 w 270"/>
                <a:gd name="T9" fmla="*/ 1715 h 1140"/>
                <a:gd name="T10" fmla="*/ 601 w 270"/>
                <a:gd name="T11" fmla="*/ 1530 h 1140"/>
                <a:gd name="T12" fmla="*/ 563 w 270"/>
                <a:gd name="T13" fmla="*/ 1374 h 1140"/>
                <a:gd name="T14" fmla="*/ 475 w 270"/>
                <a:gd name="T15" fmla="*/ 1247 h 1140"/>
                <a:gd name="T16" fmla="*/ 346 w 270"/>
                <a:gd name="T17" fmla="*/ 1218 h 1140"/>
                <a:gd name="T18" fmla="*/ 302 w 270"/>
                <a:gd name="T19" fmla="*/ 1279 h 1140"/>
                <a:gd name="T20" fmla="*/ 259 w 270"/>
                <a:gd name="T21" fmla="*/ 1404 h 1140"/>
                <a:gd name="T22" fmla="*/ 213 w 270"/>
                <a:gd name="T23" fmla="*/ 1467 h 1140"/>
                <a:gd name="T24" fmla="*/ 130 w 270"/>
                <a:gd name="T25" fmla="*/ 1374 h 1140"/>
                <a:gd name="T26" fmla="*/ 87 w 270"/>
                <a:gd name="T27" fmla="*/ 1247 h 1140"/>
                <a:gd name="T28" fmla="*/ 130 w 270"/>
                <a:gd name="T29" fmla="*/ 1122 h 1140"/>
                <a:gd name="T30" fmla="*/ 87 w 270"/>
                <a:gd name="T31" fmla="*/ 1062 h 1140"/>
                <a:gd name="T32" fmla="*/ 43 w 270"/>
                <a:gd name="T33" fmla="*/ 966 h 1140"/>
                <a:gd name="T34" fmla="*/ 43 w 270"/>
                <a:gd name="T35" fmla="*/ 843 h 1140"/>
                <a:gd name="T36" fmla="*/ 43 w 270"/>
                <a:gd name="T37" fmla="*/ 719 h 1140"/>
                <a:gd name="T38" fmla="*/ 43 w 270"/>
                <a:gd name="T39" fmla="*/ 624 h 1140"/>
                <a:gd name="T40" fmla="*/ 0 w 270"/>
                <a:gd name="T41" fmla="*/ 436 h 1140"/>
                <a:gd name="T42" fmla="*/ 0 w 270"/>
                <a:gd name="T43" fmla="*/ 218 h 1140"/>
                <a:gd name="T44" fmla="*/ 87 w 270"/>
                <a:gd name="T45" fmla="*/ 62 h 1140"/>
                <a:gd name="T46" fmla="*/ 87 w 270"/>
                <a:gd name="T47" fmla="*/ 125 h 1140"/>
                <a:gd name="T48" fmla="*/ 130 w 270"/>
                <a:gd name="T49" fmla="*/ 312 h 1140"/>
                <a:gd name="T50" fmla="*/ 213 w 270"/>
                <a:gd name="T51" fmla="*/ 530 h 1140"/>
                <a:gd name="T52" fmla="*/ 346 w 270"/>
                <a:gd name="T53" fmla="*/ 655 h 1140"/>
                <a:gd name="T54" fmla="*/ 518 w 270"/>
                <a:gd name="T55" fmla="*/ 812 h 1140"/>
                <a:gd name="T56" fmla="*/ 689 w 270"/>
                <a:gd name="T57" fmla="*/ 1091 h 1140"/>
                <a:gd name="T58" fmla="*/ 776 w 270"/>
                <a:gd name="T59" fmla="*/ 1467 h 1140"/>
                <a:gd name="T60" fmla="*/ 733 w 270"/>
                <a:gd name="T61" fmla="*/ 1778 h 1140"/>
                <a:gd name="T62" fmla="*/ 689 w 270"/>
                <a:gd name="T63" fmla="*/ 1967 h 1140"/>
                <a:gd name="T64" fmla="*/ 601 w 270"/>
                <a:gd name="T65" fmla="*/ 2213 h 1140"/>
                <a:gd name="T66" fmla="*/ 431 w 270"/>
                <a:gd name="T67" fmla="*/ 2340 h 1140"/>
                <a:gd name="T68" fmla="*/ 259 w 270"/>
                <a:gd name="T69" fmla="*/ 2370 h 1140"/>
                <a:gd name="T70" fmla="*/ 87 w 270"/>
                <a:gd name="T71" fmla="*/ 2245 h 1140"/>
                <a:gd name="T72" fmla="*/ 87 w 270"/>
                <a:gd name="T73" fmla="*/ 2059 h 1140"/>
                <a:gd name="T74" fmla="*/ 130 w 270"/>
                <a:gd name="T75" fmla="*/ 193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45" y="945"/>
                  </a:moveTo>
                  <a:lnTo>
                    <a:pt x="75" y="975"/>
                  </a:lnTo>
                  <a:lnTo>
                    <a:pt x="90" y="1005"/>
                  </a:lnTo>
                  <a:lnTo>
                    <a:pt x="120" y="1005"/>
                  </a:lnTo>
                  <a:lnTo>
                    <a:pt x="135" y="1005"/>
                  </a:lnTo>
                  <a:lnTo>
                    <a:pt x="150" y="990"/>
                  </a:lnTo>
                  <a:lnTo>
                    <a:pt x="165" y="960"/>
                  </a:lnTo>
                  <a:lnTo>
                    <a:pt x="180" y="915"/>
                  </a:lnTo>
                  <a:lnTo>
                    <a:pt x="195" y="885"/>
                  </a:lnTo>
                  <a:lnTo>
                    <a:pt x="195" y="825"/>
                  </a:lnTo>
                  <a:lnTo>
                    <a:pt x="210" y="780"/>
                  </a:lnTo>
                  <a:lnTo>
                    <a:pt x="210" y="735"/>
                  </a:lnTo>
                  <a:lnTo>
                    <a:pt x="195" y="690"/>
                  </a:lnTo>
                  <a:lnTo>
                    <a:pt x="195" y="660"/>
                  </a:lnTo>
                  <a:lnTo>
                    <a:pt x="180" y="630"/>
                  </a:lnTo>
                  <a:lnTo>
                    <a:pt x="165" y="600"/>
                  </a:lnTo>
                  <a:lnTo>
                    <a:pt x="135" y="585"/>
                  </a:lnTo>
                  <a:lnTo>
                    <a:pt x="120" y="585"/>
                  </a:lnTo>
                  <a:lnTo>
                    <a:pt x="105" y="585"/>
                  </a:lnTo>
                  <a:lnTo>
                    <a:pt x="105" y="615"/>
                  </a:lnTo>
                  <a:lnTo>
                    <a:pt x="90" y="630"/>
                  </a:lnTo>
                  <a:lnTo>
                    <a:pt x="90" y="675"/>
                  </a:lnTo>
                  <a:lnTo>
                    <a:pt x="90" y="705"/>
                  </a:lnTo>
                  <a:lnTo>
                    <a:pt x="75" y="705"/>
                  </a:lnTo>
                  <a:lnTo>
                    <a:pt x="60" y="690"/>
                  </a:lnTo>
                  <a:lnTo>
                    <a:pt x="45" y="660"/>
                  </a:lnTo>
                  <a:lnTo>
                    <a:pt x="45" y="630"/>
                  </a:lnTo>
                  <a:lnTo>
                    <a:pt x="30" y="600"/>
                  </a:lnTo>
                  <a:lnTo>
                    <a:pt x="30" y="570"/>
                  </a:lnTo>
                  <a:lnTo>
                    <a:pt x="45" y="540"/>
                  </a:lnTo>
                  <a:lnTo>
                    <a:pt x="45" y="510"/>
                  </a:lnTo>
                  <a:lnTo>
                    <a:pt x="30" y="510"/>
                  </a:lnTo>
                  <a:lnTo>
                    <a:pt x="30" y="480"/>
                  </a:lnTo>
                  <a:lnTo>
                    <a:pt x="15" y="465"/>
                  </a:lnTo>
                  <a:lnTo>
                    <a:pt x="15" y="435"/>
                  </a:lnTo>
                  <a:lnTo>
                    <a:pt x="15" y="405"/>
                  </a:lnTo>
                  <a:lnTo>
                    <a:pt x="15" y="375"/>
                  </a:lnTo>
                  <a:lnTo>
                    <a:pt x="15" y="345"/>
                  </a:lnTo>
                  <a:lnTo>
                    <a:pt x="30" y="330"/>
                  </a:lnTo>
                  <a:lnTo>
                    <a:pt x="15" y="300"/>
                  </a:lnTo>
                  <a:lnTo>
                    <a:pt x="0" y="255"/>
                  </a:lnTo>
                  <a:lnTo>
                    <a:pt x="0" y="210"/>
                  </a:lnTo>
                  <a:lnTo>
                    <a:pt x="0" y="165"/>
                  </a:lnTo>
                  <a:lnTo>
                    <a:pt x="0" y="105"/>
                  </a:lnTo>
                  <a:lnTo>
                    <a:pt x="15" y="60"/>
                  </a:lnTo>
                  <a:lnTo>
                    <a:pt x="30" y="30"/>
                  </a:lnTo>
                  <a:lnTo>
                    <a:pt x="45" y="0"/>
                  </a:lnTo>
                  <a:lnTo>
                    <a:pt x="30" y="60"/>
                  </a:lnTo>
                  <a:lnTo>
                    <a:pt x="30" y="105"/>
                  </a:lnTo>
                  <a:lnTo>
                    <a:pt x="45" y="150"/>
                  </a:lnTo>
                  <a:lnTo>
                    <a:pt x="60" y="195"/>
                  </a:lnTo>
                  <a:lnTo>
                    <a:pt x="75" y="255"/>
                  </a:lnTo>
                  <a:lnTo>
                    <a:pt x="90" y="285"/>
                  </a:lnTo>
                  <a:lnTo>
                    <a:pt x="120" y="315"/>
                  </a:lnTo>
                  <a:lnTo>
                    <a:pt x="135" y="345"/>
                  </a:lnTo>
                  <a:lnTo>
                    <a:pt x="180" y="390"/>
                  </a:lnTo>
                  <a:lnTo>
                    <a:pt x="210" y="450"/>
                  </a:lnTo>
                  <a:lnTo>
                    <a:pt x="240" y="525"/>
                  </a:lnTo>
                  <a:lnTo>
                    <a:pt x="255" y="615"/>
                  </a:lnTo>
                  <a:lnTo>
                    <a:pt x="270" y="705"/>
                  </a:lnTo>
                  <a:lnTo>
                    <a:pt x="270" y="795"/>
                  </a:lnTo>
                  <a:lnTo>
                    <a:pt x="255" y="855"/>
                  </a:lnTo>
                  <a:lnTo>
                    <a:pt x="255" y="900"/>
                  </a:lnTo>
                  <a:lnTo>
                    <a:pt x="240" y="945"/>
                  </a:lnTo>
                  <a:lnTo>
                    <a:pt x="225" y="990"/>
                  </a:lnTo>
                  <a:lnTo>
                    <a:pt x="210" y="1065"/>
                  </a:lnTo>
                  <a:lnTo>
                    <a:pt x="180" y="1110"/>
                  </a:lnTo>
                  <a:lnTo>
                    <a:pt x="150" y="1125"/>
                  </a:lnTo>
                  <a:lnTo>
                    <a:pt x="120" y="1140"/>
                  </a:lnTo>
                  <a:lnTo>
                    <a:pt x="90" y="1140"/>
                  </a:lnTo>
                  <a:lnTo>
                    <a:pt x="60" y="1110"/>
                  </a:lnTo>
                  <a:lnTo>
                    <a:pt x="30" y="1080"/>
                  </a:lnTo>
                  <a:lnTo>
                    <a:pt x="0" y="1035"/>
                  </a:lnTo>
                  <a:lnTo>
                    <a:pt x="30" y="990"/>
                  </a:lnTo>
                  <a:lnTo>
                    <a:pt x="45" y="945"/>
                  </a:lnTo>
                  <a:lnTo>
                    <a:pt x="45" y="930"/>
                  </a:lnTo>
                  <a:lnTo>
                    <a:pt x="45" y="945"/>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32" name="Freeform 22">
              <a:extLst>
                <a:ext uri="{FF2B5EF4-FFF2-40B4-BE49-F238E27FC236}">
                  <a16:creationId xmlns:a16="http://schemas.microsoft.com/office/drawing/2014/main" xmlns="" id="{5B8042FC-C530-467C-B480-A9C71269CFA3}"/>
                </a:ext>
              </a:extLst>
            </p:cNvPr>
            <p:cNvSpPr>
              <a:spLocks/>
            </p:cNvSpPr>
            <p:nvPr/>
          </p:nvSpPr>
          <p:spPr bwMode="auto">
            <a:xfrm>
              <a:off x="2228" y="14698"/>
              <a:ext cx="553" cy="763"/>
            </a:xfrm>
            <a:custGeom>
              <a:avLst/>
              <a:gdLst>
                <a:gd name="T0" fmla="*/ 213 w 464"/>
                <a:gd name="T1" fmla="*/ 1002 h 675"/>
                <a:gd name="T2" fmla="*/ 173 w 464"/>
                <a:gd name="T3" fmla="*/ 782 h 675"/>
                <a:gd name="T4" fmla="*/ 173 w 464"/>
                <a:gd name="T5" fmla="*/ 595 h 675"/>
                <a:gd name="T6" fmla="*/ 259 w 464"/>
                <a:gd name="T7" fmla="*/ 468 h 675"/>
                <a:gd name="T8" fmla="*/ 387 w 464"/>
                <a:gd name="T9" fmla="*/ 345 h 675"/>
                <a:gd name="T10" fmla="*/ 474 w 464"/>
                <a:gd name="T11" fmla="*/ 313 h 675"/>
                <a:gd name="T12" fmla="*/ 558 w 464"/>
                <a:gd name="T13" fmla="*/ 374 h 675"/>
                <a:gd name="T14" fmla="*/ 642 w 464"/>
                <a:gd name="T15" fmla="*/ 532 h 675"/>
                <a:gd name="T16" fmla="*/ 642 w 464"/>
                <a:gd name="T17" fmla="*/ 752 h 675"/>
                <a:gd name="T18" fmla="*/ 599 w 464"/>
                <a:gd name="T19" fmla="*/ 876 h 675"/>
                <a:gd name="T20" fmla="*/ 558 w 464"/>
                <a:gd name="T21" fmla="*/ 939 h 675"/>
                <a:gd name="T22" fmla="*/ 517 w 464"/>
                <a:gd name="T23" fmla="*/ 1002 h 675"/>
                <a:gd name="T24" fmla="*/ 558 w 464"/>
                <a:gd name="T25" fmla="*/ 1156 h 675"/>
                <a:gd name="T26" fmla="*/ 599 w 464"/>
                <a:gd name="T27" fmla="*/ 1219 h 675"/>
                <a:gd name="T28" fmla="*/ 686 w 464"/>
                <a:gd name="T29" fmla="*/ 1188 h 675"/>
                <a:gd name="T30" fmla="*/ 727 w 464"/>
                <a:gd name="T31" fmla="*/ 1188 h 675"/>
                <a:gd name="T32" fmla="*/ 771 w 464"/>
                <a:gd name="T33" fmla="*/ 1315 h 675"/>
                <a:gd name="T34" fmla="*/ 855 w 464"/>
                <a:gd name="T35" fmla="*/ 1344 h 675"/>
                <a:gd name="T36" fmla="*/ 901 w 464"/>
                <a:gd name="T37" fmla="*/ 1283 h 675"/>
                <a:gd name="T38" fmla="*/ 987 w 464"/>
                <a:gd name="T39" fmla="*/ 1283 h 675"/>
                <a:gd name="T40" fmla="*/ 1074 w 464"/>
                <a:gd name="T41" fmla="*/ 1376 h 675"/>
                <a:gd name="T42" fmla="*/ 1200 w 464"/>
                <a:gd name="T43" fmla="*/ 1376 h 675"/>
                <a:gd name="T44" fmla="*/ 1287 w 464"/>
                <a:gd name="T45" fmla="*/ 1283 h 675"/>
                <a:gd name="T46" fmla="*/ 1243 w 464"/>
                <a:gd name="T47" fmla="*/ 1219 h 675"/>
                <a:gd name="T48" fmla="*/ 1156 w 464"/>
                <a:gd name="T49" fmla="*/ 1156 h 675"/>
                <a:gd name="T50" fmla="*/ 1030 w 464"/>
                <a:gd name="T51" fmla="*/ 1033 h 675"/>
                <a:gd name="T52" fmla="*/ 943 w 464"/>
                <a:gd name="T53" fmla="*/ 782 h 675"/>
                <a:gd name="T54" fmla="*/ 855 w 464"/>
                <a:gd name="T55" fmla="*/ 468 h 675"/>
                <a:gd name="T56" fmla="*/ 727 w 464"/>
                <a:gd name="T57" fmla="*/ 157 h 675"/>
                <a:gd name="T58" fmla="*/ 517 w 464"/>
                <a:gd name="T59" fmla="*/ 0 h 675"/>
                <a:gd name="T60" fmla="*/ 343 w 464"/>
                <a:gd name="T61" fmla="*/ 31 h 675"/>
                <a:gd name="T62" fmla="*/ 213 w 464"/>
                <a:gd name="T63" fmla="*/ 96 h 675"/>
                <a:gd name="T64" fmla="*/ 87 w 464"/>
                <a:gd name="T65" fmla="*/ 313 h 675"/>
                <a:gd name="T66" fmla="*/ 0 w 464"/>
                <a:gd name="T67" fmla="*/ 625 h 675"/>
                <a:gd name="T68" fmla="*/ 0 w 464"/>
                <a:gd name="T69" fmla="*/ 939 h 675"/>
                <a:gd name="T70" fmla="*/ 87 w 464"/>
                <a:gd name="T71" fmla="*/ 1251 h 675"/>
                <a:gd name="T72" fmla="*/ 213 w 464"/>
                <a:gd name="T73" fmla="*/ 1251 h 675"/>
                <a:gd name="T74" fmla="*/ 259 w 464"/>
                <a:gd name="T75" fmla="*/ 1127 h 6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4"/>
                <a:gd name="T115" fmla="*/ 0 h 675"/>
                <a:gd name="T116" fmla="*/ 464 w 464"/>
                <a:gd name="T117" fmla="*/ 675 h 6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4" h="675">
                  <a:moveTo>
                    <a:pt x="90" y="540"/>
                  </a:moveTo>
                  <a:lnTo>
                    <a:pt x="75" y="480"/>
                  </a:lnTo>
                  <a:lnTo>
                    <a:pt x="60" y="435"/>
                  </a:lnTo>
                  <a:lnTo>
                    <a:pt x="60" y="375"/>
                  </a:lnTo>
                  <a:lnTo>
                    <a:pt x="60" y="330"/>
                  </a:lnTo>
                  <a:lnTo>
                    <a:pt x="60" y="285"/>
                  </a:lnTo>
                  <a:lnTo>
                    <a:pt x="75" y="255"/>
                  </a:lnTo>
                  <a:lnTo>
                    <a:pt x="90" y="225"/>
                  </a:lnTo>
                  <a:lnTo>
                    <a:pt x="105" y="195"/>
                  </a:lnTo>
                  <a:lnTo>
                    <a:pt x="135" y="165"/>
                  </a:lnTo>
                  <a:lnTo>
                    <a:pt x="150" y="150"/>
                  </a:lnTo>
                  <a:lnTo>
                    <a:pt x="165" y="150"/>
                  </a:lnTo>
                  <a:lnTo>
                    <a:pt x="180" y="165"/>
                  </a:lnTo>
                  <a:lnTo>
                    <a:pt x="195" y="180"/>
                  </a:lnTo>
                  <a:lnTo>
                    <a:pt x="209" y="195"/>
                  </a:lnTo>
                  <a:lnTo>
                    <a:pt x="224" y="255"/>
                  </a:lnTo>
                  <a:lnTo>
                    <a:pt x="224" y="330"/>
                  </a:lnTo>
                  <a:lnTo>
                    <a:pt x="224" y="360"/>
                  </a:lnTo>
                  <a:lnTo>
                    <a:pt x="224" y="390"/>
                  </a:lnTo>
                  <a:lnTo>
                    <a:pt x="209" y="420"/>
                  </a:lnTo>
                  <a:lnTo>
                    <a:pt x="209" y="435"/>
                  </a:lnTo>
                  <a:lnTo>
                    <a:pt x="195" y="450"/>
                  </a:lnTo>
                  <a:lnTo>
                    <a:pt x="180" y="450"/>
                  </a:lnTo>
                  <a:lnTo>
                    <a:pt x="180" y="480"/>
                  </a:lnTo>
                  <a:lnTo>
                    <a:pt x="180" y="525"/>
                  </a:lnTo>
                  <a:lnTo>
                    <a:pt x="195" y="555"/>
                  </a:lnTo>
                  <a:lnTo>
                    <a:pt x="209" y="570"/>
                  </a:lnTo>
                  <a:lnTo>
                    <a:pt x="209" y="585"/>
                  </a:lnTo>
                  <a:lnTo>
                    <a:pt x="224" y="570"/>
                  </a:lnTo>
                  <a:lnTo>
                    <a:pt x="239" y="570"/>
                  </a:lnTo>
                  <a:lnTo>
                    <a:pt x="254" y="540"/>
                  </a:lnTo>
                  <a:lnTo>
                    <a:pt x="254" y="570"/>
                  </a:lnTo>
                  <a:lnTo>
                    <a:pt x="269" y="600"/>
                  </a:lnTo>
                  <a:lnTo>
                    <a:pt x="269" y="630"/>
                  </a:lnTo>
                  <a:lnTo>
                    <a:pt x="284" y="645"/>
                  </a:lnTo>
                  <a:lnTo>
                    <a:pt x="299" y="645"/>
                  </a:lnTo>
                  <a:lnTo>
                    <a:pt x="314" y="630"/>
                  </a:lnTo>
                  <a:lnTo>
                    <a:pt x="314" y="615"/>
                  </a:lnTo>
                  <a:lnTo>
                    <a:pt x="329" y="585"/>
                  </a:lnTo>
                  <a:lnTo>
                    <a:pt x="344" y="615"/>
                  </a:lnTo>
                  <a:lnTo>
                    <a:pt x="359" y="660"/>
                  </a:lnTo>
                  <a:lnTo>
                    <a:pt x="374" y="660"/>
                  </a:lnTo>
                  <a:lnTo>
                    <a:pt x="389" y="675"/>
                  </a:lnTo>
                  <a:lnTo>
                    <a:pt x="419" y="660"/>
                  </a:lnTo>
                  <a:lnTo>
                    <a:pt x="434" y="645"/>
                  </a:lnTo>
                  <a:lnTo>
                    <a:pt x="449" y="615"/>
                  </a:lnTo>
                  <a:lnTo>
                    <a:pt x="464" y="570"/>
                  </a:lnTo>
                  <a:lnTo>
                    <a:pt x="434" y="585"/>
                  </a:lnTo>
                  <a:lnTo>
                    <a:pt x="419" y="570"/>
                  </a:lnTo>
                  <a:lnTo>
                    <a:pt x="404" y="555"/>
                  </a:lnTo>
                  <a:lnTo>
                    <a:pt x="374" y="525"/>
                  </a:lnTo>
                  <a:lnTo>
                    <a:pt x="359" y="495"/>
                  </a:lnTo>
                  <a:lnTo>
                    <a:pt x="344" y="435"/>
                  </a:lnTo>
                  <a:lnTo>
                    <a:pt x="329" y="375"/>
                  </a:lnTo>
                  <a:lnTo>
                    <a:pt x="314" y="315"/>
                  </a:lnTo>
                  <a:lnTo>
                    <a:pt x="299" y="225"/>
                  </a:lnTo>
                  <a:lnTo>
                    <a:pt x="284" y="135"/>
                  </a:lnTo>
                  <a:lnTo>
                    <a:pt x="254" y="75"/>
                  </a:lnTo>
                  <a:lnTo>
                    <a:pt x="209" y="30"/>
                  </a:lnTo>
                  <a:lnTo>
                    <a:pt x="180" y="0"/>
                  </a:lnTo>
                  <a:lnTo>
                    <a:pt x="135" y="0"/>
                  </a:lnTo>
                  <a:lnTo>
                    <a:pt x="120" y="15"/>
                  </a:lnTo>
                  <a:lnTo>
                    <a:pt x="105" y="30"/>
                  </a:lnTo>
                  <a:lnTo>
                    <a:pt x="75" y="45"/>
                  </a:lnTo>
                  <a:lnTo>
                    <a:pt x="60" y="90"/>
                  </a:lnTo>
                  <a:lnTo>
                    <a:pt x="30" y="150"/>
                  </a:lnTo>
                  <a:lnTo>
                    <a:pt x="15" y="225"/>
                  </a:lnTo>
                  <a:lnTo>
                    <a:pt x="0" y="300"/>
                  </a:lnTo>
                  <a:lnTo>
                    <a:pt x="0" y="375"/>
                  </a:lnTo>
                  <a:lnTo>
                    <a:pt x="0" y="450"/>
                  </a:lnTo>
                  <a:lnTo>
                    <a:pt x="15" y="525"/>
                  </a:lnTo>
                  <a:lnTo>
                    <a:pt x="30" y="600"/>
                  </a:lnTo>
                  <a:lnTo>
                    <a:pt x="45" y="675"/>
                  </a:lnTo>
                  <a:lnTo>
                    <a:pt x="75" y="600"/>
                  </a:lnTo>
                  <a:lnTo>
                    <a:pt x="90" y="54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26" name="Rectangle 25"/>
          <p:cNvSpPr/>
          <p:nvPr/>
        </p:nvSpPr>
        <p:spPr>
          <a:xfrm>
            <a:off x="762000" y="990600"/>
            <a:ext cx="6934200" cy="523220"/>
          </a:xfrm>
          <a:prstGeom prst="rect">
            <a:avLst/>
          </a:prstGeom>
        </p:spPr>
        <p:txBody>
          <a:bodyPr wrap="square">
            <a:spAutoFit/>
          </a:bodyPr>
          <a:lstStyle/>
          <a:p>
            <a:pPr algn="just"/>
            <a:r>
              <a:rPr lang="en-US" sz="2800" b="1" i="1" dirty="0" smtClean="0">
                <a:solidFill>
                  <a:srgbClr val="002060"/>
                </a:solidFill>
                <a:latin typeface="Times New Roman" pitchFamily="18" charset="0"/>
                <a:cs typeface="Times New Roman" pitchFamily="18" charset="0"/>
              </a:rPr>
              <a:t>a. </a:t>
            </a:r>
            <a:r>
              <a:rPr lang="en-US" sz="2800" b="1" i="1" dirty="0" err="1" smtClean="0">
                <a:solidFill>
                  <a:srgbClr val="002060"/>
                </a:solidFill>
                <a:latin typeface="Times New Roman" pitchFamily="18" charset="0"/>
                <a:cs typeface="Times New Roman" pitchFamily="18" charset="0"/>
              </a:rPr>
              <a:t>Cuộc</a:t>
            </a:r>
            <a:r>
              <a:rPr lang="en-US" sz="2800" b="1" i="1" dirty="0" smtClean="0">
                <a:solidFill>
                  <a:srgbClr val="002060"/>
                </a:solidFill>
                <a:latin typeface="Times New Roman" pitchFamily="18" charset="0"/>
                <a:cs typeface="Times New Roman" pitchFamily="18" charset="0"/>
              </a:rPr>
              <a:t> </a:t>
            </a:r>
            <a:r>
              <a:rPr lang="vi-VN" sz="2800" b="1" i="1" dirty="0" smtClean="0">
                <a:solidFill>
                  <a:srgbClr val="002060"/>
                </a:solidFill>
                <a:latin typeface="Times New Roman" pitchFamily="18" charset="0"/>
                <a:cs typeface="Times New Roman" pitchFamily="18" charset="0"/>
              </a:rPr>
              <a:t>đời</a:t>
            </a:r>
            <a:r>
              <a:rPr lang="en-US" sz="2800" b="1" i="1" dirty="0" smtClean="0">
                <a:solidFill>
                  <a:srgbClr val="002060"/>
                </a:solidFill>
                <a:latin typeface="Times New Roman" pitchFamily="18" charset="0"/>
                <a:cs typeface="Times New Roman" pitchFamily="18" charset="0"/>
              </a:rPr>
              <a:t>: </a:t>
            </a:r>
          </a:p>
        </p:txBody>
      </p:sp>
      <p:sp>
        <p:nvSpPr>
          <p:cNvPr id="27" name="TextBox 26"/>
          <p:cNvSpPr txBox="1">
            <a:spLocks noChangeArrowheads="1"/>
          </p:cNvSpPr>
          <p:nvPr/>
        </p:nvSpPr>
        <p:spPr bwMode="auto">
          <a:xfrm>
            <a:off x="685800" y="381000"/>
            <a:ext cx="7051739" cy="523220"/>
          </a:xfrm>
          <a:prstGeom prst="rect">
            <a:avLst/>
          </a:prstGeom>
          <a:noFill/>
          <a:ln w="9525">
            <a:noFill/>
            <a:miter lim="800000"/>
            <a:headEnd/>
            <a:tailEnd/>
          </a:ln>
        </p:spPr>
        <p:txBody>
          <a:bodyPr wrap="none">
            <a:spAutoFit/>
          </a:bodyPr>
          <a:lstStyle/>
          <a:p>
            <a:r>
              <a:rPr lang="en-US" sz="2800" b="1" dirty="0" smtClean="0">
                <a:solidFill>
                  <a:srgbClr val="FF0000"/>
                </a:solidFill>
                <a:latin typeface="Times New Roman" pitchFamily="18" charset="0"/>
                <a:cs typeface="Times New Roman" pitchFamily="18" charset="0"/>
              </a:rPr>
              <a:t>I. GIỚI THIỆU VỀ TÁC GIẢ NGUYỄN DỮ</a:t>
            </a:r>
            <a:endParaRPr lang="en-US" sz="2800" b="1" dirty="0">
              <a:solidFill>
                <a:srgbClr val="FF0000"/>
              </a:solidFill>
              <a:latin typeface="Times New Roman" pitchFamily="18" charset="0"/>
              <a:cs typeface="Times New Roman" pitchFamily="18" charset="0"/>
            </a:endParaRPr>
          </a:p>
        </p:txBody>
      </p:sp>
      <p:sp>
        <p:nvSpPr>
          <p:cNvPr id="30" name="Rectangle 29"/>
          <p:cNvSpPr/>
          <p:nvPr/>
        </p:nvSpPr>
        <p:spPr>
          <a:xfrm>
            <a:off x="838200" y="1600200"/>
            <a:ext cx="8001000" cy="5207644"/>
          </a:xfrm>
          <a:prstGeom prst="rect">
            <a:avLst/>
          </a:prstGeom>
        </p:spPr>
        <p:txBody>
          <a:bodyPr wrap="square">
            <a:spAutoFit/>
          </a:bodyPr>
          <a:lstStyle/>
          <a:p>
            <a:pPr algn="just">
              <a:lnSpc>
                <a:spcPct val="150000"/>
              </a:lnSpc>
              <a:buFontTx/>
              <a:buChar char="-"/>
            </a:pPr>
            <a:r>
              <a:rPr lang="en-US" sz="2400" b="1"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Nguyễn Dữ là người xã Đỗ Tùng, huyện Trường Tân nay là xã Phạm Kha, huyện Thanh Miện, Hải </a:t>
            </a:r>
            <a:r>
              <a:rPr lang="en-US" sz="2000" dirty="0" smtClean="0">
                <a:latin typeface="Times New Roman" pitchFamily="18" charset="0"/>
                <a:cs typeface="Times New Roman" pitchFamily="18" charset="0"/>
              </a:rPr>
              <a:t>D</a:t>
            </a:r>
            <a:r>
              <a:rPr lang="vi-VN" sz="2000" dirty="0" smtClean="0">
                <a:latin typeface="Times New Roman" pitchFamily="18" charset="0"/>
                <a:cs typeface="Times New Roman" pitchFamily="18" charset="0"/>
              </a:rPr>
              <a:t>ương</a:t>
            </a:r>
            <a:r>
              <a:rPr lang="en-US" sz="2000" dirty="0" smtClean="0">
                <a:latin typeface="Times New Roman" pitchFamily="18" charset="0"/>
                <a:cs typeface="Times New Roman" pitchFamily="18" charset="0"/>
              </a:rPr>
              <a:t>.</a:t>
            </a:r>
            <a:r>
              <a:rPr lang="vi-VN" sz="2000" dirty="0" smtClean="0">
                <a:latin typeface="Times New Roman" pitchFamily="18" charset="0"/>
                <a:cs typeface="Times New Roman" pitchFamily="18" charset="0"/>
              </a:rPr>
              <a:t> Ông là con trai cả Tiến sĩ</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Nguyễn</a:t>
            </a:r>
            <a:r>
              <a:rPr lang="en-US" sz="2000" dirty="0" smtClean="0">
                <a:latin typeface="Times New Roman" pitchFamily="18" charset="0"/>
                <a:cs typeface="Times New Roman" pitchFamily="18" charset="0"/>
              </a:rPr>
              <a:t> T</a:t>
            </a:r>
            <a:r>
              <a:rPr lang="vi-VN" sz="2000" dirty="0" smtClean="0">
                <a:latin typeface="Times New Roman" pitchFamily="18" charset="0"/>
                <a:cs typeface="Times New Roman" pitchFamily="18" charset="0"/>
              </a:rPr>
              <a:t>ường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Phiêu</a:t>
            </a:r>
            <a:r>
              <a:rPr lang="en-US" sz="2000" dirty="0" smtClean="0">
                <a:latin typeface="Times New Roman" pitchFamily="18" charset="0"/>
                <a:cs typeface="Times New Roman" pitchFamily="18" charset="0"/>
              </a:rPr>
              <a:t>.</a:t>
            </a:r>
          </a:p>
          <a:p>
            <a:pPr algn="just">
              <a:lnSpc>
                <a:spcPct val="150000"/>
              </a:lnSpc>
            </a:pPr>
            <a:r>
              <a:rPr lang="en-US" sz="2000" dirty="0" smtClean="0"/>
              <a:t>- </a:t>
            </a:r>
            <a:r>
              <a:rPr lang="vi-VN" sz="2000" dirty="0" smtClean="0">
                <a:latin typeface="Times New Roman" pitchFamily="18" charset="0"/>
                <a:cs typeface="Times New Roman" pitchFamily="18" charset="0"/>
              </a:rPr>
              <a:t>Tương truyền ông là học trò của Nguyễn Bỉnh Khiêm và bạn học của Phùng Khắc Khoan, tức là vào khoảng thế kỷ 16.</a:t>
            </a:r>
          </a:p>
          <a:p>
            <a:pPr algn="just">
              <a:lnSpc>
                <a:spcPct val="150000"/>
              </a:lnSpc>
            </a:pPr>
            <a:r>
              <a:rPr lang="vi-VN" sz="2000" dirty="0" smtClean="0">
                <a:latin typeface="Times New Roman" pitchFamily="18" charset="0"/>
                <a:cs typeface="Times New Roman" pitchFamily="18" charset="0"/>
              </a:rPr>
              <a:t>- Lúc nhỏ Nguyễn Dữ chăm học, đọc rộng, nhớ nhiều, từng ôm ấp lý tưởng lấy văn chương nối nghiệp nhà.</a:t>
            </a:r>
          </a:p>
          <a:p>
            <a:pPr algn="just">
              <a:lnSpc>
                <a:spcPct val="150000"/>
              </a:lnSpc>
            </a:pPr>
            <a:r>
              <a:rPr lang="vi-VN" sz="2000" dirty="0" smtClean="0">
                <a:latin typeface="Times New Roman" pitchFamily="18" charset="0"/>
                <a:cs typeface="Times New Roman" pitchFamily="18" charset="0"/>
              </a:rPr>
              <a:t>- Ông thi đậu rồi ra làm quan dưới thời nhà Mạc, sau đó ở nhà Lê thì làm Tri huyện Thanh Tuyền. Được một năm, vì bất mãn với thời cuộc, lấy cớ nuôi mẹ nên xin về ở núi rừng Thanh Hóa</a:t>
            </a:r>
            <a:r>
              <a:rPr lang="en-US" sz="2000" dirty="0" smtClean="0">
                <a:latin typeface="Times New Roman" pitchFamily="18" charset="0"/>
                <a:cs typeface="Times New Roman" pitchFamily="18" charset="0"/>
              </a:rPr>
              <a:t>, b</a:t>
            </a:r>
            <a:r>
              <a:rPr lang="vi-VN" sz="2000" dirty="0" smtClean="0">
                <a:latin typeface="Times New Roman" pitchFamily="18" charset="0"/>
                <a:cs typeface="Times New Roman" pitchFamily="18" charset="0"/>
              </a:rPr>
              <a:t>ắt đầu cuộc sống “</a:t>
            </a:r>
            <a:r>
              <a:rPr lang="vi-VN" sz="2000" i="1" dirty="0" smtClean="0">
                <a:latin typeface="Times New Roman" pitchFamily="18" charset="0"/>
                <a:cs typeface="Times New Roman" pitchFamily="18" charset="0"/>
              </a:rPr>
              <a:t>trải mấy mươi sương, chân không bước đến thị thành</a:t>
            </a:r>
            <a:r>
              <a:rPr lang="en-US" sz="2000" i="1"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amond(in)">
                                      <p:cBhvr>
                                        <p:cTn id="12" dur="2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diamond(in)">
                                      <p:cBhvr>
                                        <p:cTn id="17"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xmlns="" id="{7E0CBDE1-CDEA-423F-9B9B-DBAFEB9AF58D}"/>
              </a:ext>
            </a:extLst>
          </p:cNvPr>
          <p:cNvGrpSpPr>
            <a:grpSpLocks/>
          </p:cNvGrpSpPr>
          <p:nvPr/>
        </p:nvGrpSpPr>
        <p:grpSpPr bwMode="auto">
          <a:xfrm>
            <a:off x="0" y="0"/>
            <a:ext cx="9144000" cy="6858000"/>
            <a:chOff x="1710" y="1254"/>
            <a:chExt cx="9177" cy="14478"/>
          </a:xfrm>
        </p:grpSpPr>
        <p:sp>
          <p:nvSpPr>
            <p:cNvPr id="17413" name="Freeform 3">
              <a:extLst>
                <a:ext uri="{FF2B5EF4-FFF2-40B4-BE49-F238E27FC236}">
                  <a16:creationId xmlns:a16="http://schemas.microsoft.com/office/drawing/2014/main" xmlns="" id="{E16ACCFA-45EA-422B-BE1F-56D6F108AE8E}"/>
                </a:ext>
              </a:extLst>
            </p:cNvPr>
            <p:cNvSpPr>
              <a:spLocks/>
            </p:cNvSpPr>
            <p:nvPr/>
          </p:nvSpPr>
          <p:spPr bwMode="auto">
            <a:xfrm>
              <a:off x="10190" y="1254"/>
              <a:ext cx="697" cy="1662"/>
            </a:xfrm>
            <a:custGeom>
              <a:avLst/>
              <a:gdLst>
                <a:gd name="T0" fmla="*/ 1201 w 585"/>
                <a:gd name="T1" fmla="*/ 2997 h 1471"/>
                <a:gd name="T2" fmla="*/ 988 w 585"/>
                <a:gd name="T3" fmla="*/ 3029 h 1471"/>
                <a:gd name="T4" fmla="*/ 729 w 585"/>
                <a:gd name="T5" fmla="*/ 2749 h 1471"/>
                <a:gd name="T6" fmla="*/ 643 w 585"/>
                <a:gd name="T7" fmla="*/ 2436 h 1471"/>
                <a:gd name="T8" fmla="*/ 687 w 585"/>
                <a:gd name="T9" fmla="*/ 1934 h 1471"/>
                <a:gd name="T10" fmla="*/ 902 w 585"/>
                <a:gd name="T11" fmla="*/ 1467 h 1471"/>
                <a:gd name="T12" fmla="*/ 1158 w 585"/>
                <a:gd name="T13" fmla="*/ 1247 h 1471"/>
                <a:gd name="T14" fmla="*/ 1288 w 585"/>
                <a:gd name="T15" fmla="*/ 966 h 1471"/>
                <a:gd name="T16" fmla="*/ 1288 w 585"/>
                <a:gd name="T17" fmla="*/ 687 h 1471"/>
                <a:gd name="T18" fmla="*/ 1417 w 585"/>
                <a:gd name="T19" fmla="*/ 876 h 1471"/>
                <a:gd name="T20" fmla="*/ 1376 w 585"/>
                <a:gd name="T21" fmla="*/ 1187 h 1471"/>
                <a:gd name="T22" fmla="*/ 1328 w 585"/>
                <a:gd name="T23" fmla="*/ 1374 h 1471"/>
                <a:gd name="T24" fmla="*/ 1376 w 585"/>
                <a:gd name="T25" fmla="*/ 1559 h 1471"/>
                <a:gd name="T26" fmla="*/ 1288 w 585"/>
                <a:gd name="T27" fmla="*/ 1717 h 1471"/>
                <a:gd name="T28" fmla="*/ 1288 w 585"/>
                <a:gd name="T29" fmla="*/ 1872 h 1471"/>
                <a:gd name="T30" fmla="*/ 1288 w 585"/>
                <a:gd name="T31" fmla="*/ 2059 h 1471"/>
                <a:gd name="T32" fmla="*/ 1158 w 585"/>
                <a:gd name="T33" fmla="*/ 2153 h 1471"/>
                <a:gd name="T34" fmla="*/ 1115 w 585"/>
                <a:gd name="T35" fmla="*/ 1934 h 1471"/>
                <a:gd name="T36" fmla="*/ 1031 w 585"/>
                <a:gd name="T37" fmla="*/ 1872 h 1471"/>
                <a:gd name="T38" fmla="*/ 855 w 585"/>
                <a:gd name="T39" fmla="*/ 2029 h 1471"/>
                <a:gd name="T40" fmla="*/ 816 w 585"/>
                <a:gd name="T41" fmla="*/ 2280 h 1471"/>
                <a:gd name="T42" fmla="*/ 902 w 585"/>
                <a:gd name="T43" fmla="*/ 2562 h 1471"/>
                <a:gd name="T44" fmla="*/ 988 w 585"/>
                <a:gd name="T45" fmla="*/ 2749 h 1471"/>
                <a:gd name="T46" fmla="*/ 1158 w 585"/>
                <a:gd name="T47" fmla="*/ 2720 h 1471"/>
                <a:gd name="T48" fmla="*/ 1376 w 585"/>
                <a:gd name="T49" fmla="*/ 2468 h 1471"/>
                <a:gd name="T50" fmla="*/ 1417 w 585"/>
                <a:gd name="T51" fmla="*/ 2311 h 1471"/>
                <a:gd name="T52" fmla="*/ 1460 w 585"/>
                <a:gd name="T53" fmla="*/ 1967 h 1471"/>
                <a:gd name="T54" fmla="*/ 1504 w 585"/>
                <a:gd name="T55" fmla="*/ 281 h 1471"/>
                <a:gd name="T56" fmla="*/ 776 w 585"/>
                <a:gd name="T57" fmla="*/ 342 h 1471"/>
                <a:gd name="T58" fmla="*/ 430 w 585"/>
                <a:gd name="T59" fmla="*/ 404 h 1471"/>
                <a:gd name="T60" fmla="*/ 343 w 585"/>
                <a:gd name="T61" fmla="*/ 499 h 1471"/>
                <a:gd name="T62" fmla="*/ 170 w 585"/>
                <a:gd name="T63" fmla="*/ 780 h 1471"/>
                <a:gd name="T64" fmla="*/ 170 w 585"/>
                <a:gd name="T65" fmla="*/ 1091 h 1471"/>
                <a:gd name="T66" fmla="*/ 213 w 585"/>
                <a:gd name="T67" fmla="*/ 1343 h 1471"/>
                <a:gd name="T68" fmla="*/ 387 w 585"/>
                <a:gd name="T69" fmla="*/ 1530 h 1471"/>
                <a:gd name="T70" fmla="*/ 556 w 585"/>
                <a:gd name="T71" fmla="*/ 1497 h 1471"/>
                <a:gd name="T72" fmla="*/ 600 w 585"/>
                <a:gd name="T73" fmla="*/ 1309 h 1471"/>
                <a:gd name="T74" fmla="*/ 600 w 585"/>
                <a:gd name="T75" fmla="*/ 1030 h 1471"/>
                <a:gd name="T76" fmla="*/ 514 w 585"/>
                <a:gd name="T77" fmla="*/ 936 h 1471"/>
                <a:gd name="T78" fmla="*/ 514 w 585"/>
                <a:gd name="T79" fmla="*/ 780 h 1471"/>
                <a:gd name="T80" fmla="*/ 600 w 585"/>
                <a:gd name="T81" fmla="*/ 655 h 1471"/>
                <a:gd name="T82" fmla="*/ 729 w 585"/>
                <a:gd name="T83" fmla="*/ 719 h 1471"/>
                <a:gd name="T84" fmla="*/ 776 w 585"/>
                <a:gd name="T85" fmla="*/ 530 h 1471"/>
                <a:gd name="T86" fmla="*/ 855 w 585"/>
                <a:gd name="T87" fmla="*/ 530 h 1471"/>
                <a:gd name="T88" fmla="*/ 944 w 585"/>
                <a:gd name="T89" fmla="*/ 563 h 1471"/>
                <a:gd name="T90" fmla="*/ 1115 w 585"/>
                <a:gd name="T91" fmla="*/ 468 h 1471"/>
                <a:gd name="T92" fmla="*/ 1288 w 585"/>
                <a:gd name="T93" fmla="*/ 592 h 1471"/>
                <a:gd name="T94" fmla="*/ 1158 w 585"/>
                <a:gd name="T95" fmla="*/ 655 h 1471"/>
                <a:gd name="T96" fmla="*/ 1031 w 585"/>
                <a:gd name="T97" fmla="*/ 843 h 1471"/>
                <a:gd name="T98" fmla="*/ 902 w 585"/>
                <a:gd name="T99" fmla="*/ 1187 h 1471"/>
                <a:gd name="T100" fmla="*/ 687 w 585"/>
                <a:gd name="T101" fmla="*/ 1717 h 1471"/>
                <a:gd name="T102" fmla="*/ 387 w 585"/>
                <a:gd name="T103" fmla="*/ 1872 h 1471"/>
                <a:gd name="T104" fmla="*/ 213 w 585"/>
                <a:gd name="T105" fmla="*/ 1747 h 1471"/>
                <a:gd name="T106" fmla="*/ 43 w 585"/>
                <a:gd name="T107" fmla="*/ 1404 h 1471"/>
                <a:gd name="T108" fmla="*/ 0 w 585"/>
                <a:gd name="T109" fmla="*/ 966 h 1471"/>
                <a:gd name="T110" fmla="*/ 87 w 585"/>
                <a:gd name="T111" fmla="*/ 530 h 1471"/>
                <a:gd name="T112" fmla="*/ 213 w 585"/>
                <a:gd name="T113" fmla="*/ 252 h 1471"/>
                <a:gd name="T114" fmla="*/ 430 w 585"/>
                <a:gd name="T115" fmla="*/ 96 h 1471"/>
                <a:gd name="T116" fmla="*/ 944 w 585"/>
                <a:gd name="T117" fmla="*/ 0 h 1471"/>
                <a:gd name="T118" fmla="*/ 1673 w 585"/>
                <a:gd name="T119" fmla="*/ 1309 h 1471"/>
                <a:gd name="T120" fmla="*/ 1631 w 585"/>
                <a:gd name="T121" fmla="*/ 2088 h 1471"/>
                <a:gd name="T122" fmla="*/ 1544 w 585"/>
                <a:gd name="T123" fmla="*/ 2530 h 1471"/>
                <a:gd name="T124" fmla="*/ 1460 w 585"/>
                <a:gd name="T125" fmla="*/ 2778 h 1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71"/>
                <a:gd name="T191" fmla="*/ 585 w 585"/>
                <a:gd name="T192" fmla="*/ 1471 h 1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71">
                  <a:moveTo>
                    <a:pt x="480" y="1381"/>
                  </a:moveTo>
                  <a:lnTo>
                    <a:pt x="450" y="1426"/>
                  </a:lnTo>
                  <a:lnTo>
                    <a:pt x="420" y="1441"/>
                  </a:lnTo>
                  <a:lnTo>
                    <a:pt x="390" y="1456"/>
                  </a:lnTo>
                  <a:lnTo>
                    <a:pt x="375" y="1471"/>
                  </a:lnTo>
                  <a:lnTo>
                    <a:pt x="345" y="1456"/>
                  </a:lnTo>
                  <a:lnTo>
                    <a:pt x="315" y="1426"/>
                  </a:lnTo>
                  <a:lnTo>
                    <a:pt x="285" y="1381"/>
                  </a:lnTo>
                  <a:lnTo>
                    <a:pt x="255" y="1321"/>
                  </a:lnTo>
                  <a:lnTo>
                    <a:pt x="240" y="1276"/>
                  </a:lnTo>
                  <a:lnTo>
                    <a:pt x="240" y="1216"/>
                  </a:lnTo>
                  <a:lnTo>
                    <a:pt x="225" y="1171"/>
                  </a:lnTo>
                  <a:lnTo>
                    <a:pt x="225" y="1126"/>
                  </a:lnTo>
                  <a:lnTo>
                    <a:pt x="225" y="1035"/>
                  </a:lnTo>
                  <a:lnTo>
                    <a:pt x="240" y="930"/>
                  </a:lnTo>
                  <a:lnTo>
                    <a:pt x="255" y="840"/>
                  </a:lnTo>
                  <a:lnTo>
                    <a:pt x="285" y="765"/>
                  </a:lnTo>
                  <a:lnTo>
                    <a:pt x="315" y="705"/>
                  </a:lnTo>
                  <a:lnTo>
                    <a:pt x="345" y="660"/>
                  </a:lnTo>
                  <a:lnTo>
                    <a:pt x="375" y="645"/>
                  </a:lnTo>
                  <a:lnTo>
                    <a:pt x="405" y="600"/>
                  </a:lnTo>
                  <a:lnTo>
                    <a:pt x="420" y="570"/>
                  </a:lnTo>
                  <a:lnTo>
                    <a:pt x="435" y="525"/>
                  </a:lnTo>
                  <a:lnTo>
                    <a:pt x="450" y="465"/>
                  </a:lnTo>
                  <a:lnTo>
                    <a:pt x="450" y="420"/>
                  </a:lnTo>
                  <a:lnTo>
                    <a:pt x="450" y="375"/>
                  </a:lnTo>
                  <a:lnTo>
                    <a:pt x="450" y="330"/>
                  </a:lnTo>
                  <a:lnTo>
                    <a:pt x="465" y="345"/>
                  </a:lnTo>
                  <a:lnTo>
                    <a:pt x="480" y="390"/>
                  </a:lnTo>
                  <a:lnTo>
                    <a:pt x="495" y="420"/>
                  </a:lnTo>
                  <a:lnTo>
                    <a:pt x="495" y="480"/>
                  </a:lnTo>
                  <a:lnTo>
                    <a:pt x="495" y="525"/>
                  </a:lnTo>
                  <a:lnTo>
                    <a:pt x="480" y="570"/>
                  </a:lnTo>
                  <a:lnTo>
                    <a:pt x="480" y="615"/>
                  </a:lnTo>
                  <a:lnTo>
                    <a:pt x="450" y="645"/>
                  </a:lnTo>
                  <a:lnTo>
                    <a:pt x="465" y="660"/>
                  </a:lnTo>
                  <a:lnTo>
                    <a:pt x="480" y="690"/>
                  </a:lnTo>
                  <a:lnTo>
                    <a:pt x="480" y="720"/>
                  </a:lnTo>
                  <a:lnTo>
                    <a:pt x="480" y="750"/>
                  </a:lnTo>
                  <a:lnTo>
                    <a:pt x="480" y="780"/>
                  </a:lnTo>
                  <a:lnTo>
                    <a:pt x="465" y="810"/>
                  </a:lnTo>
                  <a:lnTo>
                    <a:pt x="450" y="825"/>
                  </a:lnTo>
                  <a:lnTo>
                    <a:pt x="435" y="840"/>
                  </a:lnTo>
                  <a:lnTo>
                    <a:pt x="450" y="870"/>
                  </a:lnTo>
                  <a:lnTo>
                    <a:pt x="450" y="900"/>
                  </a:lnTo>
                  <a:lnTo>
                    <a:pt x="450" y="930"/>
                  </a:lnTo>
                  <a:lnTo>
                    <a:pt x="450" y="960"/>
                  </a:lnTo>
                  <a:lnTo>
                    <a:pt x="450" y="990"/>
                  </a:lnTo>
                  <a:lnTo>
                    <a:pt x="435" y="1020"/>
                  </a:lnTo>
                  <a:lnTo>
                    <a:pt x="420" y="1035"/>
                  </a:lnTo>
                  <a:lnTo>
                    <a:pt x="405" y="1035"/>
                  </a:lnTo>
                  <a:lnTo>
                    <a:pt x="405" y="990"/>
                  </a:lnTo>
                  <a:lnTo>
                    <a:pt x="390" y="960"/>
                  </a:lnTo>
                  <a:lnTo>
                    <a:pt x="390" y="930"/>
                  </a:lnTo>
                  <a:lnTo>
                    <a:pt x="375" y="915"/>
                  </a:lnTo>
                  <a:lnTo>
                    <a:pt x="375" y="900"/>
                  </a:lnTo>
                  <a:lnTo>
                    <a:pt x="360" y="900"/>
                  </a:lnTo>
                  <a:lnTo>
                    <a:pt x="330" y="915"/>
                  </a:lnTo>
                  <a:lnTo>
                    <a:pt x="300" y="960"/>
                  </a:lnTo>
                  <a:lnTo>
                    <a:pt x="300" y="975"/>
                  </a:lnTo>
                  <a:lnTo>
                    <a:pt x="285" y="1020"/>
                  </a:lnTo>
                  <a:lnTo>
                    <a:pt x="285" y="1065"/>
                  </a:lnTo>
                  <a:lnTo>
                    <a:pt x="285" y="1096"/>
                  </a:lnTo>
                  <a:lnTo>
                    <a:pt x="285" y="1156"/>
                  </a:lnTo>
                  <a:lnTo>
                    <a:pt x="300" y="1201"/>
                  </a:lnTo>
                  <a:lnTo>
                    <a:pt x="315" y="1231"/>
                  </a:lnTo>
                  <a:lnTo>
                    <a:pt x="315" y="1276"/>
                  </a:lnTo>
                  <a:lnTo>
                    <a:pt x="330" y="1291"/>
                  </a:lnTo>
                  <a:lnTo>
                    <a:pt x="345" y="1321"/>
                  </a:lnTo>
                  <a:lnTo>
                    <a:pt x="375" y="1321"/>
                  </a:lnTo>
                  <a:lnTo>
                    <a:pt x="390" y="1321"/>
                  </a:lnTo>
                  <a:lnTo>
                    <a:pt x="405" y="1306"/>
                  </a:lnTo>
                  <a:lnTo>
                    <a:pt x="435" y="1291"/>
                  </a:lnTo>
                  <a:lnTo>
                    <a:pt x="450" y="1246"/>
                  </a:lnTo>
                  <a:lnTo>
                    <a:pt x="480" y="1186"/>
                  </a:lnTo>
                  <a:lnTo>
                    <a:pt x="480" y="1171"/>
                  </a:lnTo>
                  <a:lnTo>
                    <a:pt x="495" y="1156"/>
                  </a:lnTo>
                  <a:lnTo>
                    <a:pt x="495" y="1111"/>
                  </a:lnTo>
                  <a:lnTo>
                    <a:pt x="510" y="1065"/>
                  </a:lnTo>
                  <a:lnTo>
                    <a:pt x="510" y="1020"/>
                  </a:lnTo>
                  <a:lnTo>
                    <a:pt x="510" y="945"/>
                  </a:lnTo>
                  <a:lnTo>
                    <a:pt x="525" y="795"/>
                  </a:lnTo>
                  <a:lnTo>
                    <a:pt x="525" y="615"/>
                  </a:lnTo>
                  <a:lnTo>
                    <a:pt x="525" y="135"/>
                  </a:lnTo>
                  <a:lnTo>
                    <a:pt x="330" y="150"/>
                  </a:lnTo>
                  <a:lnTo>
                    <a:pt x="270" y="165"/>
                  </a:lnTo>
                  <a:lnTo>
                    <a:pt x="210" y="165"/>
                  </a:lnTo>
                  <a:lnTo>
                    <a:pt x="180" y="180"/>
                  </a:lnTo>
                  <a:lnTo>
                    <a:pt x="150" y="195"/>
                  </a:lnTo>
                  <a:lnTo>
                    <a:pt x="135" y="210"/>
                  </a:lnTo>
                  <a:lnTo>
                    <a:pt x="120" y="225"/>
                  </a:lnTo>
                  <a:lnTo>
                    <a:pt x="120" y="240"/>
                  </a:lnTo>
                  <a:lnTo>
                    <a:pt x="105" y="255"/>
                  </a:lnTo>
                  <a:lnTo>
                    <a:pt x="90" y="315"/>
                  </a:lnTo>
                  <a:lnTo>
                    <a:pt x="60" y="375"/>
                  </a:lnTo>
                  <a:lnTo>
                    <a:pt x="60" y="420"/>
                  </a:lnTo>
                  <a:lnTo>
                    <a:pt x="60" y="480"/>
                  </a:lnTo>
                  <a:lnTo>
                    <a:pt x="60" y="525"/>
                  </a:lnTo>
                  <a:lnTo>
                    <a:pt x="60" y="570"/>
                  </a:lnTo>
                  <a:lnTo>
                    <a:pt x="60" y="615"/>
                  </a:lnTo>
                  <a:lnTo>
                    <a:pt x="75" y="645"/>
                  </a:lnTo>
                  <a:lnTo>
                    <a:pt x="105" y="705"/>
                  </a:lnTo>
                  <a:lnTo>
                    <a:pt x="120" y="720"/>
                  </a:lnTo>
                  <a:lnTo>
                    <a:pt x="135" y="735"/>
                  </a:lnTo>
                  <a:lnTo>
                    <a:pt x="150" y="735"/>
                  </a:lnTo>
                  <a:lnTo>
                    <a:pt x="180" y="735"/>
                  </a:lnTo>
                  <a:lnTo>
                    <a:pt x="195" y="720"/>
                  </a:lnTo>
                  <a:lnTo>
                    <a:pt x="195" y="690"/>
                  </a:lnTo>
                  <a:lnTo>
                    <a:pt x="210" y="660"/>
                  </a:lnTo>
                  <a:lnTo>
                    <a:pt x="210" y="630"/>
                  </a:lnTo>
                  <a:lnTo>
                    <a:pt x="225" y="570"/>
                  </a:lnTo>
                  <a:lnTo>
                    <a:pt x="225" y="540"/>
                  </a:lnTo>
                  <a:lnTo>
                    <a:pt x="210" y="495"/>
                  </a:lnTo>
                  <a:lnTo>
                    <a:pt x="210" y="480"/>
                  </a:lnTo>
                  <a:lnTo>
                    <a:pt x="195" y="465"/>
                  </a:lnTo>
                  <a:lnTo>
                    <a:pt x="180" y="450"/>
                  </a:lnTo>
                  <a:lnTo>
                    <a:pt x="165" y="450"/>
                  </a:lnTo>
                  <a:lnTo>
                    <a:pt x="165" y="405"/>
                  </a:lnTo>
                  <a:lnTo>
                    <a:pt x="180" y="375"/>
                  </a:lnTo>
                  <a:lnTo>
                    <a:pt x="180" y="345"/>
                  </a:lnTo>
                  <a:lnTo>
                    <a:pt x="195" y="330"/>
                  </a:lnTo>
                  <a:lnTo>
                    <a:pt x="210" y="315"/>
                  </a:lnTo>
                  <a:lnTo>
                    <a:pt x="225" y="315"/>
                  </a:lnTo>
                  <a:lnTo>
                    <a:pt x="240" y="330"/>
                  </a:lnTo>
                  <a:lnTo>
                    <a:pt x="255" y="345"/>
                  </a:lnTo>
                  <a:lnTo>
                    <a:pt x="255" y="315"/>
                  </a:lnTo>
                  <a:lnTo>
                    <a:pt x="255" y="285"/>
                  </a:lnTo>
                  <a:lnTo>
                    <a:pt x="270" y="255"/>
                  </a:lnTo>
                  <a:lnTo>
                    <a:pt x="285" y="255"/>
                  </a:lnTo>
                  <a:lnTo>
                    <a:pt x="300" y="255"/>
                  </a:lnTo>
                  <a:lnTo>
                    <a:pt x="315" y="285"/>
                  </a:lnTo>
                  <a:lnTo>
                    <a:pt x="315" y="315"/>
                  </a:lnTo>
                  <a:lnTo>
                    <a:pt x="330" y="270"/>
                  </a:lnTo>
                  <a:lnTo>
                    <a:pt x="345" y="240"/>
                  </a:lnTo>
                  <a:lnTo>
                    <a:pt x="375" y="225"/>
                  </a:lnTo>
                  <a:lnTo>
                    <a:pt x="390" y="225"/>
                  </a:lnTo>
                  <a:lnTo>
                    <a:pt x="405" y="225"/>
                  </a:lnTo>
                  <a:lnTo>
                    <a:pt x="435" y="255"/>
                  </a:lnTo>
                  <a:lnTo>
                    <a:pt x="450" y="285"/>
                  </a:lnTo>
                  <a:lnTo>
                    <a:pt x="450" y="330"/>
                  </a:lnTo>
                  <a:lnTo>
                    <a:pt x="435" y="315"/>
                  </a:lnTo>
                  <a:lnTo>
                    <a:pt x="405" y="315"/>
                  </a:lnTo>
                  <a:lnTo>
                    <a:pt x="390" y="330"/>
                  </a:lnTo>
                  <a:lnTo>
                    <a:pt x="375" y="360"/>
                  </a:lnTo>
                  <a:lnTo>
                    <a:pt x="360" y="405"/>
                  </a:lnTo>
                  <a:lnTo>
                    <a:pt x="345" y="450"/>
                  </a:lnTo>
                  <a:lnTo>
                    <a:pt x="330" y="510"/>
                  </a:lnTo>
                  <a:lnTo>
                    <a:pt x="315" y="570"/>
                  </a:lnTo>
                  <a:lnTo>
                    <a:pt x="300" y="660"/>
                  </a:lnTo>
                  <a:lnTo>
                    <a:pt x="270" y="750"/>
                  </a:lnTo>
                  <a:lnTo>
                    <a:pt x="240" y="825"/>
                  </a:lnTo>
                  <a:lnTo>
                    <a:pt x="210" y="870"/>
                  </a:lnTo>
                  <a:lnTo>
                    <a:pt x="165" y="900"/>
                  </a:lnTo>
                  <a:lnTo>
                    <a:pt x="135" y="900"/>
                  </a:lnTo>
                  <a:lnTo>
                    <a:pt x="105" y="885"/>
                  </a:lnTo>
                  <a:lnTo>
                    <a:pt x="90" y="870"/>
                  </a:lnTo>
                  <a:lnTo>
                    <a:pt x="75" y="840"/>
                  </a:lnTo>
                  <a:lnTo>
                    <a:pt x="60" y="810"/>
                  </a:lnTo>
                  <a:lnTo>
                    <a:pt x="30" y="735"/>
                  </a:lnTo>
                  <a:lnTo>
                    <a:pt x="15" y="675"/>
                  </a:lnTo>
                  <a:lnTo>
                    <a:pt x="0" y="600"/>
                  </a:lnTo>
                  <a:lnTo>
                    <a:pt x="0" y="540"/>
                  </a:lnTo>
                  <a:lnTo>
                    <a:pt x="0" y="465"/>
                  </a:lnTo>
                  <a:lnTo>
                    <a:pt x="0" y="390"/>
                  </a:lnTo>
                  <a:lnTo>
                    <a:pt x="15" y="330"/>
                  </a:lnTo>
                  <a:lnTo>
                    <a:pt x="30" y="255"/>
                  </a:lnTo>
                  <a:lnTo>
                    <a:pt x="60" y="135"/>
                  </a:lnTo>
                  <a:lnTo>
                    <a:pt x="75" y="135"/>
                  </a:lnTo>
                  <a:lnTo>
                    <a:pt x="75" y="120"/>
                  </a:lnTo>
                  <a:lnTo>
                    <a:pt x="90" y="90"/>
                  </a:lnTo>
                  <a:lnTo>
                    <a:pt x="120" y="60"/>
                  </a:lnTo>
                  <a:lnTo>
                    <a:pt x="150" y="45"/>
                  </a:lnTo>
                  <a:lnTo>
                    <a:pt x="180" y="30"/>
                  </a:lnTo>
                  <a:lnTo>
                    <a:pt x="255" y="0"/>
                  </a:lnTo>
                  <a:lnTo>
                    <a:pt x="330" y="0"/>
                  </a:lnTo>
                  <a:lnTo>
                    <a:pt x="585" y="0"/>
                  </a:lnTo>
                  <a:lnTo>
                    <a:pt x="585" y="630"/>
                  </a:lnTo>
                  <a:lnTo>
                    <a:pt x="585" y="825"/>
                  </a:lnTo>
                  <a:lnTo>
                    <a:pt x="570" y="1005"/>
                  </a:lnTo>
                  <a:lnTo>
                    <a:pt x="570" y="1096"/>
                  </a:lnTo>
                  <a:lnTo>
                    <a:pt x="555" y="1156"/>
                  </a:lnTo>
                  <a:lnTo>
                    <a:pt x="540" y="1216"/>
                  </a:lnTo>
                  <a:lnTo>
                    <a:pt x="540" y="1276"/>
                  </a:lnTo>
                  <a:lnTo>
                    <a:pt x="525" y="1291"/>
                  </a:lnTo>
                  <a:lnTo>
                    <a:pt x="510" y="1336"/>
                  </a:lnTo>
                  <a:lnTo>
                    <a:pt x="480" y="1381"/>
                  </a:lnTo>
                  <a:close/>
                </a:path>
              </a:pathLst>
            </a:custGeom>
            <a:solidFill>
              <a:srgbClr val="B20065"/>
            </a:solidFill>
            <a:ln w="9525">
              <a:solidFill>
                <a:srgbClr val="0000FF"/>
              </a:solidFill>
              <a:round/>
              <a:headEnd/>
              <a:tailEnd/>
            </a:ln>
          </p:spPr>
          <p:txBody>
            <a:bodyPr/>
            <a:lstStyle/>
            <a:p>
              <a:endParaRPr lang="en-US"/>
            </a:p>
          </p:txBody>
        </p:sp>
        <p:sp>
          <p:nvSpPr>
            <p:cNvPr id="17414" name="Freeform 4">
              <a:extLst>
                <a:ext uri="{FF2B5EF4-FFF2-40B4-BE49-F238E27FC236}">
                  <a16:creationId xmlns:a16="http://schemas.microsoft.com/office/drawing/2014/main" xmlns="" id="{8C3DCC70-36AA-4EEE-A281-2DF12960D441}"/>
                </a:ext>
              </a:extLst>
            </p:cNvPr>
            <p:cNvSpPr>
              <a:spLocks/>
            </p:cNvSpPr>
            <p:nvPr/>
          </p:nvSpPr>
          <p:spPr bwMode="auto">
            <a:xfrm>
              <a:off x="1710" y="1254"/>
              <a:ext cx="697" cy="1662"/>
            </a:xfrm>
            <a:custGeom>
              <a:avLst/>
              <a:gdLst>
                <a:gd name="T0" fmla="*/ 474 w 585"/>
                <a:gd name="T1" fmla="*/ 2997 h 1471"/>
                <a:gd name="T2" fmla="*/ 687 w 585"/>
                <a:gd name="T3" fmla="*/ 3029 h 1471"/>
                <a:gd name="T4" fmla="*/ 944 w 585"/>
                <a:gd name="T5" fmla="*/ 2749 h 1471"/>
                <a:gd name="T6" fmla="*/ 1031 w 585"/>
                <a:gd name="T7" fmla="*/ 2436 h 1471"/>
                <a:gd name="T8" fmla="*/ 988 w 585"/>
                <a:gd name="T9" fmla="*/ 1934 h 1471"/>
                <a:gd name="T10" fmla="*/ 776 w 585"/>
                <a:gd name="T11" fmla="*/ 1467 h 1471"/>
                <a:gd name="T12" fmla="*/ 514 w 585"/>
                <a:gd name="T13" fmla="*/ 1247 h 1471"/>
                <a:gd name="T14" fmla="*/ 387 w 585"/>
                <a:gd name="T15" fmla="*/ 966 h 1471"/>
                <a:gd name="T16" fmla="*/ 387 w 585"/>
                <a:gd name="T17" fmla="*/ 687 h 1471"/>
                <a:gd name="T18" fmla="*/ 255 w 585"/>
                <a:gd name="T19" fmla="*/ 876 h 1471"/>
                <a:gd name="T20" fmla="*/ 301 w 585"/>
                <a:gd name="T21" fmla="*/ 1187 h 1471"/>
                <a:gd name="T22" fmla="*/ 343 w 585"/>
                <a:gd name="T23" fmla="*/ 1374 h 1471"/>
                <a:gd name="T24" fmla="*/ 301 w 585"/>
                <a:gd name="T25" fmla="*/ 1559 h 1471"/>
                <a:gd name="T26" fmla="*/ 387 w 585"/>
                <a:gd name="T27" fmla="*/ 1717 h 1471"/>
                <a:gd name="T28" fmla="*/ 387 w 585"/>
                <a:gd name="T29" fmla="*/ 1872 h 1471"/>
                <a:gd name="T30" fmla="*/ 387 w 585"/>
                <a:gd name="T31" fmla="*/ 2059 h 1471"/>
                <a:gd name="T32" fmla="*/ 514 w 585"/>
                <a:gd name="T33" fmla="*/ 2153 h 1471"/>
                <a:gd name="T34" fmla="*/ 556 w 585"/>
                <a:gd name="T35" fmla="*/ 1934 h 1471"/>
                <a:gd name="T36" fmla="*/ 643 w 585"/>
                <a:gd name="T37" fmla="*/ 1872 h 1471"/>
                <a:gd name="T38" fmla="*/ 816 w 585"/>
                <a:gd name="T39" fmla="*/ 2029 h 1471"/>
                <a:gd name="T40" fmla="*/ 855 w 585"/>
                <a:gd name="T41" fmla="*/ 2280 h 1471"/>
                <a:gd name="T42" fmla="*/ 776 w 585"/>
                <a:gd name="T43" fmla="*/ 2562 h 1471"/>
                <a:gd name="T44" fmla="*/ 687 w 585"/>
                <a:gd name="T45" fmla="*/ 2749 h 1471"/>
                <a:gd name="T46" fmla="*/ 514 w 585"/>
                <a:gd name="T47" fmla="*/ 2720 h 1471"/>
                <a:gd name="T48" fmla="*/ 301 w 585"/>
                <a:gd name="T49" fmla="*/ 2468 h 1471"/>
                <a:gd name="T50" fmla="*/ 255 w 585"/>
                <a:gd name="T51" fmla="*/ 2311 h 1471"/>
                <a:gd name="T52" fmla="*/ 213 w 585"/>
                <a:gd name="T53" fmla="*/ 1967 h 1471"/>
                <a:gd name="T54" fmla="*/ 170 w 585"/>
                <a:gd name="T55" fmla="*/ 281 h 1471"/>
                <a:gd name="T56" fmla="*/ 1075 w 585"/>
                <a:gd name="T57" fmla="*/ 342 h 1471"/>
                <a:gd name="T58" fmla="*/ 1288 w 585"/>
                <a:gd name="T59" fmla="*/ 436 h 1471"/>
                <a:gd name="T60" fmla="*/ 1376 w 585"/>
                <a:gd name="T61" fmla="*/ 530 h 1471"/>
                <a:gd name="T62" fmla="*/ 1504 w 585"/>
                <a:gd name="T63" fmla="*/ 876 h 1471"/>
                <a:gd name="T64" fmla="*/ 1504 w 585"/>
                <a:gd name="T65" fmla="*/ 1187 h 1471"/>
                <a:gd name="T66" fmla="*/ 1417 w 585"/>
                <a:gd name="T67" fmla="*/ 1404 h 1471"/>
                <a:gd name="T68" fmla="*/ 1288 w 585"/>
                <a:gd name="T69" fmla="*/ 1530 h 1471"/>
                <a:gd name="T70" fmla="*/ 1158 w 585"/>
                <a:gd name="T71" fmla="*/ 1497 h 1471"/>
                <a:gd name="T72" fmla="*/ 1031 w 585"/>
                <a:gd name="T73" fmla="*/ 1187 h 1471"/>
                <a:gd name="T74" fmla="*/ 1075 w 585"/>
                <a:gd name="T75" fmla="*/ 997 h 1471"/>
                <a:gd name="T76" fmla="*/ 1201 w 585"/>
                <a:gd name="T77" fmla="*/ 936 h 1471"/>
                <a:gd name="T78" fmla="*/ 1158 w 585"/>
                <a:gd name="T79" fmla="*/ 719 h 1471"/>
                <a:gd name="T80" fmla="*/ 1031 w 585"/>
                <a:gd name="T81" fmla="*/ 655 h 1471"/>
                <a:gd name="T82" fmla="*/ 944 w 585"/>
                <a:gd name="T83" fmla="*/ 655 h 1471"/>
                <a:gd name="T84" fmla="*/ 855 w 585"/>
                <a:gd name="T85" fmla="*/ 530 h 1471"/>
                <a:gd name="T86" fmla="*/ 776 w 585"/>
                <a:gd name="T87" fmla="*/ 592 h 1471"/>
                <a:gd name="T88" fmla="*/ 687 w 585"/>
                <a:gd name="T89" fmla="*/ 499 h 1471"/>
                <a:gd name="T90" fmla="*/ 514 w 585"/>
                <a:gd name="T91" fmla="*/ 468 h 1471"/>
                <a:gd name="T92" fmla="*/ 387 w 585"/>
                <a:gd name="T93" fmla="*/ 687 h 1471"/>
                <a:gd name="T94" fmla="*/ 556 w 585"/>
                <a:gd name="T95" fmla="*/ 687 h 1471"/>
                <a:gd name="T96" fmla="*/ 729 w 585"/>
                <a:gd name="T97" fmla="*/ 936 h 1471"/>
                <a:gd name="T98" fmla="*/ 816 w 585"/>
                <a:gd name="T99" fmla="*/ 1374 h 1471"/>
                <a:gd name="T100" fmla="*/ 1075 w 585"/>
                <a:gd name="T101" fmla="*/ 1810 h 1471"/>
                <a:gd name="T102" fmla="*/ 1376 w 585"/>
                <a:gd name="T103" fmla="*/ 1842 h 1471"/>
                <a:gd name="T104" fmla="*/ 1504 w 585"/>
                <a:gd name="T105" fmla="*/ 1685 h 1471"/>
                <a:gd name="T106" fmla="*/ 1673 w 585"/>
                <a:gd name="T107" fmla="*/ 1247 h 1471"/>
                <a:gd name="T108" fmla="*/ 1673 w 585"/>
                <a:gd name="T109" fmla="*/ 812 h 1471"/>
                <a:gd name="T110" fmla="*/ 1544 w 585"/>
                <a:gd name="T111" fmla="*/ 404 h 1471"/>
                <a:gd name="T112" fmla="*/ 1417 w 585"/>
                <a:gd name="T113" fmla="*/ 188 h 1471"/>
                <a:gd name="T114" fmla="*/ 1158 w 585"/>
                <a:gd name="T115" fmla="*/ 62 h 1471"/>
                <a:gd name="T116" fmla="*/ 729 w 585"/>
                <a:gd name="T117" fmla="*/ 0 h 1471"/>
                <a:gd name="T118" fmla="*/ 0 w 585"/>
                <a:gd name="T119" fmla="*/ 1309 h 1471"/>
                <a:gd name="T120" fmla="*/ 43 w 585"/>
                <a:gd name="T121" fmla="*/ 2280 h 1471"/>
                <a:gd name="T122" fmla="*/ 129 w 585"/>
                <a:gd name="T123" fmla="*/ 2655 h 1471"/>
                <a:gd name="T124" fmla="*/ 301 w 585"/>
                <a:gd name="T125" fmla="*/ 2873 h 1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71"/>
                <a:gd name="T191" fmla="*/ 585 w 585"/>
                <a:gd name="T192" fmla="*/ 1471 h 1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71">
                  <a:moveTo>
                    <a:pt x="105" y="1381"/>
                  </a:moveTo>
                  <a:lnTo>
                    <a:pt x="135" y="1426"/>
                  </a:lnTo>
                  <a:lnTo>
                    <a:pt x="165" y="1441"/>
                  </a:lnTo>
                  <a:lnTo>
                    <a:pt x="195" y="1456"/>
                  </a:lnTo>
                  <a:lnTo>
                    <a:pt x="210" y="1471"/>
                  </a:lnTo>
                  <a:lnTo>
                    <a:pt x="240" y="1456"/>
                  </a:lnTo>
                  <a:lnTo>
                    <a:pt x="270" y="1426"/>
                  </a:lnTo>
                  <a:lnTo>
                    <a:pt x="300" y="1381"/>
                  </a:lnTo>
                  <a:lnTo>
                    <a:pt x="330" y="1321"/>
                  </a:lnTo>
                  <a:lnTo>
                    <a:pt x="345" y="1276"/>
                  </a:lnTo>
                  <a:lnTo>
                    <a:pt x="345" y="1216"/>
                  </a:lnTo>
                  <a:lnTo>
                    <a:pt x="360" y="1171"/>
                  </a:lnTo>
                  <a:lnTo>
                    <a:pt x="360" y="1126"/>
                  </a:lnTo>
                  <a:lnTo>
                    <a:pt x="360" y="1035"/>
                  </a:lnTo>
                  <a:lnTo>
                    <a:pt x="345" y="930"/>
                  </a:lnTo>
                  <a:lnTo>
                    <a:pt x="330" y="840"/>
                  </a:lnTo>
                  <a:lnTo>
                    <a:pt x="300" y="765"/>
                  </a:lnTo>
                  <a:lnTo>
                    <a:pt x="270" y="705"/>
                  </a:lnTo>
                  <a:lnTo>
                    <a:pt x="240" y="660"/>
                  </a:lnTo>
                  <a:lnTo>
                    <a:pt x="210" y="645"/>
                  </a:lnTo>
                  <a:lnTo>
                    <a:pt x="180" y="600"/>
                  </a:lnTo>
                  <a:lnTo>
                    <a:pt x="165" y="570"/>
                  </a:lnTo>
                  <a:lnTo>
                    <a:pt x="150" y="525"/>
                  </a:lnTo>
                  <a:lnTo>
                    <a:pt x="135" y="465"/>
                  </a:lnTo>
                  <a:lnTo>
                    <a:pt x="135" y="420"/>
                  </a:lnTo>
                  <a:lnTo>
                    <a:pt x="135" y="375"/>
                  </a:lnTo>
                  <a:lnTo>
                    <a:pt x="135" y="330"/>
                  </a:lnTo>
                  <a:lnTo>
                    <a:pt x="120" y="345"/>
                  </a:lnTo>
                  <a:lnTo>
                    <a:pt x="105" y="390"/>
                  </a:lnTo>
                  <a:lnTo>
                    <a:pt x="90" y="420"/>
                  </a:lnTo>
                  <a:lnTo>
                    <a:pt x="90" y="480"/>
                  </a:lnTo>
                  <a:lnTo>
                    <a:pt x="90" y="525"/>
                  </a:lnTo>
                  <a:lnTo>
                    <a:pt x="105" y="570"/>
                  </a:lnTo>
                  <a:lnTo>
                    <a:pt x="120" y="615"/>
                  </a:lnTo>
                  <a:lnTo>
                    <a:pt x="135" y="645"/>
                  </a:lnTo>
                  <a:lnTo>
                    <a:pt x="120" y="660"/>
                  </a:lnTo>
                  <a:lnTo>
                    <a:pt x="105" y="690"/>
                  </a:lnTo>
                  <a:lnTo>
                    <a:pt x="105" y="720"/>
                  </a:lnTo>
                  <a:lnTo>
                    <a:pt x="105" y="750"/>
                  </a:lnTo>
                  <a:lnTo>
                    <a:pt x="105" y="780"/>
                  </a:lnTo>
                  <a:lnTo>
                    <a:pt x="120" y="810"/>
                  </a:lnTo>
                  <a:lnTo>
                    <a:pt x="135" y="825"/>
                  </a:lnTo>
                  <a:lnTo>
                    <a:pt x="150" y="840"/>
                  </a:lnTo>
                  <a:lnTo>
                    <a:pt x="135" y="870"/>
                  </a:lnTo>
                  <a:lnTo>
                    <a:pt x="135" y="900"/>
                  </a:lnTo>
                  <a:lnTo>
                    <a:pt x="135" y="930"/>
                  </a:lnTo>
                  <a:lnTo>
                    <a:pt x="135" y="960"/>
                  </a:lnTo>
                  <a:lnTo>
                    <a:pt x="135" y="990"/>
                  </a:lnTo>
                  <a:lnTo>
                    <a:pt x="150" y="1020"/>
                  </a:lnTo>
                  <a:lnTo>
                    <a:pt x="165" y="1035"/>
                  </a:lnTo>
                  <a:lnTo>
                    <a:pt x="180" y="1035"/>
                  </a:lnTo>
                  <a:lnTo>
                    <a:pt x="180" y="990"/>
                  </a:lnTo>
                  <a:lnTo>
                    <a:pt x="195" y="960"/>
                  </a:lnTo>
                  <a:lnTo>
                    <a:pt x="195" y="930"/>
                  </a:lnTo>
                  <a:lnTo>
                    <a:pt x="210" y="915"/>
                  </a:lnTo>
                  <a:lnTo>
                    <a:pt x="225" y="900"/>
                  </a:lnTo>
                  <a:lnTo>
                    <a:pt x="255" y="915"/>
                  </a:lnTo>
                  <a:lnTo>
                    <a:pt x="285" y="960"/>
                  </a:lnTo>
                  <a:lnTo>
                    <a:pt x="285" y="975"/>
                  </a:lnTo>
                  <a:lnTo>
                    <a:pt x="300" y="1020"/>
                  </a:lnTo>
                  <a:lnTo>
                    <a:pt x="300" y="1065"/>
                  </a:lnTo>
                  <a:lnTo>
                    <a:pt x="300" y="1096"/>
                  </a:lnTo>
                  <a:lnTo>
                    <a:pt x="300" y="1156"/>
                  </a:lnTo>
                  <a:lnTo>
                    <a:pt x="285" y="1201"/>
                  </a:lnTo>
                  <a:lnTo>
                    <a:pt x="270" y="1231"/>
                  </a:lnTo>
                  <a:lnTo>
                    <a:pt x="270" y="1276"/>
                  </a:lnTo>
                  <a:lnTo>
                    <a:pt x="255" y="1291"/>
                  </a:lnTo>
                  <a:lnTo>
                    <a:pt x="240" y="1321"/>
                  </a:lnTo>
                  <a:lnTo>
                    <a:pt x="210" y="1321"/>
                  </a:lnTo>
                  <a:lnTo>
                    <a:pt x="195" y="1321"/>
                  </a:lnTo>
                  <a:lnTo>
                    <a:pt x="180" y="1306"/>
                  </a:lnTo>
                  <a:lnTo>
                    <a:pt x="150" y="1291"/>
                  </a:lnTo>
                  <a:lnTo>
                    <a:pt x="135" y="1246"/>
                  </a:lnTo>
                  <a:lnTo>
                    <a:pt x="105" y="1186"/>
                  </a:lnTo>
                  <a:lnTo>
                    <a:pt x="105" y="1171"/>
                  </a:lnTo>
                  <a:lnTo>
                    <a:pt x="90" y="1156"/>
                  </a:lnTo>
                  <a:lnTo>
                    <a:pt x="90" y="1111"/>
                  </a:lnTo>
                  <a:lnTo>
                    <a:pt x="75" y="1065"/>
                  </a:lnTo>
                  <a:lnTo>
                    <a:pt x="75" y="1020"/>
                  </a:lnTo>
                  <a:lnTo>
                    <a:pt x="75" y="945"/>
                  </a:lnTo>
                  <a:lnTo>
                    <a:pt x="60" y="795"/>
                  </a:lnTo>
                  <a:lnTo>
                    <a:pt x="60" y="615"/>
                  </a:lnTo>
                  <a:lnTo>
                    <a:pt x="60" y="135"/>
                  </a:lnTo>
                  <a:lnTo>
                    <a:pt x="255" y="150"/>
                  </a:lnTo>
                  <a:lnTo>
                    <a:pt x="315" y="165"/>
                  </a:lnTo>
                  <a:lnTo>
                    <a:pt x="375" y="165"/>
                  </a:lnTo>
                  <a:lnTo>
                    <a:pt x="405" y="180"/>
                  </a:lnTo>
                  <a:lnTo>
                    <a:pt x="435" y="195"/>
                  </a:lnTo>
                  <a:lnTo>
                    <a:pt x="450" y="210"/>
                  </a:lnTo>
                  <a:lnTo>
                    <a:pt x="465" y="225"/>
                  </a:lnTo>
                  <a:lnTo>
                    <a:pt x="480" y="240"/>
                  </a:lnTo>
                  <a:lnTo>
                    <a:pt x="480" y="255"/>
                  </a:lnTo>
                  <a:lnTo>
                    <a:pt x="510" y="315"/>
                  </a:lnTo>
                  <a:lnTo>
                    <a:pt x="525" y="375"/>
                  </a:lnTo>
                  <a:lnTo>
                    <a:pt x="525" y="420"/>
                  </a:lnTo>
                  <a:lnTo>
                    <a:pt x="540" y="480"/>
                  </a:lnTo>
                  <a:lnTo>
                    <a:pt x="540" y="525"/>
                  </a:lnTo>
                  <a:lnTo>
                    <a:pt x="525" y="570"/>
                  </a:lnTo>
                  <a:lnTo>
                    <a:pt x="525" y="615"/>
                  </a:lnTo>
                  <a:lnTo>
                    <a:pt x="510" y="645"/>
                  </a:lnTo>
                  <a:lnTo>
                    <a:pt x="495" y="675"/>
                  </a:lnTo>
                  <a:lnTo>
                    <a:pt x="480" y="705"/>
                  </a:lnTo>
                  <a:lnTo>
                    <a:pt x="465" y="720"/>
                  </a:lnTo>
                  <a:lnTo>
                    <a:pt x="450" y="735"/>
                  </a:lnTo>
                  <a:lnTo>
                    <a:pt x="435" y="735"/>
                  </a:lnTo>
                  <a:lnTo>
                    <a:pt x="405" y="735"/>
                  </a:lnTo>
                  <a:lnTo>
                    <a:pt x="405" y="720"/>
                  </a:lnTo>
                  <a:lnTo>
                    <a:pt x="390" y="690"/>
                  </a:lnTo>
                  <a:lnTo>
                    <a:pt x="375" y="630"/>
                  </a:lnTo>
                  <a:lnTo>
                    <a:pt x="360" y="570"/>
                  </a:lnTo>
                  <a:lnTo>
                    <a:pt x="360" y="540"/>
                  </a:lnTo>
                  <a:lnTo>
                    <a:pt x="375" y="495"/>
                  </a:lnTo>
                  <a:lnTo>
                    <a:pt x="375" y="480"/>
                  </a:lnTo>
                  <a:lnTo>
                    <a:pt x="390" y="465"/>
                  </a:lnTo>
                  <a:lnTo>
                    <a:pt x="405" y="450"/>
                  </a:lnTo>
                  <a:lnTo>
                    <a:pt x="420" y="450"/>
                  </a:lnTo>
                  <a:lnTo>
                    <a:pt x="420" y="405"/>
                  </a:lnTo>
                  <a:lnTo>
                    <a:pt x="405" y="375"/>
                  </a:lnTo>
                  <a:lnTo>
                    <a:pt x="405" y="345"/>
                  </a:lnTo>
                  <a:lnTo>
                    <a:pt x="390" y="330"/>
                  </a:lnTo>
                  <a:lnTo>
                    <a:pt x="375" y="315"/>
                  </a:lnTo>
                  <a:lnTo>
                    <a:pt x="360" y="315"/>
                  </a:lnTo>
                  <a:lnTo>
                    <a:pt x="345" y="330"/>
                  </a:lnTo>
                  <a:lnTo>
                    <a:pt x="330" y="345"/>
                  </a:lnTo>
                  <a:lnTo>
                    <a:pt x="330" y="315"/>
                  </a:lnTo>
                  <a:lnTo>
                    <a:pt x="330" y="285"/>
                  </a:lnTo>
                  <a:lnTo>
                    <a:pt x="315" y="255"/>
                  </a:lnTo>
                  <a:lnTo>
                    <a:pt x="300" y="255"/>
                  </a:lnTo>
                  <a:lnTo>
                    <a:pt x="285" y="255"/>
                  </a:lnTo>
                  <a:lnTo>
                    <a:pt x="270" y="285"/>
                  </a:lnTo>
                  <a:lnTo>
                    <a:pt x="270" y="315"/>
                  </a:lnTo>
                  <a:lnTo>
                    <a:pt x="255" y="270"/>
                  </a:lnTo>
                  <a:lnTo>
                    <a:pt x="240" y="240"/>
                  </a:lnTo>
                  <a:lnTo>
                    <a:pt x="210" y="225"/>
                  </a:lnTo>
                  <a:lnTo>
                    <a:pt x="195" y="225"/>
                  </a:lnTo>
                  <a:lnTo>
                    <a:pt x="180" y="225"/>
                  </a:lnTo>
                  <a:lnTo>
                    <a:pt x="165" y="255"/>
                  </a:lnTo>
                  <a:lnTo>
                    <a:pt x="150" y="285"/>
                  </a:lnTo>
                  <a:lnTo>
                    <a:pt x="135" y="330"/>
                  </a:lnTo>
                  <a:lnTo>
                    <a:pt x="150" y="315"/>
                  </a:lnTo>
                  <a:lnTo>
                    <a:pt x="180" y="315"/>
                  </a:lnTo>
                  <a:lnTo>
                    <a:pt x="195" y="330"/>
                  </a:lnTo>
                  <a:lnTo>
                    <a:pt x="210" y="360"/>
                  </a:lnTo>
                  <a:lnTo>
                    <a:pt x="225" y="405"/>
                  </a:lnTo>
                  <a:lnTo>
                    <a:pt x="255" y="450"/>
                  </a:lnTo>
                  <a:lnTo>
                    <a:pt x="255" y="510"/>
                  </a:lnTo>
                  <a:lnTo>
                    <a:pt x="270" y="570"/>
                  </a:lnTo>
                  <a:lnTo>
                    <a:pt x="285" y="660"/>
                  </a:lnTo>
                  <a:lnTo>
                    <a:pt x="315" y="750"/>
                  </a:lnTo>
                  <a:lnTo>
                    <a:pt x="345" y="825"/>
                  </a:lnTo>
                  <a:lnTo>
                    <a:pt x="375" y="870"/>
                  </a:lnTo>
                  <a:lnTo>
                    <a:pt x="420" y="900"/>
                  </a:lnTo>
                  <a:lnTo>
                    <a:pt x="450" y="900"/>
                  </a:lnTo>
                  <a:lnTo>
                    <a:pt x="480" y="885"/>
                  </a:lnTo>
                  <a:lnTo>
                    <a:pt x="495" y="870"/>
                  </a:lnTo>
                  <a:lnTo>
                    <a:pt x="510" y="840"/>
                  </a:lnTo>
                  <a:lnTo>
                    <a:pt x="525" y="810"/>
                  </a:lnTo>
                  <a:lnTo>
                    <a:pt x="555" y="735"/>
                  </a:lnTo>
                  <a:lnTo>
                    <a:pt x="570" y="675"/>
                  </a:lnTo>
                  <a:lnTo>
                    <a:pt x="585" y="600"/>
                  </a:lnTo>
                  <a:lnTo>
                    <a:pt x="585" y="540"/>
                  </a:lnTo>
                  <a:lnTo>
                    <a:pt x="585" y="465"/>
                  </a:lnTo>
                  <a:lnTo>
                    <a:pt x="585" y="390"/>
                  </a:lnTo>
                  <a:lnTo>
                    <a:pt x="570" y="330"/>
                  </a:lnTo>
                  <a:lnTo>
                    <a:pt x="555" y="255"/>
                  </a:lnTo>
                  <a:lnTo>
                    <a:pt x="540" y="195"/>
                  </a:lnTo>
                  <a:lnTo>
                    <a:pt x="525" y="135"/>
                  </a:lnTo>
                  <a:lnTo>
                    <a:pt x="510" y="120"/>
                  </a:lnTo>
                  <a:lnTo>
                    <a:pt x="495" y="90"/>
                  </a:lnTo>
                  <a:lnTo>
                    <a:pt x="465" y="60"/>
                  </a:lnTo>
                  <a:lnTo>
                    <a:pt x="435" y="45"/>
                  </a:lnTo>
                  <a:lnTo>
                    <a:pt x="405" y="30"/>
                  </a:lnTo>
                  <a:lnTo>
                    <a:pt x="330" y="0"/>
                  </a:lnTo>
                  <a:lnTo>
                    <a:pt x="255" y="0"/>
                  </a:lnTo>
                  <a:lnTo>
                    <a:pt x="0" y="0"/>
                  </a:lnTo>
                  <a:lnTo>
                    <a:pt x="0" y="630"/>
                  </a:lnTo>
                  <a:lnTo>
                    <a:pt x="0" y="825"/>
                  </a:lnTo>
                  <a:lnTo>
                    <a:pt x="15" y="1005"/>
                  </a:lnTo>
                  <a:lnTo>
                    <a:pt x="15" y="1096"/>
                  </a:lnTo>
                  <a:lnTo>
                    <a:pt x="30" y="1156"/>
                  </a:lnTo>
                  <a:lnTo>
                    <a:pt x="45" y="1216"/>
                  </a:lnTo>
                  <a:lnTo>
                    <a:pt x="45" y="1276"/>
                  </a:lnTo>
                  <a:lnTo>
                    <a:pt x="60" y="1291"/>
                  </a:lnTo>
                  <a:lnTo>
                    <a:pt x="90" y="1336"/>
                  </a:lnTo>
                  <a:lnTo>
                    <a:pt x="105" y="1381"/>
                  </a:lnTo>
                  <a:close/>
                </a:path>
              </a:pathLst>
            </a:custGeom>
            <a:solidFill>
              <a:srgbClr val="B20065"/>
            </a:solidFill>
            <a:ln w="9525">
              <a:solidFill>
                <a:srgbClr val="0000FF"/>
              </a:solidFill>
              <a:round/>
              <a:headEnd/>
              <a:tailEnd/>
            </a:ln>
          </p:spPr>
          <p:txBody>
            <a:bodyPr/>
            <a:lstStyle/>
            <a:p>
              <a:endParaRPr lang="en-US"/>
            </a:p>
          </p:txBody>
        </p:sp>
        <p:sp>
          <p:nvSpPr>
            <p:cNvPr id="17415" name="Freeform 5">
              <a:extLst>
                <a:ext uri="{FF2B5EF4-FFF2-40B4-BE49-F238E27FC236}">
                  <a16:creationId xmlns:a16="http://schemas.microsoft.com/office/drawing/2014/main" xmlns="" id="{EAFDB18E-00CB-408D-AA63-29A13D3ECC89}"/>
                </a:ext>
              </a:extLst>
            </p:cNvPr>
            <p:cNvSpPr>
              <a:spLocks/>
            </p:cNvSpPr>
            <p:nvPr/>
          </p:nvSpPr>
          <p:spPr bwMode="auto">
            <a:xfrm>
              <a:off x="10190" y="14087"/>
              <a:ext cx="697" cy="1645"/>
            </a:xfrm>
            <a:custGeom>
              <a:avLst/>
              <a:gdLst>
                <a:gd name="T0" fmla="*/ 1201 w 585"/>
                <a:gd name="T1" fmla="*/ 31 h 1456"/>
                <a:gd name="T2" fmla="*/ 988 w 585"/>
                <a:gd name="T3" fmla="*/ 31 h 1456"/>
                <a:gd name="T4" fmla="*/ 729 w 585"/>
                <a:gd name="T5" fmla="*/ 312 h 1456"/>
                <a:gd name="T6" fmla="*/ 643 w 585"/>
                <a:gd name="T7" fmla="*/ 592 h 1456"/>
                <a:gd name="T8" fmla="*/ 687 w 585"/>
                <a:gd name="T9" fmla="*/ 1093 h 1456"/>
                <a:gd name="T10" fmla="*/ 902 w 585"/>
                <a:gd name="T11" fmla="*/ 1560 h 1456"/>
                <a:gd name="T12" fmla="*/ 1158 w 585"/>
                <a:gd name="T13" fmla="*/ 1781 h 1456"/>
                <a:gd name="T14" fmla="*/ 1288 w 585"/>
                <a:gd name="T15" fmla="*/ 2061 h 1456"/>
                <a:gd name="T16" fmla="*/ 1288 w 585"/>
                <a:gd name="T17" fmla="*/ 2342 h 1456"/>
                <a:gd name="T18" fmla="*/ 1417 w 585"/>
                <a:gd name="T19" fmla="*/ 2155 h 1456"/>
                <a:gd name="T20" fmla="*/ 1376 w 585"/>
                <a:gd name="T21" fmla="*/ 1843 h 1456"/>
                <a:gd name="T22" fmla="*/ 1328 w 585"/>
                <a:gd name="T23" fmla="*/ 1655 h 1456"/>
                <a:gd name="T24" fmla="*/ 1376 w 585"/>
                <a:gd name="T25" fmla="*/ 1469 h 1456"/>
                <a:gd name="T26" fmla="*/ 1288 w 585"/>
                <a:gd name="T27" fmla="*/ 1314 h 1456"/>
                <a:gd name="T28" fmla="*/ 1288 w 585"/>
                <a:gd name="T29" fmla="*/ 1189 h 1456"/>
                <a:gd name="T30" fmla="*/ 1288 w 585"/>
                <a:gd name="T31" fmla="*/ 1000 h 1456"/>
                <a:gd name="T32" fmla="*/ 1158 w 585"/>
                <a:gd name="T33" fmla="*/ 877 h 1456"/>
                <a:gd name="T34" fmla="*/ 1115 w 585"/>
                <a:gd name="T35" fmla="*/ 1093 h 1456"/>
                <a:gd name="T36" fmla="*/ 1031 w 585"/>
                <a:gd name="T37" fmla="*/ 1157 h 1456"/>
                <a:gd name="T38" fmla="*/ 855 w 585"/>
                <a:gd name="T39" fmla="*/ 1000 h 1456"/>
                <a:gd name="T40" fmla="*/ 816 w 585"/>
                <a:gd name="T41" fmla="*/ 750 h 1456"/>
                <a:gd name="T42" fmla="*/ 902 w 585"/>
                <a:gd name="T43" fmla="*/ 468 h 1456"/>
                <a:gd name="T44" fmla="*/ 988 w 585"/>
                <a:gd name="T45" fmla="*/ 312 h 1456"/>
                <a:gd name="T46" fmla="*/ 1158 w 585"/>
                <a:gd name="T47" fmla="*/ 312 h 1456"/>
                <a:gd name="T48" fmla="*/ 1376 w 585"/>
                <a:gd name="T49" fmla="*/ 563 h 1456"/>
                <a:gd name="T50" fmla="*/ 1417 w 585"/>
                <a:gd name="T51" fmla="*/ 719 h 1456"/>
                <a:gd name="T52" fmla="*/ 1460 w 585"/>
                <a:gd name="T53" fmla="*/ 1093 h 1456"/>
                <a:gd name="T54" fmla="*/ 1504 w 585"/>
                <a:gd name="T55" fmla="*/ 2718 h 1456"/>
                <a:gd name="T56" fmla="*/ 776 w 585"/>
                <a:gd name="T57" fmla="*/ 2718 h 1456"/>
                <a:gd name="T58" fmla="*/ 430 w 585"/>
                <a:gd name="T59" fmla="*/ 2654 h 1456"/>
                <a:gd name="T60" fmla="*/ 301 w 585"/>
                <a:gd name="T61" fmla="*/ 2529 h 1456"/>
                <a:gd name="T62" fmla="*/ 170 w 585"/>
                <a:gd name="T63" fmla="*/ 2155 h 1456"/>
                <a:gd name="T64" fmla="*/ 170 w 585"/>
                <a:gd name="T65" fmla="*/ 1843 h 1456"/>
                <a:gd name="T66" fmla="*/ 301 w 585"/>
                <a:gd name="T67" fmla="*/ 1560 h 1456"/>
                <a:gd name="T68" fmla="*/ 430 w 585"/>
                <a:gd name="T69" fmla="*/ 1502 h 1456"/>
                <a:gd name="T70" fmla="*/ 556 w 585"/>
                <a:gd name="T71" fmla="*/ 1592 h 1456"/>
                <a:gd name="T72" fmla="*/ 643 w 585"/>
                <a:gd name="T73" fmla="*/ 1905 h 1456"/>
                <a:gd name="T74" fmla="*/ 556 w 585"/>
                <a:gd name="T75" fmla="*/ 2061 h 1456"/>
                <a:gd name="T76" fmla="*/ 474 w 585"/>
                <a:gd name="T77" fmla="*/ 2185 h 1456"/>
                <a:gd name="T78" fmla="*/ 556 w 585"/>
                <a:gd name="T79" fmla="*/ 2342 h 1456"/>
                <a:gd name="T80" fmla="*/ 687 w 585"/>
                <a:gd name="T81" fmla="*/ 2342 h 1456"/>
                <a:gd name="T82" fmla="*/ 729 w 585"/>
                <a:gd name="T83" fmla="*/ 2436 h 1456"/>
                <a:gd name="T84" fmla="*/ 816 w 585"/>
                <a:gd name="T85" fmla="*/ 2529 h 1456"/>
                <a:gd name="T86" fmla="*/ 902 w 585"/>
                <a:gd name="T87" fmla="*/ 2373 h 1456"/>
                <a:gd name="T88" fmla="*/ 1075 w 585"/>
                <a:gd name="T89" fmla="*/ 2562 h 1456"/>
                <a:gd name="T90" fmla="*/ 1244 w 585"/>
                <a:gd name="T91" fmla="*/ 2498 h 1456"/>
                <a:gd name="T92" fmla="*/ 1244 w 585"/>
                <a:gd name="T93" fmla="*/ 2373 h 1456"/>
                <a:gd name="T94" fmla="*/ 1075 w 585"/>
                <a:gd name="T95" fmla="*/ 2280 h 1456"/>
                <a:gd name="T96" fmla="*/ 944 w 585"/>
                <a:gd name="T97" fmla="*/ 1968 h 1456"/>
                <a:gd name="T98" fmla="*/ 776 w 585"/>
                <a:gd name="T99" fmla="*/ 1469 h 1456"/>
                <a:gd name="T100" fmla="*/ 474 w 585"/>
                <a:gd name="T101" fmla="*/ 1189 h 1456"/>
                <a:gd name="T102" fmla="*/ 255 w 585"/>
                <a:gd name="T103" fmla="*/ 1219 h 1456"/>
                <a:gd name="T104" fmla="*/ 87 w 585"/>
                <a:gd name="T105" fmla="*/ 1502 h 1456"/>
                <a:gd name="T106" fmla="*/ 0 w 585"/>
                <a:gd name="T107" fmla="*/ 1905 h 1456"/>
                <a:gd name="T108" fmla="*/ 43 w 585"/>
                <a:gd name="T109" fmla="*/ 2342 h 1456"/>
                <a:gd name="T110" fmla="*/ 170 w 585"/>
                <a:gd name="T111" fmla="*/ 2747 h 1456"/>
                <a:gd name="T112" fmla="*/ 343 w 585"/>
                <a:gd name="T113" fmla="*/ 2902 h 1456"/>
                <a:gd name="T114" fmla="*/ 729 w 585"/>
                <a:gd name="T115" fmla="*/ 3029 h 1456"/>
                <a:gd name="T116" fmla="*/ 1673 w 585"/>
                <a:gd name="T117" fmla="*/ 3029 h 1456"/>
                <a:gd name="T118" fmla="*/ 1673 w 585"/>
                <a:gd name="T119" fmla="*/ 1314 h 1456"/>
                <a:gd name="T120" fmla="*/ 1588 w 585"/>
                <a:gd name="T121" fmla="*/ 624 h 1456"/>
                <a:gd name="T122" fmla="*/ 1504 w 585"/>
                <a:gd name="T123" fmla="*/ 342 h 1456"/>
                <a:gd name="T124" fmla="*/ 1376 w 585"/>
                <a:gd name="T125" fmla="*/ 156 h 14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56"/>
                <a:gd name="T191" fmla="*/ 585 w 585"/>
                <a:gd name="T192" fmla="*/ 1456 h 14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56">
                  <a:moveTo>
                    <a:pt x="480" y="75"/>
                  </a:moveTo>
                  <a:lnTo>
                    <a:pt x="450" y="45"/>
                  </a:lnTo>
                  <a:lnTo>
                    <a:pt x="420" y="15"/>
                  </a:lnTo>
                  <a:lnTo>
                    <a:pt x="390" y="0"/>
                  </a:lnTo>
                  <a:lnTo>
                    <a:pt x="375" y="0"/>
                  </a:lnTo>
                  <a:lnTo>
                    <a:pt x="345" y="15"/>
                  </a:lnTo>
                  <a:lnTo>
                    <a:pt x="315" y="45"/>
                  </a:lnTo>
                  <a:lnTo>
                    <a:pt x="285" y="90"/>
                  </a:lnTo>
                  <a:lnTo>
                    <a:pt x="255" y="150"/>
                  </a:lnTo>
                  <a:lnTo>
                    <a:pt x="240" y="195"/>
                  </a:lnTo>
                  <a:lnTo>
                    <a:pt x="240" y="240"/>
                  </a:lnTo>
                  <a:lnTo>
                    <a:pt x="225" y="285"/>
                  </a:lnTo>
                  <a:lnTo>
                    <a:pt x="225" y="330"/>
                  </a:lnTo>
                  <a:lnTo>
                    <a:pt x="225" y="436"/>
                  </a:lnTo>
                  <a:lnTo>
                    <a:pt x="240" y="526"/>
                  </a:lnTo>
                  <a:lnTo>
                    <a:pt x="255" y="616"/>
                  </a:lnTo>
                  <a:lnTo>
                    <a:pt x="285" y="691"/>
                  </a:lnTo>
                  <a:lnTo>
                    <a:pt x="315" y="751"/>
                  </a:lnTo>
                  <a:lnTo>
                    <a:pt x="345" y="796"/>
                  </a:lnTo>
                  <a:lnTo>
                    <a:pt x="375" y="826"/>
                  </a:lnTo>
                  <a:lnTo>
                    <a:pt x="405" y="856"/>
                  </a:lnTo>
                  <a:lnTo>
                    <a:pt x="420" y="886"/>
                  </a:lnTo>
                  <a:lnTo>
                    <a:pt x="435" y="931"/>
                  </a:lnTo>
                  <a:lnTo>
                    <a:pt x="450" y="991"/>
                  </a:lnTo>
                  <a:lnTo>
                    <a:pt x="450" y="1036"/>
                  </a:lnTo>
                  <a:lnTo>
                    <a:pt x="450" y="1081"/>
                  </a:lnTo>
                  <a:lnTo>
                    <a:pt x="450" y="1126"/>
                  </a:lnTo>
                  <a:lnTo>
                    <a:pt x="465" y="1111"/>
                  </a:lnTo>
                  <a:lnTo>
                    <a:pt x="480" y="1081"/>
                  </a:lnTo>
                  <a:lnTo>
                    <a:pt x="495" y="1036"/>
                  </a:lnTo>
                  <a:lnTo>
                    <a:pt x="495" y="991"/>
                  </a:lnTo>
                  <a:lnTo>
                    <a:pt x="495" y="931"/>
                  </a:lnTo>
                  <a:lnTo>
                    <a:pt x="480" y="886"/>
                  </a:lnTo>
                  <a:lnTo>
                    <a:pt x="480" y="841"/>
                  </a:lnTo>
                  <a:lnTo>
                    <a:pt x="450" y="811"/>
                  </a:lnTo>
                  <a:lnTo>
                    <a:pt x="465" y="796"/>
                  </a:lnTo>
                  <a:lnTo>
                    <a:pt x="480" y="766"/>
                  </a:lnTo>
                  <a:lnTo>
                    <a:pt x="480" y="736"/>
                  </a:lnTo>
                  <a:lnTo>
                    <a:pt x="480" y="706"/>
                  </a:lnTo>
                  <a:lnTo>
                    <a:pt x="480" y="676"/>
                  </a:lnTo>
                  <a:lnTo>
                    <a:pt x="465" y="646"/>
                  </a:lnTo>
                  <a:lnTo>
                    <a:pt x="450" y="631"/>
                  </a:lnTo>
                  <a:lnTo>
                    <a:pt x="435" y="631"/>
                  </a:lnTo>
                  <a:lnTo>
                    <a:pt x="450" y="601"/>
                  </a:lnTo>
                  <a:lnTo>
                    <a:pt x="450" y="571"/>
                  </a:lnTo>
                  <a:lnTo>
                    <a:pt x="450" y="541"/>
                  </a:lnTo>
                  <a:lnTo>
                    <a:pt x="450" y="496"/>
                  </a:lnTo>
                  <a:lnTo>
                    <a:pt x="450" y="481"/>
                  </a:lnTo>
                  <a:lnTo>
                    <a:pt x="435" y="451"/>
                  </a:lnTo>
                  <a:lnTo>
                    <a:pt x="420" y="436"/>
                  </a:lnTo>
                  <a:lnTo>
                    <a:pt x="405" y="421"/>
                  </a:lnTo>
                  <a:lnTo>
                    <a:pt x="405" y="466"/>
                  </a:lnTo>
                  <a:lnTo>
                    <a:pt x="390" y="511"/>
                  </a:lnTo>
                  <a:lnTo>
                    <a:pt x="390" y="526"/>
                  </a:lnTo>
                  <a:lnTo>
                    <a:pt x="375" y="541"/>
                  </a:lnTo>
                  <a:lnTo>
                    <a:pt x="375" y="556"/>
                  </a:lnTo>
                  <a:lnTo>
                    <a:pt x="360" y="556"/>
                  </a:lnTo>
                  <a:lnTo>
                    <a:pt x="330" y="541"/>
                  </a:lnTo>
                  <a:lnTo>
                    <a:pt x="300" y="511"/>
                  </a:lnTo>
                  <a:lnTo>
                    <a:pt x="300" y="481"/>
                  </a:lnTo>
                  <a:lnTo>
                    <a:pt x="285" y="436"/>
                  </a:lnTo>
                  <a:lnTo>
                    <a:pt x="285" y="406"/>
                  </a:lnTo>
                  <a:lnTo>
                    <a:pt x="285" y="360"/>
                  </a:lnTo>
                  <a:lnTo>
                    <a:pt x="285" y="300"/>
                  </a:lnTo>
                  <a:lnTo>
                    <a:pt x="300" y="255"/>
                  </a:lnTo>
                  <a:lnTo>
                    <a:pt x="315" y="225"/>
                  </a:lnTo>
                  <a:lnTo>
                    <a:pt x="315" y="180"/>
                  </a:lnTo>
                  <a:lnTo>
                    <a:pt x="330" y="165"/>
                  </a:lnTo>
                  <a:lnTo>
                    <a:pt x="345" y="150"/>
                  </a:lnTo>
                  <a:lnTo>
                    <a:pt x="375" y="135"/>
                  </a:lnTo>
                  <a:lnTo>
                    <a:pt x="390" y="135"/>
                  </a:lnTo>
                  <a:lnTo>
                    <a:pt x="405" y="150"/>
                  </a:lnTo>
                  <a:lnTo>
                    <a:pt x="435" y="180"/>
                  </a:lnTo>
                  <a:lnTo>
                    <a:pt x="450" y="225"/>
                  </a:lnTo>
                  <a:lnTo>
                    <a:pt x="480" y="270"/>
                  </a:lnTo>
                  <a:lnTo>
                    <a:pt x="480" y="285"/>
                  </a:lnTo>
                  <a:lnTo>
                    <a:pt x="495" y="300"/>
                  </a:lnTo>
                  <a:lnTo>
                    <a:pt x="495" y="345"/>
                  </a:lnTo>
                  <a:lnTo>
                    <a:pt x="510" y="391"/>
                  </a:lnTo>
                  <a:lnTo>
                    <a:pt x="510" y="451"/>
                  </a:lnTo>
                  <a:lnTo>
                    <a:pt x="510" y="526"/>
                  </a:lnTo>
                  <a:lnTo>
                    <a:pt x="525" y="676"/>
                  </a:lnTo>
                  <a:lnTo>
                    <a:pt x="525" y="841"/>
                  </a:lnTo>
                  <a:lnTo>
                    <a:pt x="525" y="1306"/>
                  </a:lnTo>
                  <a:lnTo>
                    <a:pt x="330" y="1306"/>
                  </a:lnTo>
                  <a:lnTo>
                    <a:pt x="270" y="1306"/>
                  </a:lnTo>
                  <a:lnTo>
                    <a:pt x="210" y="1291"/>
                  </a:lnTo>
                  <a:lnTo>
                    <a:pt x="180" y="1291"/>
                  </a:lnTo>
                  <a:lnTo>
                    <a:pt x="150" y="1276"/>
                  </a:lnTo>
                  <a:lnTo>
                    <a:pt x="135" y="1261"/>
                  </a:lnTo>
                  <a:lnTo>
                    <a:pt x="120" y="1231"/>
                  </a:lnTo>
                  <a:lnTo>
                    <a:pt x="105" y="1216"/>
                  </a:lnTo>
                  <a:lnTo>
                    <a:pt x="90" y="1141"/>
                  </a:lnTo>
                  <a:lnTo>
                    <a:pt x="60" y="1081"/>
                  </a:lnTo>
                  <a:lnTo>
                    <a:pt x="60" y="1036"/>
                  </a:lnTo>
                  <a:lnTo>
                    <a:pt x="60" y="976"/>
                  </a:lnTo>
                  <a:lnTo>
                    <a:pt x="60" y="931"/>
                  </a:lnTo>
                  <a:lnTo>
                    <a:pt x="60" y="886"/>
                  </a:lnTo>
                  <a:lnTo>
                    <a:pt x="60" y="841"/>
                  </a:lnTo>
                  <a:lnTo>
                    <a:pt x="75" y="811"/>
                  </a:lnTo>
                  <a:lnTo>
                    <a:pt x="105" y="751"/>
                  </a:lnTo>
                  <a:lnTo>
                    <a:pt x="120" y="736"/>
                  </a:lnTo>
                  <a:lnTo>
                    <a:pt x="135" y="721"/>
                  </a:lnTo>
                  <a:lnTo>
                    <a:pt x="150" y="721"/>
                  </a:lnTo>
                  <a:lnTo>
                    <a:pt x="180" y="721"/>
                  </a:lnTo>
                  <a:lnTo>
                    <a:pt x="195" y="751"/>
                  </a:lnTo>
                  <a:lnTo>
                    <a:pt x="195" y="766"/>
                  </a:lnTo>
                  <a:lnTo>
                    <a:pt x="210" y="826"/>
                  </a:lnTo>
                  <a:lnTo>
                    <a:pt x="225" y="886"/>
                  </a:lnTo>
                  <a:lnTo>
                    <a:pt x="225" y="916"/>
                  </a:lnTo>
                  <a:lnTo>
                    <a:pt x="210" y="961"/>
                  </a:lnTo>
                  <a:lnTo>
                    <a:pt x="210" y="976"/>
                  </a:lnTo>
                  <a:lnTo>
                    <a:pt x="195" y="991"/>
                  </a:lnTo>
                  <a:lnTo>
                    <a:pt x="180" y="1006"/>
                  </a:lnTo>
                  <a:lnTo>
                    <a:pt x="165" y="1006"/>
                  </a:lnTo>
                  <a:lnTo>
                    <a:pt x="165" y="1051"/>
                  </a:lnTo>
                  <a:lnTo>
                    <a:pt x="180" y="1081"/>
                  </a:lnTo>
                  <a:lnTo>
                    <a:pt x="180" y="1111"/>
                  </a:lnTo>
                  <a:lnTo>
                    <a:pt x="195" y="1126"/>
                  </a:lnTo>
                  <a:lnTo>
                    <a:pt x="210" y="1141"/>
                  </a:lnTo>
                  <a:lnTo>
                    <a:pt x="225" y="1141"/>
                  </a:lnTo>
                  <a:lnTo>
                    <a:pt x="240" y="1126"/>
                  </a:lnTo>
                  <a:lnTo>
                    <a:pt x="255" y="1111"/>
                  </a:lnTo>
                  <a:lnTo>
                    <a:pt x="255" y="1141"/>
                  </a:lnTo>
                  <a:lnTo>
                    <a:pt x="255" y="1171"/>
                  </a:lnTo>
                  <a:lnTo>
                    <a:pt x="270" y="1201"/>
                  </a:lnTo>
                  <a:lnTo>
                    <a:pt x="285" y="1201"/>
                  </a:lnTo>
                  <a:lnTo>
                    <a:pt x="285" y="1216"/>
                  </a:lnTo>
                  <a:lnTo>
                    <a:pt x="300" y="1201"/>
                  </a:lnTo>
                  <a:lnTo>
                    <a:pt x="315" y="1171"/>
                  </a:lnTo>
                  <a:lnTo>
                    <a:pt x="315" y="1141"/>
                  </a:lnTo>
                  <a:lnTo>
                    <a:pt x="330" y="1186"/>
                  </a:lnTo>
                  <a:lnTo>
                    <a:pt x="345" y="1216"/>
                  </a:lnTo>
                  <a:lnTo>
                    <a:pt x="375" y="1231"/>
                  </a:lnTo>
                  <a:lnTo>
                    <a:pt x="390" y="1231"/>
                  </a:lnTo>
                  <a:lnTo>
                    <a:pt x="405" y="1231"/>
                  </a:lnTo>
                  <a:lnTo>
                    <a:pt x="435" y="1201"/>
                  </a:lnTo>
                  <a:lnTo>
                    <a:pt x="450" y="1171"/>
                  </a:lnTo>
                  <a:lnTo>
                    <a:pt x="450" y="1126"/>
                  </a:lnTo>
                  <a:lnTo>
                    <a:pt x="435" y="1141"/>
                  </a:lnTo>
                  <a:lnTo>
                    <a:pt x="405" y="1141"/>
                  </a:lnTo>
                  <a:lnTo>
                    <a:pt x="390" y="1126"/>
                  </a:lnTo>
                  <a:lnTo>
                    <a:pt x="375" y="1096"/>
                  </a:lnTo>
                  <a:lnTo>
                    <a:pt x="360" y="1051"/>
                  </a:lnTo>
                  <a:lnTo>
                    <a:pt x="345" y="1006"/>
                  </a:lnTo>
                  <a:lnTo>
                    <a:pt x="330" y="946"/>
                  </a:lnTo>
                  <a:lnTo>
                    <a:pt x="315" y="886"/>
                  </a:lnTo>
                  <a:lnTo>
                    <a:pt x="300" y="796"/>
                  </a:lnTo>
                  <a:lnTo>
                    <a:pt x="270" y="706"/>
                  </a:lnTo>
                  <a:lnTo>
                    <a:pt x="240" y="646"/>
                  </a:lnTo>
                  <a:lnTo>
                    <a:pt x="210" y="586"/>
                  </a:lnTo>
                  <a:lnTo>
                    <a:pt x="165" y="571"/>
                  </a:lnTo>
                  <a:lnTo>
                    <a:pt x="135" y="571"/>
                  </a:lnTo>
                  <a:lnTo>
                    <a:pt x="105" y="571"/>
                  </a:lnTo>
                  <a:lnTo>
                    <a:pt x="90" y="586"/>
                  </a:lnTo>
                  <a:lnTo>
                    <a:pt x="75" y="616"/>
                  </a:lnTo>
                  <a:lnTo>
                    <a:pt x="60" y="646"/>
                  </a:lnTo>
                  <a:lnTo>
                    <a:pt x="30" y="721"/>
                  </a:lnTo>
                  <a:lnTo>
                    <a:pt x="15" y="781"/>
                  </a:lnTo>
                  <a:lnTo>
                    <a:pt x="0" y="856"/>
                  </a:lnTo>
                  <a:lnTo>
                    <a:pt x="0" y="916"/>
                  </a:lnTo>
                  <a:lnTo>
                    <a:pt x="0" y="991"/>
                  </a:lnTo>
                  <a:lnTo>
                    <a:pt x="0" y="1066"/>
                  </a:lnTo>
                  <a:lnTo>
                    <a:pt x="15" y="1126"/>
                  </a:lnTo>
                  <a:lnTo>
                    <a:pt x="30" y="1201"/>
                  </a:lnTo>
                  <a:lnTo>
                    <a:pt x="45" y="1261"/>
                  </a:lnTo>
                  <a:lnTo>
                    <a:pt x="60" y="1321"/>
                  </a:lnTo>
                  <a:lnTo>
                    <a:pt x="75" y="1336"/>
                  </a:lnTo>
                  <a:lnTo>
                    <a:pt x="90" y="1366"/>
                  </a:lnTo>
                  <a:lnTo>
                    <a:pt x="120" y="1396"/>
                  </a:lnTo>
                  <a:lnTo>
                    <a:pt x="150" y="1426"/>
                  </a:lnTo>
                  <a:lnTo>
                    <a:pt x="180" y="1441"/>
                  </a:lnTo>
                  <a:lnTo>
                    <a:pt x="255" y="1456"/>
                  </a:lnTo>
                  <a:lnTo>
                    <a:pt x="330" y="1456"/>
                  </a:lnTo>
                  <a:lnTo>
                    <a:pt x="585" y="1456"/>
                  </a:lnTo>
                  <a:lnTo>
                    <a:pt x="585" y="826"/>
                  </a:lnTo>
                  <a:lnTo>
                    <a:pt x="585" y="631"/>
                  </a:lnTo>
                  <a:lnTo>
                    <a:pt x="570" y="451"/>
                  </a:lnTo>
                  <a:lnTo>
                    <a:pt x="570" y="375"/>
                  </a:lnTo>
                  <a:lnTo>
                    <a:pt x="555" y="300"/>
                  </a:lnTo>
                  <a:lnTo>
                    <a:pt x="540" y="240"/>
                  </a:lnTo>
                  <a:lnTo>
                    <a:pt x="540" y="195"/>
                  </a:lnTo>
                  <a:lnTo>
                    <a:pt x="525" y="165"/>
                  </a:lnTo>
                  <a:lnTo>
                    <a:pt x="510" y="120"/>
                  </a:lnTo>
                  <a:lnTo>
                    <a:pt x="480" y="75"/>
                  </a:lnTo>
                  <a:close/>
                </a:path>
              </a:pathLst>
            </a:custGeom>
            <a:solidFill>
              <a:srgbClr val="B20065"/>
            </a:solidFill>
            <a:ln w="9525">
              <a:solidFill>
                <a:srgbClr val="0000FF"/>
              </a:solidFill>
              <a:round/>
              <a:headEnd/>
              <a:tailEnd/>
            </a:ln>
          </p:spPr>
          <p:txBody>
            <a:bodyPr/>
            <a:lstStyle/>
            <a:p>
              <a:endParaRPr lang="en-US"/>
            </a:p>
          </p:txBody>
        </p:sp>
        <p:sp>
          <p:nvSpPr>
            <p:cNvPr id="17416" name="Freeform 6">
              <a:extLst>
                <a:ext uri="{FF2B5EF4-FFF2-40B4-BE49-F238E27FC236}">
                  <a16:creationId xmlns:a16="http://schemas.microsoft.com/office/drawing/2014/main" xmlns="" id="{39008574-CB01-4246-A5E5-81790BE9B11D}"/>
                </a:ext>
              </a:extLst>
            </p:cNvPr>
            <p:cNvSpPr>
              <a:spLocks/>
            </p:cNvSpPr>
            <p:nvPr/>
          </p:nvSpPr>
          <p:spPr bwMode="auto">
            <a:xfrm>
              <a:off x="1710" y="14087"/>
              <a:ext cx="697" cy="1645"/>
            </a:xfrm>
            <a:custGeom>
              <a:avLst/>
              <a:gdLst>
                <a:gd name="T0" fmla="*/ 474 w 585"/>
                <a:gd name="T1" fmla="*/ 31 h 1456"/>
                <a:gd name="T2" fmla="*/ 687 w 585"/>
                <a:gd name="T3" fmla="*/ 31 h 1456"/>
                <a:gd name="T4" fmla="*/ 944 w 585"/>
                <a:gd name="T5" fmla="*/ 312 h 1456"/>
                <a:gd name="T6" fmla="*/ 1031 w 585"/>
                <a:gd name="T7" fmla="*/ 592 h 1456"/>
                <a:gd name="T8" fmla="*/ 988 w 585"/>
                <a:gd name="T9" fmla="*/ 1093 h 1456"/>
                <a:gd name="T10" fmla="*/ 776 w 585"/>
                <a:gd name="T11" fmla="*/ 1560 h 1456"/>
                <a:gd name="T12" fmla="*/ 514 w 585"/>
                <a:gd name="T13" fmla="*/ 1781 h 1456"/>
                <a:gd name="T14" fmla="*/ 387 w 585"/>
                <a:gd name="T15" fmla="*/ 2061 h 1456"/>
                <a:gd name="T16" fmla="*/ 387 w 585"/>
                <a:gd name="T17" fmla="*/ 2342 h 1456"/>
                <a:gd name="T18" fmla="*/ 255 w 585"/>
                <a:gd name="T19" fmla="*/ 2155 h 1456"/>
                <a:gd name="T20" fmla="*/ 301 w 585"/>
                <a:gd name="T21" fmla="*/ 1843 h 1456"/>
                <a:gd name="T22" fmla="*/ 343 w 585"/>
                <a:gd name="T23" fmla="*/ 1655 h 1456"/>
                <a:gd name="T24" fmla="*/ 301 w 585"/>
                <a:gd name="T25" fmla="*/ 1469 h 1456"/>
                <a:gd name="T26" fmla="*/ 387 w 585"/>
                <a:gd name="T27" fmla="*/ 1314 h 1456"/>
                <a:gd name="T28" fmla="*/ 387 w 585"/>
                <a:gd name="T29" fmla="*/ 1189 h 1456"/>
                <a:gd name="T30" fmla="*/ 387 w 585"/>
                <a:gd name="T31" fmla="*/ 1000 h 1456"/>
                <a:gd name="T32" fmla="*/ 514 w 585"/>
                <a:gd name="T33" fmla="*/ 877 h 1456"/>
                <a:gd name="T34" fmla="*/ 556 w 585"/>
                <a:gd name="T35" fmla="*/ 1093 h 1456"/>
                <a:gd name="T36" fmla="*/ 643 w 585"/>
                <a:gd name="T37" fmla="*/ 1157 h 1456"/>
                <a:gd name="T38" fmla="*/ 816 w 585"/>
                <a:gd name="T39" fmla="*/ 1000 h 1456"/>
                <a:gd name="T40" fmla="*/ 855 w 585"/>
                <a:gd name="T41" fmla="*/ 750 h 1456"/>
                <a:gd name="T42" fmla="*/ 776 w 585"/>
                <a:gd name="T43" fmla="*/ 468 h 1456"/>
                <a:gd name="T44" fmla="*/ 687 w 585"/>
                <a:gd name="T45" fmla="*/ 312 h 1456"/>
                <a:gd name="T46" fmla="*/ 514 w 585"/>
                <a:gd name="T47" fmla="*/ 312 h 1456"/>
                <a:gd name="T48" fmla="*/ 301 w 585"/>
                <a:gd name="T49" fmla="*/ 563 h 1456"/>
                <a:gd name="T50" fmla="*/ 255 w 585"/>
                <a:gd name="T51" fmla="*/ 719 h 1456"/>
                <a:gd name="T52" fmla="*/ 213 w 585"/>
                <a:gd name="T53" fmla="*/ 1093 h 1456"/>
                <a:gd name="T54" fmla="*/ 170 w 585"/>
                <a:gd name="T55" fmla="*/ 2718 h 1456"/>
                <a:gd name="T56" fmla="*/ 1075 w 585"/>
                <a:gd name="T57" fmla="*/ 2686 h 1456"/>
                <a:gd name="T58" fmla="*/ 1288 w 585"/>
                <a:gd name="T59" fmla="*/ 2623 h 1456"/>
                <a:gd name="T60" fmla="*/ 1460 w 585"/>
                <a:gd name="T61" fmla="*/ 2373 h 1456"/>
                <a:gd name="T62" fmla="*/ 1544 w 585"/>
                <a:gd name="T63" fmla="*/ 2031 h 1456"/>
                <a:gd name="T64" fmla="*/ 1504 w 585"/>
                <a:gd name="T65" fmla="*/ 1748 h 1456"/>
                <a:gd name="T66" fmla="*/ 1328 w 585"/>
                <a:gd name="T67" fmla="*/ 1532 h 1456"/>
                <a:gd name="T68" fmla="*/ 1158 w 585"/>
                <a:gd name="T69" fmla="*/ 1502 h 1456"/>
                <a:gd name="T70" fmla="*/ 1075 w 585"/>
                <a:gd name="T71" fmla="*/ 1718 h 1456"/>
                <a:gd name="T72" fmla="*/ 1075 w 585"/>
                <a:gd name="T73" fmla="*/ 1999 h 1456"/>
                <a:gd name="T74" fmla="*/ 1158 w 585"/>
                <a:gd name="T75" fmla="*/ 2094 h 1456"/>
                <a:gd name="T76" fmla="*/ 1158 w 585"/>
                <a:gd name="T77" fmla="*/ 2246 h 1456"/>
                <a:gd name="T78" fmla="*/ 1075 w 585"/>
                <a:gd name="T79" fmla="*/ 2373 h 1456"/>
                <a:gd name="T80" fmla="*/ 944 w 585"/>
                <a:gd name="T81" fmla="*/ 2310 h 1456"/>
                <a:gd name="T82" fmla="*/ 902 w 585"/>
                <a:gd name="T83" fmla="*/ 2498 h 1456"/>
                <a:gd name="T84" fmla="*/ 816 w 585"/>
                <a:gd name="T85" fmla="*/ 2498 h 1456"/>
                <a:gd name="T86" fmla="*/ 729 w 585"/>
                <a:gd name="T87" fmla="*/ 2468 h 1456"/>
                <a:gd name="T88" fmla="*/ 556 w 585"/>
                <a:gd name="T89" fmla="*/ 2562 h 1456"/>
                <a:gd name="T90" fmla="*/ 430 w 585"/>
                <a:gd name="T91" fmla="*/ 2436 h 1456"/>
                <a:gd name="T92" fmla="*/ 514 w 585"/>
                <a:gd name="T93" fmla="*/ 2373 h 1456"/>
                <a:gd name="T94" fmla="*/ 643 w 585"/>
                <a:gd name="T95" fmla="*/ 2185 h 1456"/>
                <a:gd name="T96" fmla="*/ 776 w 585"/>
                <a:gd name="T97" fmla="*/ 1843 h 1456"/>
                <a:gd name="T98" fmla="*/ 988 w 585"/>
                <a:gd name="T99" fmla="*/ 1344 h 1456"/>
                <a:gd name="T100" fmla="*/ 1288 w 585"/>
                <a:gd name="T101" fmla="*/ 1189 h 1456"/>
                <a:gd name="T102" fmla="*/ 1460 w 585"/>
                <a:gd name="T103" fmla="*/ 1280 h 1456"/>
                <a:gd name="T104" fmla="*/ 1631 w 585"/>
                <a:gd name="T105" fmla="*/ 1622 h 1456"/>
                <a:gd name="T106" fmla="*/ 1673 w 585"/>
                <a:gd name="T107" fmla="*/ 2061 h 1456"/>
                <a:gd name="T108" fmla="*/ 1588 w 585"/>
                <a:gd name="T109" fmla="*/ 2498 h 1456"/>
                <a:gd name="T110" fmla="*/ 1460 w 585"/>
                <a:gd name="T111" fmla="*/ 2777 h 1456"/>
                <a:gd name="T112" fmla="*/ 1244 w 585"/>
                <a:gd name="T113" fmla="*/ 2966 h 1456"/>
                <a:gd name="T114" fmla="*/ 729 w 585"/>
                <a:gd name="T115" fmla="*/ 3029 h 1456"/>
                <a:gd name="T116" fmla="*/ 0 w 585"/>
                <a:gd name="T117" fmla="*/ 1718 h 1456"/>
                <a:gd name="T118" fmla="*/ 43 w 585"/>
                <a:gd name="T119" fmla="*/ 940 h 1456"/>
                <a:gd name="T120" fmla="*/ 129 w 585"/>
                <a:gd name="T121" fmla="*/ 499 h 1456"/>
                <a:gd name="T122" fmla="*/ 301 w 585"/>
                <a:gd name="T123" fmla="*/ 156 h 14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85"/>
                <a:gd name="T187" fmla="*/ 0 h 1456"/>
                <a:gd name="T188" fmla="*/ 585 w 585"/>
                <a:gd name="T189" fmla="*/ 1456 h 14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85" h="1456">
                  <a:moveTo>
                    <a:pt x="105" y="75"/>
                  </a:moveTo>
                  <a:lnTo>
                    <a:pt x="135" y="45"/>
                  </a:lnTo>
                  <a:lnTo>
                    <a:pt x="165" y="15"/>
                  </a:lnTo>
                  <a:lnTo>
                    <a:pt x="195" y="0"/>
                  </a:lnTo>
                  <a:lnTo>
                    <a:pt x="210" y="0"/>
                  </a:lnTo>
                  <a:lnTo>
                    <a:pt x="240" y="15"/>
                  </a:lnTo>
                  <a:lnTo>
                    <a:pt x="270" y="45"/>
                  </a:lnTo>
                  <a:lnTo>
                    <a:pt x="300" y="90"/>
                  </a:lnTo>
                  <a:lnTo>
                    <a:pt x="330" y="150"/>
                  </a:lnTo>
                  <a:lnTo>
                    <a:pt x="345" y="195"/>
                  </a:lnTo>
                  <a:lnTo>
                    <a:pt x="345" y="240"/>
                  </a:lnTo>
                  <a:lnTo>
                    <a:pt x="360" y="285"/>
                  </a:lnTo>
                  <a:lnTo>
                    <a:pt x="360" y="330"/>
                  </a:lnTo>
                  <a:lnTo>
                    <a:pt x="360" y="436"/>
                  </a:lnTo>
                  <a:lnTo>
                    <a:pt x="345" y="526"/>
                  </a:lnTo>
                  <a:lnTo>
                    <a:pt x="330" y="616"/>
                  </a:lnTo>
                  <a:lnTo>
                    <a:pt x="300" y="691"/>
                  </a:lnTo>
                  <a:lnTo>
                    <a:pt x="270" y="751"/>
                  </a:lnTo>
                  <a:lnTo>
                    <a:pt x="240" y="796"/>
                  </a:lnTo>
                  <a:lnTo>
                    <a:pt x="210" y="826"/>
                  </a:lnTo>
                  <a:lnTo>
                    <a:pt x="180" y="856"/>
                  </a:lnTo>
                  <a:lnTo>
                    <a:pt x="165" y="886"/>
                  </a:lnTo>
                  <a:lnTo>
                    <a:pt x="150" y="931"/>
                  </a:lnTo>
                  <a:lnTo>
                    <a:pt x="135" y="991"/>
                  </a:lnTo>
                  <a:lnTo>
                    <a:pt x="135" y="1036"/>
                  </a:lnTo>
                  <a:lnTo>
                    <a:pt x="135" y="1081"/>
                  </a:lnTo>
                  <a:lnTo>
                    <a:pt x="135" y="1126"/>
                  </a:lnTo>
                  <a:lnTo>
                    <a:pt x="120" y="1111"/>
                  </a:lnTo>
                  <a:lnTo>
                    <a:pt x="105" y="1081"/>
                  </a:lnTo>
                  <a:lnTo>
                    <a:pt x="90" y="1036"/>
                  </a:lnTo>
                  <a:lnTo>
                    <a:pt x="90" y="991"/>
                  </a:lnTo>
                  <a:lnTo>
                    <a:pt x="90" y="931"/>
                  </a:lnTo>
                  <a:lnTo>
                    <a:pt x="105" y="886"/>
                  </a:lnTo>
                  <a:lnTo>
                    <a:pt x="120" y="841"/>
                  </a:lnTo>
                  <a:lnTo>
                    <a:pt x="135" y="811"/>
                  </a:lnTo>
                  <a:lnTo>
                    <a:pt x="120" y="796"/>
                  </a:lnTo>
                  <a:lnTo>
                    <a:pt x="105" y="766"/>
                  </a:lnTo>
                  <a:lnTo>
                    <a:pt x="105" y="736"/>
                  </a:lnTo>
                  <a:lnTo>
                    <a:pt x="105" y="706"/>
                  </a:lnTo>
                  <a:lnTo>
                    <a:pt x="105" y="676"/>
                  </a:lnTo>
                  <a:lnTo>
                    <a:pt x="120" y="646"/>
                  </a:lnTo>
                  <a:lnTo>
                    <a:pt x="135" y="631"/>
                  </a:lnTo>
                  <a:lnTo>
                    <a:pt x="150" y="631"/>
                  </a:lnTo>
                  <a:lnTo>
                    <a:pt x="135" y="601"/>
                  </a:lnTo>
                  <a:lnTo>
                    <a:pt x="135" y="571"/>
                  </a:lnTo>
                  <a:lnTo>
                    <a:pt x="135" y="541"/>
                  </a:lnTo>
                  <a:lnTo>
                    <a:pt x="135" y="496"/>
                  </a:lnTo>
                  <a:lnTo>
                    <a:pt x="135" y="481"/>
                  </a:lnTo>
                  <a:lnTo>
                    <a:pt x="150" y="451"/>
                  </a:lnTo>
                  <a:lnTo>
                    <a:pt x="165" y="436"/>
                  </a:lnTo>
                  <a:lnTo>
                    <a:pt x="180" y="421"/>
                  </a:lnTo>
                  <a:lnTo>
                    <a:pt x="180" y="466"/>
                  </a:lnTo>
                  <a:lnTo>
                    <a:pt x="195" y="511"/>
                  </a:lnTo>
                  <a:lnTo>
                    <a:pt x="195" y="526"/>
                  </a:lnTo>
                  <a:lnTo>
                    <a:pt x="210" y="541"/>
                  </a:lnTo>
                  <a:lnTo>
                    <a:pt x="225" y="556"/>
                  </a:lnTo>
                  <a:lnTo>
                    <a:pt x="255" y="541"/>
                  </a:lnTo>
                  <a:lnTo>
                    <a:pt x="285" y="511"/>
                  </a:lnTo>
                  <a:lnTo>
                    <a:pt x="285" y="481"/>
                  </a:lnTo>
                  <a:lnTo>
                    <a:pt x="300" y="436"/>
                  </a:lnTo>
                  <a:lnTo>
                    <a:pt x="300" y="406"/>
                  </a:lnTo>
                  <a:lnTo>
                    <a:pt x="300" y="360"/>
                  </a:lnTo>
                  <a:lnTo>
                    <a:pt x="300" y="300"/>
                  </a:lnTo>
                  <a:lnTo>
                    <a:pt x="285" y="255"/>
                  </a:lnTo>
                  <a:lnTo>
                    <a:pt x="270" y="225"/>
                  </a:lnTo>
                  <a:lnTo>
                    <a:pt x="270" y="180"/>
                  </a:lnTo>
                  <a:lnTo>
                    <a:pt x="255" y="165"/>
                  </a:lnTo>
                  <a:lnTo>
                    <a:pt x="240" y="150"/>
                  </a:lnTo>
                  <a:lnTo>
                    <a:pt x="210" y="135"/>
                  </a:lnTo>
                  <a:lnTo>
                    <a:pt x="195" y="135"/>
                  </a:lnTo>
                  <a:lnTo>
                    <a:pt x="180" y="150"/>
                  </a:lnTo>
                  <a:lnTo>
                    <a:pt x="150" y="180"/>
                  </a:lnTo>
                  <a:lnTo>
                    <a:pt x="135" y="225"/>
                  </a:lnTo>
                  <a:lnTo>
                    <a:pt x="105" y="270"/>
                  </a:lnTo>
                  <a:lnTo>
                    <a:pt x="105" y="285"/>
                  </a:lnTo>
                  <a:lnTo>
                    <a:pt x="90" y="300"/>
                  </a:lnTo>
                  <a:lnTo>
                    <a:pt x="90" y="345"/>
                  </a:lnTo>
                  <a:lnTo>
                    <a:pt x="75" y="391"/>
                  </a:lnTo>
                  <a:lnTo>
                    <a:pt x="75" y="451"/>
                  </a:lnTo>
                  <a:lnTo>
                    <a:pt x="75" y="526"/>
                  </a:lnTo>
                  <a:lnTo>
                    <a:pt x="60" y="676"/>
                  </a:lnTo>
                  <a:lnTo>
                    <a:pt x="60" y="841"/>
                  </a:lnTo>
                  <a:lnTo>
                    <a:pt x="60" y="1306"/>
                  </a:lnTo>
                  <a:lnTo>
                    <a:pt x="255" y="1306"/>
                  </a:lnTo>
                  <a:lnTo>
                    <a:pt x="315" y="1306"/>
                  </a:lnTo>
                  <a:lnTo>
                    <a:pt x="375" y="1291"/>
                  </a:lnTo>
                  <a:lnTo>
                    <a:pt x="405" y="1291"/>
                  </a:lnTo>
                  <a:lnTo>
                    <a:pt x="435" y="1276"/>
                  </a:lnTo>
                  <a:lnTo>
                    <a:pt x="450" y="1261"/>
                  </a:lnTo>
                  <a:lnTo>
                    <a:pt x="465" y="1231"/>
                  </a:lnTo>
                  <a:lnTo>
                    <a:pt x="480" y="1216"/>
                  </a:lnTo>
                  <a:lnTo>
                    <a:pt x="510" y="1141"/>
                  </a:lnTo>
                  <a:lnTo>
                    <a:pt x="525" y="1081"/>
                  </a:lnTo>
                  <a:lnTo>
                    <a:pt x="525" y="1036"/>
                  </a:lnTo>
                  <a:lnTo>
                    <a:pt x="540" y="976"/>
                  </a:lnTo>
                  <a:lnTo>
                    <a:pt x="540" y="931"/>
                  </a:lnTo>
                  <a:lnTo>
                    <a:pt x="525" y="886"/>
                  </a:lnTo>
                  <a:lnTo>
                    <a:pt x="525" y="841"/>
                  </a:lnTo>
                  <a:lnTo>
                    <a:pt x="510" y="811"/>
                  </a:lnTo>
                  <a:lnTo>
                    <a:pt x="480" y="751"/>
                  </a:lnTo>
                  <a:lnTo>
                    <a:pt x="465" y="736"/>
                  </a:lnTo>
                  <a:lnTo>
                    <a:pt x="450" y="721"/>
                  </a:lnTo>
                  <a:lnTo>
                    <a:pt x="435" y="721"/>
                  </a:lnTo>
                  <a:lnTo>
                    <a:pt x="405" y="721"/>
                  </a:lnTo>
                  <a:lnTo>
                    <a:pt x="405" y="751"/>
                  </a:lnTo>
                  <a:lnTo>
                    <a:pt x="390" y="766"/>
                  </a:lnTo>
                  <a:lnTo>
                    <a:pt x="375" y="826"/>
                  </a:lnTo>
                  <a:lnTo>
                    <a:pt x="360" y="886"/>
                  </a:lnTo>
                  <a:lnTo>
                    <a:pt x="360" y="916"/>
                  </a:lnTo>
                  <a:lnTo>
                    <a:pt x="375" y="961"/>
                  </a:lnTo>
                  <a:lnTo>
                    <a:pt x="375" y="976"/>
                  </a:lnTo>
                  <a:lnTo>
                    <a:pt x="390" y="991"/>
                  </a:lnTo>
                  <a:lnTo>
                    <a:pt x="405" y="1006"/>
                  </a:lnTo>
                  <a:lnTo>
                    <a:pt x="420" y="1006"/>
                  </a:lnTo>
                  <a:lnTo>
                    <a:pt x="420" y="1051"/>
                  </a:lnTo>
                  <a:lnTo>
                    <a:pt x="405" y="1081"/>
                  </a:lnTo>
                  <a:lnTo>
                    <a:pt x="405" y="1111"/>
                  </a:lnTo>
                  <a:lnTo>
                    <a:pt x="390" y="1126"/>
                  </a:lnTo>
                  <a:lnTo>
                    <a:pt x="375" y="1141"/>
                  </a:lnTo>
                  <a:lnTo>
                    <a:pt x="360" y="1141"/>
                  </a:lnTo>
                  <a:lnTo>
                    <a:pt x="345" y="1126"/>
                  </a:lnTo>
                  <a:lnTo>
                    <a:pt x="330" y="1111"/>
                  </a:lnTo>
                  <a:lnTo>
                    <a:pt x="330" y="1141"/>
                  </a:lnTo>
                  <a:lnTo>
                    <a:pt x="330" y="1171"/>
                  </a:lnTo>
                  <a:lnTo>
                    <a:pt x="315" y="1201"/>
                  </a:lnTo>
                  <a:lnTo>
                    <a:pt x="300" y="1201"/>
                  </a:lnTo>
                  <a:lnTo>
                    <a:pt x="300" y="1216"/>
                  </a:lnTo>
                  <a:lnTo>
                    <a:pt x="285" y="1201"/>
                  </a:lnTo>
                  <a:lnTo>
                    <a:pt x="270" y="1171"/>
                  </a:lnTo>
                  <a:lnTo>
                    <a:pt x="270" y="1141"/>
                  </a:lnTo>
                  <a:lnTo>
                    <a:pt x="255" y="1186"/>
                  </a:lnTo>
                  <a:lnTo>
                    <a:pt x="240" y="1216"/>
                  </a:lnTo>
                  <a:lnTo>
                    <a:pt x="210" y="1231"/>
                  </a:lnTo>
                  <a:lnTo>
                    <a:pt x="195" y="1231"/>
                  </a:lnTo>
                  <a:lnTo>
                    <a:pt x="180" y="1231"/>
                  </a:lnTo>
                  <a:lnTo>
                    <a:pt x="165" y="1201"/>
                  </a:lnTo>
                  <a:lnTo>
                    <a:pt x="150" y="1171"/>
                  </a:lnTo>
                  <a:lnTo>
                    <a:pt x="135" y="1126"/>
                  </a:lnTo>
                  <a:lnTo>
                    <a:pt x="150" y="1141"/>
                  </a:lnTo>
                  <a:lnTo>
                    <a:pt x="180" y="1141"/>
                  </a:lnTo>
                  <a:lnTo>
                    <a:pt x="195" y="1126"/>
                  </a:lnTo>
                  <a:lnTo>
                    <a:pt x="210" y="1096"/>
                  </a:lnTo>
                  <a:lnTo>
                    <a:pt x="225" y="1051"/>
                  </a:lnTo>
                  <a:lnTo>
                    <a:pt x="255" y="1006"/>
                  </a:lnTo>
                  <a:lnTo>
                    <a:pt x="255" y="946"/>
                  </a:lnTo>
                  <a:lnTo>
                    <a:pt x="270" y="886"/>
                  </a:lnTo>
                  <a:lnTo>
                    <a:pt x="285" y="796"/>
                  </a:lnTo>
                  <a:lnTo>
                    <a:pt x="315" y="706"/>
                  </a:lnTo>
                  <a:lnTo>
                    <a:pt x="345" y="646"/>
                  </a:lnTo>
                  <a:lnTo>
                    <a:pt x="375" y="586"/>
                  </a:lnTo>
                  <a:lnTo>
                    <a:pt x="420" y="571"/>
                  </a:lnTo>
                  <a:lnTo>
                    <a:pt x="450" y="571"/>
                  </a:lnTo>
                  <a:lnTo>
                    <a:pt x="480" y="571"/>
                  </a:lnTo>
                  <a:lnTo>
                    <a:pt x="495" y="586"/>
                  </a:lnTo>
                  <a:lnTo>
                    <a:pt x="510" y="616"/>
                  </a:lnTo>
                  <a:lnTo>
                    <a:pt x="525" y="646"/>
                  </a:lnTo>
                  <a:lnTo>
                    <a:pt x="555" y="721"/>
                  </a:lnTo>
                  <a:lnTo>
                    <a:pt x="570" y="781"/>
                  </a:lnTo>
                  <a:lnTo>
                    <a:pt x="585" y="856"/>
                  </a:lnTo>
                  <a:lnTo>
                    <a:pt x="585" y="916"/>
                  </a:lnTo>
                  <a:lnTo>
                    <a:pt x="585" y="991"/>
                  </a:lnTo>
                  <a:lnTo>
                    <a:pt x="585" y="1066"/>
                  </a:lnTo>
                  <a:lnTo>
                    <a:pt x="570" y="1126"/>
                  </a:lnTo>
                  <a:lnTo>
                    <a:pt x="555" y="1201"/>
                  </a:lnTo>
                  <a:lnTo>
                    <a:pt x="540" y="1261"/>
                  </a:lnTo>
                  <a:lnTo>
                    <a:pt x="525" y="1321"/>
                  </a:lnTo>
                  <a:lnTo>
                    <a:pt x="510" y="1336"/>
                  </a:lnTo>
                  <a:lnTo>
                    <a:pt x="495" y="1366"/>
                  </a:lnTo>
                  <a:lnTo>
                    <a:pt x="465" y="1396"/>
                  </a:lnTo>
                  <a:lnTo>
                    <a:pt x="435" y="1426"/>
                  </a:lnTo>
                  <a:lnTo>
                    <a:pt x="405" y="1441"/>
                  </a:lnTo>
                  <a:lnTo>
                    <a:pt x="330" y="1456"/>
                  </a:lnTo>
                  <a:lnTo>
                    <a:pt x="255" y="1456"/>
                  </a:lnTo>
                  <a:lnTo>
                    <a:pt x="0" y="1456"/>
                  </a:lnTo>
                  <a:lnTo>
                    <a:pt x="0" y="826"/>
                  </a:lnTo>
                  <a:lnTo>
                    <a:pt x="0" y="631"/>
                  </a:lnTo>
                  <a:lnTo>
                    <a:pt x="15" y="451"/>
                  </a:lnTo>
                  <a:lnTo>
                    <a:pt x="15" y="375"/>
                  </a:lnTo>
                  <a:lnTo>
                    <a:pt x="30" y="300"/>
                  </a:lnTo>
                  <a:lnTo>
                    <a:pt x="45" y="240"/>
                  </a:lnTo>
                  <a:lnTo>
                    <a:pt x="45" y="195"/>
                  </a:lnTo>
                  <a:lnTo>
                    <a:pt x="60" y="165"/>
                  </a:lnTo>
                  <a:lnTo>
                    <a:pt x="105" y="75"/>
                  </a:lnTo>
                  <a:close/>
                </a:path>
              </a:pathLst>
            </a:custGeom>
            <a:solidFill>
              <a:srgbClr val="B20065"/>
            </a:solidFill>
            <a:ln w="9525">
              <a:solidFill>
                <a:srgbClr val="0000FF"/>
              </a:solidFill>
              <a:round/>
              <a:headEnd/>
              <a:tailEnd/>
            </a:ln>
          </p:spPr>
          <p:txBody>
            <a:bodyPr/>
            <a:lstStyle/>
            <a:p>
              <a:endParaRPr lang="en-US"/>
            </a:p>
          </p:txBody>
        </p:sp>
        <p:sp>
          <p:nvSpPr>
            <p:cNvPr id="17417" name="Freeform 7" descr="Wide upward diagonal">
              <a:extLst>
                <a:ext uri="{FF2B5EF4-FFF2-40B4-BE49-F238E27FC236}">
                  <a16:creationId xmlns:a16="http://schemas.microsoft.com/office/drawing/2014/main" xmlns="" id="{8872F908-08DB-4AB0-9FD4-E5AE0AB60AD5}"/>
                </a:ext>
              </a:extLst>
            </p:cNvPr>
            <p:cNvSpPr>
              <a:spLocks/>
            </p:cNvSpPr>
            <p:nvPr/>
          </p:nvSpPr>
          <p:spPr bwMode="auto">
            <a:xfrm>
              <a:off x="6299" y="1287"/>
              <a:ext cx="3963" cy="255"/>
            </a:xfrm>
            <a:custGeom>
              <a:avLst/>
              <a:gdLst>
                <a:gd name="T0" fmla="*/ 9417 w 3327"/>
                <a:gd name="T1" fmla="*/ 478 h 225"/>
                <a:gd name="T2" fmla="*/ 9373 w 3327"/>
                <a:gd name="T3" fmla="*/ 445 h 225"/>
                <a:gd name="T4" fmla="*/ 9291 w 3327"/>
                <a:gd name="T5" fmla="*/ 382 h 225"/>
                <a:gd name="T6" fmla="*/ 9247 w 3327"/>
                <a:gd name="T7" fmla="*/ 349 h 225"/>
                <a:gd name="T8" fmla="*/ 9161 w 3327"/>
                <a:gd name="T9" fmla="*/ 349 h 225"/>
                <a:gd name="T10" fmla="*/ 8993 w 3327"/>
                <a:gd name="T11" fmla="*/ 318 h 225"/>
                <a:gd name="T12" fmla="*/ 8778 w 3327"/>
                <a:gd name="T13" fmla="*/ 286 h 225"/>
                <a:gd name="T14" fmla="*/ 8778 w 3327"/>
                <a:gd name="T15" fmla="*/ 286 h 225"/>
                <a:gd name="T16" fmla="*/ 0 w 3327"/>
                <a:gd name="T17" fmla="*/ 286 h 225"/>
                <a:gd name="T18" fmla="*/ 0 w 3327"/>
                <a:gd name="T19" fmla="*/ 0 h 225"/>
                <a:gd name="T20" fmla="*/ 8818 w 3327"/>
                <a:gd name="T21" fmla="*/ 0 h 225"/>
                <a:gd name="T22" fmla="*/ 9035 w 3327"/>
                <a:gd name="T23" fmla="*/ 0 h 225"/>
                <a:gd name="T24" fmla="*/ 9247 w 3327"/>
                <a:gd name="T25" fmla="*/ 32 h 225"/>
                <a:gd name="T26" fmla="*/ 9333 w 3327"/>
                <a:gd name="T27" fmla="*/ 65 h 225"/>
                <a:gd name="T28" fmla="*/ 9373 w 3327"/>
                <a:gd name="T29" fmla="*/ 96 h 225"/>
                <a:gd name="T30" fmla="*/ 9459 w 3327"/>
                <a:gd name="T31" fmla="*/ 160 h 225"/>
                <a:gd name="T32" fmla="*/ 9503 w 3327"/>
                <a:gd name="T33" fmla="*/ 222 h 225"/>
                <a:gd name="T34" fmla="*/ 9417 w 3327"/>
                <a:gd name="T35" fmla="*/ 478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297" y="225"/>
                  </a:moveTo>
                  <a:lnTo>
                    <a:pt x="3282" y="210"/>
                  </a:lnTo>
                  <a:lnTo>
                    <a:pt x="3252" y="180"/>
                  </a:lnTo>
                  <a:lnTo>
                    <a:pt x="3237" y="165"/>
                  </a:lnTo>
                  <a:lnTo>
                    <a:pt x="3208" y="165"/>
                  </a:lnTo>
                  <a:lnTo>
                    <a:pt x="3148" y="150"/>
                  </a:lnTo>
                  <a:lnTo>
                    <a:pt x="3073" y="135"/>
                  </a:lnTo>
                  <a:lnTo>
                    <a:pt x="0" y="135"/>
                  </a:lnTo>
                  <a:lnTo>
                    <a:pt x="0" y="0"/>
                  </a:lnTo>
                  <a:lnTo>
                    <a:pt x="3088" y="0"/>
                  </a:lnTo>
                  <a:lnTo>
                    <a:pt x="3163" y="0"/>
                  </a:lnTo>
                  <a:lnTo>
                    <a:pt x="3237" y="15"/>
                  </a:lnTo>
                  <a:lnTo>
                    <a:pt x="3267" y="30"/>
                  </a:lnTo>
                  <a:lnTo>
                    <a:pt x="3282" y="45"/>
                  </a:lnTo>
                  <a:lnTo>
                    <a:pt x="3312" y="75"/>
                  </a:lnTo>
                  <a:lnTo>
                    <a:pt x="3327" y="105"/>
                  </a:lnTo>
                  <a:lnTo>
                    <a:pt x="3297" y="225"/>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18" name="Freeform 8">
              <a:extLst>
                <a:ext uri="{FF2B5EF4-FFF2-40B4-BE49-F238E27FC236}">
                  <a16:creationId xmlns:a16="http://schemas.microsoft.com/office/drawing/2014/main" xmlns="" id="{E760D34C-68F2-4F61-AE00-3FFBC65BA24E}"/>
                </a:ext>
              </a:extLst>
            </p:cNvPr>
            <p:cNvSpPr>
              <a:spLocks/>
            </p:cNvSpPr>
            <p:nvPr/>
          </p:nvSpPr>
          <p:spPr bwMode="auto">
            <a:xfrm>
              <a:off x="10762" y="2712"/>
              <a:ext cx="107" cy="5781"/>
            </a:xfrm>
            <a:custGeom>
              <a:avLst/>
              <a:gdLst>
                <a:gd name="T0" fmla="*/ 0 w 90"/>
                <a:gd name="T1" fmla="*/ 188 h 5117"/>
                <a:gd name="T2" fmla="*/ 43 w 90"/>
                <a:gd name="T3" fmla="*/ 281 h 5117"/>
                <a:gd name="T4" fmla="*/ 43 w 90"/>
                <a:gd name="T5" fmla="*/ 374 h 5117"/>
                <a:gd name="T6" fmla="*/ 43 w 90"/>
                <a:gd name="T7" fmla="*/ 499 h 5117"/>
                <a:gd name="T8" fmla="*/ 87 w 90"/>
                <a:gd name="T9" fmla="*/ 655 h 5117"/>
                <a:gd name="T10" fmla="*/ 87 w 90"/>
                <a:gd name="T11" fmla="*/ 966 h 5117"/>
                <a:gd name="T12" fmla="*/ 87 w 90"/>
                <a:gd name="T13" fmla="*/ 1309 h 5117"/>
                <a:gd name="T14" fmla="*/ 87 w 90"/>
                <a:gd name="T15" fmla="*/ 1309 h 5117"/>
                <a:gd name="T16" fmla="*/ 87 w 90"/>
                <a:gd name="T17" fmla="*/ 10639 h 5117"/>
                <a:gd name="T18" fmla="*/ 254 w 90"/>
                <a:gd name="T19" fmla="*/ 10639 h 5117"/>
                <a:gd name="T20" fmla="*/ 254 w 90"/>
                <a:gd name="T21" fmla="*/ 1279 h 5117"/>
                <a:gd name="T22" fmla="*/ 254 w 90"/>
                <a:gd name="T23" fmla="*/ 1279 h 5117"/>
                <a:gd name="T24" fmla="*/ 254 w 90"/>
                <a:gd name="T25" fmla="*/ 904 h 5117"/>
                <a:gd name="T26" fmla="*/ 254 w 90"/>
                <a:gd name="T27" fmla="*/ 530 h 5117"/>
                <a:gd name="T28" fmla="*/ 212 w 90"/>
                <a:gd name="T29" fmla="*/ 374 h 5117"/>
                <a:gd name="T30" fmla="*/ 212 w 90"/>
                <a:gd name="T31" fmla="*/ 218 h 5117"/>
                <a:gd name="T32" fmla="*/ 168 w 90"/>
                <a:gd name="T33" fmla="*/ 96 h 5117"/>
                <a:gd name="T34" fmla="*/ 127 w 90"/>
                <a:gd name="T35" fmla="*/ 0 h 5117"/>
                <a:gd name="T36" fmla="*/ 87 w 90"/>
                <a:gd name="T37" fmla="*/ 96 h 5117"/>
                <a:gd name="T38" fmla="*/ 0 w 90"/>
                <a:gd name="T39" fmla="*/ 188 h 5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5117"/>
                <a:gd name="T62" fmla="*/ 90 w 90"/>
                <a:gd name="T63" fmla="*/ 5117 h 51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5117">
                  <a:moveTo>
                    <a:pt x="0" y="90"/>
                  </a:moveTo>
                  <a:lnTo>
                    <a:pt x="15" y="135"/>
                  </a:lnTo>
                  <a:lnTo>
                    <a:pt x="15" y="180"/>
                  </a:lnTo>
                  <a:lnTo>
                    <a:pt x="15" y="240"/>
                  </a:lnTo>
                  <a:lnTo>
                    <a:pt x="30" y="315"/>
                  </a:lnTo>
                  <a:lnTo>
                    <a:pt x="30" y="465"/>
                  </a:lnTo>
                  <a:lnTo>
                    <a:pt x="30" y="630"/>
                  </a:lnTo>
                  <a:lnTo>
                    <a:pt x="30" y="5117"/>
                  </a:lnTo>
                  <a:lnTo>
                    <a:pt x="90" y="5117"/>
                  </a:lnTo>
                  <a:lnTo>
                    <a:pt x="90" y="615"/>
                  </a:lnTo>
                  <a:lnTo>
                    <a:pt x="90" y="435"/>
                  </a:lnTo>
                  <a:lnTo>
                    <a:pt x="90" y="255"/>
                  </a:lnTo>
                  <a:lnTo>
                    <a:pt x="75" y="180"/>
                  </a:lnTo>
                  <a:lnTo>
                    <a:pt x="75" y="105"/>
                  </a:lnTo>
                  <a:lnTo>
                    <a:pt x="60" y="45"/>
                  </a:lnTo>
                  <a:lnTo>
                    <a:pt x="45" y="0"/>
                  </a:lnTo>
                  <a:lnTo>
                    <a:pt x="30" y="45"/>
                  </a:lnTo>
                  <a:lnTo>
                    <a:pt x="0" y="9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19" name="Freeform 9" descr="Wide upward diagonal">
              <a:extLst>
                <a:ext uri="{FF2B5EF4-FFF2-40B4-BE49-F238E27FC236}">
                  <a16:creationId xmlns:a16="http://schemas.microsoft.com/office/drawing/2014/main" xmlns="" id="{AFB39546-0DFB-4C91-9974-6629A4D63F56}"/>
                </a:ext>
              </a:extLst>
            </p:cNvPr>
            <p:cNvSpPr>
              <a:spLocks/>
            </p:cNvSpPr>
            <p:nvPr/>
          </p:nvSpPr>
          <p:spPr bwMode="auto">
            <a:xfrm>
              <a:off x="2335" y="1287"/>
              <a:ext cx="3964" cy="255"/>
            </a:xfrm>
            <a:custGeom>
              <a:avLst/>
              <a:gdLst>
                <a:gd name="T0" fmla="*/ 87 w 3327"/>
                <a:gd name="T1" fmla="*/ 478 h 225"/>
                <a:gd name="T2" fmla="*/ 129 w 3327"/>
                <a:gd name="T3" fmla="*/ 445 h 225"/>
                <a:gd name="T4" fmla="*/ 213 w 3327"/>
                <a:gd name="T5" fmla="*/ 382 h 225"/>
                <a:gd name="T6" fmla="*/ 255 w 3327"/>
                <a:gd name="T7" fmla="*/ 349 h 225"/>
                <a:gd name="T8" fmla="*/ 340 w 3327"/>
                <a:gd name="T9" fmla="*/ 349 h 225"/>
                <a:gd name="T10" fmla="*/ 512 w 3327"/>
                <a:gd name="T11" fmla="*/ 318 h 225"/>
                <a:gd name="T12" fmla="*/ 727 w 3327"/>
                <a:gd name="T13" fmla="*/ 286 h 225"/>
                <a:gd name="T14" fmla="*/ 727 w 3327"/>
                <a:gd name="T15" fmla="*/ 286 h 225"/>
                <a:gd name="T16" fmla="*/ 9517 w 3327"/>
                <a:gd name="T17" fmla="*/ 286 h 225"/>
                <a:gd name="T18" fmla="*/ 9517 w 3327"/>
                <a:gd name="T19" fmla="*/ 0 h 225"/>
                <a:gd name="T20" fmla="*/ 685 w 3327"/>
                <a:gd name="T21" fmla="*/ 0 h 225"/>
                <a:gd name="T22" fmla="*/ 467 w 3327"/>
                <a:gd name="T23" fmla="*/ 0 h 225"/>
                <a:gd name="T24" fmla="*/ 301 w 3327"/>
                <a:gd name="T25" fmla="*/ 32 h 225"/>
                <a:gd name="T26" fmla="*/ 170 w 3327"/>
                <a:gd name="T27" fmla="*/ 65 h 225"/>
                <a:gd name="T28" fmla="*/ 129 w 3327"/>
                <a:gd name="T29" fmla="*/ 96 h 225"/>
                <a:gd name="T30" fmla="*/ 43 w 3327"/>
                <a:gd name="T31" fmla="*/ 160 h 225"/>
                <a:gd name="T32" fmla="*/ 0 w 3327"/>
                <a:gd name="T33" fmla="*/ 222 h 225"/>
                <a:gd name="T34" fmla="*/ 43 w 3327"/>
                <a:gd name="T35" fmla="*/ 349 h 225"/>
                <a:gd name="T36" fmla="*/ 87 w 3327"/>
                <a:gd name="T37" fmla="*/ 478 h 2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27"/>
                <a:gd name="T58" fmla="*/ 0 h 225"/>
                <a:gd name="T59" fmla="*/ 3327 w 3327"/>
                <a:gd name="T60" fmla="*/ 225 h 2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27" h="225">
                  <a:moveTo>
                    <a:pt x="30" y="225"/>
                  </a:moveTo>
                  <a:lnTo>
                    <a:pt x="45" y="210"/>
                  </a:lnTo>
                  <a:lnTo>
                    <a:pt x="75" y="180"/>
                  </a:lnTo>
                  <a:lnTo>
                    <a:pt x="90" y="165"/>
                  </a:lnTo>
                  <a:lnTo>
                    <a:pt x="119" y="165"/>
                  </a:lnTo>
                  <a:lnTo>
                    <a:pt x="179" y="150"/>
                  </a:lnTo>
                  <a:lnTo>
                    <a:pt x="254" y="135"/>
                  </a:lnTo>
                  <a:lnTo>
                    <a:pt x="3327" y="135"/>
                  </a:lnTo>
                  <a:lnTo>
                    <a:pt x="3327" y="0"/>
                  </a:lnTo>
                  <a:lnTo>
                    <a:pt x="239" y="0"/>
                  </a:lnTo>
                  <a:lnTo>
                    <a:pt x="164" y="0"/>
                  </a:lnTo>
                  <a:lnTo>
                    <a:pt x="105" y="15"/>
                  </a:lnTo>
                  <a:lnTo>
                    <a:pt x="60" y="30"/>
                  </a:lnTo>
                  <a:lnTo>
                    <a:pt x="45" y="45"/>
                  </a:lnTo>
                  <a:lnTo>
                    <a:pt x="15" y="75"/>
                  </a:lnTo>
                  <a:lnTo>
                    <a:pt x="0" y="105"/>
                  </a:lnTo>
                  <a:lnTo>
                    <a:pt x="15" y="165"/>
                  </a:lnTo>
                  <a:lnTo>
                    <a:pt x="30" y="225"/>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0" name="Freeform 10">
              <a:extLst>
                <a:ext uri="{FF2B5EF4-FFF2-40B4-BE49-F238E27FC236}">
                  <a16:creationId xmlns:a16="http://schemas.microsoft.com/office/drawing/2014/main" xmlns="" id="{55BEB270-5BAA-4E3B-A254-0080FC086271}"/>
                </a:ext>
              </a:extLst>
            </p:cNvPr>
            <p:cNvSpPr>
              <a:spLocks/>
            </p:cNvSpPr>
            <p:nvPr/>
          </p:nvSpPr>
          <p:spPr bwMode="auto">
            <a:xfrm>
              <a:off x="1728" y="2712"/>
              <a:ext cx="107" cy="5781"/>
            </a:xfrm>
            <a:custGeom>
              <a:avLst/>
              <a:gdLst>
                <a:gd name="T0" fmla="*/ 254 w 90"/>
                <a:gd name="T1" fmla="*/ 188 h 5117"/>
                <a:gd name="T2" fmla="*/ 212 w 90"/>
                <a:gd name="T3" fmla="*/ 281 h 5117"/>
                <a:gd name="T4" fmla="*/ 212 w 90"/>
                <a:gd name="T5" fmla="*/ 374 h 5117"/>
                <a:gd name="T6" fmla="*/ 212 w 90"/>
                <a:gd name="T7" fmla="*/ 499 h 5117"/>
                <a:gd name="T8" fmla="*/ 168 w 90"/>
                <a:gd name="T9" fmla="*/ 655 h 5117"/>
                <a:gd name="T10" fmla="*/ 168 w 90"/>
                <a:gd name="T11" fmla="*/ 966 h 5117"/>
                <a:gd name="T12" fmla="*/ 168 w 90"/>
                <a:gd name="T13" fmla="*/ 1309 h 5117"/>
                <a:gd name="T14" fmla="*/ 168 w 90"/>
                <a:gd name="T15" fmla="*/ 10639 h 5117"/>
                <a:gd name="T16" fmla="*/ 0 w 90"/>
                <a:gd name="T17" fmla="*/ 10639 h 5117"/>
                <a:gd name="T18" fmla="*/ 0 w 90"/>
                <a:gd name="T19" fmla="*/ 1279 h 5117"/>
                <a:gd name="T20" fmla="*/ 0 w 90"/>
                <a:gd name="T21" fmla="*/ 1279 h 5117"/>
                <a:gd name="T22" fmla="*/ 0 w 90"/>
                <a:gd name="T23" fmla="*/ 904 h 5117"/>
                <a:gd name="T24" fmla="*/ 43 w 90"/>
                <a:gd name="T25" fmla="*/ 530 h 5117"/>
                <a:gd name="T26" fmla="*/ 43 w 90"/>
                <a:gd name="T27" fmla="*/ 374 h 5117"/>
                <a:gd name="T28" fmla="*/ 87 w 90"/>
                <a:gd name="T29" fmla="*/ 218 h 5117"/>
                <a:gd name="T30" fmla="*/ 87 w 90"/>
                <a:gd name="T31" fmla="*/ 96 h 5117"/>
                <a:gd name="T32" fmla="*/ 127 w 90"/>
                <a:gd name="T33" fmla="*/ 0 h 5117"/>
                <a:gd name="T34" fmla="*/ 212 w 90"/>
                <a:gd name="T35" fmla="*/ 96 h 5117"/>
                <a:gd name="T36" fmla="*/ 254 w 90"/>
                <a:gd name="T37" fmla="*/ 188 h 5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5117"/>
                <a:gd name="T59" fmla="*/ 90 w 90"/>
                <a:gd name="T60" fmla="*/ 5117 h 51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5117">
                  <a:moveTo>
                    <a:pt x="90" y="90"/>
                  </a:moveTo>
                  <a:lnTo>
                    <a:pt x="75" y="135"/>
                  </a:lnTo>
                  <a:lnTo>
                    <a:pt x="75" y="180"/>
                  </a:lnTo>
                  <a:lnTo>
                    <a:pt x="75" y="240"/>
                  </a:lnTo>
                  <a:lnTo>
                    <a:pt x="60" y="315"/>
                  </a:lnTo>
                  <a:lnTo>
                    <a:pt x="60" y="465"/>
                  </a:lnTo>
                  <a:lnTo>
                    <a:pt x="60" y="630"/>
                  </a:lnTo>
                  <a:lnTo>
                    <a:pt x="60" y="5117"/>
                  </a:lnTo>
                  <a:lnTo>
                    <a:pt x="0" y="5117"/>
                  </a:lnTo>
                  <a:lnTo>
                    <a:pt x="0" y="615"/>
                  </a:lnTo>
                  <a:lnTo>
                    <a:pt x="0" y="435"/>
                  </a:lnTo>
                  <a:lnTo>
                    <a:pt x="15" y="255"/>
                  </a:lnTo>
                  <a:lnTo>
                    <a:pt x="15" y="180"/>
                  </a:lnTo>
                  <a:lnTo>
                    <a:pt x="30" y="105"/>
                  </a:lnTo>
                  <a:lnTo>
                    <a:pt x="30" y="45"/>
                  </a:lnTo>
                  <a:lnTo>
                    <a:pt x="45" y="0"/>
                  </a:lnTo>
                  <a:lnTo>
                    <a:pt x="75" y="45"/>
                  </a:lnTo>
                  <a:lnTo>
                    <a:pt x="90" y="9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1" name="Freeform 11" descr="Wide upward diagonal">
              <a:extLst>
                <a:ext uri="{FF2B5EF4-FFF2-40B4-BE49-F238E27FC236}">
                  <a16:creationId xmlns:a16="http://schemas.microsoft.com/office/drawing/2014/main" xmlns="" id="{2DFF20D8-8C9B-4E2F-8F20-8F75161A5CC9}"/>
                </a:ext>
              </a:extLst>
            </p:cNvPr>
            <p:cNvSpPr>
              <a:spLocks/>
            </p:cNvSpPr>
            <p:nvPr/>
          </p:nvSpPr>
          <p:spPr bwMode="auto">
            <a:xfrm>
              <a:off x="6299" y="15444"/>
              <a:ext cx="3963" cy="255"/>
            </a:xfrm>
            <a:custGeom>
              <a:avLst/>
              <a:gdLst>
                <a:gd name="T0" fmla="*/ 9417 w 3327"/>
                <a:gd name="T1" fmla="*/ 0 h 225"/>
                <a:gd name="T2" fmla="*/ 9373 w 3327"/>
                <a:gd name="T3" fmla="*/ 65 h 225"/>
                <a:gd name="T4" fmla="*/ 9291 w 3327"/>
                <a:gd name="T5" fmla="*/ 96 h 225"/>
                <a:gd name="T6" fmla="*/ 9247 w 3327"/>
                <a:gd name="T7" fmla="*/ 127 h 225"/>
                <a:gd name="T8" fmla="*/ 9161 w 3327"/>
                <a:gd name="T9" fmla="*/ 160 h 225"/>
                <a:gd name="T10" fmla="*/ 8993 w 3327"/>
                <a:gd name="T11" fmla="*/ 190 h 225"/>
                <a:gd name="T12" fmla="*/ 8778 w 3327"/>
                <a:gd name="T13" fmla="*/ 190 h 225"/>
                <a:gd name="T14" fmla="*/ 8778 w 3327"/>
                <a:gd name="T15" fmla="*/ 190 h 225"/>
                <a:gd name="T16" fmla="*/ 0 w 3327"/>
                <a:gd name="T17" fmla="*/ 190 h 225"/>
                <a:gd name="T18" fmla="*/ 0 w 3327"/>
                <a:gd name="T19" fmla="*/ 478 h 225"/>
                <a:gd name="T20" fmla="*/ 9035 w 3327"/>
                <a:gd name="T21" fmla="*/ 478 h 225"/>
                <a:gd name="T22" fmla="*/ 9247 w 3327"/>
                <a:gd name="T23" fmla="*/ 445 h 225"/>
                <a:gd name="T24" fmla="*/ 9333 w 3327"/>
                <a:gd name="T25" fmla="*/ 413 h 225"/>
                <a:gd name="T26" fmla="*/ 9373 w 3327"/>
                <a:gd name="T27" fmla="*/ 382 h 225"/>
                <a:gd name="T28" fmla="*/ 9459 w 3327"/>
                <a:gd name="T29" fmla="*/ 318 h 225"/>
                <a:gd name="T30" fmla="*/ 9503 w 3327"/>
                <a:gd name="T31" fmla="*/ 254 h 225"/>
                <a:gd name="T32" fmla="*/ 9459 w 3327"/>
                <a:gd name="T33" fmla="*/ 127 h 225"/>
                <a:gd name="T34" fmla="*/ 9417 w 3327"/>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297" y="0"/>
                  </a:moveTo>
                  <a:lnTo>
                    <a:pt x="3282" y="30"/>
                  </a:lnTo>
                  <a:lnTo>
                    <a:pt x="3252" y="45"/>
                  </a:lnTo>
                  <a:lnTo>
                    <a:pt x="3237" y="60"/>
                  </a:lnTo>
                  <a:lnTo>
                    <a:pt x="3208" y="75"/>
                  </a:lnTo>
                  <a:lnTo>
                    <a:pt x="3148" y="90"/>
                  </a:lnTo>
                  <a:lnTo>
                    <a:pt x="3073" y="90"/>
                  </a:lnTo>
                  <a:lnTo>
                    <a:pt x="0" y="90"/>
                  </a:lnTo>
                  <a:lnTo>
                    <a:pt x="0" y="225"/>
                  </a:lnTo>
                  <a:lnTo>
                    <a:pt x="3163" y="225"/>
                  </a:lnTo>
                  <a:lnTo>
                    <a:pt x="3237" y="210"/>
                  </a:lnTo>
                  <a:lnTo>
                    <a:pt x="3267" y="195"/>
                  </a:lnTo>
                  <a:lnTo>
                    <a:pt x="3282" y="180"/>
                  </a:lnTo>
                  <a:lnTo>
                    <a:pt x="3312" y="150"/>
                  </a:lnTo>
                  <a:lnTo>
                    <a:pt x="3327" y="120"/>
                  </a:lnTo>
                  <a:lnTo>
                    <a:pt x="3312" y="60"/>
                  </a:lnTo>
                  <a:lnTo>
                    <a:pt x="3297" y="0"/>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2" name="Freeform 12">
              <a:extLst>
                <a:ext uri="{FF2B5EF4-FFF2-40B4-BE49-F238E27FC236}">
                  <a16:creationId xmlns:a16="http://schemas.microsoft.com/office/drawing/2014/main" xmlns="" id="{D0BB300A-9778-428B-B22D-542C4805A05D}"/>
                </a:ext>
              </a:extLst>
            </p:cNvPr>
            <p:cNvSpPr>
              <a:spLocks/>
            </p:cNvSpPr>
            <p:nvPr/>
          </p:nvSpPr>
          <p:spPr bwMode="auto">
            <a:xfrm>
              <a:off x="10762" y="8493"/>
              <a:ext cx="107" cy="5781"/>
            </a:xfrm>
            <a:custGeom>
              <a:avLst/>
              <a:gdLst>
                <a:gd name="T0" fmla="*/ 0 w 90"/>
                <a:gd name="T1" fmla="*/ 10454 h 5117"/>
                <a:gd name="T2" fmla="*/ 43 w 90"/>
                <a:gd name="T3" fmla="*/ 10390 h 5117"/>
                <a:gd name="T4" fmla="*/ 43 w 90"/>
                <a:gd name="T5" fmla="*/ 10267 h 5117"/>
                <a:gd name="T6" fmla="*/ 43 w 90"/>
                <a:gd name="T7" fmla="*/ 10142 h 5117"/>
                <a:gd name="T8" fmla="*/ 87 w 90"/>
                <a:gd name="T9" fmla="*/ 10015 h 5117"/>
                <a:gd name="T10" fmla="*/ 87 w 90"/>
                <a:gd name="T11" fmla="*/ 9675 h 5117"/>
                <a:gd name="T12" fmla="*/ 87 w 90"/>
                <a:gd name="T13" fmla="*/ 9331 h 5117"/>
                <a:gd name="T14" fmla="*/ 87 w 90"/>
                <a:gd name="T15" fmla="*/ 9331 h 5117"/>
                <a:gd name="T16" fmla="*/ 87 w 90"/>
                <a:gd name="T17" fmla="*/ 0 h 5117"/>
                <a:gd name="T18" fmla="*/ 254 w 90"/>
                <a:gd name="T19" fmla="*/ 0 h 5117"/>
                <a:gd name="T20" fmla="*/ 254 w 90"/>
                <a:gd name="T21" fmla="*/ 9361 h 5117"/>
                <a:gd name="T22" fmla="*/ 254 w 90"/>
                <a:gd name="T23" fmla="*/ 9361 h 5117"/>
                <a:gd name="T24" fmla="*/ 254 w 90"/>
                <a:gd name="T25" fmla="*/ 9767 h 5117"/>
                <a:gd name="T26" fmla="*/ 254 w 90"/>
                <a:gd name="T27" fmla="*/ 10110 h 5117"/>
                <a:gd name="T28" fmla="*/ 212 w 90"/>
                <a:gd name="T29" fmla="*/ 10298 h 5117"/>
                <a:gd name="T30" fmla="*/ 212 w 90"/>
                <a:gd name="T31" fmla="*/ 10422 h 5117"/>
                <a:gd name="T32" fmla="*/ 168 w 90"/>
                <a:gd name="T33" fmla="*/ 10546 h 5117"/>
                <a:gd name="T34" fmla="*/ 127 w 90"/>
                <a:gd name="T35" fmla="*/ 10639 h 5117"/>
                <a:gd name="T36" fmla="*/ 87 w 90"/>
                <a:gd name="T37" fmla="*/ 10546 h 5117"/>
                <a:gd name="T38" fmla="*/ 0 w 90"/>
                <a:gd name="T39" fmla="*/ 10454 h 5117"/>
                <a:gd name="T40" fmla="*/ 0 w 90"/>
                <a:gd name="T41" fmla="*/ 10454 h 5117"/>
                <a:gd name="T42" fmla="*/ 0 w 90"/>
                <a:gd name="T43" fmla="*/ 10454 h 51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0"/>
                <a:gd name="T67" fmla="*/ 0 h 5117"/>
                <a:gd name="T68" fmla="*/ 90 w 90"/>
                <a:gd name="T69" fmla="*/ 5117 h 51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0" h="5117">
                  <a:moveTo>
                    <a:pt x="0" y="5027"/>
                  </a:moveTo>
                  <a:lnTo>
                    <a:pt x="15" y="4997"/>
                  </a:lnTo>
                  <a:lnTo>
                    <a:pt x="15" y="4937"/>
                  </a:lnTo>
                  <a:lnTo>
                    <a:pt x="15" y="4877"/>
                  </a:lnTo>
                  <a:lnTo>
                    <a:pt x="30" y="4817"/>
                  </a:lnTo>
                  <a:lnTo>
                    <a:pt x="30" y="4652"/>
                  </a:lnTo>
                  <a:lnTo>
                    <a:pt x="30" y="4487"/>
                  </a:lnTo>
                  <a:lnTo>
                    <a:pt x="30" y="0"/>
                  </a:lnTo>
                  <a:lnTo>
                    <a:pt x="90" y="0"/>
                  </a:lnTo>
                  <a:lnTo>
                    <a:pt x="90" y="4502"/>
                  </a:lnTo>
                  <a:lnTo>
                    <a:pt x="90" y="4697"/>
                  </a:lnTo>
                  <a:lnTo>
                    <a:pt x="90" y="4862"/>
                  </a:lnTo>
                  <a:lnTo>
                    <a:pt x="75" y="4952"/>
                  </a:lnTo>
                  <a:lnTo>
                    <a:pt x="75" y="5012"/>
                  </a:lnTo>
                  <a:lnTo>
                    <a:pt x="60" y="5072"/>
                  </a:lnTo>
                  <a:lnTo>
                    <a:pt x="45" y="5117"/>
                  </a:lnTo>
                  <a:lnTo>
                    <a:pt x="30" y="5072"/>
                  </a:lnTo>
                  <a:lnTo>
                    <a:pt x="0" y="5027"/>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3" name="Freeform 13" descr="Wide upward diagonal">
              <a:extLst>
                <a:ext uri="{FF2B5EF4-FFF2-40B4-BE49-F238E27FC236}">
                  <a16:creationId xmlns:a16="http://schemas.microsoft.com/office/drawing/2014/main" xmlns="" id="{8E2CB1B2-B376-44BC-8031-A319625BC8D2}"/>
                </a:ext>
              </a:extLst>
            </p:cNvPr>
            <p:cNvSpPr>
              <a:spLocks/>
            </p:cNvSpPr>
            <p:nvPr/>
          </p:nvSpPr>
          <p:spPr bwMode="auto">
            <a:xfrm>
              <a:off x="2335" y="15444"/>
              <a:ext cx="3964" cy="255"/>
            </a:xfrm>
            <a:custGeom>
              <a:avLst/>
              <a:gdLst>
                <a:gd name="T0" fmla="*/ 87 w 3327"/>
                <a:gd name="T1" fmla="*/ 0 h 225"/>
                <a:gd name="T2" fmla="*/ 129 w 3327"/>
                <a:gd name="T3" fmla="*/ 65 h 225"/>
                <a:gd name="T4" fmla="*/ 213 w 3327"/>
                <a:gd name="T5" fmla="*/ 96 h 225"/>
                <a:gd name="T6" fmla="*/ 255 w 3327"/>
                <a:gd name="T7" fmla="*/ 127 h 225"/>
                <a:gd name="T8" fmla="*/ 340 w 3327"/>
                <a:gd name="T9" fmla="*/ 160 h 225"/>
                <a:gd name="T10" fmla="*/ 512 w 3327"/>
                <a:gd name="T11" fmla="*/ 190 h 225"/>
                <a:gd name="T12" fmla="*/ 727 w 3327"/>
                <a:gd name="T13" fmla="*/ 190 h 225"/>
                <a:gd name="T14" fmla="*/ 727 w 3327"/>
                <a:gd name="T15" fmla="*/ 190 h 225"/>
                <a:gd name="T16" fmla="*/ 9517 w 3327"/>
                <a:gd name="T17" fmla="*/ 190 h 225"/>
                <a:gd name="T18" fmla="*/ 9517 w 3327"/>
                <a:gd name="T19" fmla="*/ 478 h 225"/>
                <a:gd name="T20" fmla="*/ 467 w 3327"/>
                <a:gd name="T21" fmla="*/ 478 h 225"/>
                <a:gd name="T22" fmla="*/ 301 w 3327"/>
                <a:gd name="T23" fmla="*/ 445 h 225"/>
                <a:gd name="T24" fmla="*/ 170 w 3327"/>
                <a:gd name="T25" fmla="*/ 413 h 225"/>
                <a:gd name="T26" fmla="*/ 129 w 3327"/>
                <a:gd name="T27" fmla="*/ 382 h 225"/>
                <a:gd name="T28" fmla="*/ 43 w 3327"/>
                <a:gd name="T29" fmla="*/ 318 h 225"/>
                <a:gd name="T30" fmla="*/ 0 w 3327"/>
                <a:gd name="T31" fmla="*/ 254 h 225"/>
                <a:gd name="T32" fmla="*/ 43 w 3327"/>
                <a:gd name="T33" fmla="*/ 127 h 225"/>
                <a:gd name="T34" fmla="*/ 87 w 3327"/>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0" y="0"/>
                  </a:moveTo>
                  <a:lnTo>
                    <a:pt x="45" y="30"/>
                  </a:lnTo>
                  <a:lnTo>
                    <a:pt x="75" y="45"/>
                  </a:lnTo>
                  <a:lnTo>
                    <a:pt x="90" y="60"/>
                  </a:lnTo>
                  <a:lnTo>
                    <a:pt x="119" y="75"/>
                  </a:lnTo>
                  <a:lnTo>
                    <a:pt x="179" y="90"/>
                  </a:lnTo>
                  <a:lnTo>
                    <a:pt x="254" y="90"/>
                  </a:lnTo>
                  <a:lnTo>
                    <a:pt x="3327" y="90"/>
                  </a:lnTo>
                  <a:lnTo>
                    <a:pt x="3327" y="225"/>
                  </a:lnTo>
                  <a:lnTo>
                    <a:pt x="164" y="225"/>
                  </a:lnTo>
                  <a:lnTo>
                    <a:pt x="105" y="210"/>
                  </a:lnTo>
                  <a:lnTo>
                    <a:pt x="60" y="195"/>
                  </a:lnTo>
                  <a:lnTo>
                    <a:pt x="45" y="180"/>
                  </a:lnTo>
                  <a:lnTo>
                    <a:pt x="15" y="150"/>
                  </a:lnTo>
                  <a:lnTo>
                    <a:pt x="0" y="120"/>
                  </a:lnTo>
                  <a:lnTo>
                    <a:pt x="15" y="60"/>
                  </a:lnTo>
                  <a:lnTo>
                    <a:pt x="30" y="0"/>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4" name="Freeform 14">
              <a:extLst>
                <a:ext uri="{FF2B5EF4-FFF2-40B4-BE49-F238E27FC236}">
                  <a16:creationId xmlns:a16="http://schemas.microsoft.com/office/drawing/2014/main" xmlns="" id="{4DCC2953-237E-47C6-8A12-B9B2B3D5BC96}"/>
                </a:ext>
              </a:extLst>
            </p:cNvPr>
            <p:cNvSpPr>
              <a:spLocks/>
            </p:cNvSpPr>
            <p:nvPr/>
          </p:nvSpPr>
          <p:spPr bwMode="auto">
            <a:xfrm>
              <a:off x="1728" y="8493"/>
              <a:ext cx="107" cy="5781"/>
            </a:xfrm>
            <a:custGeom>
              <a:avLst/>
              <a:gdLst>
                <a:gd name="T0" fmla="*/ 254 w 90"/>
                <a:gd name="T1" fmla="*/ 10454 h 5117"/>
                <a:gd name="T2" fmla="*/ 212 w 90"/>
                <a:gd name="T3" fmla="*/ 10390 h 5117"/>
                <a:gd name="T4" fmla="*/ 212 w 90"/>
                <a:gd name="T5" fmla="*/ 10267 h 5117"/>
                <a:gd name="T6" fmla="*/ 212 w 90"/>
                <a:gd name="T7" fmla="*/ 10142 h 5117"/>
                <a:gd name="T8" fmla="*/ 168 w 90"/>
                <a:gd name="T9" fmla="*/ 10015 h 5117"/>
                <a:gd name="T10" fmla="*/ 168 w 90"/>
                <a:gd name="T11" fmla="*/ 9675 h 5117"/>
                <a:gd name="T12" fmla="*/ 168 w 90"/>
                <a:gd name="T13" fmla="*/ 9331 h 5117"/>
                <a:gd name="T14" fmla="*/ 168 w 90"/>
                <a:gd name="T15" fmla="*/ 0 h 5117"/>
                <a:gd name="T16" fmla="*/ 0 w 90"/>
                <a:gd name="T17" fmla="*/ 0 h 5117"/>
                <a:gd name="T18" fmla="*/ 0 w 90"/>
                <a:gd name="T19" fmla="*/ 9361 h 5117"/>
                <a:gd name="T20" fmla="*/ 0 w 90"/>
                <a:gd name="T21" fmla="*/ 9361 h 5117"/>
                <a:gd name="T22" fmla="*/ 0 w 90"/>
                <a:gd name="T23" fmla="*/ 9767 h 5117"/>
                <a:gd name="T24" fmla="*/ 43 w 90"/>
                <a:gd name="T25" fmla="*/ 10110 h 5117"/>
                <a:gd name="T26" fmla="*/ 43 w 90"/>
                <a:gd name="T27" fmla="*/ 10298 h 5117"/>
                <a:gd name="T28" fmla="*/ 87 w 90"/>
                <a:gd name="T29" fmla="*/ 10422 h 5117"/>
                <a:gd name="T30" fmla="*/ 87 w 90"/>
                <a:gd name="T31" fmla="*/ 10546 h 5117"/>
                <a:gd name="T32" fmla="*/ 127 w 90"/>
                <a:gd name="T33" fmla="*/ 10639 h 5117"/>
                <a:gd name="T34" fmla="*/ 254 w 90"/>
                <a:gd name="T35" fmla="*/ 10454 h 5117"/>
                <a:gd name="T36" fmla="*/ 254 w 90"/>
                <a:gd name="T37" fmla="*/ 10454 h 5117"/>
                <a:gd name="T38" fmla="*/ 254 w 90"/>
                <a:gd name="T39" fmla="*/ 10454 h 5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5117"/>
                <a:gd name="T62" fmla="*/ 90 w 90"/>
                <a:gd name="T63" fmla="*/ 5117 h 51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5117">
                  <a:moveTo>
                    <a:pt x="90" y="5027"/>
                  </a:moveTo>
                  <a:lnTo>
                    <a:pt x="75" y="4997"/>
                  </a:lnTo>
                  <a:lnTo>
                    <a:pt x="75" y="4937"/>
                  </a:lnTo>
                  <a:lnTo>
                    <a:pt x="75" y="4877"/>
                  </a:lnTo>
                  <a:lnTo>
                    <a:pt x="60" y="4817"/>
                  </a:lnTo>
                  <a:lnTo>
                    <a:pt x="60" y="4652"/>
                  </a:lnTo>
                  <a:lnTo>
                    <a:pt x="60" y="4487"/>
                  </a:lnTo>
                  <a:lnTo>
                    <a:pt x="60" y="0"/>
                  </a:lnTo>
                  <a:lnTo>
                    <a:pt x="0" y="0"/>
                  </a:lnTo>
                  <a:lnTo>
                    <a:pt x="0" y="4502"/>
                  </a:lnTo>
                  <a:lnTo>
                    <a:pt x="0" y="4697"/>
                  </a:lnTo>
                  <a:lnTo>
                    <a:pt x="15" y="4862"/>
                  </a:lnTo>
                  <a:lnTo>
                    <a:pt x="15" y="4952"/>
                  </a:lnTo>
                  <a:lnTo>
                    <a:pt x="30" y="5012"/>
                  </a:lnTo>
                  <a:lnTo>
                    <a:pt x="30" y="5072"/>
                  </a:lnTo>
                  <a:lnTo>
                    <a:pt x="45" y="5117"/>
                  </a:lnTo>
                  <a:lnTo>
                    <a:pt x="90" y="5027"/>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5" name="Freeform 15">
              <a:extLst>
                <a:ext uri="{FF2B5EF4-FFF2-40B4-BE49-F238E27FC236}">
                  <a16:creationId xmlns:a16="http://schemas.microsoft.com/office/drawing/2014/main" xmlns="" id="{0B3CDFAD-875F-40A8-9F88-F8643886B785}"/>
                </a:ext>
              </a:extLst>
            </p:cNvPr>
            <p:cNvSpPr>
              <a:spLocks/>
            </p:cNvSpPr>
            <p:nvPr/>
          </p:nvSpPr>
          <p:spPr bwMode="auto">
            <a:xfrm>
              <a:off x="10440" y="2475"/>
              <a:ext cx="322" cy="1288"/>
            </a:xfrm>
            <a:custGeom>
              <a:avLst/>
              <a:gdLst>
                <a:gd name="T0" fmla="*/ 563 w 270"/>
                <a:gd name="T1" fmla="*/ 342 h 1140"/>
                <a:gd name="T2" fmla="*/ 431 w 270"/>
                <a:gd name="T3" fmla="*/ 281 h 1140"/>
                <a:gd name="T4" fmla="*/ 346 w 270"/>
                <a:gd name="T5" fmla="*/ 312 h 1140"/>
                <a:gd name="T6" fmla="*/ 259 w 270"/>
                <a:gd name="T7" fmla="*/ 468 h 1140"/>
                <a:gd name="T8" fmla="*/ 213 w 270"/>
                <a:gd name="T9" fmla="*/ 655 h 1140"/>
                <a:gd name="T10" fmla="*/ 175 w 270"/>
                <a:gd name="T11" fmla="*/ 843 h 1140"/>
                <a:gd name="T12" fmla="*/ 213 w 270"/>
                <a:gd name="T13" fmla="*/ 997 h 1140"/>
                <a:gd name="T14" fmla="*/ 302 w 270"/>
                <a:gd name="T15" fmla="*/ 1154 h 1140"/>
                <a:gd name="T16" fmla="*/ 431 w 270"/>
                <a:gd name="T17" fmla="*/ 1154 h 1140"/>
                <a:gd name="T18" fmla="*/ 475 w 270"/>
                <a:gd name="T19" fmla="*/ 1122 h 1140"/>
                <a:gd name="T20" fmla="*/ 518 w 270"/>
                <a:gd name="T21" fmla="*/ 997 h 1140"/>
                <a:gd name="T22" fmla="*/ 563 w 270"/>
                <a:gd name="T23" fmla="*/ 904 h 1140"/>
                <a:gd name="T24" fmla="*/ 649 w 270"/>
                <a:gd name="T25" fmla="*/ 997 h 1140"/>
                <a:gd name="T26" fmla="*/ 689 w 270"/>
                <a:gd name="T27" fmla="*/ 1122 h 1140"/>
                <a:gd name="T28" fmla="*/ 649 w 270"/>
                <a:gd name="T29" fmla="*/ 1247 h 1140"/>
                <a:gd name="T30" fmla="*/ 689 w 270"/>
                <a:gd name="T31" fmla="*/ 1309 h 1140"/>
                <a:gd name="T32" fmla="*/ 733 w 270"/>
                <a:gd name="T33" fmla="*/ 1404 h 1140"/>
                <a:gd name="T34" fmla="*/ 733 w 270"/>
                <a:gd name="T35" fmla="*/ 1530 h 1140"/>
                <a:gd name="T36" fmla="*/ 733 w 270"/>
                <a:gd name="T37" fmla="*/ 1654 h 1140"/>
                <a:gd name="T38" fmla="*/ 733 w 270"/>
                <a:gd name="T39" fmla="*/ 1747 h 1140"/>
                <a:gd name="T40" fmla="*/ 776 w 270"/>
                <a:gd name="T41" fmla="*/ 1934 h 1140"/>
                <a:gd name="T42" fmla="*/ 776 w 270"/>
                <a:gd name="T43" fmla="*/ 2152 h 1140"/>
                <a:gd name="T44" fmla="*/ 689 w 270"/>
                <a:gd name="T45" fmla="*/ 2309 h 1140"/>
                <a:gd name="T46" fmla="*/ 689 w 270"/>
                <a:gd name="T47" fmla="*/ 2278 h 1140"/>
                <a:gd name="T48" fmla="*/ 649 w 270"/>
                <a:gd name="T49" fmla="*/ 2059 h 1140"/>
                <a:gd name="T50" fmla="*/ 563 w 270"/>
                <a:gd name="T51" fmla="*/ 1872 h 1140"/>
                <a:gd name="T52" fmla="*/ 431 w 270"/>
                <a:gd name="T53" fmla="*/ 1715 h 1140"/>
                <a:gd name="T54" fmla="*/ 259 w 270"/>
                <a:gd name="T55" fmla="*/ 1559 h 1140"/>
                <a:gd name="T56" fmla="*/ 87 w 270"/>
                <a:gd name="T57" fmla="*/ 1279 h 1140"/>
                <a:gd name="T58" fmla="*/ 0 w 270"/>
                <a:gd name="T59" fmla="*/ 904 h 1140"/>
                <a:gd name="T60" fmla="*/ 43 w 270"/>
                <a:gd name="T61" fmla="*/ 592 h 1140"/>
                <a:gd name="T62" fmla="*/ 87 w 270"/>
                <a:gd name="T63" fmla="*/ 404 h 1140"/>
                <a:gd name="T64" fmla="*/ 175 w 270"/>
                <a:gd name="T65" fmla="*/ 156 h 1140"/>
                <a:gd name="T66" fmla="*/ 346 w 270"/>
                <a:gd name="T67" fmla="*/ 31 h 1140"/>
                <a:gd name="T68" fmla="*/ 518 w 270"/>
                <a:gd name="T69" fmla="*/ 31 h 1140"/>
                <a:gd name="T70" fmla="*/ 689 w 270"/>
                <a:gd name="T71" fmla="*/ 125 h 1140"/>
                <a:gd name="T72" fmla="*/ 689 w 270"/>
                <a:gd name="T73" fmla="*/ 342 h 1140"/>
                <a:gd name="T74" fmla="*/ 649 w 270"/>
                <a:gd name="T75" fmla="*/ 40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225" y="210"/>
                  </a:moveTo>
                  <a:lnTo>
                    <a:pt x="195" y="165"/>
                  </a:lnTo>
                  <a:lnTo>
                    <a:pt x="180" y="135"/>
                  </a:lnTo>
                  <a:lnTo>
                    <a:pt x="150" y="135"/>
                  </a:lnTo>
                  <a:lnTo>
                    <a:pt x="135" y="135"/>
                  </a:lnTo>
                  <a:lnTo>
                    <a:pt x="120" y="150"/>
                  </a:lnTo>
                  <a:lnTo>
                    <a:pt x="105" y="180"/>
                  </a:lnTo>
                  <a:lnTo>
                    <a:pt x="90" y="225"/>
                  </a:lnTo>
                  <a:lnTo>
                    <a:pt x="75" y="255"/>
                  </a:lnTo>
                  <a:lnTo>
                    <a:pt x="75" y="315"/>
                  </a:lnTo>
                  <a:lnTo>
                    <a:pt x="60" y="360"/>
                  </a:lnTo>
                  <a:lnTo>
                    <a:pt x="60" y="405"/>
                  </a:lnTo>
                  <a:lnTo>
                    <a:pt x="75" y="450"/>
                  </a:lnTo>
                  <a:lnTo>
                    <a:pt x="75" y="480"/>
                  </a:lnTo>
                  <a:lnTo>
                    <a:pt x="90" y="510"/>
                  </a:lnTo>
                  <a:lnTo>
                    <a:pt x="105" y="555"/>
                  </a:lnTo>
                  <a:lnTo>
                    <a:pt x="135" y="570"/>
                  </a:lnTo>
                  <a:lnTo>
                    <a:pt x="150" y="555"/>
                  </a:lnTo>
                  <a:lnTo>
                    <a:pt x="165" y="555"/>
                  </a:lnTo>
                  <a:lnTo>
                    <a:pt x="165" y="540"/>
                  </a:lnTo>
                  <a:lnTo>
                    <a:pt x="180" y="510"/>
                  </a:lnTo>
                  <a:lnTo>
                    <a:pt x="180" y="480"/>
                  </a:lnTo>
                  <a:lnTo>
                    <a:pt x="180" y="435"/>
                  </a:lnTo>
                  <a:lnTo>
                    <a:pt x="195" y="435"/>
                  </a:lnTo>
                  <a:lnTo>
                    <a:pt x="210" y="450"/>
                  </a:lnTo>
                  <a:lnTo>
                    <a:pt x="225" y="480"/>
                  </a:lnTo>
                  <a:lnTo>
                    <a:pt x="225" y="510"/>
                  </a:lnTo>
                  <a:lnTo>
                    <a:pt x="240" y="540"/>
                  </a:lnTo>
                  <a:lnTo>
                    <a:pt x="240" y="570"/>
                  </a:lnTo>
                  <a:lnTo>
                    <a:pt x="225" y="600"/>
                  </a:lnTo>
                  <a:lnTo>
                    <a:pt x="225" y="630"/>
                  </a:lnTo>
                  <a:lnTo>
                    <a:pt x="240" y="630"/>
                  </a:lnTo>
                  <a:lnTo>
                    <a:pt x="240" y="660"/>
                  </a:lnTo>
                  <a:lnTo>
                    <a:pt x="255" y="675"/>
                  </a:lnTo>
                  <a:lnTo>
                    <a:pt x="255" y="705"/>
                  </a:lnTo>
                  <a:lnTo>
                    <a:pt x="255" y="735"/>
                  </a:lnTo>
                  <a:lnTo>
                    <a:pt x="255" y="765"/>
                  </a:lnTo>
                  <a:lnTo>
                    <a:pt x="255" y="795"/>
                  </a:lnTo>
                  <a:lnTo>
                    <a:pt x="240" y="810"/>
                  </a:lnTo>
                  <a:lnTo>
                    <a:pt x="255" y="840"/>
                  </a:lnTo>
                  <a:lnTo>
                    <a:pt x="270" y="885"/>
                  </a:lnTo>
                  <a:lnTo>
                    <a:pt x="270" y="930"/>
                  </a:lnTo>
                  <a:lnTo>
                    <a:pt x="270" y="990"/>
                  </a:lnTo>
                  <a:lnTo>
                    <a:pt x="270" y="1035"/>
                  </a:lnTo>
                  <a:lnTo>
                    <a:pt x="255" y="1080"/>
                  </a:lnTo>
                  <a:lnTo>
                    <a:pt x="240" y="1110"/>
                  </a:lnTo>
                  <a:lnTo>
                    <a:pt x="225" y="1140"/>
                  </a:lnTo>
                  <a:lnTo>
                    <a:pt x="240" y="1095"/>
                  </a:lnTo>
                  <a:lnTo>
                    <a:pt x="240" y="1035"/>
                  </a:lnTo>
                  <a:lnTo>
                    <a:pt x="225" y="990"/>
                  </a:lnTo>
                  <a:lnTo>
                    <a:pt x="210" y="945"/>
                  </a:lnTo>
                  <a:lnTo>
                    <a:pt x="195" y="900"/>
                  </a:lnTo>
                  <a:lnTo>
                    <a:pt x="180" y="855"/>
                  </a:lnTo>
                  <a:lnTo>
                    <a:pt x="150" y="825"/>
                  </a:lnTo>
                  <a:lnTo>
                    <a:pt x="135" y="795"/>
                  </a:lnTo>
                  <a:lnTo>
                    <a:pt x="90" y="750"/>
                  </a:lnTo>
                  <a:lnTo>
                    <a:pt x="60" y="690"/>
                  </a:lnTo>
                  <a:lnTo>
                    <a:pt x="30" y="615"/>
                  </a:lnTo>
                  <a:lnTo>
                    <a:pt x="15" y="540"/>
                  </a:lnTo>
                  <a:lnTo>
                    <a:pt x="0" y="435"/>
                  </a:lnTo>
                  <a:lnTo>
                    <a:pt x="0" y="345"/>
                  </a:lnTo>
                  <a:lnTo>
                    <a:pt x="15" y="285"/>
                  </a:lnTo>
                  <a:lnTo>
                    <a:pt x="15" y="240"/>
                  </a:lnTo>
                  <a:lnTo>
                    <a:pt x="30" y="195"/>
                  </a:lnTo>
                  <a:lnTo>
                    <a:pt x="45" y="150"/>
                  </a:lnTo>
                  <a:lnTo>
                    <a:pt x="60" y="75"/>
                  </a:lnTo>
                  <a:lnTo>
                    <a:pt x="90" y="45"/>
                  </a:lnTo>
                  <a:lnTo>
                    <a:pt x="120" y="15"/>
                  </a:lnTo>
                  <a:lnTo>
                    <a:pt x="150" y="0"/>
                  </a:lnTo>
                  <a:lnTo>
                    <a:pt x="180" y="15"/>
                  </a:lnTo>
                  <a:lnTo>
                    <a:pt x="210" y="30"/>
                  </a:lnTo>
                  <a:lnTo>
                    <a:pt x="240" y="60"/>
                  </a:lnTo>
                  <a:lnTo>
                    <a:pt x="270" y="105"/>
                  </a:lnTo>
                  <a:lnTo>
                    <a:pt x="240" y="165"/>
                  </a:lnTo>
                  <a:lnTo>
                    <a:pt x="225" y="210"/>
                  </a:lnTo>
                  <a:lnTo>
                    <a:pt x="225" y="195"/>
                  </a:lnTo>
                  <a:lnTo>
                    <a:pt x="225" y="21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6" name="Freeform 16">
              <a:extLst>
                <a:ext uri="{FF2B5EF4-FFF2-40B4-BE49-F238E27FC236}">
                  <a16:creationId xmlns:a16="http://schemas.microsoft.com/office/drawing/2014/main" xmlns="" id="{1D22AD60-A028-4D3E-8D8D-E8952FA94867}"/>
                </a:ext>
              </a:extLst>
            </p:cNvPr>
            <p:cNvSpPr>
              <a:spLocks/>
            </p:cNvSpPr>
            <p:nvPr/>
          </p:nvSpPr>
          <p:spPr bwMode="auto">
            <a:xfrm>
              <a:off x="9834" y="1542"/>
              <a:ext cx="535" cy="746"/>
            </a:xfrm>
            <a:custGeom>
              <a:avLst/>
              <a:gdLst>
                <a:gd name="T0" fmla="*/ 1070 w 449"/>
                <a:gd name="T1" fmla="*/ 374 h 660"/>
                <a:gd name="T2" fmla="*/ 1114 w 449"/>
                <a:gd name="T3" fmla="*/ 595 h 660"/>
                <a:gd name="T4" fmla="*/ 1114 w 449"/>
                <a:gd name="T5" fmla="*/ 781 h 660"/>
                <a:gd name="T6" fmla="*/ 1028 w 449"/>
                <a:gd name="T7" fmla="*/ 939 h 660"/>
                <a:gd name="T8" fmla="*/ 940 w 449"/>
                <a:gd name="T9" fmla="*/ 1032 h 660"/>
                <a:gd name="T10" fmla="*/ 813 w 449"/>
                <a:gd name="T11" fmla="*/ 1062 h 660"/>
                <a:gd name="T12" fmla="*/ 727 w 449"/>
                <a:gd name="T13" fmla="*/ 1001 h 660"/>
                <a:gd name="T14" fmla="*/ 643 w 449"/>
                <a:gd name="T15" fmla="*/ 844 h 660"/>
                <a:gd name="T16" fmla="*/ 643 w 449"/>
                <a:gd name="T17" fmla="*/ 625 h 660"/>
                <a:gd name="T18" fmla="*/ 688 w 449"/>
                <a:gd name="T19" fmla="*/ 500 h 660"/>
                <a:gd name="T20" fmla="*/ 727 w 449"/>
                <a:gd name="T21" fmla="*/ 437 h 660"/>
                <a:gd name="T22" fmla="*/ 770 w 449"/>
                <a:gd name="T23" fmla="*/ 374 h 660"/>
                <a:gd name="T24" fmla="*/ 727 w 449"/>
                <a:gd name="T25" fmla="*/ 252 h 660"/>
                <a:gd name="T26" fmla="*/ 688 w 449"/>
                <a:gd name="T27" fmla="*/ 188 h 660"/>
                <a:gd name="T28" fmla="*/ 601 w 449"/>
                <a:gd name="T29" fmla="*/ 188 h 660"/>
                <a:gd name="T30" fmla="*/ 556 w 449"/>
                <a:gd name="T31" fmla="*/ 188 h 660"/>
                <a:gd name="T32" fmla="*/ 514 w 449"/>
                <a:gd name="T33" fmla="*/ 62 h 660"/>
                <a:gd name="T34" fmla="*/ 430 w 449"/>
                <a:gd name="T35" fmla="*/ 62 h 660"/>
                <a:gd name="T36" fmla="*/ 387 w 449"/>
                <a:gd name="T37" fmla="*/ 96 h 660"/>
                <a:gd name="T38" fmla="*/ 301 w 449"/>
                <a:gd name="T39" fmla="*/ 96 h 660"/>
                <a:gd name="T40" fmla="*/ 213 w 449"/>
                <a:gd name="T41" fmla="*/ 0 h 660"/>
                <a:gd name="T42" fmla="*/ 87 w 449"/>
                <a:gd name="T43" fmla="*/ 0 h 660"/>
                <a:gd name="T44" fmla="*/ 0 w 449"/>
                <a:gd name="T45" fmla="*/ 125 h 660"/>
                <a:gd name="T46" fmla="*/ 43 w 449"/>
                <a:gd name="T47" fmla="*/ 188 h 660"/>
                <a:gd name="T48" fmla="*/ 170 w 449"/>
                <a:gd name="T49" fmla="*/ 222 h 660"/>
                <a:gd name="T50" fmla="*/ 255 w 449"/>
                <a:gd name="T51" fmla="*/ 344 h 660"/>
                <a:gd name="T52" fmla="*/ 343 w 449"/>
                <a:gd name="T53" fmla="*/ 595 h 660"/>
                <a:gd name="T54" fmla="*/ 430 w 449"/>
                <a:gd name="T55" fmla="*/ 908 h 660"/>
                <a:gd name="T56" fmla="*/ 556 w 449"/>
                <a:gd name="T57" fmla="*/ 1218 h 660"/>
                <a:gd name="T58" fmla="*/ 770 w 449"/>
                <a:gd name="T59" fmla="*/ 1376 h 660"/>
                <a:gd name="T60" fmla="*/ 940 w 449"/>
                <a:gd name="T61" fmla="*/ 1344 h 660"/>
                <a:gd name="T62" fmla="*/ 1070 w 449"/>
                <a:gd name="T63" fmla="*/ 1283 h 660"/>
                <a:gd name="T64" fmla="*/ 1200 w 449"/>
                <a:gd name="T65" fmla="*/ 1032 h 660"/>
                <a:gd name="T66" fmla="*/ 1283 w 449"/>
                <a:gd name="T67" fmla="*/ 752 h 660"/>
                <a:gd name="T68" fmla="*/ 1283 w 449"/>
                <a:gd name="T69" fmla="*/ 437 h 660"/>
                <a:gd name="T70" fmla="*/ 1200 w 449"/>
                <a:gd name="T71" fmla="*/ 125 h 660"/>
                <a:gd name="T72" fmla="*/ 1114 w 449"/>
                <a:gd name="T73" fmla="*/ 125 h 660"/>
                <a:gd name="T74" fmla="*/ 1028 w 449"/>
                <a:gd name="T75" fmla="*/ 252 h 6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9"/>
                <a:gd name="T115" fmla="*/ 0 h 660"/>
                <a:gd name="T116" fmla="*/ 449 w 449"/>
                <a:gd name="T117" fmla="*/ 660 h 6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9" h="660">
                  <a:moveTo>
                    <a:pt x="359" y="120"/>
                  </a:moveTo>
                  <a:lnTo>
                    <a:pt x="374" y="180"/>
                  </a:lnTo>
                  <a:lnTo>
                    <a:pt x="389" y="225"/>
                  </a:lnTo>
                  <a:lnTo>
                    <a:pt x="389" y="285"/>
                  </a:lnTo>
                  <a:lnTo>
                    <a:pt x="389" y="330"/>
                  </a:lnTo>
                  <a:lnTo>
                    <a:pt x="389" y="375"/>
                  </a:lnTo>
                  <a:lnTo>
                    <a:pt x="374" y="420"/>
                  </a:lnTo>
                  <a:lnTo>
                    <a:pt x="359" y="450"/>
                  </a:lnTo>
                  <a:lnTo>
                    <a:pt x="344" y="465"/>
                  </a:lnTo>
                  <a:lnTo>
                    <a:pt x="329" y="495"/>
                  </a:lnTo>
                  <a:lnTo>
                    <a:pt x="299" y="510"/>
                  </a:lnTo>
                  <a:lnTo>
                    <a:pt x="284" y="510"/>
                  </a:lnTo>
                  <a:lnTo>
                    <a:pt x="269" y="495"/>
                  </a:lnTo>
                  <a:lnTo>
                    <a:pt x="254" y="480"/>
                  </a:lnTo>
                  <a:lnTo>
                    <a:pt x="240" y="465"/>
                  </a:lnTo>
                  <a:lnTo>
                    <a:pt x="225" y="405"/>
                  </a:lnTo>
                  <a:lnTo>
                    <a:pt x="225" y="330"/>
                  </a:lnTo>
                  <a:lnTo>
                    <a:pt x="225" y="300"/>
                  </a:lnTo>
                  <a:lnTo>
                    <a:pt x="225" y="270"/>
                  </a:lnTo>
                  <a:lnTo>
                    <a:pt x="240" y="240"/>
                  </a:lnTo>
                  <a:lnTo>
                    <a:pt x="240" y="225"/>
                  </a:lnTo>
                  <a:lnTo>
                    <a:pt x="254" y="210"/>
                  </a:lnTo>
                  <a:lnTo>
                    <a:pt x="269" y="210"/>
                  </a:lnTo>
                  <a:lnTo>
                    <a:pt x="269" y="180"/>
                  </a:lnTo>
                  <a:lnTo>
                    <a:pt x="269" y="135"/>
                  </a:lnTo>
                  <a:lnTo>
                    <a:pt x="254" y="120"/>
                  </a:lnTo>
                  <a:lnTo>
                    <a:pt x="240" y="90"/>
                  </a:lnTo>
                  <a:lnTo>
                    <a:pt x="225" y="90"/>
                  </a:lnTo>
                  <a:lnTo>
                    <a:pt x="210" y="90"/>
                  </a:lnTo>
                  <a:lnTo>
                    <a:pt x="195" y="120"/>
                  </a:lnTo>
                  <a:lnTo>
                    <a:pt x="195" y="90"/>
                  </a:lnTo>
                  <a:lnTo>
                    <a:pt x="180" y="60"/>
                  </a:lnTo>
                  <a:lnTo>
                    <a:pt x="180" y="30"/>
                  </a:lnTo>
                  <a:lnTo>
                    <a:pt x="165" y="30"/>
                  </a:lnTo>
                  <a:lnTo>
                    <a:pt x="150" y="30"/>
                  </a:lnTo>
                  <a:lnTo>
                    <a:pt x="135" y="30"/>
                  </a:lnTo>
                  <a:lnTo>
                    <a:pt x="135" y="45"/>
                  </a:lnTo>
                  <a:lnTo>
                    <a:pt x="120" y="75"/>
                  </a:lnTo>
                  <a:lnTo>
                    <a:pt x="105" y="45"/>
                  </a:lnTo>
                  <a:lnTo>
                    <a:pt x="90" y="15"/>
                  </a:lnTo>
                  <a:lnTo>
                    <a:pt x="75" y="0"/>
                  </a:lnTo>
                  <a:lnTo>
                    <a:pt x="60" y="0"/>
                  </a:lnTo>
                  <a:lnTo>
                    <a:pt x="30" y="0"/>
                  </a:lnTo>
                  <a:lnTo>
                    <a:pt x="15" y="30"/>
                  </a:lnTo>
                  <a:lnTo>
                    <a:pt x="0" y="60"/>
                  </a:lnTo>
                  <a:lnTo>
                    <a:pt x="0" y="90"/>
                  </a:lnTo>
                  <a:lnTo>
                    <a:pt x="15" y="90"/>
                  </a:lnTo>
                  <a:lnTo>
                    <a:pt x="30" y="90"/>
                  </a:lnTo>
                  <a:lnTo>
                    <a:pt x="60" y="105"/>
                  </a:lnTo>
                  <a:lnTo>
                    <a:pt x="75" y="135"/>
                  </a:lnTo>
                  <a:lnTo>
                    <a:pt x="90" y="165"/>
                  </a:lnTo>
                  <a:lnTo>
                    <a:pt x="105" y="225"/>
                  </a:lnTo>
                  <a:lnTo>
                    <a:pt x="120" y="285"/>
                  </a:lnTo>
                  <a:lnTo>
                    <a:pt x="135" y="345"/>
                  </a:lnTo>
                  <a:lnTo>
                    <a:pt x="150" y="435"/>
                  </a:lnTo>
                  <a:lnTo>
                    <a:pt x="165" y="525"/>
                  </a:lnTo>
                  <a:lnTo>
                    <a:pt x="195" y="585"/>
                  </a:lnTo>
                  <a:lnTo>
                    <a:pt x="240" y="630"/>
                  </a:lnTo>
                  <a:lnTo>
                    <a:pt x="269" y="660"/>
                  </a:lnTo>
                  <a:lnTo>
                    <a:pt x="314" y="660"/>
                  </a:lnTo>
                  <a:lnTo>
                    <a:pt x="329" y="645"/>
                  </a:lnTo>
                  <a:lnTo>
                    <a:pt x="344" y="630"/>
                  </a:lnTo>
                  <a:lnTo>
                    <a:pt x="374" y="615"/>
                  </a:lnTo>
                  <a:lnTo>
                    <a:pt x="389" y="570"/>
                  </a:lnTo>
                  <a:lnTo>
                    <a:pt x="419" y="495"/>
                  </a:lnTo>
                  <a:lnTo>
                    <a:pt x="434" y="435"/>
                  </a:lnTo>
                  <a:lnTo>
                    <a:pt x="449" y="360"/>
                  </a:lnTo>
                  <a:lnTo>
                    <a:pt x="449" y="285"/>
                  </a:lnTo>
                  <a:lnTo>
                    <a:pt x="449" y="210"/>
                  </a:lnTo>
                  <a:lnTo>
                    <a:pt x="434" y="135"/>
                  </a:lnTo>
                  <a:lnTo>
                    <a:pt x="419" y="60"/>
                  </a:lnTo>
                  <a:lnTo>
                    <a:pt x="404" y="0"/>
                  </a:lnTo>
                  <a:lnTo>
                    <a:pt x="389" y="60"/>
                  </a:lnTo>
                  <a:lnTo>
                    <a:pt x="359" y="12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7" name="Freeform 17">
              <a:extLst>
                <a:ext uri="{FF2B5EF4-FFF2-40B4-BE49-F238E27FC236}">
                  <a16:creationId xmlns:a16="http://schemas.microsoft.com/office/drawing/2014/main" xmlns="" id="{CCC7630A-635B-4763-A0DE-3F38E03E9ACB}"/>
                </a:ext>
              </a:extLst>
            </p:cNvPr>
            <p:cNvSpPr>
              <a:spLocks/>
            </p:cNvSpPr>
            <p:nvPr/>
          </p:nvSpPr>
          <p:spPr bwMode="auto">
            <a:xfrm>
              <a:off x="1835" y="2475"/>
              <a:ext cx="322" cy="1288"/>
            </a:xfrm>
            <a:custGeom>
              <a:avLst/>
              <a:gdLst>
                <a:gd name="T0" fmla="*/ 213 w 270"/>
                <a:gd name="T1" fmla="*/ 342 h 1140"/>
                <a:gd name="T2" fmla="*/ 346 w 270"/>
                <a:gd name="T3" fmla="*/ 281 h 1140"/>
                <a:gd name="T4" fmla="*/ 431 w 270"/>
                <a:gd name="T5" fmla="*/ 312 h 1140"/>
                <a:gd name="T6" fmla="*/ 518 w 270"/>
                <a:gd name="T7" fmla="*/ 468 h 1140"/>
                <a:gd name="T8" fmla="*/ 563 w 270"/>
                <a:gd name="T9" fmla="*/ 655 h 1140"/>
                <a:gd name="T10" fmla="*/ 601 w 270"/>
                <a:gd name="T11" fmla="*/ 843 h 1140"/>
                <a:gd name="T12" fmla="*/ 563 w 270"/>
                <a:gd name="T13" fmla="*/ 997 h 1140"/>
                <a:gd name="T14" fmla="*/ 475 w 270"/>
                <a:gd name="T15" fmla="*/ 1154 h 1140"/>
                <a:gd name="T16" fmla="*/ 346 w 270"/>
                <a:gd name="T17" fmla="*/ 1154 h 1140"/>
                <a:gd name="T18" fmla="*/ 302 w 270"/>
                <a:gd name="T19" fmla="*/ 1122 h 1140"/>
                <a:gd name="T20" fmla="*/ 259 w 270"/>
                <a:gd name="T21" fmla="*/ 997 h 1140"/>
                <a:gd name="T22" fmla="*/ 213 w 270"/>
                <a:gd name="T23" fmla="*/ 904 h 1140"/>
                <a:gd name="T24" fmla="*/ 130 w 270"/>
                <a:gd name="T25" fmla="*/ 997 h 1140"/>
                <a:gd name="T26" fmla="*/ 87 w 270"/>
                <a:gd name="T27" fmla="*/ 1122 h 1140"/>
                <a:gd name="T28" fmla="*/ 130 w 270"/>
                <a:gd name="T29" fmla="*/ 1247 h 1140"/>
                <a:gd name="T30" fmla="*/ 87 w 270"/>
                <a:gd name="T31" fmla="*/ 1309 h 1140"/>
                <a:gd name="T32" fmla="*/ 43 w 270"/>
                <a:gd name="T33" fmla="*/ 1404 h 1140"/>
                <a:gd name="T34" fmla="*/ 43 w 270"/>
                <a:gd name="T35" fmla="*/ 1530 h 1140"/>
                <a:gd name="T36" fmla="*/ 43 w 270"/>
                <a:gd name="T37" fmla="*/ 1654 h 1140"/>
                <a:gd name="T38" fmla="*/ 43 w 270"/>
                <a:gd name="T39" fmla="*/ 1747 h 1140"/>
                <a:gd name="T40" fmla="*/ 0 w 270"/>
                <a:gd name="T41" fmla="*/ 1934 h 1140"/>
                <a:gd name="T42" fmla="*/ 0 w 270"/>
                <a:gd name="T43" fmla="*/ 2152 h 1140"/>
                <a:gd name="T44" fmla="*/ 87 w 270"/>
                <a:gd name="T45" fmla="*/ 2309 h 1140"/>
                <a:gd name="T46" fmla="*/ 87 w 270"/>
                <a:gd name="T47" fmla="*/ 2278 h 1140"/>
                <a:gd name="T48" fmla="*/ 130 w 270"/>
                <a:gd name="T49" fmla="*/ 2059 h 1140"/>
                <a:gd name="T50" fmla="*/ 213 w 270"/>
                <a:gd name="T51" fmla="*/ 1872 h 1140"/>
                <a:gd name="T52" fmla="*/ 346 w 270"/>
                <a:gd name="T53" fmla="*/ 1715 h 1140"/>
                <a:gd name="T54" fmla="*/ 518 w 270"/>
                <a:gd name="T55" fmla="*/ 1559 h 1140"/>
                <a:gd name="T56" fmla="*/ 689 w 270"/>
                <a:gd name="T57" fmla="*/ 1279 h 1140"/>
                <a:gd name="T58" fmla="*/ 776 w 270"/>
                <a:gd name="T59" fmla="*/ 904 h 1140"/>
                <a:gd name="T60" fmla="*/ 733 w 270"/>
                <a:gd name="T61" fmla="*/ 592 h 1140"/>
                <a:gd name="T62" fmla="*/ 689 w 270"/>
                <a:gd name="T63" fmla="*/ 404 h 1140"/>
                <a:gd name="T64" fmla="*/ 601 w 270"/>
                <a:gd name="T65" fmla="*/ 156 h 1140"/>
                <a:gd name="T66" fmla="*/ 431 w 270"/>
                <a:gd name="T67" fmla="*/ 31 h 1140"/>
                <a:gd name="T68" fmla="*/ 259 w 270"/>
                <a:gd name="T69" fmla="*/ 31 h 1140"/>
                <a:gd name="T70" fmla="*/ 87 w 270"/>
                <a:gd name="T71" fmla="*/ 125 h 1140"/>
                <a:gd name="T72" fmla="*/ 87 w 270"/>
                <a:gd name="T73" fmla="*/ 342 h 1140"/>
                <a:gd name="T74" fmla="*/ 130 w 270"/>
                <a:gd name="T75" fmla="*/ 40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45" y="210"/>
                  </a:moveTo>
                  <a:lnTo>
                    <a:pt x="75" y="165"/>
                  </a:lnTo>
                  <a:lnTo>
                    <a:pt x="90" y="135"/>
                  </a:lnTo>
                  <a:lnTo>
                    <a:pt x="120" y="135"/>
                  </a:lnTo>
                  <a:lnTo>
                    <a:pt x="135" y="135"/>
                  </a:lnTo>
                  <a:lnTo>
                    <a:pt x="150" y="150"/>
                  </a:lnTo>
                  <a:lnTo>
                    <a:pt x="165" y="180"/>
                  </a:lnTo>
                  <a:lnTo>
                    <a:pt x="180" y="225"/>
                  </a:lnTo>
                  <a:lnTo>
                    <a:pt x="195" y="255"/>
                  </a:lnTo>
                  <a:lnTo>
                    <a:pt x="195" y="315"/>
                  </a:lnTo>
                  <a:lnTo>
                    <a:pt x="210" y="360"/>
                  </a:lnTo>
                  <a:lnTo>
                    <a:pt x="210" y="405"/>
                  </a:lnTo>
                  <a:lnTo>
                    <a:pt x="195" y="450"/>
                  </a:lnTo>
                  <a:lnTo>
                    <a:pt x="195" y="480"/>
                  </a:lnTo>
                  <a:lnTo>
                    <a:pt x="180" y="510"/>
                  </a:lnTo>
                  <a:lnTo>
                    <a:pt x="165" y="555"/>
                  </a:lnTo>
                  <a:lnTo>
                    <a:pt x="135" y="570"/>
                  </a:lnTo>
                  <a:lnTo>
                    <a:pt x="120" y="555"/>
                  </a:lnTo>
                  <a:lnTo>
                    <a:pt x="105" y="555"/>
                  </a:lnTo>
                  <a:lnTo>
                    <a:pt x="105" y="540"/>
                  </a:lnTo>
                  <a:lnTo>
                    <a:pt x="90" y="510"/>
                  </a:lnTo>
                  <a:lnTo>
                    <a:pt x="90" y="480"/>
                  </a:lnTo>
                  <a:lnTo>
                    <a:pt x="90" y="435"/>
                  </a:lnTo>
                  <a:lnTo>
                    <a:pt x="75" y="435"/>
                  </a:lnTo>
                  <a:lnTo>
                    <a:pt x="60" y="450"/>
                  </a:lnTo>
                  <a:lnTo>
                    <a:pt x="45" y="480"/>
                  </a:lnTo>
                  <a:lnTo>
                    <a:pt x="45" y="510"/>
                  </a:lnTo>
                  <a:lnTo>
                    <a:pt x="30" y="540"/>
                  </a:lnTo>
                  <a:lnTo>
                    <a:pt x="30" y="570"/>
                  </a:lnTo>
                  <a:lnTo>
                    <a:pt x="45" y="600"/>
                  </a:lnTo>
                  <a:lnTo>
                    <a:pt x="45" y="630"/>
                  </a:lnTo>
                  <a:lnTo>
                    <a:pt x="30" y="630"/>
                  </a:lnTo>
                  <a:lnTo>
                    <a:pt x="30" y="660"/>
                  </a:lnTo>
                  <a:lnTo>
                    <a:pt x="15" y="675"/>
                  </a:lnTo>
                  <a:lnTo>
                    <a:pt x="15" y="705"/>
                  </a:lnTo>
                  <a:lnTo>
                    <a:pt x="15" y="735"/>
                  </a:lnTo>
                  <a:lnTo>
                    <a:pt x="15" y="765"/>
                  </a:lnTo>
                  <a:lnTo>
                    <a:pt x="15" y="795"/>
                  </a:lnTo>
                  <a:lnTo>
                    <a:pt x="30" y="810"/>
                  </a:lnTo>
                  <a:lnTo>
                    <a:pt x="15" y="840"/>
                  </a:lnTo>
                  <a:lnTo>
                    <a:pt x="0" y="885"/>
                  </a:lnTo>
                  <a:lnTo>
                    <a:pt x="0" y="930"/>
                  </a:lnTo>
                  <a:lnTo>
                    <a:pt x="0" y="990"/>
                  </a:lnTo>
                  <a:lnTo>
                    <a:pt x="0" y="1035"/>
                  </a:lnTo>
                  <a:lnTo>
                    <a:pt x="15" y="1080"/>
                  </a:lnTo>
                  <a:lnTo>
                    <a:pt x="30" y="1110"/>
                  </a:lnTo>
                  <a:lnTo>
                    <a:pt x="45" y="1140"/>
                  </a:lnTo>
                  <a:lnTo>
                    <a:pt x="30" y="1095"/>
                  </a:lnTo>
                  <a:lnTo>
                    <a:pt x="30" y="1035"/>
                  </a:lnTo>
                  <a:lnTo>
                    <a:pt x="45" y="990"/>
                  </a:lnTo>
                  <a:lnTo>
                    <a:pt x="60" y="945"/>
                  </a:lnTo>
                  <a:lnTo>
                    <a:pt x="75" y="900"/>
                  </a:lnTo>
                  <a:lnTo>
                    <a:pt x="90" y="855"/>
                  </a:lnTo>
                  <a:lnTo>
                    <a:pt x="120" y="825"/>
                  </a:lnTo>
                  <a:lnTo>
                    <a:pt x="135" y="795"/>
                  </a:lnTo>
                  <a:lnTo>
                    <a:pt x="180" y="750"/>
                  </a:lnTo>
                  <a:lnTo>
                    <a:pt x="210" y="690"/>
                  </a:lnTo>
                  <a:lnTo>
                    <a:pt x="240" y="615"/>
                  </a:lnTo>
                  <a:lnTo>
                    <a:pt x="255" y="540"/>
                  </a:lnTo>
                  <a:lnTo>
                    <a:pt x="270" y="435"/>
                  </a:lnTo>
                  <a:lnTo>
                    <a:pt x="270" y="345"/>
                  </a:lnTo>
                  <a:lnTo>
                    <a:pt x="255" y="285"/>
                  </a:lnTo>
                  <a:lnTo>
                    <a:pt x="255" y="240"/>
                  </a:lnTo>
                  <a:lnTo>
                    <a:pt x="240" y="195"/>
                  </a:lnTo>
                  <a:lnTo>
                    <a:pt x="225" y="150"/>
                  </a:lnTo>
                  <a:lnTo>
                    <a:pt x="210" y="75"/>
                  </a:lnTo>
                  <a:lnTo>
                    <a:pt x="180" y="45"/>
                  </a:lnTo>
                  <a:lnTo>
                    <a:pt x="150" y="15"/>
                  </a:lnTo>
                  <a:lnTo>
                    <a:pt x="120" y="0"/>
                  </a:lnTo>
                  <a:lnTo>
                    <a:pt x="90" y="15"/>
                  </a:lnTo>
                  <a:lnTo>
                    <a:pt x="60" y="30"/>
                  </a:lnTo>
                  <a:lnTo>
                    <a:pt x="30" y="60"/>
                  </a:lnTo>
                  <a:lnTo>
                    <a:pt x="0" y="105"/>
                  </a:lnTo>
                  <a:lnTo>
                    <a:pt x="30" y="165"/>
                  </a:lnTo>
                  <a:lnTo>
                    <a:pt x="45" y="210"/>
                  </a:lnTo>
                  <a:lnTo>
                    <a:pt x="45" y="195"/>
                  </a:lnTo>
                  <a:lnTo>
                    <a:pt x="45" y="21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8" name="Freeform 18">
              <a:extLst>
                <a:ext uri="{FF2B5EF4-FFF2-40B4-BE49-F238E27FC236}">
                  <a16:creationId xmlns:a16="http://schemas.microsoft.com/office/drawing/2014/main" xmlns="" id="{1B635981-EB97-4BEE-BB08-49BBDDA35199}"/>
                </a:ext>
              </a:extLst>
            </p:cNvPr>
            <p:cNvSpPr>
              <a:spLocks/>
            </p:cNvSpPr>
            <p:nvPr/>
          </p:nvSpPr>
          <p:spPr bwMode="auto">
            <a:xfrm>
              <a:off x="2228" y="1542"/>
              <a:ext cx="553" cy="746"/>
            </a:xfrm>
            <a:custGeom>
              <a:avLst/>
              <a:gdLst>
                <a:gd name="T0" fmla="*/ 213 w 464"/>
                <a:gd name="T1" fmla="*/ 374 h 660"/>
                <a:gd name="T2" fmla="*/ 173 w 464"/>
                <a:gd name="T3" fmla="*/ 595 h 660"/>
                <a:gd name="T4" fmla="*/ 173 w 464"/>
                <a:gd name="T5" fmla="*/ 781 h 660"/>
                <a:gd name="T6" fmla="*/ 259 w 464"/>
                <a:gd name="T7" fmla="*/ 939 h 660"/>
                <a:gd name="T8" fmla="*/ 387 w 464"/>
                <a:gd name="T9" fmla="*/ 1032 h 660"/>
                <a:gd name="T10" fmla="*/ 474 w 464"/>
                <a:gd name="T11" fmla="*/ 1062 h 660"/>
                <a:gd name="T12" fmla="*/ 558 w 464"/>
                <a:gd name="T13" fmla="*/ 1001 h 660"/>
                <a:gd name="T14" fmla="*/ 642 w 464"/>
                <a:gd name="T15" fmla="*/ 844 h 660"/>
                <a:gd name="T16" fmla="*/ 642 w 464"/>
                <a:gd name="T17" fmla="*/ 625 h 660"/>
                <a:gd name="T18" fmla="*/ 599 w 464"/>
                <a:gd name="T19" fmla="*/ 500 h 660"/>
                <a:gd name="T20" fmla="*/ 558 w 464"/>
                <a:gd name="T21" fmla="*/ 437 h 660"/>
                <a:gd name="T22" fmla="*/ 517 w 464"/>
                <a:gd name="T23" fmla="*/ 374 h 660"/>
                <a:gd name="T24" fmla="*/ 558 w 464"/>
                <a:gd name="T25" fmla="*/ 252 h 660"/>
                <a:gd name="T26" fmla="*/ 599 w 464"/>
                <a:gd name="T27" fmla="*/ 188 h 660"/>
                <a:gd name="T28" fmla="*/ 686 w 464"/>
                <a:gd name="T29" fmla="*/ 188 h 660"/>
                <a:gd name="T30" fmla="*/ 727 w 464"/>
                <a:gd name="T31" fmla="*/ 188 h 660"/>
                <a:gd name="T32" fmla="*/ 771 w 464"/>
                <a:gd name="T33" fmla="*/ 62 h 660"/>
                <a:gd name="T34" fmla="*/ 855 w 464"/>
                <a:gd name="T35" fmla="*/ 62 h 660"/>
                <a:gd name="T36" fmla="*/ 901 w 464"/>
                <a:gd name="T37" fmla="*/ 96 h 660"/>
                <a:gd name="T38" fmla="*/ 987 w 464"/>
                <a:gd name="T39" fmla="*/ 96 h 660"/>
                <a:gd name="T40" fmla="*/ 1074 w 464"/>
                <a:gd name="T41" fmla="*/ 0 h 660"/>
                <a:gd name="T42" fmla="*/ 1200 w 464"/>
                <a:gd name="T43" fmla="*/ 0 h 660"/>
                <a:gd name="T44" fmla="*/ 1287 w 464"/>
                <a:gd name="T45" fmla="*/ 125 h 660"/>
                <a:gd name="T46" fmla="*/ 1243 w 464"/>
                <a:gd name="T47" fmla="*/ 188 h 660"/>
                <a:gd name="T48" fmla="*/ 1156 w 464"/>
                <a:gd name="T49" fmla="*/ 222 h 660"/>
                <a:gd name="T50" fmla="*/ 1030 w 464"/>
                <a:gd name="T51" fmla="*/ 344 h 660"/>
                <a:gd name="T52" fmla="*/ 943 w 464"/>
                <a:gd name="T53" fmla="*/ 595 h 660"/>
                <a:gd name="T54" fmla="*/ 855 w 464"/>
                <a:gd name="T55" fmla="*/ 908 h 660"/>
                <a:gd name="T56" fmla="*/ 727 w 464"/>
                <a:gd name="T57" fmla="*/ 1218 h 660"/>
                <a:gd name="T58" fmla="*/ 517 w 464"/>
                <a:gd name="T59" fmla="*/ 1376 h 660"/>
                <a:gd name="T60" fmla="*/ 343 w 464"/>
                <a:gd name="T61" fmla="*/ 1344 h 660"/>
                <a:gd name="T62" fmla="*/ 213 w 464"/>
                <a:gd name="T63" fmla="*/ 1283 h 660"/>
                <a:gd name="T64" fmla="*/ 87 w 464"/>
                <a:gd name="T65" fmla="*/ 1032 h 660"/>
                <a:gd name="T66" fmla="*/ 0 w 464"/>
                <a:gd name="T67" fmla="*/ 752 h 660"/>
                <a:gd name="T68" fmla="*/ 0 w 464"/>
                <a:gd name="T69" fmla="*/ 437 h 660"/>
                <a:gd name="T70" fmla="*/ 87 w 464"/>
                <a:gd name="T71" fmla="*/ 125 h 660"/>
                <a:gd name="T72" fmla="*/ 213 w 464"/>
                <a:gd name="T73" fmla="*/ 125 h 660"/>
                <a:gd name="T74" fmla="*/ 259 w 464"/>
                <a:gd name="T75" fmla="*/ 252 h 6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4"/>
                <a:gd name="T115" fmla="*/ 0 h 660"/>
                <a:gd name="T116" fmla="*/ 464 w 464"/>
                <a:gd name="T117" fmla="*/ 660 h 6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4" h="660">
                  <a:moveTo>
                    <a:pt x="90" y="120"/>
                  </a:moveTo>
                  <a:lnTo>
                    <a:pt x="75" y="180"/>
                  </a:lnTo>
                  <a:lnTo>
                    <a:pt x="60" y="225"/>
                  </a:lnTo>
                  <a:lnTo>
                    <a:pt x="60" y="285"/>
                  </a:lnTo>
                  <a:lnTo>
                    <a:pt x="60" y="330"/>
                  </a:lnTo>
                  <a:lnTo>
                    <a:pt x="60" y="375"/>
                  </a:lnTo>
                  <a:lnTo>
                    <a:pt x="75" y="420"/>
                  </a:lnTo>
                  <a:lnTo>
                    <a:pt x="90" y="450"/>
                  </a:lnTo>
                  <a:lnTo>
                    <a:pt x="105" y="465"/>
                  </a:lnTo>
                  <a:lnTo>
                    <a:pt x="135" y="495"/>
                  </a:lnTo>
                  <a:lnTo>
                    <a:pt x="150" y="510"/>
                  </a:lnTo>
                  <a:lnTo>
                    <a:pt x="165" y="510"/>
                  </a:lnTo>
                  <a:lnTo>
                    <a:pt x="180" y="495"/>
                  </a:lnTo>
                  <a:lnTo>
                    <a:pt x="195" y="480"/>
                  </a:lnTo>
                  <a:lnTo>
                    <a:pt x="209" y="465"/>
                  </a:lnTo>
                  <a:lnTo>
                    <a:pt x="224" y="405"/>
                  </a:lnTo>
                  <a:lnTo>
                    <a:pt x="224" y="330"/>
                  </a:lnTo>
                  <a:lnTo>
                    <a:pt x="224" y="300"/>
                  </a:lnTo>
                  <a:lnTo>
                    <a:pt x="224" y="270"/>
                  </a:lnTo>
                  <a:lnTo>
                    <a:pt x="209" y="240"/>
                  </a:lnTo>
                  <a:lnTo>
                    <a:pt x="209" y="225"/>
                  </a:lnTo>
                  <a:lnTo>
                    <a:pt x="195" y="210"/>
                  </a:lnTo>
                  <a:lnTo>
                    <a:pt x="180" y="210"/>
                  </a:lnTo>
                  <a:lnTo>
                    <a:pt x="180" y="180"/>
                  </a:lnTo>
                  <a:lnTo>
                    <a:pt x="180" y="135"/>
                  </a:lnTo>
                  <a:lnTo>
                    <a:pt x="195" y="120"/>
                  </a:lnTo>
                  <a:lnTo>
                    <a:pt x="209" y="90"/>
                  </a:lnTo>
                  <a:lnTo>
                    <a:pt x="224" y="90"/>
                  </a:lnTo>
                  <a:lnTo>
                    <a:pt x="239" y="90"/>
                  </a:lnTo>
                  <a:lnTo>
                    <a:pt x="254" y="120"/>
                  </a:lnTo>
                  <a:lnTo>
                    <a:pt x="254" y="90"/>
                  </a:lnTo>
                  <a:lnTo>
                    <a:pt x="269" y="60"/>
                  </a:lnTo>
                  <a:lnTo>
                    <a:pt x="269" y="30"/>
                  </a:lnTo>
                  <a:lnTo>
                    <a:pt x="284" y="30"/>
                  </a:lnTo>
                  <a:lnTo>
                    <a:pt x="299" y="30"/>
                  </a:lnTo>
                  <a:lnTo>
                    <a:pt x="314" y="30"/>
                  </a:lnTo>
                  <a:lnTo>
                    <a:pt x="314" y="45"/>
                  </a:lnTo>
                  <a:lnTo>
                    <a:pt x="329" y="75"/>
                  </a:lnTo>
                  <a:lnTo>
                    <a:pt x="344" y="45"/>
                  </a:lnTo>
                  <a:lnTo>
                    <a:pt x="359" y="15"/>
                  </a:lnTo>
                  <a:lnTo>
                    <a:pt x="374" y="0"/>
                  </a:lnTo>
                  <a:lnTo>
                    <a:pt x="389" y="0"/>
                  </a:lnTo>
                  <a:lnTo>
                    <a:pt x="419" y="0"/>
                  </a:lnTo>
                  <a:lnTo>
                    <a:pt x="434" y="30"/>
                  </a:lnTo>
                  <a:lnTo>
                    <a:pt x="449" y="60"/>
                  </a:lnTo>
                  <a:lnTo>
                    <a:pt x="464" y="90"/>
                  </a:lnTo>
                  <a:lnTo>
                    <a:pt x="434" y="90"/>
                  </a:lnTo>
                  <a:lnTo>
                    <a:pt x="419" y="90"/>
                  </a:lnTo>
                  <a:lnTo>
                    <a:pt x="404" y="105"/>
                  </a:lnTo>
                  <a:lnTo>
                    <a:pt x="374" y="135"/>
                  </a:lnTo>
                  <a:lnTo>
                    <a:pt x="359" y="165"/>
                  </a:lnTo>
                  <a:lnTo>
                    <a:pt x="344" y="225"/>
                  </a:lnTo>
                  <a:lnTo>
                    <a:pt x="329" y="285"/>
                  </a:lnTo>
                  <a:lnTo>
                    <a:pt x="314" y="345"/>
                  </a:lnTo>
                  <a:lnTo>
                    <a:pt x="299" y="435"/>
                  </a:lnTo>
                  <a:lnTo>
                    <a:pt x="284" y="525"/>
                  </a:lnTo>
                  <a:lnTo>
                    <a:pt x="254" y="585"/>
                  </a:lnTo>
                  <a:lnTo>
                    <a:pt x="209" y="630"/>
                  </a:lnTo>
                  <a:lnTo>
                    <a:pt x="180" y="660"/>
                  </a:lnTo>
                  <a:lnTo>
                    <a:pt x="135" y="660"/>
                  </a:lnTo>
                  <a:lnTo>
                    <a:pt x="120" y="645"/>
                  </a:lnTo>
                  <a:lnTo>
                    <a:pt x="105" y="630"/>
                  </a:lnTo>
                  <a:lnTo>
                    <a:pt x="75" y="615"/>
                  </a:lnTo>
                  <a:lnTo>
                    <a:pt x="60" y="570"/>
                  </a:lnTo>
                  <a:lnTo>
                    <a:pt x="30" y="495"/>
                  </a:lnTo>
                  <a:lnTo>
                    <a:pt x="15" y="435"/>
                  </a:lnTo>
                  <a:lnTo>
                    <a:pt x="0" y="360"/>
                  </a:lnTo>
                  <a:lnTo>
                    <a:pt x="0" y="285"/>
                  </a:lnTo>
                  <a:lnTo>
                    <a:pt x="0" y="210"/>
                  </a:lnTo>
                  <a:lnTo>
                    <a:pt x="15" y="135"/>
                  </a:lnTo>
                  <a:lnTo>
                    <a:pt x="30" y="60"/>
                  </a:lnTo>
                  <a:lnTo>
                    <a:pt x="45" y="0"/>
                  </a:lnTo>
                  <a:lnTo>
                    <a:pt x="75" y="60"/>
                  </a:lnTo>
                  <a:lnTo>
                    <a:pt x="90" y="12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9" name="Freeform 19">
              <a:extLst>
                <a:ext uri="{FF2B5EF4-FFF2-40B4-BE49-F238E27FC236}">
                  <a16:creationId xmlns:a16="http://schemas.microsoft.com/office/drawing/2014/main" xmlns="" id="{112EBE61-82EC-4525-AF22-065CDD1FAE1D}"/>
                </a:ext>
              </a:extLst>
            </p:cNvPr>
            <p:cNvSpPr>
              <a:spLocks/>
            </p:cNvSpPr>
            <p:nvPr/>
          </p:nvSpPr>
          <p:spPr bwMode="auto">
            <a:xfrm>
              <a:off x="10440" y="13223"/>
              <a:ext cx="322" cy="1288"/>
            </a:xfrm>
            <a:custGeom>
              <a:avLst/>
              <a:gdLst>
                <a:gd name="T0" fmla="*/ 563 w 270"/>
                <a:gd name="T1" fmla="*/ 2029 h 1140"/>
                <a:gd name="T2" fmla="*/ 431 w 270"/>
                <a:gd name="T3" fmla="*/ 2088 h 1140"/>
                <a:gd name="T4" fmla="*/ 346 w 270"/>
                <a:gd name="T5" fmla="*/ 2059 h 1140"/>
                <a:gd name="T6" fmla="*/ 259 w 270"/>
                <a:gd name="T7" fmla="*/ 1904 h 1140"/>
                <a:gd name="T8" fmla="*/ 213 w 270"/>
                <a:gd name="T9" fmla="*/ 1715 h 1140"/>
                <a:gd name="T10" fmla="*/ 175 w 270"/>
                <a:gd name="T11" fmla="*/ 1530 h 1140"/>
                <a:gd name="T12" fmla="*/ 213 w 270"/>
                <a:gd name="T13" fmla="*/ 1374 h 1140"/>
                <a:gd name="T14" fmla="*/ 302 w 270"/>
                <a:gd name="T15" fmla="*/ 1247 h 1140"/>
                <a:gd name="T16" fmla="*/ 431 w 270"/>
                <a:gd name="T17" fmla="*/ 1218 h 1140"/>
                <a:gd name="T18" fmla="*/ 475 w 270"/>
                <a:gd name="T19" fmla="*/ 1279 h 1140"/>
                <a:gd name="T20" fmla="*/ 518 w 270"/>
                <a:gd name="T21" fmla="*/ 1404 h 1140"/>
                <a:gd name="T22" fmla="*/ 563 w 270"/>
                <a:gd name="T23" fmla="*/ 1467 h 1140"/>
                <a:gd name="T24" fmla="*/ 649 w 270"/>
                <a:gd name="T25" fmla="*/ 1374 h 1140"/>
                <a:gd name="T26" fmla="*/ 689 w 270"/>
                <a:gd name="T27" fmla="*/ 1247 h 1140"/>
                <a:gd name="T28" fmla="*/ 649 w 270"/>
                <a:gd name="T29" fmla="*/ 1122 h 1140"/>
                <a:gd name="T30" fmla="*/ 689 w 270"/>
                <a:gd name="T31" fmla="*/ 1062 h 1140"/>
                <a:gd name="T32" fmla="*/ 733 w 270"/>
                <a:gd name="T33" fmla="*/ 966 h 1140"/>
                <a:gd name="T34" fmla="*/ 733 w 270"/>
                <a:gd name="T35" fmla="*/ 843 h 1140"/>
                <a:gd name="T36" fmla="*/ 733 w 270"/>
                <a:gd name="T37" fmla="*/ 719 h 1140"/>
                <a:gd name="T38" fmla="*/ 733 w 270"/>
                <a:gd name="T39" fmla="*/ 624 h 1140"/>
                <a:gd name="T40" fmla="*/ 776 w 270"/>
                <a:gd name="T41" fmla="*/ 436 h 1140"/>
                <a:gd name="T42" fmla="*/ 776 w 270"/>
                <a:gd name="T43" fmla="*/ 218 h 1140"/>
                <a:gd name="T44" fmla="*/ 689 w 270"/>
                <a:gd name="T45" fmla="*/ 62 h 1140"/>
                <a:gd name="T46" fmla="*/ 689 w 270"/>
                <a:gd name="T47" fmla="*/ 125 h 1140"/>
                <a:gd name="T48" fmla="*/ 649 w 270"/>
                <a:gd name="T49" fmla="*/ 312 h 1140"/>
                <a:gd name="T50" fmla="*/ 563 w 270"/>
                <a:gd name="T51" fmla="*/ 530 h 1140"/>
                <a:gd name="T52" fmla="*/ 431 w 270"/>
                <a:gd name="T53" fmla="*/ 655 h 1140"/>
                <a:gd name="T54" fmla="*/ 259 w 270"/>
                <a:gd name="T55" fmla="*/ 812 h 1140"/>
                <a:gd name="T56" fmla="*/ 87 w 270"/>
                <a:gd name="T57" fmla="*/ 1091 h 1140"/>
                <a:gd name="T58" fmla="*/ 0 w 270"/>
                <a:gd name="T59" fmla="*/ 1467 h 1140"/>
                <a:gd name="T60" fmla="*/ 43 w 270"/>
                <a:gd name="T61" fmla="*/ 1778 h 1140"/>
                <a:gd name="T62" fmla="*/ 87 w 270"/>
                <a:gd name="T63" fmla="*/ 1967 h 1140"/>
                <a:gd name="T64" fmla="*/ 175 w 270"/>
                <a:gd name="T65" fmla="*/ 2213 h 1140"/>
                <a:gd name="T66" fmla="*/ 346 w 270"/>
                <a:gd name="T67" fmla="*/ 2340 h 1140"/>
                <a:gd name="T68" fmla="*/ 518 w 270"/>
                <a:gd name="T69" fmla="*/ 2370 h 1140"/>
                <a:gd name="T70" fmla="*/ 689 w 270"/>
                <a:gd name="T71" fmla="*/ 2245 h 1140"/>
                <a:gd name="T72" fmla="*/ 689 w 270"/>
                <a:gd name="T73" fmla="*/ 2059 h 1140"/>
                <a:gd name="T74" fmla="*/ 649 w 270"/>
                <a:gd name="T75" fmla="*/ 193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225" y="945"/>
                  </a:moveTo>
                  <a:lnTo>
                    <a:pt x="195" y="975"/>
                  </a:lnTo>
                  <a:lnTo>
                    <a:pt x="180" y="1005"/>
                  </a:lnTo>
                  <a:lnTo>
                    <a:pt x="150" y="1005"/>
                  </a:lnTo>
                  <a:lnTo>
                    <a:pt x="135" y="1005"/>
                  </a:lnTo>
                  <a:lnTo>
                    <a:pt x="120" y="990"/>
                  </a:lnTo>
                  <a:lnTo>
                    <a:pt x="105" y="960"/>
                  </a:lnTo>
                  <a:lnTo>
                    <a:pt x="90" y="915"/>
                  </a:lnTo>
                  <a:lnTo>
                    <a:pt x="75" y="885"/>
                  </a:lnTo>
                  <a:lnTo>
                    <a:pt x="75" y="825"/>
                  </a:lnTo>
                  <a:lnTo>
                    <a:pt x="60" y="780"/>
                  </a:lnTo>
                  <a:lnTo>
                    <a:pt x="60" y="735"/>
                  </a:lnTo>
                  <a:lnTo>
                    <a:pt x="75" y="690"/>
                  </a:lnTo>
                  <a:lnTo>
                    <a:pt x="75" y="660"/>
                  </a:lnTo>
                  <a:lnTo>
                    <a:pt x="90" y="630"/>
                  </a:lnTo>
                  <a:lnTo>
                    <a:pt x="105" y="600"/>
                  </a:lnTo>
                  <a:lnTo>
                    <a:pt x="135" y="585"/>
                  </a:lnTo>
                  <a:lnTo>
                    <a:pt x="150" y="585"/>
                  </a:lnTo>
                  <a:lnTo>
                    <a:pt x="165" y="585"/>
                  </a:lnTo>
                  <a:lnTo>
                    <a:pt x="165" y="615"/>
                  </a:lnTo>
                  <a:lnTo>
                    <a:pt x="180" y="630"/>
                  </a:lnTo>
                  <a:lnTo>
                    <a:pt x="180" y="675"/>
                  </a:lnTo>
                  <a:lnTo>
                    <a:pt x="180" y="705"/>
                  </a:lnTo>
                  <a:lnTo>
                    <a:pt x="195" y="705"/>
                  </a:lnTo>
                  <a:lnTo>
                    <a:pt x="210" y="690"/>
                  </a:lnTo>
                  <a:lnTo>
                    <a:pt x="225" y="660"/>
                  </a:lnTo>
                  <a:lnTo>
                    <a:pt x="225" y="630"/>
                  </a:lnTo>
                  <a:lnTo>
                    <a:pt x="240" y="600"/>
                  </a:lnTo>
                  <a:lnTo>
                    <a:pt x="240" y="570"/>
                  </a:lnTo>
                  <a:lnTo>
                    <a:pt x="225" y="540"/>
                  </a:lnTo>
                  <a:lnTo>
                    <a:pt x="225" y="510"/>
                  </a:lnTo>
                  <a:lnTo>
                    <a:pt x="240" y="510"/>
                  </a:lnTo>
                  <a:lnTo>
                    <a:pt x="240" y="480"/>
                  </a:lnTo>
                  <a:lnTo>
                    <a:pt x="255" y="465"/>
                  </a:lnTo>
                  <a:lnTo>
                    <a:pt x="255" y="435"/>
                  </a:lnTo>
                  <a:lnTo>
                    <a:pt x="255" y="405"/>
                  </a:lnTo>
                  <a:lnTo>
                    <a:pt x="255" y="375"/>
                  </a:lnTo>
                  <a:lnTo>
                    <a:pt x="255" y="345"/>
                  </a:lnTo>
                  <a:lnTo>
                    <a:pt x="240" y="330"/>
                  </a:lnTo>
                  <a:lnTo>
                    <a:pt x="255" y="300"/>
                  </a:lnTo>
                  <a:lnTo>
                    <a:pt x="270" y="255"/>
                  </a:lnTo>
                  <a:lnTo>
                    <a:pt x="270" y="210"/>
                  </a:lnTo>
                  <a:lnTo>
                    <a:pt x="270" y="165"/>
                  </a:lnTo>
                  <a:lnTo>
                    <a:pt x="270" y="105"/>
                  </a:lnTo>
                  <a:lnTo>
                    <a:pt x="255" y="60"/>
                  </a:lnTo>
                  <a:lnTo>
                    <a:pt x="240" y="30"/>
                  </a:lnTo>
                  <a:lnTo>
                    <a:pt x="225" y="0"/>
                  </a:lnTo>
                  <a:lnTo>
                    <a:pt x="240" y="60"/>
                  </a:lnTo>
                  <a:lnTo>
                    <a:pt x="240" y="105"/>
                  </a:lnTo>
                  <a:lnTo>
                    <a:pt x="225" y="150"/>
                  </a:lnTo>
                  <a:lnTo>
                    <a:pt x="210" y="195"/>
                  </a:lnTo>
                  <a:lnTo>
                    <a:pt x="195" y="255"/>
                  </a:lnTo>
                  <a:lnTo>
                    <a:pt x="180" y="285"/>
                  </a:lnTo>
                  <a:lnTo>
                    <a:pt x="150" y="315"/>
                  </a:lnTo>
                  <a:lnTo>
                    <a:pt x="135" y="345"/>
                  </a:lnTo>
                  <a:lnTo>
                    <a:pt x="90" y="390"/>
                  </a:lnTo>
                  <a:lnTo>
                    <a:pt x="60" y="450"/>
                  </a:lnTo>
                  <a:lnTo>
                    <a:pt x="30" y="525"/>
                  </a:lnTo>
                  <a:lnTo>
                    <a:pt x="15" y="615"/>
                  </a:lnTo>
                  <a:lnTo>
                    <a:pt x="0" y="705"/>
                  </a:lnTo>
                  <a:lnTo>
                    <a:pt x="0" y="795"/>
                  </a:lnTo>
                  <a:lnTo>
                    <a:pt x="15" y="855"/>
                  </a:lnTo>
                  <a:lnTo>
                    <a:pt x="15" y="900"/>
                  </a:lnTo>
                  <a:lnTo>
                    <a:pt x="30" y="945"/>
                  </a:lnTo>
                  <a:lnTo>
                    <a:pt x="45" y="990"/>
                  </a:lnTo>
                  <a:lnTo>
                    <a:pt x="60" y="1065"/>
                  </a:lnTo>
                  <a:lnTo>
                    <a:pt x="90" y="1110"/>
                  </a:lnTo>
                  <a:lnTo>
                    <a:pt x="120" y="1125"/>
                  </a:lnTo>
                  <a:lnTo>
                    <a:pt x="150" y="1140"/>
                  </a:lnTo>
                  <a:lnTo>
                    <a:pt x="180" y="1140"/>
                  </a:lnTo>
                  <a:lnTo>
                    <a:pt x="210" y="1110"/>
                  </a:lnTo>
                  <a:lnTo>
                    <a:pt x="240" y="1080"/>
                  </a:lnTo>
                  <a:lnTo>
                    <a:pt x="270" y="1035"/>
                  </a:lnTo>
                  <a:lnTo>
                    <a:pt x="240" y="990"/>
                  </a:lnTo>
                  <a:lnTo>
                    <a:pt x="225" y="945"/>
                  </a:lnTo>
                  <a:lnTo>
                    <a:pt x="225" y="930"/>
                  </a:lnTo>
                  <a:lnTo>
                    <a:pt x="225" y="945"/>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30" name="Freeform 20">
              <a:extLst>
                <a:ext uri="{FF2B5EF4-FFF2-40B4-BE49-F238E27FC236}">
                  <a16:creationId xmlns:a16="http://schemas.microsoft.com/office/drawing/2014/main" xmlns="" id="{DAB3B6F5-01EB-4051-9844-E8561741FC7F}"/>
                </a:ext>
              </a:extLst>
            </p:cNvPr>
            <p:cNvSpPr>
              <a:spLocks/>
            </p:cNvSpPr>
            <p:nvPr/>
          </p:nvSpPr>
          <p:spPr bwMode="auto">
            <a:xfrm>
              <a:off x="9834" y="14698"/>
              <a:ext cx="535" cy="763"/>
            </a:xfrm>
            <a:custGeom>
              <a:avLst/>
              <a:gdLst>
                <a:gd name="T0" fmla="*/ 1070 w 449"/>
                <a:gd name="T1" fmla="*/ 1002 h 675"/>
                <a:gd name="T2" fmla="*/ 1114 w 449"/>
                <a:gd name="T3" fmla="*/ 782 h 675"/>
                <a:gd name="T4" fmla="*/ 1114 w 449"/>
                <a:gd name="T5" fmla="*/ 595 h 675"/>
                <a:gd name="T6" fmla="*/ 1028 w 449"/>
                <a:gd name="T7" fmla="*/ 468 h 675"/>
                <a:gd name="T8" fmla="*/ 940 w 449"/>
                <a:gd name="T9" fmla="*/ 345 h 675"/>
                <a:gd name="T10" fmla="*/ 813 w 449"/>
                <a:gd name="T11" fmla="*/ 313 h 675"/>
                <a:gd name="T12" fmla="*/ 727 w 449"/>
                <a:gd name="T13" fmla="*/ 374 h 675"/>
                <a:gd name="T14" fmla="*/ 643 w 449"/>
                <a:gd name="T15" fmla="*/ 532 h 675"/>
                <a:gd name="T16" fmla="*/ 643 w 449"/>
                <a:gd name="T17" fmla="*/ 752 h 675"/>
                <a:gd name="T18" fmla="*/ 688 w 449"/>
                <a:gd name="T19" fmla="*/ 876 h 675"/>
                <a:gd name="T20" fmla="*/ 727 w 449"/>
                <a:gd name="T21" fmla="*/ 939 h 675"/>
                <a:gd name="T22" fmla="*/ 770 w 449"/>
                <a:gd name="T23" fmla="*/ 1002 h 675"/>
                <a:gd name="T24" fmla="*/ 727 w 449"/>
                <a:gd name="T25" fmla="*/ 1156 h 675"/>
                <a:gd name="T26" fmla="*/ 688 w 449"/>
                <a:gd name="T27" fmla="*/ 1219 h 675"/>
                <a:gd name="T28" fmla="*/ 601 w 449"/>
                <a:gd name="T29" fmla="*/ 1188 h 675"/>
                <a:gd name="T30" fmla="*/ 556 w 449"/>
                <a:gd name="T31" fmla="*/ 1188 h 675"/>
                <a:gd name="T32" fmla="*/ 514 w 449"/>
                <a:gd name="T33" fmla="*/ 1315 h 675"/>
                <a:gd name="T34" fmla="*/ 430 w 449"/>
                <a:gd name="T35" fmla="*/ 1344 h 675"/>
                <a:gd name="T36" fmla="*/ 387 w 449"/>
                <a:gd name="T37" fmla="*/ 1283 h 675"/>
                <a:gd name="T38" fmla="*/ 301 w 449"/>
                <a:gd name="T39" fmla="*/ 1283 h 675"/>
                <a:gd name="T40" fmla="*/ 213 w 449"/>
                <a:gd name="T41" fmla="*/ 1376 h 675"/>
                <a:gd name="T42" fmla="*/ 87 w 449"/>
                <a:gd name="T43" fmla="*/ 1376 h 675"/>
                <a:gd name="T44" fmla="*/ 0 w 449"/>
                <a:gd name="T45" fmla="*/ 1283 h 675"/>
                <a:gd name="T46" fmla="*/ 43 w 449"/>
                <a:gd name="T47" fmla="*/ 1219 h 675"/>
                <a:gd name="T48" fmla="*/ 170 w 449"/>
                <a:gd name="T49" fmla="*/ 1156 h 675"/>
                <a:gd name="T50" fmla="*/ 255 w 449"/>
                <a:gd name="T51" fmla="*/ 1033 h 675"/>
                <a:gd name="T52" fmla="*/ 343 w 449"/>
                <a:gd name="T53" fmla="*/ 782 h 675"/>
                <a:gd name="T54" fmla="*/ 430 w 449"/>
                <a:gd name="T55" fmla="*/ 468 h 675"/>
                <a:gd name="T56" fmla="*/ 556 w 449"/>
                <a:gd name="T57" fmla="*/ 157 h 675"/>
                <a:gd name="T58" fmla="*/ 770 w 449"/>
                <a:gd name="T59" fmla="*/ 0 h 675"/>
                <a:gd name="T60" fmla="*/ 940 w 449"/>
                <a:gd name="T61" fmla="*/ 31 h 675"/>
                <a:gd name="T62" fmla="*/ 1070 w 449"/>
                <a:gd name="T63" fmla="*/ 96 h 675"/>
                <a:gd name="T64" fmla="*/ 1200 w 449"/>
                <a:gd name="T65" fmla="*/ 313 h 675"/>
                <a:gd name="T66" fmla="*/ 1283 w 449"/>
                <a:gd name="T67" fmla="*/ 625 h 675"/>
                <a:gd name="T68" fmla="*/ 1283 w 449"/>
                <a:gd name="T69" fmla="*/ 939 h 675"/>
                <a:gd name="T70" fmla="*/ 1200 w 449"/>
                <a:gd name="T71" fmla="*/ 1251 h 675"/>
                <a:gd name="T72" fmla="*/ 1114 w 449"/>
                <a:gd name="T73" fmla="*/ 1251 h 675"/>
                <a:gd name="T74" fmla="*/ 1028 w 449"/>
                <a:gd name="T75" fmla="*/ 1127 h 6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9"/>
                <a:gd name="T115" fmla="*/ 0 h 675"/>
                <a:gd name="T116" fmla="*/ 449 w 449"/>
                <a:gd name="T117" fmla="*/ 675 h 6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9" h="675">
                  <a:moveTo>
                    <a:pt x="359" y="540"/>
                  </a:moveTo>
                  <a:lnTo>
                    <a:pt x="374" y="480"/>
                  </a:lnTo>
                  <a:lnTo>
                    <a:pt x="389" y="435"/>
                  </a:lnTo>
                  <a:lnTo>
                    <a:pt x="389" y="375"/>
                  </a:lnTo>
                  <a:lnTo>
                    <a:pt x="389" y="330"/>
                  </a:lnTo>
                  <a:lnTo>
                    <a:pt x="389" y="285"/>
                  </a:lnTo>
                  <a:lnTo>
                    <a:pt x="374" y="255"/>
                  </a:lnTo>
                  <a:lnTo>
                    <a:pt x="359" y="225"/>
                  </a:lnTo>
                  <a:lnTo>
                    <a:pt x="344" y="195"/>
                  </a:lnTo>
                  <a:lnTo>
                    <a:pt x="329" y="165"/>
                  </a:lnTo>
                  <a:lnTo>
                    <a:pt x="299" y="150"/>
                  </a:lnTo>
                  <a:lnTo>
                    <a:pt x="284" y="150"/>
                  </a:lnTo>
                  <a:lnTo>
                    <a:pt x="269" y="165"/>
                  </a:lnTo>
                  <a:lnTo>
                    <a:pt x="254" y="180"/>
                  </a:lnTo>
                  <a:lnTo>
                    <a:pt x="240" y="195"/>
                  </a:lnTo>
                  <a:lnTo>
                    <a:pt x="225" y="255"/>
                  </a:lnTo>
                  <a:lnTo>
                    <a:pt x="225" y="330"/>
                  </a:lnTo>
                  <a:lnTo>
                    <a:pt x="225" y="360"/>
                  </a:lnTo>
                  <a:lnTo>
                    <a:pt x="225" y="390"/>
                  </a:lnTo>
                  <a:lnTo>
                    <a:pt x="240" y="420"/>
                  </a:lnTo>
                  <a:lnTo>
                    <a:pt x="240" y="435"/>
                  </a:lnTo>
                  <a:lnTo>
                    <a:pt x="254" y="450"/>
                  </a:lnTo>
                  <a:lnTo>
                    <a:pt x="269" y="450"/>
                  </a:lnTo>
                  <a:lnTo>
                    <a:pt x="269" y="480"/>
                  </a:lnTo>
                  <a:lnTo>
                    <a:pt x="269" y="525"/>
                  </a:lnTo>
                  <a:lnTo>
                    <a:pt x="254" y="555"/>
                  </a:lnTo>
                  <a:lnTo>
                    <a:pt x="240" y="570"/>
                  </a:lnTo>
                  <a:lnTo>
                    <a:pt x="240" y="585"/>
                  </a:lnTo>
                  <a:lnTo>
                    <a:pt x="225" y="570"/>
                  </a:lnTo>
                  <a:lnTo>
                    <a:pt x="210" y="570"/>
                  </a:lnTo>
                  <a:lnTo>
                    <a:pt x="195" y="540"/>
                  </a:lnTo>
                  <a:lnTo>
                    <a:pt x="195" y="570"/>
                  </a:lnTo>
                  <a:lnTo>
                    <a:pt x="180" y="600"/>
                  </a:lnTo>
                  <a:lnTo>
                    <a:pt x="180" y="630"/>
                  </a:lnTo>
                  <a:lnTo>
                    <a:pt x="165" y="645"/>
                  </a:lnTo>
                  <a:lnTo>
                    <a:pt x="150" y="645"/>
                  </a:lnTo>
                  <a:lnTo>
                    <a:pt x="135" y="630"/>
                  </a:lnTo>
                  <a:lnTo>
                    <a:pt x="135" y="615"/>
                  </a:lnTo>
                  <a:lnTo>
                    <a:pt x="120" y="585"/>
                  </a:lnTo>
                  <a:lnTo>
                    <a:pt x="105" y="615"/>
                  </a:lnTo>
                  <a:lnTo>
                    <a:pt x="90" y="660"/>
                  </a:lnTo>
                  <a:lnTo>
                    <a:pt x="75" y="660"/>
                  </a:lnTo>
                  <a:lnTo>
                    <a:pt x="60" y="675"/>
                  </a:lnTo>
                  <a:lnTo>
                    <a:pt x="30" y="660"/>
                  </a:lnTo>
                  <a:lnTo>
                    <a:pt x="15" y="645"/>
                  </a:lnTo>
                  <a:lnTo>
                    <a:pt x="0" y="615"/>
                  </a:lnTo>
                  <a:lnTo>
                    <a:pt x="0" y="570"/>
                  </a:lnTo>
                  <a:lnTo>
                    <a:pt x="15" y="585"/>
                  </a:lnTo>
                  <a:lnTo>
                    <a:pt x="30" y="570"/>
                  </a:lnTo>
                  <a:lnTo>
                    <a:pt x="60" y="555"/>
                  </a:lnTo>
                  <a:lnTo>
                    <a:pt x="75" y="525"/>
                  </a:lnTo>
                  <a:lnTo>
                    <a:pt x="90" y="495"/>
                  </a:lnTo>
                  <a:lnTo>
                    <a:pt x="105" y="435"/>
                  </a:lnTo>
                  <a:lnTo>
                    <a:pt x="120" y="375"/>
                  </a:lnTo>
                  <a:lnTo>
                    <a:pt x="135" y="315"/>
                  </a:lnTo>
                  <a:lnTo>
                    <a:pt x="150" y="225"/>
                  </a:lnTo>
                  <a:lnTo>
                    <a:pt x="165" y="135"/>
                  </a:lnTo>
                  <a:lnTo>
                    <a:pt x="195" y="75"/>
                  </a:lnTo>
                  <a:lnTo>
                    <a:pt x="240" y="30"/>
                  </a:lnTo>
                  <a:lnTo>
                    <a:pt x="269" y="0"/>
                  </a:lnTo>
                  <a:lnTo>
                    <a:pt x="314" y="0"/>
                  </a:lnTo>
                  <a:lnTo>
                    <a:pt x="329" y="15"/>
                  </a:lnTo>
                  <a:lnTo>
                    <a:pt x="344" y="30"/>
                  </a:lnTo>
                  <a:lnTo>
                    <a:pt x="374" y="45"/>
                  </a:lnTo>
                  <a:lnTo>
                    <a:pt x="389" y="90"/>
                  </a:lnTo>
                  <a:lnTo>
                    <a:pt x="419" y="150"/>
                  </a:lnTo>
                  <a:lnTo>
                    <a:pt x="434" y="225"/>
                  </a:lnTo>
                  <a:lnTo>
                    <a:pt x="449" y="300"/>
                  </a:lnTo>
                  <a:lnTo>
                    <a:pt x="449" y="375"/>
                  </a:lnTo>
                  <a:lnTo>
                    <a:pt x="449" y="450"/>
                  </a:lnTo>
                  <a:lnTo>
                    <a:pt x="434" y="525"/>
                  </a:lnTo>
                  <a:lnTo>
                    <a:pt x="419" y="600"/>
                  </a:lnTo>
                  <a:lnTo>
                    <a:pt x="404" y="675"/>
                  </a:lnTo>
                  <a:lnTo>
                    <a:pt x="389" y="600"/>
                  </a:lnTo>
                  <a:lnTo>
                    <a:pt x="359" y="54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31" name="Freeform 21">
              <a:extLst>
                <a:ext uri="{FF2B5EF4-FFF2-40B4-BE49-F238E27FC236}">
                  <a16:creationId xmlns:a16="http://schemas.microsoft.com/office/drawing/2014/main" xmlns="" id="{B0717765-03FA-4747-BC5F-F0D941B70483}"/>
                </a:ext>
              </a:extLst>
            </p:cNvPr>
            <p:cNvSpPr>
              <a:spLocks/>
            </p:cNvSpPr>
            <p:nvPr/>
          </p:nvSpPr>
          <p:spPr bwMode="auto">
            <a:xfrm>
              <a:off x="1835" y="13223"/>
              <a:ext cx="322" cy="1288"/>
            </a:xfrm>
            <a:custGeom>
              <a:avLst/>
              <a:gdLst>
                <a:gd name="T0" fmla="*/ 213 w 270"/>
                <a:gd name="T1" fmla="*/ 2029 h 1140"/>
                <a:gd name="T2" fmla="*/ 346 w 270"/>
                <a:gd name="T3" fmla="*/ 2088 h 1140"/>
                <a:gd name="T4" fmla="*/ 431 w 270"/>
                <a:gd name="T5" fmla="*/ 2059 h 1140"/>
                <a:gd name="T6" fmla="*/ 518 w 270"/>
                <a:gd name="T7" fmla="*/ 1904 h 1140"/>
                <a:gd name="T8" fmla="*/ 563 w 270"/>
                <a:gd name="T9" fmla="*/ 1715 h 1140"/>
                <a:gd name="T10" fmla="*/ 601 w 270"/>
                <a:gd name="T11" fmla="*/ 1530 h 1140"/>
                <a:gd name="T12" fmla="*/ 563 w 270"/>
                <a:gd name="T13" fmla="*/ 1374 h 1140"/>
                <a:gd name="T14" fmla="*/ 475 w 270"/>
                <a:gd name="T15" fmla="*/ 1247 h 1140"/>
                <a:gd name="T16" fmla="*/ 346 w 270"/>
                <a:gd name="T17" fmla="*/ 1218 h 1140"/>
                <a:gd name="T18" fmla="*/ 302 w 270"/>
                <a:gd name="T19" fmla="*/ 1279 h 1140"/>
                <a:gd name="T20" fmla="*/ 259 w 270"/>
                <a:gd name="T21" fmla="*/ 1404 h 1140"/>
                <a:gd name="T22" fmla="*/ 213 w 270"/>
                <a:gd name="T23" fmla="*/ 1467 h 1140"/>
                <a:gd name="T24" fmla="*/ 130 w 270"/>
                <a:gd name="T25" fmla="*/ 1374 h 1140"/>
                <a:gd name="T26" fmla="*/ 87 w 270"/>
                <a:gd name="T27" fmla="*/ 1247 h 1140"/>
                <a:gd name="T28" fmla="*/ 130 w 270"/>
                <a:gd name="T29" fmla="*/ 1122 h 1140"/>
                <a:gd name="T30" fmla="*/ 87 w 270"/>
                <a:gd name="T31" fmla="*/ 1062 h 1140"/>
                <a:gd name="T32" fmla="*/ 43 w 270"/>
                <a:gd name="T33" fmla="*/ 966 h 1140"/>
                <a:gd name="T34" fmla="*/ 43 w 270"/>
                <a:gd name="T35" fmla="*/ 843 h 1140"/>
                <a:gd name="T36" fmla="*/ 43 w 270"/>
                <a:gd name="T37" fmla="*/ 719 h 1140"/>
                <a:gd name="T38" fmla="*/ 43 w 270"/>
                <a:gd name="T39" fmla="*/ 624 h 1140"/>
                <a:gd name="T40" fmla="*/ 0 w 270"/>
                <a:gd name="T41" fmla="*/ 436 h 1140"/>
                <a:gd name="T42" fmla="*/ 0 w 270"/>
                <a:gd name="T43" fmla="*/ 218 h 1140"/>
                <a:gd name="T44" fmla="*/ 87 w 270"/>
                <a:gd name="T45" fmla="*/ 62 h 1140"/>
                <a:gd name="T46" fmla="*/ 87 w 270"/>
                <a:gd name="T47" fmla="*/ 125 h 1140"/>
                <a:gd name="T48" fmla="*/ 130 w 270"/>
                <a:gd name="T49" fmla="*/ 312 h 1140"/>
                <a:gd name="T50" fmla="*/ 213 w 270"/>
                <a:gd name="T51" fmla="*/ 530 h 1140"/>
                <a:gd name="T52" fmla="*/ 346 w 270"/>
                <a:gd name="T53" fmla="*/ 655 h 1140"/>
                <a:gd name="T54" fmla="*/ 518 w 270"/>
                <a:gd name="T55" fmla="*/ 812 h 1140"/>
                <a:gd name="T56" fmla="*/ 689 w 270"/>
                <a:gd name="T57" fmla="*/ 1091 h 1140"/>
                <a:gd name="T58" fmla="*/ 776 w 270"/>
                <a:gd name="T59" fmla="*/ 1467 h 1140"/>
                <a:gd name="T60" fmla="*/ 733 w 270"/>
                <a:gd name="T61" fmla="*/ 1778 h 1140"/>
                <a:gd name="T62" fmla="*/ 689 w 270"/>
                <a:gd name="T63" fmla="*/ 1967 h 1140"/>
                <a:gd name="T64" fmla="*/ 601 w 270"/>
                <a:gd name="T65" fmla="*/ 2213 h 1140"/>
                <a:gd name="T66" fmla="*/ 431 w 270"/>
                <a:gd name="T67" fmla="*/ 2340 h 1140"/>
                <a:gd name="T68" fmla="*/ 259 w 270"/>
                <a:gd name="T69" fmla="*/ 2370 h 1140"/>
                <a:gd name="T70" fmla="*/ 87 w 270"/>
                <a:gd name="T71" fmla="*/ 2245 h 1140"/>
                <a:gd name="T72" fmla="*/ 87 w 270"/>
                <a:gd name="T73" fmla="*/ 2059 h 1140"/>
                <a:gd name="T74" fmla="*/ 130 w 270"/>
                <a:gd name="T75" fmla="*/ 193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45" y="945"/>
                  </a:moveTo>
                  <a:lnTo>
                    <a:pt x="75" y="975"/>
                  </a:lnTo>
                  <a:lnTo>
                    <a:pt x="90" y="1005"/>
                  </a:lnTo>
                  <a:lnTo>
                    <a:pt x="120" y="1005"/>
                  </a:lnTo>
                  <a:lnTo>
                    <a:pt x="135" y="1005"/>
                  </a:lnTo>
                  <a:lnTo>
                    <a:pt x="150" y="990"/>
                  </a:lnTo>
                  <a:lnTo>
                    <a:pt x="165" y="960"/>
                  </a:lnTo>
                  <a:lnTo>
                    <a:pt x="180" y="915"/>
                  </a:lnTo>
                  <a:lnTo>
                    <a:pt x="195" y="885"/>
                  </a:lnTo>
                  <a:lnTo>
                    <a:pt x="195" y="825"/>
                  </a:lnTo>
                  <a:lnTo>
                    <a:pt x="210" y="780"/>
                  </a:lnTo>
                  <a:lnTo>
                    <a:pt x="210" y="735"/>
                  </a:lnTo>
                  <a:lnTo>
                    <a:pt x="195" y="690"/>
                  </a:lnTo>
                  <a:lnTo>
                    <a:pt x="195" y="660"/>
                  </a:lnTo>
                  <a:lnTo>
                    <a:pt x="180" y="630"/>
                  </a:lnTo>
                  <a:lnTo>
                    <a:pt x="165" y="600"/>
                  </a:lnTo>
                  <a:lnTo>
                    <a:pt x="135" y="585"/>
                  </a:lnTo>
                  <a:lnTo>
                    <a:pt x="120" y="585"/>
                  </a:lnTo>
                  <a:lnTo>
                    <a:pt x="105" y="585"/>
                  </a:lnTo>
                  <a:lnTo>
                    <a:pt x="105" y="615"/>
                  </a:lnTo>
                  <a:lnTo>
                    <a:pt x="90" y="630"/>
                  </a:lnTo>
                  <a:lnTo>
                    <a:pt x="90" y="675"/>
                  </a:lnTo>
                  <a:lnTo>
                    <a:pt x="90" y="705"/>
                  </a:lnTo>
                  <a:lnTo>
                    <a:pt x="75" y="705"/>
                  </a:lnTo>
                  <a:lnTo>
                    <a:pt x="60" y="690"/>
                  </a:lnTo>
                  <a:lnTo>
                    <a:pt x="45" y="660"/>
                  </a:lnTo>
                  <a:lnTo>
                    <a:pt x="45" y="630"/>
                  </a:lnTo>
                  <a:lnTo>
                    <a:pt x="30" y="600"/>
                  </a:lnTo>
                  <a:lnTo>
                    <a:pt x="30" y="570"/>
                  </a:lnTo>
                  <a:lnTo>
                    <a:pt x="45" y="540"/>
                  </a:lnTo>
                  <a:lnTo>
                    <a:pt x="45" y="510"/>
                  </a:lnTo>
                  <a:lnTo>
                    <a:pt x="30" y="510"/>
                  </a:lnTo>
                  <a:lnTo>
                    <a:pt x="30" y="480"/>
                  </a:lnTo>
                  <a:lnTo>
                    <a:pt x="15" y="465"/>
                  </a:lnTo>
                  <a:lnTo>
                    <a:pt x="15" y="435"/>
                  </a:lnTo>
                  <a:lnTo>
                    <a:pt x="15" y="405"/>
                  </a:lnTo>
                  <a:lnTo>
                    <a:pt x="15" y="375"/>
                  </a:lnTo>
                  <a:lnTo>
                    <a:pt x="15" y="345"/>
                  </a:lnTo>
                  <a:lnTo>
                    <a:pt x="30" y="330"/>
                  </a:lnTo>
                  <a:lnTo>
                    <a:pt x="15" y="300"/>
                  </a:lnTo>
                  <a:lnTo>
                    <a:pt x="0" y="255"/>
                  </a:lnTo>
                  <a:lnTo>
                    <a:pt x="0" y="210"/>
                  </a:lnTo>
                  <a:lnTo>
                    <a:pt x="0" y="165"/>
                  </a:lnTo>
                  <a:lnTo>
                    <a:pt x="0" y="105"/>
                  </a:lnTo>
                  <a:lnTo>
                    <a:pt x="15" y="60"/>
                  </a:lnTo>
                  <a:lnTo>
                    <a:pt x="30" y="30"/>
                  </a:lnTo>
                  <a:lnTo>
                    <a:pt x="45" y="0"/>
                  </a:lnTo>
                  <a:lnTo>
                    <a:pt x="30" y="60"/>
                  </a:lnTo>
                  <a:lnTo>
                    <a:pt x="30" y="105"/>
                  </a:lnTo>
                  <a:lnTo>
                    <a:pt x="45" y="150"/>
                  </a:lnTo>
                  <a:lnTo>
                    <a:pt x="60" y="195"/>
                  </a:lnTo>
                  <a:lnTo>
                    <a:pt x="75" y="255"/>
                  </a:lnTo>
                  <a:lnTo>
                    <a:pt x="90" y="285"/>
                  </a:lnTo>
                  <a:lnTo>
                    <a:pt x="120" y="315"/>
                  </a:lnTo>
                  <a:lnTo>
                    <a:pt x="135" y="345"/>
                  </a:lnTo>
                  <a:lnTo>
                    <a:pt x="180" y="390"/>
                  </a:lnTo>
                  <a:lnTo>
                    <a:pt x="210" y="450"/>
                  </a:lnTo>
                  <a:lnTo>
                    <a:pt x="240" y="525"/>
                  </a:lnTo>
                  <a:lnTo>
                    <a:pt x="255" y="615"/>
                  </a:lnTo>
                  <a:lnTo>
                    <a:pt x="270" y="705"/>
                  </a:lnTo>
                  <a:lnTo>
                    <a:pt x="270" y="795"/>
                  </a:lnTo>
                  <a:lnTo>
                    <a:pt x="255" y="855"/>
                  </a:lnTo>
                  <a:lnTo>
                    <a:pt x="255" y="900"/>
                  </a:lnTo>
                  <a:lnTo>
                    <a:pt x="240" y="945"/>
                  </a:lnTo>
                  <a:lnTo>
                    <a:pt x="225" y="990"/>
                  </a:lnTo>
                  <a:lnTo>
                    <a:pt x="210" y="1065"/>
                  </a:lnTo>
                  <a:lnTo>
                    <a:pt x="180" y="1110"/>
                  </a:lnTo>
                  <a:lnTo>
                    <a:pt x="150" y="1125"/>
                  </a:lnTo>
                  <a:lnTo>
                    <a:pt x="120" y="1140"/>
                  </a:lnTo>
                  <a:lnTo>
                    <a:pt x="90" y="1140"/>
                  </a:lnTo>
                  <a:lnTo>
                    <a:pt x="60" y="1110"/>
                  </a:lnTo>
                  <a:lnTo>
                    <a:pt x="30" y="1080"/>
                  </a:lnTo>
                  <a:lnTo>
                    <a:pt x="0" y="1035"/>
                  </a:lnTo>
                  <a:lnTo>
                    <a:pt x="30" y="990"/>
                  </a:lnTo>
                  <a:lnTo>
                    <a:pt x="45" y="945"/>
                  </a:lnTo>
                  <a:lnTo>
                    <a:pt x="45" y="930"/>
                  </a:lnTo>
                  <a:lnTo>
                    <a:pt x="45" y="945"/>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32" name="Freeform 22">
              <a:extLst>
                <a:ext uri="{FF2B5EF4-FFF2-40B4-BE49-F238E27FC236}">
                  <a16:creationId xmlns:a16="http://schemas.microsoft.com/office/drawing/2014/main" xmlns="" id="{5B8042FC-C530-467C-B480-A9C71269CFA3}"/>
                </a:ext>
              </a:extLst>
            </p:cNvPr>
            <p:cNvSpPr>
              <a:spLocks/>
            </p:cNvSpPr>
            <p:nvPr/>
          </p:nvSpPr>
          <p:spPr bwMode="auto">
            <a:xfrm>
              <a:off x="2228" y="14698"/>
              <a:ext cx="553" cy="763"/>
            </a:xfrm>
            <a:custGeom>
              <a:avLst/>
              <a:gdLst>
                <a:gd name="T0" fmla="*/ 213 w 464"/>
                <a:gd name="T1" fmla="*/ 1002 h 675"/>
                <a:gd name="T2" fmla="*/ 173 w 464"/>
                <a:gd name="T3" fmla="*/ 782 h 675"/>
                <a:gd name="T4" fmla="*/ 173 w 464"/>
                <a:gd name="T5" fmla="*/ 595 h 675"/>
                <a:gd name="T6" fmla="*/ 259 w 464"/>
                <a:gd name="T7" fmla="*/ 468 h 675"/>
                <a:gd name="T8" fmla="*/ 387 w 464"/>
                <a:gd name="T9" fmla="*/ 345 h 675"/>
                <a:gd name="T10" fmla="*/ 474 w 464"/>
                <a:gd name="T11" fmla="*/ 313 h 675"/>
                <a:gd name="T12" fmla="*/ 558 w 464"/>
                <a:gd name="T13" fmla="*/ 374 h 675"/>
                <a:gd name="T14" fmla="*/ 642 w 464"/>
                <a:gd name="T15" fmla="*/ 532 h 675"/>
                <a:gd name="T16" fmla="*/ 642 w 464"/>
                <a:gd name="T17" fmla="*/ 752 h 675"/>
                <a:gd name="T18" fmla="*/ 599 w 464"/>
                <a:gd name="T19" fmla="*/ 876 h 675"/>
                <a:gd name="T20" fmla="*/ 558 w 464"/>
                <a:gd name="T21" fmla="*/ 939 h 675"/>
                <a:gd name="T22" fmla="*/ 517 w 464"/>
                <a:gd name="T23" fmla="*/ 1002 h 675"/>
                <a:gd name="T24" fmla="*/ 558 w 464"/>
                <a:gd name="T25" fmla="*/ 1156 h 675"/>
                <a:gd name="T26" fmla="*/ 599 w 464"/>
                <a:gd name="T27" fmla="*/ 1219 h 675"/>
                <a:gd name="T28" fmla="*/ 686 w 464"/>
                <a:gd name="T29" fmla="*/ 1188 h 675"/>
                <a:gd name="T30" fmla="*/ 727 w 464"/>
                <a:gd name="T31" fmla="*/ 1188 h 675"/>
                <a:gd name="T32" fmla="*/ 771 w 464"/>
                <a:gd name="T33" fmla="*/ 1315 h 675"/>
                <a:gd name="T34" fmla="*/ 855 w 464"/>
                <a:gd name="T35" fmla="*/ 1344 h 675"/>
                <a:gd name="T36" fmla="*/ 901 w 464"/>
                <a:gd name="T37" fmla="*/ 1283 h 675"/>
                <a:gd name="T38" fmla="*/ 987 w 464"/>
                <a:gd name="T39" fmla="*/ 1283 h 675"/>
                <a:gd name="T40" fmla="*/ 1074 w 464"/>
                <a:gd name="T41" fmla="*/ 1376 h 675"/>
                <a:gd name="T42" fmla="*/ 1200 w 464"/>
                <a:gd name="T43" fmla="*/ 1376 h 675"/>
                <a:gd name="T44" fmla="*/ 1287 w 464"/>
                <a:gd name="T45" fmla="*/ 1283 h 675"/>
                <a:gd name="T46" fmla="*/ 1243 w 464"/>
                <a:gd name="T47" fmla="*/ 1219 h 675"/>
                <a:gd name="T48" fmla="*/ 1156 w 464"/>
                <a:gd name="T49" fmla="*/ 1156 h 675"/>
                <a:gd name="T50" fmla="*/ 1030 w 464"/>
                <a:gd name="T51" fmla="*/ 1033 h 675"/>
                <a:gd name="T52" fmla="*/ 943 w 464"/>
                <a:gd name="T53" fmla="*/ 782 h 675"/>
                <a:gd name="T54" fmla="*/ 855 w 464"/>
                <a:gd name="T55" fmla="*/ 468 h 675"/>
                <a:gd name="T56" fmla="*/ 727 w 464"/>
                <a:gd name="T57" fmla="*/ 157 h 675"/>
                <a:gd name="T58" fmla="*/ 517 w 464"/>
                <a:gd name="T59" fmla="*/ 0 h 675"/>
                <a:gd name="T60" fmla="*/ 343 w 464"/>
                <a:gd name="T61" fmla="*/ 31 h 675"/>
                <a:gd name="T62" fmla="*/ 213 w 464"/>
                <a:gd name="T63" fmla="*/ 96 h 675"/>
                <a:gd name="T64" fmla="*/ 87 w 464"/>
                <a:gd name="T65" fmla="*/ 313 h 675"/>
                <a:gd name="T66" fmla="*/ 0 w 464"/>
                <a:gd name="T67" fmla="*/ 625 h 675"/>
                <a:gd name="T68" fmla="*/ 0 w 464"/>
                <a:gd name="T69" fmla="*/ 939 h 675"/>
                <a:gd name="T70" fmla="*/ 87 w 464"/>
                <a:gd name="T71" fmla="*/ 1251 h 675"/>
                <a:gd name="T72" fmla="*/ 213 w 464"/>
                <a:gd name="T73" fmla="*/ 1251 h 675"/>
                <a:gd name="T74" fmla="*/ 259 w 464"/>
                <a:gd name="T75" fmla="*/ 1127 h 6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4"/>
                <a:gd name="T115" fmla="*/ 0 h 675"/>
                <a:gd name="T116" fmla="*/ 464 w 464"/>
                <a:gd name="T117" fmla="*/ 675 h 6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4" h="675">
                  <a:moveTo>
                    <a:pt x="90" y="540"/>
                  </a:moveTo>
                  <a:lnTo>
                    <a:pt x="75" y="480"/>
                  </a:lnTo>
                  <a:lnTo>
                    <a:pt x="60" y="435"/>
                  </a:lnTo>
                  <a:lnTo>
                    <a:pt x="60" y="375"/>
                  </a:lnTo>
                  <a:lnTo>
                    <a:pt x="60" y="330"/>
                  </a:lnTo>
                  <a:lnTo>
                    <a:pt x="60" y="285"/>
                  </a:lnTo>
                  <a:lnTo>
                    <a:pt x="75" y="255"/>
                  </a:lnTo>
                  <a:lnTo>
                    <a:pt x="90" y="225"/>
                  </a:lnTo>
                  <a:lnTo>
                    <a:pt x="105" y="195"/>
                  </a:lnTo>
                  <a:lnTo>
                    <a:pt x="135" y="165"/>
                  </a:lnTo>
                  <a:lnTo>
                    <a:pt x="150" y="150"/>
                  </a:lnTo>
                  <a:lnTo>
                    <a:pt x="165" y="150"/>
                  </a:lnTo>
                  <a:lnTo>
                    <a:pt x="180" y="165"/>
                  </a:lnTo>
                  <a:lnTo>
                    <a:pt x="195" y="180"/>
                  </a:lnTo>
                  <a:lnTo>
                    <a:pt x="209" y="195"/>
                  </a:lnTo>
                  <a:lnTo>
                    <a:pt x="224" y="255"/>
                  </a:lnTo>
                  <a:lnTo>
                    <a:pt x="224" y="330"/>
                  </a:lnTo>
                  <a:lnTo>
                    <a:pt x="224" y="360"/>
                  </a:lnTo>
                  <a:lnTo>
                    <a:pt x="224" y="390"/>
                  </a:lnTo>
                  <a:lnTo>
                    <a:pt x="209" y="420"/>
                  </a:lnTo>
                  <a:lnTo>
                    <a:pt x="209" y="435"/>
                  </a:lnTo>
                  <a:lnTo>
                    <a:pt x="195" y="450"/>
                  </a:lnTo>
                  <a:lnTo>
                    <a:pt x="180" y="450"/>
                  </a:lnTo>
                  <a:lnTo>
                    <a:pt x="180" y="480"/>
                  </a:lnTo>
                  <a:lnTo>
                    <a:pt x="180" y="525"/>
                  </a:lnTo>
                  <a:lnTo>
                    <a:pt x="195" y="555"/>
                  </a:lnTo>
                  <a:lnTo>
                    <a:pt x="209" y="570"/>
                  </a:lnTo>
                  <a:lnTo>
                    <a:pt x="209" y="585"/>
                  </a:lnTo>
                  <a:lnTo>
                    <a:pt x="224" y="570"/>
                  </a:lnTo>
                  <a:lnTo>
                    <a:pt x="239" y="570"/>
                  </a:lnTo>
                  <a:lnTo>
                    <a:pt x="254" y="540"/>
                  </a:lnTo>
                  <a:lnTo>
                    <a:pt x="254" y="570"/>
                  </a:lnTo>
                  <a:lnTo>
                    <a:pt x="269" y="600"/>
                  </a:lnTo>
                  <a:lnTo>
                    <a:pt x="269" y="630"/>
                  </a:lnTo>
                  <a:lnTo>
                    <a:pt x="284" y="645"/>
                  </a:lnTo>
                  <a:lnTo>
                    <a:pt x="299" y="645"/>
                  </a:lnTo>
                  <a:lnTo>
                    <a:pt x="314" y="630"/>
                  </a:lnTo>
                  <a:lnTo>
                    <a:pt x="314" y="615"/>
                  </a:lnTo>
                  <a:lnTo>
                    <a:pt x="329" y="585"/>
                  </a:lnTo>
                  <a:lnTo>
                    <a:pt x="344" y="615"/>
                  </a:lnTo>
                  <a:lnTo>
                    <a:pt x="359" y="660"/>
                  </a:lnTo>
                  <a:lnTo>
                    <a:pt x="374" y="660"/>
                  </a:lnTo>
                  <a:lnTo>
                    <a:pt x="389" y="675"/>
                  </a:lnTo>
                  <a:lnTo>
                    <a:pt x="419" y="660"/>
                  </a:lnTo>
                  <a:lnTo>
                    <a:pt x="434" y="645"/>
                  </a:lnTo>
                  <a:lnTo>
                    <a:pt x="449" y="615"/>
                  </a:lnTo>
                  <a:lnTo>
                    <a:pt x="464" y="570"/>
                  </a:lnTo>
                  <a:lnTo>
                    <a:pt x="434" y="585"/>
                  </a:lnTo>
                  <a:lnTo>
                    <a:pt x="419" y="570"/>
                  </a:lnTo>
                  <a:lnTo>
                    <a:pt x="404" y="555"/>
                  </a:lnTo>
                  <a:lnTo>
                    <a:pt x="374" y="525"/>
                  </a:lnTo>
                  <a:lnTo>
                    <a:pt x="359" y="495"/>
                  </a:lnTo>
                  <a:lnTo>
                    <a:pt x="344" y="435"/>
                  </a:lnTo>
                  <a:lnTo>
                    <a:pt x="329" y="375"/>
                  </a:lnTo>
                  <a:lnTo>
                    <a:pt x="314" y="315"/>
                  </a:lnTo>
                  <a:lnTo>
                    <a:pt x="299" y="225"/>
                  </a:lnTo>
                  <a:lnTo>
                    <a:pt x="284" y="135"/>
                  </a:lnTo>
                  <a:lnTo>
                    <a:pt x="254" y="75"/>
                  </a:lnTo>
                  <a:lnTo>
                    <a:pt x="209" y="30"/>
                  </a:lnTo>
                  <a:lnTo>
                    <a:pt x="180" y="0"/>
                  </a:lnTo>
                  <a:lnTo>
                    <a:pt x="135" y="0"/>
                  </a:lnTo>
                  <a:lnTo>
                    <a:pt x="120" y="15"/>
                  </a:lnTo>
                  <a:lnTo>
                    <a:pt x="105" y="30"/>
                  </a:lnTo>
                  <a:lnTo>
                    <a:pt x="75" y="45"/>
                  </a:lnTo>
                  <a:lnTo>
                    <a:pt x="60" y="90"/>
                  </a:lnTo>
                  <a:lnTo>
                    <a:pt x="30" y="150"/>
                  </a:lnTo>
                  <a:lnTo>
                    <a:pt x="15" y="225"/>
                  </a:lnTo>
                  <a:lnTo>
                    <a:pt x="0" y="300"/>
                  </a:lnTo>
                  <a:lnTo>
                    <a:pt x="0" y="375"/>
                  </a:lnTo>
                  <a:lnTo>
                    <a:pt x="0" y="450"/>
                  </a:lnTo>
                  <a:lnTo>
                    <a:pt x="15" y="525"/>
                  </a:lnTo>
                  <a:lnTo>
                    <a:pt x="30" y="600"/>
                  </a:lnTo>
                  <a:lnTo>
                    <a:pt x="45" y="675"/>
                  </a:lnTo>
                  <a:lnTo>
                    <a:pt x="75" y="600"/>
                  </a:lnTo>
                  <a:lnTo>
                    <a:pt x="90" y="54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26" name="Rectangle 25"/>
          <p:cNvSpPr/>
          <p:nvPr/>
        </p:nvSpPr>
        <p:spPr>
          <a:xfrm>
            <a:off x="762000" y="990600"/>
            <a:ext cx="6934200" cy="523220"/>
          </a:xfrm>
          <a:prstGeom prst="rect">
            <a:avLst/>
          </a:prstGeom>
        </p:spPr>
        <p:txBody>
          <a:bodyPr wrap="square">
            <a:spAutoFit/>
          </a:bodyPr>
          <a:lstStyle/>
          <a:p>
            <a:pPr algn="just"/>
            <a:r>
              <a:rPr lang="en-US" sz="2800" b="1" i="1" dirty="0" smtClean="0">
                <a:solidFill>
                  <a:srgbClr val="002060"/>
                </a:solidFill>
                <a:latin typeface="Times New Roman" pitchFamily="18" charset="0"/>
                <a:cs typeface="Times New Roman" pitchFamily="18" charset="0"/>
              </a:rPr>
              <a:t>b. </a:t>
            </a:r>
            <a:r>
              <a:rPr lang="en-US" sz="2800" b="1" i="1" dirty="0" err="1" smtClean="0">
                <a:solidFill>
                  <a:srgbClr val="002060"/>
                </a:solidFill>
                <a:latin typeface="Times New Roman" pitchFamily="18" charset="0"/>
                <a:cs typeface="Times New Roman" pitchFamily="18" charset="0"/>
              </a:rPr>
              <a:t>Sự</a:t>
            </a:r>
            <a:r>
              <a:rPr lang="en-US" sz="2800" b="1" i="1" dirty="0" smtClean="0">
                <a:solidFill>
                  <a:srgbClr val="002060"/>
                </a:solidFill>
                <a:latin typeface="Times New Roman" pitchFamily="18" charset="0"/>
                <a:cs typeface="Times New Roman" pitchFamily="18" charset="0"/>
              </a:rPr>
              <a:t> </a:t>
            </a:r>
            <a:r>
              <a:rPr lang="en-US" sz="2800" b="1" i="1" dirty="0" err="1" smtClean="0">
                <a:solidFill>
                  <a:srgbClr val="002060"/>
                </a:solidFill>
                <a:latin typeface="Times New Roman" pitchFamily="18" charset="0"/>
                <a:cs typeface="Times New Roman" pitchFamily="18" charset="0"/>
              </a:rPr>
              <a:t>nghiệp</a:t>
            </a:r>
            <a:r>
              <a:rPr lang="en-US" sz="2800" b="1" i="1" dirty="0" smtClean="0">
                <a:solidFill>
                  <a:srgbClr val="002060"/>
                </a:solidFill>
                <a:latin typeface="Times New Roman" pitchFamily="18" charset="0"/>
                <a:cs typeface="Times New Roman" pitchFamily="18" charset="0"/>
              </a:rPr>
              <a:t>: </a:t>
            </a:r>
          </a:p>
        </p:txBody>
      </p:sp>
      <p:sp>
        <p:nvSpPr>
          <p:cNvPr id="27" name="TextBox 26"/>
          <p:cNvSpPr txBox="1">
            <a:spLocks noChangeArrowheads="1"/>
          </p:cNvSpPr>
          <p:nvPr/>
        </p:nvSpPr>
        <p:spPr bwMode="auto">
          <a:xfrm>
            <a:off x="685800" y="381000"/>
            <a:ext cx="7051739" cy="523220"/>
          </a:xfrm>
          <a:prstGeom prst="rect">
            <a:avLst/>
          </a:prstGeom>
          <a:noFill/>
          <a:ln w="9525">
            <a:noFill/>
            <a:miter lim="800000"/>
            <a:headEnd/>
            <a:tailEnd/>
          </a:ln>
        </p:spPr>
        <p:txBody>
          <a:bodyPr wrap="none">
            <a:spAutoFit/>
          </a:bodyPr>
          <a:lstStyle/>
          <a:p>
            <a:r>
              <a:rPr lang="en-US" sz="2800" b="1" dirty="0" smtClean="0">
                <a:solidFill>
                  <a:srgbClr val="FF0000"/>
                </a:solidFill>
                <a:latin typeface="Times New Roman" pitchFamily="18" charset="0"/>
                <a:cs typeface="Times New Roman" pitchFamily="18" charset="0"/>
              </a:rPr>
              <a:t>I. GIỚI THIỆU VỀ TÁC GIẢ NGUYỄN DỮ</a:t>
            </a:r>
            <a:endParaRPr lang="en-US" sz="2800" b="1" dirty="0">
              <a:solidFill>
                <a:srgbClr val="FF0000"/>
              </a:solidFill>
              <a:latin typeface="Times New Roman" pitchFamily="18" charset="0"/>
              <a:cs typeface="Times New Roman" pitchFamily="18" charset="0"/>
            </a:endParaRPr>
          </a:p>
        </p:txBody>
      </p:sp>
      <p:sp>
        <p:nvSpPr>
          <p:cNvPr id="30" name="Rectangle 29"/>
          <p:cNvSpPr/>
          <p:nvPr/>
        </p:nvSpPr>
        <p:spPr>
          <a:xfrm>
            <a:off x="838200" y="1600200"/>
            <a:ext cx="8001000" cy="4653646"/>
          </a:xfrm>
          <a:prstGeom prst="rect">
            <a:avLst/>
          </a:prstGeom>
        </p:spPr>
        <p:txBody>
          <a:bodyPr wrap="square">
            <a:spAutoFit/>
          </a:bodyPr>
          <a:lstStyle/>
          <a:p>
            <a:pPr algn="just">
              <a:lnSpc>
                <a:spcPct val="150000"/>
              </a:lnSpc>
              <a:buFontTx/>
              <a:buChar char="-"/>
            </a:pP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Cuộc đời làm quan của ông tuy ngắn ngủi, nhưng với tầm hiểu biết của mình, ông đã để lại cho hậu thế những tác phẩm mang đầy tư tưởng lớn lao.</a:t>
            </a:r>
            <a:endParaRPr lang="en-US" sz="2000" dirty="0" smtClean="0">
              <a:latin typeface="Times New Roman" pitchFamily="18" charset="0"/>
              <a:cs typeface="Times New Roman" pitchFamily="18" charset="0"/>
            </a:endParaRPr>
          </a:p>
          <a:p>
            <a:pPr algn="just">
              <a:lnSpc>
                <a:spcPct val="150000"/>
              </a:lnSpc>
              <a:buFontTx/>
              <a:buChar char="-"/>
            </a:pPr>
            <a:r>
              <a:rPr lang="vi-VN" sz="2000" dirty="0" smtClean="0">
                <a:latin typeface="Times New Roman" pitchFamily="18" charset="0"/>
                <a:cs typeface="Times New Roman" pitchFamily="18" charset="0"/>
              </a:rPr>
              <a:t> Ông viết sách rất nhiều vào những năm sau khi cáo quan</a:t>
            </a:r>
            <a:endParaRPr lang="en-US" sz="2000" dirty="0" smtClean="0">
              <a:latin typeface="Times New Roman" pitchFamily="18" charset="0"/>
              <a:cs typeface="Times New Roman" pitchFamily="18" charset="0"/>
            </a:endParaRPr>
          </a:p>
          <a:p>
            <a:pPr algn="just">
              <a:lnSpc>
                <a:spcPct val="150000"/>
              </a:lnSpc>
              <a:buFontTx/>
              <a:buChar char="-"/>
            </a:pPr>
            <a:r>
              <a:rPr lang="en-US" sz="2000" dirty="0" smtClean="0">
                <a:latin typeface="Times New Roman" pitchFamily="18" charset="0"/>
                <a:cs typeface="Times New Roman" pitchFamily="18" charset="0"/>
              </a:rPr>
              <a:t> T</a:t>
            </a:r>
            <a:r>
              <a:rPr lang="vi-VN" sz="2000" dirty="0" smtClean="0">
                <a:latin typeface="Times New Roman" pitchFamily="18" charset="0"/>
                <a:cs typeface="Times New Roman" pitchFamily="18" charset="0"/>
              </a:rPr>
              <a:t>ác phẩm để lại ấn tượng sâu sắc nhất của ông chính là "Truyền kì mạn lục“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Sách</a:t>
            </a:r>
            <a:r>
              <a:rPr lang="en-US" sz="2000" dirty="0" smtClean="0">
                <a:latin typeface="Times New Roman" pitchFamily="18" charset="0"/>
                <a:cs typeface="Times New Roman" pitchFamily="18" charset="0"/>
              </a:rPr>
              <a:t> g</a:t>
            </a:r>
            <a:r>
              <a:rPr lang="vi-VN" sz="2000" dirty="0" smtClean="0">
                <a:latin typeface="Times New Roman" pitchFamily="18" charset="0"/>
                <a:cs typeface="Times New Roman" pitchFamily="18" charset="0"/>
              </a:rPr>
              <a:t>ồm 20 truyện, viết bằng chữ Hán, theo thể loại tản văn, xen lẫn biền văn và thơ ca. Tác phẩm đồ sộ với tư tưởng lớn này của ông đã giúp ông ghi lại dấu ấn của mình vào nền thi ca trung đại Việt Nam.</a:t>
            </a:r>
            <a:endParaRPr lang="en-US" sz="2000" dirty="0" smtClean="0">
              <a:latin typeface="Times New Roman" pitchFamily="18" charset="0"/>
              <a:cs typeface="Times New Roman" pitchFamily="18" charset="0"/>
            </a:endParaRPr>
          </a:p>
          <a:p>
            <a:pPr algn="just">
              <a:lnSpc>
                <a:spcPct val="150000"/>
              </a:lnSpc>
              <a:buFontTx/>
              <a:buChar char="-"/>
            </a:pP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Ông cũng để lại những tác phẩm văn thơ nổi tiếng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a:t>
            </a:r>
            <a:r>
              <a:rPr lang="vi-VN" sz="2000" dirty="0" smtClean="0">
                <a:latin typeface="Times New Roman" pitchFamily="18" charset="0"/>
                <a:cs typeface="Times New Roman" pitchFamily="18" charset="0"/>
              </a:rPr>
              <a:t>ư</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Nghĩ Kim Hoa nữ học sĩ đề Vệ Linh sơn</a:t>
            </a:r>
            <a:r>
              <a:rPr lang="en-US" sz="2000" dirty="0" smtClean="0">
                <a:latin typeface="Times New Roman" pitchFamily="18" charset="0"/>
                <a:cs typeface="Times New Roman" pitchFamily="18" charset="0"/>
              </a:rPr>
              <a:t>, S</a:t>
            </a:r>
            <a:r>
              <a:rPr lang="vi-VN" sz="2000" dirty="0" smtClean="0">
                <a:latin typeface="Times New Roman" pitchFamily="18" charset="0"/>
                <a:cs typeface="Times New Roman" pitchFamily="18" charset="0"/>
              </a:rPr>
              <a:t>ơ</a:t>
            </a:r>
            <a:r>
              <a:rPr lang="en-US" sz="2000" dirty="0" smtClean="0">
                <a:latin typeface="Times New Roman" pitchFamily="18" charset="0"/>
                <a:cs typeface="Times New Roman" pitchFamily="18" charset="0"/>
              </a:rPr>
              <a:t>n </a:t>
            </a:r>
            <a:r>
              <a:rPr lang="en-US" sz="2000" dirty="0" err="1" smtClean="0">
                <a:latin typeface="Times New Roman" pitchFamily="18" charset="0"/>
                <a:cs typeface="Times New Roman" pitchFamily="18" charset="0"/>
              </a:rPr>
              <a:t>vân</a:t>
            </a:r>
            <a:r>
              <a:rPr lang="en-US" sz="2000" dirty="0" smtClean="0">
                <a:latin typeface="Times New Roman" pitchFamily="18" charset="0"/>
                <a:cs typeface="Times New Roman" pitchFamily="18" charset="0"/>
              </a:rPr>
              <a:t> s</a:t>
            </a:r>
            <a:r>
              <a:rPr lang="vi-VN" sz="2000" dirty="0" smtClean="0">
                <a:latin typeface="Times New Roman" pitchFamily="18" charset="0"/>
                <a:cs typeface="Times New Roman" pitchFamily="18" charset="0"/>
              </a:rPr>
              <a:t>ơ</a:t>
            </a:r>
            <a:r>
              <a:rPr lang="en-US" sz="2000" dirty="0" smtClean="0">
                <a:latin typeface="Times New Roman" pitchFamily="18" charset="0"/>
                <a:cs typeface="Times New Roman" pitchFamily="18" charset="0"/>
              </a:rPr>
              <a:t>n </a:t>
            </a:r>
            <a:r>
              <a:rPr lang="en-US" sz="2000" dirty="0" err="1" smtClean="0">
                <a:latin typeface="Times New Roman" pitchFamily="18" charset="0"/>
                <a:cs typeface="Times New Roman" pitchFamily="18" charset="0"/>
              </a:rPr>
              <a:t>nguyệt</a:t>
            </a:r>
            <a:r>
              <a:rPr lang="en-US" sz="2000" dirty="0" smtClean="0">
                <a:latin typeface="Times New Roman" pitchFamily="18" charset="0"/>
                <a:cs typeface="Times New Roman" pitchFamily="18" charset="0"/>
              </a:rPr>
              <a:t>,</a:t>
            </a:r>
            <a:r>
              <a:rPr lang="vi-VN" sz="2000" dirty="0" smtClean="0">
                <a:latin typeface="Times New Roman" pitchFamily="18" charset="0"/>
                <a:cs typeface="Times New Roman" pitchFamily="18" charset="0"/>
              </a:rPr>
              <a:t> Nghĩ Từ Thức đề tiên tử Giáng Hương sở cư tố bình phong kỳ</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amond(in)">
                                      <p:cBhvr>
                                        <p:cTn id="12" dur="2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diamond(in)">
                                      <p:cBhvr>
                                        <p:cTn id="17"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khung anh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8195" name="Picture 3" descr="office_pencil_rolling_hg_clr"/>
          <p:cNvPicPr>
            <a:picLocks noChangeAspect="1" noChangeArrowheads="1" noCrop="1"/>
          </p:cNvPicPr>
          <p:nvPr/>
        </p:nvPicPr>
        <p:blipFill>
          <a:blip r:embed="rId3" cstate="print"/>
          <a:srcRect/>
          <a:stretch>
            <a:fillRect/>
          </a:stretch>
        </p:blipFill>
        <p:spPr bwMode="auto">
          <a:xfrm>
            <a:off x="609600" y="4191000"/>
            <a:ext cx="1895475" cy="1895475"/>
          </a:xfrm>
          <a:prstGeom prst="rect">
            <a:avLst/>
          </a:prstGeom>
          <a:noFill/>
          <a:ln w="9525">
            <a:noFill/>
            <a:miter lim="800000"/>
            <a:headEnd/>
            <a:tailEnd/>
          </a:ln>
        </p:spPr>
      </p:pic>
      <p:sp>
        <p:nvSpPr>
          <p:cNvPr id="5" name="TextBox 4"/>
          <p:cNvSpPr txBox="1">
            <a:spLocks noChangeArrowheads="1"/>
          </p:cNvSpPr>
          <p:nvPr/>
        </p:nvSpPr>
        <p:spPr bwMode="auto">
          <a:xfrm>
            <a:off x="1143000" y="1066800"/>
            <a:ext cx="7588809" cy="523220"/>
          </a:xfrm>
          <a:prstGeom prst="rect">
            <a:avLst/>
          </a:prstGeom>
          <a:noFill/>
          <a:ln w="9525">
            <a:noFill/>
            <a:miter lim="800000"/>
            <a:headEnd/>
            <a:tailEnd/>
          </a:ln>
        </p:spPr>
        <p:txBody>
          <a:bodyPr wrap="none">
            <a:spAutoFit/>
          </a:bodyPr>
          <a:lstStyle/>
          <a:p>
            <a:r>
              <a:rPr lang="en-US" sz="2800" b="1" dirty="0" smtClean="0">
                <a:solidFill>
                  <a:srgbClr val="FF0000"/>
                </a:solidFill>
                <a:latin typeface="Times New Roman" pitchFamily="18" charset="0"/>
                <a:cs typeface="Times New Roman" pitchFamily="18" charset="0"/>
              </a:rPr>
              <a:t>II. GIỚI THIỆU VỀ “</a:t>
            </a:r>
            <a:r>
              <a:rPr lang="en-US" sz="2800" b="1" i="1" dirty="0" smtClean="0">
                <a:solidFill>
                  <a:srgbClr val="FF0000"/>
                </a:solidFill>
                <a:latin typeface="Times New Roman" pitchFamily="18" charset="0"/>
                <a:cs typeface="Times New Roman" pitchFamily="18" charset="0"/>
              </a:rPr>
              <a:t>TRUYỀN KÌ MẠN LỤC”</a:t>
            </a:r>
            <a:endParaRPr lang="en-US" sz="2800" b="1" i="1" dirty="0">
              <a:solidFill>
                <a:srgbClr val="FF0000"/>
              </a:solidFill>
              <a:latin typeface="Times New Roman" pitchFamily="18" charset="0"/>
              <a:cs typeface="Times New Roman" pitchFamily="18" charset="0"/>
            </a:endParaRPr>
          </a:p>
        </p:txBody>
      </p:sp>
      <p:sp>
        <p:nvSpPr>
          <p:cNvPr id="6" name="Text Box 2">
            <a:extLst>
              <a:ext uri="{FF2B5EF4-FFF2-40B4-BE49-F238E27FC236}"/>
            </a:extLst>
          </p:cNvPr>
          <p:cNvSpPr txBox="1">
            <a:spLocks noChangeArrowheads="1"/>
          </p:cNvSpPr>
          <p:nvPr/>
        </p:nvSpPr>
        <p:spPr bwMode="auto">
          <a:xfrm>
            <a:off x="1524000" y="2133600"/>
            <a:ext cx="4724400" cy="2554545"/>
          </a:xfrm>
          <a:prstGeom prst="rect">
            <a:avLst/>
          </a:prstGeom>
          <a:solidFill>
            <a:srgbClr val="CC00FF"/>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defRPr/>
            </a:pPr>
            <a:r>
              <a:rPr lang="en-US" altLang="en-US" b="1" dirty="0" err="1" smtClean="0">
                <a:solidFill>
                  <a:schemeClr val="bg1"/>
                </a:solidFill>
                <a:cs typeface="Times New Roman" pitchFamily="18" charset="0"/>
              </a:rPr>
              <a:t>Nào</a:t>
            </a:r>
            <a:r>
              <a:rPr lang="en-US" altLang="en-US" b="1" dirty="0" smtClean="0">
                <a:solidFill>
                  <a:schemeClr val="bg1"/>
                </a:solidFill>
                <a:cs typeface="Times New Roman" pitchFamily="18" charset="0"/>
              </a:rPr>
              <a:t>, </a:t>
            </a:r>
            <a:r>
              <a:rPr lang="en-US" altLang="en-US" b="1" dirty="0" err="1" smtClean="0">
                <a:solidFill>
                  <a:schemeClr val="bg1"/>
                </a:solidFill>
                <a:cs typeface="Times New Roman" pitchFamily="18" charset="0"/>
              </a:rPr>
              <a:t>các</a:t>
            </a:r>
            <a:r>
              <a:rPr lang="en-US" altLang="en-US" b="1" dirty="0" smtClean="0">
                <a:solidFill>
                  <a:schemeClr val="bg1"/>
                </a:solidFill>
                <a:cs typeface="Times New Roman" pitchFamily="18" charset="0"/>
              </a:rPr>
              <a:t> </a:t>
            </a:r>
            <a:r>
              <a:rPr lang="en-US" altLang="en-US" b="1" dirty="0" err="1" smtClean="0">
                <a:solidFill>
                  <a:schemeClr val="bg1"/>
                </a:solidFill>
                <a:cs typeface="Times New Roman" pitchFamily="18" charset="0"/>
              </a:rPr>
              <a:t>em</a:t>
            </a:r>
            <a:r>
              <a:rPr lang="en-US" altLang="en-US" b="1" dirty="0" smtClean="0">
                <a:solidFill>
                  <a:schemeClr val="bg1"/>
                </a:solidFill>
                <a:cs typeface="Times New Roman" pitchFamily="18" charset="0"/>
              </a:rPr>
              <a:t> </a:t>
            </a:r>
            <a:r>
              <a:rPr lang="en-US" altLang="en-US" b="1" dirty="0" err="1" smtClean="0">
                <a:solidFill>
                  <a:schemeClr val="bg1"/>
                </a:solidFill>
                <a:cs typeface="Times New Roman" pitchFamily="18" charset="0"/>
              </a:rPr>
              <a:t>cùng</a:t>
            </a:r>
            <a:r>
              <a:rPr lang="en-US" altLang="en-US" b="1" dirty="0" smtClean="0">
                <a:solidFill>
                  <a:schemeClr val="bg1"/>
                </a:solidFill>
                <a:cs typeface="Times New Roman" pitchFamily="18" charset="0"/>
              </a:rPr>
              <a:t> </a:t>
            </a:r>
            <a:r>
              <a:rPr lang="en-US" altLang="en-US" b="1" dirty="0" err="1" smtClean="0">
                <a:solidFill>
                  <a:schemeClr val="bg1"/>
                </a:solidFill>
                <a:cs typeface="Times New Roman" pitchFamily="18" charset="0"/>
              </a:rPr>
              <a:t>chia</a:t>
            </a:r>
            <a:r>
              <a:rPr lang="en-US" altLang="en-US" b="1" dirty="0" smtClean="0">
                <a:solidFill>
                  <a:schemeClr val="bg1"/>
                </a:solidFill>
                <a:cs typeface="Times New Roman" pitchFamily="18" charset="0"/>
              </a:rPr>
              <a:t> </a:t>
            </a:r>
            <a:r>
              <a:rPr lang="en-US" altLang="en-US" b="1" dirty="0" err="1" smtClean="0">
                <a:solidFill>
                  <a:schemeClr val="bg1"/>
                </a:solidFill>
                <a:cs typeface="Times New Roman" pitchFamily="18" charset="0"/>
              </a:rPr>
              <a:t>sẻ</a:t>
            </a:r>
            <a:r>
              <a:rPr lang="en-US" altLang="en-US" b="1" dirty="0" smtClean="0">
                <a:solidFill>
                  <a:schemeClr val="bg1"/>
                </a:solidFill>
                <a:cs typeface="Times New Roman" pitchFamily="18" charset="0"/>
              </a:rPr>
              <a:t> </a:t>
            </a:r>
            <a:r>
              <a:rPr lang="en-US" altLang="en-US" b="1" dirty="0" err="1" smtClean="0">
                <a:solidFill>
                  <a:schemeClr val="bg1"/>
                </a:solidFill>
                <a:cs typeface="Times New Roman" pitchFamily="18" charset="0"/>
              </a:rPr>
              <a:t>nh</a:t>
            </a:r>
            <a:r>
              <a:rPr lang="vi-VN" altLang="en-US" b="1" dirty="0" smtClean="0">
                <a:solidFill>
                  <a:schemeClr val="bg1"/>
                </a:solidFill>
                <a:cs typeface="Times New Roman" pitchFamily="18" charset="0"/>
              </a:rPr>
              <a:t>ững</a:t>
            </a:r>
            <a:r>
              <a:rPr lang="en-US" altLang="en-US" b="1" dirty="0" smtClean="0">
                <a:solidFill>
                  <a:schemeClr val="bg1"/>
                </a:solidFill>
                <a:cs typeface="Times New Roman" pitchFamily="18" charset="0"/>
              </a:rPr>
              <a:t> </a:t>
            </a:r>
            <a:r>
              <a:rPr lang="en-US" altLang="en-US" b="1" dirty="0" err="1" smtClean="0">
                <a:solidFill>
                  <a:schemeClr val="bg1"/>
                </a:solidFill>
                <a:cs typeface="Times New Roman" pitchFamily="18" charset="0"/>
              </a:rPr>
              <a:t>hiểu</a:t>
            </a:r>
            <a:r>
              <a:rPr lang="en-US" altLang="en-US" b="1" dirty="0" smtClean="0">
                <a:solidFill>
                  <a:schemeClr val="bg1"/>
                </a:solidFill>
                <a:cs typeface="Times New Roman" pitchFamily="18" charset="0"/>
              </a:rPr>
              <a:t> </a:t>
            </a:r>
            <a:r>
              <a:rPr lang="en-US" altLang="en-US" b="1" dirty="0" err="1" smtClean="0">
                <a:solidFill>
                  <a:schemeClr val="bg1"/>
                </a:solidFill>
                <a:cs typeface="Times New Roman" pitchFamily="18" charset="0"/>
              </a:rPr>
              <a:t>biết</a:t>
            </a:r>
            <a:r>
              <a:rPr lang="en-US" altLang="en-US" b="1" dirty="0" smtClean="0">
                <a:solidFill>
                  <a:schemeClr val="bg1"/>
                </a:solidFill>
                <a:cs typeface="Times New Roman" pitchFamily="18" charset="0"/>
              </a:rPr>
              <a:t> </a:t>
            </a:r>
            <a:r>
              <a:rPr lang="en-US" altLang="en-US" b="1" dirty="0" err="1" smtClean="0">
                <a:solidFill>
                  <a:schemeClr val="bg1"/>
                </a:solidFill>
                <a:cs typeface="Times New Roman" pitchFamily="18" charset="0"/>
              </a:rPr>
              <a:t>của</a:t>
            </a:r>
            <a:r>
              <a:rPr lang="en-US" altLang="en-US" b="1" dirty="0" smtClean="0">
                <a:solidFill>
                  <a:schemeClr val="bg1"/>
                </a:solidFill>
                <a:cs typeface="Times New Roman" pitchFamily="18" charset="0"/>
              </a:rPr>
              <a:t> </a:t>
            </a:r>
            <a:r>
              <a:rPr lang="en-US" altLang="en-US" b="1" dirty="0" err="1" smtClean="0">
                <a:solidFill>
                  <a:schemeClr val="bg1"/>
                </a:solidFill>
                <a:cs typeface="Times New Roman" pitchFamily="18" charset="0"/>
              </a:rPr>
              <a:t>mình</a:t>
            </a:r>
            <a:r>
              <a:rPr lang="en-US" altLang="en-US" b="1" dirty="0" smtClean="0">
                <a:solidFill>
                  <a:schemeClr val="bg1"/>
                </a:solidFill>
                <a:cs typeface="Times New Roman" pitchFamily="18" charset="0"/>
              </a:rPr>
              <a:t> </a:t>
            </a:r>
            <a:r>
              <a:rPr lang="en-US" altLang="en-US" b="1" dirty="0" err="1" smtClean="0">
                <a:solidFill>
                  <a:schemeClr val="bg1"/>
                </a:solidFill>
                <a:cs typeface="Times New Roman" pitchFamily="18" charset="0"/>
              </a:rPr>
              <a:t>về</a:t>
            </a:r>
            <a:r>
              <a:rPr lang="en-US" altLang="en-US" b="1" dirty="0" smtClean="0">
                <a:solidFill>
                  <a:schemeClr val="bg1"/>
                </a:solidFill>
                <a:cs typeface="Times New Roman" pitchFamily="18" charset="0"/>
              </a:rPr>
              <a:t> </a:t>
            </a:r>
            <a:r>
              <a:rPr lang="en-US" altLang="en-US" b="1" dirty="0" err="1" smtClean="0">
                <a:solidFill>
                  <a:schemeClr val="bg1"/>
                </a:solidFill>
                <a:cs typeface="Times New Roman" pitchFamily="18" charset="0"/>
              </a:rPr>
              <a:t>tác</a:t>
            </a:r>
            <a:r>
              <a:rPr lang="en-US" altLang="en-US" b="1" dirty="0" smtClean="0">
                <a:solidFill>
                  <a:schemeClr val="bg1"/>
                </a:solidFill>
                <a:cs typeface="Times New Roman" pitchFamily="18" charset="0"/>
              </a:rPr>
              <a:t> </a:t>
            </a:r>
            <a:r>
              <a:rPr lang="en-US" altLang="en-US" b="1" dirty="0" err="1" smtClean="0">
                <a:solidFill>
                  <a:schemeClr val="bg1"/>
                </a:solidFill>
                <a:cs typeface="Times New Roman" pitchFamily="18" charset="0"/>
              </a:rPr>
              <a:t>phẩm</a:t>
            </a:r>
            <a:r>
              <a:rPr lang="en-US" altLang="en-US" b="1" dirty="0" smtClean="0">
                <a:solidFill>
                  <a:schemeClr val="bg1"/>
                </a:solidFill>
                <a:cs typeface="Times New Roman" pitchFamily="18" charset="0"/>
              </a:rPr>
              <a:t> “</a:t>
            </a:r>
            <a:r>
              <a:rPr lang="en-US" altLang="en-US" b="1" i="1" dirty="0" err="1" smtClean="0">
                <a:solidFill>
                  <a:schemeClr val="bg1"/>
                </a:solidFill>
                <a:cs typeface="Times New Roman" pitchFamily="18" charset="0"/>
              </a:rPr>
              <a:t>Truyền</a:t>
            </a:r>
            <a:r>
              <a:rPr lang="en-US" altLang="en-US" b="1" i="1" dirty="0" smtClean="0">
                <a:solidFill>
                  <a:schemeClr val="bg1"/>
                </a:solidFill>
                <a:cs typeface="Times New Roman" pitchFamily="18" charset="0"/>
              </a:rPr>
              <a:t> </a:t>
            </a:r>
            <a:r>
              <a:rPr lang="en-US" altLang="en-US" b="1" i="1" dirty="0" err="1" smtClean="0">
                <a:solidFill>
                  <a:schemeClr val="bg1"/>
                </a:solidFill>
                <a:cs typeface="Times New Roman" pitchFamily="18" charset="0"/>
              </a:rPr>
              <a:t>kì</a:t>
            </a:r>
            <a:r>
              <a:rPr lang="en-US" altLang="en-US" b="1" i="1" dirty="0" smtClean="0">
                <a:solidFill>
                  <a:schemeClr val="bg1"/>
                </a:solidFill>
                <a:cs typeface="Times New Roman" pitchFamily="18" charset="0"/>
              </a:rPr>
              <a:t> </a:t>
            </a:r>
            <a:r>
              <a:rPr lang="en-US" altLang="en-US" b="1" i="1" dirty="0" err="1" smtClean="0">
                <a:solidFill>
                  <a:schemeClr val="bg1"/>
                </a:solidFill>
                <a:cs typeface="Times New Roman" pitchFamily="18" charset="0"/>
              </a:rPr>
              <a:t>mạn</a:t>
            </a:r>
            <a:r>
              <a:rPr lang="en-US" altLang="en-US" b="1" i="1" dirty="0" smtClean="0">
                <a:solidFill>
                  <a:schemeClr val="bg1"/>
                </a:solidFill>
                <a:cs typeface="Times New Roman" pitchFamily="18" charset="0"/>
              </a:rPr>
              <a:t> </a:t>
            </a:r>
            <a:r>
              <a:rPr lang="en-US" altLang="en-US" b="1" i="1" dirty="0" err="1" smtClean="0">
                <a:solidFill>
                  <a:schemeClr val="bg1"/>
                </a:solidFill>
                <a:cs typeface="Times New Roman" pitchFamily="18" charset="0"/>
              </a:rPr>
              <a:t>lục</a:t>
            </a:r>
            <a:r>
              <a:rPr lang="en-US" altLang="en-US" b="1" dirty="0" smtClean="0">
                <a:solidFill>
                  <a:schemeClr val="bg1"/>
                </a:solidFill>
                <a:cs typeface="Times New Roman" pitchFamily="18" charset="0"/>
              </a:rPr>
              <a:t>” </a:t>
            </a:r>
            <a:r>
              <a:rPr lang="en-US" altLang="en-US" b="1" dirty="0" err="1" smtClean="0">
                <a:solidFill>
                  <a:schemeClr val="bg1"/>
                </a:solidFill>
                <a:cs typeface="Times New Roman" pitchFamily="18" charset="0"/>
              </a:rPr>
              <a:t>của</a:t>
            </a:r>
            <a:r>
              <a:rPr lang="en-US" altLang="en-US" b="1" dirty="0" smtClean="0">
                <a:solidFill>
                  <a:schemeClr val="bg1"/>
                </a:solidFill>
                <a:cs typeface="Times New Roman" pitchFamily="18" charset="0"/>
              </a:rPr>
              <a:t> </a:t>
            </a:r>
            <a:r>
              <a:rPr lang="en-US" altLang="en-US" b="1" dirty="0" err="1" smtClean="0">
                <a:solidFill>
                  <a:schemeClr val="bg1"/>
                </a:solidFill>
                <a:cs typeface="Times New Roman" pitchFamily="18" charset="0"/>
              </a:rPr>
              <a:t>Nguyễn</a:t>
            </a:r>
            <a:r>
              <a:rPr lang="en-US" altLang="en-US" b="1" dirty="0" smtClean="0">
                <a:solidFill>
                  <a:schemeClr val="bg1"/>
                </a:solidFill>
                <a:cs typeface="Times New Roman" pitchFamily="18" charset="0"/>
              </a:rPr>
              <a:t> </a:t>
            </a:r>
            <a:r>
              <a:rPr lang="en-US" altLang="en-US" b="1" dirty="0" err="1" smtClean="0">
                <a:solidFill>
                  <a:schemeClr val="bg1"/>
                </a:solidFill>
                <a:cs typeface="Times New Roman" pitchFamily="18" charset="0"/>
              </a:rPr>
              <a:t>Dữ</a:t>
            </a:r>
            <a:r>
              <a:rPr lang="en-US" altLang="en-US" b="1" dirty="0" smtClean="0">
                <a:solidFill>
                  <a:schemeClr val="bg1"/>
                </a:solidFill>
                <a:cs typeface="Times New Roman" pitchFamily="18" charset="0"/>
              </a:rPr>
              <a:t> </a:t>
            </a:r>
            <a:r>
              <a:rPr lang="en-US" altLang="en-US" b="1" dirty="0" err="1" smtClean="0">
                <a:solidFill>
                  <a:schemeClr val="bg1"/>
                </a:solidFill>
                <a:cs typeface="Times New Roman" pitchFamily="18" charset="0"/>
              </a:rPr>
              <a:t>nhé</a:t>
            </a:r>
            <a:r>
              <a:rPr lang="en-US" altLang="en-US" b="1" dirty="0" smtClean="0">
                <a:solidFill>
                  <a:schemeClr val="bg1"/>
                </a:solidFill>
                <a:cs typeface="Times New Roman" pitchFamily="18" charset="0"/>
              </a:rPr>
              <a:t>!</a:t>
            </a:r>
            <a:endParaRPr lang="en-US" altLang="en-US" b="1" dirty="0">
              <a:solidFill>
                <a:schemeClr val="bg1"/>
              </a:solidFill>
              <a:cs typeface="Times New Roman" pitchFamily="18" charset="0"/>
            </a:endParaRPr>
          </a:p>
        </p:txBody>
      </p:sp>
      <p:pic>
        <p:nvPicPr>
          <p:cNvPr id="2050" name="Picture 2" descr="C:\Users\Nga\Desktop\images.jpg"/>
          <p:cNvPicPr>
            <a:picLocks noChangeAspect="1" noChangeArrowheads="1"/>
          </p:cNvPicPr>
          <p:nvPr/>
        </p:nvPicPr>
        <p:blipFill>
          <a:blip r:embed="rId4" cstate="print"/>
          <a:srcRect/>
          <a:stretch>
            <a:fillRect/>
          </a:stretch>
        </p:blipFill>
        <p:spPr bwMode="auto">
          <a:xfrm>
            <a:off x="6324600" y="4114800"/>
            <a:ext cx="2057400" cy="1447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khung anh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8195" name="Picture 3" descr="office_pencil_rolling_hg_clr"/>
          <p:cNvPicPr>
            <a:picLocks noChangeAspect="1" noChangeArrowheads="1" noCrop="1"/>
          </p:cNvPicPr>
          <p:nvPr/>
        </p:nvPicPr>
        <p:blipFill>
          <a:blip r:embed="rId3" cstate="print"/>
          <a:srcRect/>
          <a:stretch>
            <a:fillRect/>
          </a:stretch>
        </p:blipFill>
        <p:spPr bwMode="auto">
          <a:xfrm>
            <a:off x="609600" y="4191000"/>
            <a:ext cx="1895475" cy="1895475"/>
          </a:xfrm>
          <a:prstGeom prst="rect">
            <a:avLst/>
          </a:prstGeom>
          <a:noFill/>
          <a:ln w="9525">
            <a:noFill/>
            <a:miter lim="800000"/>
            <a:headEnd/>
            <a:tailEnd/>
          </a:ln>
        </p:spPr>
      </p:pic>
      <p:sp>
        <p:nvSpPr>
          <p:cNvPr id="5" name="TextBox 4"/>
          <p:cNvSpPr txBox="1">
            <a:spLocks noChangeArrowheads="1"/>
          </p:cNvSpPr>
          <p:nvPr/>
        </p:nvSpPr>
        <p:spPr bwMode="auto">
          <a:xfrm>
            <a:off x="1524000" y="2362200"/>
            <a:ext cx="5181600" cy="1323439"/>
          </a:xfrm>
          <a:prstGeom prst="rect">
            <a:avLst/>
          </a:prstGeom>
          <a:noFill/>
          <a:ln w="9525">
            <a:noFill/>
            <a:miter lim="800000"/>
            <a:headEnd/>
            <a:tailEnd/>
          </a:ln>
        </p:spPr>
        <p:txBody>
          <a:bodyPr wrap="square">
            <a:spAutoFit/>
          </a:bodyPr>
          <a:lstStyle/>
          <a:p>
            <a:pPr algn="ctr"/>
            <a:r>
              <a:rPr lang="en-US" sz="4000" b="1" dirty="0" smtClean="0">
                <a:solidFill>
                  <a:srgbClr val="FF0000"/>
                </a:solidFill>
                <a:latin typeface="Times New Roman" pitchFamily="18" charset="0"/>
                <a:cs typeface="Times New Roman" pitchFamily="18" charset="0"/>
              </a:rPr>
              <a:t>NHẬN XÉT, GÓP Ý VÀ KẾT </a:t>
            </a:r>
            <a:r>
              <a:rPr lang="en-US" sz="4000" b="1" dirty="0" smtClean="0">
                <a:solidFill>
                  <a:srgbClr val="FF0000"/>
                </a:solidFill>
                <a:latin typeface="Times New Roman" pitchFamily="18" charset="0"/>
                <a:cs typeface="Times New Roman" pitchFamily="18" charset="0"/>
              </a:rPr>
              <a:t>LUẬN</a:t>
            </a:r>
            <a:endParaRPr lang="en-US" sz="4000" b="1" dirty="0">
              <a:solidFill>
                <a:srgbClr val="FF0000"/>
              </a:solidFill>
              <a:latin typeface="Times New Roman" pitchFamily="18" charset="0"/>
              <a:cs typeface="Times New Roman" pitchFamily="18" charset="0"/>
            </a:endParaRPr>
          </a:p>
        </p:txBody>
      </p:sp>
      <p:pic>
        <p:nvPicPr>
          <p:cNvPr id="1026" name="Picture 2" descr="C:\Users\Nga\Desktop\images.jpg"/>
          <p:cNvPicPr>
            <a:picLocks noChangeAspect="1" noChangeArrowheads="1"/>
          </p:cNvPicPr>
          <p:nvPr/>
        </p:nvPicPr>
        <p:blipFill>
          <a:blip r:embed="rId4" cstate="print"/>
          <a:srcRect/>
          <a:stretch>
            <a:fillRect/>
          </a:stretch>
        </p:blipFill>
        <p:spPr bwMode="auto">
          <a:xfrm>
            <a:off x="6248400" y="4114800"/>
            <a:ext cx="2074333" cy="1333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xmlns="" id="{7E0CBDE1-CDEA-423F-9B9B-DBAFEB9AF58D}"/>
              </a:ext>
            </a:extLst>
          </p:cNvPr>
          <p:cNvGrpSpPr>
            <a:grpSpLocks/>
          </p:cNvGrpSpPr>
          <p:nvPr/>
        </p:nvGrpSpPr>
        <p:grpSpPr bwMode="auto">
          <a:xfrm>
            <a:off x="0" y="0"/>
            <a:ext cx="9144000" cy="6858000"/>
            <a:chOff x="1710" y="1254"/>
            <a:chExt cx="9177" cy="14478"/>
          </a:xfrm>
        </p:grpSpPr>
        <p:sp>
          <p:nvSpPr>
            <p:cNvPr id="17413" name="Freeform 3">
              <a:extLst>
                <a:ext uri="{FF2B5EF4-FFF2-40B4-BE49-F238E27FC236}">
                  <a16:creationId xmlns:a16="http://schemas.microsoft.com/office/drawing/2014/main" xmlns="" id="{E16ACCFA-45EA-422B-BE1F-56D6F108AE8E}"/>
                </a:ext>
              </a:extLst>
            </p:cNvPr>
            <p:cNvSpPr>
              <a:spLocks/>
            </p:cNvSpPr>
            <p:nvPr/>
          </p:nvSpPr>
          <p:spPr bwMode="auto">
            <a:xfrm>
              <a:off x="10190" y="1254"/>
              <a:ext cx="697" cy="1662"/>
            </a:xfrm>
            <a:custGeom>
              <a:avLst/>
              <a:gdLst>
                <a:gd name="T0" fmla="*/ 1201 w 585"/>
                <a:gd name="T1" fmla="*/ 2997 h 1471"/>
                <a:gd name="T2" fmla="*/ 988 w 585"/>
                <a:gd name="T3" fmla="*/ 3029 h 1471"/>
                <a:gd name="T4" fmla="*/ 729 w 585"/>
                <a:gd name="T5" fmla="*/ 2749 h 1471"/>
                <a:gd name="T6" fmla="*/ 643 w 585"/>
                <a:gd name="T7" fmla="*/ 2436 h 1471"/>
                <a:gd name="T8" fmla="*/ 687 w 585"/>
                <a:gd name="T9" fmla="*/ 1934 h 1471"/>
                <a:gd name="T10" fmla="*/ 902 w 585"/>
                <a:gd name="T11" fmla="*/ 1467 h 1471"/>
                <a:gd name="T12" fmla="*/ 1158 w 585"/>
                <a:gd name="T13" fmla="*/ 1247 h 1471"/>
                <a:gd name="T14" fmla="*/ 1288 w 585"/>
                <a:gd name="T15" fmla="*/ 966 h 1471"/>
                <a:gd name="T16" fmla="*/ 1288 w 585"/>
                <a:gd name="T17" fmla="*/ 687 h 1471"/>
                <a:gd name="T18" fmla="*/ 1417 w 585"/>
                <a:gd name="T19" fmla="*/ 876 h 1471"/>
                <a:gd name="T20" fmla="*/ 1376 w 585"/>
                <a:gd name="T21" fmla="*/ 1187 h 1471"/>
                <a:gd name="T22" fmla="*/ 1328 w 585"/>
                <a:gd name="T23" fmla="*/ 1374 h 1471"/>
                <a:gd name="T24" fmla="*/ 1376 w 585"/>
                <a:gd name="T25" fmla="*/ 1559 h 1471"/>
                <a:gd name="T26" fmla="*/ 1288 w 585"/>
                <a:gd name="T27" fmla="*/ 1717 h 1471"/>
                <a:gd name="T28" fmla="*/ 1288 w 585"/>
                <a:gd name="T29" fmla="*/ 1872 h 1471"/>
                <a:gd name="T30" fmla="*/ 1288 w 585"/>
                <a:gd name="T31" fmla="*/ 2059 h 1471"/>
                <a:gd name="T32" fmla="*/ 1158 w 585"/>
                <a:gd name="T33" fmla="*/ 2153 h 1471"/>
                <a:gd name="T34" fmla="*/ 1115 w 585"/>
                <a:gd name="T35" fmla="*/ 1934 h 1471"/>
                <a:gd name="T36" fmla="*/ 1031 w 585"/>
                <a:gd name="T37" fmla="*/ 1872 h 1471"/>
                <a:gd name="T38" fmla="*/ 855 w 585"/>
                <a:gd name="T39" fmla="*/ 2029 h 1471"/>
                <a:gd name="T40" fmla="*/ 816 w 585"/>
                <a:gd name="T41" fmla="*/ 2280 h 1471"/>
                <a:gd name="T42" fmla="*/ 902 w 585"/>
                <a:gd name="T43" fmla="*/ 2562 h 1471"/>
                <a:gd name="T44" fmla="*/ 988 w 585"/>
                <a:gd name="T45" fmla="*/ 2749 h 1471"/>
                <a:gd name="T46" fmla="*/ 1158 w 585"/>
                <a:gd name="T47" fmla="*/ 2720 h 1471"/>
                <a:gd name="T48" fmla="*/ 1376 w 585"/>
                <a:gd name="T49" fmla="*/ 2468 h 1471"/>
                <a:gd name="T50" fmla="*/ 1417 w 585"/>
                <a:gd name="T51" fmla="*/ 2311 h 1471"/>
                <a:gd name="T52" fmla="*/ 1460 w 585"/>
                <a:gd name="T53" fmla="*/ 1967 h 1471"/>
                <a:gd name="T54" fmla="*/ 1504 w 585"/>
                <a:gd name="T55" fmla="*/ 281 h 1471"/>
                <a:gd name="T56" fmla="*/ 776 w 585"/>
                <a:gd name="T57" fmla="*/ 342 h 1471"/>
                <a:gd name="T58" fmla="*/ 430 w 585"/>
                <a:gd name="T59" fmla="*/ 404 h 1471"/>
                <a:gd name="T60" fmla="*/ 343 w 585"/>
                <a:gd name="T61" fmla="*/ 499 h 1471"/>
                <a:gd name="T62" fmla="*/ 170 w 585"/>
                <a:gd name="T63" fmla="*/ 780 h 1471"/>
                <a:gd name="T64" fmla="*/ 170 w 585"/>
                <a:gd name="T65" fmla="*/ 1091 h 1471"/>
                <a:gd name="T66" fmla="*/ 213 w 585"/>
                <a:gd name="T67" fmla="*/ 1343 h 1471"/>
                <a:gd name="T68" fmla="*/ 387 w 585"/>
                <a:gd name="T69" fmla="*/ 1530 h 1471"/>
                <a:gd name="T70" fmla="*/ 556 w 585"/>
                <a:gd name="T71" fmla="*/ 1497 h 1471"/>
                <a:gd name="T72" fmla="*/ 600 w 585"/>
                <a:gd name="T73" fmla="*/ 1309 h 1471"/>
                <a:gd name="T74" fmla="*/ 600 w 585"/>
                <a:gd name="T75" fmla="*/ 1030 h 1471"/>
                <a:gd name="T76" fmla="*/ 514 w 585"/>
                <a:gd name="T77" fmla="*/ 936 h 1471"/>
                <a:gd name="T78" fmla="*/ 514 w 585"/>
                <a:gd name="T79" fmla="*/ 780 h 1471"/>
                <a:gd name="T80" fmla="*/ 600 w 585"/>
                <a:gd name="T81" fmla="*/ 655 h 1471"/>
                <a:gd name="T82" fmla="*/ 729 w 585"/>
                <a:gd name="T83" fmla="*/ 719 h 1471"/>
                <a:gd name="T84" fmla="*/ 776 w 585"/>
                <a:gd name="T85" fmla="*/ 530 h 1471"/>
                <a:gd name="T86" fmla="*/ 855 w 585"/>
                <a:gd name="T87" fmla="*/ 530 h 1471"/>
                <a:gd name="T88" fmla="*/ 944 w 585"/>
                <a:gd name="T89" fmla="*/ 563 h 1471"/>
                <a:gd name="T90" fmla="*/ 1115 w 585"/>
                <a:gd name="T91" fmla="*/ 468 h 1471"/>
                <a:gd name="T92" fmla="*/ 1288 w 585"/>
                <a:gd name="T93" fmla="*/ 592 h 1471"/>
                <a:gd name="T94" fmla="*/ 1158 w 585"/>
                <a:gd name="T95" fmla="*/ 655 h 1471"/>
                <a:gd name="T96" fmla="*/ 1031 w 585"/>
                <a:gd name="T97" fmla="*/ 843 h 1471"/>
                <a:gd name="T98" fmla="*/ 902 w 585"/>
                <a:gd name="T99" fmla="*/ 1187 h 1471"/>
                <a:gd name="T100" fmla="*/ 687 w 585"/>
                <a:gd name="T101" fmla="*/ 1717 h 1471"/>
                <a:gd name="T102" fmla="*/ 387 w 585"/>
                <a:gd name="T103" fmla="*/ 1872 h 1471"/>
                <a:gd name="T104" fmla="*/ 213 w 585"/>
                <a:gd name="T105" fmla="*/ 1747 h 1471"/>
                <a:gd name="T106" fmla="*/ 43 w 585"/>
                <a:gd name="T107" fmla="*/ 1404 h 1471"/>
                <a:gd name="T108" fmla="*/ 0 w 585"/>
                <a:gd name="T109" fmla="*/ 966 h 1471"/>
                <a:gd name="T110" fmla="*/ 87 w 585"/>
                <a:gd name="T111" fmla="*/ 530 h 1471"/>
                <a:gd name="T112" fmla="*/ 213 w 585"/>
                <a:gd name="T113" fmla="*/ 252 h 1471"/>
                <a:gd name="T114" fmla="*/ 430 w 585"/>
                <a:gd name="T115" fmla="*/ 96 h 1471"/>
                <a:gd name="T116" fmla="*/ 944 w 585"/>
                <a:gd name="T117" fmla="*/ 0 h 1471"/>
                <a:gd name="T118" fmla="*/ 1673 w 585"/>
                <a:gd name="T119" fmla="*/ 1309 h 1471"/>
                <a:gd name="T120" fmla="*/ 1631 w 585"/>
                <a:gd name="T121" fmla="*/ 2088 h 1471"/>
                <a:gd name="T122" fmla="*/ 1544 w 585"/>
                <a:gd name="T123" fmla="*/ 2530 h 1471"/>
                <a:gd name="T124" fmla="*/ 1460 w 585"/>
                <a:gd name="T125" fmla="*/ 2778 h 1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71"/>
                <a:gd name="T191" fmla="*/ 585 w 585"/>
                <a:gd name="T192" fmla="*/ 1471 h 1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71">
                  <a:moveTo>
                    <a:pt x="480" y="1381"/>
                  </a:moveTo>
                  <a:lnTo>
                    <a:pt x="450" y="1426"/>
                  </a:lnTo>
                  <a:lnTo>
                    <a:pt x="420" y="1441"/>
                  </a:lnTo>
                  <a:lnTo>
                    <a:pt x="390" y="1456"/>
                  </a:lnTo>
                  <a:lnTo>
                    <a:pt x="375" y="1471"/>
                  </a:lnTo>
                  <a:lnTo>
                    <a:pt x="345" y="1456"/>
                  </a:lnTo>
                  <a:lnTo>
                    <a:pt x="315" y="1426"/>
                  </a:lnTo>
                  <a:lnTo>
                    <a:pt x="285" y="1381"/>
                  </a:lnTo>
                  <a:lnTo>
                    <a:pt x="255" y="1321"/>
                  </a:lnTo>
                  <a:lnTo>
                    <a:pt x="240" y="1276"/>
                  </a:lnTo>
                  <a:lnTo>
                    <a:pt x="240" y="1216"/>
                  </a:lnTo>
                  <a:lnTo>
                    <a:pt x="225" y="1171"/>
                  </a:lnTo>
                  <a:lnTo>
                    <a:pt x="225" y="1126"/>
                  </a:lnTo>
                  <a:lnTo>
                    <a:pt x="225" y="1035"/>
                  </a:lnTo>
                  <a:lnTo>
                    <a:pt x="240" y="930"/>
                  </a:lnTo>
                  <a:lnTo>
                    <a:pt x="255" y="840"/>
                  </a:lnTo>
                  <a:lnTo>
                    <a:pt x="285" y="765"/>
                  </a:lnTo>
                  <a:lnTo>
                    <a:pt x="315" y="705"/>
                  </a:lnTo>
                  <a:lnTo>
                    <a:pt x="345" y="660"/>
                  </a:lnTo>
                  <a:lnTo>
                    <a:pt x="375" y="645"/>
                  </a:lnTo>
                  <a:lnTo>
                    <a:pt x="405" y="600"/>
                  </a:lnTo>
                  <a:lnTo>
                    <a:pt x="420" y="570"/>
                  </a:lnTo>
                  <a:lnTo>
                    <a:pt x="435" y="525"/>
                  </a:lnTo>
                  <a:lnTo>
                    <a:pt x="450" y="465"/>
                  </a:lnTo>
                  <a:lnTo>
                    <a:pt x="450" y="420"/>
                  </a:lnTo>
                  <a:lnTo>
                    <a:pt x="450" y="375"/>
                  </a:lnTo>
                  <a:lnTo>
                    <a:pt x="450" y="330"/>
                  </a:lnTo>
                  <a:lnTo>
                    <a:pt x="465" y="345"/>
                  </a:lnTo>
                  <a:lnTo>
                    <a:pt x="480" y="390"/>
                  </a:lnTo>
                  <a:lnTo>
                    <a:pt x="495" y="420"/>
                  </a:lnTo>
                  <a:lnTo>
                    <a:pt x="495" y="480"/>
                  </a:lnTo>
                  <a:lnTo>
                    <a:pt x="495" y="525"/>
                  </a:lnTo>
                  <a:lnTo>
                    <a:pt x="480" y="570"/>
                  </a:lnTo>
                  <a:lnTo>
                    <a:pt x="480" y="615"/>
                  </a:lnTo>
                  <a:lnTo>
                    <a:pt x="450" y="645"/>
                  </a:lnTo>
                  <a:lnTo>
                    <a:pt x="465" y="660"/>
                  </a:lnTo>
                  <a:lnTo>
                    <a:pt x="480" y="690"/>
                  </a:lnTo>
                  <a:lnTo>
                    <a:pt x="480" y="720"/>
                  </a:lnTo>
                  <a:lnTo>
                    <a:pt x="480" y="750"/>
                  </a:lnTo>
                  <a:lnTo>
                    <a:pt x="480" y="780"/>
                  </a:lnTo>
                  <a:lnTo>
                    <a:pt x="465" y="810"/>
                  </a:lnTo>
                  <a:lnTo>
                    <a:pt x="450" y="825"/>
                  </a:lnTo>
                  <a:lnTo>
                    <a:pt x="435" y="840"/>
                  </a:lnTo>
                  <a:lnTo>
                    <a:pt x="450" y="870"/>
                  </a:lnTo>
                  <a:lnTo>
                    <a:pt x="450" y="900"/>
                  </a:lnTo>
                  <a:lnTo>
                    <a:pt x="450" y="930"/>
                  </a:lnTo>
                  <a:lnTo>
                    <a:pt x="450" y="960"/>
                  </a:lnTo>
                  <a:lnTo>
                    <a:pt x="450" y="990"/>
                  </a:lnTo>
                  <a:lnTo>
                    <a:pt x="435" y="1020"/>
                  </a:lnTo>
                  <a:lnTo>
                    <a:pt x="420" y="1035"/>
                  </a:lnTo>
                  <a:lnTo>
                    <a:pt x="405" y="1035"/>
                  </a:lnTo>
                  <a:lnTo>
                    <a:pt x="405" y="990"/>
                  </a:lnTo>
                  <a:lnTo>
                    <a:pt x="390" y="960"/>
                  </a:lnTo>
                  <a:lnTo>
                    <a:pt x="390" y="930"/>
                  </a:lnTo>
                  <a:lnTo>
                    <a:pt x="375" y="915"/>
                  </a:lnTo>
                  <a:lnTo>
                    <a:pt x="375" y="900"/>
                  </a:lnTo>
                  <a:lnTo>
                    <a:pt x="360" y="900"/>
                  </a:lnTo>
                  <a:lnTo>
                    <a:pt x="330" y="915"/>
                  </a:lnTo>
                  <a:lnTo>
                    <a:pt x="300" y="960"/>
                  </a:lnTo>
                  <a:lnTo>
                    <a:pt x="300" y="975"/>
                  </a:lnTo>
                  <a:lnTo>
                    <a:pt x="285" y="1020"/>
                  </a:lnTo>
                  <a:lnTo>
                    <a:pt x="285" y="1065"/>
                  </a:lnTo>
                  <a:lnTo>
                    <a:pt x="285" y="1096"/>
                  </a:lnTo>
                  <a:lnTo>
                    <a:pt x="285" y="1156"/>
                  </a:lnTo>
                  <a:lnTo>
                    <a:pt x="300" y="1201"/>
                  </a:lnTo>
                  <a:lnTo>
                    <a:pt x="315" y="1231"/>
                  </a:lnTo>
                  <a:lnTo>
                    <a:pt x="315" y="1276"/>
                  </a:lnTo>
                  <a:lnTo>
                    <a:pt x="330" y="1291"/>
                  </a:lnTo>
                  <a:lnTo>
                    <a:pt x="345" y="1321"/>
                  </a:lnTo>
                  <a:lnTo>
                    <a:pt x="375" y="1321"/>
                  </a:lnTo>
                  <a:lnTo>
                    <a:pt x="390" y="1321"/>
                  </a:lnTo>
                  <a:lnTo>
                    <a:pt x="405" y="1306"/>
                  </a:lnTo>
                  <a:lnTo>
                    <a:pt x="435" y="1291"/>
                  </a:lnTo>
                  <a:lnTo>
                    <a:pt x="450" y="1246"/>
                  </a:lnTo>
                  <a:lnTo>
                    <a:pt x="480" y="1186"/>
                  </a:lnTo>
                  <a:lnTo>
                    <a:pt x="480" y="1171"/>
                  </a:lnTo>
                  <a:lnTo>
                    <a:pt x="495" y="1156"/>
                  </a:lnTo>
                  <a:lnTo>
                    <a:pt x="495" y="1111"/>
                  </a:lnTo>
                  <a:lnTo>
                    <a:pt x="510" y="1065"/>
                  </a:lnTo>
                  <a:lnTo>
                    <a:pt x="510" y="1020"/>
                  </a:lnTo>
                  <a:lnTo>
                    <a:pt x="510" y="945"/>
                  </a:lnTo>
                  <a:lnTo>
                    <a:pt x="525" y="795"/>
                  </a:lnTo>
                  <a:lnTo>
                    <a:pt x="525" y="615"/>
                  </a:lnTo>
                  <a:lnTo>
                    <a:pt x="525" y="135"/>
                  </a:lnTo>
                  <a:lnTo>
                    <a:pt x="330" y="150"/>
                  </a:lnTo>
                  <a:lnTo>
                    <a:pt x="270" y="165"/>
                  </a:lnTo>
                  <a:lnTo>
                    <a:pt x="210" y="165"/>
                  </a:lnTo>
                  <a:lnTo>
                    <a:pt x="180" y="180"/>
                  </a:lnTo>
                  <a:lnTo>
                    <a:pt x="150" y="195"/>
                  </a:lnTo>
                  <a:lnTo>
                    <a:pt x="135" y="210"/>
                  </a:lnTo>
                  <a:lnTo>
                    <a:pt x="120" y="225"/>
                  </a:lnTo>
                  <a:lnTo>
                    <a:pt x="120" y="240"/>
                  </a:lnTo>
                  <a:lnTo>
                    <a:pt x="105" y="255"/>
                  </a:lnTo>
                  <a:lnTo>
                    <a:pt x="90" y="315"/>
                  </a:lnTo>
                  <a:lnTo>
                    <a:pt x="60" y="375"/>
                  </a:lnTo>
                  <a:lnTo>
                    <a:pt x="60" y="420"/>
                  </a:lnTo>
                  <a:lnTo>
                    <a:pt x="60" y="480"/>
                  </a:lnTo>
                  <a:lnTo>
                    <a:pt x="60" y="525"/>
                  </a:lnTo>
                  <a:lnTo>
                    <a:pt x="60" y="570"/>
                  </a:lnTo>
                  <a:lnTo>
                    <a:pt x="60" y="615"/>
                  </a:lnTo>
                  <a:lnTo>
                    <a:pt x="75" y="645"/>
                  </a:lnTo>
                  <a:lnTo>
                    <a:pt x="105" y="705"/>
                  </a:lnTo>
                  <a:lnTo>
                    <a:pt x="120" y="720"/>
                  </a:lnTo>
                  <a:lnTo>
                    <a:pt x="135" y="735"/>
                  </a:lnTo>
                  <a:lnTo>
                    <a:pt x="150" y="735"/>
                  </a:lnTo>
                  <a:lnTo>
                    <a:pt x="180" y="735"/>
                  </a:lnTo>
                  <a:lnTo>
                    <a:pt x="195" y="720"/>
                  </a:lnTo>
                  <a:lnTo>
                    <a:pt x="195" y="690"/>
                  </a:lnTo>
                  <a:lnTo>
                    <a:pt x="210" y="660"/>
                  </a:lnTo>
                  <a:lnTo>
                    <a:pt x="210" y="630"/>
                  </a:lnTo>
                  <a:lnTo>
                    <a:pt x="225" y="570"/>
                  </a:lnTo>
                  <a:lnTo>
                    <a:pt x="225" y="540"/>
                  </a:lnTo>
                  <a:lnTo>
                    <a:pt x="210" y="495"/>
                  </a:lnTo>
                  <a:lnTo>
                    <a:pt x="210" y="480"/>
                  </a:lnTo>
                  <a:lnTo>
                    <a:pt x="195" y="465"/>
                  </a:lnTo>
                  <a:lnTo>
                    <a:pt x="180" y="450"/>
                  </a:lnTo>
                  <a:lnTo>
                    <a:pt x="165" y="450"/>
                  </a:lnTo>
                  <a:lnTo>
                    <a:pt x="165" y="405"/>
                  </a:lnTo>
                  <a:lnTo>
                    <a:pt x="180" y="375"/>
                  </a:lnTo>
                  <a:lnTo>
                    <a:pt x="180" y="345"/>
                  </a:lnTo>
                  <a:lnTo>
                    <a:pt x="195" y="330"/>
                  </a:lnTo>
                  <a:lnTo>
                    <a:pt x="210" y="315"/>
                  </a:lnTo>
                  <a:lnTo>
                    <a:pt x="225" y="315"/>
                  </a:lnTo>
                  <a:lnTo>
                    <a:pt x="240" y="330"/>
                  </a:lnTo>
                  <a:lnTo>
                    <a:pt x="255" y="345"/>
                  </a:lnTo>
                  <a:lnTo>
                    <a:pt x="255" y="315"/>
                  </a:lnTo>
                  <a:lnTo>
                    <a:pt x="255" y="285"/>
                  </a:lnTo>
                  <a:lnTo>
                    <a:pt x="270" y="255"/>
                  </a:lnTo>
                  <a:lnTo>
                    <a:pt x="285" y="255"/>
                  </a:lnTo>
                  <a:lnTo>
                    <a:pt x="300" y="255"/>
                  </a:lnTo>
                  <a:lnTo>
                    <a:pt x="315" y="285"/>
                  </a:lnTo>
                  <a:lnTo>
                    <a:pt x="315" y="315"/>
                  </a:lnTo>
                  <a:lnTo>
                    <a:pt x="330" y="270"/>
                  </a:lnTo>
                  <a:lnTo>
                    <a:pt x="345" y="240"/>
                  </a:lnTo>
                  <a:lnTo>
                    <a:pt x="375" y="225"/>
                  </a:lnTo>
                  <a:lnTo>
                    <a:pt x="390" y="225"/>
                  </a:lnTo>
                  <a:lnTo>
                    <a:pt x="405" y="225"/>
                  </a:lnTo>
                  <a:lnTo>
                    <a:pt x="435" y="255"/>
                  </a:lnTo>
                  <a:lnTo>
                    <a:pt x="450" y="285"/>
                  </a:lnTo>
                  <a:lnTo>
                    <a:pt x="450" y="330"/>
                  </a:lnTo>
                  <a:lnTo>
                    <a:pt x="435" y="315"/>
                  </a:lnTo>
                  <a:lnTo>
                    <a:pt x="405" y="315"/>
                  </a:lnTo>
                  <a:lnTo>
                    <a:pt x="390" y="330"/>
                  </a:lnTo>
                  <a:lnTo>
                    <a:pt x="375" y="360"/>
                  </a:lnTo>
                  <a:lnTo>
                    <a:pt x="360" y="405"/>
                  </a:lnTo>
                  <a:lnTo>
                    <a:pt x="345" y="450"/>
                  </a:lnTo>
                  <a:lnTo>
                    <a:pt x="330" y="510"/>
                  </a:lnTo>
                  <a:lnTo>
                    <a:pt x="315" y="570"/>
                  </a:lnTo>
                  <a:lnTo>
                    <a:pt x="300" y="660"/>
                  </a:lnTo>
                  <a:lnTo>
                    <a:pt x="270" y="750"/>
                  </a:lnTo>
                  <a:lnTo>
                    <a:pt x="240" y="825"/>
                  </a:lnTo>
                  <a:lnTo>
                    <a:pt x="210" y="870"/>
                  </a:lnTo>
                  <a:lnTo>
                    <a:pt x="165" y="900"/>
                  </a:lnTo>
                  <a:lnTo>
                    <a:pt x="135" y="900"/>
                  </a:lnTo>
                  <a:lnTo>
                    <a:pt x="105" y="885"/>
                  </a:lnTo>
                  <a:lnTo>
                    <a:pt x="90" y="870"/>
                  </a:lnTo>
                  <a:lnTo>
                    <a:pt x="75" y="840"/>
                  </a:lnTo>
                  <a:lnTo>
                    <a:pt x="60" y="810"/>
                  </a:lnTo>
                  <a:lnTo>
                    <a:pt x="30" y="735"/>
                  </a:lnTo>
                  <a:lnTo>
                    <a:pt x="15" y="675"/>
                  </a:lnTo>
                  <a:lnTo>
                    <a:pt x="0" y="600"/>
                  </a:lnTo>
                  <a:lnTo>
                    <a:pt x="0" y="540"/>
                  </a:lnTo>
                  <a:lnTo>
                    <a:pt x="0" y="465"/>
                  </a:lnTo>
                  <a:lnTo>
                    <a:pt x="0" y="390"/>
                  </a:lnTo>
                  <a:lnTo>
                    <a:pt x="15" y="330"/>
                  </a:lnTo>
                  <a:lnTo>
                    <a:pt x="30" y="255"/>
                  </a:lnTo>
                  <a:lnTo>
                    <a:pt x="60" y="135"/>
                  </a:lnTo>
                  <a:lnTo>
                    <a:pt x="75" y="135"/>
                  </a:lnTo>
                  <a:lnTo>
                    <a:pt x="75" y="120"/>
                  </a:lnTo>
                  <a:lnTo>
                    <a:pt x="90" y="90"/>
                  </a:lnTo>
                  <a:lnTo>
                    <a:pt x="120" y="60"/>
                  </a:lnTo>
                  <a:lnTo>
                    <a:pt x="150" y="45"/>
                  </a:lnTo>
                  <a:lnTo>
                    <a:pt x="180" y="30"/>
                  </a:lnTo>
                  <a:lnTo>
                    <a:pt x="255" y="0"/>
                  </a:lnTo>
                  <a:lnTo>
                    <a:pt x="330" y="0"/>
                  </a:lnTo>
                  <a:lnTo>
                    <a:pt x="585" y="0"/>
                  </a:lnTo>
                  <a:lnTo>
                    <a:pt x="585" y="630"/>
                  </a:lnTo>
                  <a:lnTo>
                    <a:pt x="585" y="825"/>
                  </a:lnTo>
                  <a:lnTo>
                    <a:pt x="570" y="1005"/>
                  </a:lnTo>
                  <a:lnTo>
                    <a:pt x="570" y="1096"/>
                  </a:lnTo>
                  <a:lnTo>
                    <a:pt x="555" y="1156"/>
                  </a:lnTo>
                  <a:lnTo>
                    <a:pt x="540" y="1216"/>
                  </a:lnTo>
                  <a:lnTo>
                    <a:pt x="540" y="1276"/>
                  </a:lnTo>
                  <a:lnTo>
                    <a:pt x="525" y="1291"/>
                  </a:lnTo>
                  <a:lnTo>
                    <a:pt x="510" y="1336"/>
                  </a:lnTo>
                  <a:lnTo>
                    <a:pt x="480" y="1381"/>
                  </a:lnTo>
                  <a:close/>
                </a:path>
              </a:pathLst>
            </a:custGeom>
            <a:solidFill>
              <a:srgbClr val="B20065"/>
            </a:solidFill>
            <a:ln w="9525">
              <a:solidFill>
                <a:srgbClr val="0000FF"/>
              </a:solidFill>
              <a:round/>
              <a:headEnd/>
              <a:tailEnd/>
            </a:ln>
          </p:spPr>
          <p:txBody>
            <a:bodyPr/>
            <a:lstStyle/>
            <a:p>
              <a:endParaRPr lang="en-US"/>
            </a:p>
          </p:txBody>
        </p:sp>
        <p:sp>
          <p:nvSpPr>
            <p:cNvPr id="17414" name="Freeform 4">
              <a:extLst>
                <a:ext uri="{FF2B5EF4-FFF2-40B4-BE49-F238E27FC236}">
                  <a16:creationId xmlns:a16="http://schemas.microsoft.com/office/drawing/2014/main" xmlns="" id="{8C3DCC70-36AA-4EEE-A281-2DF12960D441}"/>
                </a:ext>
              </a:extLst>
            </p:cNvPr>
            <p:cNvSpPr>
              <a:spLocks/>
            </p:cNvSpPr>
            <p:nvPr/>
          </p:nvSpPr>
          <p:spPr bwMode="auto">
            <a:xfrm>
              <a:off x="1710" y="1254"/>
              <a:ext cx="697" cy="1662"/>
            </a:xfrm>
            <a:custGeom>
              <a:avLst/>
              <a:gdLst>
                <a:gd name="T0" fmla="*/ 474 w 585"/>
                <a:gd name="T1" fmla="*/ 2997 h 1471"/>
                <a:gd name="T2" fmla="*/ 687 w 585"/>
                <a:gd name="T3" fmla="*/ 3029 h 1471"/>
                <a:gd name="T4" fmla="*/ 944 w 585"/>
                <a:gd name="T5" fmla="*/ 2749 h 1471"/>
                <a:gd name="T6" fmla="*/ 1031 w 585"/>
                <a:gd name="T7" fmla="*/ 2436 h 1471"/>
                <a:gd name="T8" fmla="*/ 988 w 585"/>
                <a:gd name="T9" fmla="*/ 1934 h 1471"/>
                <a:gd name="T10" fmla="*/ 776 w 585"/>
                <a:gd name="T11" fmla="*/ 1467 h 1471"/>
                <a:gd name="T12" fmla="*/ 514 w 585"/>
                <a:gd name="T13" fmla="*/ 1247 h 1471"/>
                <a:gd name="T14" fmla="*/ 387 w 585"/>
                <a:gd name="T15" fmla="*/ 966 h 1471"/>
                <a:gd name="T16" fmla="*/ 387 w 585"/>
                <a:gd name="T17" fmla="*/ 687 h 1471"/>
                <a:gd name="T18" fmla="*/ 255 w 585"/>
                <a:gd name="T19" fmla="*/ 876 h 1471"/>
                <a:gd name="T20" fmla="*/ 301 w 585"/>
                <a:gd name="T21" fmla="*/ 1187 h 1471"/>
                <a:gd name="T22" fmla="*/ 343 w 585"/>
                <a:gd name="T23" fmla="*/ 1374 h 1471"/>
                <a:gd name="T24" fmla="*/ 301 w 585"/>
                <a:gd name="T25" fmla="*/ 1559 h 1471"/>
                <a:gd name="T26" fmla="*/ 387 w 585"/>
                <a:gd name="T27" fmla="*/ 1717 h 1471"/>
                <a:gd name="T28" fmla="*/ 387 w 585"/>
                <a:gd name="T29" fmla="*/ 1872 h 1471"/>
                <a:gd name="T30" fmla="*/ 387 w 585"/>
                <a:gd name="T31" fmla="*/ 2059 h 1471"/>
                <a:gd name="T32" fmla="*/ 514 w 585"/>
                <a:gd name="T33" fmla="*/ 2153 h 1471"/>
                <a:gd name="T34" fmla="*/ 556 w 585"/>
                <a:gd name="T35" fmla="*/ 1934 h 1471"/>
                <a:gd name="T36" fmla="*/ 643 w 585"/>
                <a:gd name="T37" fmla="*/ 1872 h 1471"/>
                <a:gd name="T38" fmla="*/ 816 w 585"/>
                <a:gd name="T39" fmla="*/ 2029 h 1471"/>
                <a:gd name="T40" fmla="*/ 855 w 585"/>
                <a:gd name="T41" fmla="*/ 2280 h 1471"/>
                <a:gd name="T42" fmla="*/ 776 w 585"/>
                <a:gd name="T43" fmla="*/ 2562 h 1471"/>
                <a:gd name="T44" fmla="*/ 687 w 585"/>
                <a:gd name="T45" fmla="*/ 2749 h 1471"/>
                <a:gd name="T46" fmla="*/ 514 w 585"/>
                <a:gd name="T47" fmla="*/ 2720 h 1471"/>
                <a:gd name="T48" fmla="*/ 301 w 585"/>
                <a:gd name="T49" fmla="*/ 2468 h 1471"/>
                <a:gd name="T50" fmla="*/ 255 w 585"/>
                <a:gd name="T51" fmla="*/ 2311 h 1471"/>
                <a:gd name="T52" fmla="*/ 213 w 585"/>
                <a:gd name="T53" fmla="*/ 1967 h 1471"/>
                <a:gd name="T54" fmla="*/ 170 w 585"/>
                <a:gd name="T55" fmla="*/ 281 h 1471"/>
                <a:gd name="T56" fmla="*/ 1075 w 585"/>
                <a:gd name="T57" fmla="*/ 342 h 1471"/>
                <a:gd name="T58" fmla="*/ 1288 w 585"/>
                <a:gd name="T59" fmla="*/ 436 h 1471"/>
                <a:gd name="T60" fmla="*/ 1376 w 585"/>
                <a:gd name="T61" fmla="*/ 530 h 1471"/>
                <a:gd name="T62" fmla="*/ 1504 w 585"/>
                <a:gd name="T63" fmla="*/ 876 h 1471"/>
                <a:gd name="T64" fmla="*/ 1504 w 585"/>
                <a:gd name="T65" fmla="*/ 1187 h 1471"/>
                <a:gd name="T66" fmla="*/ 1417 w 585"/>
                <a:gd name="T67" fmla="*/ 1404 h 1471"/>
                <a:gd name="T68" fmla="*/ 1288 w 585"/>
                <a:gd name="T69" fmla="*/ 1530 h 1471"/>
                <a:gd name="T70" fmla="*/ 1158 w 585"/>
                <a:gd name="T71" fmla="*/ 1497 h 1471"/>
                <a:gd name="T72" fmla="*/ 1031 w 585"/>
                <a:gd name="T73" fmla="*/ 1187 h 1471"/>
                <a:gd name="T74" fmla="*/ 1075 w 585"/>
                <a:gd name="T75" fmla="*/ 997 h 1471"/>
                <a:gd name="T76" fmla="*/ 1201 w 585"/>
                <a:gd name="T77" fmla="*/ 936 h 1471"/>
                <a:gd name="T78" fmla="*/ 1158 w 585"/>
                <a:gd name="T79" fmla="*/ 719 h 1471"/>
                <a:gd name="T80" fmla="*/ 1031 w 585"/>
                <a:gd name="T81" fmla="*/ 655 h 1471"/>
                <a:gd name="T82" fmla="*/ 944 w 585"/>
                <a:gd name="T83" fmla="*/ 655 h 1471"/>
                <a:gd name="T84" fmla="*/ 855 w 585"/>
                <a:gd name="T85" fmla="*/ 530 h 1471"/>
                <a:gd name="T86" fmla="*/ 776 w 585"/>
                <a:gd name="T87" fmla="*/ 592 h 1471"/>
                <a:gd name="T88" fmla="*/ 687 w 585"/>
                <a:gd name="T89" fmla="*/ 499 h 1471"/>
                <a:gd name="T90" fmla="*/ 514 w 585"/>
                <a:gd name="T91" fmla="*/ 468 h 1471"/>
                <a:gd name="T92" fmla="*/ 387 w 585"/>
                <a:gd name="T93" fmla="*/ 687 h 1471"/>
                <a:gd name="T94" fmla="*/ 556 w 585"/>
                <a:gd name="T95" fmla="*/ 687 h 1471"/>
                <a:gd name="T96" fmla="*/ 729 w 585"/>
                <a:gd name="T97" fmla="*/ 936 h 1471"/>
                <a:gd name="T98" fmla="*/ 816 w 585"/>
                <a:gd name="T99" fmla="*/ 1374 h 1471"/>
                <a:gd name="T100" fmla="*/ 1075 w 585"/>
                <a:gd name="T101" fmla="*/ 1810 h 1471"/>
                <a:gd name="T102" fmla="*/ 1376 w 585"/>
                <a:gd name="T103" fmla="*/ 1842 h 1471"/>
                <a:gd name="T104" fmla="*/ 1504 w 585"/>
                <a:gd name="T105" fmla="*/ 1685 h 1471"/>
                <a:gd name="T106" fmla="*/ 1673 w 585"/>
                <a:gd name="T107" fmla="*/ 1247 h 1471"/>
                <a:gd name="T108" fmla="*/ 1673 w 585"/>
                <a:gd name="T109" fmla="*/ 812 h 1471"/>
                <a:gd name="T110" fmla="*/ 1544 w 585"/>
                <a:gd name="T111" fmla="*/ 404 h 1471"/>
                <a:gd name="T112" fmla="*/ 1417 w 585"/>
                <a:gd name="T113" fmla="*/ 188 h 1471"/>
                <a:gd name="T114" fmla="*/ 1158 w 585"/>
                <a:gd name="T115" fmla="*/ 62 h 1471"/>
                <a:gd name="T116" fmla="*/ 729 w 585"/>
                <a:gd name="T117" fmla="*/ 0 h 1471"/>
                <a:gd name="T118" fmla="*/ 0 w 585"/>
                <a:gd name="T119" fmla="*/ 1309 h 1471"/>
                <a:gd name="T120" fmla="*/ 43 w 585"/>
                <a:gd name="T121" fmla="*/ 2280 h 1471"/>
                <a:gd name="T122" fmla="*/ 129 w 585"/>
                <a:gd name="T123" fmla="*/ 2655 h 1471"/>
                <a:gd name="T124" fmla="*/ 301 w 585"/>
                <a:gd name="T125" fmla="*/ 2873 h 1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71"/>
                <a:gd name="T191" fmla="*/ 585 w 585"/>
                <a:gd name="T192" fmla="*/ 1471 h 1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71">
                  <a:moveTo>
                    <a:pt x="105" y="1381"/>
                  </a:moveTo>
                  <a:lnTo>
                    <a:pt x="135" y="1426"/>
                  </a:lnTo>
                  <a:lnTo>
                    <a:pt x="165" y="1441"/>
                  </a:lnTo>
                  <a:lnTo>
                    <a:pt x="195" y="1456"/>
                  </a:lnTo>
                  <a:lnTo>
                    <a:pt x="210" y="1471"/>
                  </a:lnTo>
                  <a:lnTo>
                    <a:pt x="240" y="1456"/>
                  </a:lnTo>
                  <a:lnTo>
                    <a:pt x="270" y="1426"/>
                  </a:lnTo>
                  <a:lnTo>
                    <a:pt x="300" y="1381"/>
                  </a:lnTo>
                  <a:lnTo>
                    <a:pt x="330" y="1321"/>
                  </a:lnTo>
                  <a:lnTo>
                    <a:pt x="345" y="1276"/>
                  </a:lnTo>
                  <a:lnTo>
                    <a:pt x="345" y="1216"/>
                  </a:lnTo>
                  <a:lnTo>
                    <a:pt x="360" y="1171"/>
                  </a:lnTo>
                  <a:lnTo>
                    <a:pt x="360" y="1126"/>
                  </a:lnTo>
                  <a:lnTo>
                    <a:pt x="360" y="1035"/>
                  </a:lnTo>
                  <a:lnTo>
                    <a:pt x="345" y="930"/>
                  </a:lnTo>
                  <a:lnTo>
                    <a:pt x="330" y="840"/>
                  </a:lnTo>
                  <a:lnTo>
                    <a:pt x="300" y="765"/>
                  </a:lnTo>
                  <a:lnTo>
                    <a:pt x="270" y="705"/>
                  </a:lnTo>
                  <a:lnTo>
                    <a:pt x="240" y="660"/>
                  </a:lnTo>
                  <a:lnTo>
                    <a:pt x="210" y="645"/>
                  </a:lnTo>
                  <a:lnTo>
                    <a:pt x="180" y="600"/>
                  </a:lnTo>
                  <a:lnTo>
                    <a:pt x="165" y="570"/>
                  </a:lnTo>
                  <a:lnTo>
                    <a:pt x="150" y="525"/>
                  </a:lnTo>
                  <a:lnTo>
                    <a:pt x="135" y="465"/>
                  </a:lnTo>
                  <a:lnTo>
                    <a:pt x="135" y="420"/>
                  </a:lnTo>
                  <a:lnTo>
                    <a:pt x="135" y="375"/>
                  </a:lnTo>
                  <a:lnTo>
                    <a:pt x="135" y="330"/>
                  </a:lnTo>
                  <a:lnTo>
                    <a:pt x="120" y="345"/>
                  </a:lnTo>
                  <a:lnTo>
                    <a:pt x="105" y="390"/>
                  </a:lnTo>
                  <a:lnTo>
                    <a:pt x="90" y="420"/>
                  </a:lnTo>
                  <a:lnTo>
                    <a:pt x="90" y="480"/>
                  </a:lnTo>
                  <a:lnTo>
                    <a:pt x="90" y="525"/>
                  </a:lnTo>
                  <a:lnTo>
                    <a:pt x="105" y="570"/>
                  </a:lnTo>
                  <a:lnTo>
                    <a:pt x="120" y="615"/>
                  </a:lnTo>
                  <a:lnTo>
                    <a:pt x="135" y="645"/>
                  </a:lnTo>
                  <a:lnTo>
                    <a:pt x="120" y="660"/>
                  </a:lnTo>
                  <a:lnTo>
                    <a:pt x="105" y="690"/>
                  </a:lnTo>
                  <a:lnTo>
                    <a:pt x="105" y="720"/>
                  </a:lnTo>
                  <a:lnTo>
                    <a:pt x="105" y="750"/>
                  </a:lnTo>
                  <a:lnTo>
                    <a:pt x="105" y="780"/>
                  </a:lnTo>
                  <a:lnTo>
                    <a:pt x="120" y="810"/>
                  </a:lnTo>
                  <a:lnTo>
                    <a:pt x="135" y="825"/>
                  </a:lnTo>
                  <a:lnTo>
                    <a:pt x="150" y="840"/>
                  </a:lnTo>
                  <a:lnTo>
                    <a:pt x="135" y="870"/>
                  </a:lnTo>
                  <a:lnTo>
                    <a:pt x="135" y="900"/>
                  </a:lnTo>
                  <a:lnTo>
                    <a:pt x="135" y="930"/>
                  </a:lnTo>
                  <a:lnTo>
                    <a:pt x="135" y="960"/>
                  </a:lnTo>
                  <a:lnTo>
                    <a:pt x="135" y="990"/>
                  </a:lnTo>
                  <a:lnTo>
                    <a:pt x="150" y="1020"/>
                  </a:lnTo>
                  <a:lnTo>
                    <a:pt x="165" y="1035"/>
                  </a:lnTo>
                  <a:lnTo>
                    <a:pt x="180" y="1035"/>
                  </a:lnTo>
                  <a:lnTo>
                    <a:pt x="180" y="990"/>
                  </a:lnTo>
                  <a:lnTo>
                    <a:pt x="195" y="960"/>
                  </a:lnTo>
                  <a:lnTo>
                    <a:pt x="195" y="930"/>
                  </a:lnTo>
                  <a:lnTo>
                    <a:pt x="210" y="915"/>
                  </a:lnTo>
                  <a:lnTo>
                    <a:pt x="225" y="900"/>
                  </a:lnTo>
                  <a:lnTo>
                    <a:pt x="255" y="915"/>
                  </a:lnTo>
                  <a:lnTo>
                    <a:pt x="285" y="960"/>
                  </a:lnTo>
                  <a:lnTo>
                    <a:pt x="285" y="975"/>
                  </a:lnTo>
                  <a:lnTo>
                    <a:pt x="300" y="1020"/>
                  </a:lnTo>
                  <a:lnTo>
                    <a:pt x="300" y="1065"/>
                  </a:lnTo>
                  <a:lnTo>
                    <a:pt x="300" y="1096"/>
                  </a:lnTo>
                  <a:lnTo>
                    <a:pt x="300" y="1156"/>
                  </a:lnTo>
                  <a:lnTo>
                    <a:pt x="285" y="1201"/>
                  </a:lnTo>
                  <a:lnTo>
                    <a:pt x="270" y="1231"/>
                  </a:lnTo>
                  <a:lnTo>
                    <a:pt x="270" y="1276"/>
                  </a:lnTo>
                  <a:lnTo>
                    <a:pt x="255" y="1291"/>
                  </a:lnTo>
                  <a:lnTo>
                    <a:pt x="240" y="1321"/>
                  </a:lnTo>
                  <a:lnTo>
                    <a:pt x="210" y="1321"/>
                  </a:lnTo>
                  <a:lnTo>
                    <a:pt x="195" y="1321"/>
                  </a:lnTo>
                  <a:lnTo>
                    <a:pt x="180" y="1306"/>
                  </a:lnTo>
                  <a:lnTo>
                    <a:pt x="150" y="1291"/>
                  </a:lnTo>
                  <a:lnTo>
                    <a:pt x="135" y="1246"/>
                  </a:lnTo>
                  <a:lnTo>
                    <a:pt x="105" y="1186"/>
                  </a:lnTo>
                  <a:lnTo>
                    <a:pt x="105" y="1171"/>
                  </a:lnTo>
                  <a:lnTo>
                    <a:pt x="90" y="1156"/>
                  </a:lnTo>
                  <a:lnTo>
                    <a:pt x="90" y="1111"/>
                  </a:lnTo>
                  <a:lnTo>
                    <a:pt x="75" y="1065"/>
                  </a:lnTo>
                  <a:lnTo>
                    <a:pt x="75" y="1020"/>
                  </a:lnTo>
                  <a:lnTo>
                    <a:pt x="75" y="945"/>
                  </a:lnTo>
                  <a:lnTo>
                    <a:pt x="60" y="795"/>
                  </a:lnTo>
                  <a:lnTo>
                    <a:pt x="60" y="615"/>
                  </a:lnTo>
                  <a:lnTo>
                    <a:pt x="60" y="135"/>
                  </a:lnTo>
                  <a:lnTo>
                    <a:pt x="255" y="150"/>
                  </a:lnTo>
                  <a:lnTo>
                    <a:pt x="315" y="165"/>
                  </a:lnTo>
                  <a:lnTo>
                    <a:pt x="375" y="165"/>
                  </a:lnTo>
                  <a:lnTo>
                    <a:pt x="405" y="180"/>
                  </a:lnTo>
                  <a:lnTo>
                    <a:pt x="435" y="195"/>
                  </a:lnTo>
                  <a:lnTo>
                    <a:pt x="450" y="210"/>
                  </a:lnTo>
                  <a:lnTo>
                    <a:pt x="465" y="225"/>
                  </a:lnTo>
                  <a:lnTo>
                    <a:pt x="480" y="240"/>
                  </a:lnTo>
                  <a:lnTo>
                    <a:pt x="480" y="255"/>
                  </a:lnTo>
                  <a:lnTo>
                    <a:pt x="510" y="315"/>
                  </a:lnTo>
                  <a:lnTo>
                    <a:pt x="525" y="375"/>
                  </a:lnTo>
                  <a:lnTo>
                    <a:pt x="525" y="420"/>
                  </a:lnTo>
                  <a:lnTo>
                    <a:pt x="540" y="480"/>
                  </a:lnTo>
                  <a:lnTo>
                    <a:pt x="540" y="525"/>
                  </a:lnTo>
                  <a:lnTo>
                    <a:pt x="525" y="570"/>
                  </a:lnTo>
                  <a:lnTo>
                    <a:pt x="525" y="615"/>
                  </a:lnTo>
                  <a:lnTo>
                    <a:pt x="510" y="645"/>
                  </a:lnTo>
                  <a:lnTo>
                    <a:pt x="495" y="675"/>
                  </a:lnTo>
                  <a:lnTo>
                    <a:pt x="480" y="705"/>
                  </a:lnTo>
                  <a:lnTo>
                    <a:pt x="465" y="720"/>
                  </a:lnTo>
                  <a:lnTo>
                    <a:pt x="450" y="735"/>
                  </a:lnTo>
                  <a:lnTo>
                    <a:pt x="435" y="735"/>
                  </a:lnTo>
                  <a:lnTo>
                    <a:pt x="405" y="735"/>
                  </a:lnTo>
                  <a:lnTo>
                    <a:pt x="405" y="720"/>
                  </a:lnTo>
                  <a:lnTo>
                    <a:pt x="390" y="690"/>
                  </a:lnTo>
                  <a:lnTo>
                    <a:pt x="375" y="630"/>
                  </a:lnTo>
                  <a:lnTo>
                    <a:pt x="360" y="570"/>
                  </a:lnTo>
                  <a:lnTo>
                    <a:pt x="360" y="540"/>
                  </a:lnTo>
                  <a:lnTo>
                    <a:pt x="375" y="495"/>
                  </a:lnTo>
                  <a:lnTo>
                    <a:pt x="375" y="480"/>
                  </a:lnTo>
                  <a:lnTo>
                    <a:pt x="390" y="465"/>
                  </a:lnTo>
                  <a:lnTo>
                    <a:pt x="405" y="450"/>
                  </a:lnTo>
                  <a:lnTo>
                    <a:pt x="420" y="450"/>
                  </a:lnTo>
                  <a:lnTo>
                    <a:pt x="420" y="405"/>
                  </a:lnTo>
                  <a:lnTo>
                    <a:pt x="405" y="375"/>
                  </a:lnTo>
                  <a:lnTo>
                    <a:pt x="405" y="345"/>
                  </a:lnTo>
                  <a:lnTo>
                    <a:pt x="390" y="330"/>
                  </a:lnTo>
                  <a:lnTo>
                    <a:pt x="375" y="315"/>
                  </a:lnTo>
                  <a:lnTo>
                    <a:pt x="360" y="315"/>
                  </a:lnTo>
                  <a:lnTo>
                    <a:pt x="345" y="330"/>
                  </a:lnTo>
                  <a:lnTo>
                    <a:pt x="330" y="345"/>
                  </a:lnTo>
                  <a:lnTo>
                    <a:pt x="330" y="315"/>
                  </a:lnTo>
                  <a:lnTo>
                    <a:pt x="330" y="285"/>
                  </a:lnTo>
                  <a:lnTo>
                    <a:pt x="315" y="255"/>
                  </a:lnTo>
                  <a:lnTo>
                    <a:pt x="300" y="255"/>
                  </a:lnTo>
                  <a:lnTo>
                    <a:pt x="285" y="255"/>
                  </a:lnTo>
                  <a:lnTo>
                    <a:pt x="270" y="285"/>
                  </a:lnTo>
                  <a:lnTo>
                    <a:pt x="270" y="315"/>
                  </a:lnTo>
                  <a:lnTo>
                    <a:pt x="255" y="270"/>
                  </a:lnTo>
                  <a:lnTo>
                    <a:pt x="240" y="240"/>
                  </a:lnTo>
                  <a:lnTo>
                    <a:pt x="210" y="225"/>
                  </a:lnTo>
                  <a:lnTo>
                    <a:pt x="195" y="225"/>
                  </a:lnTo>
                  <a:lnTo>
                    <a:pt x="180" y="225"/>
                  </a:lnTo>
                  <a:lnTo>
                    <a:pt x="165" y="255"/>
                  </a:lnTo>
                  <a:lnTo>
                    <a:pt x="150" y="285"/>
                  </a:lnTo>
                  <a:lnTo>
                    <a:pt x="135" y="330"/>
                  </a:lnTo>
                  <a:lnTo>
                    <a:pt x="150" y="315"/>
                  </a:lnTo>
                  <a:lnTo>
                    <a:pt x="180" y="315"/>
                  </a:lnTo>
                  <a:lnTo>
                    <a:pt x="195" y="330"/>
                  </a:lnTo>
                  <a:lnTo>
                    <a:pt x="210" y="360"/>
                  </a:lnTo>
                  <a:lnTo>
                    <a:pt x="225" y="405"/>
                  </a:lnTo>
                  <a:lnTo>
                    <a:pt x="255" y="450"/>
                  </a:lnTo>
                  <a:lnTo>
                    <a:pt x="255" y="510"/>
                  </a:lnTo>
                  <a:lnTo>
                    <a:pt x="270" y="570"/>
                  </a:lnTo>
                  <a:lnTo>
                    <a:pt x="285" y="660"/>
                  </a:lnTo>
                  <a:lnTo>
                    <a:pt x="315" y="750"/>
                  </a:lnTo>
                  <a:lnTo>
                    <a:pt x="345" y="825"/>
                  </a:lnTo>
                  <a:lnTo>
                    <a:pt x="375" y="870"/>
                  </a:lnTo>
                  <a:lnTo>
                    <a:pt x="420" y="900"/>
                  </a:lnTo>
                  <a:lnTo>
                    <a:pt x="450" y="900"/>
                  </a:lnTo>
                  <a:lnTo>
                    <a:pt x="480" y="885"/>
                  </a:lnTo>
                  <a:lnTo>
                    <a:pt x="495" y="870"/>
                  </a:lnTo>
                  <a:lnTo>
                    <a:pt x="510" y="840"/>
                  </a:lnTo>
                  <a:lnTo>
                    <a:pt x="525" y="810"/>
                  </a:lnTo>
                  <a:lnTo>
                    <a:pt x="555" y="735"/>
                  </a:lnTo>
                  <a:lnTo>
                    <a:pt x="570" y="675"/>
                  </a:lnTo>
                  <a:lnTo>
                    <a:pt x="585" y="600"/>
                  </a:lnTo>
                  <a:lnTo>
                    <a:pt x="585" y="540"/>
                  </a:lnTo>
                  <a:lnTo>
                    <a:pt x="585" y="465"/>
                  </a:lnTo>
                  <a:lnTo>
                    <a:pt x="585" y="390"/>
                  </a:lnTo>
                  <a:lnTo>
                    <a:pt x="570" y="330"/>
                  </a:lnTo>
                  <a:lnTo>
                    <a:pt x="555" y="255"/>
                  </a:lnTo>
                  <a:lnTo>
                    <a:pt x="540" y="195"/>
                  </a:lnTo>
                  <a:lnTo>
                    <a:pt x="525" y="135"/>
                  </a:lnTo>
                  <a:lnTo>
                    <a:pt x="510" y="120"/>
                  </a:lnTo>
                  <a:lnTo>
                    <a:pt x="495" y="90"/>
                  </a:lnTo>
                  <a:lnTo>
                    <a:pt x="465" y="60"/>
                  </a:lnTo>
                  <a:lnTo>
                    <a:pt x="435" y="45"/>
                  </a:lnTo>
                  <a:lnTo>
                    <a:pt x="405" y="30"/>
                  </a:lnTo>
                  <a:lnTo>
                    <a:pt x="330" y="0"/>
                  </a:lnTo>
                  <a:lnTo>
                    <a:pt x="255" y="0"/>
                  </a:lnTo>
                  <a:lnTo>
                    <a:pt x="0" y="0"/>
                  </a:lnTo>
                  <a:lnTo>
                    <a:pt x="0" y="630"/>
                  </a:lnTo>
                  <a:lnTo>
                    <a:pt x="0" y="825"/>
                  </a:lnTo>
                  <a:lnTo>
                    <a:pt x="15" y="1005"/>
                  </a:lnTo>
                  <a:lnTo>
                    <a:pt x="15" y="1096"/>
                  </a:lnTo>
                  <a:lnTo>
                    <a:pt x="30" y="1156"/>
                  </a:lnTo>
                  <a:lnTo>
                    <a:pt x="45" y="1216"/>
                  </a:lnTo>
                  <a:lnTo>
                    <a:pt x="45" y="1276"/>
                  </a:lnTo>
                  <a:lnTo>
                    <a:pt x="60" y="1291"/>
                  </a:lnTo>
                  <a:lnTo>
                    <a:pt x="90" y="1336"/>
                  </a:lnTo>
                  <a:lnTo>
                    <a:pt x="105" y="1381"/>
                  </a:lnTo>
                  <a:close/>
                </a:path>
              </a:pathLst>
            </a:custGeom>
            <a:solidFill>
              <a:srgbClr val="B20065"/>
            </a:solidFill>
            <a:ln w="9525">
              <a:solidFill>
                <a:srgbClr val="0000FF"/>
              </a:solidFill>
              <a:round/>
              <a:headEnd/>
              <a:tailEnd/>
            </a:ln>
          </p:spPr>
          <p:txBody>
            <a:bodyPr/>
            <a:lstStyle/>
            <a:p>
              <a:endParaRPr lang="en-US"/>
            </a:p>
          </p:txBody>
        </p:sp>
        <p:sp>
          <p:nvSpPr>
            <p:cNvPr id="17415" name="Freeform 5">
              <a:extLst>
                <a:ext uri="{FF2B5EF4-FFF2-40B4-BE49-F238E27FC236}">
                  <a16:creationId xmlns:a16="http://schemas.microsoft.com/office/drawing/2014/main" xmlns="" id="{EAFDB18E-00CB-408D-AA63-29A13D3ECC89}"/>
                </a:ext>
              </a:extLst>
            </p:cNvPr>
            <p:cNvSpPr>
              <a:spLocks/>
            </p:cNvSpPr>
            <p:nvPr/>
          </p:nvSpPr>
          <p:spPr bwMode="auto">
            <a:xfrm>
              <a:off x="10190" y="14087"/>
              <a:ext cx="697" cy="1645"/>
            </a:xfrm>
            <a:custGeom>
              <a:avLst/>
              <a:gdLst>
                <a:gd name="T0" fmla="*/ 1201 w 585"/>
                <a:gd name="T1" fmla="*/ 31 h 1456"/>
                <a:gd name="T2" fmla="*/ 988 w 585"/>
                <a:gd name="T3" fmla="*/ 31 h 1456"/>
                <a:gd name="T4" fmla="*/ 729 w 585"/>
                <a:gd name="T5" fmla="*/ 312 h 1456"/>
                <a:gd name="T6" fmla="*/ 643 w 585"/>
                <a:gd name="T7" fmla="*/ 592 h 1456"/>
                <a:gd name="T8" fmla="*/ 687 w 585"/>
                <a:gd name="T9" fmla="*/ 1093 h 1456"/>
                <a:gd name="T10" fmla="*/ 902 w 585"/>
                <a:gd name="T11" fmla="*/ 1560 h 1456"/>
                <a:gd name="T12" fmla="*/ 1158 w 585"/>
                <a:gd name="T13" fmla="*/ 1781 h 1456"/>
                <a:gd name="T14" fmla="*/ 1288 w 585"/>
                <a:gd name="T15" fmla="*/ 2061 h 1456"/>
                <a:gd name="T16" fmla="*/ 1288 w 585"/>
                <a:gd name="T17" fmla="*/ 2342 h 1456"/>
                <a:gd name="T18" fmla="*/ 1417 w 585"/>
                <a:gd name="T19" fmla="*/ 2155 h 1456"/>
                <a:gd name="T20" fmla="*/ 1376 w 585"/>
                <a:gd name="T21" fmla="*/ 1843 h 1456"/>
                <a:gd name="T22" fmla="*/ 1328 w 585"/>
                <a:gd name="T23" fmla="*/ 1655 h 1456"/>
                <a:gd name="T24" fmla="*/ 1376 w 585"/>
                <a:gd name="T25" fmla="*/ 1469 h 1456"/>
                <a:gd name="T26" fmla="*/ 1288 w 585"/>
                <a:gd name="T27" fmla="*/ 1314 h 1456"/>
                <a:gd name="T28" fmla="*/ 1288 w 585"/>
                <a:gd name="T29" fmla="*/ 1189 h 1456"/>
                <a:gd name="T30" fmla="*/ 1288 w 585"/>
                <a:gd name="T31" fmla="*/ 1000 h 1456"/>
                <a:gd name="T32" fmla="*/ 1158 w 585"/>
                <a:gd name="T33" fmla="*/ 877 h 1456"/>
                <a:gd name="T34" fmla="*/ 1115 w 585"/>
                <a:gd name="T35" fmla="*/ 1093 h 1456"/>
                <a:gd name="T36" fmla="*/ 1031 w 585"/>
                <a:gd name="T37" fmla="*/ 1157 h 1456"/>
                <a:gd name="T38" fmla="*/ 855 w 585"/>
                <a:gd name="T39" fmla="*/ 1000 h 1456"/>
                <a:gd name="T40" fmla="*/ 816 w 585"/>
                <a:gd name="T41" fmla="*/ 750 h 1456"/>
                <a:gd name="T42" fmla="*/ 902 w 585"/>
                <a:gd name="T43" fmla="*/ 468 h 1456"/>
                <a:gd name="T44" fmla="*/ 988 w 585"/>
                <a:gd name="T45" fmla="*/ 312 h 1456"/>
                <a:gd name="T46" fmla="*/ 1158 w 585"/>
                <a:gd name="T47" fmla="*/ 312 h 1456"/>
                <a:gd name="T48" fmla="*/ 1376 w 585"/>
                <a:gd name="T49" fmla="*/ 563 h 1456"/>
                <a:gd name="T50" fmla="*/ 1417 w 585"/>
                <a:gd name="T51" fmla="*/ 719 h 1456"/>
                <a:gd name="T52" fmla="*/ 1460 w 585"/>
                <a:gd name="T53" fmla="*/ 1093 h 1456"/>
                <a:gd name="T54" fmla="*/ 1504 w 585"/>
                <a:gd name="T55" fmla="*/ 2718 h 1456"/>
                <a:gd name="T56" fmla="*/ 776 w 585"/>
                <a:gd name="T57" fmla="*/ 2718 h 1456"/>
                <a:gd name="T58" fmla="*/ 430 w 585"/>
                <a:gd name="T59" fmla="*/ 2654 h 1456"/>
                <a:gd name="T60" fmla="*/ 301 w 585"/>
                <a:gd name="T61" fmla="*/ 2529 h 1456"/>
                <a:gd name="T62" fmla="*/ 170 w 585"/>
                <a:gd name="T63" fmla="*/ 2155 h 1456"/>
                <a:gd name="T64" fmla="*/ 170 w 585"/>
                <a:gd name="T65" fmla="*/ 1843 h 1456"/>
                <a:gd name="T66" fmla="*/ 301 w 585"/>
                <a:gd name="T67" fmla="*/ 1560 h 1456"/>
                <a:gd name="T68" fmla="*/ 430 w 585"/>
                <a:gd name="T69" fmla="*/ 1502 h 1456"/>
                <a:gd name="T70" fmla="*/ 556 w 585"/>
                <a:gd name="T71" fmla="*/ 1592 h 1456"/>
                <a:gd name="T72" fmla="*/ 643 w 585"/>
                <a:gd name="T73" fmla="*/ 1905 h 1456"/>
                <a:gd name="T74" fmla="*/ 556 w 585"/>
                <a:gd name="T75" fmla="*/ 2061 h 1456"/>
                <a:gd name="T76" fmla="*/ 474 w 585"/>
                <a:gd name="T77" fmla="*/ 2185 h 1456"/>
                <a:gd name="T78" fmla="*/ 556 w 585"/>
                <a:gd name="T79" fmla="*/ 2342 h 1456"/>
                <a:gd name="T80" fmla="*/ 687 w 585"/>
                <a:gd name="T81" fmla="*/ 2342 h 1456"/>
                <a:gd name="T82" fmla="*/ 729 w 585"/>
                <a:gd name="T83" fmla="*/ 2436 h 1456"/>
                <a:gd name="T84" fmla="*/ 816 w 585"/>
                <a:gd name="T85" fmla="*/ 2529 h 1456"/>
                <a:gd name="T86" fmla="*/ 902 w 585"/>
                <a:gd name="T87" fmla="*/ 2373 h 1456"/>
                <a:gd name="T88" fmla="*/ 1075 w 585"/>
                <a:gd name="T89" fmla="*/ 2562 h 1456"/>
                <a:gd name="T90" fmla="*/ 1244 w 585"/>
                <a:gd name="T91" fmla="*/ 2498 h 1456"/>
                <a:gd name="T92" fmla="*/ 1244 w 585"/>
                <a:gd name="T93" fmla="*/ 2373 h 1456"/>
                <a:gd name="T94" fmla="*/ 1075 w 585"/>
                <a:gd name="T95" fmla="*/ 2280 h 1456"/>
                <a:gd name="T96" fmla="*/ 944 w 585"/>
                <a:gd name="T97" fmla="*/ 1968 h 1456"/>
                <a:gd name="T98" fmla="*/ 776 w 585"/>
                <a:gd name="T99" fmla="*/ 1469 h 1456"/>
                <a:gd name="T100" fmla="*/ 474 w 585"/>
                <a:gd name="T101" fmla="*/ 1189 h 1456"/>
                <a:gd name="T102" fmla="*/ 255 w 585"/>
                <a:gd name="T103" fmla="*/ 1219 h 1456"/>
                <a:gd name="T104" fmla="*/ 87 w 585"/>
                <a:gd name="T105" fmla="*/ 1502 h 1456"/>
                <a:gd name="T106" fmla="*/ 0 w 585"/>
                <a:gd name="T107" fmla="*/ 1905 h 1456"/>
                <a:gd name="T108" fmla="*/ 43 w 585"/>
                <a:gd name="T109" fmla="*/ 2342 h 1456"/>
                <a:gd name="T110" fmla="*/ 170 w 585"/>
                <a:gd name="T111" fmla="*/ 2747 h 1456"/>
                <a:gd name="T112" fmla="*/ 343 w 585"/>
                <a:gd name="T113" fmla="*/ 2902 h 1456"/>
                <a:gd name="T114" fmla="*/ 729 w 585"/>
                <a:gd name="T115" fmla="*/ 3029 h 1456"/>
                <a:gd name="T116" fmla="*/ 1673 w 585"/>
                <a:gd name="T117" fmla="*/ 3029 h 1456"/>
                <a:gd name="T118" fmla="*/ 1673 w 585"/>
                <a:gd name="T119" fmla="*/ 1314 h 1456"/>
                <a:gd name="T120" fmla="*/ 1588 w 585"/>
                <a:gd name="T121" fmla="*/ 624 h 1456"/>
                <a:gd name="T122" fmla="*/ 1504 w 585"/>
                <a:gd name="T123" fmla="*/ 342 h 1456"/>
                <a:gd name="T124" fmla="*/ 1376 w 585"/>
                <a:gd name="T125" fmla="*/ 156 h 14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56"/>
                <a:gd name="T191" fmla="*/ 585 w 585"/>
                <a:gd name="T192" fmla="*/ 1456 h 14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56">
                  <a:moveTo>
                    <a:pt x="480" y="75"/>
                  </a:moveTo>
                  <a:lnTo>
                    <a:pt x="450" y="45"/>
                  </a:lnTo>
                  <a:lnTo>
                    <a:pt x="420" y="15"/>
                  </a:lnTo>
                  <a:lnTo>
                    <a:pt x="390" y="0"/>
                  </a:lnTo>
                  <a:lnTo>
                    <a:pt x="375" y="0"/>
                  </a:lnTo>
                  <a:lnTo>
                    <a:pt x="345" y="15"/>
                  </a:lnTo>
                  <a:lnTo>
                    <a:pt x="315" y="45"/>
                  </a:lnTo>
                  <a:lnTo>
                    <a:pt x="285" y="90"/>
                  </a:lnTo>
                  <a:lnTo>
                    <a:pt x="255" y="150"/>
                  </a:lnTo>
                  <a:lnTo>
                    <a:pt x="240" y="195"/>
                  </a:lnTo>
                  <a:lnTo>
                    <a:pt x="240" y="240"/>
                  </a:lnTo>
                  <a:lnTo>
                    <a:pt x="225" y="285"/>
                  </a:lnTo>
                  <a:lnTo>
                    <a:pt x="225" y="330"/>
                  </a:lnTo>
                  <a:lnTo>
                    <a:pt x="225" y="436"/>
                  </a:lnTo>
                  <a:lnTo>
                    <a:pt x="240" y="526"/>
                  </a:lnTo>
                  <a:lnTo>
                    <a:pt x="255" y="616"/>
                  </a:lnTo>
                  <a:lnTo>
                    <a:pt x="285" y="691"/>
                  </a:lnTo>
                  <a:lnTo>
                    <a:pt x="315" y="751"/>
                  </a:lnTo>
                  <a:lnTo>
                    <a:pt x="345" y="796"/>
                  </a:lnTo>
                  <a:lnTo>
                    <a:pt x="375" y="826"/>
                  </a:lnTo>
                  <a:lnTo>
                    <a:pt x="405" y="856"/>
                  </a:lnTo>
                  <a:lnTo>
                    <a:pt x="420" y="886"/>
                  </a:lnTo>
                  <a:lnTo>
                    <a:pt x="435" y="931"/>
                  </a:lnTo>
                  <a:lnTo>
                    <a:pt x="450" y="991"/>
                  </a:lnTo>
                  <a:lnTo>
                    <a:pt x="450" y="1036"/>
                  </a:lnTo>
                  <a:lnTo>
                    <a:pt x="450" y="1081"/>
                  </a:lnTo>
                  <a:lnTo>
                    <a:pt x="450" y="1126"/>
                  </a:lnTo>
                  <a:lnTo>
                    <a:pt x="465" y="1111"/>
                  </a:lnTo>
                  <a:lnTo>
                    <a:pt x="480" y="1081"/>
                  </a:lnTo>
                  <a:lnTo>
                    <a:pt x="495" y="1036"/>
                  </a:lnTo>
                  <a:lnTo>
                    <a:pt x="495" y="991"/>
                  </a:lnTo>
                  <a:lnTo>
                    <a:pt x="495" y="931"/>
                  </a:lnTo>
                  <a:lnTo>
                    <a:pt x="480" y="886"/>
                  </a:lnTo>
                  <a:lnTo>
                    <a:pt x="480" y="841"/>
                  </a:lnTo>
                  <a:lnTo>
                    <a:pt x="450" y="811"/>
                  </a:lnTo>
                  <a:lnTo>
                    <a:pt x="465" y="796"/>
                  </a:lnTo>
                  <a:lnTo>
                    <a:pt x="480" y="766"/>
                  </a:lnTo>
                  <a:lnTo>
                    <a:pt x="480" y="736"/>
                  </a:lnTo>
                  <a:lnTo>
                    <a:pt x="480" y="706"/>
                  </a:lnTo>
                  <a:lnTo>
                    <a:pt x="480" y="676"/>
                  </a:lnTo>
                  <a:lnTo>
                    <a:pt x="465" y="646"/>
                  </a:lnTo>
                  <a:lnTo>
                    <a:pt x="450" y="631"/>
                  </a:lnTo>
                  <a:lnTo>
                    <a:pt x="435" y="631"/>
                  </a:lnTo>
                  <a:lnTo>
                    <a:pt x="450" y="601"/>
                  </a:lnTo>
                  <a:lnTo>
                    <a:pt x="450" y="571"/>
                  </a:lnTo>
                  <a:lnTo>
                    <a:pt x="450" y="541"/>
                  </a:lnTo>
                  <a:lnTo>
                    <a:pt x="450" y="496"/>
                  </a:lnTo>
                  <a:lnTo>
                    <a:pt x="450" y="481"/>
                  </a:lnTo>
                  <a:lnTo>
                    <a:pt x="435" y="451"/>
                  </a:lnTo>
                  <a:lnTo>
                    <a:pt x="420" y="436"/>
                  </a:lnTo>
                  <a:lnTo>
                    <a:pt x="405" y="421"/>
                  </a:lnTo>
                  <a:lnTo>
                    <a:pt x="405" y="466"/>
                  </a:lnTo>
                  <a:lnTo>
                    <a:pt x="390" y="511"/>
                  </a:lnTo>
                  <a:lnTo>
                    <a:pt x="390" y="526"/>
                  </a:lnTo>
                  <a:lnTo>
                    <a:pt x="375" y="541"/>
                  </a:lnTo>
                  <a:lnTo>
                    <a:pt x="375" y="556"/>
                  </a:lnTo>
                  <a:lnTo>
                    <a:pt x="360" y="556"/>
                  </a:lnTo>
                  <a:lnTo>
                    <a:pt x="330" y="541"/>
                  </a:lnTo>
                  <a:lnTo>
                    <a:pt x="300" y="511"/>
                  </a:lnTo>
                  <a:lnTo>
                    <a:pt x="300" y="481"/>
                  </a:lnTo>
                  <a:lnTo>
                    <a:pt x="285" y="436"/>
                  </a:lnTo>
                  <a:lnTo>
                    <a:pt x="285" y="406"/>
                  </a:lnTo>
                  <a:lnTo>
                    <a:pt x="285" y="360"/>
                  </a:lnTo>
                  <a:lnTo>
                    <a:pt x="285" y="300"/>
                  </a:lnTo>
                  <a:lnTo>
                    <a:pt x="300" y="255"/>
                  </a:lnTo>
                  <a:lnTo>
                    <a:pt x="315" y="225"/>
                  </a:lnTo>
                  <a:lnTo>
                    <a:pt x="315" y="180"/>
                  </a:lnTo>
                  <a:lnTo>
                    <a:pt x="330" y="165"/>
                  </a:lnTo>
                  <a:lnTo>
                    <a:pt x="345" y="150"/>
                  </a:lnTo>
                  <a:lnTo>
                    <a:pt x="375" y="135"/>
                  </a:lnTo>
                  <a:lnTo>
                    <a:pt x="390" y="135"/>
                  </a:lnTo>
                  <a:lnTo>
                    <a:pt x="405" y="150"/>
                  </a:lnTo>
                  <a:lnTo>
                    <a:pt x="435" y="180"/>
                  </a:lnTo>
                  <a:lnTo>
                    <a:pt x="450" y="225"/>
                  </a:lnTo>
                  <a:lnTo>
                    <a:pt x="480" y="270"/>
                  </a:lnTo>
                  <a:lnTo>
                    <a:pt x="480" y="285"/>
                  </a:lnTo>
                  <a:lnTo>
                    <a:pt x="495" y="300"/>
                  </a:lnTo>
                  <a:lnTo>
                    <a:pt x="495" y="345"/>
                  </a:lnTo>
                  <a:lnTo>
                    <a:pt x="510" y="391"/>
                  </a:lnTo>
                  <a:lnTo>
                    <a:pt x="510" y="451"/>
                  </a:lnTo>
                  <a:lnTo>
                    <a:pt x="510" y="526"/>
                  </a:lnTo>
                  <a:lnTo>
                    <a:pt x="525" y="676"/>
                  </a:lnTo>
                  <a:lnTo>
                    <a:pt x="525" y="841"/>
                  </a:lnTo>
                  <a:lnTo>
                    <a:pt x="525" y="1306"/>
                  </a:lnTo>
                  <a:lnTo>
                    <a:pt x="330" y="1306"/>
                  </a:lnTo>
                  <a:lnTo>
                    <a:pt x="270" y="1306"/>
                  </a:lnTo>
                  <a:lnTo>
                    <a:pt x="210" y="1291"/>
                  </a:lnTo>
                  <a:lnTo>
                    <a:pt x="180" y="1291"/>
                  </a:lnTo>
                  <a:lnTo>
                    <a:pt x="150" y="1276"/>
                  </a:lnTo>
                  <a:lnTo>
                    <a:pt x="135" y="1261"/>
                  </a:lnTo>
                  <a:lnTo>
                    <a:pt x="120" y="1231"/>
                  </a:lnTo>
                  <a:lnTo>
                    <a:pt x="105" y="1216"/>
                  </a:lnTo>
                  <a:lnTo>
                    <a:pt x="90" y="1141"/>
                  </a:lnTo>
                  <a:lnTo>
                    <a:pt x="60" y="1081"/>
                  </a:lnTo>
                  <a:lnTo>
                    <a:pt x="60" y="1036"/>
                  </a:lnTo>
                  <a:lnTo>
                    <a:pt x="60" y="976"/>
                  </a:lnTo>
                  <a:lnTo>
                    <a:pt x="60" y="931"/>
                  </a:lnTo>
                  <a:lnTo>
                    <a:pt x="60" y="886"/>
                  </a:lnTo>
                  <a:lnTo>
                    <a:pt x="60" y="841"/>
                  </a:lnTo>
                  <a:lnTo>
                    <a:pt x="75" y="811"/>
                  </a:lnTo>
                  <a:lnTo>
                    <a:pt x="105" y="751"/>
                  </a:lnTo>
                  <a:lnTo>
                    <a:pt x="120" y="736"/>
                  </a:lnTo>
                  <a:lnTo>
                    <a:pt x="135" y="721"/>
                  </a:lnTo>
                  <a:lnTo>
                    <a:pt x="150" y="721"/>
                  </a:lnTo>
                  <a:lnTo>
                    <a:pt x="180" y="721"/>
                  </a:lnTo>
                  <a:lnTo>
                    <a:pt x="195" y="751"/>
                  </a:lnTo>
                  <a:lnTo>
                    <a:pt x="195" y="766"/>
                  </a:lnTo>
                  <a:lnTo>
                    <a:pt x="210" y="826"/>
                  </a:lnTo>
                  <a:lnTo>
                    <a:pt x="225" y="886"/>
                  </a:lnTo>
                  <a:lnTo>
                    <a:pt x="225" y="916"/>
                  </a:lnTo>
                  <a:lnTo>
                    <a:pt x="210" y="961"/>
                  </a:lnTo>
                  <a:lnTo>
                    <a:pt x="210" y="976"/>
                  </a:lnTo>
                  <a:lnTo>
                    <a:pt x="195" y="991"/>
                  </a:lnTo>
                  <a:lnTo>
                    <a:pt x="180" y="1006"/>
                  </a:lnTo>
                  <a:lnTo>
                    <a:pt x="165" y="1006"/>
                  </a:lnTo>
                  <a:lnTo>
                    <a:pt x="165" y="1051"/>
                  </a:lnTo>
                  <a:lnTo>
                    <a:pt x="180" y="1081"/>
                  </a:lnTo>
                  <a:lnTo>
                    <a:pt x="180" y="1111"/>
                  </a:lnTo>
                  <a:lnTo>
                    <a:pt x="195" y="1126"/>
                  </a:lnTo>
                  <a:lnTo>
                    <a:pt x="210" y="1141"/>
                  </a:lnTo>
                  <a:lnTo>
                    <a:pt x="225" y="1141"/>
                  </a:lnTo>
                  <a:lnTo>
                    <a:pt x="240" y="1126"/>
                  </a:lnTo>
                  <a:lnTo>
                    <a:pt x="255" y="1111"/>
                  </a:lnTo>
                  <a:lnTo>
                    <a:pt x="255" y="1141"/>
                  </a:lnTo>
                  <a:lnTo>
                    <a:pt x="255" y="1171"/>
                  </a:lnTo>
                  <a:lnTo>
                    <a:pt x="270" y="1201"/>
                  </a:lnTo>
                  <a:lnTo>
                    <a:pt x="285" y="1201"/>
                  </a:lnTo>
                  <a:lnTo>
                    <a:pt x="285" y="1216"/>
                  </a:lnTo>
                  <a:lnTo>
                    <a:pt x="300" y="1201"/>
                  </a:lnTo>
                  <a:lnTo>
                    <a:pt x="315" y="1171"/>
                  </a:lnTo>
                  <a:lnTo>
                    <a:pt x="315" y="1141"/>
                  </a:lnTo>
                  <a:lnTo>
                    <a:pt x="330" y="1186"/>
                  </a:lnTo>
                  <a:lnTo>
                    <a:pt x="345" y="1216"/>
                  </a:lnTo>
                  <a:lnTo>
                    <a:pt x="375" y="1231"/>
                  </a:lnTo>
                  <a:lnTo>
                    <a:pt x="390" y="1231"/>
                  </a:lnTo>
                  <a:lnTo>
                    <a:pt x="405" y="1231"/>
                  </a:lnTo>
                  <a:lnTo>
                    <a:pt x="435" y="1201"/>
                  </a:lnTo>
                  <a:lnTo>
                    <a:pt x="450" y="1171"/>
                  </a:lnTo>
                  <a:lnTo>
                    <a:pt x="450" y="1126"/>
                  </a:lnTo>
                  <a:lnTo>
                    <a:pt x="435" y="1141"/>
                  </a:lnTo>
                  <a:lnTo>
                    <a:pt x="405" y="1141"/>
                  </a:lnTo>
                  <a:lnTo>
                    <a:pt x="390" y="1126"/>
                  </a:lnTo>
                  <a:lnTo>
                    <a:pt x="375" y="1096"/>
                  </a:lnTo>
                  <a:lnTo>
                    <a:pt x="360" y="1051"/>
                  </a:lnTo>
                  <a:lnTo>
                    <a:pt x="345" y="1006"/>
                  </a:lnTo>
                  <a:lnTo>
                    <a:pt x="330" y="946"/>
                  </a:lnTo>
                  <a:lnTo>
                    <a:pt x="315" y="886"/>
                  </a:lnTo>
                  <a:lnTo>
                    <a:pt x="300" y="796"/>
                  </a:lnTo>
                  <a:lnTo>
                    <a:pt x="270" y="706"/>
                  </a:lnTo>
                  <a:lnTo>
                    <a:pt x="240" y="646"/>
                  </a:lnTo>
                  <a:lnTo>
                    <a:pt x="210" y="586"/>
                  </a:lnTo>
                  <a:lnTo>
                    <a:pt x="165" y="571"/>
                  </a:lnTo>
                  <a:lnTo>
                    <a:pt x="135" y="571"/>
                  </a:lnTo>
                  <a:lnTo>
                    <a:pt x="105" y="571"/>
                  </a:lnTo>
                  <a:lnTo>
                    <a:pt x="90" y="586"/>
                  </a:lnTo>
                  <a:lnTo>
                    <a:pt x="75" y="616"/>
                  </a:lnTo>
                  <a:lnTo>
                    <a:pt x="60" y="646"/>
                  </a:lnTo>
                  <a:lnTo>
                    <a:pt x="30" y="721"/>
                  </a:lnTo>
                  <a:lnTo>
                    <a:pt x="15" y="781"/>
                  </a:lnTo>
                  <a:lnTo>
                    <a:pt x="0" y="856"/>
                  </a:lnTo>
                  <a:lnTo>
                    <a:pt x="0" y="916"/>
                  </a:lnTo>
                  <a:lnTo>
                    <a:pt x="0" y="991"/>
                  </a:lnTo>
                  <a:lnTo>
                    <a:pt x="0" y="1066"/>
                  </a:lnTo>
                  <a:lnTo>
                    <a:pt x="15" y="1126"/>
                  </a:lnTo>
                  <a:lnTo>
                    <a:pt x="30" y="1201"/>
                  </a:lnTo>
                  <a:lnTo>
                    <a:pt x="45" y="1261"/>
                  </a:lnTo>
                  <a:lnTo>
                    <a:pt x="60" y="1321"/>
                  </a:lnTo>
                  <a:lnTo>
                    <a:pt x="75" y="1336"/>
                  </a:lnTo>
                  <a:lnTo>
                    <a:pt x="90" y="1366"/>
                  </a:lnTo>
                  <a:lnTo>
                    <a:pt x="120" y="1396"/>
                  </a:lnTo>
                  <a:lnTo>
                    <a:pt x="150" y="1426"/>
                  </a:lnTo>
                  <a:lnTo>
                    <a:pt x="180" y="1441"/>
                  </a:lnTo>
                  <a:lnTo>
                    <a:pt x="255" y="1456"/>
                  </a:lnTo>
                  <a:lnTo>
                    <a:pt x="330" y="1456"/>
                  </a:lnTo>
                  <a:lnTo>
                    <a:pt x="585" y="1456"/>
                  </a:lnTo>
                  <a:lnTo>
                    <a:pt x="585" y="826"/>
                  </a:lnTo>
                  <a:lnTo>
                    <a:pt x="585" y="631"/>
                  </a:lnTo>
                  <a:lnTo>
                    <a:pt x="570" y="451"/>
                  </a:lnTo>
                  <a:lnTo>
                    <a:pt x="570" y="375"/>
                  </a:lnTo>
                  <a:lnTo>
                    <a:pt x="555" y="300"/>
                  </a:lnTo>
                  <a:lnTo>
                    <a:pt x="540" y="240"/>
                  </a:lnTo>
                  <a:lnTo>
                    <a:pt x="540" y="195"/>
                  </a:lnTo>
                  <a:lnTo>
                    <a:pt x="525" y="165"/>
                  </a:lnTo>
                  <a:lnTo>
                    <a:pt x="510" y="120"/>
                  </a:lnTo>
                  <a:lnTo>
                    <a:pt x="480" y="75"/>
                  </a:lnTo>
                  <a:close/>
                </a:path>
              </a:pathLst>
            </a:custGeom>
            <a:solidFill>
              <a:srgbClr val="B20065"/>
            </a:solidFill>
            <a:ln w="9525">
              <a:solidFill>
                <a:srgbClr val="0000FF"/>
              </a:solidFill>
              <a:round/>
              <a:headEnd/>
              <a:tailEnd/>
            </a:ln>
          </p:spPr>
          <p:txBody>
            <a:bodyPr/>
            <a:lstStyle/>
            <a:p>
              <a:endParaRPr lang="en-US"/>
            </a:p>
          </p:txBody>
        </p:sp>
        <p:sp>
          <p:nvSpPr>
            <p:cNvPr id="17416" name="Freeform 6">
              <a:extLst>
                <a:ext uri="{FF2B5EF4-FFF2-40B4-BE49-F238E27FC236}">
                  <a16:creationId xmlns:a16="http://schemas.microsoft.com/office/drawing/2014/main" xmlns="" id="{39008574-CB01-4246-A5E5-81790BE9B11D}"/>
                </a:ext>
              </a:extLst>
            </p:cNvPr>
            <p:cNvSpPr>
              <a:spLocks/>
            </p:cNvSpPr>
            <p:nvPr/>
          </p:nvSpPr>
          <p:spPr bwMode="auto">
            <a:xfrm>
              <a:off x="1710" y="14087"/>
              <a:ext cx="697" cy="1645"/>
            </a:xfrm>
            <a:custGeom>
              <a:avLst/>
              <a:gdLst>
                <a:gd name="T0" fmla="*/ 474 w 585"/>
                <a:gd name="T1" fmla="*/ 31 h 1456"/>
                <a:gd name="T2" fmla="*/ 687 w 585"/>
                <a:gd name="T3" fmla="*/ 31 h 1456"/>
                <a:gd name="T4" fmla="*/ 944 w 585"/>
                <a:gd name="T5" fmla="*/ 312 h 1456"/>
                <a:gd name="T6" fmla="*/ 1031 w 585"/>
                <a:gd name="T7" fmla="*/ 592 h 1456"/>
                <a:gd name="T8" fmla="*/ 988 w 585"/>
                <a:gd name="T9" fmla="*/ 1093 h 1456"/>
                <a:gd name="T10" fmla="*/ 776 w 585"/>
                <a:gd name="T11" fmla="*/ 1560 h 1456"/>
                <a:gd name="T12" fmla="*/ 514 w 585"/>
                <a:gd name="T13" fmla="*/ 1781 h 1456"/>
                <a:gd name="T14" fmla="*/ 387 w 585"/>
                <a:gd name="T15" fmla="*/ 2061 h 1456"/>
                <a:gd name="T16" fmla="*/ 387 w 585"/>
                <a:gd name="T17" fmla="*/ 2342 h 1456"/>
                <a:gd name="T18" fmla="*/ 255 w 585"/>
                <a:gd name="T19" fmla="*/ 2155 h 1456"/>
                <a:gd name="T20" fmla="*/ 301 w 585"/>
                <a:gd name="T21" fmla="*/ 1843 h 1456"/>
                <a:gd name="T22" fmla="*/ 343 w 585"/>
                <a:gd name="T23" fmla="*/ 1655 h 1456"/>
                <a:gd name="T24" fmla="*/ 301 w 585"/>
                <a:gd name="T25" fmla="*/ 1469 h 1456"/>
                <a:gd name="T26" fmla="*/ 387 w 585"/>
                <a:gd name="T27" fmla="*/ 1314 h 1456"/>
                <a:gd name="T28" fmla="*/ 387 w 585"/>
                <a:gd name="T29" fmla="*/ 1189 h 1456"/>
                <a:gd name="T30" fmla="*/ 387 w 585"/>
                <a:gd name="T31" fmla="*/ 1000 h 1456"/>
                <a:gd name="T32" fmla="*/ 514 w 585"/>
                <a:gd name="T33" fmla="*/ 877 h 1456"/>
                <a:gd name="T34" fmla="*/ 556 w 585"/>
                <a:gd name="T35" fmla="*/ 1093 h 1456"/>
                <a:gd name="T36" fmla="*/ 643 w 585"/>
                <a:gd name="T37" fmla="*/ 1157 h 1456"/>
                <a:gd name="T38" fmla="*/ 816 w 585"/>
                <a:gd name="T39" fmla="*/ 1000 h 1456"/>
                <a:gd name="T40" fmla="*/ 855 w 585"/>
                <a:gd name="T41" fmla="*/ 750 h 1456"/>
                <a:gd name="T42" fmla="*/ 776 w 585"/>
                <a:gd name="T43" fmla="*/ 468 h 1456"/>
                <a:gd name="T44" fmla="*/ 687 w 585"/>
                <a:gd name="T45" fmla="*/ 312 h 1456"/>
                <a:gd name="T46" fmla="*/ 514 w 585"/>
                <a:gd name="T47" fmla="*/ 312 h 1456"/>
                <a:gd name="T48" fmla="*/ 301 w 585"/>
                <a:gd name="T49" fmla="*/ 563 h 1456"/>
                <a:gd name="T50" fmla="*/ 255 w 585"/>
                <a:gd name="T51" fmla="*/ 719 h 1456"/>
                <a:gd name="T52" fmla="*/ 213 w 585"/>
                <a:gd name="T53" fmla="*/ 1093 h 1456"/>
                <a:gd name="T54" fmla="*/ 170 w 585"/>
                <a:gd name="T55" fmla="*/ 2718 h 1456"/>
                <a:gd name="T56" fmla="*/ 1075 w 585"/>
                <a:gd name="T57" fmla="*/ 2686 h 1456"/>
                <a:gd name="T58" fmla="*/ 1288 w 585"/>
                <a:gd name="T59" fmla="*/ 2623 h 1456"/>
                <a:gd name="T60" fmla="*/ 1460 w 585"/>
                <a:gd name="T61" fmla="*/ 2373 h 1456"/>
                <a:gd name="T62" fmla="*/ 1544 w 585"/>
                <a:gd name="T63" fmla="*/ 2031 h 1456"/>
                <a:gd name="T64" fmla="*/ 1504 w 585"/>
                <a:gd name="T65" fmla="*/ 1748 h 1456"/>
                <a:gd name="T66" fmla="*/ 1328 w 585"/>
                <a:gd name="T67" fmla="*/ 1532 h 1456"/>
                <a:gd name="T68" fmla="*/ 1158 w 585"/>
                <a:gd name="T69" fmla="*/ 1502 h 1456"/>
                <a:gd name="T70" fmla="*/ 1075 w 585"/>
                <a:gd name="T71" fmla="*/ 1718 h 1456"/>
                <a:gd name="T72" fmla="*/ 1075 w 585"/>
                <a:gd name="T73" fmla="*/ 1999 h 1456"/>
                <a:gd name="T74" fmla="*/ 1158 w 585"/>
                <a:gd name="T75" fmla="*/ 2094 h 1456"/>
                <a:gd name="T76" fmla="*/ 1158 w 585"/>
                <a:gd name="T77" fmla="*/ 2246 h 1456"/>
                <a:gd name="T78" fmla="*/ 1075 w 585"/>
                <a:gd name="T79" fmla="*/ 2373 h 1456"/>
                <a:gd name="T80" fmla="*/ 944 w 585"/>
                <a:gd name="T81" fmla="*/ 2310 h 1456"/>
                <a:gd name="T82" fmla="*/ 902 w 585"/>
                <a:gd name="T83" fmla="*/ 2498 h 1456"/>
                <a:gd name="T84" fmla="*/ 816 w 585"/>
                <a:gd name="T85" fmla="*/ 2498 h 1456"/>
                <a:gd name="T86" fmla="*/ 729 w 585"/>
                <a:gd name="T87" fmla="*/ 2468 h 1456"/>
                <a:gd name="T88" fmla="*/ 556 w 585"/>
                <a:gd name="T89" fmla="*/ 2562 h 1456"/>
                <a:gd name="T90" fmla="*/ 430 w 585"/>
                <a:gd name="T91" fmla="*/ 2436 h 1456"/>
                <a:gd name="T92" fmla="*/ 514 w 585"/>
                <a:gd name="T93" fmla="*/ 2373 h 1456"/>
                <a:gd name="T94" fmla="*/ 643 w 585"/>
                <a:gd name="T95" fmla="*/ 2185 h 1456"/>
                <a:gd name="T96" fmla="*/ 776 w 585"/>
                <a:gd name="T97" fmla="*/ 1843 h 1456"/>
                <a:gd name="T98" fmla="*/ 988 w 585"/>
                <a:gd name="T99" fmla="*/ 1344 h 1456"/>
                <a:gd name="T100" fmla="*/ 1288 w 585"/>
                <a:gd name="T101" fmla="*/ 1189 h 1456"/>
                <a:gd name="T102" fmla="*/ 1460 w 585"/>
                <a:gd name="T103" fmla="*/ 1280 h 1456"/>
                <a:gd name="T104" fmla="*/ 1631 w 585"/>
                <a:gd name="T105" fmla="*/ 1622 h 1456"/>
                <a:gd name="T106" fmla="*/ 1673 w 585"/>
                <a:gd name="T107" fmla="*/ 2061 h 1456"/>
                <a:gd name="T108" fmla="*/ 1588 w 585"/>
                <a:gd name="T109" fmla="*/ 2498 h 1456"/>
                <a:gd name="T110" fmla="*/ 1460 w 585"/>
                <a:gd name="T111" fmla="*/ 2777 h 1456"/>
                <a:gd name="T112" fmla="*/ 1244 w 585"/>
                <a:gd name="T113" fmla="*/ 2966 h 1456"/>
                <a:gd name="T114" fmla="*/ 729 w 585"/>
                <a:gd name="T115" fmla="*/ 3029 h 1456"/>
                <a:gd name="T116" fmla="*/ 0 w 585"/>
                <a:gd name="T117" fmla="*/ 1718 h 1456"/>
                <a:gd name="T118" fmla="*/ 43 w 585"/>
                <a:gd name="T119" fmla="*/ 940 h 1456"/>
                <a:gd name="T120" fmla="*/ 129 w 585"/>
                <a:gd name="T121" fmla="*/ 499 h 1456"/>
                <a:gd name="T122" fmla="*/ 301 w 585"/>
                <a:gd name="T123" fmla="*/ 156 h 14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85"/>
                <a:gd name="T187" fmla="*/ 0 h 1456"/>
                <a:gd name="T188" fmla="*/ 585 w 585"/>
                <a:gd name="T189" fmla="*/ 1456 h 14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85" h="1456">
                  <a:moveTo>
                    <a:pt x="105" y="75"/>
                  </a:moveTo>
                  <a:lnTo>
                    <a:pt x="135" y="45"/>
                  </a:lnTo>
                  <a:lnTo>
                    <a:pt x="165" y="15"/>
                  </a:lnTo>
                  <a:lnTo>
                    <a:pt x="195" y="0"/>
                  </a:lnTo>
                  <a:lnTo>
                    <a:pt x="210" y="0"/>
                  </a:lnTo>
                  <a:lnTo>
                    <a:pt x="240" y="15"/>
                  </a:lnTo>
                  <a:lnTo>
                    <a:pt x="270" y="45"/>
                  </a:lnTo>
                  <a:lnTo>
                    <a:pt x="300" y="90"/>
                  </a:lnTo>
                  <a:lnTo>
                    <a:pt x="330" y="150"/>
                  </a:lnTo>
                  <a:lnTo>
                    <a:pt x="345" y="195"/>
                  </a:lnTo>
                  <a:lnTo>
                    <a:pt x="345" y="240"/>
                  </a:lnTo>
                  <a:lnTo>
                    <a:pt x="360" y="285"/>
                  </a:lnTo>
                  <a:lnTo>
                    <a:pt x="360" y="330"/>
                  </a:lnTo>
                  <a:lnTo>
                    <a:pt x="360" y="436"/>
                  </a:lnTo>
                  <a:lnTo>
                    <a:pt x="345" y="526"/>
                  </a:lnTo>
                  <a:lnTo>
                    <a:pt x="330" y="616"/>
                  </a:lnTo>
                  <a:lnTo>
                    <a:pt x="300" y="691"/>
                  </a:lnTo>
                  <a:lnTo>
                    <a:pt x="270" y="751"/>
                  </a:lnTo>
                  <a:lnTo>
                    <a:pt x="240" y="796"/>
                  </a:lnTo>
                  <a:lnTo>
                    <a:pt x="210" y="826"/>
                  </a:lnTo>
                  <a:lnTo>
                    <a:pt x="180" y="856"/>
                  </a:lnTo>
                  <a:lnTo>
                    <a:pt x="165" y="886"/>
                  </a:lnTo>
                  <a:lnTo>
                    <a:pt x="150" y="931"/>
                  </a:lnTo>
                  <a:lnTo>
                    <a:pt x="135" y="991"/>
                  </a:lnTo>
                  <a:lnTo>
                    <a:pt x="135" y="1036"/>
                  </a:lnTo>
                  <a:lnTo>
                    <a:pt x="135" y="1081"/>
                  </a:lnTo>
                  <a:lnTo>
                    <a:pt x="135" y="1126"/>
                  </a:lnTo>
                  <a:lnTo>
                    <a:pt x="120" y="1111"/>
                  </a:lnTo>
                  <a:lnTo>
                    <a:pt x="105" y="1081"/>
                  </a:lnTo>
                  <a:lnTo>
                    <a:pt x="90" y="1036"/>
                  </a:lnTo>
                  <a:lnTo>
                    <a:pt x="90" y="991"/>
                  </a:lnTo>
                  <a:lnTo>
                    <a:pt x="90" y="931"/>
                  </a:lnTo>
                  <a:lnTo>
                    <a:pt x="105" y="886"/>
                  </a:lnTo>
                  <a:lnTo>
                    <a:pt x="120" y="841"/>
                  </a:lnTo>
                  <a:lnTo>
                    <a:pt x="135" y="811"/>
                  </a:lnTo>
                  <a:lnTo>
                    <a:pt x="120" y="796"/>
                  </a:lnTo>
                  <a:lnTo>
                    <a:pt x="105" y="766"/>
                  </a:lnTo>
                  <a:lnTo>
                    <a:pt x="105" y="736"/>
                  </a:lnTo>
                  <a:lnTo>
                    <a:pt x="105" y="706"/>
                  </a:lnTo>
                  <a:lnTo>
                    <a:pt x="105" y="676"/>
                  </a:lnTo>
                  <a:lnTo>
                    <a:pt x="120" y="646"/>
                  </a:lnTo>
                  <a:lnTo>
                    <a:pt x="135" y="631"/>
                  </a:lnTo>
                  <a:lnTo>
                    <a:pt x="150" y="631"/>
                  </a:lnTo>
                  <a:lnTo>
                    <a:pt x="135" y="601"/>
                  </a:lnTo>
                  <a:lnTo>
                    <a:pt x="135" y="571"/>
                  </a:lnTo>
                  <a:lnTo>
                    <a:pt x="135" y="541"/>
                  </a:lnTo>
                  <a:lnTo>
                    <a:pt x="135" y="496"/>
                  </a:lnTo>
                  <a:lnTo>
                    <a:pt x="135" y="481"/>
                  </a:lnTo>
                  <a:lnTo>
                    <a:pt x="150" y="451"/>
                  </a:lnTo>
                  <a:lnTo>
                    <a:pt x="165" y="436"/>
                  </a:lnTo>
                  <a:lnTo>
                    <a:pt x="180" y="421"/>
                  </a:lnTo>
                  <a:lnTo>
                    <a:pt x="180" y="466"/>
                  </a:lnTo>
                  <a:lnTo>
                    <a:pt x="195" y="511"/>
                  </a:lnTo>
                  <a:lnTo>
                    <a:pt x="195" y="526"/>
                  </a:lnTo>
                  <a:lnTo>
                    <a:pt x="210" y="541"/>
                  </a:lnTo>
                  <a:lnTo>
                    <a:pt x="225" y="556"/>
                  </a:lnTo>
                  <a:lnTo>
                    <a:pt x="255" y="541"/>
                  </a:lnTo>
                  <a:lnTo>
                    <a:pt x="285" y="511"/>
                  </a:lnTo>
                  <a:lnTo>
                    <a:pt x="285" y="481"/>
                  </a:lnTo>
                  <a:lnTo>
                    <a:pt x="300" y="436"/>
                  </a:lnTo>
                  <a:lnTo>
                    <a:pt x="300" y="406"/>
                  </a:lnTo>
                  <a:lnTo>
                    <a:pt x="300" y="360"/>
                  </a:lnTo>
                  <a:lnTo>
                    <a:pt x="300" y="300"/>
                  </a:lnTo>
                  <a:lnTo>
                    <a:pt x="285" y="255"/>
                  </a:lnTo>
                  <a:lnTo>
                    <a:pt x="270" y="225"/>
                  </a:lnTo>
                  <a:lnTo>
                    <a:pt x="270" y="180"/>
                  </a:lnTo>
                  <a:lnTo>
                    <a:pt x="255" y="165"/>
                  </a:lnTo>
                  <a:lnTo>
                    <a:pt x="240" y="150"/>
                  </a:lnTo>
                  <a:lnTo>
                    <a:pt x="210" y="135"/>
                  </a:lnTo>
                  <a:lnTo>
                    <a:pt x="195" y="135"/>
                  </a:lnTo>
                  <a:lnTo>
                    <a:pt x="180" y="150"/>
                  </a:lnTo>
                  <a:lnTo>
                    <a:pt x="150" y="180"/>
                  </a:lnTo>
                  <a:lnTo>
                    <a:pt x="135" y="225"/>
                  </a:lnTo>
                  <a:lnTo>
                    <a:pt x="105" y="270"/>
                  </a:lnTo>
                  <a:lnTo>
                    <a:pt x="105" y="285"/>
                  </a:lnTo>
                  <a:lnTo>
                    <a:pt x="90" y="300"/>
                  </a:lnTo>
                  <a:lnTo>
                    <a:pt x="90" y="345"/>
                  </a:lnTo>
                  <a:lnTo>
                    <a:pt x="75" y="391"/>
                  </a:lnTo>
                  <a:lnTo>
                    <a:pt x="75" y="451"/>
                  </a:lnTo>
                  <a:lnTo>
                    <a:pt x="75" y="526"/>
                  </a:lnTo>
                  <a:lnTo>
                    <a:pt x="60" y="676"/>
                  </a:lnTo>
                  <a:lnTo>
                    <a:pt x="60" y="841"/>
                  </a:lnTo>
                  <a:lnTo>
                    <a:pt x="60" y="1306"/>
                  </a:lnTo>
                  <a:lnTo>
                    <a:pt x="255" y="1306"/>
                  </a:lnTo>
                  <a:lnTo>
                    <a:pt x="315" y="1306"/>
                  </a:lnTo>
                  <a:lnTo>
                    <a:pt x="375" y="1291"/>
                  </a:lnTo>
                  <a:lnTo>
                    <a:pt x="405" y="1291"/>
                  </a:lnTo>
                  <a:lnTo>
                    <a:pt x="435" y="1276"/>
                  </a:lnTo>
                  <a:lnTo>
                    <a:pt x="450" y="1261"/>
                  </a:lnTo>
                  <a:lnTo>
                    <a:pt x="465" y="1231"/>
                  </a:lnTo>
                  <a:lnTo>
                    <a:pt x="480" y="1216"/>
                  </a:lnTo>
                  <a:lnTo>
                    <a:pt x="510" y="1141"/>
                  </a:lnTo>
                  <a:lnTo>
                    <a:pt x="525" y="1081"/>
                  </a:lnTo>
                  <a:lnTo>
                    <a:pt x="525" y="1036"/>
                  </a:lnTo>
                  <a:lnTo>
                    <a:pt x="540" y="976"/>
                  </a:lnTo>
                  <a:lnTo>
                    <a:pt x="540" y="931"/>
                  </a:lnTo>
                  <a:lnTo>
                    <a:pt x="525" y="886"/>
                  </a:lnTo>
                  <a:lnTo>
                    <a:pt x="525" y="841"/>
                  </a:lnTo>
                  <a:lnTo>
                    <a:pt x="510" y="811"/>
                  </a:lnTo>
                  <a:lnTo>
                    <a:pt x="480" y="751"/>
                  </a:lnTo>
                  <a:lnTo>
                    <a:pt x="465" y="736"/>
                  </a:lnTo>
                  <a:lnTo>
                    <a:pt x="450" y="721"/>
                  </a:lnTo>
                  <a:lnTo>
                    <a:pt x="435" y="721"/>
                  </a:lnTo>
                  <a:lnTo>
                    <a:pt x="405" y="721"/>
                  </a:lnTo>
                  <a:lnTo>
                    <a:pt x="405" y="751"/>
                  </a:lnTo>
                  <a:lnTo>
                    <a:pt x="390" y="766"/>
                  </a:lnTo>
                  <a:lnTo>
                    <a:pt x="375" y="826"/>
                  </a:lnTo>
                  <a:lnTo>
                    <a:pt x="360" y="886"/>
                  </a:lnTo>
                  <a:lnTo>
                    <a:pt x="360" y="916"/>
                  </a:lnTo>
                  <a:lnTo>
                    <a:pt x="375" y="961"/>
                  </a:lnTo>
                  <a:lnTo>
                    <a:pt x="375" y="976"/>
                  </a:lnTo>
                  <a:lnTo>
                    <a:pt x="390" y="991"/>
                  </a:lnTo>
                  <a:lnTo>
                    <a:pt x="405" y="1006"/>
                  </a:lnTo>
                  <a:lnTo>
                    <a:pt x="420" y="1006"/>
                  </a:lnTo>
                  <a:lnTo>
                    <a:pt x="420" y="1051"/>
                  </a:lnTo>
                  <a:lnTo>
                    <a:pt x="405" y="1081"/>
                  </a:lnTo>
                  <a:lnTo>
                    <a:pt x="405" y="1111"/>
                  </a:lnTo>
                  <a:lnTo>
                    <a:pt x="390" y="1126"/>
                  </a:lnTo>
                  <a:lnTo>
                    <a:pt x="375" y="1141"/>
                  </a:lnTo>
                  <a:lnTo>
                    <a:pt x="360" y="1141"/>
                  </a:lnTo>
                  <a:lnTo>
                    <a:pt x="345" y="1126"/>
                  </a:lnTo>
                  <a:lnTo>
                    <a:pt x="330" y="1111"/>
                  </a:lnTo>
                  <a:lnTo>
                    <a:pt x="330" y="1141"/>
                  </a:lnTo>
                  <a:lnTo>
                    <a:pt x="330" y="1171"/>
                  </a:lnTo>
                  <a:lnTo>
                    <a:pt x="315" y="1201"/>
                  </a:lnTo>
                  <a:lnTo>
                    <a:pt x="300" y="1201"/>
                  </a:lnTo>
                  <a:lnTo>
                    <a:pt x="300" y="1216"/>
                  </a:lnTo>
                  <a:lnTo>
                    <a:pt x="285" y="1201"/>
                  </a:lnTo>
                  <a:lnTo>
                    <a:pt x="270" y="1171"/>
                  </a:lnTo>
                  <a:lnTo>
                    <a:pt x="270" y="1141"/>
                  </a:lnTo>
                  <a:lnTo>
                    <a:pt x="255" y="1186"/>
                  </a:lnTo>
                  <a:lnTo>
                    <a:pt x="240" y="1216"/>
                  </a:lnTo>
                  <a:lnTo>
                    <a:pt x="210" y="1231"/>
                  </a:lnTo>
                  <a:lnTo>
                    <a:pt x="195" y="1231"/>
                  </a:lnTo>
                  <a:lnTo>
                    <a:pt x="180" y="1231"/>
                  </a:lnTo>
                  <a:lnTo>
                    <a:pt x="165" y="1201"/>
                  </a:lnTo>
                  <a:lnTo>
                    <a:pt x="150" y="1171"/>
                  </a:lnTo>
                  <a:lnTo>
                    <a:pt x="135" y="1126"/>
                  </a:lnTo>
                  <a:lnTo>
                    <a:pt x="150" y="1141"/>
                  </a:lnTo>
                  <a:lnTo>
                    <a:pt x="180" y="1141"/>
                  </a:lnTo>
                  <a:lnTo>
                    <a:pt x="195" y="1126"/>
                  </a:lnTo>
                  <a:lnTo>
                    <a:pt x="210" y="1096"/>
                  </a:lnTo>
                  <a:lnTo>
                    <a:pt x="225" y="1051"/>
                  </a:lnTo>
                  <a:lnTo>
                    <a:pt x="255" y="1006"/>
                  </a:lnTo>
                  <a:lnTo>
                    <a:pt x="255" y="946"/>
                  </a:lnTo>
                  <a:lnTo>
                    <a:pt x="270" y="886"/>
                  </a:lnTo>
                  <a:lnTo>
                    <a:pt x="285" y="796"/>
                  </a:lnTo>
                  <a:lnTo>
                    <a:pt x="315" y="706"/>
                  </a:lnTo>
                  <a:lnTo>
                    <a:pt x="345" y="646"/>
                  </a:lnTo>
                  <a:lnTo>
                    <a:pt x="375" y="586"/>
                  </a:lnTo>
                  <a:lnTo>
                    <a:pt x="420" y="571"/>
                  </a:lnTo>
                  <a:lnTo>
                    <a:pt x="450" y="571"/>
                  </a:lnTo>
                  <a:lnTo>
                    <a:pt x="480" y="571"/>
                  </a:lnTo>
                  <a:lnTo>
                    <a:pt x="495" y="586"/>
                  </a:lnTo>
                  <a:lnTo>
                    <a:pt x="510" y="616"/>
                  </a:lnTo>
                  <a:lnTo>
                    <a:pt x="525" y="646"/>
                  </a:lnTo>
                  <a:lnTo>
                    <a:pt x="555" y="721"/>
                  </a:lnTo>
                  <a:lnTo>
                    <a:pt x="570" y="781"/>
                  </a:lnTo>
                  <a:lnTo>
                    <a:pt x="585" y="856"/>
                  </a:lnTo>
                  <a:lnTo>
                    <a:pt x="585" y="916"/>
                  </a:lnTo>
                  <a:lnTo>
                    <a:pt x="585" y="991"/>
                  </a:lnTo>
                  <a:lnTo>
                    <a:pt x="585" y="1066"/>
                  </a:lnTo>
                  <a:lnTo>
                    <a:pt x="570" y="1126"/>
                  </a:lnTo>
                  <a:lnTo>
                    <a:pt x="555" y="1201"/>
                  </a:lnTo>
                  <a:lnTo>
                    <a:pt x="540" y="1261"/>
                  </a:lnTo>
                  <a:lnTo>
                    <a:pt x="525" y="1321"/>
                  </a:lnTo>
                  <a:lnTo>
                    <a:pt x="510" y="1336"/>
                  </a:lnTo>
                  <a:lnTo>
                    <a:pt x="495" y="1366"/>
                  </a:lnTo>
                  <a:lnTo>
                    <a:pt x="465" y="1396"/>
                  </a:lnTo>
                  <a:lnTo>
                    <a:pt x="435" y="1426"/>
                  </a:lnTo>
                  <a:lnTo>
                    <a:pt x="405" y="1441"/>
                  </a:lnTo>
                  <a:lnTo>
                    <a:pt x="330" y="1456"/>
                  </a:lnTo>
                  <a:lnTo>
                    <a:pt x="255" y="1456"/>
                  </a:lnTo>
                  <a:lnTo>
                    <a:pt x="0" y="1456"/>
                  </a:lnTo>
                  <a:lnTo>
                    <a:pt x="0" y="826"/>
                  </a:lnTo>
                  <a:lnTo>
                    <a:pt x="0" y="631"/>
                  </a:lnTo>
                  <a:lnTo>
                    <a:pt x="15" y="451"/>
                  </a:lnTo>
                  <a:lnTo>
                    <a:pt x="15" y="375"/>
                  </a:lnTo>
                  <a:lnTo>
                    <a:pt x="30" y="300"/>
                  </a:lnTo>
                  <a:lnTo>
                    <a:pt x="45" y="240"/>
                  </a:lnTo>
                  <a:lnTo>
                    <a:pt x="45" y="195"/>
                  </a:lnTo>
                  <a:lnTo>
                    <a:pt x="60" y="165"/>
                  </a:lnTo>
                  <a:lnTo>
                    <a:pt x="105" y="75"/>
                  </a:lnTo>
                  <a:close/>
                </a:path>
              </a:pathLst>
            </a:custGeom>
            <a:solidFill>
              <a:srgbClr val="B20065"/>
            </a:solidFill>
            <a:ln w="9525">
              <a:solidFill>
                <a:srgbClr val="0000FF"/>
              </a:solidFill>
              <a:round/>
              <a:headEnd/>
              <a:tailEnd/>
            </a:ln>
          </p:spPr>
          <p:txBody>
            <a:bodyPr/>
            <a:lstStyle/>
            <a:p>
              <a:endParaRPr lang="en-US"/>
            </a:p>
          </p:txBody>
        </p:sp>
        <p:sp>
          <p:nvSpPr>
            <p:cNvPr id="17417" name="Freeform 7" descr="Wide upward diagonal">
              <a:extLst>
                <a:ext uri="{FF2B5EF4-FFF2-40B4-BE49-F238E27FC236}">
                  <a16:creationId xmlns:a16="http://schemas.microsoft.com/office/drawing/2014/main" xmlns="" id="{8872F908-08DB-4AB0-9FD4-E5AE0AB60AD5}"/>
                </a:ext>
              </a:extLst>
            </p:cNvPr>
            <p:cNvSpPr>
              <a:spLocks/>
            </p:cNvSpPr>
            <p:nvPr/>
          </p:nvSpPr>
          <p:spPr bwMode="auto">
            <a:xfrm>
              <a:off x="6299" y="1287"/>
              <a:ext cx="3963" cy="255"/>
            </a:xfrm>
            <a:custGeom>
              <a:avLst/>
              <a:gdLst>
                <a:gd name="T0" fmla="*/ 9417 w 3327"/>
                <a:gd name="T1" fmla="*/ 478 h 225"/>
                <a:gd name="T2" fmla="*/ 9373 w 3327"/>
                <a:gd name="T3" fmla="*/ 445 h 225"/>
                <a:gd name="T4" fmla="*/ 9291 w 3327"/>
                <a:gd name="T5" fmla="*/ 382 h 225"/>
                <a:gd name="T6" fmla="*/ 9247 w 3327"/>
                <a:gd name="T7" fmla="*/ 349 h 225"/>
                <a:gd name="T8" fmla="*/ 9161 w 3327"/>
                <a:gd name="T9" fmla="*/ 349 h 225"/>
                <a:gd name="T10" fmla="*/ 8993 w 3327"/>
                <a:gd name="T11" fmla="*/ 318 h 225"/>
                <a:gd name="T12" fmla="*/ 8778 w 3327"/>
                <a:gd name="T13" fmla="*/ 286 h 225"/>
                <a:gd name="T14" fmla="*/ 8778 w 3327"/>
                <a:gd name="T15" fmla="*/ 286 h 225"/>
                <a:gd name="T16" fmla="*/ 0 w 3327"/>
                <a:gd name="T17" fmla="*/ 286 h 225"/>
                <a:gd name="T18" fmla="*/ 0 w 3327"/>
                <a:gd name="T19" fmla="*/ 0 h 225"/>
                <a:gd name="T20" fmla="*/ 8818 w 3327"/>
                <a:gd name="T21" fmla="*/ 0 h 225"/>
                <a:gd name="T22" fmla="*/ 9035 w 3327"/>
                <a:gd name="T23" fmla="*/ 0 h 225"/>
                <a:gd name="T24" fmla="*/ 9247 w 3327"/>
                <a:gd name="T25" fmla="*/ 32 h 225"/>
                <a:gd name="T26" fmla="*/ 9333 w 3327"/>
                <a:gd name="T27" fmla="*/ 65 h 225"/>
                <a:gd name="T28" fmla="*/ 9373 w 3327"/>
                <a:gd name="T29" fmla="*/ 96 h 225"/>
                <a:gd name="T30" fmla="*/ 9459 w 3327"/>
                <a:gd name="T31" fmla="*/ 160 h 225"/>
                <a:gd name="T32" fmla="*/ 9503 w 3327"/>
                <a:gd name="T33" fmla="*/ 222 h 225"/>
                <a:gd name="T34" fmla="*/ 9417 w 3327"/>
                <a:gd name="T35" fmla="*/ 478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297" y="225"/>
                  </a:moveTo>
                  <a:lnTo>
                    <a:pt x="3282" y="210"/>
                  </a:lnTo>
                  <a:lnTo>
                    <a:pt x="3252" y="180"/>
                  </a:lnTo>
                  <a:lnTo>
                    <a:pt x="3237" y="165"/>
                  </a:lnTo>
                  <a:lnTo>
                    <a:pt x="3208" y="165"/>
                  </a:lnTo>
                  <a:lnTo>
                    <a:pt x="3148" y="150"/>
                  </a:lnTo>
                  <a:lnTo>
                    <a:pt x="3073" y="135"/>
                  </a:lnTo>
                  <a:lnTo>
                    <a:pt x="0" y="135"/>
                  </a:lnTo>
                  <a:lnTo>
                    <a:pt x="0" y="0"/>
                  </a:lnTo>
                  <a:lnTo>
                    <a:pt x="3088" y="0"/>
                  </a:lnTo>
                  <a:lnTo>
                    <a:pt x="3163" y="0"/>
                  </a:lnTo>
                  <a:lnTo>
                    <a:pt x="3237" y="15"/>
                  </a:lnTo>
                  <a:lnTo>
                    <a:pt x="3267" y="30"/>
                  </a:lnTo>
                  <a:lnTo>
                    <a:pt x="3282" y="45"/>
                  </a:lnTo>
                  <a:lnTo>
                    <a:pt x="3312" y="75"/>
                  </a:lnTo>
                  <a:lnTo>
                    <a:pt x="3327" y="105"/>
                  </a:lnTo>
                  <a:lnTo>
                    <a:pt x="3297" y="225"/>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18" name="Freeform 8">
              <a:extLst>
                <a:ext uri="{FF2B5EF4-FFF2-40B4-BE49-F238E27FC236}">
                  <a16:creationId xmlns:a16="http://schemas.microsoft.com/office/drawing/2014/main" xmlns="" id="{E760D34C-68F2-4F61-AE00-3FFBC65BA24E}"/>
                </a:ext>
              </a:extLst>
            </p:cNvPr>
            <p:cNvSpPr>
              <a:spLocks/>
            </p:cNvSpPr>
            <p:nvPr/>
          </p:nvSpPr>
          <p:spPr bwMode="auto">
            <a:xfrm>
              <a:off x="10762" y="2712"/>
              <a:ext cx="107" cy="5781"/>
            </a:xfrm>
            <a:custGeom>
              <a:avLst/>
              <a:gdLst>
                <a:gd name="T0" fmla="*/ 0 w 90"/>
                <a:gd name="T1" fmla="*/ 188 h 5117"/>
                <a:gd name="T2" fmla="*/ 43 w 90"/>
                <a:gd name="T3" fmla="*/ 281 h 5117"/>
                <a:gd name="T4" fmla="*/ 43 w 90"/>
                <a:gd name="T5" fmla="*/ 374 h 5117"/>
                <a:gd name="T6" fmla="*/ 43 w 90"/>
                <a:gd name="T7" fmla="*/ 499 h 5117"/>
                <a:gd name="T8" fmla="*/ 87 w 90"/>
                <a:gd name="T9" fmla="*/ 655 h 5117"/>
                <a:gd name="T10" fmla="*/ 87 w 90"/>
                <a:gd name="T11" fmla="*/ 966 h 5117"/>
                <a:gd name="T12" fmla="*/ 87 w 90"/>
                <a:gd name="T13" fmla="*/ 1309 h 5117"/>
                <a:gd name="T14" fmla="*/ 87 w 90"/>
                <a:gd name="T15" fmla="*/ 1309 h 5117"/>
                <a:gd name="T16" fmla="*/ 87 w 90"/>
                <a:gd name="T17" fmla="*/ 10639 h 5117"/>
                <a:gd name="T18" fmla="*/ 254 w 90"/>
                <a:gd name="T19" fmla="*/ 10639 h 5117"/>
                <a:gd name="T20" fmla="*/ 254 w 90"/>
                <a:gd name="T21" fmla="*/ 1279 h 5117"/>
                <a:gd name="T22" fmla="*/ 254 w 90"/>
                <a:gd name="T23" fmla="*/ 1279 h 5117"/>
                <a:gd name="T24" fmla="*/ 254 w 90"/>
                <a:gd name="T25" fmla="*/ 904 h 5117"/>
                <a:gd name="T26" fmla="*/ 254 w 90"/>
                <a:gd name="T27" fmla="*/ 530 h 5117"/>
                <a:gd name="T28" fmla="*/ 212 w 90"/>
                <a:gd name="T29" fmla="*/ 374 h 5117"/>
                <a:gd name="T30" fmla="*/ 212 w 90"/>
                <a:gd name="T31" fmla="*/ 218 h 5117"/>
                <a:gd name="T32" fmla="*/ 168 w 90"/>
                <a:gd name="T33" fmla="*/ 96 h 5117"/>
                <a:gd name="T34" fmla="*/ 127 w 90"/>
                <a:gd name="T35" fmla="*/ 0 h 5117"/>
                <a:gd name="T36" fmla="*/ 87 w 90"/>
                <a:gd name="T37" fmla="*/ 96 h 5117"/>
                <a:gd name="T38" fmla="*/ 0 w 90"/>
                <a:gd name="T39" fmla="*/ 188 h 5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5117"/>
                <a:gd name="T62" fmla="*/ 90 w 90"/>
                <a:gd name="T63" fmla="*/ 5117 h 51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5117">
                  <a:moveTo>
                    <a:pt x="0" y="90"/>
                  </a:moveTo>
                  <a:lnTo>
                    <a:pt x="15" y="135"/>
                  </a:lnTo>
                  <a:lnTo>
                    <a:pt x="15" y="180"/>
                  </a:lnTo>
                  <a:lnTo>
                    <a:pt x="15" y="240"/>
                  </a:lnTo>
                  <a:lnTo>
                    <a:pt x="30" y="315"/>
                  </a:lnTo>
                  <a:lnTo>
                    <a:pt x="30" y="465"/>
                  </a:lnTo>
                  <a:lnTo>
                    <a:pt x="30" y="630"/>
                  </a:lnTo>
                  <a:lnTo>
                    <a:pt x="30" y="5117"/>
                  </a:lnTo>
                  <a:lnTo>
                    <a:pt x="90" y="5117"/>
                  </a:lnTo>
                  <a:lnTo>
                    <a:pt x="90" y="615"/>
                  </a:lnTo>
                  <a:lnTo>
                    <a:pt x="90" y="435"/>
                  </a:lnTo>
                  <a:lnTo>
                    <a:pt x="90" y="255"/>
                  </a:lnTo>
                  <a:lnTo>
                    <a:pt x="75" y="180"/>
                  </a:lnTo>
                  <a:lnTo>
                    <a:pt x="75" y="105"/>
                  </a:lnTo>
                  <a:lnTo>
                    <a:pt x="60" y="45"/>
                  </a:lnTo>
                  <a:lnTo>
                    <a:pt x="45" y="0"/>
                  </a:lnTo>
                  <a:lnTo>
                    <a:pt x="30" y="45"/>
                  </a:lnTo>
                  <a:lnTo>
                    <a:pt x="0" y="9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19" name="Freeform 9" descr="Wide upward diagonal">
              <a:extLst>
                <a:ext uri="{FF2B5EF4-FFF2-40B4-BE49-F238E27FC236}">
                  <a16:creationId xmlns:a16="http://schemas.microsoft.com/office/drawing/2014/main" xmlns="" id="{AFB39546-0DFB-4C91-9974-6629A4D63F56}"/>
                </a:ext>
              </a:extLst>
            </p:cNvPr>
            <p:cNvSpPr>
              <a:spLocks/>
            </p:cNvSpPr>
            <p:nvPr/>
          </p:nvSpPr>
          <p:spPr bwMode="auto">
            <a:xfrm>
              <a:off x="2335" y="1287"/>
              <a:ext cx="3964" cy="255"/>
            </a:xfrm>
            <a:custGeom>
              <a:avLst/>
              <a:gdLst>
                <a:gd name="T0" fmla="*/ 87 w 3327"/>
                <a:gd name="T1" fmla="*/ 478 h 225"/>
                <a:gd name="T2" fmla="*/ 129 w 3327"/>
                <a:gd name="T3" fmla="*/ 445 h 225"/>
                <a:gd name="T4" fmla="*/ 213 w 3327"/>
                <a:gd name="T5" fmla="*/ 382 h 225"/>
                <a:gd name="T6" fmla="*/ 255 w 3327"/>
                <a:gd name="T7" fmla="*/ 349 h 225"/>
                <a:gd name="T8" fmla="*/ 340 w 3327"/>
                <a:gd name="T9" fmla="*/ 349 h 225"/>
                <a:gd name="T10" fmla="*/ 512 w 3327"/>
                <a:gd name="T11" fmla="*/ 318 h 225"/>
                <a:gd name="T12" fmla="*/ 727 w 3327"/>
                <a:gd name="T13" fmla="*/ 286 h 225"/>
                <a:gd name="T14" fmla="*/ 727 w 3327"/>
                <a:gd name="T15" fmla="*/ 286 h 225"/>
                <a:gd name="T16" fmla="*/ 9517 w 3327"/>
                <a:gd name="T17" fmla="*/ 286 h 225"/>
                <a:gd name="T18" fmla="*/ 9517 w 3327"/>
                <a:gd name="T19" fmla="*/ 0 h 225"/>
                <a:gd name="T20" fmla="*/ 685 w 3327"/>
                <a:gd name="T21" fmla="*/ 0 h 225"/>
                <a:gd name="T22" fmla="*/ 467 w 3327"/>
                <a:gd name="T23" fmla="*/ 0 h 225"/>
                <a:gd name="T24" fmla="*/ 301 w 3327"/>
                <a:gd name="T25" fmla="*/ 32 h 225"/>
                <a:gd name="T26" fmla="*/ 170 w 3327"/>
                <a:gd name="T27" fmla="*/ 65 h 225"/>
                <a:gd name="T28" fmla="*/ 129 w 3327"/>
                <a:gd name="T29" fmla="*/ 96 h 225"/>
                <a:gd name="T30" fmla="*/ 43 w 3327"/>
                <a:gd name="T31" fmla="*/ 160 h 225"/>
                <a:gd name="T32" fmla="*/ 0 w 3327"/>
                <a:gd name="T33" fmla="*/ 222 h 225"/>
                <a:gd name="T34" fmla="*/ 43 w 3327"/>
                <a:gd name="T35" fmla="*/ 349 h 225"/>
                <a:gd name="T36" fmla="*/ 87 w 3327"/>
                <a:gd name="T37" fmla="*/ 478 h 2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27"/>
                <a:gd name="T58" fmla="*/ 0 h 225"/>
                <a:gd name="T59" fmla="*/ 3327 w 3327"/>
                <a:gd name="T60" fmla="*/ 225 h 2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27" h="225">
                  <a:moveTo>
                    <a:pt x="30" y="225"/>
                  </a:moveTo>
                  <a:lnTo>
                    <a:pt x="45" y="210"/>
                  </a:lnTo>
                  <a:lnTo>
                    <a:pt x="75" y="180"/>
                  </a:lnTo>
                  <a:lnTo>
                    <a:pt x="90" y="165"/>
                  </a:lnTo>
                  <a:lnTo>
                    <a:pt x="119" y="165"/>
                  </a:lnTo>
                  <a:lnTo>
                    <a:pt x="179" y="150"/>
                  </a:lnTo>
                  <a:lnTo>
                    <a:pt x="254" y="135"/>
                  </a:lnTo>
                  <a:lnTo>
                    <a:pt x="3327" y="135"/>
                  </a:lnTo>
                  <a:lnTo>
                    <a:pt x="3327" y="0"/>
                  </a:lnTo>
                  <a:lnTo>
                    <a:pt x="239" y="0"/>
                  </a:lnTo>
                  <a:lnTo>
                    <a:pt x="164" y="0"/>
                  </a:lnTo>
                  <a:lnTo>
                    <a:pt x="105" y="15"/>
                  </a:lnTo>
                  <a:lnTo>
                    <a:pt x="60" y="30"/>
                  </a:lnTo>
                  <a:lnTo>
                    <a:pt x="45" y="45"/>
                  </a:lnTo>
                  <a:lnTo>
                    <a:pt x="15" y="75"/>
                  </a:lnTo>
                  <a:lnTo>
                    <a:pt x="0" y="105"/>
                  </a:lnTo>
                  <a:lnTo>
                    <a:pt x="15" y="165"/>
                  </a:lnTo>
                  <a:lnTo>
                    <a:pt x="30" y="225"/>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0" name="Freeform 10">
              <a:extLst>
                <a:ext uri="{FF2B5EF4-FFF2-40B4-BE49-F238E27FC236}">
                  <a16:creationId xmlns:a16="http://schemas.microsoft.com/office/drawing/2014/main" xmlns="" id="{55BEB270-5BAA-4E3B-A254-0080FC086271}"/>
                </a:ext>
              </a:extLst>
            </p:cNvPr>
            <p:cNvSpPr>
              <a:spLocks/>
            </p:cNvSpPr>
            <p:nvPr/>
          </p:nvSpPr>
          <p:spPr bwMode="auto">
            <a:xfrm>
              <a:off x="1728" y="2712"/>
              <a:ext cx="107" cy="5781"/>
            </a:xfrm>
            <a:custGeom>
              <a:avLst/>
              <a:gdLst>
                <a:gd name="T0" fmla="*/ 254 w 90"/>
                <a:gd name="T1" fmla="*/ 188 h 5117"/>
                <a:gd name="T2" fmla="*/ 212 w 90"/>
                <a:gd name="T3" fmla="*/ 281 h 5117"/>
                <a:gd name="T4" fmla="*/ 212 w 90"/>
                <a:gd name="T5" fmla="*/ 374 h 5117"/>
                <a:gd name="T6" fmla="*/ 212 w 90"/>
                <a:gd name="T7" fmla="*/ 499 h 5117"/>
                <a:gd name="T8" fmla="*/ 168 w 90"/>
                <a:gd name="T9" fmla="*/ 655 h 5117"/>
                <a:gd name="T10" fmla="*/ 168 w 90"/>
                <a:gd name="T11" fmla="*/ 966 h 5117"/>
                <a:gd name="T12" fmla="*/ 168 w 90"/>
                <a:gd name="T13" fmla="*/ 1309 h 5117"/>
                <a:gd name="T14" fmla="*/ 168 w 90"/>
                <a:gd name="T15" fmla="*/ 10639 h 5117"/>
                <a:gd name="T16" fmla="*/ 0 w 90"/>
                <a:gd name="T17" fmla="*/ 10639 h 5117"/>
                <a:gd name="T18" fmla="*/ 0 w 90"/>
                <a:gd name="T19" fmla="*/ 1279 h 5117"/>
                <a:gd name="T20" fmla="*/ 0 w 90"/>
                <a:gd name="T21" fmla="*/ 1279 h 5117"/>
                <a:gd name="T22" fmla="*/ 0 w 90"/>
                <a:gd name="T23" fmla="*/ 904 h 5117"/>
                <a:gd name="T24" fmla="*/ 43 w 90"/>
                <a:gd name="T25" fmla="*/ 530 h 5117"/>
                <a:gd name="T26" fmla="*/ 43 w 90"/>
                <a:gd name="T27" fmla="*/ 374 h 5117"/>
                <a:gd name="T28" fmla="*/ 87 w 90"/>
                <a:gd name="T29" fmla="*/ 218 h 5117"/>
                <a:gd name="T30" fmla="*/ 87 w 90"/>
                <a:gd name="T31" fmla="*/ 96 h 5117"/>
                <a:gd name="T32" fmla="*/ 127 w 90"/>
                <a:gd name="T33" fmla="*/ 0 h 5117"/>
                <a:gd name="T34" fmla="*/ 212 w 90"/>
                <a:gd name="T35" fmla="*/ 96 h 5117"/>
                <a:gd name="T36" fmla="*/ 254 w 90"/>
                <a:gd name="T37" fmla="*/ 188 h 5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5117"/>
                <a:gd name="T59" fmla="*/ 90 w 90"/>
                <a:gd name="T60" fmla="*/ 5117 h 51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5117">
                  <a:moveTo>
                    <a:pt x="90" y="90"/>
                  </a:moveTo>
                  <a:lnTo>
                    <a:pt x="75" y="135"/>
                  </a:lnTo>
                  <a:lnTo>
                    <a:pt x="75" y="180"/>
                  </a:lnTo>
                  <a:lnTo>
                    <a:pt x="75" y="240"/>
                  </a:lnTo>
                  <a:lnTo>
                    <a:pt x="60" y="315"/>
                  </a:lnTo>
                  <a:lnTo>
                    <a:pt x="60" y="465"/>
                  </a:lnTo>
                  <a:lnTo>
                    <a:pt x="60" y="630"/>
                  </a:lnTo>
                  <a:lnTo>
                    <a:pt x="60" y="5117"/>
                  </a:lnTo>
                  <a:lnTo>
                    <a:pt x="0" y="5117"/>
                  </a:lnTo>
                  <a:lnTo>
                    <a:pt x="0" y="615"/>
                  </a:lnTo>
                  <a:lnTo>
                    <a:pt x="0" y="435"/>
                  </a:lnTo>
                  <a:lnTo>
                    <a:pt x="15" y="255"/>
                  </a:lnTo>
                  <a:lnTo>
                    <a:pt x="15" y="180"/>
                  </a:lnTo>
                  <a:lnTo>
                    <a:pt x="30" y="105"/>
                  </a:lnTo>
                  <a:lnTo>
                    <a:pt x="30" y="45"/>
                  </a:lnTo>
                  <a:lnTo>
                    <a:pt x="45" y="0"/>
                  </a:lnTo>
                  <a:lnTo>
                    <a:pt x="75" y="45"/>
                  </a:lnTo>
                  <a:lnTo>
                    <a:pt x="90" y="9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1" name="Freeform 11" descr="Wide upward diagonal">
              <a:extLst>
                <a:ext uri="{FF2B5EF4-FFF2-40B4-BE49-F238E27FC236}">
                  <a16:creationId xmlns:a16="http://schemas.microsoft.com/office/drawing/2014/main" xmlns="" id="{2DFF20D8-8C9B-4E2F-8F20-8F75161A5CC9}"/>
                </a:ext>
              </a:extLst>
            </p:cNvPr>
            <p:cNvSpPr>
              <a:spLocks/>
            </p:cNvSpPr>
            <p:nvPr/>
          </p:nvSpPr>
          <p:spPr bwMode="auto">
            <a:xfrm>
              <a:off x="6299" y="15444"/>
              <a:ext cx="3963" cy="255"/>
            </a:xfrm>
            <a:custGeom>
              <a:avLst/>
              <a:gdLst>
                <a:gd name="T0" fmla="*/ 9417 w 3327"/>
                <a:gd name="T1" fmla="*/ 0 h 225"/>
                <a:gd name="T2" fmla="*/ 9373 w 3327"/>
                <a:gd name="T3" fmla="*/ 65 h 225"/>
                <a:gd name="T4" fmla="*/ 9291 w 3327"/>
                <a:gd name="T5" fmla="*/ 96 h 225"/>
                <a:gd name="T6" fmla="*/ 9247 w 3327"/>
                <a:gd name="T7" fmla="*/ 127 h 225"/>
                <a:gd name="T8" fmla="*/ 9161 w 3327"/>
                <a:gd name="T9" fmla="*/ 160 h 225"/>
                <a:gd name="T10" fmla="*/ 8993 w 3327"/>
                <a:gd name="T11" fmla="*/ 190 h 225"/>
                <a:gd name="T12" fmla="*/ 8778 w 3327"/>
                <a:gd name="T13" fmla="*/ 190 h 225"/>
                <a:gd name="T14" fmla="*/ 8778 w 3327"/>
                <a:gd name="T15" fmla="*/ 190 h 225"/>
                <a:gd name="T16" fmla="*/ 0 w 3327"/>
                <a:gd name="T17" fmla="*/ 190 h 225"/>
                <a:gd name="T18" fmla="*/ 0 w 3327"/>
                <a:gd name="T19" fmla="*/ 478 h 225"/>
                <a:gd name="T20" fmla="*/ 9035 w 3327"/>
                <a:gd name="T21" fmla="*/ 478 h 225"/>
                <a:gd name="T22" fmla="*/ 9247 w 3327"/>
                <a:gd name="T23" fmla="*/ 445 h 225"/>
                <a:gd name="T24" fmla="*/ 9333 w 3327"/>
                <a:gd name="T25" fmla="*/ 413 h 225"/>
                <a:gd name="T26" fmla="*/ 9373 w 3327"/>
                <a:gd name="T27" fmla="*/ 382 h 225"/>
                <a:gd name="T28" fmla="*/ 9459 w 3327"/>
                <a:gd name="T29" fmla="*/ 318 h 225"/>
                <a:gd name="T30" fmla="*/ 9503 w 3327"/>
                <a:gd name="T31" fmla="*/ 254 h 225"/>
                <a:gd name="T32" fmla="*/ 9459 w 3327"/>
                <a:gd name="T33" fmla="*/ 127 h 225"/>
                <a:gd name="T34" fmla="*/ 9417 w 3327"/>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297" y="0"/>
                  </a:moveTo>
                  <a:lnTo>
                    <a:pt x="3282" y="30"/>
                  </a:lnTo>
                  <a:lnTo>
                    <a:pt x="3252" y="45"/>
                  </a:lnTo>
                  <a:lnTo>
                    <a:pt x="3237" y="60"/>
                  </a:lnTo>
                  <a:lnTo>
                    <a:pt x="3208" y="75"/>
                  </a:lnTo>
                  <a:lnTo>
                    <a:pt x="3148" y="90"/>
                  </a:lnTo>
                  <a:lnTo>
                    <a:pt x="3073" y="90"/>
                  </a:lnTo>
                  <a:lnTo>
                    <a:pt x="0" y="90"/>
                  </a:lnTo>
                  <a:lnTo>
                    <a:pt x="0" y="225"/>
                  </a:lnTo>
                  <a:lnTo>
                    <a:pt x="3163" y="225"/>
                  </a:lnTo>
                  <a:lnTo>
                    <a:pt x="3237" y="210"/>
                  </a:lnTo>
                  <a:lnTo>
                    <a:pt x="3267" y="195"/>
                  </a:lnTo>
                  <a:lnTo>
                    <a:pt x="3282" y="180"/>
                  </a:lnTo>
                  <a:lnTo>
                    <a:pt x="3312" y="150"/>
                  </a:lnTo>
                  <a:lnTo>
                    <a:pt x="3327" y="120"/>
                  </a:lnTo>
                  <a:lnTo>
                    <a:pt x="3312" y="60"/>
                  </a:lnTo>
                  <a:lnTo>
                    <a:pt x="3297" y="0"/>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2" name="Freeform 12">
              <a:extLst>
                <a:ext uri="{FF2B5EF4-FFF2-40B4-BE49-F238E27FC236}">
                  <a16:creationId xmlns:a16="http://schemas.microsoft.com/office/drawing/2014/main" xmlns="" id="{D0BB300A-9778-428B-B22D-542C4805A05D}"/>
                </a:ext>
              </a:extLst>
            </p:cNvPr>
            <p:cNvSpPr>
              <a:spLocks/>
            </p:cNvSpPr>
            <p:nvPr/>
          </p:nvSpPr>
          <p:spPr bwMode="auto">
            <a:xfrm>
              <a:off x="10762" y="8493"/>
              <a:ext cx="107" cy="5781"/>
            </a:xfrm>
            <a:custGeom>
              <a:avLst/>
              <a:gdLst>
                <a:gd name="T0" fmla="*/ 0 w 90"/>
                <a:gd name="T1" fmla="*/ 10454 h 5117"/>
                <a:gd name="T2" fmla="*/ 43 w 90"/>
                <a:gd name="T3" fmla="*/ 10390 h 5117"/>
                <a:gd name="T4" fmla="*/ 43 w 90"/>
                <a:gd name="T5" fmla="*/ 10267 h 5117"/>
                <a:gd name="T6" fmla="*/ 43 w 90"/>
                <a:gd name="T7" fmla="*/ 10142 h 5117"/>
                <a:gd name="T8" fmla="*/ 87 w 90"/>
                <a:gd name="T9" fmla="*/ 10015 h 5117"/>
                <a:gd name="T10" fmla="*/ 87 w 90"/>
                <a:gd name="T11" fmla="*/ 9675 h 5117"/>
                <a:gd name="T12" fmla="*/ 87 w 90"/>
                <a:gd name="T13" fmla="*/ 9331 h 5117"/>
                <a:gd name="T14" fmla="*/ 87 w 90"/>
                <a:gd name="T15" fmla="*/ 9331 h 5117"/>
                <a:gd name="T16" fmla="*/ 87 w 90"/>
                <a:gd name="T17" fmla="*/ 0 h 5117"/>
                <a:gd name="T18" fmla="*/ 254 w 90"/>
                <a:gd name="T19" fmla="*/ 0 h 5117"/>
                <a:gd name="T20" fmla="*/ 254 w 90"/>
                <a:gd name="T21" fmla="*/ 9361 h 5117"/>
                <a:gd name="T22" fmla="*/ 254 w 90"/>
                <a:gd name="T23" fmla="*/ 9361 h 5117"/>
                <a:gd name="T24" fmla="*/ 254 w 90"/>
                <a:gd name="T25" fmla="*/ 9767 h 5117"/>
                <a:gd name="T26" fmla="*/ 254 w 90"/>
                <a:gd name="T27" fmla="*/ 10110 h 5117"/>
                <a:gd name="T28" fmla="*/ 212 w 90"/>
                <a:gd name="T29" fmla="*/ 10298 h 5117"/>
                <a:gd name="T30" fmla="*/ 212 w 90"/>
                <a:gd name="T31" fmla="*/ 10422 h 5117"/>
                <a:gd name="T32" fmla="*/ 168 w 90"/>
                <a:gd name="T33" fmla="*/ 10546 h 5117"/>
                <a:gd name="T34" fmla="*/ 127 w 90"/>
                <a:gd name="T35" fmla="*/ 10639 h 5117"/>
                <a:gd name="T36" fmla="*/ 87 w 90"/>
                <a:gd name="T37" fmla="*/ 10546 h 5117"/>
                <a:gd name="T38" fmla="*/ 0 w 90"/>
                <a:gd name="T39" fmla="*/ 10454 h 5117"/>
                <a:gd name="T40" fmla="*/ 0 w 90"/>
                <a:gd name="T41" fmla="*/ 10454 h 5117"/>
                <a:gd name="T42" fmla="*/ 0 w 90"/>
                <a:gd name="T43" fmla="*/ 10454 h 51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0"/>
                <a:gd name="T67" fmla="*/ 0 h 5117"/>
                <a:gd name="T68" fmla="*/ 90 w 90"/>
                <a:gd name="T69" fmla="*/ 5117 h 51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0" h="5117">
                  <a:moveTo>
                    <a:pt x="0" y="5027"/>
                  </a:moveTo>
                  <a:lnTo>
                    <a:pt x="15" y="4997"/>
                  </a:lnTo>
                  <a:lnTo>
                    <a:pt x="15" y="4937"/>
                  </a:lnTo>
                  <a:lnTo>
                    <a:pt x="15" y="4877"/>
                  </a:lnTo>
                  <a:lnTo>
                    <a:pt x="30" y="4817"/>
                  </a:lnTo>
                  <a:lnTo>
                    <a:pt x="30" y="4652"/>
                  </a:lnTo>
                  <a:lnTo>
                    <a:pt x="30" y="4487"/>
                  </a:lnTo>
                  <a:lnTo>
                    <a:pt x="30" y="0"/>
                  </a:lnTo>
                  <a:lnTo>
                    <a:pt x="90" y="0"/>
                  </a:lnTo>
                  <a:lnTo>
                    <a:pt x="90" y="4502"/>
                  </a:lnTo>
                  <a:lnTo>
                    <a:pt x="90" y="4697"/>
                  </a:lnTo>
                  <a:lnTo>
                    <a:pt x="90" y="4862"/>
                  </a:lnTo>
                  <a:lnTo>
                    <a:pt x="75" y="4952"/>
                  </a:lnTo>
                  <a:lnTo>
                    <a:pt x="75" y="5012"/>
                  </a:lnTo>
                  <a:lnTo>
                    <a:pt x="60" y="5072"/>
                  </a:lnTo>
                  <a:lnTo>
                    <a:pt x="45" y="5117"/>
                  </a:lnTo>
                  <a:lnTo>
                    <a:pt x="30" y="5072"/>
                  </a:lnTo>
                  <a:lnTo>
                    <a:pt x="0" y="5027"/>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3" name="Freeform 13" descr="Wide upward diagonal">
              <a:extLst>
                <a:ext uri="{FF2B5EF4-FFF2-40B4-BE49-F238E27FC236}">
                  <a16:creationId xmlns:a16="http://schemas.microsoft.com/office/drawing/2014/main" xmlns="" id="{8E2CB1B2-B376-44BC-8031-A319625BC8D2}"/>
                </a:ext>
              </a:extLst>
            </p:cNvPr>
            <p:cNvSpPr>
              <a:spLocks/>
            </p:cNvSpPr>
            <p:nvPr/>
          </p:nvSpPr>
          <p:spPr bwMode="auto">
            <a:xfrm>
              <a:off x="2335" y="15444"/>
              <a:ext cx="3964" cy="255"/>
            </a:xfrm>
            <a:custGeom>
              <a:avLst/>
              <a:gdLst>
                <a:gd name="T0" fmla="*/ 87 w 3327"/>
                <a:gd name="T1" fmla="*/ 0 h 225"/>
                <a:gd name="T2" fmla="*/ 129 w 3327"/>
                <a:gd name="T3" fmla="*/ 65 h 225"/>
                <a:gd name="T4" fmla="*/ 213 w 3327"/>
                <a:gd name="T5" fmla="*/ 96 h 225"/>
                <a:gd name="T6" fmla="*/ 255 w 3327"/>
                <a:gd name="T7" fmla="*/ 127 h 225"/>
                <a:gd name="T8" fmla="*/ 340 w 3327"/>
                <a:gd name="T9" fmla="*/ 160 h 225"/>
                <a:gd name="T10" fmla="*/ 512 w 3327"/>
                <a:gd name="T11" fmla="*/ 190 h 225"/>
                <a:gd name="T12" fmla="*/ 727 w 3327"/>
                <a:gd name="T13" fmla="*/ 190 h 225"/>
                <a:gd name="T14" fmla="*/ 727 w 3327"/>
                <a:gd name="T15" fmla="*/ 190 h 225"/>
                <a:gd name="T16" fmla="*/ 9517 w 3327"/>
                <a:gd name="T17" fmla="*/ 190 h 225"/>
                <a:gd name="T18" fmla="*/ 9517 w 3327"/>
                <a:gd name="T19" fmla="*/ 478 h 225"/>
                <a:gd name="T20" fmla="*/ 467 w 3327"/>
                <a:gd name="T21" fmla="*/ 478 h 225"/>
                <a:gd name="T22" fmla="*/ 301 w 3327"/>
                <a:gd name="T23" fmla="*/ 445 h 225"/>
                <a:gd name="T24" fmla="*/ 170 w 3327"/>
                <a:gd name="T25" fmla="*/ 413 h 225"/>
                <a:gd name="T26" fmla="*/ 129 w 3327"/>
                <a:gd name="T27" fmla="*/ 382 h 225"/>
                <a:gd name="T28" fmla="*/ 43 w 3327"/>
                <a:gd name="T29" fmla="*/ 318 h 225"/>
                <a:gd name="T30" fmla="*/ 0 w 3327"/>
                <a:gd name="T31" fmla="*/ 254 h 225"/>
                <a:gd name="T32" fmla="*/ 43 w 3327"/>
                <a:gd name="T33" fmla="*/ 127 h 225"/>
                <a:gd name="T34" fmla="*/ 87 w 3327"/>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0" y="0"/>
                  </a:moveTo>
                  <a:lnTo>
                    <a:pt x="45" y="30"/>
                  </a:lnTo>
                  <a:lnTo>
                    <a:pt x="75" y="45"/>
                  </a:lnTo>
                  <a:lnTo>
                    <a:pt x="90" y="60"/>
                  </a:lnTo>
                  <a:lnTo>
                    <a:pt x="119" y="75"/>
                  </a:lnTo>
                  <a:lnTo>
                    <a:pt x="179" y="90"/>
                  </a:lnTo>
                  <a:lnTo>
                    <a:pt x="254" y="90"/>
                  </a:lnTo>
                  <a:lnTo>
                    <a:pt x="3327" y="90"/>
                  </a:lnTo>
                  <a:lnTo>
                    <a:pt x="3327" y="225"/>
                  </a:lnTo>
                  <a:lnTo>
                    <a:pt x="164" y="225"/>
                  </a:lnTo>
                  <a:lnTo>
                    <a:pt x="105" y="210"/>
                  </a:lnTo>
                  <a:lnTo>
                    <a:pt x="60" y="195"/>
                  </a:lnTo>
                  <a:lnTo>
                    <a:pt x="45" y="180"/>
                  </a:lnTo>
                  <a:lnTo>
                    <a:pt x="15" y="150"/>
                  </a:lnTo>
                  <a:lnTo>
                    <a:pt x="0" y="120"/>
                  </a:lnTo>
                  <a:lnTo>
                    <a:pt x="15" y="60"/>
                  </a:lnTo>
                  <a:lnTo>
                    <a:pt x="30" y="0"/>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4" name="Freeform 14">
              <a:extLst>
                <a:ext uri="{FF2B5EF4-FFF2-40B4-BE49-F238E27FC236}">
                  <a16:creationId xmlns:a16="http://schemas.microsoft.com/office/drawing/2014/main" xmlns="" id="{4DCC2953-237E-47C6-8A12-B9B2B3D5BC96}"/>
                </a:ext>
              </a:extLst>
            </p:cNvPr>
            <p:cNvSpPr>
              <a:spLocks/>
            </p:cNvSpPr>
            <p:nvPr/>
          </p:nvSpPr>
          <p:spPr bwMode="auto">
            <a:xfrm>
              <a:off x="1728" y="8493"/>
              <a:ext cx="107" cy="5781"/>
            </a:xfrm>
            <a:custGeom>
              <a:avLst/>
              <a:gdLst>
                <a:gd name="T0" fmla="*/ 254 w 90"/>
                <a:gd name="T1" fmla="*/ 10454 h 5117"/>
                <a:gd name="T2" fmla="*/ 212 w 90"/>
                <a:gd name="T3" fmla="*/ 10390 h 5117"/>
                <a:gd name="T4" fmla="*/ 212 w 90"/>
                <a:gd name="T5" fmla="*/ 10267 h 5117"/>
                <a:gd name="T6" fmla="*/ 212 w 90"/>
                <a:gd name="T7" fmla="*/ 10142 h 5117"/>
                <a:gd name="T8" fmla="*/ 168 w 90"/>
                <a:gd name="T9" fmla="*/ 10015 h 5117"/>
                <a:gd name="T10" fmla="*/ 168 w 90"/>
                <a:gd name="T11" fmla="*/ 9675 h 5117"/>
                <a:gd name="T12" fmla="*/ 168 w 90"/>
                <a:gd name="T13" fmla="*/ 9331 h 5117"/>
                <a:gd name="T14" fmla="*/ 168 w 90"/>
                <a:gd name="T15" fmla="*/ 0 h 5117"/>
                <a:gd name="T16" fmla="*/ 0 w 90"/>
                <a:gd name="T17" fmla="*/ 0 h 5117"/>
                <a:gd name="T18" fmla="*/ 0 w 90"/>
                <a:gd name="T19" fmla="*/ 9361 h 5117"/>
                <a:gd name="T20" fmla="*/ 0 w 90"/>
                <a:gd name="T21" fmla="*/ 9361 h 5117"/>
                <a:gd name="T22" fmla="*/ 0 w 90"/>
                <a:gd name="T23" fmla="*/ 9767 h 5117"/>
                <a:gd name="T24" fmla="*/ 43 w 90"/>
                <a:gd name="T25" fmla="*/ 10110 h 5117"/>
                <a:gd name="T26" fmla="*/ 43 w 90"/>
                <a:gd name="T27" fmla="*/ 10298 h 5117"/>
                <a:gd name="T28" fmla="*/ 87 w 90"/>
                <a:gd name="T29" fmla="*/ 10422 h 5117"/>
                <a:gd name="T30" fmla="*/ 87 w 90"/>
                <a:gd name="T31" fmla="*/ 10546 h 5117"/>
                <a:gd name="T32" fmla="*/ 127 w 90"/>
                <a:gd name="T33" fmla="*/ 10639 h 5117"/>
                <a:gd name="T34" fmla="*/ 254 w 90"/>
                <a:gd name="T35" fmla="*/ 10454 h 5117"/>
                <a:gd name="T36" fmla="*/ 254 w 90"/>
                <a:gd name="T37" fmla="*/ 10454 h 5117"/>
                <a:gd name="T38" fmla="*/ 254 w 90"/>
                <a:gd name="T39" fmla="*/ 10454 h 5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5117"/>
                <a:gd name="T62" fmla="*/ 90 w 90"/>
                <a:gd name="T63" fmla="*/ 5117 h 51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5117">
                  <a:moveTo>
                    <a:pt x="90" y="5027"/>
                  </a:moveTo>
                  <a:lnTo>
                    <a:pt x="75" y="4997"/>
                  </a:lnTo>
                  <a:lnTo>
                    <a:pt x="75" y="4937"/>
                  </a:lnTo>
                  <a:lnTo>
                    <a:pt x="75" y="4877"/>
                  </a:lnTo>
                  <a:lnTo>
                    <a:pt x="60" y="4817"/>
                  </a:lnTo>
                  <a:lnTo>
                    <a:pt x="60" y="4652"/>
                  </a:lnTo>
                  <a:lnTo>
                    <a:pt x="60" y="4487"/>
                  </a:lnTo>
                  <a:lnTo>
                    <a:pt x="60" y="0"/>
                  </a:lnTo>
                  <a:lnTo>
                    <a:pt x="0" y="0"/>
                  </a:lnTo>
                  <a:lnTo>
                    <a:pt x="0" y="4502"/>
                  </a:lnTo>
                  <a:lnTo>
                    <a:pt x="0" y="4697"/>
                  </a:lnTo>
                  <a:lnTo>
                    <a:pt x="15" y="4862"/>
                  </a:lnTo>
                  <a:lnTo>
                    <a:pt x="15" y="4952"/>
                  </a:lnTo>
                  <a:lnTo>
                    <a:pt x="30" y="5012"/>
                  </a:lnTo>
                  <a:lnTo>
                    <a:pt x="30" y="5072"/>
                  </a:lnTo>
                  <a:lnTo>
                    <a:pt x="45" y="5117"/>
                  </a:lnTo>
                  <a:lnTo>
                    <a:pt x="90" y="5027"/>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5" name="Freeform 15">
              <a:extLst>
                <a:ext uri="{FF2B5EF4-FFF2-40B4-BE49-F238E27FC236}">
                  <a16:creationId xmlns:a16="http://schemas.microsoft.com/office/drawing/2014/main" xmlns="" id="{0B3CDFAD-875F-40A8-9F88-F8643886B785}"/>
                </a:ext>
              </a:extLst>
            </p:cNvPr>
            <p:cNvSpPr>
              <a:spLocks/>
            </p:cNvSpPr>
            <p:nvPr/>
          </p:nvSpPr>
          <p:spPr bwMode="auto">
            <a:xfrm>
              <a:off x="10440" y="2475"/>
              <a:ext cx="322" cy="1288"/>
            </a:xfrm>
            <a:custGeom>
              <a:avLst/>
              <a:gdLst>
                <a:gd name="T0" fmla="*/ 563 w 270"/>
                <a:gd name="T1" fmla="*/ 342 h 1140"/>
                <a:gd name="T2" fmla="*/ 431 w 270"/>
                <a:gd name="T3" fmla="*/ 281 h 1140"/>
                <a:gd name="T4" fmla="*/ 346 w 270"/>
                <a:gd name="T5" fmla="*/ 312 h 1140"/>
                <a:gd name="T6" fmla="*/ 259 w 270"/>
                <a:gd name="T7" fmla="*/ 468 h 1140"/>
                <a:gd name="T8" fmla="*/ 213 w 270"/>
                <a:gd name="T9" fmla="*/ 655 h 1140"/>
                <a:gd name="T10" fmla="*/ 175 w 270"/>
                <a:gd name="T11" fmla="*/ 843 h 1140"/>
                <a:gd name="T12" fmla="*/ 213 w 270"/>
                <a:gd name="T13" fmla="*/ 997 h 1140"/>
                <a:gd name="T14" fmla="*/ 302 w 270"/>
                <a:gd name="T15" fmla="*/ 1154 h 1140"/>
                <a:gd name="T16" fmla="*/ 431 w 270"/>
                <a:gd name="T17" fmla="*/ 1154 h 1140"/>
                <a:gd name="T18" fmla="*/ 475 w 270"/>
                <a:gd name="T19" fmla="*/ 1122 h 1140"/>
                <a:gd name="T20" fmla="*/ 518 w 270"/>
                <a:gd name="T21" fmla="*/ 997 h 1140"/>
                <a:gd name="T22" fmla="*/ 563 w 270"/>
                <a:gd name="T23" fmla="*/ 904 h 1140"/>
                <a:gd name="T24" fmla="*/ 649 w 270"/>
                <a:gd name="T25" fmla="*/ 997 h 1140"/>
                <a:gd name="T26" fmla="*/ 689 w 270"/>
                <a:gd name="T27" fmla="*/ 1122 h 1140"/>
                <a:gd name="T28" fmla="*/ 649 w 270"/>
                <a:gd name="T29" fmla="*/ 1247 h 1140"/>
                <a:gd name="T30" fmla="*/ 689 w 270"/>
                <a:gd name="T31" fmla="*/ 1309 h 1140"/>
                <a:gd name="T32" fmla="*/ 733 w 270"/>
                <a:gd name="T33" fmla="*/ 1404 h 1140"/>
                <a:gd name="T34" fmla="*/ 733 w 270"/>
                <a:gd name="T35" fmla="*/ 1530 h 1140"/>
                <a:gd name="T36" fmla="*/ 733 w 270"/>
                <a:gd name="T37" fmla="*/ 1654 h 1140"/>
                <a:gd name="T38" fmla="*/ 733 w 270"/>
                <a:gd name="T39" fmla="*/ 1747 h 1140"/>
                <a:gd name="T40" fmla="*/ 776 w 270"/>
                <a:gd name="T41" fmla="*/ 1934 h 1140"/>
                <a:gd name="T42" fmla="*/ 776 w 270"/>
                <a:gd name="T43" fmla="*/ 2152 h 1140"/>
                <a:gd name="T44" fmla="*/ 689 w 270"/>
                <a:gd name="T45" fmla="*/ 2309 h 1140"/>
                <a:gd name="T46" fmla="*/ 689 w 270"/>
                <a:gd name="T47" fmla="*/ 2278 h 1140"/>
                <a:gd name="T48" fmla="*/ 649 w 270"/>
                <a:gd name="T49" fmla="*/ 2059 h 1140"/>
                <a:gd name="T50" fmla="*/ 563 w 270"/>
                <a:gd name="T51" fmla="*/ 1872 h 1140"/>
                <a:gd name="T52" fmla="*/ 431 w 270"/>
                <a:gd name="T53" fmla="*/ 1715 h 1140"/>
                <a:gd name="T54" fmla="*/ 259 w 270"/>
                <a:gd name="T55" fmla="*/ 1559 h 1140"/>
                <a:gd name="T56" fmla="*/ 87 w 270"/>
                <a:gd name="T57" fmla="*/ 1279 h 1140"/>
                <a:gd name="T58" fmla="*/ 0 w 270"/>
                <a:gd name="T59" fmla="*/ 904 h 1140"/>
                <a:gd name="T60" fmla="*/ 43 w 270"/>
                <a:gd name="T61" fmla="*/ 592 h 1140"/>
                <a:gd name="T62" fmla="*/ 87 w 270"/>
                <a:gd name="T63" fmla="*/ 404 h 1140"/>
                <a:gd name="T64" fmla="*/ 175 w 270"/>
                <a:gd name="T65" fmla="*/ 156 h 1140"/>
                <a:gd name="T66" fmla="*/ 346 w 270"/>
                <a:gd name="T67" fmla="*/ 31 h 1140"/>
                <a:gd name="T68" fmla="*/ 518 w 270"/>
                <a:gd name="T69" fmla="*/ 31 h 1140"/>
                <a:gd name="T70" fmla="*/ 689 w 270"/>
                <a:gd name="T71" fmla="*/ 125 h 1140"/>
                <a:gd name="T72" fmla="*/ 689 w 270"/>
                <a:gd name="T73" fmla="*/ 342 h 1140"/>
                <a:gd name="T74" fmla="*/ 649 w 270"/>
                <a:gd name="T75" fmla="*/ 40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225" y="210"/>
                  </a:moveTo>
                  <a:lnTo>
                    <a:pt x="195" y="165"/>
                  </a:lnTo>
                  <a:lnTo>
                    <a:pt x="180" y="135"/>
                  </a:lnTo>
                  <a:lnTo>
                    <a:pt x="150" y="135"/>
                  </a:lnTo>
                  <a:lnTo>
                    <a:pt x="135" y="135"/>
                  </a:lnTo>
                  <a:lnTo>
                    <a:pt x="120" y="150"/>
                  </a:lnTo>
                  <a:lnTo>
                    <a:pt x="105" y="180"/>
                  </a:lnTo>
                  <a:lnTo>
                    <a:pt x="90" y="225"/>
                  </a:lnTo>
                  <a:lnTo>
                    <a:pt x="75" y="255"/>
                  </a:lnTo>
                  <a:lnTo>
                    <a:pt x="75" y="315"/>
                  </a:lnTo>
                  <a:lnTo>
                    <a:pt x="60" y="360"/>
                  </a:lnTo>
                  <a:lnTo>
                    <a:pt x="60" y="405"/>
                  </a:lnTo>
                  <a:lnTo>
                    <a:pt x="75" y="450"/>
                  </a:lnTo>
                  <a:lnTo>
                    <a:pt x="75" y="480"/>
                  </a:lnTo>
                  <a:lnTo>
                    <a:pt x="90" y="510"/>
                  </a:lnTo>
                  <a:lnTo>
                    <a:pt x="105" y="555"/>
                  </a:lnTo>
                  <a:lnTo>
                    <a:pt x="135" y="570"/>
                  </a:lnTo>
                  <a:lnTo>
                    <a:pt x="150" y="555"/>
                  </a:lnTo>
                  <a:lnTo>
                    <a:pt x="165" y="555"/>
                  </a:lnTo>
                  <a:lnTo>
                    <a:pt x="165" y="540"/>
                  </a:lnTo>
                  <a:lnTo>
                    <a:pt x="180" y="510"/>
                  </a:lnTo>
                  <a:lnTo>
                    <a:pt x="180" y="480"/>
                  </a:lnTo>
                  <a:lnTo>
                    <a:pt x="180" y="435"/>
                  </a:lnTo>
                  <a:lnTo>
                    <a:pt x="195" y="435"/>
                  </a:lnTo>
                  <a:lnTo>
                    <a:pt x="210" y="450"/>
                  </a:lnTo>
                  <a:lnTo>
                    <a:pt x="225" y="480"/>
                  </a:lnTo>
                  <a:lnTo>
                    <a:pt x="225" y="510"/>
                  </a:lnTo>
                  <a:lnTo>
                    <a:pt x="240" y="540"/>
                  </a:lnTo>
                  <a:lnTo>
                    <a:pt x="240" y="570"/>
                  </a:lnTo>
                  <a:lnTo>
                    <a:pt x="225" y="600"/>
                  </a:lnTo>
                  <a:lnTo>
                    <a:pt x="225" y="630"/>
                  </a:lnTo>
                  <a:lnTo>
                    <a:pt x="240" y="630"/>
                  </a:lnTo>
                  <a:lnTo>
                    <a:pt x="240" y="660"/>
                  </a:lnTo>
                  <a:lnTo>
                    <a:pt x="255" y="675"/>
                  </a:lnTo>
                  <a:lnTo>
                    <a:pt x="255" y="705"/>
                  </a:lnTo>
                  <a:lnTo>
                    <a:pt x="255" y="735"/>
                  </a:lnTo>
                  <a:lnTo>
                    <a:pt x="255" y="765"/>
                  </a:lnTo>
                  <a:lnTo>
                    <a:pt x="255" y="795"/>
                  </a:lnTo>
                  <a:lnTo>
                    <a:pt x="240" y="810"/>
                  </a:lnTo>
                  <a:lnTo>
                    <a:pt x="255" y="840"/>
                  </a:lnTo>
                  <a:lnTo>
                    <a:pt x="270" y="885"/>
                  </a:lnTo>
                  <a:lnTo>
                    <a:pt x="270" y="930"/>
                  </a:lnTo>
                  <a:lnTo>
                    <a:pt x="270" y="990"/>
                  </a:lnTo>
                  <a:lnTo>
                    <a:pt x="270" y="1035"/>
                  </a:lnTo>
                  <a:lnTo>
                    <a:pt x="255" y="1080"/>
                  </a:lnTo>
                  <a:lnTo>
                    <a:pt x="240" y="1110"/>
                  </a:lnTo>
                  <a:lnTo>
                    <a:pt x="225" y="1140"/>
                  </a:lnTo>
                  <a:lnTo>
                    <a:pt x="240" y="1095"/>
                  </a:lnTo>
                  <a:lnTo>
                    <a:pt x="240" y="1035"/>
                  </a:lnTo>
                  <a:lnTo>
                    <a:pt x="225" y="990"/>
                  </a:lnTo>
                  <a:lnTo>
                    <a:pt x="210" y="945"/>
                  </a:lnTo>
                  <a:lnTo>
                    <a:pt x="195" y="900"/>
                  </a:lnTo>
                  <a:lnTo>
                    <a:pt x="180" y="855"/>
                  </a:lnTo>
                  <a:lnTo>
                    <a:pt x="150" y="825"/>
                  </a:lnTo>
                  <a:lnTo>
                    <a:pt x="135" y="795"/>
                  </a:lnTo>
                  <a:lnTo>
                    <a:pt x="90" y="750"/>
                  </a:lnTo>
                  <a:lnTo>
                    <a:pt x="60" y="690"/>
                  </a:lnTo>
                  <a:lnTo>
                    <a:pt x="30" y="615"/>
                  </a:lnTo>
                  <a:lnTo>
                    <a:pt x="15" y="540"/>
                  </a:lnTo>
                  <a:lnTo>
                    <a:pt x="0" y="435"/>
                  </a:lnTo>
                  <a:lnTo>
                    <a:pt x="0" y="345"/>
                  </a:lnTo>
                  <a:lnTo>
                    <a:pt x="15" y="285"/>
                  </a:lnTo>
                  <a:lnTo>
                    <a:pt x="15" y="240"/>
                  </a:lnTo>
                  <a:lnTo>
                    <a:pt x="30" y="195"/>
                  </a:lnTo>
                  <a:lnTo>
                    <a:pt x="45" y="150"/>
                  </a:lnTo>
                  <a:lnTo>
                    <a:pt x="60" y="75"/>
                  </a:lnTo>
                  <a:lnTo>
                    <a:pt x="90" y="45"/>
                  </a:lnTo>
                  <a:lnTo>
                    <a:pt x="120" y="15"/>
                  </a:lnTo>
                  <a:lnTo>
                    <a:pt x="150" y="0"/>
                  </a:lnTo>
                  <a:lnTo>
                    <a:pt x="180" y="15"/>
                  </a:lnTo>
                  <a:lnTo>
                    <a:pt x="210" y="30"/>
                  </a:lnTo>
                  <a:lnTo>
                    <a:pt x="240" y="60"/>
                  </a:lnTo>
                  <a:lnTo>
                    <a:pt x="270" y="105"/>
                  </a:lnTo>
                  <a:lnTo>
                    <a:pt x="240" y="165"/>
                  </a:lnTo>
                  <a:lnTo>
                    <a:pt x="225" y="210"/>
                  </a:lnTo>
                  <a:lnTo>
                    <a:pt x="225" y="195"/>
                  </a:lnTo>
                  <a:lnTo>
                    <a:pt x="225" y="21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6" name="Freeform 16">
              <a:extLst>
                <a:ext uri="{FF2B5EF4-FFF2-40B4-BE49-F238E27FC236}">
                  <a16:creationId xmlns:a16="http://schemas.microsoft.com/office/drawing/2014/main" xmlns="" id="{1D22AD60-A028-4D3E-8D8D-E8952FA94867}"/>
                </a:ext>
              </a:extLst>
            </p:cNvPr>
            <p:cNvSpPr>
              <a:spLocks/>
            </p:cNvSpPr>
            <p:nvPr/>
          </p:nvSpPr>
          <p:spPr bwMode="auto">
            <a:xfrm>
              <a:off x="9834" y="1542"/>
              <a:ext cx="535" cy="746"/>
            </a:xfrm>
            <a:custGeom>
              <a:avLst/>
              <a:gdLst>
                <a:gd name="T0" fmla="*/ 1070 w 449"/>
                <a:gd name="T1" fmla="*/ 374 h 660"/>
                <a:gd name="T2" fmla="*/ 1114 w 449"/>
                <a:gd name="T3" fmla="*/ 595 h 660"/>
                <a:gd name="T4" fmla="*/ 1114 w 449"/>
                <a:gd name="T5" fmla="*/ 781 h 660"/>
                <a:gd name="T6" fmla="*/ 1028 w 449"/>
                <a:gd name="T7" fmla="*/ 939 h 660"/>
                <a:gd name="T8" fmla="*/ 940 w 449"/>
                <a:gd name="T9" fmla="*/ 1032 h 660"/>
                <a:gd name="T10" fmla="*/ 813 w 449"/>
                <a:gd name="T11" fmla="*/ 1062 h 660"/>
                <a:gd name="T12" fmla="*/ 727 w 449"/>
                <a:gd name="T13" fmla="*/ 1001 h 660"/>
                <a:gd name="T14" fmla="*/ 643 w 449"/>
                <a:gd name="T15" fmla="*/ 844 h 660"/>
                <a:gd name="T16" fmla="*/ 643 w 449"/>
                <a:gd name="T17" fmla="*/ 625 h 660"/>
                <a:gd name="T18" fmla="*/ 688 w 449"/>
                <a:gd name="T19" fmla="*/ 500 h 660"/>
                <a:gd name="T20" fmla="*/ 727 w 449"/>
                <a:gd name="T21" fmla="*/ 437 h 660"/>
                <a:gd name="T22" fmla="*/ 770 w 449"/>
                <a:gd name="T23" fmla="*/ 374 h 660"/>
                <a:gd name="T24" fmla="*/ 727 w 449"/>
                <a:gd name="T25" fmla="*/ 252 h 660"/>
                <a:gd name="T26" fmla="*/ 688 w 449"/>
                <a:gd name="T27" fmla="*/ 188 h 660"/>
                <a:gd name="T28" fmla="*/ 601 w 449"/>
                <a:gd name="T29" fmla="*/ 188 h 660"/>
                <a:gd name="T30" fmla="*/ 556 w 449"/>
                <a:gd name="T31" fmla="*/ 188 h 660"/>
                <a:gd name="T32" fmla="*/ 514 w 449"/>
                <a:gd name="T33" fmla="*/ 62 h 660"/>
                <a:gd name="T34" fmla="*/ 430 w 449"/>
                <a:gd name="T35" fmla="*/ 62 h 660"/>
                <a:gd name="T36" fmla="*/ 387 w 449"/>
                <a:gd name="T37" fmla="*/ 96 h 660"/>
                <a:gd name="T38" fmla="*/ 301 w 449"/>
                <a:gd name="T39" fmla="*/ 96 h 660"/>
                <a:gd name="T40" fmla="*/ 213 w 449"/>
                <a:gd name="T41" fmla="*/ 0 h 660"/>
                <a:gd name="T42" fmla="*/ 87 w 449"/>
                <a:gd name="T43" fmla="*/ 0 h 660"/>
                <a:gd name="T44" fmla="*/ 0 w 449"/>
                <a:gd name="T45" fmla="*/ 125 h 660"/>
                <a:gd name="T46" fmla="*/ 43 w 449"/>
                <a:gd name="T47" fmla="*/ 188 h 660"/>
                <a:gd name="T48" fmla="*/ 170 w 449"/>
                <a:gd name="T49" fmla="*/ 222 h 660"/>
                <a:gd name="T50" fmla="*/ 255 w 449"/>
                <a:gd name="T51" fmla="*/ 344 h 660"/>
                <a:gd name="T52" fmla="*/ 343 w 449"/>
                <a:gd name="T53" fmla="*/ 595 h 660"/>
                <a:gd name="T54" fmla="*/ 430 w 449"/>
                <a:gd name="T55" fmla="*/ 908 h 660"/>
                <a:gd name="T56" fmla="*/ 556 w 449"/>
                <a:gd name="T57" fmla="*/ 1218 h 660"/>
                <a:gd name="T58" fmla="*/ 770 w 449"/>
                <a:gd name="T59" fmla="*/ 1376 h 660"/>
                <a:gd name="T60" fmla="*/ 940 w 449"/>
                <a:gd name="T61" fmla="*/ 1344 h 660"/>
                <a:gd name="T62" fmla="*/ 1070 w 449"/>
                <a:gd name="T63" fmla="*/ 1283 h 660"/>
                <a:gd name="T64" fmla="*/ 1200 w 449"/>
                <a:gd name="T65" fmla="*/ 1032 h 660"/>
                <a:gd name="T66" fmla="*/ 1283 w 449"/>
                <a:gd name="T67" fmla="*/ 752 h 660"/>
                <a:gd name="T68" fmla="*/ 1283 w 449"/>
                <a:gd name="T69" fmla="*/ 437 h 660"/>
                <a:gd name="T70" fmla="*/ 1200 w 449"/>
                <a:gd name="T71" fmla="*/ 125 h 660"/>
                <a:gd name="T72" fmla="*/ 1114 w 449"/>
                <a:gd name="T73" fmla="*/ 125 h 660"/>
                <a:gd name="T74" fmla="*/ 1028 w 449"/>
                <a:gd name="T75" fmla="*/ 252 h 6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9"/>
                <a:gd name="T115" fmla="*/ 0 h 660"/>
                <a:gd name="T116" fmla="*/ 449 w 449"/>
                <a:gd name="T117" fmla="*/ 660 h 6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9" h="660">
                  <a:moveTo>
                    <a:pt x="359" y="120"/>
                  </a:moveTo>
                  <a:lnTo>
                    <a:pt x="374" y="180"/>
                  </a:lnTo>
                  <a:lnTo>
                    <a:pt x="389" y="225"/>
                  </a:lnTo>
                  <a:lnTo>
                    <a:pt x="389" y="285"/>
                  </a:lnTo>
                  <a:lnTo>
                    <a:pt x="389" y="330"/>
                  </a:lnTo>
                  <a:lnTo>
                    <a:pt x="389" y="375"/>
                  </a:lnTo>
                  <a:lnTo>
                    <a:pt x="374" y="420"/>
                  </a:lnTo>
                  <a:lnTo>
                    <a:pt x="359" y="450"/>
                  </a:lnTo>
                  <a:lnTo>
                    <a:pt x="344" y="465"/>
                  </a:lnTo>
                  <a:lnTo>
                    <a:pt x="329" y="495"/>
                  </a:lnTo>
                  <a:lnTo>
                    <a:pt x="299" y="510"/>
                  </a:lnTo>
                  <a:lnTo>
                    <a:pt x="284" y="510"/>
                  </a:lnTo>
                  <a:lnTo>
                    <a:pt x="269" y="495"/>
                  </a:lnTo>
                  <a:lnTo>
                    <a:pt x="254" y="480"/>
                  </a:lnTo>
                  <a:lnTo>
                    <a:pt x="240" y="465"/>
                  </a:lnTo>
                  <a:lnTo>
                    <a:pt x="225" y="405"/>
                  </a:lnTo>
                  <a:lnTo>
                    <a:pt x="225" y="330"/>
                  </a:lnTo>
                  <a:lnTo>
                    <a:pt x="225" y="300"/>
                  </a:lnTo>
                  <a:lnTo>
                    <a:pt x="225" y="270"/>
                  </a:lnTo>
                  <a:lnTo>
                    <a:pt x="240" y="240"/>
                  </a:lnTo>
                  <a:lnTo>
                    <a:pt x="240" y="225"/>
                  </a:lnTo>
                  <a:lnTo>
                    <a:pt x="254" y="210"/>
                  </a:lnTo>
                  <a:lnTo>
                    <a:pt x="269" y="210"/>
                  </a:lnTo>
                  <a:lnTo>
                    <a:pt x="269" y="180"/>
                  </a:lnTo>
                  <a:lnTo>
                    <a:pt x="269" y="135"/>
                  </a:lnTo>
                  <a:lnTo>
                    <a:pt x="254" y="120"/>
                  </a:lnTo>
                  <a:lnTo>
                    <a:pt x="240" y="90"/>
                  </a:lnTo>
                  <a:lnTo>
                    <a:pt x="225" y="90"/>
                  </a:lnTo>
                  <a:lnTo>
                    <a:pt x="210" y="90"/>
                  </a:lnTo>
                  <a:lnTo>
                    <a:pt x="195" y="120"/>
                  </a:lnTo>
                  <a:lnTo>
                    <a:pt x="195" y="90"/>
                  </a:lnTo>
                  <a:lnTo>
                    <a:pt x="180" y="60"/>
                  </a:lnTo>
                  <a:lnTo>
                    <a:pt x="180" y="30"/>
                  </a:lnTo>
                  <a:lnTo>
                    <a:pt x="165" y="30"/>
                  </a:lnTo>
                  <a:lnTo>
                    <a:pt x="150" y="30"/>
                  </a:lnTo>
                  <a:lnTo>
                    <a:pt x="135" y="30"/>
                  </a:lnTo>
                  <a:lnTo>
                    <a:pt x="135" y="45"/>
                  </a:lnTo>
                  <a:lnTo>
                    <a:pt x="120" y="75"/>
                  </a:lnTo>
                  <a:lnTo>
                    <a:pt x="105" y="45"/>
                  </a:lnTo>
                  <a:lnTo>
                    <a:pt x="90" y="15"/>
                  </a:lnTo>
                  <a:lnTo>
                    <a:pt x="75" y="0"/>
                  </a:lnTo>
                  <a:lnTo>
                    <a:pt x="60" y="0"/>
                  </a:lnTo>
                  <a:lnTo>
                    <a:pt x="30" y="0"/>
                  </a:lnTo>
                  <a:lnTo>
                    <a:pt x="15" y="30"/>
                  </a:lnTo>
                  <a:lnTo>
                    <a:pt x="0" y="60"/>
                  </a:lnTo>
                  <a:lnTo>
                    <a:pt x="0" y="90"/>
                  </a:lnTo>
                  <a:lnTo>
                    <a:pt x="15" y="90"/>
                  </a:lnTo>
                  <a:lnTo>
                    <a:pt x="30" y="90"/>
                  </a:lnTo>
                  <a:lnTo>
                    <a:pt x="60" y="105"/>
                  </a:lnTo>
                  <a:lnTo>
                    <a:pt x="75" y="135"/>
                  </a:lnTo>
                  <a:lnTo>
                    <a:pt x="90" y="165"/>
                  </a:lnTo>
                  <a:lnTo>
                    <a:pt x="105" y="225"/>
                  </a:lnTo>
                  <a:lnTo>
                    <a:pt x="120" y="285"/>
                  </a:lnTo>
                  <a:lnTo>
                    <a:pt x="135" y="345"/>
                  </a:lnTo>
                  <a:lnTo>
                    <a:pt x="150" y="435"/>
                  </a:lnTo>
                  <a:lnTo>
                    <a:pt x="165" y="525"/>
                  </a:lnTo>
                  <a:lnTo>
                    <a:pt x="195" y="585"/>
                  </a:lnTo>
                  <a:lnTo>
                    <a:pt x="240" y="630"/>
                  </a:lnTo>
                  <a:lnTo>
                    <a:pt x="269" y="660"/>
                  </a:lnTo>
                  <a:lnTo>
                    <a:pt x="314" y="660"/>
                  </a:lnTo>
                  <a:lnTo>
                    <a:pt x="329" y="645"/>
                  </a:lnTo>
                  <a:lnTo>
                    <a:pt x="344" y="630"/>
                  </a:lnTo>
                  <a:lnTo>
                    <a:pt x="374" y="615"/>
                  </a:lnTo>
                  <a:lnTo>
                    <a:pt x="389" y="570"/>
                  </a:lnTo>
                  <a:lnTo>
                    <a:pt x="419" y="495"/>
                  </a:lnTo>
                  <a:lnTo>
                    <a:pt x="434" y="435"/>
                  </a:lnTo>
                  <a:lnTo>
                    <a:pt x="449" y="360"/>
                  </a:lnTo>
                  <a:lnTo>
                    <a:pt x="449" y="285"/>
                  </a:lnTo>
                  <a:lnTo>
                    <a:pt x="449" y="210"/>
                  </a:lnTo>
                  <a:lnTo>
                    <a:pt x="434" y="135"/>
                  </a:lnTo>
                  <a:lnTo>
                    <a:pt x="419" y="60"/>
                  </a:lnTo>
                  <a:lnTo>
                    <a:pt x="404" y="0"/>
                  </a:lnTo>
                  <a:lnTo>
                    <a:pt x="389" y="60"/>
                  </a:lnTo>
                  <a:lnTo>
                    <a:pt x="359" y="12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7" name="Freeform 17">
              <a:extLst>
                <a:ext uri="{FF2B5EF4-FFF2-40B4-BE49-F238E27FC236}">
                  <a16:creationId xmlns:a16="http://schemas.microsoft.com/office/drawing/2014/main" xmlns="" id="{CCC7630A-635B-4763-A0DE-3F38E03E9ACB}"/>
                </a:ext>
              </a:extLst>
            </p:cNvPr>
            <p:cNvSpPr>
              <a:spLocks/>
            </p:cNvSpPr>
            <p:nvPr/>
          </p:nvSpPr>
          <p:spPr bwMode="auto">
            <a:xfrm>
              <a:off x="1835" y="2475"/>
              <a:ext cx="322" cy="1288"/>
            </a:xfrm>
            <a:custGeom>
              <a:avLst/>
              <a:gdLst>
                <a:gd name="T0" fmla="*/ 213 w 270"/>
                <a:gd name="T1" fmla="*/ 342 h 1140"/>
                <a:gd name="T2" fmla="*/ 346 w 270"/>
                <a:gd name="T3" fmla="*/ 281 h 1140"/>
                <a:gd name="T4" fmla="*/ 431 w 270"/>
                <a:gd name="T5" fmla="*/ 312 h 1140"/>
                <a:gd name="T6" fmla="*/ 518 w 270"/>
                <a:gd name="T7" fmla="*/ 468 h 1140"/>
                <a:gd name="T8" fmla="*/ 563 w 270"/>
                <a:gd name="T9" fmla="*/ 655 h 1140"/>
                <a:gd name="T10" fmla="*/ 601 w 270"/>
                <a:gd name="T11" fmla="*/ 843 h 1140"/>
                <a:gd name="T12" fmla="*/ 563 w 270"/>
                <a:gd name="T13" fmla="*/ 997 h 1140"/>
                <a:gd name="T14" fmla="*/ 475 w 270"/>
                <a:gd name="T15" fmla="*/ 1154 h 1140"/>
                <a:gd name="T16" fmla="*/ 346 w 270"/>
                <a:gd name="T17" fmla="*/ 1154 h 1140"/>
                <a:gd name="T18" fmla="*/ 302 w 270"/>
                <a:gd name="T19" fmla="*/ 1122 h 1140"/>
                <a:gd name="T20" fmla="*/ 259 w 270"/>
                <a:gd name="T21" fmla="*/ 997 h 1140"/>
                <a:gd name="T22" fmla="*/ 213 w 270"/>
                <a:gd name="T23" fmla="*/ 904 h 1140"/>
                <a:gd name="T24" fmla="*/ 130 w 270"/>
                <a:gd name="T25" fmla="*/ 997 h 1140"/>
                <a:gd name="T26" fmla="*/ 87 w 270"/>
                <a:gd name="T27" fmla="*/ 1122 h 1140"/>
                <a:gd name="T28" fmla="*/ 130 w 270"/>
                <a:gd name="T29" fmla="*/ 1247 h 1140"/>
                <a:gd name="T30" fmla="*/ 87 w 270"/>
                <a:gd name="T31" fmla="*/ 1309 h 1140"/>
                <a:gd name="T32" fmla="*/ 43 w 270"/>
                <a:gd name="T33" fmla="*/ 1404 h 1140"/>
                <a:gd name="T34" fmla="*/ 43 w 270"/>
                <a:gd name="T35" fmla="*/ 1530 h 1140"/>
                <a:gd name="T36" fmla="*/ 43 w 270"/>
                <a:gd name="T37" fmla="*/ 1654 h 1140"/>
                <a:gd name="T38" fmla="*/ 43 w 270"/>
                <a:gd name="T39" fmla="*/ 1747 h 1140"/>
                <a:gd name="T40" fmla="*/ 0 w 270"/>
                <a:gd name="T41" fmla="*/ 1934 h 1140"/>
                <a:gd name="T42" fmla="*/ 0 w 270"/>
                <a:gd name="T43" fmla="*/ 2152 h 1140"/>
                <a:gd name="T44" fmla="*/ 87 w 270"/>
                <a:gd name="T45" fmla="*/ 2309 h 1140"/>
                <a:gd name="T46" fmla="*/ 87 w 270"/>
                <a:gd name="T47" fmla="*/ 2278 h 1140"/>
                <a:gd name="T48" fmla="*/ 130 w 270"/>
                <a:gd name="T49" fmla="*/ 2059 h 1140"/>
                <a:gd name="T50" fmla="*/ 213 w 270"/>
                <a:gd name="T51" fmla="*/ 1872 h 1140"/>
                <a:gd name="T52" fmla="*/ 346 w 270"/>
                <a:gd name="T53" fmla="*/ 1715 h 1140"/>
                <a:gd name="T54" fmla="*/ 518 w 270"/>
                <a:gd name="T55" fmla="*/ 1559 h 1140"/>
                <a:gd name="T56" fmla="*/ 689 w 270"/>
                <a:gd name="T57" fmla="*/ 1279 h 1140"/>
                <a:gd name="T58" fmla="*/ 776 w 270"/>
                <a:gd name="T59" fmla="*/ 904 h 1140"/>
                <a:gd name="T60" fmla="*/ 733 w 270"/>
                <a:gd name="T61" fmla="*/ 592 h 1140"/>
                <a:gd name="T62" fmla="*/ 689 w 270"/>
                <a:gd name="T63" fmla="*/ 404 h 1140"/>
                <a:gd name="T64" fmla="*/ 601 w 270"/>
                <a:gd name="T65" fmla="*/ 156 h 1140"/>
                <a:gd name="T66" fmla="*/ 431 w 270"/>
                <a:gd name="T67" fmla="*/ 31 h 1140"/>
                <a:gd name="T68" fmla="*/ 259 w 270"/>
                <a:gd name="T69" fmla="*/ 31 h 1140"/>
                <a:gd name="T70" fmla="*/ 87 w 270"/>
                <a:gd name="T71" fmla="*/ 125 h 1140"/>
                <a:gd name="T72" fmla="*/ 87 w 270"/>
                <a:gd name="T73" fmla="*/ 342 h 1140"/>
                <a:gd name="T74" fmla="*/ 130 w 270"/>
                <a:gd name="T75" fmla="*/ 40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45" y="210"/>
                  </a:moveTo>
                  <a:lnTo>
                    <a:pt x="75" y="165"/>
                  </a:lnTo>
                  <a:lnTo>
                    <a:pt x="90" y="135"/>
                  </a:lnTo>
                  <a:lnTo>
                    <a:pt x="120" y="135"/>
                  </a:lnTo>
                  <a:lnTo>
                    <a:pt x="135" y="135"/>
                  </a:lnTo>
                  <a:lnTo>
                    <a:pt x="150" y="150"/>
                  </a:lnTo>
                  <a:lnTo>
                    <a:pt x="165" y="180"/>
                  </a:lnTo>
                  <a:lnTo>
                    <a:pt x="180" y="225"/>
                  </a:lnTo>
                  <a:lnTo>
                    <a:pt x="195" y="255"/>
                  </a:lnTo>
                  <a:lnTo>
                    <a:pt x="195" y="315"/>
                  </a:lnTo>
                  <a:lnTo>
                    <a:pt x="210" y="360"/>
                  </a:lnTo>
                  <a:lnTo>
                    <a:pt x="210" y="405"/>
                  </a:lnTo>
                  <a:lnTo>
                    <a:pt x="195" y="450"/>
                  </a:lnTo>
                  <a:lnTo>
                    <a:pt x="195" y="480"/>
                  </a:lnTo>
                  <a:lnTo>
                    <a:pt x="180" y="510"/>
                  </a:lnTo>
                  <a:lnTo>
                    <a:pt x="165" y="555"/>
                  </a:lnTo>
                  <a:lnTo>
                    <a:pt x="135" y="570"/>
                  </a:lnTo>
                  <a:lnTo>
                    <a:pt x="120" y="555"/>
                  </a:lnTo>
                  <a:lnTo>
                    <a:pt x="105" y="555"/>
                  </a:lnTo>
                  <a:lnTo>
                    <a:pt x="105" y="540"/>
                  </a:lnTo>
                  <a:lnTo>
                    <a:pt x="90" y="510"/>
                  </a:lnTo>
                  <a:lnTo>
                    <a:pt x="90" y="480"/>
                  </a:lnTo>
                  <a:lnTo>
                    <a:pt x="90" y="435"/>
                  </a:lnTo>
                  <a:lnTo>
                    <a:pt x="75" y="435"/>
                  </a:lnTo>
                  <a:lnTo>
                    <a:pt x="60" y="450"/>
                  </a:lnTo>
                  <a:lnTo>
                    <a:pt x="45" y="480"/>
                  </a:lnTo>
                  <a:lnTo>
                    <a:pt x="45" y="510"/>
                  </a:lnTo>
                  <a:lnTo>
                    <a:pt x="30" y="540"/>
                  </a:lnTo>
                  <a:lnTo>
                    <a:pt x="30" y="570"/>
                  </a:lnTo>
                  <a:lnTo>
                    <a:pt x="45" y="600"/>
                  </a:lnTo>
                  <a:lnTo>
                    <a:pt x="45" y="630"/>
                  </a:lnTo>
                  <a:lnTo>
                    <a:pt x="30" y="630"/>
                  </a:lnTo>
                  <a:lnTo>
                    <a:pt x="30" y="660"/>
                  </a:lnTo>
                  <a:lnTo>
                    <a:pt x="15" y="675"/>
                  </a:lnTo>
                  <a:lnTo>
                    <a:pt x="15" y="705"/>
                  </a:lnTo>
                  <a:lnTo>
                    <a:pt x="15" y="735"/>
                  </a:lnTo>
                  <a:lnTo>
                    <a:pt x="15" y="765"/>
                  </a:lnTo>
                  <a:lnTo>
                    <a:pt x="15" y="795"/>
                  </a:lnTo>
                  <a:lnTo>
                    <a:pt x="30" y="810"/>
                  </a:lnTo>
                  <a:lnTo>
                    <a:pt x="15" y="840"/>
                  </a:lnTo>
                  <a:lnTo>
                    <a:pt x="0" y="885"/>
                  </a:lnTo>
                  <a:lnTo>
                    <a:pt x="0" y="930"/>
                  </a:lnTo>
                  <a:lnTo>
                    <a:pt x="0" y="990"/>
                  </a:lnTo>
                  <a:lnTo>
                    <a:pt x="0" y="1035"/>
                  </a:lnTo>
                  <a:lnTo>
                    <a:pt x="15" y="1080"/>
                  </a:lnTo>
                  <a:lnTo>
                    <a:pt x="30" y="1110"/>
                  </a:lnTo>
                  <a:lnTo>
                    <a:pt x="45" y="1140"/>
                  </a:lnTo>
                  <a:lnTo>
                    <a:pt x="30" y="1095"/>
                  </a:lnTo>
                  <a:lnTo>
                    <a:pt x="30" y="1035"/>
                  </a:lnTo>
                  <a:lnTo>
                    <a:pt x="45" y="990"/>
                  </a:lnTo>
                  <a:lnTo>
                    <a:pt x="60" y="945"/>
                  </a:lnTo>
                  <a:lnTo>
                    <a:pt x="75" y="900"/>
                  </a:lnTo>
                  <a:lnTo>
                    <a:pt x="90" y="855"/>
                  </a:lnTo>
                  <a:lnTo>
                    <a:pt x="120" y="825"/>
                  </a:lnTo>
                  <a:lnTo>
                    <a:pt x="135" y="795"/>
                  </a:lnTo>
                  <a:lnTo>
                    <a:pt x="180" y="750"/>
                  </a:lnTo>
                  <a:lnTo>
                    <a:pt x="210" y="690"/>
                  </a:lnTo>
                  <a:lnTo>
                    <a:pt x="240" y="615"/>
                  </a:lnTo>
                  <a:lnTo>
                    <a:pt x="255" y="540"/>
                  </a:lnTo>
                  <a:lnTo>
                    <a:pt x="270" y="435"/>
                  </a:lnTo>
                  <a:lnTo>
                    <a:pt x="270" y="345"/>
                  </a:lnTo>
                  <a:lnTo>
                    <a:pt x="255" y="285"/>
                  </a:lnTo>
                  <a:lnTo>
                    <a:pt x="255" y="240"/>
                  </a:lnTo>
                  <a:lnTo>
                    <a:pt x="240" y="195"/>
                  </a:lnTo>
                  <a:lnTo>
                    <a:pt x="225" y="150"/>
                  </a:lnTo>
                  <a:lnTo>
                    <a:pt x="210" y="75"/>
                  </a:lnTo>
                  <a:lnTo>
                    <a:pt x="180" y="45"/>
                  </a:lnTo>
                  <a:lnTo>
                    <a:pt x="150" y="15"/>
                  </a:lnTo>
                  <a:lnTo>
                    <a:pt x="120" y="0"/>
                  </a:lnTo>
                  <a:lnTo>
                    <a:pt x="90" y="15"/>
                  </a:lnTo>
                  <a:lnTo>
                    <a:pt x="60" y="30"/>
                  </a:lnTo>
                  <a:lnTo>
                    <a:pt x="30" y="60"/>
                  </a:lnTo>
                  <a:lnTo>
                    <a:pt x="0" y="105"/>
                  </a:lnTo>
                  <a:lnTo>
                    <a:pt x="30" y="165"/>
                  </a:lnTo>
                  <a:lnTo>
                    <a:pt x="45" y="210"/>
                  </a:lnTo>
                  <a:lnTo>
                    <a:pt x="45" y="195"/>
                  </a:lnTo>
                  <a:lnTo>
                    <a:pt x="45" y="21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8" name="Freeform 18">
              <a:extLst>
                <a:ext uri="{FF2B5EF4-FFF2-40B4-BE49-F238E27FC236}">
                  <a16:creationId xmlns:a16="http://schemas.microsoft.com/office/drawing/2014/main" xmlns="" id="{1B635981-EB97-4BEE-BB08-49BBDDA35199}"/>
                </a:ext>
              </a:extLst>
            </p:cNvPr>
            <p:cNvSpPr>
              <a:spLocks/>
            </p:cNvSpPr>
            <p:nvPr/>
          </p:nvSpPr>
          <p:spPr bwMode="auto">
            <a:xfrm>
              <a:off x="2228" y="1542"/>
              <a:ext cx="553" cy="746"/>
            </a:xfrm>
            <a:custGeom>
              <a:avLst/>
              <a:gdLst>
                <a:gd name="T0" fmla="*/ 213 w 464"/>
                <a:gd name="T1" fmla="*/ 374 h 660"/>
                <a:gd name="T2" fmla="*/ 173 w 464"/>
                <a:gd name="T3" fmla="*/ 595 h 660"/>
                <a:gd name="T4" fmla="*/ 173 w 464"/>
                <a:gd name="T5" fmla="*/ 781 h 660"/>
                <a:gd name="T6" fmla="*/ 259 w 464"/>
                <a:gd name="T7" fmla="*/ 939 h 660"/>
                <a:gd name="T8" fmla="*/ 387 w 464"/>
                <a:gd name="T9" fmla="*/ 1032 h 660"/>
                <a:gd name="T10" fmla="*/ 474 w 464"/>
                <a:gd name="T11" fmla="*/ 1062 h 660"/>
                <a:gd name="T12" fmla="*/ 558 w 464"/>
                <a:gd name="T13" fmla="*/ 1001 h 660"/>
                <a:gd name="T14" fmla="*/ 642 w 464"/>
                <a:gd name="T15" fmla="*/ 844 h 660"/>
                <a:gd name="T16" fmla="*/ 642 w 464"/>
                <a:gd name="T17" fmla="*/ 625 h 660"/>
                <a:gd name="T18" fmla="*/ 599 w 464"/>
                <a:gd name="T19" fmla="*/ 500 h 660"/>
                <a:gd name="T20" fmla="*/ 558 w 464"/>
                <a:gd name="T21" fmla="*/ 437 h 660"/>
                <a:gd name="T22" fmla="*/ 517 w 464"/>
                <a:gd name="T23" fmla="*/ 374 h 660"/>
                <a:gd name="T24" fmla="*/ 558 w 464"/>
                <a:gd name="T25" fmla="*/ 252 h 660"/>
                <a:gd name="T26" fmla="*/ 599 w 464"/>
                <a:gd name="T27" fmla="*/ 188 h 660"/>
                <a:gd name="T28" fmla="*/ 686 w 464"/>
                <a:gd name="T29" fmla="*/ 188 h 660"/>
                <a:gd name="T30" fmla="*/ 727 w 464"/>
                <a:gd name="T31" fmla="*/ 188 h 660"/>
                <a:gd name="T32" fmla="*/ 771 w 464"/>
                <a:gd name="T33" fmla="*/ 62 h 660"/>
                <a:gd name="T34" fmla="*/ 855 w 464"/>
                <a:gd name="T35" fmla="*/ 62 h 660"/>
                <a:gd name="T36" fmla="*/ 901 w 464"/>
                <a:gd name="T37" fmla="*/ 96 h 660"/>
                <a:gd name="T38" fmla="*/ 987 w 464"/>
                <a:gd name="T39" fmla="*/ 96 h 660"/>
                <a:gd name="T40" fmla="*/ 1074 w 464"/>
                <a:gd name="T41" fmla="*/ 0 h 660"/>
                <a:gd name="T42" fmla="*/ 1200 w 464"/>
                <a:gd name="T43" fmla="*/ 0 h 660"/>
                <a:gd name="T44" fmla="*/ 1287 w 464"/>
                <a:gd name="T45" fmla="*/ 125 h 660"/>
                <a:gd name="T46" fmla="*/ 1243 w 464"/>
                <a:gd name="T47" fmla="*/ 188 h 660"/>
                <a:gd name="T48" fmla="*/ 1156 w 464"/>
                <a:gd name="T49" fmla="*/ 222 h 660"/>
                <a:gd name="T50" fmla="*/ 1030 w 464"/>
                <a:gd name="T51" fmla="*/ 344 h 660"/>
                <a:gd name="T52" fmla="*/ 943 w 464"/>
                <a:gd name="T53" fmla="*/ 595 h 660"/>
                <a:gd name="T54" fmla="*/ 855 w 464"/>
                <a:gd name="T55" fmla="*/ 908 h 660"/>
                <a:gd name="T56" fmla="*/ 727 w 464"/>
                <a:gd name="T57" fmla="*/ 1218 h 660"/>
                <a:gd name="T58" fmla="*/ 517 w 464"/>
                <a:gd name="T59" fmla="*/ 1376 h 660"/>
                <a:gd name="T60" fmla="*/ 343 w 464"/>
                <a:gd name="T61" fmla="*/ 1344 h 660"/>
                <a:gd name="T62" fmla="*/ 213 w 464"/>
                <a:gd name="T63" fmla="*/ 1283 h 660"/>
                <a:gd name="T64" fmla="*/ 87 w 464"/>
                <a:gd name="T65" fmla="*/ 1032 h 660"/>
                <a:gd name="T66" fmla="*/ 0 w 464"/>
                <a:gd name="T67" fmla="*/ 752 h 660"/>
                <a:gd name="T68" fmla="*/ 0 w 464"/>
                <a:gd name="T69" fmla="*/ 437 h 660"/>
                <a:gd name="T70" fmla="*/ 87 w 464"/>
                <a:gd name="T71" fmla="*/ 125 h 660"/>
                <a:gd name="T72" fmla="*/ 213 w 464"/>
                <a:gd name="T73" fmla="*/ 125 h 660"/>
                <a:gd name="T74" fmla="*/ 259 w 464"/>
                <a:gd name="T75" fmla="*/ 252 h 6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4"/>
                <a:gd name="T115" fmla="*/ 0 h 660"/>
                <a:gd name="T116" fmla="*/ 464 w 464"/>
                <a:gd name="T117" fmla="*/ 660 h 6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4" h="660">
                  <a:moveTo>
                    <a:pt x="90" y="120"/>
                  </a:moveTo>
                  <a:lnTo>
                    <a:pt x="75" y="180"/>
                  </a:lnTo>
                  <a:lnTo>
                    <a:pt x="60" y="225"/>
                  </a:lnTo>
                  <a:lnTo>
                    <a:pt x="60" y="285"/>
                  </a:lnTo>
                  <a:lnTo>
                    <a:pt x="60" y="330"/>
                  </a:lnTo>
                  <a:lnTo>
                    <a:pt x="60" y="375"/>
                  </a:lnTo>
                  <a:lnTo>
                    <a:pt x="75" y="420"/>
                  </a:lnTo>
                  <a:lnTo>
                    <a:pt x="90" y="450"/>
                  </a:lnTo>
                  <a:lnTo>
                    <a:pt x="105" y="465"/>
                  </a:lnTo>
                  <a:lnTo>
                    <a:pt x="135" y="495"/>
                  </a:lnTo>
                  <a:lnTo>
                    <a:pt x="150" y="510"/>
                  </a:lnTo>
                  <a:lnTo>
                    <a:pt x="165" y="510"/>
                  </a:lnTo>
                  <a:lnTo>
                    <a:pt x="180" y="495"/>
                  </a:lnTo>
                  <a:lnTo>
                    <a:pt x="195" y="480"/>
                  </a:lnTo>
                  <a:lnTo>
                    <a:pt x="209" y="465"/>
                  </a:lnTo>
                  <a:lnTo>
                    <a:pt x="224" y="405"/>
                  </a:lnTo>
                  <a:lnTo>
                    <a:pt x="224" y="330"/>
                  </a:lnTo>
                  <a:lnTo>
                    <a:pt x="224" y="300"/>
                  </a:lnTo>
                  <a:lnTo>
                    <a:pt x="224" y="270"/>
                  </a:lnTo>
                  <a:lnTo>
                    <a:pt x="209" y="240"/>
                  </a:lnTo>
                  <a:lnTo>
                    <a:pt x="209" y="225"/>
                  </a:lnTo>
                  <a:lnTo>
                    <a:pt x="195" y="210"/>
                  </a:lnTo>
                  <a:lnTo>
                    <a:pt x="180" y="210"/>
                  </a:lnTo>
                  <a:lnTo>
                    <a:pt x="180" y="180"/>
                  </a:lnTo>
                  <a:lnTo>
                    <a:pt x="180" y="135"/>
                  </a:lnTo>
                  <a:lnTo>
                    <a:pt x="195" y="120"/>
                  </a:lnTo>
                  <a:lnTo>
                    <a:pt x="209" y="90"/>
                  </a:lnTo>
                  <a:lnTo>
                    <a:pt x="224" y="90"/>
                  </a:lnTo>
                  <a:lnTo>
                    <a:pt x="239" y="90"/>
                  </a:lnTo>
                  <a:lnTo>
                    <a:pt x="254" y="120"/>
                  </a:lnTo>
                  <a:lnTo>
                    <a:pt x="254" y="90"/>
                  </a:lnTo>
                  <a:lnTo>
                    <a:pt x="269" y="60"/>
                  </a:lnTo>
                  <a:lnTo>
                    <a:pt x="269" y="30"/>
                  </a:lnTo>
                  <a:lnTo>
                    <a:pt x="284" y="30"/>
                  </a:lnTo>
                  <a:lnTo>
                    <a:pt x="299" y="30"/>
                  </a:lnTo>
                  <a:lnTo>
                    <a:pt x="314" y="30"/>
                  </a:lnTo>
                  <a:lnTo>
                    <a:pt x="314" y="45"/>
                  </a:lnTo>
                  <a:lnTo>
                    <a:pt x="329" y="75"/>
                  </a:lnTo>
                  <a:lnTo>
                    <a:pt x="344" y="45"/>
                  </a:lnTo>
                  <a:lnTo>
                    <a:pt x="359" y="15"/>
                  </a:lnTo>
                  <a:lnTo>
                    <a:pt x="374" y="0"/>
                  </a:lnTo>
                  <a:lnTo>
                    <a:pt x="389" y="0"/>
                  </a:lnTo>
                  <a:lnTo>
                    <a:pt x="419" y="0"/>
                  </a:lnTo>
                  <a:lnTo>
                    <a:pt x="434" y="30"/>
                  </a:lnTo>
                  <a:lnTo>
                    <a:pt x="449" y="60"/>
                  </a:lnTo>
                  <a:lnTo>
                    <a:pt x="464" y="90"/>
                  </a:lnTo>
                  <a:lnTo>
                    <a:pt x="434" y="90"/>
                  </a:lnTo>
                  <a:lnTo>
                    <a:pt x="419" y="90"/>
                  </a:lnTo>
                  <a:lnTo>
                    <a:pt x="404" y="105"/>
                  </a:lnTo>
                  <a:lnTo>
                    <a:pt x="374" y="135"/>
                  </a:lnTo>
                  <a:lnTo>
                    <a:pt x="359" y="165"/>
                  </a:lnTo>
                  <a:lnTo>
                    <a:pt x="344" y="225"/>
                  </a:lnTo>
                  <a:lnTo>
                    <a:pt x="329" y="285"/>
                  </a:lnTo>
                  <a:lnTo>
                    <a:pt x="314" y="345"/>
                  </a:lnTo>
                  <a:lnTo>
                    <a:pt x="299" y="435"/>
                  </a:lnTo>
                  <a:lnTo>
                    <a:pt x="284" y="525"/>
                  </a:lnTo>
                  <a:lnTo>
                    <a:pt x="254" y="585"/>
                  </a:lnTo>
                  <a:lnTo>
                    <a:pt x="209" y="630"/>
                  </a:lnTo>
                  <a:lnTo>
                    <a:pt x="180" y="660"/>
                  </a:lnTo>
                  <a:lnTo>
                    <a:pt x="135" y="660"/>
                  </a:lnTo>
                  <a:lnTo>
                    <a:pt x="120" y="645"/>
                  </a:lnTo>
                  <a:lnTo>
                    <a:pt x="105" y="630"/>
                  </a:lnTo>
                  <a:lnTo>
                    <a:pt x="75" y="615"/>
                  </a:lnTo>
                  <a:lnTo>
                    <a:pt x="60" y="570"/>
                  </a:lnTo>
                  <a:lnTo>
                    <a:pt x="30" y="495"/>
                  </a:lnTo>
                  <a:lnTo>
                    <a:pt x="15" y="435"/>
                  </a:lnTo>
                  <a:lnTo>
                    <a:pt x="0" y="360"/>
                  </a:lnTo>
                  <a:lnTo>
                    <a:pt x="0" y="285"/>
                  </a:lnTo>
                  <a:lnTo>
                    <a:pt x="0" y="210"/>
                  </a:lnTo>
                  <a:lnTo>
                    <a:pt x="15" y="135"/>
                  </a:lnTo>
                  <a:lnTo>
                    <a:pt x="30" y="60"/>
                  </a:lnTo>
                  <a:lnTo>
                    <a:pt x="45" y="0"/>
                  </a:lnTo>
                  <a:lnTo>
                    <a:pt x="75" y="60"/>
                  </a:lnTo>
                  <a:lnTo>
                    <a:pt x="90" y="12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9" name="Freeform 19">
              <a:extLst>
                <a:ext uri="{FF2B5EF4-FFF2-40B4-BE49-F238E27FC236}">
                  <a16:creationId xmlns:a16="http://schemas.microsoft.com/office/drawing/2014/main" xmlns="" id="{112EBE61-82EC-4525-AF22-065CDD1FAE1D}"/>
                </a:ext>
              </a:extLst>
            </p:cNvPr>
            <p:cNvSpPr>
              <a:spLocks/>
            </p:cNvSpPr>
            <p:nvPr/>
          </p:nvSpPr>
          <p:spPr bwMode="auto">
            <a:xfrm>
              <a:off x="10440" y="13223"/>
              <a:ext cx="322" cy="1288"/>
            </a:xfrm>
            <a:custGeom>
              <a:avLst/>
              <a:gdLst>
                <a:gd name="T0" fmla="*/ 563 w 270"/>
                <a:gd name="T1" fmla="*/ 2029 h 1140"/>
                <a:gd name="T2" fmla="*/ 431 w 270"/>
                <a:gd name="T3" fmla="*/ 2088 h 1140"/>
                <a:gd name="T4" fmla="*/ 346 w 270"/>
                <a:gd name="T5" fmla="*/ 2059 h 1140"/>
                <a:gd name="T6" fmla="*/ 259 w 270"/>
                <a:gd name="T7" fmla="*/ 1904 h 1140"/>
                <a:gd name="T8" fmla="*/ 213 w 270"/>
                <a:gd name="T9" fmla="*/ 1715 h 1140"/>
                <a:gd name="T10" fmla="*/ 175 w 270"/>
                <a:gd name="T11" fmla="*/ 1530 h 1140"/>
                <a:gd name="T12" fmla="*/ 213 w 270"/>
                <a:gd name="T13" fmla="*/ 1374 h 1140"/>
                <a:gd name="T14" fmla="*/ 302 w 270"/>
                <a:gd name="T15" fmla="*/ 1247 h 1140"/>
                <a:gd name="T16" fmla="*/ 431 w 270"/>
                <a:gd name="T17" fmla="*/ 1218 h 1140"/>
                <a:gd name="T18" fmla="*/ 475 w 270"/>
                <a:gd name="T19" fmla="*/ 1279 h 1140"/>
                <a:gd name="T20" fmla="*/ 518 w 270"/>
                <a:gd name="T21" fmla="*/ 1404 h 1140"/>
                <a:gd name="T22" fmla="*/ 563 w 270"/>
                <a:gd name="T23" fmla="*/ 1467 h 1140"/>
                <a:gd name="T24" fmla="*/ 649 w 270"/>
                <a:gd name="T25" fmla="*/ 1374 h 1140"/>
                <a:gd name="T26" fmla="*/ 689 w 270"/>
                <a:gd name="T27" fmla="*/ 1247 h 1140"/>
                <a:gd name="T28" fmla="*/ 649 w 270"/>
                <a:gd name="T29" fmla="*/ 1122 h 1140"/>
                <a:gd name="T30" fmla="*/ 689 w 270"/>
                <a:gd name="T31" fmla="*/ 1062 h 1140"/>
                <a:gd name="T32" fmla="*/ 733 w 270"/>
                <a:gd name="T33" fmla="*/ 966 h 1140"/>
                <a:gd name="T34" fmla="*/ 733 w 270"/>
                <a:gd name="T35" fmla="*/ 843 h 1140"/>
                <a:gd name="T36" fmla="*/ 733 w 270"/>
                <a:gd name="T37" fmla="*/ 719 h 1140"/>
                <a:gd name="T38" fmla="*/ 733 w 270"/>
                <a:gd name="T39" fmla="*/ 624 h 1140"/>
                <a:gd name="T40" fmla="*/ 776 w 270"/>
                <a:gd name="T41" fmla="*/ 436 h 1140"/>
                <a:gd name="T42" fmla="*/ 776 w 270"/>
                <a:gd name="T43" fmla="*/ 218 h 1140"/>
                <a:gd name="T44" fmla="*/ 689 w 270"/>
                <a:gd name="T45" fmla="*/ 62 h 1140"/>
                <a:gd name="T46" fmla="*/ 689 w 270"/>
                <a:gd name="T47" fmla="*/ 125 h 1140"/>
                <a:gd name="T48" fmla="*/ 649 w 270"/>
                <a:gd name="T49" fmla="*/ 312 h 1140"/>
                <a:gd name="T50" fmla="*/ 563 w 270"/>
                <a:gd name="T51" fmla="*/ 530 h 1140"/>
                <a:gd name="T52" fmla="*/ 431 w 270"/>
                <a:gd name="T53" fmla="*/ 655 h 1140"/>
                <a:gd name="T54" fmla="*/ 259 w 270"/>
                <a:gd name="T55" fmla="*/ 812 h 1140"/>
                <a:gd name="T56" fmla="*/ 87 w 270"/>
                <a:gd name="T57" fmla="*/ 1091 h 1140"/>
                <a:gd name="T58" fmla="*/ 0 w 270"/>
                <a:gd name="T59" fmla="*/ 1467 h 1140"/>
                <a:gd name="T60" fmla="*/ 43 w 270"/>
                <a:gd name="T61" fmla="*/ 1778 h 1140"/>
                <a:gd name="T62" fmla="*/ 87 w 270"/>
                <a:gd name="T63" fmla="*/ 1967 h 1140"/>
                <a:gd name="T64" fmla="*/ 175 w 270"/>
                <a:gd name="T65" fmla="*/ 2213 h 1140"/>
                <a:gd name="T66" fmla="*/ 346 w 270"/>
                <a:gd name="T67" fmla="*/ 2340 h 1140"/>
                <a:gd name="T68" fmla="*/ 518 w 270"/>
                <a:gd name="T69" fmla="*/ 2370 h 1140"/>
                <a:gd name="T70" fmla="*/ 689 w 270"/>
                <a:gd name="T71" fmla="*/ 2245 h 1140"/>
                <a:gd name="T72" fmla="*/ 689 w 270"/>
                <a:gd name="T73" fmla="*/ 2059 h 1140"/>
                <a:gd name="T74" fmla="*/ 649 w 270"/>
                <a:gd name="T75" fmla="*/ 193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225" y="945"/>
                  </a:moveTo>
                  <a:lnTo>
                    <a:pt x="195" y="975"/>
                  </a:lnTo>
                  <a:lnTo>
                    <a:pt x="180" y="1005"/>
                  </a:lnTo>
                  <a:lnTo>
                    <a:pt x="150" y="1005"/>
                  </a:lnTo>
                  <a:lnTo>
                    <a:pt x="135" y="1005"/>
                  </a:lnTo>
                  <a:lnTo>
                    <a:pt x="120" y="990"/>
                  </a:lnTo>
                  <a:lnTo>
                    <a:pt x="105" y="960"/>
                  </a:lnTo>
                  <a:lnTo>
                    <a:pt x="90" y="915"/>
                  </a:lnTo>
                  <a:lnTo>
                    <a:pt x="75" y="885"/>
                  </a:lnTo>
                  <a:lnTo>
                    <a:pt x="75" y="825"/>
                  </a:lnTo>
                  <a:lnTo>
                    <a:pt x="60" y="780"/>
                  </a:lnTo>
                  <a:lnTo>
                    <a:pt x="60" y="735"/>
                  </a:lnTo>
                  <a:lnTo>
                    <a:pt x="75" y="690"/>
                  </a:lnTo>
                  <a:lnTo>
                    <a:pt x="75" y="660"/>
                  </a:lnTo>
                  <a:lnTo>
                    <a:pt x="90" y="630"/>
                  </a:lnTo>
                  <a:lnTo>
                    <a:pt x="105" y="600"/>
                  </a:lnTo>
                  <a:lnTo>
                    <a:pt x="135" y="585"/>
                  </a:lnTo>
                  <a:lnTo>
                    <a:pt x="150" y="585"/>
                  </a:lnTo>
                  <a:lnTo>
                    <a:pt x="165" y="585"/>
                  </a:lnTo>
                  <a:lnTo>
                    <a:pt x="165" y="615"/>
                  </a:lnTo>
                  <a:lnTo>
                    <a:pt x="180" y="630"/>
                  </a:lnTo>
                  <a:lnTo>
                    <a:pt x="180" y="675"/>
                  </a:lnTo>
                  <a:lnTo>
                    <a:pt x="180" y="705"/>
                  </a:lnTo>
                  <a:lnTo>
                    <a:pt x="195" y="705"/>
                  </a:lnTo>
                  <a:lnTo>
                    <a:pt x="210" y="690"/>
                  </a:lnTo>
                  <a:lnTo>
                    <a:pt x="225" y="660"/>
                  </a:lnTo>
                  <a:lnTo>
                    <a:pt x="225" y="630"/>
                  </a:lnTo>
                  <a:lnTo>
                    <a:pt x="240" y="600"/>
                  </a:lnTo>
                  <a:lnTo>
                    <a:pt x="240" y="570"/>
                  </a:lnTo>
                  <a:lnTo>
                    <a:pt x="225" y="540"/>
                  </a:lnTo>
                  <a:lnTo>
                    <a:pt x="225" y="510"/>
                  </a:lnTo>
                  <a:lnTo>
                    <a:pt x="240" y="510"/>
                  </a:lnTo>
                  <a:lnTo>
                    <a:pt x="240" y="480"/>
                  </a:lnTo>
                  <a:lnTo>
                    <a:pt x="255" y="465"/>
                  </a:lnTo>
                  <a:lnTo>
                    <a:pt x="255" y="435"/>
                  </a:lnTo>
                  <a:lnTo>
                    <a:pt x="255" y="405"/>
                  </a:lnTo>
                  <a:lnTo>
                    <a:pt x="255" y="375"/>
                  </a:lnTo>
                  <a:lnTo>
                    <a:pt x="255" y="345"/>
                  </a:lnTo>
                  <a:lnTo>
                    <a:pt x="240" y="330"/>
                  </a:lnTo>
                  <a:lnTo>
                    <a:pt x="255" y="300"/>
                  </a:lnTo>
                  <a:lnTo>
                    <a:pt x="270" y="255"/>
                  </a:lnTo>
                  <a:lnTo>
                    <a:pt x="270" y="210"/>
                  </a:lnTo>
                  <a:lnTo>
                    <a:pt x="270" y="165"/>
                  </a:lnTo>
                  <a:lnTo>
                    <a:pt x="270" y="105"/>
                  </a:lnTo>
                  <a:lnTo>
                    <a:pt x="255" y="60"/>
                  </a:lnTo>
                  <a:lnTo>
                    <a:pt x="240" y="30"/>
                  </a:lnTo>
                  <a:lnTo>
                    <a:pt x="225" y="0"/>
                  </a:lnTo>
                  <a:lnTo>
                    <a:pt x="240" y="60"/>
                  </a:lnTo>
                  <a:lnTo>
                    <a:pt x="240" y="105"/>
                  </a:lnTo>
                  <a:lnTo>
                    <a:pt x="225" y="150"/>
                  </a:lnTo>
                  <a:lnTo>
                    <a:pt x="210" y="195"/>
                  </a:lnTo>
                  <a:lnTo>
                    <a:pt x="195" y="255"/>
                  </a:lnTo>
                  <a:lnTo>
                    <a:pt x="180" y="285"/>
                  </a:lnTo>
                  <a:lnTo>
                    <a:pt x="150" y="315"/>
                  </a:lnTo>
                  <a:lnTo>
                    <a:pt x="135" y="345"/>
                  </a:lnTo>
                  <a:lnTo>
                    <a:pt x="90" y="390"/>
                  </a:lnTo>
                  <a:lnTo>
                    <a:pt x="60" y="450"/>
                  </a:lnTo>
                  <a:lnTo>
                    <a:pt x="30" y="525"/>
                  </a:lnTo>
                  <a:lnTo>
                    <a:pt x="15" y="615"/>
                  </a:lnTo>
                  <a:lnTo>
                    <a:pt x="0" y="705"/>
                  </a:lnTo>
                  <a:lnTo>
                    <a:pt x="0" y="795"/>
                  </a:lnTo>
                  <a:lnTo>
                    <a:pt x="15" y="855"/>
                  </a:lnTo>
                  <a:lnTo>
                    <a:pt x="15" y="900"/>
                  </a:lnTo>
                  <a:lnTo>
                    <a:pt x="30" y="945"/>
                  </a:lnTo>
                  <a:lnTo>
                    <a:pt x="45" y="990"/>
                  </a:lnTo>
                  <a:lnTo>
                    <a:pt x="60" y="1065"/>
                  </a:lnTo>
                  <a:lnTo>
                    <a:pt x="90" y="1110"/>
                  </a:lnTo>
                  <a:lnTo>
                    <a:pt x="120" y="1125"/>
                  </a:lnTo>
                  <a:lnTo>
                    <a:pt x="150" y="1140"/>
                  </a:lnTo>
                  <a:lnTo>
                    <a:pt x="180" y="1140"/>
                  </a:lnTo>
                  <a:lnTo>
                    <a:pt x="210" y="1110"/>
                  </a:lnTo>
                  <a:lnTo>
                    <a:pt x="240" y="1080"/>
                  </a:lnTo>
                  <a:lnTo>
                    <a:pt x="270" y="1035"/>
                  </a:lnTo>
                  <a:lnTo>
                    <a:pt x="240" y="990"/>
                  </a:lnTo>
                  <a:lnTo>
                    <a:pt x="225" y="945"/>
                  </a:lnTo>
                  <a:lnTo>
                    <a:pt x="225" y="930"/>
                  </a:lnTo>
                  <a:lnTo>
                    <a:pt x="225" y="945"/>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30" name="Freeform 20">
              <a:extLst>
                <a:ext uri="{FF2B5EF4-FFF2-40B4-BE49-F238E27FC236}">
                  <a16:creationId xmlns:a16="http://schemas.microsoft.com/office/drawing/2014/main" xmlns="" id="{DAB3B6F5-01EB-4051-9844-E8561741FC7F}"/>
                </a:ext>
              </a:extLst>
            </p:cNvPr>
            <p:cNvSpPr>
              <a:spLocks/>
            </p:cNvSpPr>
            <p:nvPr/>
          </p:nvSpPr>
          <p:spPr bwMode="auto">
            <a:xfrm>
              <a:off x="9834" y="14698"/>
              <a:ext cx="535" cy="763"/>
            </a:xfrm>
            <a:custGeom>
              <a:avLst/>
              <a:gdLst>
                <a:gd name="T0" fmla="*/ 1070 w 449"/>
                <a:gd name="T1" fmla="*/ 1002 h 675"/>
                <a:gd name="T2" fmla="*/ 1114 w 449"/>
                <a:gd name="T3" fmla="*/ 782 h 675"/>
                <a:gd name="T4" fmla="*/ 1114 w 449"/>
                <a:gd name="T5" fmla="*/ 595 h 675"/>
                <a:gd name="T6" fmla="*/ 1028 w 449"/>
                <a:gd name="T7" fmla="*/ 468 h 675"/>
                <a:gd name="T8" fmla="*/ 940 w 449"/>
                <a:gd name="T9" fmla="*/ 345 h 675"/>
                <a:gd name="T10" fmla="*/ 813 w 449"/>
                <a:gd name="T11" fmla="*/ 313 h 675"/>
                <a:gd name="T12" fmla="*/ 727 w 449"/>
                <a:gd name="T13" fmla="*/ 374 h 675"/>
                <a:gd name="T14" fmla="*/ 643 w 449"/>
                <a:gd name="T15" fmla="*/ 532 h 675"/>
                <a:gd name="T16" fmla="*/ 643 w 449"/>
                <a:gd name="T17" fmla="*/ 752 h 675"/>
                <a:gd name="T18" fmla="*/ 688 w 449"/>
                <a:gd name="T19" fmla="*/ 876 h 675"/>
                <a:gd name="T20" fmla="*/ 727 w 449"/>
                <a:gd name="T21" fmla="*/ 939 h 675"/>
                <a:gd name="T22" fmla="*/ 770 w 449"/>
                <a:gd name="T23" fmla="*/ 1002 h 675"/>
                <a:gd name="T24" fmla="*/ 727 w 449"/>
                <a:gd name="T25" fmla="*/ 1156 h 675"/>
                <a:gd name="T26" fmla="*/ 688 w 449"/>
                <a:gd name="T27" fmla="*/ 1219 h 675"/>
                <a:gd name="T28" fmla="*/ 601 w 449"/>
                <a:gd name="T29" fmla="*/ 1188 h 675"/>
                <a:gd name="T30" fmla="*/ 556 w 449"/>
                <a:gd name="T31" fmla="*/ 1188 h 675"/>
                <a:gd name="T32" fmla="*/ 514 w 449"/>
                <a:gd name="T33" fmla="*/ 1315 h 675"/>
                <a:gd name="T34" fmla="*/ 430 w 449"/>
                <a:gd name="T35" fmla="*/ 1344 h 675"/>
                <a:gd name="T36" fmla="*/ 387 w 449"/>
                <a:gd name="T37" fmla="*/ 1283 h 675"/>
                <a:gd name="T38" fmla="*/ 301 w 449"/>
                <a:gd name="T39" fmla="*/ 1283 h 675"/>
                <a:gd name="T40" fmla="*/ 213 w 449"/>
                <a:gd name="T41" fmla="*/ 1376 h 675"/>
                <a:gd name="T42" fmla="*/ 87 w 449"/>
                <a:gd name="T43" fmla="*/ 1376 h 675"/>
                <a:gd name="T44" fmla="*/ 0 w 449"/>
                <a:gd name="T45" fmla="*/ 1283 h 675"/>
                <a:gd name="T46" fmla="*/ 43 w 449"/>
                <a:gd name="T47" fmla="*/ 1219 h 675"/>
                <a:gd name="T48" fmla="*/ 170 w 449"/>
                <a:gd name="T49" fmla="*/ 1156 h 675"/>
                <a:gd name="T50" fmla="*/ 255 w 449"/>
                <a:gd name="T51" fmla="*/ 1033 h 675"/>
                <a:gd name="T52" fmla="*/ 343 w 449"/>
                <a:gd name="T53" fmla="*/ 782 h 675"/>
                <a:gd name="T54" fmla="*/ 430 w 449"/>
                <a:gd name="T55" fmla="*/ 468 h 675"/>
                <a:gd name="T56" fmla="*/ 556 w 449"/>
                <a:gd name="T57" fmla="*/ 157 h 675"/>
                <a:gd name="T58" fmla="*/ 770 w 449"/>
                <a:gd name="T59" fmla="*/ 0 h 675"/>
                <a:gd name="T60" fmla="*/ 940 w 449"/>
                <a:gd name="T61" fmla="*/ 31 h 675"/>
                <a:gd name="T62" fmla="*/ 1070 w 449"/>
                <a:gd name="T63" fmla="*/ 96 h 675"/>
                <a:gd name="T64" fmla="*/ 1200 w 449"/>
                <a:gd name="T65" fmla="*/ 313 h 675"/>
                <a:gd name="T66" fmla="*/ 1283 w 449"/>
                <a:gd name="T67" fmla="*/ 625 h 675"/>
                <a:gd name="T68" fmla="*/ 1283 w 449"/>
                <a:gd name="T69" fmla="*/ 939 h 675"/>
                <a:gd name="T70" fmla="*/ 1200 w 449"/>
                <a:gd name="T71" fmla="*/ 1251 h 675"/>
                <a:gd name="T72" fmla="*/ 1114 w 449"/>
                <a:gd name="T73" fmla="*/ 1251 h 675"/>
                <a:gd name="T74" fmla="*/ 1028 w 449"/>
                <a:gd name="T75" fmla="*/ 1127 h 6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9"/>
                <a:gd name="T115" fmla="*/ 0 h 675"/>
                <a:gd name="T116" fmla="*/ 449 w 449"/>
                <a:gd name="T117" fmla="*/ 675 h 6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9" h="675">
                  <a:moveTo>
                    <a:pt x="359" y="540"/>
                  </a:moveTo>
                  <a:lnTo>
                    <a:pt x="374" y="480"/>
                  </a:lnTo>
                  <a:lnTo>
                    <a:pt x="389" y="435"/>
                  </a:lnTo>
                  <a:lnTo>
                    <a:pt x="389" y="375"/>
                  </a:lnTo>
                  <a:lnTo>
                    <a:pt x="389" y="330"/>
                  </a:lnTo>
                  <a:lnTo>
                    <a:pt x="389" y="285"/>
                  </a:lnTo>
                  <a:lnTo>
                    <a:pt x="374" y="255"/>
                  </a:lnTo>
                  <a:lnTo>
                    <a:pt x="359" y="225"/>
                  </a:lnTo>
                  <a:lnTo>
                    <a:pt x="344" y="195"/>
                  </a:lnTo>
                  <a:lnTo>
                    <a:pt x="329" y="165"/>
                  </a:lnTo>
                  <a:lnTo>
                    <a:pt x="299" y="150"/>
                  </a:lnTo>
                  <a:lnTo>
                    <a:pt x="284" y="150"/>
                  </a:lnTo>
                  <a:lnTo>
                    <a:pt x="269" y="165"/>
                  </a:lnTo>
                  <a:lnTo>
                    <a:pt x="254" y="180"/>
                  </a:lnTo>
                  <a:lnTo>
                    <a:pt x="240" y="195"/>
                  </a:lnTo>
                  <a:lnTo>
                    <a:pt x="225" y="255"/>
                  </a:lnTo>
                  <a:lnTo>
                    <a:pt x="225" y="330"/>
                  </a:lnTo>
                  <a:lnTo>
                    <a:pt x="225" y="360"/>
                  </a:lnTo>
                  <a:lnTo>
                    <a:pt x="225" y="390"/>
                  </a:lnTo>
                  <a:lnTo>
                    <a:pt x="240" y="420"/>
                  </a:lnTo>
                  <a:lnTo>
                    <a:pt x="240" y="435"/>
                  </a:lnTo>
                  <a:lnTo>
                    <a:pt x="254" y="450"/>
                  </a:lnTo>
                  <a:lnTo>
                    <a:pt x="269" y="450"/>
                  </a:lnTo>
                  <a:lnTo>
                    <a:pt x="269" y="480"/>
                  </a:lnTo>
                  <a:lnTo>
                    <a:pt x="269" y="525"/>
                  </a:lnTo>
                  <a:lnTo>
                    <a:pt x="254" y="555"/>
                  </a:lnTo>
                  <a:lnTo>
                    <a:pt x="240" y="570"/>
                  </a:lnTo>
                  <a:lnTo>
                    <a:pt x="240" y="585"/>
                  </a:lnTo>
                  <a:lnTo>
                    <a:pt x="225" y="570"/>
                  </a:lnTo>
                  <a:lnTo>
                    <a:pt x="210" y="570"/>
                  </a:lnTo>
                  <a:lnTo>
                    <a:pt x="195" y="540"/>
                  </a:lnTo>
                  <a:lnTo>
                    <a:pt x="195" y="570"/>
                  </a:lnTo>
                  <a:lnTo>
                    <a:pt x="180" y="600"/>
                  </a:lnTo>
                  <a:lnTo>
                    <a:pt x="180" y="630"/>
                  </a:lnTo>
                  <a:lnTo>
                    <a:pt x="165" y="645"/>
                  </a:lnTo>
                  <a:lnTo>
                    <a:pt x="150" y="645"/>
                  </a:lnTo>
                  <a:lnTo>
                    <a:pt x="135" y="630"/>
                  </a:lnTo>
                  <a:lnTo>
                    <a:pt x="135" y="615"/>
                  </a:lnTo>
                  <a:lnTo>
                    <a:pt x="120" y="585"/>
                  </a:lnTo>
                  <a:lnTo>
                    <a:pt x="105" y="615"/>
                  </a:lnTo>
                  <a:lnTo>
                    <a:pt x="90" y="660"/>
                  </a:lnTo>
                  <a:lnTo>
                    <a:pt x="75" y="660"/>
                  </a:lnTo>
                  <a:lnTo>
                    <a:pt x="60" y="675"/>
                  </a:lnTo>
                  <a:lnTo>
                    <a:pt x="30" y="660"/>
                  </a:lnTo>
                  <a:lnTo>
                    <a:pt x="15" y="645"/>
                  </a:lnTo>
                  <a:lnTo>
                    <a:pt x="0" y="615"/>
                  </a:lnTo>
                  <a:lnTo>
                    <a:pt x="0" y="570"/>
                  </a:lnTo>
                  <a:lnTo>
                    <a:pt x="15" y="585"/>
                  </a:lnTo>
                  <a:lnTo>
                    <a:pt x="30" y="570"/>
                  </a:lnTo>
                  <a:lnTo>
                    <a:pt x="60" y="555"/>
                  </a:lnTo>
                  <a:lnTo>
                    <a:pt x="75" y="525"/>
                  </a:lnTo>
                  <a:lnTo>
                    <a:pt x="90" y="495"/>
                  </a:lnTo>
                  <a:lnTo>
                    <a:pt x="105" y="435"/>
                  </a:lnTo>
                  <a:lnTo>
                    <a:pt x="120" y="375"/>
                  </a:lnTo>
                  <a:lnTo>
                    <a:pt x="135" y="315"/>
                  </a:lnTo>
                  <a:lnTo>
                    <a:pt x="150" y="225"/>
                  </a:lnTo>
                  <a:lnTo>
                    <a:pt x="165" y="135"/>
                  </a:lnTo>
                  <a:lnTo>
                    <a:pt x="195" y="75"/>
                  </a:lnTo>
                  <a:lnTo>
                    <a:pt x="240" y="30"/>
                  </a:lnTo>
                  <a:lnTo>
                    <a:pt x="269" y="0"/>
                  </a:lnTo>
                  <a:lnTo>
                    <a:pt x="314" y="0"/>
                  </a:lnTo>
                  <a:lnTo>
                    <a:pt x="329" y="15"/>
                  </a:lnTo>
                  <a:lnTo>
                    <a:pt x="344" y="30"/>
                  </a:lnTo>
                  <a:lnTo>
                    <a:pt x="374" y="45"/>
                  </a:lnTo>
                  <a:lnTo>
                    <a:pt x="389" y="90"/>
                  </a:lnTo>
                  <a:lnTo>
                    <a:pt x="419" y="150"/>
                  </a:lnTo>
                  <a:lnTo>
                    <a:pt x="434" y="225"/>
                  </a:lnTo>
                  <a:lnTo>
                    <a:pt x="449" y="300"/>
                  </a:lnTo>
                  <a:lnTo>
                    <a:pt x="449" y="375"/>
                  </a:lnTo>
                  <a:lnTo>
                    <a:pt x="449" y="450"/>
                  </a:lnTo>
                  <a:lnTo>
                    <a:pt x="434" y="525"/>
                  </a:lnTo>
                  <a:lnTo>
                    <a:pt x="419" y="600"/>
                  </a:lnTo>
                  <a:lnTo>
                    <a:pt x="404" y="675"/>
                  </a:lnTo>
                  <a:lnTo>
                    <a:pt x="389" y="600"/>
                  </a:lnTo>
                  <a:lnTo>
                    <a:pt x="359" y="54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31" name="Freeform 21">
              <a:extLst>
                <a:ext uri="{FF2B5EF4-FFF2-40B4-BE49-F238E27FC236}">
                  <a16:creationId xmlns:a16="http://schemas.microsoft.com/office/drawing/2014/main" xmlns="" id="{B0717765-03FA-4747-BC5F-F0D941B70483}"/>
                </a:ext>
              </a:extLst>
            </p:cNvPr>
            <p:cNvSpPr>
              <a:spLocks/>
            </p:cNvSpPr>
            <p:nvPr/>
          </p:nvSpPr>
          <p:spPr bwMode="auto">
            <a:xfrm>
              <a:off x="1835" y="13223"/>
              <a:ext cx="322" cy="1288"/>
            </a:xfrm>
            <a:custGeom>
              <a:avLst/>
              <a:gdLst>
                <a:gd name="T0" fmla="*/ 213 w 270"/>
                <a:gd name="T1" fmla="*/ 2029 h 1140"/>
                <a:gd name="T2" fmla="*/ 346 w 270"/>
                <a:gd name="T3" fmla="*/ 2088 h 1140"/>
                <a:gd name="T4" fmla="*/ 431 w 270"/>
                <a:gd name="T5" fmla="*/ 2059 h 1140"/>
                <a:gd name="T6" fmla="*/ 518 w 270"/>
                <a:gd name="T7" fmla="*/ 1904 h 1140"/>
                <a:gd name="T8" fmla="*/ 563 w 270"/>
                <a:gd name="T9" fmla="*/ 1715 h 1140"/>
                <a:gd name="T10" fmla="*/ 601 w 270"/>
                <a:gd name="T11" fmla="*/ 1530 h 1140"/>
                <a:gd name="T12" fmla="*/ 563 w 270"/>
                <a:gd name="T13" fmla="*/ 1374 h 1140"/>
                <a:gd name="T14" fmla="*/ 475 w 270"/>
                <a:gd name="T15" fmla="*/ 1247 h 1140"/>
                <a:gd name="T16" fmla="*/ 346 w 270"/>
                <a:gd name="T17" fmla="*/ 1218 h 1140"/>
                <a:gd name="T18" fmla="*/ 302 w 270"/>
                <a:gd name="T19" fmla="*/ 1279 h 1140"/>
                <a:gd name="T20" fmla="*/ 259 w 270"/>
                <a:gd name="T21" fmla="*/ 1404 h 1140"/>
                <a:gd name="T22" fmla="*/ 213 w 270"/>
                <a:gd name="T23" fmla="*/ 1467 h 1140"/>
                <a:gd name="T24" fmla="*/ 130 w 270"/>
                <a:gd name="T25" fmla="*/ 1374 h 1140"/>
                <a:gd name="T26" fmla="*/ 87 w 270"/>
                <a:gd name="T27" fmla="*/ 1247 h 1140"/>
                <a:gd name="T28" fmla="*/ 130 w 270"/>
                <a:gd name="T29" fmla="*/ 1122 h 1140"/>
                <a:gd name="T30" fmla="*/ 87 w 270"/>
                <a:gd name="T31" fmla="*/ 1062 h 1140"/>
                <a:gd name="T32" fmla="*/ 43 w 270"/>
                <a:gd name="T33" fmla="*/ 966 h 1140"/>
                <a:gd name="T34" fmla="*/ 43 w 270"/>
                <a:gd name="T35" fmla="*/ 843 h 1140"/>
                <a:gd name="T36" fmla="*/ 43 w 270"/>
                <a:gd name="T37" fmla="*/ 719 h 1140"/>
                <a:gd name="T38" fmla="*/ 43 w 270"/>
                <a:gd name="T39" fmla="*/ 624 h 1140"/>
                <a:gd name="T40" fmla="*/ 0 w 270"/>
                <a:gd name="T41" fmla="*/ 436 h 1140"/>
                <a:gd name="T42" fmla="*/ 0 w 270"/>
                <a:gd name="T43" fmla="*/ 218 h 1140"/>
                <a:gd name="T44" fmla="*/ 87 w 270"/>
                <a:gd name="T45" fmla="*/ 62 h 1140"/>
                <a:gd name="T46" fmla="*/ 87 w 270"/>
                <a:gd name="T47" fmla="*/ 125 h 1140"/>
                <a:gd name="T48" fmla="*/ 130 w 270"/>
                <a:gd name="T49" fmla="*/ 312 h 1140"/>
                <a:gd name="T50" fmla="*/ 213 w 270"/>
                <a:gd name="T51" fmla="*/ 530 h 1140"/>
                <a:gd name="T52" fmla="*/ 346 w 270"/>
                <a:gd name="T53" fmla="*/ 655 h 1140"/>
                <a:gd name="T54" fmla="*/ 518 w 270"/>
                <a:gd name="T55" fmla="*/ 812 h 1140"/>
                <a:gd name="T56" fmla="*/ 689 w 270"/>
                <a:gd name="T57" fmla="*/ 1091 h 1140"/>
                <a:gd name="T58" fmla="*/ 776 w 270"/>
                <a:gd name="T59" fmla="*/ 1467 h 1140"/>
                <a:gd name="T60" fmla="*/ 733 w 270"/>
                <a:gd name="T61" fmla="*/ 1778 h 1140"/>
                <a:gd name="T62" fmla="*/ 689 w 270"/>
                <a:gd name="T63" fmla="*/ 1967 h 1140"/>
                <a:gd name="T64" fmla="*/ 601 w 270"/>
                <a:gd name="T65" fmla="*/ 2213 h 1140"/>
                <a:gd name="T66" fmla="*/ 431 w 270"/>
                <a:gd name="T67" fmla="*/ 2340 h 1140"/>
                <a:gd name="T68" fmla="*/ 259 w 270"/>
                <a:gd name="T69" fmla="*/ 2370 h 1140"/>
                <a:gd name="T70" fmla="*/ 87 w 270"/>
                <a:gd name="T71" fmla="*/ 2245 h 1140"/>
                <a:gd name="T72" fmla="*/ 87 w 270"/>
                <a:gd name="T73" fmla="*/ 2059 h 1140"/>
                <a:gd name="T74" fmla="*/ 130 w 270"/>
                <a:gd name="T75" fmla="*/ 193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45" y="945"/>
                  </a:moveTo>
                  <a:lnTo>
                    <a:pt x="75" y="975"/>
                  </a:lnTo>
                  <a:lnTo>
                    <a:pt x="90" y="1005"/>
                  </a:lnTo>
                  <a:lnTo>
                    <a:pt x="120" y="1005"/>
                  </a:lnTo>
                  <a:lnTo>
                    <a:pt x="135" y="1005"/>
                  </a:lnTo>
                  <a:lnTo>
                    <a:pt x="150" y="990"/>
                  </a:lnTo>
                  <a:lnTo>
                    <a:pt x="165" y="960"/>
                  </a:lnTo>
                  <a:lnTo>
                    <a:pt x="180" y="915"/>
                  </a:lnTo>
                  <a:lnTo>
                    <a:pt x="195" y="885"/>
                  </a:lnTo>
                  <a:lnTo>
                    <a:pt x="195" y="825"/>
                  </a:lnTo>
                  <a:lnTo>
                    <a:pt x="210" y="780"/>
                  </a:lnTo>
                  <a:lnTo>
                    <a:pt x="210" y="735"/>
                  </a:lnTo>
                  <a:lnTo>
                    <a:pt x="195" y="690"/>
                  </a:lnTo>
                  <a:lnTo>
                    <a:pt x="195" y="660"/>
                  </a:lnTo>
                  <a:lnTo>
                    <a:pt x="180" y="630"/>
                  </a:lnTo>
                  <a:lnTo>
                    <a:pt x="165" y="600"/>
                  </a:lnTo>
                  <a:lnTo>
                    <a:pt x="135" y="585"/>
                  </a:lnTo>
                  <a:lnTo>
                    <a:pt x="120" y="585"/>
                  </a:lnTo>
                  <a:lnTo>
                    <a:pt x="105" y="585"/>
                  </a:lnTo>
                  <a:lnTo>
                    <a:pt x="105" y="615"/>
                  </a:lnTo>
                  <a:lnTo>
                    <a:pt x="90" y="630"/>
                  </a:lnTo>
                  <a:lnTo>
                    <a:pt x="90" y="675"/>
                  </a:lnTo>
                  <a:lnTo>
                    <a:pt x="90" y="705"/>
                  </a:lnTo>
                  <a:lnTo>
                    <a:pt x="75" y="705"/>
                  </a:lnTo>
                  <a:lnTo>
                    <a:pt x="60" y="690"/>
                  </a:lnTo>
                  <a:lnTo>
                    <a:pt x="45" y="660"/>
                  </a:lnTo>
                  <a:lnTo>
                    <a:pt x="45" y="630"/>
                  </a:lnTo>
                  <a:lnTo>
                    <a:pt x="30" y="600"/>
                  </a:lnTo>
                  <a:lnTo>
                    <a:pt x="30" y="570"/>
                  </a:lnTo>
                  <a:lnTo>
                    <a:pt x="45" y="540"/>
                  </a:lnTo>
                  <a:lnTo>
                    <a:pt x="45" y="510"/>
                  </a:lnTo>
                  <a:lnTo>
                    <a:pt x="30" y="510"/>
                  </a:lnTo>
                  <a:lnTo>
                    <a:pt x="30" y="480"/>
                  </a:lnTo>
                  <a:lnTo>
                    <a:pt x="15" y="465"/>
                  </a:lnTo>
                  <a:lnTo>
                    <a:pt x="15" y="435"/>
                  </a:lnTo>
                  <a:lnTo>
                    <a:pt x="15" y="405"/>
                  </a:lnTo>
                  <a:lnTo>
                    <a:pt x="15" y="375"/>
                  </a:lnTo>
                  <a:lnTo>
                    <a:pt x="15" y="345"/>
                  </a:lnTo>
                  <a:lnTo>
                    <a:pt x="30" y="330"/>
                  </a:lnTo>
                  <a:lnTo>
                    <a:pt x="15" y="300"/>
                  </a:lnTo>
                  <a:lnTo>
                    <a:pt x="0" y="255"/>
                  </a:lnTo>
                  <a:lnTo>
                    <a:pt x="0" y="210"/>
                  </a:lnTo>
                  <a:lnTo>
                    <a:pt x="0" y="165"/>
                  </a:lnTo>
                  <a:lnTo>
                    <a:pt x="0" y="105"/>
                  </a:lnTo>
                  <a:lnTo>
                    <a:pt x="15" y="60"/>
                  </a:lnTo>
                  <a:lnTo>
                    <a:pt x="30" y="30"/>
                  </a:lnTo>
                  <a:lnTo>
                    <a:pt x="45" y="0"/>
                  </a:lnTo>
                  <a:lnTo>
                    <a:pt x="30" y="60"/>
                  </a:lnTo>
                  <a:lnTo>
                    <a:pt x="30" y="105"/>
                  </a:lnTo>
                  <a:lnTo>
                    <a:pt x="45" y="150"/>
                  </a:lnTo>
                  <a:lnTo>
                    <a:pt x="60" y="195"/>
                  </a:lnTo>
                  <a:lnTo>
                    <a:pt x="75" y="255"/>
                  </a:lnTo>
                  <a:lnTo>
                    <a:pt x="90" y="285"/>
                  </a:lnTo>
                  <a:lnTo>
                    <a:pt x="120" y="315"/>
                  </a:lnTo>
                  <a:lnTo>
                    <a:pt x="135" y="345"/>
                  </a:lnTo>
                  <a:lnTo>
                    <a:pt x="180" y="390"/>
                  </a:lnTo>
                  <a:lnTo>
                    <a:pt x="210" y="450"/>
                  </a:lnTo>
                  <a:lnTo>
                    <a:pt x="240" y="525"/>
                  </a:lnTo>
                  <a:lnTo>
                    <a:pt x="255" y="615"/>
                  </a:lnTo>
                  <a:lnTo>
                    <a:pt x="270" y="705"/>
                  </a:lnTo>
                  <a:lnTo>
                    <a:pt x="270" y="795"/>
                  </a:lnTo>
                  <a:lnTo>
                    <a:pt x="255" y="855"/>
                  </a:lnTo>
                  <a:lnTo>
                    <a:pt x="255" y="900"/>
                  </a:lnTo>
                  <a:lnTo>
                    <a:pt x="240" y="945"/>
                  </a:lnTo>
                  <a:lnTo>
                    <a:pt x="225" y="990"/>
                  </a:lnTo>
                  <a:lnTo>
                    <a:pt x="210" y="1065"/>
                  </a:lnTo>
                  <a:lnTo>
                    <a:pt x="180" y="1110"/>
                  </a:lnTo>
                  <a:lnTo>
                    <a:pt x="150" y="1125"/>
                  </a:lnTo>
                  <a:lnTo>
                    <a:pt x="120" y="1140"/>
                  </a:lnTo>
                  <a:lnTo>
                    <a:pt x="90" y="1140"/>
                  </a:lnTo>
                  <a:lnTo>
                    <a:pt x="60" y="1110"/>
                  </a:lnTo>
                  <a:lnTo>
                    <a:pt x="30" y="1080"/>
                  </a:lnTo>
                  <a:lnTo>
                    <a:pt x="0" y="1035"/>
                  </a:lnTo>
                  <a:lnTo>
                    <a:pt x="30" y="990"/>
                  </a:lnTo>
                  <a:lnTo>
                    <a:pt x="45" y="945"/>
                  </a:lnTo>
                  <a:lnTo>
                    <a:pt x="45" y="930"/>
                  </a:lnTo>
                  <a:lnTo>
                    <a:pt x="45" y="945"/>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32" name="Freeform 22">
              <a:extLst>
                <a:ext uri="{FF2B5EF4-FFF2-40B4-BE49-F238E27FC236}">
                  <a16:creationId xmlns:a16="http://schemas.microsoft.com/office/drawing/2014/main" xmlns="" id="{5B8042FC-C530-467C-B480-A9C71269CFA3}"/>
                </a:ext>
              </a:extLst>
            </p:cNvPr>
            <p:cNvSpPr>
              <a:spLocks/>
            </p:cNvSpPr>
            <p:nvPr/>
          </p:nvSpPr>
          <p:spPr bwMode="auto">
            <a:xfrm>
              <a:off x="2228" y="14698"/>
              <a:ext cx="553" cy="763"/>
            </a:xfrm>
            <a:custGeom>
              <a:avLst/>
              <a:gdLst>
                <a:gd name="T0" fmla="*/ 213 w 464"/>
                <a:gd name="T1" fmla="*/ 1002 h 675"/>
                <a:gd name="T2" fmla="*/ 173 w 464"/>
                <a:gd name="T3" fmla="*/ 782 h 675"/>
                <a:gd name="T4" fmla="*/ 173 w 464"/>
                <a:gd name="T5" fmla="*/ 595 h 675"/>
                <a:gd name="T6" fmla="*/ 259 w 464"/>
                <a:gd name="T7" fmla="*/ 468 h 675"/>
                <a:gd name="T8" fmla="*/ 387 w 464"/>
                <a:gd name="T9" fmla="*/ 345 h 675"/>
                <a:gd name="T10" fmla="*/ 474 w 464"/>
                <a:gd name="T11" fmla="*/ 313 h 675"/>
                <a:gd name="T12" fmla="*/ 558 w 464"/>
                <a:gd name="T13" fmla="*/ 374 h 675"/>
                <a:gd name="T14" fmla="*/ 642 w 464"/>
                <a:gd name="T15" fmla="*/ 532 h 675"/>
                <a:gd name="T16" fmla="*/ 642 w 464"/>
                <a:gd name="T17" fmla="*/ 752 h 675"/>
                <a:gd name="T18" fmla="*/ 599 w 464"/>
                <a:gd name="T19" fmla="*/ 876 h 675"/>
                <a:gd name="T20" fmla="*/ 558 w 464"/>
                <a:gd name="T21" fmla="*/ 939 h 675"/>
                <a:gd name="T22" fmla="*/ 517 w 464"/>
                <a:gd name="T23" fmla="*/ 1002 h 675"/>
                <a:gd name="T24" fmla="*/ 558 w 464"/>
                <a:gd name="T25" fmla="*/ 1156 h 675"/>
                <a:gd name="T26" fmla="*/ 599 w 464"/>
                <a:gd name="T27" fmla="*/ 1219 h 675"/>
                <a:gd name="T28" fmla="*/ 686 w 464"/>
                <a:gd name="T29" fmla="*/ 1188 h 675"/>
                <a:gd name="T30" fmla="*/ 727 w 464"/>
                <a:gd name="T31" fmla="*/ 1188 h 675"/>
                <a:gd name="T32" fmla="*/ 771 w 464"/>
                <a:gd name="T33" fmla="*/ 1315 h 675"/>
                <a:gd name="T34" fmla="*/ 855 w 464"/>
                <a:gd name="T35" fmla="*/ 1344 h 675"/>
                <a:gd name="T36" fmla="*/ 901 w 464"/>
                <a:gd name="T37" fmla="*/ 1283 h 675"/>
                <a:gd name="T38" fmla="*/ 987 w 464"/>
                <a:gd name="T39" fmla="*/ 1283 h 675"/>
                <a:gd name="T40" fmla="*/ 1074 w 464"/>
                <a:gd name="T41" fmla="*/ 1376 h 675"/>
                <a:gd name="T42" fmla="*/ 1200 w 464"/>
                <a:gd name="T43" fmla="*/ 1376 h 675"/>
                <a:gd name="T44" fmla="*/ 1287 w 464"/>
                <a:gd name="T45" fmla="*/ 1283 h 675"/>
                <a:gd name="T46" fmla="*/ 1243 w 464"/>
                <a:gd name="T47" fmla="*/ 1219 h 675"/>
                <a:gd name="T48" fmla="*/ 1156 w 464"/>
                <a:gd name="T49" fmla="*/ 1156 h 675"/>
                <a:gd name="T50" fmla="*/ 1030 w 464"/>
                <a:gd name="T51" fmla="*/ 1033 h 675"/>
                <a:gd name="T52" fmla="*/ 943 w 464"/>
                <a:gd name="T53" fmla="*/ 782 h 675"/>
                <a:gd name="T54" fmla="*/ 855 w 464"/>
                <a:gd name="T55" fmla="*/ 468 h 675"/>
                <a:gd name="T56" fmla="*/ 727 w 464"/>
                <a:gd name="T57" fmla="*/ 157 h 675"/>
                <a:gd name="T58" fmla="*/ 517 w 464"/>
                <a:gd name="T59" fmla="*/ 0 h 675"/>
                <a:gd name="T60" fmla="*/ 343 w 464"/>
                <a:gd name="T61" fmla="*/ 31 h 675"/>
                <a:gd name="T62" fmla="*/ 213 w 464"/>
                <a:gd name="T63" fmla="*/ 96 h 675"/>
                <a:gd name="T64" fmla="*/ 87 w 464"/>
                <a:gd name="T65" fmla="*/ 313 h 675"/>
                <a:gd name="T66" fmla="*/ 0 w 464"/>
                <a:gd name="T67" fmla="*/ 625 h 675"/>
                <a:gd name="T68" fmla="*/ 0 w 464"/>
                <a:gd name="T69" fmla="*/ 939 h 675"/>
                <a:gd name="T70" fmla="*/ 87 w 464"/>
                <a:gd name="T71" fmla="*/ 1251 h 675"/>
                <a:gd name="T72" fmla="*/ 213 w 464"/>
                <a:gd name="T73" fmla="*/ 1251 h 675"/>
                <a:gd name="T74" fmla="*/ 259 w 464"/>
                <a:gd name="T75" fmla="*/ 1127 h 6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4"/>
                <a:gd name="T115" fmla="*/ 0 h 675"/>
                <a:gd name="T116" fmla="*/ 464 w 464"/>
                <a:gd name="T117" fmla="*/ 675 h 6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4" h="675">
                  <a:moveTo>
                    <a:pt x="90" y="540"/>
                  </a:moveTo>
                  <a:lnTo>
                    <a:pt x="75" y="480"/>
                  </a:lnTo>
                  <a:lnTo>
                    <a:pt x="60" y="435"/>
                  </a:lnTo>
                  <a:lnTo>
                    <a:pt x="60" y="375"/>
                  </a:lnTo>
                  <a:lnTo>
                    <a:pt x="60" y="330"/>
                  </a:lnTo>
                  <a:lnTo>
                    <a:pt x="60" y="285"/>
                  </a:lnTo>
                  <a:lnTo>
                    <a:pt x="75" y="255"/>
                  </a:lnTo>
                  <a:lnTo>
                    <a:pt x="90" y="225"/>
                  </a:lnTo>
                  <a:lnTo>
                    <a:pt x="105" y="195"/>
                  </a:lnTo>
                  <a:lnTo>
                    <a:pt x="135" y="165"/>
                  </a:lnTo>
                  <a:lnTo>
                    <a:pt x="150" y="150"/>
                  </a:lnTo>
                  <a:lnTo>
                    <a:pt x="165" y="150"/>
                  </a:lnTo>
                  <a:lnTo>
                    <a:pt x="180" y="165"/>
                  </a:lnTo>
                  <a:lnTo>
                    <a:pt x="195" y="180"/>
                  </a:lnTo>
                  <a:lnTo>
                    <a:pt x="209" y="195"/>
                  </a:lnTo>
                  <a:lnTo>
                    <a:pt x="224" y="255"/>
                  </a:lnTo>
                  <a:lnTo>
                    <a:pt x="224" y="330"/>
                  </a:lnTo>
                  <a:lnTo>
                    <a:pt x="224" y="360"/>
                  </a:lnTo>
                  <a:lnTo>
                    <a:pt x="224" y="390"/>
                  </a:lnTo>
                  <a:lnTo>
                    <a:pt x="209" y="420"/>
                  </a:lnTo>
                  <a:lnTo>
                    <a:pt x="209" y="435"/>
                  </a:lnTo>
                  <a:lnTo>
                    <a:pt x="195" y="450"/>
                  </a:lnTo>
                  <a:lnTo>
                    <a:pt x="180" y="450"/>
                  </a:lnTo>
                  <a:lnTo>
                    <a:pt x="180" y="480"/>
                  </a:lnTo>
                  <a:lnTo>
                    <a:pt x="180" y="525"/>
                  </a:lnTo>
                  <a:lnTo>
                    <a:pt x="195" y="555"/>
                  </a:lnTo>
                  <a:lnTo>
                    <a:pt x="209" y="570"/>
                  </a:lnTo>
                  <a:lnTo>
                    <a:pt x="209" y="585"/>
                  </a:lnTo>
                  <a:lnTo>
                    <a:pt x="224" y="570"/>
                  </a:lnTo>
                  <a:lnTo>
                    <a:pt x="239" y="570"/>
                  </a:lnTo>
                  <a:lnTo>
                    <a:pt x="254" y="540"/>
                  </a:lnTo>
                  <a:lnTo>
                    <a:pt x="254" y="570"/>
                  </a:lnTo>
                  <a:lnTo>
                    <a:pt x="269" y="600"/>
                  </a:lnTo>
                  <a:lnTo>
                    <a:pt x="269" y="630"/>
                  </a:lnTo>
                  <a:lnTo>
                    <a:pt x="284" y="645"/>
                  </a:lnTo>
                  <a:lnTo>
                    <a:pt x="299" y="645"/>
                  </a:lnTo>
                  <a:lnTo>
                    <a:pt x="314" y="630"/>
                  </a:lnTo>
                  <a:lnTo>
                    <a:pt x="314" y="615"/>
                  </a:lnTo>
                  <a:lnTo>
                    <a:pt x="329" y="585"/>
                  </a:lnTo>
                  <a:lnTo>
                    <a:pt x="344" y="615"/>
                  </a:lnTo>
                  <a:lnTo>
                    <a:pt x="359" y="660"/>
                  </a:lnTo>
                  <a:lnTo>
                    <a:pt x="374" y="660"/>
                  </a:lnTo>
                  <a:lnTo>
                    <a:pt x="389" y="675"/>
                  </a:lnTo>
                  <a:lnTo>
                    <a:pt x="419" y="660"/>
                  </a:lnTo>
                  <a:lnTo>
                    <a:pt x="434" y="645"/>
                  </a:lnTo>
                  <a:lnTo>
                    <a:pt x="449" y="615"/>
                  </a:lnTo>
                  <a:lnTo>
                    <a:pt x="464" y="570"/>
                  </a:lnTo>
                  <a:lnTo>
                    <a:pt x="434" y="585"/>
                  </a:lnTo>
                  <a:lnTo>
                    <a:pt x="419" y="570"/>
                  </a:lnTo>
                  <a:lnTo>
                    <a:pt x="404" y="555"/>
                  </a:lnTo>
                  <a:lnTo>
                    <a:pt x="374" y="525"/>
                  </a:lnTo>
                  <a:lnTo>
                    <a:pt x="359" y="495"/>
                  </a:lnTo>
                  <a:lnTo>
                    <a:pt x="344" y="435"/>
                  </a:lnTo>
                  <a:lnTo>
                    <a:pt x="329" y="375"/>
                  </a:lnTo>
                  <a:lnTo>
                    <a:pt x="314" y="315"/>
                  </a:lnTo>
                  <a:lnTo>
                    <a:pt x="299" y="225"/>
                  </a:lnTo>
                  <a:lnTo>
                    <a:pt x="284" y="135"/>
                  </a:lnTo>
                  <a:lnTo>
                    <a:pt x="254" y="75"/>
                  </a:lnTo>
                  <a:lnTo>
                    <a:pt x="209" y="30"/>
                  </a:lnTo>
                  <a:lnTo>
                    <a:pt x="180" y="0"/>
                  </a:lnTo>
                  <a:lnTo>
                    <a:pt x="135" y="0"/>
                  </a:lnTo>
                  <a:lnTo>
                    <a:pt x="120" y="15"/>
                  </a:lnTo>
                  <a:lnTo>
                    <a:pt x="105" y="30"/>
                  </a:lnTo>
                  <a:lnTo>
                    <a:pt x="75" y="45"/>
                  </a:lnTo>
                  <a:lnTo>
                    <a:pt x="60" y="90"/>
                  </a:lnTo>
                  <a:lnTo>
                    <a:pt x="30" y="150"/>
                  </a:lnTo>
                  <a:lnTo>
                    <a:pt x="15" y="225"/>
                  </a:lnTo>
                  <a:lnTo>
                    <a:pt x="0" y="300"/>
                  </a:lnTo>
                  <a:lnTo>
                    <a:pt x="0" y="375"/>
                  </a:lnTo>
                  <a:lnTo>
                    <a:pt x="0" y="450"/>
                  </a:lnTo>
                  <a:lnTo>
                    <a:pt x="15" y="525"/>
                  </a:lnTo>
                  <a:lnTo>
                    <a:pt x="30" y="600"/>
                  </a:lnTo>
                  <a:lnTo>
                    <a:pt x="45" y="675"/>
                  </a:lnTo>
                  <a:lnTo>
                    <a:pt x="75" y="600"/>
                  </a:lnTo>
                  <a:lnTo>
                    <a:pt x="90" y="54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26" name="Rectangle 25"/>
          <p:cNvSpPr/>
          <p:nvPr/>
        </p:nvSpPr>
        <p:spPr>
          <a:xfrm>
            <a:off x="914400" y="685800"/>
            <a:ext cx="6934200" cy="523220"/>
          </a:xfrm>
          <a:prstGeom prst="rect">
            <a:avLst/>
          </a:prstGeom>
        </p:spPr>
        <p:txBody>
          <a:bodyPr wrap="square">
            <a:spAutoFit/>
          </a:bodyPr>
          <a:lstStyle/>
          <a:p>
            <a:pPr algn="just"/>
            <a:r>
              <a:rPr lang="en-US" sz="2800" b="1" dirty="0" smtClean="0">
                <a:latin typeface="Times New Roman" pitchFamily="18" charset="0"/>
                <a:cs typeface="Times New Roman" pitchFamily="18" charset="0"/>
              </a:rPr>
              <a:t>1. </a:t>
            </a:r>
            <a:r>
              <a:rPr lang="en-US" sz="2800" b="1" dirty="0" err="1" smtClean="0">
                <a:latin typeface="Times New Roman" pitchFamily="18" charset="0"/>
                <a:cs typeface="Times New Roman" pitchFamily="18" charset="0"/>
              </a:rPr>
              <a:t>Nguồn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gốc</a:t>
            </a:r>
            <a:r>
              <a:rPr lang="en-US" sz="2800" b="1" dirty="0" smtClean="0">
                <a:latin typeface="Times New Roman" pitchFamily="18" charset="0"/>
                <a:cs typeface="Times New Roman" pitchFamily="18" charset="0"/>
              </a:rPr>
              <a:t>:</a:t>
            </a:r>
            <a:endParaRPr lang="en-US" sz="2800" b="1" i="1" dirty="0" smtClean="0">
              <a:solidFill>
                <a:srgbClr val="002060"/>
              </a:solidFill>
              <a:latin typeface="Times New Roman" pitchFamily="18" charset="0"/>
              <a:cs typeface="Times New Roman" pitchFamily="18" charset="0"/>
            </a:endParaRPr>
          </a:p>
        </p:txBody>
      </p:sp>
      <p:sp>
        <p:nvSpPr>
          <p:cNvPr id="27" name="TextBox 26"/>
          <p:cNvSpPr txBox="1">
            <a:spLocks noChangeArrowheads="1"/>
          </p:cNvSpPr>
          <p:nvPr/>
        </p:nvSpPr>
        <p:spPr bwMode="auto">
          <a:xfrm>
            <a:off x="838200" y="228600"/>
            <a:ext cx="7588809" cy="523220"/>
          </a:xfrm>
          <a:prstGeom prst="rect">
            <a:avLst/>
          </a:prstGeom>
          <a:noFill/>
          <a:ln w="9525">
            <a:noFill/>
            <a:miter lim="800000"/>
            <a:headEnd/>
            <a:tailEnd/>
          </a:ln>
        </p:spPr>
        <p:txBody>
          <a:bodyPr wrap="none">
            <a:spAutoFit/>
          </a:bodyPr>
          <a:lstStyle/>
          <a:p>
            <a:r>
              <a:rPr lang="en-US" sz="2800" b="1" dirty="0" smtClean="0">
                <a:solidFill>
                  <a:srgbClr val="FF0000"/>
                </a:solidFill>
                <a:latin typeface="Times New Roman" pitchFamily="18" charset="0"/>
                <a:cs typeface="Times New Roman" pitchFamily="18" charset="0"/>
              </a:rPr>
              <a:t>II. GIỚI THIỆU VỀ “TRUYỀN KÌ MẠN LỤC”</a:t>
            </a:r>
            <a:endParaRPr lang="en-US" sz="2800" b="1" dirty="0">
              <a:solidFill>
                <a:srgbClr val="FF0000"/>
              </a:solidFill>
              <a:latin typeface="Times New Roman" pitchFamily="18" charset="0"/>
              <a:cs typeface="Times New Roman" pitchFamily="18" charset="0"/>
            </a:endParaRPr>
          </a:p>
        </p:txBody>
      </p:sp>
      <p:sp>
        <p:nvSpPr>
          <p:cNvPr id="30" name="Rectangle 29"/>
          <p:cNvSpPr/>
          <p:nvPr/>
        </p:nvSpPr>
        <p:spPr>
          <a:xfrm>
            <a:off x="914400" y="1371600"/>
            <a:ext cx="8001000" cy="4284314"/>
          </a:xfrm>
          <a:prstGeom prst="rect">
            <a:avLst/>
          </a:prstGeom>
        </p:spPr>
        <p:txBody>
          <a:bodyPr wrap="square">
            <a:spAutoFit/>
          </a:bodyPr>
          <a:lstStyle/>
          <a:p>
            <a:pPr>
              <a:lnSpc>
                <a:spcPct val="150000"/>
              </a:lnSpc>
            </a:pPr>
            <a:r>
              <a:rPr lang="vi-VN" sz="2400" dirty="0" smtClean="0"/>
              <a:t> </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Truyền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kì</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mạn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lục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ghi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chép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những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chuyện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kì</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lạ</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được</a:t>
            </a:r>
            <a:r>
              <a:rPr lang="en-US" sz="2000" dirty="0" smtClean="0">
                <a:latin typeface="Times New Roman" pitchFamily="18" charset="0"/>
                <a:cs typeface="Times New Roman" pitchFamily="18" charset="0"/>
              </a:rPr>
              <a:t> l</a:t>
            </a:r>
            <a:r>
              <a:rPr lang="vi-VN" sz="2000" dirty="0" smtClean="0">
                <a:latin typeface="Times New Roman" pitchFamily="18" charset="0"/>
                <a:cs typeface="Times New Roman" pitchFamily="18" charset="0"/>
              </a:rPr>
              <a:t>ưu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truyền</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Thể loại: truyền kì</a:t>
            </a:r>
            <a:r>
              <a:rPr lang="en-US" sz="2000" dirty="0" smtClean="0">
                <a:latin typeface="Times New Roman" pitchFamily="18" charset="0"/>
                <a:cs typeface="Times New Roman" pitchFamily="18" charset="0"/>
              </a:rPr>
              <a:t>,</a:t>
            </a:r>
            <a:r>
              <a:rPr lang="vi-VN" sz="2000" dirty="0" smtClean="0">
                <a:latin typeface="Times New Roman" pitchFamily="18" charset="0"/>
                <a:cs typeface="Times New Roman" pitchFamily="18" charset="0"/>
              </a:rPr>
              <a:t> là một loại truyện ngắn, có nguồn gốc từ Trung Hoa, dùng yếu tố kì ảo làm phương thức nghệ thuật để phản ánh cuộc sống. </a:t>
            </a:r>
            <a:endParaRPr lang="en-US" sz="2000" dirty="0" smtClean="0">
              <a:latin typeface="Times New Roman" pitchFamily="18" charset="0"/>
              <a:cs typeface="Times New Roman" pitchFamily="18" charset="0"/>
            </a:endParaRPr>
          </a:p>
          <a:p>
            <a:pPr>
              <a:lnSpc>
                <a:spcPct val="150000"/>
              </a:lnSpc>
            </a:pPr>
            <a:r>
              <a:rPr lang="vi-VN" sz="2000" dirty="0" smtClean="0">
                <a:latin typeface="Times New Roman" pitchFamily="18" charset="0"/>
                <a:cs typeface="Times New Roman" pitchFamily="18" charset="0"/>
              </a:rPr>
              <a:t>- Được sáng tác trong một thời gian dài, hoàn chỉnh khi Nguyễn Dữ về ở ẩn, ra đời được truyền tụng rộng rãi</a:t>
            </a:r>
            <a:r>
              <a:rPr lang="en-US" sz="2000" dirty="0" smtClean="0">
                <a:latin typeface="Times New Roman" pitchFamily="18" charset="0"/>
                <a:cs typeface="Times New Roman" pitchFamily="18" charset="0"/>
              </a:rPr>
              <a:t>.</a:t>
            </a:r>
            <a:endParaRPr lang="vi-VN" sz="2000" dirty="0" smtClean="0">
              <a:latin typeface="Times New Roman" pitchFamily="18" charset="0"/>
              <a:cs typeface="Times New Roman" pitchFamily="18" charset="0"/>
            </a:endParaRPr>
          </a:p>
          <a:p>
            <a:pPr>
              <a:lnSpc>
                <a:spcPct val="150000"/>
              </a:lnSpc>
            </a:pPr>
            <a:r>
              <a:rPr lang="vi-VN" sz="2000" dirty="0" smtClean="0">
                <a:latin typeface="Times New Roman" pitchFamily="18" charset="0"/>
                <a:cs typeface="Times New Roman" pitchFamily="18" charset="0"/>
              </a:rPr>
              <a:t>- Gồm 20 truyện được chia thành 4 quyển, bao gồm các sự việc diễn ra dưới thời Lý, Trần, Hồ, thuộc Minh, Lê sơ</a:t>
            </a:r>
          </a:p>
          <a:p>
            <a:pPr>
              <a:lnSpc>
                <a:spcPct val="150000"/>
              </a:lnSpc>
            </a:pPr>
            <a:r>
              <a:rPr lang="vi-VN" sz="2000" dirty="0" smtClean="0">
                <a:latin typeface="Times New Roman" pitchFamily="18" charset="0"/>
                <a:cs typeface="Times New Roman" pitchFamily="18" charset="0"/>
              </a:rPr>
              <a:t>- Tác phẩm được viết bằng văn xuôi xen lẫn thơ, văn biền ngẫu, từ; cuối truyện có lời bình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amond(in)">
                                      <p:cBhvr>
                                        <p:cTn id="12" dur="2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diamond(in)">
                                      <p:cBhvr>
                                        <p:cTn id="17"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693</Words>
  <Application>Microsoft Office PowerPoint</Application>
  <PresentationFormat>On-screen Show (4:3)</PresentationFormat>
  <Paragraphs>81</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Nga</dc:creator>
  <cp:lastModifiedBy>Nga</cp:lastModifiedBy>
  <cp:revision>26</cp:revision>
  <dcterms:created xsi:type="dcterms:W3CDTF">2021-09-13T12:53:13Z</dcterms:created>
  <dcterms:modified xsi:type="dcterms:W3CDTF">2021-09-16T13:31:41Z</dcterms:modified>
</cp:coreProperties>
</file>