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2"/>
  </p:notesMasterIdLst>
  <p:sldIdLst>
    <p:sldId id="314" r:id="rId2"/>
    <p:sldId id="315" r:id="rId3"/>
    <p:sldId id="316" r:id="rId4"/>
    <p:sldId id="337" r:id="rId5"/>
    <p:sldId id="318" r:id="rId6"/>
    <p:sldId id="319" r:id="rId7"/>
    <p:sldId id="338" r:id="rId8"/>
    <p:sldId id="339" r:id="rId9"/>
    <p:sldId id="340" r:id="rId10"/>
    <p:sldId id="341" r:id="rId11"/>
    <p:sldId id="259" r:id="rId12"/>
    <p:sldId id="342" r:id="rId13"/>
    <p:sldId id="344" r:id="rId14"/>
    <p:sldId id="345" r:id="rId15"/>
    <p:sldId id="324" r:id="rId16"/>
    <p:sldId id="321" r:id="rId17"/>
    <p:sldId id="347" r:id="rId18"/>
    <p:sldId id="348" r:id="rId19"/>
    <p:sldId id="322" r:id="rId20"/>
    <p:sldId id="326" r:id="rId21"/>
    <p:sldId id="349" r:id="rId22"/>
    <p:sldId id="263" r:id="rId23"/>
    <p:sldId id="327" r:id="rId24"/>
    <p:sldId id="330" r:id="rId25"/>
    <p:sldId id="332" r:id="rId26"/>
    <p:sldId id="334" r:id="rId27"/>
    <p:sldId id="313" r:id="rId28"/>
    <p:sldId id="266" r:id="rId29"/>
    <p:sldId id="289" r:id="rId30"/>
    <p:sldId id="292" r:id="rId31"/>
    <p:sldId id="304" r:id="rId32"/>
    <p:sldId id="350" r:id="rId33"/>
    <p:sldId id="308" r:id="rId34"/>
    <p:sldId id="335" r:id="rId35"/>
    <p:sldId id="309" r:id="rId36"/>
    <p:sldId id="310" r:id="rId37"/>
    <p:sldId id="311" r:id="rId38"/>
    <p:sldId id="336" r:id="rId39"/>
    <p:sldId id="307" r:id="rId40"/>
    <p:sldId id="351"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66FF"/>
    <a:srgbClr val="3399FF"/>
    <a:srgbClr val="6699FF"/>
    <a:srgbClr val="33CCFF"/>
    <a:srgbClr val="00FFFF"/>
    <a:srgbClr val="00FFCC"/>
    <a:srgbClr val="00CC99"/>
    <a:srgbClr val="33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44" autoAdjust="0"/>
  </p:normalViewPr>
  <p:slideViewPr>
    <p:cSldViewPr>
      <p:cViewPr>
        <p:scale>
          <a:sx n="71" d="100"/>
          <a:sy n="71" d="100"/>
        </p:scale>
        <p:origin x="-135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4CFF3-8AD1-4C84-A944-C9888FF467B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BZ"/>
        </a:p>
      </dgm:t>
    </dgm:pt>
    <dgm:pt modelId="{2B3BE996-1ECA-4B6E-831D-16FC9915DB53}">
      <dgm:prSet custT="1"/>
      <dgm:spPr/>
      <dgm:t>
        <a:bodyPr/>
        <a:lstStyle/>
        <a:p>
          <a:pPr algn="just"/>
          <a:r>
            <a:rPr lang="en-US" sz="2300" b="1" i="0" dirty="0" err="1">
              <a:latin typeface="Times New Roman" pitchFamily="18" charset="0"/>
              <a:cs typeface="Times New Roman" pitchFamily="18" charset="0"/>
            </a:rPr>
            <a:t>Là</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loại</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vũ</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khí</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hủy</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diệt</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hàng</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loạt</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mà</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năng</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lượng</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của</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nó</a:t>
          </a:r>
          <a:r>
            <a:rPr lang="en-US" sz="2300" b="1" i="0" dirty="0">
              <a:latin typeface="Times New Roman" pitchFamily="18" charset="0"/>
              <a:cs typeface="Times New Roman" pitchFamily="18" charset="0"/>
            </a:rPr>
            <a:t> do </a:t>
          </a:r>
          <a:r>
            <a:rPr lang="en-US" sz="2300" b="1" i="0" dirty="0" err="1">
              <a:latin typeface="Times New Roman" pitchFamily="18" charset="0"/>
              <a:cs typeface="Times New Roman" pitchFamily="18" charset="0"/>
            </a:rPr>
            <a:t>các</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phản</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ứng</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phân</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hạch</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hạt</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nhân</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gây</a:t>
          </a:r>
          <a:r>
            <a:rPr lang="en-US" sz="2300" b="1" i="0" dirty="0">
              <a:latin typeface="Times New Roman" pitchFamily="18" charset="0"/>
              <a:cs typeface="Times New Roman" pitchFamily="18" charset="0"/>
            </a:rPr>
            <a:t> ra.   </a:t>
          </a:r>
          <a:endParaRPr lang="en-BZ" sz="2300" i="0" dirty="0">
            <a:latin typeface="Times New Roman" pitchFamily="18" charset="0"/>
            <a:cs typeface="Times New Roman" pitchFamily="18" charset="0"/>
          </a:endParaRPr>
        </a:p>
      </dgm:t>
    </dgm:pt>
    <dgm:pt modelId="{47127400-5C4B-4CF6-86A9-F6B8922BDBEC}" type="parTrans" cxnId="{7819C5AA-9124-4C3B-82E0-9AB5525BC161}">
      <dgm:prSet/>
      <dgm:spPr/>
      <dgm:t>
        <a:bodyPr/>
        <a:lstStyle/>
        <a:p>
          <a:pPr algn="just"/>
          <a:endParaRPr lang="en-BZ" sz="2300" i="0">
            <a:solidFill>
              <a:schemeClr val="tx1"/>
            </a:solidFill>
            <a:latin typeface="#9Slide03 Arima Madurai" panose="00000500000000000000" pitchFamily="2" charset="0"/>
            <a:cs typeface="#9Slide03 Arima Madurai" panose="00000500000000000000" pitchFamily="2" charset="0"/>
          </a:endParaRPr>
        </a:p>
      </dgm:t>
    </dgm:pt>
    <dgm:pt modelId="{D4AFC63F-7423-48C5-8BE5-41C804778995}" type="sibTrans" cxnId="{7819C5AA-9124-4C3B-82E0-9AB5525BC161}">
      <dgm:prSet/>
      <dgm:spPr/>
      <dgm:t>
        <a:bodyPr/>
        <a:lstStyle/>
        <a:p>
          <a:pPr algn="just"/>
          <a:endParaRPr lang="en-BZ" sz="2300" i="0">
            <a:solidFill>
              <a:schemeClr val="tx1"/>
            </a:solidFill>
            <a:latin typeface="#9Slide03 Arima Madurai" panose="00000500000000000000" pitchFamily="2" charset="0"/>
            <a:cs typeface="#9Slide03 Arima Madurai" panose="00000500000000000000" pitchFamily="2" charset="0"/>
          </a:endParaRPr>
        </a:p>
      </dgm:t>
    </dgm:pt>
    <dgm:pt modelId="{F65D7CF4-2C75-4D83-A104-F871BAD15DD1}">
      <dgm:prSet custT="1"/>
      <dgm:spPr/>
      <dgm:t>
        <a:bodyPr/>
        <a:lstStyle/>
        <a:p>
          <a:pPr algn="just"/>
          <a:r>
            <a:rPr lang="en-US" sz="2300" b="1" i="0" dirty="0" err="1">
              <a:latin typeface="Times New Roman" pitchFamily="18" charset="0"/>
              <a:cs typeface="Times New Roman" pitchFamily="18" charset="0"/>
            </a:rPr>
            <a:t>Một</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vũ</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khí</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hạt</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nhân</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nhỏ</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nhất</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cũng</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có</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sức</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công</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phá</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lớn</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hơn</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bất</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kỳ</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vũ</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khí</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quy</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ước</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nào</a:t>
          </a:r>
          <a:r>
            <a:rPr lang="en-US" sz="2300" b="1" i="0" dirty="0">
              <a:latin typeface="Times New Roman" pitchFamily="18" charset="0"/>
              <a:cs typeface="Times New Roman" pitchFamily="18" charset="0"/>
            </a:rPr>
            <a:t>.</a:t>
          </a:r>
          <a:endParaRPr lang="en-BZ" sz="2300" i="0" dirty="0">
            <a:latin typeface="Times New Roman" pitchFamily="18" charset="0"/>
            <a:cs typeface="Times New Roman" pitchFamily="18" charset="0"/>
          </a:endParaRPr>
        </a:p>
      </dgm:t>
    </dgm:pt>
    <dgm:pt modelId="{12E7212F-F322-492C-B1AA-10A0E82146D3}" type="parTrans" cxnId="{F8114723-9C76-407B-8CD0-12609734284A}">
      <dgm:prSet/>
      <dgm:spPr/>
      <dgm:t>
        <a:bodyPr/>
        <a:lstStyle/>
        <a:p>
          <a:pPr algn="just"/>
          <a:endParaRPr lang="en-BZ" sz="2300" i="0">
            <a:solidFill>
              <a:schemeClr val="tx1"/>
            </a:solidFill>
            <a:latin typeface="#9Slide03 Arima Madurai" panose="00000500000000000000" pitchFamily="2" charset="0"/>
            <a:cs typeface="#9Slide03 Arima Madurai" panose="00000500000000000000" pitchFamily="2" charset="0"/>
          </a:endParaRPr>
        </a:p>
      </dgm:t>
    </dgm:pt>
    <dgm:pt modelId="{DCF8496B-2E4E-46EA-962D-57BCDCE91AFC}" type="sibTrans" cxnId="{F8114723-9C76-407B-8CD0-12609734284A}">
      <dgm:prSet/>
      <dgm:spPr/>
      <dgm:t>
        <a:bodyPr/>
        <a:lstStyle/>
        <a:p>
          <a:pPr algn="just"/>
          <a:endParaRPr lang="en-BZ" sz="2300" i="0">
            <a:solidFill>
              <a:schemeClr val="tx1"/>
            </a:solidFill>
            <a:latin typeface="#9Slide03 Arima Madurai" panose="00000500000000000000" pitchFamily="2" charset="0"/>
            <a:cs typeface="#9Slide03 Arima Madurai" panose="00000500000000000000" pitchFamily="2" charset="0"/>
          </a:endParaRPr>
        </a:p>
      </dgm:t>
    </dgm:pt>
    <dgm:pt modelId="{A6E33B5C-3349-44FD-AE8B-090E4058AB25}">
      <dgm:prSet custT="1"/>
      <dgm:spPr/>
      <dgm:t>
        <a:bodyPr/>
        <a:lstStyle/>
        <a:p>
          <a:pPr algn="just"/>
          <a:r>
            <a:rPr lang="en-US" sz="2300" b="1" i="0" dirty="0" err="1">
              <a:latin typeface="Times New Roman" pitchFamily="18" charset="0"/>
              <a:cs typeface="Times New Roman" pitchFamily="18" charset="0"/>
            </a:rPr>
            <a:t>Chiến</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tranh</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hạt</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nhân</a:t>
          </a:r>
          <a:r>
            <a:rPr lang="en-US" sz="2300" b="1" i="0" dirty="0">
              <a:latin typeface="Times New Roman" pitchFamily="18" charset="0"/>
              <a:cs typeface="Times New Roman" pitchFamily="18" charset="0"/>
            </a:rPr>
            <a:t>, hay </a:t>
          </a:r>
          <a:r>
            <a:rPr lang="en-US" sz="2300" b="1" i="0" dirty="0" err="1">
              <a:latin typeface="Times New Roman" pitchFamily="18" charset="0"/>
              <a:cs typeface="Times New Roman" pitchFamily="18" charset="0"/>
            </a:rPr>
            <a:t>chiến</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tranh</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nguyên</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tử</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là</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chiến</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tranh</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mà</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trong</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đó</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vũ</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khí</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hạt</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nhân</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được</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sử</a:t>
          </a:r>
          <a:r>
            <a:rPr lang="en-US" sz="2300" b="1" i="0" dirty="0">
              <a:latin typeface="Times New Roman" pitchFamily="18" charset="0"/>
              <a:cs typeface="Times New Roman" pitchFamily="18" charset="0"/>
            </a:rPr>
            <a:t> </a:t>
          </a:r>
          <a:r>
            <a:rPr lang="en-US" sz="2300" b="1" i="0" dirty="0" err="1">
              <a:latin typeface="Times New Roman" pitchFamily="18" charset="0"/>
              <a:cs typeface="Times New Roman" pitchFamily="18" charset="0"/>
            </a:rPr>
            <a:t>dụng</a:t>
          </a:r>
          <a:r>
            <a:rPr lang="en-US" sz="2300" b="1" i="0" dirty="0">
              <a:latin typeface="Times New Roman" pitchFamily="18" charset="0"/>
              <a:cs typeface="Times New Roman" pitchFamily="18" charset="0"/>
            </a:rPr>
            <a:t>.</a:t>
          </a:r>
          <a:endParaRPr lang="en-BZ" sz="2300" i="0" dirty="0">
            <a:latin typeface="Times New Roman" pitchFamily="18" charset="0"/>
            <a:cs typeface="Times New Roman" pitchFamily="18" charset="0"/>
          </a:endParaRPr>
        </a:p>
      </dgm:t>
    </dgm:pt>
    <dgm:pt modelId="{BAA820A2-D828-4B28-992F-12F6FE0F3372}" type="parTrans" cxnId="{AD9C6A19-8FD5-4D17-A9D1-8B8D22C99CE7}">
      <dgm:prSet/>
      <dgm:spPr/>
      <dgm:t>
        <a:bodyPr/>
        <a:lstStyle/>
        <a:p>
          <a:pPr algn="just"/>
          <a:endParaRPr lang="en-BZ" sz="2300" i="0">
            <a:solidFill>
              <a:schemeClr val="tx1"/>
            </a:solidFill>
            <a:latin typeface="#9Slide03 Arima Madurai" panose="00000500000000000000" pitchFamily="2" charset="0"/>
            <a:cs typeface="#9Slide03 Arima Madurai" panose="00000500000000000000" pitchFamily="2" charset="0"/>
          </a:endParaRPr>
        </a:p>
      </dgm:t>
    </dgm:pt>
    <dgm:pt modelId="{C5926207-E27D-4440-BA02-3F9D7E71D144}" type="sibTrans" cxnId="{AD9C6A19-8FD5-4D17-A9D1-8B8D22C99CE7}">
      <dgm:prSet/>
      <dgm:spPr/>
      <dgm:t>
        <a:bodyPr/>
        <a:lstStyle/>
        <a:p>
          <a:pPr algn="just"/>
          <a:endParaRPr lang="en-BZ" sz="2300" i="0">
            <a:solidFill>
              <a:schemeClr val="tx1"/>
            </a:solidFill>
            <a:latin typeface="#9Slide03 Arima Madurai" panose="00000500000000000000" pitchFamily="2" charset="0"/>
            <a:cs typeface="#9Slide03 Arima Madurai" panose="00000500000000000000" pitchFamily="2" charset="0"/>
          </a:endParaRPr>
        </a:p>
      </dgm:t>
    </dgm:pt>
    <dgm:pt modelId="{9098933C-75A5-4AE0-B13F-35BDBF877FC3}" type="pres">
      <dgm:prSet presAssocID="{3154CFF3-8AD1-4C84-A944-C9888FF467BD}" presName="linear" presStyleCnt="0">
        <dgm:presLayoutVars>
          <dgm:animLvl val="lvl"/>
          <dgm:resizeHandles val="exact"/>
        </dgm:presLayoutVars>
      </dgm:prSet>
      <dgm:spPr/>
      <dgm:t>
        <a:bodyPr/>
        <a:lstStyle/>
        <a:p>
          <a:endParaRPr lang="en-US"/>
        </a:p>
      </dgm:t>
    </dgm:pt>
    <dgm:pt modelId="{B895F30E-4E86-4BDB-8170-8155F7CAD1D7}" type="pres">
      <dgm:prSet presAssocID="{2B3BE996-1ECA-4B6E-831D-16FC9915DB53}" presName="parentText" presStyleLbl="node1" presStyleIdx="0" presStyleCnt="3">
        <dgm:presLayoutVars>
          <dgm:chMax val="0"/>
          <dgm:bulletEnabled val="1"/>
        </dgm:presLayoutVars>
      </dgm:prSet>
      <dgm:spPr/>
      <dgm:t>
        <a:bodyPr/>
        <a:lstStyle/>
        <a:p>
          <a:endParaRPr lang="en-US"/>
        </a:p>
      </dgm:t>
    </dgm:pt>
    <dgm:pt modelId="{D507A690-8370-4DFC-99CE-C2CAC6E27CF9}" type="pres">
      <dgm:prSet presAssocID="{D4AFC63F-7423-48C5-8BE5-41C804778995}" presName="spacer" presStyleCnt="0"/>
      <dgm:spPr/>
    </dgm:pt>
    <dgm:pt modelId="{7CCC0384-8142-4CE2-A603-CE1DED888CCC}" type="pres">
      <dgm:prSet presAssocID="{F65D7CF4-2C75-4D83-A104-F871BAD15DD1}" presName="parentText" presStyleLbl="node1" presStyleIdx="1" presStyleCnt="3">
        <dgm:presLayoutVars>
          <dgm:chMax val="0"/>
          <dgm:bulletEnabled val="1"/>
        </dgm:presLayoutVars>
      </dgm:prSet>
      <dgm:spPr/>
      <dgm:t>
        <a:bodyPr/>
        <a:lstStyle/>
        <a:p>
          <a:endParaRPr lang="en-US"/>
        </a:p>
      </dgm:t>
    </dgm:pt>
    <dgm:pt modelId="{2D532E42-9434-47EC-A083-BF5A302098A8}" type="pres">
      <dgm:prSet presAssocID="{DCF8496B-2E4E-46EA-962D-57BCDCE91AFC}" presName="spacer" presStyleCnt="0"/>
      <dgm:spPr/>
    </dgm:pt>
    <dgm:pt modelId="{A8651301-F393-4568-97B1-3AEBCAD130BE}" type="pres">
      <dgm:prSet presAssocID="{A6E33B5C-3349-44FD-AE8B-090E4058AB25}" presName="parentText" presStyleLbl="node1" presStyleIdx="2" presStyleCnt="3">
        <dgm:presLayoutVars>
          <dgm:chMax val="0"/>
          <dgm:bulletEnabled val="1"/>
        </dgm:presLayoutVars>
      </dgm:prSet>
      <dgm:spPr/>
      <dgm:t>
        <a:bodyPr/>
        <a:lstStyle/>
        <a:p>
          <a:endParaRPr lang="en-US"/>
        </a:p>
      </dgm:t>
    </dgm:pt>
  </dgm:ptLst>
  <dgm:cxnLst>
    <dgm:cxn modelId="{E4AB1A01-DB9E-4F47-A3E3-809B5BA2F9CC}" type="presOf" srcId="{2B3BE996-1ECA-4B6E-831D-16FC9915DB53}" destId="{B895F30E-4E86-4BDB-8170-8155F7CAD1D7}" srcOrd="0" destOrd="0" presId="urn:microsoft.com/office/officeart/2005/8/layout/vList2"/>
    <dgm:cxn modelId="{AD9C6A19-8FD5-4D17-A9D1-8B8D22C99CE7}" srcId="{3154CFF3-8AD1-4C84-A944-C9888FF467BD}" destId="{A6E33B5C-3349-44FD-AE8B-090E4058AB25}" srcOrd="2" destOrd="0" parTransId="{BAA820A2-D828-4B28-992F-12F6FE0F3372}" sibTransId="{C5926207-E27D-4440-BA02-3F9D7E71D144}"/>
    <dgm:cxn modelId="{C012A3DE-D226-43D3-9E8C-94129B451C6F}" type="presOf" srcId="{F65D7CF4-2C75-4D83-A104-F871BAD15DD1}" destId="{7CCC0384-8142-4CE2-A603-CE1DED888CCC}" srcOrd="0" destOrd="0" presId="urn:microsoft.com/office/officeart/2005/8/layout/vList2"/>
    <dgm:cxn modelId="{FB43B00E-B2F4-4C7E-9E71-5B1FA14A1158}" type="presOf" srcId="{A6E33B5C-3349-44FD-AE8B-090E4058AB25}" destId="{A8651301-F393-4568-97B1-3AEBCAD130BE}" srcOrd="0" destOrd="0" presId="urn:microsoft.com/office/officeart/2005/8/layout/vList2"/>
    <dgm:cxn modelId="{F8114723-9C76-407B-8CD0-12609734284A}" srcId="{3154CFF3-8AD1-4C84-A944-C9888FF467BD}" destId="{F65D7CF4-2C75-4D83-A104-F871BAD15DD1}" srcOrd="1" destOrd="0" parTransId="{12E7212F-F322-492C-B1AA-10A0E82146D3}" sibTransId="{DCF8496B-2E4E-46EA-962D-57BCDCE91AFC}"/>
    <dgm:cxn modelId="{7819C5AA-9124-4C3B-82E0-9AB5525BC161}" srcId="{3154CFF3-8AD1-4C84-A944-C9888FF467BD}" destId="{2B3BE996-1ECA-4B6E-831D-16FC9915DB53}" srcOrd="0" destOrd="0" parTransId="{47127400-5C4B-4CF6-86A9-F6B8922BDBEC}" sibTransId="{D4AFC63F-7423-48C5-8BE5-41C804778995}"/>
    <dgm:cxn modelId="{9AA13855-2B44-4CBC-A504-2176B0CF5700}" type="presOf" srcId="{3154CFF3-8AD1-4C84-A944-C9888FF467BD}" destId="{9098933C-75A5-4AE0-B13F-35BDBF877FC3}" srcOrd="0" destOrd="0" presId="urn:microsoft.com/office/officeart/2005/8/layout/vList2"/>
    <dgm:cxn modelId="{D4BF1345-39EA-443E-8DA4-4BDCE89BDD5E}" type="presParOf" srcId="{9098933C-75A5-4AE0-B13F-35BDBF877FC3}" destId="{B895F30E-4E86-4BDB-8170-8155F7CAD1D7}" srcOrd="0" destOrd="0" presId="urn:microsoft.com/office/officeart/2005/8/layout/vList2"/>
    <dgm:cxn modelId="{481DAD55-0CEF-4C55-880A-CF8BA7ED464B}" type="presParOf" srcId="{9098933C-75A5-4AE0-B13F-35BDBF877FC3}" destId="{D507A690-8370-4DFC-99CE-C2CAC6E27CF9}" srcOrd="1" destOrd="0" presId="urn:microsoft.com/office/officeart/2005/8/layout/vList2"/>
    <dgm:cxn modelId="{525257CF-209D-4DC8-91C4-E5456DBED93B}" type="presParOf" srcId="{9098933C-75A5-4AE0-B13F-35BDBF877FC3}" destId="{7CCC0384-8142-4CE2-A603-CE1DED888CCC}" srcOrd="2" destOrd="0" presId="urn:microsoft.com/office/officeart/2005/8/layout/vList2"/>
    <dgm:cxn modelId="{B48F6589-38C2-479D-B5B3-15D2733F145A}" type="presParOf" srcId="{9098933C-75A5-4AE0-B13F-35BDBF877FC3}" destId="{2D532E42-9434-47EC-A083-BF5A302098A8}" srcOrd="3" destOrd="0" presId="urn:microsoft.com/office/officeart/2005/8/layout/vList2"/>
    <dgm:cxn modelId="{4DBA336F-2D8C-4EB7-873C-F720B8DEA701}" type="presParOf" srcId="{9098933C-75A5-4AE0-B13F-35BDBF877FC3}" destId="{A8651301-F393-4568-97B1-3AEBCAD130BE}"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76CF9-BE4D-4209-839C-791874408D1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BZ"/>
        </a:p>
      </dgm:t>
    </dgm:pt>
    <dgm:pt modelId="{0C1BD926-CC36-4338-92AF-DCA1180AF1F0}">
      <dgm:prSet custT="1"/>
      <dgm:spPr>
        <a:solidFill>
          <a:srgbClr val="284F6E"/>
        </a:solidFill>
      </dgm:spPr>
      <dgm:t>
        <a:bodyPr/>
        <a:lstStyle/>
        <a:p>
          <a:r>
            <a:rPr lang="en-US" sz="2400" dirty="0" err="1">
              <a:latin typeface="Times New Roman" pitchFamily="18" charset="0"/>
              <a:cs typeface="Times New Roman" pitchFamily="18" charset="0"/>
            </a:rPr>
            <a:t>Thái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khắc</a:t>
          </a:r>
          <a:endParaRPr lang="en-BZ" sz="2400" dirty="0">
            <a:latin typeface="Times New Roman" pitchFamily="18" charset="0"/>
            <a:cs typeface="Times New Roman" pitchFamily="18" charset="0"/>
          </a:endParaRPr>
        </a:p>
      </dgm:t>
    </dgm:pt>
    <dgm:pt modelId="{123A4D12-1E82-40AC-A2A5-C667546499E0}" type="parTrans" cxnId="{21393721-DE67-4299-AD2C-6EB96AF4462C}">
      <dgm:prSet/>
      <dgm:spPr/>
      <dgm:t>
        <a:bodyPr/>
        <a:lstStyle/>
        <a:p>
          <a:endParaRPr lang="en-BZ" sz="2000"/>
        </a:p>
      </dgm:t>
    </dgm:pt>
    <dgm:pt modelId="{4F34CAF3-EFE9-46C2-9848-8FFE47F1F665}" type="sibTrans" cxnId="{21393721-DE67-4299-AD2C-6EB96AF4462C}">
      <dgm:prSet custT="1"/>
      <dgm:spPr>
        <a:solidFill>
          <a:srgbClr val="284F6E"/>
        </a:solidFill>
      </dgm:spPr>
      <dgm:t>
        <a:bodyPr/>
        <a:lstStyle/>
        <a:p>
          <a:endParaRPr lang="en-BZ" sz="2400">
            <a:latin typeface="#9Slide05 FS Blonde Script" panose="03000503000000000000" pitchFamily="65" charset="0"/>
          </a:endParaRPr>
        </a:p>
      </dgm:t>
    </dgm:pt>
    <dgm:pt modelId="{02613F83-C7A7-4482-AEF7-1396271F56AE}">
      <dgm:prSet custT="1"/>
      <dgm:spPr>
        <a:solidFill>
          <a:srgbClr val="284F6E"/>
        </a:solidFill>
      </dgm:spPr>
      <dgm:t>
        <a:bodyPr/>
        <a:lstStyle/>
        <a:p>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liệt</a:t>
          </a:r>
          <a:endParaRPr lang="en-BZ" sz="2400" dirty="0">
            <a:latin typeface="Times New Roman" pitchFamily="18" charset="0"/>
            <a:cs typeface="Times New Roman" pitchFamily="18" charset="0"/>
          </a:endParaRPr>
        </a:p>
      </dgm:t>
    </dgm:pt>
    <dgm:pt modelId="{76FFF508-B4CA-443E-9D84-D1C270A550FA}" type="parTrans" cxnId="{CC0924B8-7067-4C39-B3EA-A552019C2366}">
      <dgm:prSet/>
      <dgm:spPr/>
      <dgm:t>
        <a:bodyPr/>
        <a:lstStyle/>
        <a:p>
          <a:endParaRPr lang="en-BZ" sz="2000"/>
        </a:p>
      </dgm:t>
    </dgm:pt>
    <dgm:pt modelId="{C0E512C1-394E-47FE-A4F9-0CCD49E6C1D7}" type="sibTrans" cxnId="{CC0924B8-7067-4C39-B3EA-A552019C2366}">
      <dgm:prSet custT="1"/>
      <dgm:spPr>
        <a:solidFill>
          <a:srgbClr val="284F6E"/>
        </a:solidFill>
      </dgm:spPr>
      <dgm:t>
        <a:bodyPr/>
        <a:lstStyle/>
        <a:p>
          <a:endParaRPr lang="en-BZ" sz="2400">
            <a:latin typeface="#9Slide05 FS Blonde Script" panose="03000503000000000000" pitchFamily="65" charset="0"/>
          </a:endParaRPr>
        </a:p>
      </dgm:t>
    </dgm:pt>
    <dgm:pt modelId="{BD320FDB-5F36-45D8-A385-C95E62E3B5A4}">
      <dgm:prSet custT="1"/>
      <dgm:spPr>
        <a:solidFill>
          <a:srgbClr val="284F6E"/>
        </a:solidFill>
      </dgm:spPr>
      <dgm:t>
        <a:bodyPr/>
        <a:lstStyle/>
        <a:p>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endParaRPr lang="en-BZ" sz="2400" dirty="0">
            <a:latin typeface="Times New Roman" pitchFamily="18" charset="0"/>
            <a:cs typeface="Times New Roman" pitchFamily="18" charset="0"/>
          </a:endParaRPr>
        </a:p>
      </dgm:t>
    </dgm:pt>
    <dgm:pt modelId="{2551B116-6CA7-432D-8F99-8768B16DE21C}" type="parTrans" cxnId="{E52EF052-7AA7-43E0-A0B1-BC9EB7005C1D}">
      <dgm:prSet/>
      <dgm:spPr/>
      <dgm:t>
        <a:bodyPr/>
        <a:lstStyle/>
        <a:p>
          <a:endParaRPr lang="en-BZ" sz="2000"/>
        </a:p>
      </dgm:t>
    </dgm:pt>
    <dgm:pt modelId="{B57F721D-91AB-440C-A0CA-20DD78881178}" type="sibTrans" cxnId="{E52EF052-7AA7-43E0-A0B1-BC9EB7005C1D}">
      <dgm:prSet custT="1"/>
      <dgm:spPr>
        <a:solidFill>
          <a:srgbClr val="FF0000"/>
        </a:solidFill>
      </dgm:spPr>
      <dgm:t>
        <a:bodyPr/>
        <a:lstStyle/>
        <a:p>
          <a:endParaRPr lang="en-BZ" sz="2400"/>
        </a:p>
      </dgm:t>
    </dgm:pt>
    <dgm:pt modelId="{D63F55BF-D0B0-42DF-B5DA-3B65DE7E1B78}">
      <dgm:prSet custT="1"/>
      <dgm:spPr>
        <a:solidFill>
          <a:srgbClr val="284F6E"/>
        </a:solidFill>
      </dgm:spPr>
      <dgm:t>
        <a:bodyPr/>
        <a:lstStyle/>
        <a:p>
          <a:r>
            <a:rPr lang="en-BZ" sz="2400" dirty="0" err="1">
              <a:latin typeface="Times New Roman" pitchFamily="18" charset="0"/>
              <a:cs typeface="Times New Roman" pitchFamily="18" charset="0"/>
            </a:rPr>
            <a:t>Trái</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tim</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nhiệt</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huyết</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yêu</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hòa</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bình</a:t>
          </a:r>
          <a:endParaRPr lang="en-BZ" sz="2400" dirty="0">
            <a:latin typeface="Times New Roman" pitchFamily="18" charset="0"/>
            <a:cs typeface="Times New Roman" pitchFamily="18" charset="0"/>
          </a:endParaRPr>
        </a:p>
      </dgm:t>
    </dgm:pt>
    <dgm:pt modelId="{022C46F6-8B44-4BE1-8A44-054E88C58623}" type="parTrans" cxnId="{70B76A18-4004-46FF-8F44-BF0A68E7F41D}">
      <dgm:prSet/>
      <dgm:spPr/>
      <dgm:t>
        <a:bodyPr/>
        <a:lstStyle/>
        <a:p>
          <a:endParaRPr lang="en-BZ" sz="2000"/>
        </a:p>
      </dgm:t>
    </dgm:pt>
    <dgm:pt modelId="{4640AD16-99CE-4F80-BD16-5C790CA791DF}" type="sibTrans" cxnId="{70B76A18-4004-46FF-8F44-BF0A68E7F41D}">
      <dgm:prSet/>
      <dgm:spPr/>
      <dgm:t>
        <a:bodyPr/>
        <a:lstStyle/>
        <a:p>
          <a:endParaRPr lang="en-BZ" sz="2000"/>
        </a:p>
      </dgm:t>
    </dgm:pt>
    <dgm:pt modelId="{DD0D4BE8-8C42-4F4D-B1A4-D6AB02B99A5F}" type="pres">
      <dgm:prSet presAssocID="{BD776CF9-BE4D-4209-839C-791874408D13}" presName="Name0" presStyleCnt="0">
        <dgm:presLayoutVars>
          <dgm:dir/>
          <dgm:resizeHandles val="exact"/>
        </dgm:presLayoutVars>
      </dgm:prSet>
      <dgm:spPr/>
      <dgm:t>
        <a:bodyPr/>
        <a:lstStyle/>
        <a:p>
          <a:endParaRPr lang="en-US"/>
        </a:p>
      </dgm:t>
    </dgm:pt>
    <dgm:pt modelId="{A4D2FFB5-8609-40BA-A2B3-C1BB270E7D04}" type="pres">
      <dgm:prSet presAssocID="{0C1BD926-CC36-4338-92AF-DCA1180AF1F0}" presName="node" presStyleLbl="node1" presStyleIdx="0" presStyleCnt="4" custScaleX="123544">
        <dgm:presLayoutVars>
          <dgm:bulletEnabled val="1"/>
        </dgm:presLayoutVars>
      </dgm:prSet>
      <dgm:spPr/>
      <dgm:t>
        <a:bodyPr/>
        <a:lstStyle/>
        <a:p>
          <a:endParaRPr lang="en-US"/>
        </a:p>
      </dgm:t>
    </dgm:pt>
    <dgm:pt modelId="{6952DC1E-AFED-4CB0-B06C-E36863842C6C}" type="pres">
      <dgm:prSet presAssocID="{4F34CAF3-EFE9-46C2-9848-8FFE47F1F665}" presName="sibTrans" presStyleLbl="sibTrans2D1" presStyleIdx="0" presStyleCnt="3"/>
      <dgm:spPr/>
      <dgm:t>
        <a:bodyPr/>
        <a:lstStyle/>
        <a:p>
          <a:endParaRPr lang="en-US"/>
        </a:p>
      </dgm:t>
    </dgm:pt>
    <dgm:pt modelId="{D38340C9-342D-41D8-BE44-F4DB35AEC692}" type="pres">
      <dgm:prSet presAssocID="{4F34CAF3-EFE9-46C2-9848-8FFE47F1F665}" presName="connectorText" presStyleLbl="sibTrans2D1" presStyleIdx="0" presStyleCnt="3"/>
      <dgm:spPr/>
      <dgm:t>
        <a:bodyPr/>
        <a:lstStyle/>
        <a:p>
          <a:endParaRPr lang="en-US"/>
        </a:p>
      </dgm:t>
    </dgm:pt>
    <dgm:pt modelId="{4D538E08-A665-4BB0-944C-41829CD424A0}" type="pres">
      <dgm:prSet presAssocID="{02613F83-C7A7-4482-AEF7-1396271F56AE}" presName="node" presStyleLbl="node1" presStyleIdx="1" presStyleCnt="4" custScaleX="109224" custLinFactNeighborX="-15314" custLinFactNeighborY="895">
        <dgm:presLayoutVars>
          <dgm:bulletEnabled val="1"/>
        </dgm:presLayoutVars>
      </dgm:prSet>
      <dgm:spPr/>
      <dgm:t>
        <a:bodyPr/>
        <a:lstStyle/>
        <a:p>
          <a:endParaRPr lang="en-US"/>
        </a:p>
      </dgm:t>
    </dgm:pt>
    <dgm:pt modelId="{1043B569-D5ED-4527-8EC1-D40773295328}" type="pres">
      <dgm:prSet presAssocID="{C0E512C1-394E-47FE-A4F9-0CCD49E6C1D7}" presName="sibTrans" presStyleLbl="sibTrans2D1" presStyleIdx="1" presStyleCnt="3" custLinFactNeighborX="-14390" custLinFactNeighborY="-2470"/>
      <dgm:spPr/>
      <dgm:t>
        <a:bodyPr/>
        <a:lstStyle/>
        <a:p>
          <a:endParaRPr lang="en-US"/>
        </a:p>
      </dgm:t>
    </dgm:pt>
    <dgm:pt modelId="{5D815512-304A-4D61-8998-E1BF8896CD4C}" type="pres">
      <dgm:prSet presAssocID="{C0E512C1-394E-47FE-A4F9-0CCD49E6C1D7}" presName="connectorText" presStyleLbl="sibTrans2D1" presStyleIdx="1" presStyleCnt="3"/>
      <dgm:spPr/>
      <dgm:t>
        <a:bodyPr/>
        <a:lstStyle/>
        <a:p>
          <a:endParaRPr lang="en-US"/>
        </a:p>
      </dgm:t>
    </dgm:pt>
    <dgm:pt modelId="{4721B91F-8873-435F-A5A0-7A69C1732C7A}" type="pres">
      <dgm:prSet presAssocID="{BD320FDB-5F36-45D8-A385-C95E62E3B5A4}" presName="node" presStyleLbl="node1" presStyleIdx="2" presStyleCnt="4" custScaleX="136691" custLinFactNeighborX="-24014" custLinFactNeighborY="2351">
        <dgm:presLayoutVars>
          <dgm:bulletEnabled val="1"/>
        </dgm:presLayoutVars>
      </dgm:prSet>
      <dgm:spPr/>
      <dgm:t>
        <a:bodyPr/>
        <a:lstStyle/>
        <a:p>
          <a:endParaRPr lang="en-US"/>
        </a:p>
      </dgm:t>
    </dgm:pt>
    <dgm:pt modelId="{90C4BD2F-4EA1-478A-92C0-592B87E7DAE5}" type="pres">
      <dgm:prSet presAssocID="{B57F721D-91AB-440C-A0CA-20DD78881178}" presName="sibTrans" presStyleLbl="sibTrans2D1" presStyleIdx="2" presStyleCnt="3"/>
      <dgm:spPr/>
      <dgm:t>
        <a:bodyPr/>
        <a:lstStyle/>
        <a:p>
          <a:endParaRPr lang="en-US"/>
        </a:p>
      </dgm:t>
    </dgm:pt>
    <dgm:pt modelId="{80C44192-06DB-4AAD-A787-9CD9E8CEF8A3}" type="pres">
      <dgm:prSet presAssocID="{B57F721D-91AB-440C-A0CA-20DD78881178}" presName="connectorText" presStyleLbl="sibTrans2D1" presStyleIdx="2" presStyleCnt="3"/>
      <dgm:spPr/>
      <dgm:t>
        <a:bodyPr/>
        <a:lstStyle/>
        <a:p>
          <a:endParaRPr lang="en-US"/>
        </a:p>
      </dgm:t>
    </dgm:pt>
    <dgm:pt modelId="{1D3E250F-A797-46F7-9980-99D88F5BEDE3}" type="pres">
      <dgm:prSet presAssocID="{D63F55BF-D0B0-42DF-B5DA-3B65DE7E1B78}" presName="node" presStyleLbl="node1" presStyleIdx="3" presStyleCnt="4" custScaleX="135456">
        <dgm:presLayoutVars>
          <dgm:bulletEnabled val="1"/>
        </dgm:presLayoutVars>
      </dgm:prSet>
      <dgm:spPr/>
      <dgm:t>
        <a:bodyPr/>
        <a:lstStyle/>
        <a:p>
          <a:endParaRPr lang="en-US"/>
        </a:p>
      </dgm:t>
    </dgm:pt>
  </dgm:ptLst>
  <dgm:cxnLst>
    <dgm:cxn modelId="{F3F95B82-6186-4C7C-9307-007974974B61}" type="presOf" srcId="{0C1BD926-CC36-4338-92AF-DCA1180AF1F0}" destId="{A4D2FFB5-8609-40BA-A2B3-C1BB270E7D04}" srcOrd="0" destOrd="0" presId="urn:microsoft.com/office/officeart/2005/8/layout/process1"/>
    <dgm:cxn modelId="{992C8392-9D54-470E-AC8B-157959A7F5C8}" type="presOf" srcId="{D63F55BF-D0B0-42DF-B5DA-3B65DE7E1B78}" destId="{1D3E250F-A797-46F7-9980-99D88F5BEDE3}" srcOrd="0" destOrd="0" presId="urn:microsoft.com/office/officeart/2005/8/layout/process1"/>
    <dgm:cxn modelId="{E14651C0-717B-46D9-9A2F-F016D7FFFF3A}" type="presOf" srcId="{C0E512C1-394E-47FE-A4F9-0CCD49E6C1D7}" destId="{5D815512-304A-4D61-8998-E1BF8896CD4C}" srcOrd="1" destOrd="0" presId="urn:microsoft.com/office/officeart/2005/8/layout/process1"/>
    <dgm:cxn modelId="{0A1E0663-75E2-4FE8-A08A-BA5B9DE1D698}" type="presOf" srcId="{BD320FDB-5F36-45D8-A385-C95E62E3B5A4}" destId="{4721B91F-8873-435F-A5A0-7A69C1732C7A}" srcOrd="0" destOrd="0" presId="urn:microsoft.com/office/officeart/2005/8/layout/process1"/>
    <dgm:cxn modelId="{16C3B9BF-EA48-495E-86C6-7F15DB5A2FC6}" type="presOf" srcId="{02613F83-C7A7-4482-AEF7-1396271F56AE}" destId="{4D538E08-A665-4BB0-944C-41829CD424A0}" srcOrd="0" destOrd="0" presId="urn:microsoft.com/office/officeart/2005/8/layout/process1"/>
    <dgm:cxn modelId="{1466A584-D4E7-4F88-8B11-F461CC7C624B}" type="presOf" srcId="{BD776CF9-BE4D-4209-839C-791874408D13}" destId="{DD0D4BE8-8C42-4F4D-B1A4-D6AB02B99A5F}" srcOrd="0" destOrd="0" presId="urn:microsoft.com/office/officeart/2005/8/layout/process1"/>
    <dgm:cxn modelId="{8A8491E8-6AB7-4D7D-B829-887D18940171}" type="presOf" srcId="{B57F721D-91AB-440C-A0CA-20DD78881178}" destId="{80C44192-06DB-4AAD-A787-9CD9E8CEF8A3}" srcOrd="1" destOrd="0" presId="urn:microsoft.com/office/officeart/2005/8/layout/process1"/>
    <dgm:cxn modelId="{21393721-DE67-4299-AD2C-6EB96AF4462C}" srcId="{BD776CF9-BE4D-4209-839C-791874408D13}" destId="{0C1BD926-CC36-4338-92AF-DCA1180AF1F0}" srcOrd="0" destOrd="0" parTransId="{123A4D12-1E82-40AC-A2A5-C667546499E0}" sibTransId="{4F34CAF3-EFE9-46C2-9848-8FFE47F1F665}"/>
    <dgm:cxn modelId="{E52EF052-7AA7-43E0-A0B1-BC9EB7005C1D}" srcId="{BD776CF9-BE4D-4209-839C-791874408D13}" destId="{BD320FDB-5F36-45D8-A385-C95E62E3B5A4}" srcOrd="2" destOrd="0" parTransId="{2551B116-6CA7-432D-8F99-8768B16DE21C}" sibTransId="{B57F721D-91AB-440C-A0CA-20DD78881178}"/>
    <dgm:cxn modelId="{CC0924B8-7067-4C39-B3EA-A552019C2366}" srcId="{BD776CF9-BE4D-4209-839C-791874408D13}" destId="{02613F83-C7A7-4482-AEF7-1396271F56AE}" srcOrd="1" destOrd="0" parTransId="{76FFF508-B4CA-443E-9D84-D1C270A550FA}" sibTransId="{C0E512C1-394E-47FE-A4F9-0CCD49E6C1D7}"/>
    <dgm:cxn modelId="{AA45CED6-3373-41B9-8C39-A9801D486923}" type="presOf" srcId="{4F34CAF3-EFE9-46C2-9848-8FFE47F1F665}" destId="{D38340C9-342D-41D8-BE44-F4DB35AEC692}" srcOrd="1" destOrd="0" presId="urn:microsoft.com/office/officeart/2005/8/layout/process1"/>
    <dgm:cxn modelId="{0280A4B6-FCB4-4DCB-9369-86C2CAEC5494}" type="presOf" srcId="{B57F721D-91AB-440C-A0CA-20DD78881178}" destId="{90C4BD2F-4EA1-478A-92C0-592B87E7DAE5}" srcOrd="0" destOrd="0" presId="urn:microsoft.com/office/officeart/2005/8/layout/process1"/>
    <dgm:cxn modelId="{53F4559D-AE4D-4C6C-A2F3-18E1A693C8CB}" type="presOf" srcId="{4F34CAF3-EFE9-46C2-9848-8FFE47F1F665}" destId="{6952DC1E-AFED-4CB0-B06C-E36863842C6C}" srcOrd="0" destOrd="0" presId="urn:microsoft.com/office/officeart/2005/8/layout/process1"/>
    <dgm:cxn modelId="{301488A1-44D9-4E08-8A7A-98D3F6B43511}" type="presOf" srcId="{C0E512C1-394E-47FE-A4F9-0CCD49E6C1D7}" destId="{1043B569-D5ED-4527-8EC1-D40773295328}" srcOrd="0" destOrd="0" presId="urn:microsoft.com/office/officeart/2005/8/layout/process1"/>
    <dgm:cxn modelId="{70B76A18-4004-46FF-8F44-BF0A68E7F41D}" srcId="{BD776CF9-BE4D-4209-839C-791874408D13}" destId="{D63F55BF-D0B0-42DF-B5DA-3B65DE7E1B78}" srcOrd="3" destOrd="0" parTransId="{022C46F6-8B44-4BE1-8A44-054E88C58623}" sibTransId="{4640AD16-99CE-4F80-BD16-5C790CA791DF}"/>
    <dgm:cxn modelId="{4EA9897A-75D6-4D3F-BB6E-00C84B281EE4}" type="presParOf" srcId="{DD0D4BE8-8C42-4F4D-B1A4-D6AB02B99A5F}" destId="{A4D2FFB5-8609-40BA-A2B3-C1BB270E7D04}" srcOrd="0" destOrd="0" presId="urn:microsoft.com/office/officeart/2005/8/layout/process1"/>
    <dgm:cxn modelId="{144EFF66-748F-4626-A4BB-7BD2723523E6}" type="presParOf" srcId="{DD0D4BE8-8C42-4F4D-B1A4-D6AB02B99A5F}" destId="{6952DC1E-AFED-4CB0-B06C-E36863842C6C}" srcOrd="1" destOrd="0" presId="urn:microsoft.com/office/officeart/2005/8/layout/process1"/>
    <dgm:cxn modelId="{B374A7EB-212C-447D-BEF0-39C10004C99B}" type="presParOf" srcId="{6952DC1E-AFED-4CB0-B06C-E36863842C6C}" destId="{D38340C9-342D-41D8-BE44-F4DB35AEC692}" srcOrd="0" destOrd="0" presId="urn:microsoft.com/office/officeart/2005/8/layout/process1"/>
    <dgm:cxn modelId="{BDB37D42-D05B-4FB2-894E-207112FFC6E5}" type="presParOf" srcId="{DD0D4BE8-8C42-4F4D-B1A4-D6AB02B99A5F}" destId="{4D538E08-A665-4BB0-944C-41829CD424A0}" srcOrd="2" destOrd="0" presId="urn:microsoft.com/office/officeart/2005/8/layout/process1"/>
    <dgm:cxn modelId="{6DF3E6B5-374A-4087-8602-8AFE5E918085}" type="presParOf" srcId="{DD0D4BE8-8C42-4F4D-B1A4-D6AB02B99A5F}" destId="{1043B569-D5ED-4527-8EC1-D40773295328}" srcOrd="3" destOrd="0" presId="urn:microsoft.com/office/officeart/2005/8/layout/process1"/>
    <dgm:cxn modelId="{C7ABA8FC-0152-4A0F-BF87-C7D7C5AE0EB5}" type="presParOf" srcId="{1043B569-D5ED-4527-8EC1-D40773295328}" destId="{5D815512-304A-4D61-8998-E1BF8896CD4C}" srcOrd="0" destOrd="0" presId="urn:microsoft.com/office/officeart/2005/8/layout/process1"/>
    <dgm:cxn modelId="{38C59529-E6E1-42D2-ADA4-7C7E29601CAD}" type="presParOf" srcId="{DD0D4BE8-8C42-4F4D-B1A4-D6AB02B99A5F}" destId="{4721B91F-8873-435F-A5A0-7A69C1732C7A}" srcOrd="4" destOrd="0" presId="urn:microsoft.com/office/officeart/2005/8/layout/process1"/>
    <dgm:cxn modelId="{E497AA45-9C92-4577-9B6C-DC0B617EE0FC}" type="presParOf" srcId="{DD0D4BE8-8C42-4F4D-B1A4-D6AB02B99A5F}" destId="{90C4BD2F-4EA1-478A-92C0-592B87E7DAE5}" srcOrd="5" destOrd="0" presId="urn:microsoft.com/office/officeart/2005/8/layout/process1"/>
    <dgm:cxn modelId="{2AF1BF21-FB28-4824-A413-077EF08538A2}" type="presParOf" srcId="{90C4BD2F-4EA1-478A-92C0-592B87E7DAE5}" destId="{80C44192-06DB-4AAD-A787-9CD9E8CEF8A3}" srcOrd="0" destOrd="0" presId="urn:microsoft.com/office/officeart/2005/8/layout/process1"/>
    <dgm:cxn modelId="{B6E5DBFC-FAE3-4728-A6ED-881230FB561F}" type="presParOf" srcId="{DD0D4BE8-8C42-4F4D-B1A4-D6AB02B99A5F}" destId="{1D3E250F-A797-46F7-9980-99D88F5BEDE3}"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95F30E-4E86-4BDB-8170-8155F7CAD1D7}">
      <dsp:nvSpPr>
        <dsp:cNvPr id="0" name=""/>
        <dsp:cNvSpPr/>
      </dsp:nvSpPr>
      <dsp:spPr>
        <a:xfrm>
          <a:off x="0" y="208504"/>
          <a:ext cx="4459055" cy="155902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n-US" sz="2300" b="1" i="0" kern="1200" dirty="0" err="1">
              <a:latin typeface="Times New Roman" pitchFamily="18" charset="0"/>
              <a:cs typeface="Times New Roman" pitchFamily="18" charset="0"/>
            </a:rPr>
            <a:t>Là</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loại</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vũ</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khí</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hủy</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diệt</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hàng</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loạt</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mà</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năng</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lượng</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của</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nó</a:t>
          </a:r>
          <a:r>
            <a:rPr lang="en-US" sz="2300" b="1" i="0" kern="1200" dirty="0">
              <a:latin typeface="Times New Roman" pitchFamily="18" charset="0"/>
              <a:cs typeface="Times New Roman" pitchFamily="18" charset="0"/>
            </a:rPr>
            <a:t> do </a:t>
          </a:r>
          <a:r>
            <a:rPr lang="en-US" sz="2300" b="1" i="0" kern="1200" dirty="0" err="1">
              <a:latin typeface="Times New Roman" pitchFamily="18" charset="0"/>
              <a:cs typeface="Times New Roman" pitchFamily="18" charset="0"/>
            </a:rPr>
            <a:t>các</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phản</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ứng</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phân</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hạch</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hạt</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nhân</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gây</a:t>
          </a:r>
          <a:r>
            <a:rPr lang="en-US" sz="2300" b="1" i="0" kern="1200" dirty="0">
              <a:latin typeface="Times New Roman" pitchFamily="18" charset="0"/>
              <a:cs typeface="Times New Roman" pitchFamily="18" charset="0"/>
            </a:rPr>
            <a:t> ra.   </a:t>
          </a:r>
          <a:endParaRPr lang="en-BZ" sz="2300" i="0" kern="1200" dirty="0">
            <a:latin typeface="Times New Roman" pitchFamily="18" charset="0"/>
            <a:cs typeface="Times New Roman" pitchFamily="18" charset="0"/>
          </a:endParaRPr>
        </a:p>
      </dsp:txBody>
      <dsp:txXfrm>
        <a:off x="0" y="208504"/>
        <a:ext cx="4459055" cy="1559025"/>
      </dsp:txXfrm>
    </dsp:sp>
    <dsp:sp modelId="{7CCC0384-8142-4CE2-A603-CE1DED888CCC}">
      <dsp:nvSpPr>
        <dsp:cNvPr id="0" name=""/>
        <dsp:cNvSpPr/>
      </dsp:nvSpPr>
      <dsp:spPr>
        <a:xfrm>
          <a:off x="0" y="1954729"/>
          <a:ext cx="4459055" cy="1559025"/>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n-US" sz="2300" b="1" i="0" kern="1200" dirty="0" err="1">
              <a:latin typeface="Times New Roman" pitchFamily="18" charset="0"/>
              <a:cs typeface="Times New Roman" pitchFamily="18" charset="0"/>
            </a:rPr>
            <a:t>Một</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vũ</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khí</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hạt</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nhân</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nhỏ</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nhất</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cũng</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có</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sức</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công</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phá</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lớn</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hơn</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bất</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kỳ</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vũ</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khí</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quy</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ước</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nào</a:t>
          </a:r>
          <a:r>
            <a:rPr lang="en-US" sz="2300" b="1" i="0" kern="1200" dirty="0">
              <a:latin typeface="Times New Roman" pitchFamily="18" charset="0"/>
              <a:cs typeface="Times New Roman" pitchFamily="18" charset="0"/>
            </a:rPr>
            <a:t>.</a:t>
          </a:r>
          <a:endParaRPr lang="en-BZ" sz="2300" i="0" kern="1200" dirty="0">
            <a:latin typeface="Times New Roman" pitchFamily="18" charset="0"/>
            <a:cs typeface="Times New Roman" pitchFamily="18" charset="0"/>
          </a:endParaRPr>
        </a:p>
      </dsp:txBody>
      <dsp:txXfrm>
        <a:off x="0" y="1954729"/>
        <a:ext cx="4459055" cy="1559025"/>
      </dsp:txXfrm>
    </dsp:sp>
    <dsp:sp modelId="{A8651301-F393-4568-97B1-3AEBCAD130BE}">
      <dsp:nvSpPr>
        <dsp:cNvPr id="0" name=""/>
        <dsp:cNvSpPr/>
      </dsp:nvSpPr>
      <dsp:spPr>
        <a:xfrm>
          <a:off x="0" y="3700955"/>
          <a:ext cx="4459055" cy="155902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n-US" sz="2300" b="1" i="0" kern="1200" dirty="0" err="1">
              <a:latin typeface="Times New Roman" pitchFamily="18" charset="0"/>
              <a:cs typeface="Times New Roman" pitchFamily="18" charset="0"/>
            </a:rPr>
            <a:t>Chiến</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tranh</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hạt</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nhân</a:t>
          </a:r>
          <a:r>
            <a:rPr lang="en-US" sz="2300" b="1" i="0" kern="1200" dirty="0">
              <a:latin typeface="Times New Roman" pitchFamily="18" charset="0"/>
              <a:cs typeface="Times New Roman" pitchFamily="18" charset="0"/>
            </a:rPr>
            <a:t>, hay </a:t>
          </a:r>
          <a:r>
            <a:rPr lang="en-US" sz="2300" b="1" i="0" kern="1200" dirty="0" err="1">
              <a:latin typeface="Times New Roman" pitchFamily="18" charset="0"/>
              <a:cs typeface="Times New Roman" pitchFamily="18" charset="0"/>
            </a:rPr>
            <a:t>chiến</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tranh</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nguyên</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tử</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là</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chiến</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tranh</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mà</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trong</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đó</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vũ</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khí</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hạt</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nhân</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được</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sử</a:t>
          </a:r>
          <a:r>
            <a:rPr lang="en-US" sz="2300" b="1" i="0" kern="1200" dirty="0">
              <a:latin typeface="Times New Roman" pitchFamily="18" charset="0"/>
              <a:cs typeface="Times New Roman" pitchFamily="18" charset="0"/>
            </a:rPr>
            <a:t> </a:t>
          </a:r>
          <a:r>
            <a:rPr lang="en-US" sz="2300" b="1" i="0" kern="1200" dirty="0" err="1">
              <a:latin typeface="Times New Roman" pitchFamily="18" charset="0"/>
              <a:cs typeface="Times New Roman" pitchFamily="18" charset="0"/>
            </a:rPr>
            <a:t>dụng</a:t>
          </a:r>
          <a:r>
            <a:rPr lang="en-US" sz="2300" b="1" i="0" kern="1200" dirty="0">
              <a:latin typeface="Times New Roman" pitchFamily="18" charset="0"/>
              <a:cs typeface="Times New Roman" pitchFamily="18" charset="0"/>
            </a:rPr>
            <a:t>.</a:t>
          </a:r>
          <a:endParaRPr lang="en-BZ" sz="2300" i="0" kern="1200" dirty="0">
            <a:latin typeface="Times New Roman" pitchFamily="18" charset="0"/>
            <a:cs typeface="Times New Roman" pitchFamily="18" charset="0"/>
          </a:endParaRPr>
        </a:p>
      </dsp:txBody>
      <dsp:txXfrm>
        <a:off x="0" y="3700955"/>
        <a:ext cx="4459055" cy="15590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8EFBAE-D07C-4FBF-A77B-22303725E8EA}" type="datetimeFigureOut">
              <a:rPr lang="en-US" smtClean="0"/>
              <a:pPr/>
              <a:t>9/17/2021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E5B382-24FF-4B48-8112-1668DBC88B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E5B382-24FF-4B48-8112-1668DBC88B31}"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SG" altLang="en-US" smtClean="0">
                <a:latin typeface="Arial" pitchFamily="34" charset="0"/>
              </a:rPr>
              <a:t>Giáo án của Hạnh Nguyễn: </a:t>
            </a:r>
            <a:r>
              <a:rPr lang="en-SG" altLang="en-US" smtClean="0">
                <a:solidFill>
                  <a:srgbClr val="0070C0"/>
                </a:solidFill>
                <a:latin typeface="Arial" pitchFamily="34" charset="0"/>
                <a:hlinkClick r:id="rId3"/>
              </a:rPr>
              <a:t>https://www.facebook.com/HankNguyenn</a:t>
            </a:r>
            <a:endParaRPr lang="en-SG" altLang="en-US" smtClean="0">
              <a:solidFill>
                <a:srgbClr val="0070C0"/>
              </a:solidFill>
              <a:latin typeface="Arial" pitchFamily="34" charset="0"/>
            </a:endParaRPr>
          </a:p>
          <a:p>
            <a:pPr>
              <a:spcBef>
                <a:spcPct val="0"/>
              </a:spcBef>
            </a:pPr>
            <a:endParaRPr lang="en-SG"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CBDE5A-294F-4545-B09B-FE131C957A3F}" type="slidenum">
              <a:rPr lang="en-US"/>
              <a:pPr fontAlgn="base">
                <a:spcBef>
                  <a:spcPct val="0"/>
                </a:spcBef>
                <a:spcAft>
                  <a:spcPct val="0"/>
                </a:spcAft>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SG" altLang="en-US" smtClean="0">
                <a:latin typeface="Arial" pitchFamily="34" charset="0"/>
              </a:rPr>
              <a:t>Giáo án của Hạnh Nguyễn: </a:t>
            </a:r>
            <a:r>
              <a:rPr lang="en-SG" altLang="en-US" smtClean="0">
                <a:solidFill>
                  <a:srgbClr val="0070C0"/>
                </a:solidFill>
                <a:latin typeface="Arial" pitchFamily="34" charset="0"/>
                <a:hlinkClick r:id="rId3"/>
              </a:rPr>
              <a:t>https://www.facebook.com/HankNguyenn</a:t>
            </a:r>
            <a:endParaRPr lang="en-SG" altLang="en-US" smtClean="0">
              <a:solidFill>
                <a:srgbClr val="0070C0"/>
              </a:solidFill>
              <a:latin typeface="Arial" pitchFamily="34" charset="0"/>
            </a:endParaRPr>
          </a:p>
          <a:p>
            <a:pPr>
              <a:spcBef>
                <a:spcPct val="0"/>
              </a:spcBef>
            </a:pPr>
            <a:endParaRPr lang="en-SG"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71970C-8146-490F-92E4-79B3C1230D44}" type="slidenum">
              <a:rPr lang="en-US"/>
              <a:pPr fontAlgn="base">
                <a:spcBef>
                  <a:spcPct val="0"/>
                </a:spcBef>
                <a:spcAft>
                  <a:spcPct val="0"/>
                </a:spcAft>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SG" altLang="en-US" smtClean="0">
                <a:latin typeface="Arial" pitchFamily="34" charset="0"/>
              </a:rPr>
              <a:t>Giáo án của Hạnh Nguyễn: </a:t>
            </a:r>
            <a:r>
              <a:rPr lang="en-SG" altLang="en-US" smtClean="0">
                <a:solidFill>
                  <a:srgbClr val="0070C0"/>
                </a:solidFill>
                <a:latin typeface="Arial" pitchFamily="34" charset="0"/>
                <a:hlinkClick r:id="rId3"/>
              </a:rPr>
              <a:t>https://www.facebook.com/HankNguyenn</a:t>
            </a:r>
            <a:endParaRPr lang="en-SG" altLang="en-US" smtClean="0">
              <a:solidFill>
                <a:srgbClr val="0070C0"/>
              </a:solidFill>
              <a:latin typeface="Arial" pitchFamily="34" charset="0"/>
            </a:endParaRPr>
          </a:p>
          <a:p>
            <a:pPr>
              <a:spcBef>
                <a:spcPct val="0"/>
              </a:spcBef>
            </a:pPr>
            <a:endParaRPr lang="en-SG"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0DCD91-4A38-49DB-B711-B4495CB0CD40}" type="slidenum">
              <a:rPr lang="en-US"/>
              <a:pPr fontAlgn="base">
                <a:spcBef>
                  <a:spcPct val="0"/>
                </a:spcBef>
                <a:spcAft>
                  <a:spcPct val="0"/>
                </a:spcAft>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SG" altLang="en-US" smtClean="0">
                <a:latin typeface="Arial" pitchFamily="34" charset="0"/>
              </a:rPr>
              <a:t>Giáo án của Hạnh Nguyễn: </a:t>
            </a:r>
            <a:r>
              <a:rPr lang="en-SG" altLang="en-US" smtClean="0">
                <a:solidFill>
                  <a:srgbClr val="0070C0"/>
                </a:solidFill>
                <a:latin typeface="Arial" pitchFamily="34" charset="0"/>
                <a:hlinkClick r:id="rId3"/>
              </a:rPr>
              <a:t>https://www.facebook.com/HankNguyenn</a:t>
            </a:r>
            <a:endParaRPr lang="en-SG" altLang="en-US" smtClean="0">
              <a:solidFill>
                <a:srgbClr val="0070C0"/>
              </a:solidFill>
              <a:latin typeface="Arial" pitchFamily="34" charset="0"/>
            </a:endParaRPr>
          </a:p>
          <a:p>
            <a:pPr>
              <a:spcBef>
                <a:spcPct val="0"/>
              </a:spcBef>
            </a:pPr>
            <a:endParaRPr lang="en-SG"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7C7999-A194-4FCE-AE20-74C1AAB3E591}" type="slidenum">
              <a:rPr lang="en-US"/>
              <a:pPr fontAlgn="base">
                <a:spcBef>
                  <a:spcPct val="0"/>
                </a:spcBef>
                <a:spcAft>
                  <a:spcPct val="0"/>
                </a:spcAft>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E5B382-24FF-4B48-8112-1668DBC88B31}"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SG" altLang="en-US" smtClean="0">
                <a:latin typeface="Arial" pitchFamily="34" charset="0"/>
              </a:rPr>
              <a:t>Giáo án của Hạnh Nguyễn: </a:t>
            </a:r>
            <a:r>
              <a:rPr lang="en-SG" altLang="en-US" smtClean="0">
                <a:solidFill>
                  <a:srgbClr val="0070C0"/>
                </a:solidFill>
                <a:latin typeface="Arial" pitchFamily="34" charset="0"/>
                <a:hlinkClick r:id="rId3"/>
              </a:rPr>
              <a:t>https://www.facebook.com/HankNguyenn</a:t>
            </a:r>
            <a:endParaRPr lang="en-SG" altLang="en-US" smtClean="0">
              <a:solidFill>
                <a:srgbClr val="0070C0"/>
              </a:solidFill>
              <a:latin typeface="Arial" pitchFamily="34" charset="0"/>
            </a:endParaRPr>
          </a:p>
          <a:p>
            <a:pPr>
              <a:spcBef>
                <a:spcPct val="0"/>
              </a:spcBef>
            </a:pPr>
            <a:endParaRPr lang="en-SG"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D12682-11A0-44DC-8698-636B34F1CE7F}" type="slidenum">
              <a:rPr lang="en-US"/>
              <a:pPr fontAlgn="base">
                <a:spcBef>
                  <a:spcPct val="0"/>
                </a:spcBef>
                <a:spcAft>
                  <a:spcPct val="0"/>
                </a:spcAft>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SG" altLang="en-US" smtClean="0">
                <a:latin typeface="Arial" pitchFamily="34" charset="0"/>
              </a:rPr>
              <a:t>Giáo án của Hạnh Nguyễn: </a:t>
            </a:r>
            <a:r>
              <a:rPr lang="en-SG" altLang="en-US" smtClean="0">
                <a:solidFill>
                  <a:srgbClr val="0070C0"/>
                </a:solidFill>
                <a:latin typeface="Arial" pitchFamily="34" charset="0"/>
                <a:hlinkClick r:id="rId3"/>
              </a:rPr>
              <a:t>https://www.facebook.com/HankNguyenn</a:t>
            </a:r>
            <a:endParaRPr lang="en-SG" altLang="en-US" smtClean="0">
              <a:solidFill>
                <a:srgbClr val="0070C0"/>
              </a:solidFill>
              <a:latin typeface="Arial" pitchFamily="34" charset="0"/>
            </a:endParaRPr>
          </a:p>
          <a:p>
            <a:pPr>
              <a:spcBef>
                <a:spcPct val="0"/>
              </a:spcBef>
            </a:pPr>
            <a:endParaRPr lang="en-SG"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099F2A-ED55-49EB-BFD1-506B605DD534}" type="slidenum">
              <a:rPr lang="en-US"/>
              <a:pPr fontAlgn="base">
                <a:spcBef>
                  <a:spcPct val="0"/>
                </a:spcBef>
                <a:spcAft>
                  <a:spcPct val="0"/>
                </a:spcAft>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C61E79-FD7B-46FF-BECF-1E7FA23F2B9F}" type="slidenum">
              <a:rPr lang="en-US" altLang="en-US"/>
              <a:pPr fontAlgn="base">
                <a:spcBef>
                  <a:spcPct val="0"/>
                </a:spcBef>
                <a:spcAft>
                  <a:spcPct val="0"/>
                </a:spcAft>
              </a:pPr>
              <a:t>40</a:t>
            </a:fld>
            <a:endParaRPr lang="en-US" alt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SG" altLang="en-US" smtClean="0">
                <a:latin typeface="Arial" pitchFamily="34" charset="0"/>
              </a:rPr>
              <a:t>Giáo án của Hạnh Nguyễn: </a:t>
            </a:r>
            <a:r>
              <a:rPr lang="en-SG" altLang="en-US" smtClean="0">
                <a:solidFill>
                  <a:srgbClr val="0070C0"/>
                </a:solidFill>
                <a:latin typeface="Arial" pitchFamily="34" charset="0"/>
                <a:hlinkClick r:id="rId3"/>
              </a:rPr>
              <a:t>https://www.facebook.com/HankNguyenn</a:t>
            </a:r>
            <a:endParaRPr lang="en-SG" altLang="en-US" smtClean="0">
              <a:solidFill>
                <a:srgbClr val="0070C0"/>
              </a:solidFill>
              <a:latin typeface="Arial" pitchFamily="34" charset="0"/>
            </a:endParaRPr>
          </a:p>
          <a:p>
            <a:pPr>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67B8B7F1-3654-4C03-B6DD-4484B47A2318}"/>
              </a:ext>
            </a:extLst>
          </p:cNvPr>
          <p:cNvSpPr>
            <a:spLocks noGrp="1"/>
          </p:cNvSpPr>
          <p:nvPr>
            <p:ph type="dt" sz="half" idx="10"/>
          </p:nvPr>
        </p:nvSpPr>
        <p:spPr/>
        <p:txBody>
          <a:bodyPr/>
          <a:lstStyle>
            <a:lvl1pPr>
              <a:defRPr/>
            </a:lvl1pPr>
          </a:lstStyle>
          <a:p>
            <a:pPr>
              <a:defRPr/>
            </a:pPr>
            <a:fld id="{C20FE91E-1798-439A-80B1-3752E70FBA2E}" type="datetimeFigureOut">
              <a:rPr lang="en-US"/>
              <a:pPr>
                <a:defRPr/>
              </a:pPr>
              <a:t>9/17/2021</a:t>
            </a:fld>
            <a:endParaRPr lang="en-US"/>
          </a:p>
        </p:txBody>
      </p:sp>
      <p:sp>
        <p:nvSpPr>
          <p:cNvPr id="5" name="Footer Placeholder 4">
            <a:extLst>
              <a:ext uri="{FF2B5EF4-FFF2-40B4-BE49-F238E27FC236}">
                <a16:creationId xmlns:a16="http://schemas.microsoft.com/office/drawing/2014/main" xmlns="" id="{2054D435-F20B-4304-A227-14B9EAB6E0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B85DD32-93E2-456C-A166-1F4E81181BB4}"/>
              </a:ext>
            </a:extLst>
          </p:cNvPr>
          <p:cNvSpPr>
            <a:spLocks noGrp="1"/>
          </p:cNvSpPr>
          <p:nvPr>
            <p:ph type="sldNum" sz="quarter" idx="12"/>
          </p:nvPr>
        </p:nvSpPr>
        <p:spPr/>
        <p:txBody>
          <a:bodyPr/>
          <a:lstStyle>
            <a:lvl1pPr>
              <a:defRPr/>
            </a:lvl1pPr>
          </a:lstStyle>
          <a:p>
            <a:fld id="{83C48220-C122-4EBF-8BBA-2E0CBB6D4B4E}" type="slidenum">
              <a:rPr lang="en-US" altLang="en-US"/>
              <a:pPr/>
              <a:t>‹#›</a:t>
            </a:fld>
            <a:endParaRPr lang="en-US" altLang="en-US"/>
          </a:p>
        </p:txBody>
      </p:sp>
    </p:spTree>
    <p:extLst>
      <p:ext uri="{BB962C8B-B14F-4D97-AF65-F5344CB8AC3E}">
        <p14:creationId xmlns:p14="http://schemas.microsoft.com/office/powerpoint/2010/main" xmlns="" val="283449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3B6223-12AD-419B-9924-830A00D910F9}"/>
              </a:ext>
            </a:extLst>
          </p:cNvPr>
          <p:cNvSpPr>
            <a:spLocks noGrp="1"/>
          </p:cNvSpPr>
          <p:nvPr>
            <p:ph type="dt" sz="half" idx="10"/>
          </p:nvPr>
        </p:nvSpPr>
        <p:spPr/>
        <p:txBody>
          <a:bodyPr/>
          <a:lstStyle>
            <a:lvl1pPr>
              <a:defRPr/>
            </a:lvl1pPr>
          </a:lstStyle>
          <a:p>
            <a:pPr>
              <a:defRPr/>
            </a:pPr>
            <a:fld id="{545588D5-1D70-496F-A4BB-AC033F9604D5}" type="datetimeFigureOut">
              <a:rPr lang="en-US"/>
              <a:pPr>
                <a:defRPr/>
              </a:pPr>
              <a:t>9/17/2021</a:t>
            </a:fld>
            <a:endParaRPr lang="en-US"/>
          </a:p>
        </p:txBody>
      </p:sp>
      <p:sp>
        <p:nvSpPr>
          <p:cNvPr id="5" name="Footer Placeholder 4">
            <a:extLst>
              <a:ext uri="{FF2B5EF4-FFF2-40B4-BE49-F238E27FC236}">
                <a16:creationId xmlns:a16="http://schemas.microsoft.com/office/drawing/2014/main" xmlns="" id="{62D18BF2-252D-4EFD-BAFB-8CF16E960F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01DD19A-6715-4368-8ED9-6038E4C8526F}"/>
              </a:ext>
            </a:extLst>
          </p:cNvPr>
          <p:cNvSpPr>
            <a:spLocks noGrp="1"/>
          </p:cNvSpPr>
          <p:nvPr>
            <p:ph type="sldNum" sz="quarter" idx="12"/>
          </p:nvPr>
        </p:nvSpPr>
        <p:spPr/>
        <p:txBody>
          <a:bodyPr/>
          <a:lstStyle>
            <a:lvl1pPr>
              <a:defRPr/>
            </a:lvl1pPr>
          </a:lstStyle>
          <a:p>
            <a:fld id="{17BCFA9D-0CC4-4608-AD78-2BCE2409297C}" type="slidenum">
              <a:rPr lang="en-US" altLang="en-US"/>
              <a:pPr/>
              <a:t>‹#›</a:t>
            </a:fld>
            <a:endParaRPr lang="en-US" altLang="en-US"/>
          </a:p>
        </p:txBody>
      </p:sp>
    </p:spTree>
    <p:extLst>
      <p:ext uri="{BB962C8B-B14F-4D97-AF65-F5344CB8AC3E}">
        <p14:creationId xmlns:p14="http://schemas.microsoft.com/office/powerpoint/2010/main" xmlns="" val="20774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56A2AA-B15C-4775-ACE7-D53767DA0C73}"/>
              </a:ext>
            </a:extLst>
          </p:cNvPr>
          <p:cNvSpPr>
            <a:spLocks noGrp="1"/>
          </p:cNvSpPr>
          <p:nvPr>
            <p:ph type="dt" sz="half" idx="10"/>
          </p:nvPr>
        </p:nvSpPr>
        <p:spPr/>
        <p:txBody>
          <a:bodyPr/>
          <a:lstStyle>
            <a:lvl1pPr>
              <a:defRPr/>
            </a:lvl1pPr>
          </a:lstStyle>
          <a:p>
            <a:pPr>
              <a:defRPr/>
            </a:pPr>
            <a:fld id="{4772BFD8-2A8D-4435-A010-F18B14815D95}" type="datetimeFigureOut">
              <a:rPr lang="en-US"/>
              <a:pPr>
                <a:defRPr/>
              </a:pPr>
              <a:t>9/17/2021</a:t>
            </a:fld>
            <a:endParaRPr lang="en-US"/>
          </a:p>
        </p:txBody>
      </p:sp>
      <p:sp>
        <p:nvSpPr>
          <p:cNvPr id="5" name="Footer Placeholder 4">
            <a:extLst>
              <a:ext uri="{FF2B5EF4-FFF2-40B4-BE49-F238E27FC236}">
                <a16:creationId xmlns:a16="http://schemas.microsoft.com/office/drawing/2014/main" xmlns="" id="{E552F227-9D61-4A2A-9D96-4E34C0B552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ABEAE04-9194-45DC-A4FD-98F887B2FA5A}"/>
              </a:ext>
            </a:extLst>
          </p:cNvPr>
          <p:cNvSpPr>
            <a:spLocks noGrp="1"/>
          </p:cNvSpPr>
          <p:nvPr>
            <p:ph type="sldNum" sz="quarter" idx="12"/>
          </p:nvPr>
        </p:nvSpPr>
        <p:spPr/>
        <p:txBody>
          <a:bodyPr/>
          <a:lstStyle>
            <a:lvl1pPr>
              <a:defRPr/>
            </a:lvl1pPr>
          </a:lstStyle>
          <a:p>
            <a:fld id="{A06B33B0-BDAF-4B48-9848-FE54E7F5FC2A}" type="slidenum">
              <a:rPr lang="en-US" altLang="en-US"/>
              <a:pPr/>
              <a:t>‹#›</a:t>
            </a:fld>
            <a:endParaRPr lang="en-US" altLang="en-US"/>
          </a:p>
        </p:txBody>
      </p:sp>
    </p:spTree>
    <p:extLst>
      <p:ext uri="{BB962C8B-B14F-4D97-AF65-F5344CB8AC3E}">
        <p14:creationId xmlns:p14="http://schemas.microsoft.com/office/powerpoint/2010/main" xmlns="" val="301889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B76051-AEBB-457F-86F4-04DED607EAF7}"/>
              </a:ext>
            </a:extLst>
          </p:cNvPr>
          <p:cNvSpPr>
            <a:spLocks noGrp="1"/>
          </p:cNvSpPr>
          <p:nvPr>
            <p:ph type="dt" sz="half" idx="10"/>
          </p:nvPr>
        </p:nvSpPr>
        <p:spPr/>
        <p:txBody>
          <a:bodyPr/>
          <a:lstStyle>
            <a:lvl1pPr>
              <a:defRPr/>
            </a:lvl1pPr>
          </a:lstStyle>
          <a:p>
            <a:pPr>
              <a:defRPr/>
            </a:pPr>
            <a:fld id="{44CE81A5-C4D4-49D8-874B-B758CDAD18E5}" type="datetimeFigureOut">
              <a:rPr lang="en-US"/>
              <a:pPr>
                <a:defRPr/>
              </a:pPr>
              <a:t>9/17/2021</a:t>
            </a:fld>
            <a:endParaRPr lang="en-US"/>
          </a:p>
        </p:txBody>
      </p:sp>
      <p:sp>
        <p:nvSpPr>
          <p:cNvPr id="5" name="Footer Placeholder 4">
            <a:extLst>
              <a:ext uri="{FF2B5EF4-FFF2-40B4-BE49-F238E27FC236}">
                <a16:creationId xmlns:a16="http://schemas.microsoft.com/office/drawing/2014/main" xmlns="" id="{AF79E491-F434-4797-BA2E-2EC48DB463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2316F1D-7B4B-4D5D-A5CB-7CE67816039C}"/>
              </a:ext>
            </a:extLst>
          </p:cNvPr>
          <p:cNvSpPr>
            <a:spLocks noGrp="1"/>
          </p:cNvSpPr>
          <p:nvPr>
            <p:ph type="sldNum" sz="quarter" idx="12"/>
          </p:nvPr>
        </p:nvSpPr>
        <p:spPr/>
        <p:txBody>
          <a:bodyPr/>
          <a:lstStyle>
            <a:lvl1pPr>
              <a:defRPr/>
            </a:lvl1pPr>
          </a:lstStyle>
          <a:p>
            <a:fld id="{376799EE-6C58-4C55-BD29-46BE7F2F78A5}" type="slidenum">
              <a:rPr lang="en-US" altLang="en-US"/>
              <a:pPr/>
              <a:t>‹#›</a:t>
            </a:fld>
            <a:endParaRPr lang="en-US" altLang="en-US"/>
          </a:p>
        </p:txBody>
      </p:sp>
    </p:spTree>
    <p:extLst>
      <p:ext uri="{BB962C8B-B14F-4D97-AF65-F5344CB8AC3E}">
        <p14:creationId xmlns:p14="http://schemas.microsoft.com/office/powerpoint/2010/main" xmlns="" val="370342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A8E8888-9DE9-4C3D-BABE-2FC48FCD4212}"/>
              </a:ext>
            </a:extLst>
          </p:cNvPr>
          <p:cNvSpPr>
            <a:spLocks noGrp="1"/>
          </p:cNvSpPr>
          <p:nvPr>
            <p:ph type="dt" sz="half" idx="10"/>
          </p:nvPr>
        </p:nvSpPr>
        <p:spPr/>
        <p:txBody>
          <a:bodyPr/>
          <a:lstStyle>
            <a:lvl1pPr>
              <a:defRPr/>
            </a:lvl1pPr>
          </a:lstStyle>
          <a:p>
            <a:pPr>
              <a:defRPr/>
            </a:pPr>
            <a:fld id="{534C9EC3-3F96-42C4-8036-E0303C788E76}" type="datetimeFigureOut">
              <a:rPr lang="en-US"/>
              <a:pPr>
                <a:defRPr/>
              </a:pPr>
              <a:t>9/17/2021</a:t>
            </a:fld>
            <a:endParaRPr lang="en-US"/>
          </a:p>
        </p:txBody>
      </p:sp>
      <p:sp>
        <p:nvSpPr>
          <p:cNvPr id="5" name="Footer Placeholder 4">
            <a:extLst>
              <a:ext uri="{FF2B5EF4-FFF2-40B4-BE49-F238E27FC236}">
                <a16:creationId xmlns:a16="http://schemas.microsoft.com/office/drawing/2014/main" xmlns="" id="{803DFFF3-DA3F-4A96-9C71-EE35054634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A82687F-8A28-40F4-BE41-40FA82004554}"/>
              </a:ext>
            </a:extLst>
          </p:cNvPr>
          <p:cNvSpPr>
            <a:spLocks noGrp="1"/>
          </p:cNvSpPr>
          <p:nvPr>
            <p:ph type="sldNum" sz="quarter" idx="12"/>
          </p:nvPr>
        </p:nvSpPr>
        <p:spPr/>
        <p:txBody>
          <a:bodyPr/>
          <a:lstStyle>
            <a:lvl1pPr>
              <a:defRPr/>
            </a:lvl1pPr>
          </a:lstStyle>
          <a:p>
            <a:fld id="{2C52A1AE-B9BF-40ED-9966-144FE1E7C1C8}" type="slidenum">
              <a:rPr lang="en-US" altLang="en-US"/>
              <a:pPr/>
              <a:t>‹#›</a:t>
            </a:fld>
            <a:endParaRPr lang="en-US" altLang="en-US"/>
          </a:p>
        </p:txBody>
      </p:sp>
    </p:spTree>
    <p:extLst>
      <p:ext uri="{BB962C8B-B14F-4D97-AF65-F5344CB8AC3E}">
        <p14:creationId xmlns:p14="http://schemas.microsoft.com/office/powerpoint/2010/main" xmlns="" val="199959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50CEF602-35E2-481B-A488-4D6366CEF87C}"/>
              </a:ext>
            </a:extLst>
          </p:cNvPr>
          <p:cNvSpPr>
            <a:spLocks noGrp="1"/>
          </p:cNvSpPr>
          <p:nvPr>
            <p:ph type="dt" sz="half" idx="10"/>
          </p:nvPr>
        </p:nvSpPr>
        <p:spPr/>
        <p:txBody>
          <a:bodyPr/>
          <a:lstStyle>
            <a:lvl1pPr>
              <a:defRPr/>
            </a:lvl1pPr>
          </a:lstStyle>
          <a:p>
            <a:pPr>
              <a:defRPr/>
            </a:pPr>
            <a:fld id="{FEAC89D9-EABA-44F8-BB52-05FB3200241F}" type="datetimeFigureOut">
              <a:rPr lang="en-US"/>
              <a:pPr>
                <a:defRPr/>
              </a:pPr>
              <a:t>9/17/2021</a:t>
            </a:fld>
            <a:endParaRPr lang="en-US"/>
          </a:p>
        </p:txBody>
      </p:sp>
      <p:sp>
        <p:nvSpPr>
          <p:cNvPr id="6" name="Footer Placeholder 4">
            <a:extLst>
              <a:ext uri="{FF2B5EF4-FFF2-40B4-BE49-F238E27FC236}">
                <a16:creationId xmlns:a16="http://schemas.microsoft.com/office/drawing/2014/main" xmlns="" id="{15E50ED4-C3FC-4FA6-AE95-E69FF4E24A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4AF49E0-7DA6-4417-9270-600424F0886A}"/>
              </a:ext>
            </a:extLst>
          </p:cNvPr>
          <p:cNvSpPr>
            <a:spLocks noGrp="1"/>
          </p:cNvSpPr>
          <p:nvPr>
            <p:ph type="sldNum" sz="quarter" idx="12"/>
          </p:nvPr>
        </p:nvSpPr>
        <p:spPr/>
        <p:txBody>
          <a:bodyPr/>
          <a:lstStyle>
            <a:lvl1pPr>
              <a:defRPr/>
            </a:lvl1pPr>
          </a:lstStyle>
          <a:p>
            <a:fld id="{65339349-9BA3-4E56-81F5-E76F87EF862B}" type="slidenum">
              <a:rPr lang="en-US" altLang="en-US"/>
              <a:pPr/>
              <a:t>‹#›</a:t>
            </a:fld>
            <a:endParaRPr lang="en-US" altLang="en-US"/>
          </a:p>
        </p:txBody>
      </p:sp>
    </p:spTree>
    <p:extLst>
      <p:ext uri="{BB962C8B-B14F-4D97-AF65-F5344CB8AC3E}">
        <p14:creationId xmlns:p14="http://schemas.microsoft.com/office/powerpoint/2010/main" xmlns="" val="347273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6287268D-4790-4FF5-A102-857541DF5B9A}"/>
              </a:ext>
            </a:extLst>
          </p:cNvPr>
          <p:cNvSpPr>
            <a:spLocks noGrp="1"/>
          </p:cNvSpPr>
          <p:nvPr>
            <p:ph type="dt" sz="half" idx="10"/>
          </p:nvPr>
        </p:nvSpPr>
        <p:spPr/>
        <p:txBody>
          <a:bodyPr/>
          <a:lstStyle>
            <a:lvl1pPr>
              <a:defRPr/>
            </a:lvl1pPr>
          </a:lstStyle>
          <a:p>
            <a:pPr>
              <a:defRPr/>
            </a:pPr>
            <a:fld id="{20C622BD-B3AC-44B8-A602-68650CF75774}" type="datetimeFigureOut">
              <a:rPr lang="en-US"/>
              <a:pPr>
                <a:defRPr/>
              </a:pPr>
              <a:t>9/17/2021</a:t>
            </a:fld>
            <a:endParaRPr lang="en-US"/>
          </a:p>
        </p:txBody>
      </p:sp>
      <p:sp>
        <p:nvSpPr>
          <p:cNvPr id="8" name="Footer Placeholder 4">
            <a:extLst>
              <a:ext uri="{FF2B5EF4-FFF2-40B4-BE49-F238E27FC236}">
                <a16:creationId xmlns:a16="http://schemas.microsoft.com/office/drawing/2014/main" xmlns="" id="{86A82039-04B9-47DA-AAA9-DAF9987841D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E198A4B7-404F-4AF6-B738-4B7FC5FF700E}"/>
              </a:ext>
            </a:extLst>
          </p:cNvPr>
          <p:cNvSpPr>
            <a:spLocks noGrp="1"/>
          </p:cNvSpPr>
          <p:nvPr>
            <p:ph type="sldNum" sz="quarter" idx="12"/>
          </p:nvPr>
        </p:nvSpPr>
        <p:spPr/>
        <p:txBody>
          <a:bodyPr/>
          <a:lstStyle>
            <a:lvl1pPr>
              <a:defRPr/>
            </a:lvl1pPr>
          </a:lstStyle>
          <a:p>
            <a:fld id="{3461B764-58C3-462C-8FCF-D56220A6E3F2}" type="slidenum">
              <a:rPr lang="en-US" altLang="en-US"/>
              <a:pPr/>
              <a:t>‹#›</a:t>
            </a:fld>
            <a:endParaRPr lang="en-US" altLang="en-US"/>
          </a:p>
        </p:txBody>
      </p:sp>
    </p:spTree>
    <p:extLst>
      <p:ext uri="{BB962C8B-B14F-4D97-AF65-F5344CB8AC3E}">
        <p14:creationId xmlns:p14="http://schemas.microsoft.com/office/powerpoint/2010/main" xmlns="" val="137871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45984EBC-8C72-4F0F-99A7-286A5E638409}"/>
              </a:ext>
            </a:extLst>
          </p:cNvPr>
          <p:cNvSpPr>
            <a:spLocks noGrp="1"/>
          </p:cNvSpPr>
          <p:nvPr>
            <p:ph type="dt" sz="half" idx="10"/>
          </p:nvPr>
        </p:nvSpPr>
        <p:spPr/>
        <p:txBody>
          <a:bodyPr/>
          <a:lstStyle>
            <a:lvl1pPr>
              <a:defRPr/>
            </a:lvl1pPr>
          </a:lstStyle>
          <a:p>
            <a:pPr>
              <a:defRPr/>
            </a:pPr>
            <a:fld id="{59B55A01-1DA8-4F22-9D1F-67B14899ABD3}" type="datetimeFigureOut">
              <a:rPr lang="en-US"/>
              <a:pPr>
                <a:defRPr/>
              </a:pPr>
              <a:t>9/17/2021</a:t>
            </a:fld>
            <a:endParaRPr lang="en-US"/>
          </a:p>
        </p:txBody>
      </p:sp>
      <p:sp>
        <p:nvSpPr>
          <p:cNvPr id="4" name="Footer Placeholder 4">
            <a:extLst>
              <a:ext uri="{FF2B5EF4-FFF2-40B4-BE49-F238E27FC236}">
                <a16:creationId xmlns:a16="http://schemas.microsoft.com/office/drawing/2014/main" xmlns="" id="{BCCD9C08-3FC3-4BCD-AB40-06AC974B4B4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99379A55-7CF4-4E27-9E2F-20954BC369A2}"/>
              </a:ext>
            </a:extLst>
          </p:cNvPr>
          <p:cNvSpPr>
            <a:spLocks noGrp="1"/>
          </p:cNvSpPr>
          <p:nvPr>
            <p:ph type="sldNum" sz="quarter" idx="12"/>
          </p:nvPr>
        </p:nvSpPr>
        <p:spPr/>
        <p:txBody>
          <a:bodyPr/>
          <a:lstStyle>
            <a:lvl1pPr>
              <a:defRPr/>
            </a:lvl1pPr>
          </a:lstStyle>
          <a:p>
            <a:fld id="{5D910A56-30B4-4DB6-9A7C-E4DFF08CFB87}" type="slidenum">
              <a:rPr lang="en-US" altLang="en-US"/>
              <a:pPr/>
              <a:t>‹#›</a:t>
            </a:fld>
            <a:endParaRPr lang="en-US" altLang="en-US"/>
          </a:p>
        </p:txBody>
      </p:sp>
    </p:spTree>
    <p:extLst>
      <p:ext uri="{BB962C8B-B14F-4D97-AF65-F5344CB8AC3E}">
        <p14:creationId xmlns:p14="http://schemas.microsoft.com/office/powerpoint/2010/main" xmlns="" val="280329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0A724A49-8C88-4577-921E-58FC5B3F4BBE}"/>
              </a:ext>
            </a:extLst>
          </p:cNvPr>
          <p:cNvSpPr>
            <a:spLocks noGrp="1"/>
          </p:cNvSpPr>
          <p:nvPr>
            <p:ph type="dt" sz="half" idx="10"/>
          </p:nvPr>
        </p:nvSpPr>
        <p:spPr/>
        <p:txBody>
          <a:bodyPr/>
          <a:lstStyle>
            <a:lvl1pPr>
              <a:defRPr/>
            </a:lvl1pPr>
          </a:lstStyle>
          <a:p>
            <a:pPr>
              <a:defRPr/>
            </a:pPr>
            <a:fld id="{0A773A1B-58A1-4D30-A703-ED954C21DD22}" type="datetimeFigureOut">
              <a:rPr lang="en-US"/>
              <a:pPr>
                <a:defRPr/>
              </a:pPr>
              <a:t>9/17/2021</a:t>
            </a:fld>
            <a:endParaRPr lang="en-US"/>
          </a:p>
        </p:txBody>
      </p:sp>
      <p:sp>
        <p:nvSpPr>
          <p:cNvPr id="3" name="Footer Placeholder 4">
            <a:extLst>
              <a:ext uri="{FF2B5EF4-FFF2-40B4-BE49-F238E27FC236}">
                <a16:creationId xmlns:a16="http://schemas.microsoft.com/office/drawing/2014/main" xmlns="" id="{BDC97772-8F42-4991-87AF-3257F2CE3CB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B2AEE680-7DC3-4366-8027-2FCF50F977CA}"/>
              </a:ext>
            </a:extLst>
          </p:cNvPr>
          <p:cNvSpPr>
            <a:spLocks noGrp="1"/>
          </p:cNvSpPr>
          <p:nvPr>
            <p:ph type="sldNum" sz="quarter" idx="12"/>
          </p:nvPr>
        </p:nvSpPr>
        <p:spPr/>
        <p:txBody>
          <a:bodyPr/>
          <a:lstStyle>
            <a:lvl1pPr>
              <a:defRPr/>
            </a:lvl1pPr>
          </a:lstStyle>
          <a:p>
            <a:fld id="{4A273E05-2329-4371-A629-E7D6CA17EC89}" type="slidenum">
              <a:rPr lang="en-US" altLang="en-US"/>
              <a:pPr/>
              <a:t>‹#›</a:t>
            </a:fld>
            <a:endParaRPr lang="en-US" altLang="en-US"/>
          </a:p>
        </p:txBody>
      </p:sp>
    </p:spTree>
    <p:extLst>
      <p:ext uri="{BB962C8B-B14F-4D97-AF65-F5344CB8AC3E}">
        <p14:creationId xmlns:p14="http://schemas.microsoft.com/office/powerpoint/2010/main" xmlns="" val="250380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355E1735-1CDE-4B4A-9C47-03059D6A88F9}"/>
              </a:ext>
            </a:extLst>
          </p:cNvPr>
          <p:cNvSpPr>
            <a:spLocks noGrp="1"/>
          </p:cNvSpPr>
          <p:nvPr>
            <p:ph type="dt" sz="half" idx="10"/>
          </p:nvPr>
        </p:nvSpPr>
        <p:spPr/>
        <p:txBody>
          <a:bodyPr/>
          <a:lstStyle>
            <a:lvl1pPr>
              <a:defRPr/>
            </a:lvl1pPr>
          </a:lstStyle>
          <a:p>
            <a:pPr>
              <a:defRPr/>
            </a:pPr>
            <a:fld id="{0852144F-9B81-48F2-88A2-5F37C1CF6C5B}" type="datetimeFigureOut">
              <a:rPr lang="en-US"/>
              <a:pPr>
                <a:defRPr/>
              </a:pPr>
              <a:t>9/17/2021</a:t>
            </a:fld>
            <a:endParaRPr lang="en-US"/>
          </a:p>
        </p:txBody>
      </p:sp>
      <p:sp>
        <p:nvSpPr>
          <p:cNvPr id="6" name="Footer Placeholder 4">
            <a:extLst>
              <a:ext uri="{FF2B5EF4-FFF2-40B4-BE49-F238E27FC236}">
                <a16:creationId xmlns:a16="http://schemas.microsoft.com/office/drawing/2014/main" xmlns="" id="{E50D48CC-D897-4602-A9B2-C4BE3049305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32C5CE5-D33C-4621-BB5B-B4B41040BE60}"/>
              </a:ext>
            </a:extLst>
          </p:cNvPr>
          <p:cNvSpPr>
            <a:spLocks noGrp="1"/>
          </p:cNvSpPr>
          <p:nvPr>
            <p:ph type="sldNum" sz="quarter" idx="12"/>
          </p:nvPr>
        </p:nvSpPr>
        <p:spPr/>
        <p:txBody>
          <a:bodyPr/>
          <a:lstStyle>
            <a:lvl1pPr>
              <a:defRPr/>
            </a:lvl1pPr>
          </a:lstStyle>
          <a:p>
            <a:fld id="{E1638E2B-A7B2-4904-A7B8-FBFFE6FB5FAD}" type="slidenum">
              <a:rPr lang="en-US" altLang="en-US"/>
              <a:pPr/>
              <a:t>‹#›</a:t>
            </a:fld>
            <a:endParaRPr lang="en-US" altLang="en-US"/>
          </a:p>
        </p:txBody>
      </p:sp>
    </p:spTree>
    <p:extLst>
      <p:ext uri="{BB962C8B-B14F-4D97-AF65-F5344CB8AC3E}">
        <p14:creationId xmlns:p14="http://schemas.microsoft.com/office/powerpoint/2010/main" xmlns="" val="150380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9851699-CA03-4CAF-BC17-0B6137974E87}"/>
              </a:ext>
            </a:extLst>
          </p:cNvPr>
          <p:cNvSpPr>
            <a:spLocks noGrp="1"/>
          </p:cNvSpPr>
          <p:nvPr>
            <p:ph type="dt" sz="half" idx="10"/>
          </p:nvPr>
        </p:nvSpPr>
        <p:spPr/>
        <p:txBody>
          <a:bodyPr/>
          <a:lstStyle>
            <a:lvl1pPr>
              <a:defRPr/>
            </a:lvl1pPr>
          </a:lstStyle>
          <a:p>
            <a:pPr>
              <a:defRPr/>
            </a:pPr>
            <a:fld id="{44B7273D-6330-4841-92FA-BE2519D3D25F}" type="datetimeFigureOut">
              <a:rPr lang="en-US"/>
              <a:pPr>
                <a:defRPr/>
              </a:pPr>
              <a:t>9/17/2021</a:t>
            </a:fld>
            <a:endParaRPr lang="en-US"/>
          </a:p>
        </p:txBody>
      </p:sp>
      <p:sp>
        <p:nvSpPr>
          <p:cNvPr id="6" name="Footer Placeholder 4">
            <a:extLst>
              <a:ext uri="{FF2B5EF4-FFF2-40B4-BE49-F238E27FC236}">
                <a16:creationId xmlns:a16="http://schemas.microsoft.com/office/drawing/2014/main" xmlns="" id="{7FCDE4D6-E90F-4029-BFB5-A66C795237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F1D17DD-5C88-4D87-AF77-2D3ECA887E68}"/>
              </a:ext>
            </a:extLst>
          </p:cNvPr>
          <p:cNvSpPr>
            <a:spLocks noGrp="1"/>
          </p:cNvSpPr>
          <p:nvPr>
            <p:ph type="sldNum" sz="quarter" idx="12"/>
          </p:nvPr>
        </p:nvSpPr>
        <p:spPr/>
        <p:txBody>
          <a:bodyPr/>
          <a:lstStyle>
            <a:lvl1pPr>
              <a:defRPr/>
            </a:lvl1pPr>
          </a:lstStyle>
          <a:p>
            <a:fld id="{841187C7-A51D-4E9F-B130-3080350B7856}" type="slidenum">
              <a:rPr lang="en-US" altLang="en-US"/>
              <a:pPr/>
              <a:t>‹#›</a:t>
            </a:fld>
            <a:endParaRPr lang="en-US" altLang="en-US"/>
          </a:p>
        </p:txBody>
      </p:sp>
    </p:spTree>
    <p:extLst>
      <p:ext uri="{BB962C8B-B14F-4D97-AF65-F5344CB8AC3E}">
        <p14:creationId xmlns:p14="http://schemas.microsoft.com/office/powerpoint/2010/main" xmlns="" val="338314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B36B8460-5107-4031-929F-9A353538521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C31BDA92-8D0E-4E81-8509-049E81B49E2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8DEAAFDC-5786-489B-9F16-50D229FAF25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A81068FB-0307-449E-AB06-7CD6FE0BCCD4}" type="datetimeFigureOut">
              <a:rPr lang="en-US"/>
              <a:pPr>
                <a:defRPr/>
              </a:pPr>
              <a:t>9/17/2021</a:t>
            </a:fld>
            <a:endParaRPr lang="en-US"/>
          </a:p>
        </p:txBody>
      </p:sp>
      <p:sp>
        <p:nvSpPr>
          <p:cNvPr id="5" name="Footer Placeholder 4">
            <a:extLst>
              <a:ext uri="{FF2B5EF4-FFF2-40B4-BE49-F238E27FC236}">
                <a16:creationId xmlns:a16="http://schemas.microsoft.com/office/drawing/2014/main" xmlns="" id="{704B45AD-36A9-455E-87E9-F7A922E8714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38D27F3D-576C-486A-8F83-39FD29D9ACE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1B27B53-1F09-48BB-A79E-C94A384B87D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4365" y="0"/>
            <a:ext cx="9119160" cy="6858000"/>
          </a:xfrm>
        </p:spPr>
      </p:pic>
      <p:sp>
        <p:nvSpPr>
          <p:cNvPr id="5" name="Rectangle 4"/>
          <p:cNvSpPr/>
          <p:nvPr/>
        </p:nvSpPr>
        <p:spPr>
          <a:xfrm>
            <a:off x="1631003" y="2514600"/>
            <a:ext cx="7182800" cy="769441"/>
          </a:xfrm>
          <a:prstGeom prst="rect">
            <a:avLst/>
          </a:prstGeom>
          <a:noFill/>
        </p:spPr>
        <p:txBody>
          <a:bodyPr wrap="none" lIns="91440" tIns="45720" rIns="91440" bIns="45720">
            <a:spAutoFit/>
          </a:bodyPr>
          <a:lstStyle/>
          <a:p>
            <a:pPr algn="ctr"/>
            <a:r>
              <a:rPr lang="en-US" sz="4400" b="1" dirty="0" smtClean="0">
                <a:solidFill>
                  <a:srgbClr val="002060"/>
                </a:solidFill>
                <a:latin typeface="Times New Roman" pitchFamily="18" charset="0"/>
                <a:cs typeface="Times New Roman" pitchFamily="18" charset="0"/>
              </a:rPr>
              <a:t>HOẠT ĐỘNG KHỞI ĐỘNG</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269144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1950"/>
            <a:ext cx="5400675" cy="7429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8001000" y="361950"/>
            <a:ext cx="1143000" cy="7429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ounded Rectangle 5"/>
          <p:cNvSpPr/>
          <p:nvPr/>
        </p:nvSpPr>
        <p:spPr>
          <a:xfrm>
            <a:off x="5638800" y="381000"/>
            <a:ext cx="2343150" cy="7429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prstClr val="black"/>
                </a:solidFill>
                <a:latin typeface="Times New Roman" panose="02020603050405020304" pitchFamily="18" charset="0"/>
                <a:cs typeface="Times New Roman" panose="02020603050405020304" pitchFamily="18" charset="0"/>
              </a:rPr>
              <a:t>2. </a:t>
            </a:r>
            <a:r>
              <a:rPr lang="en-US" sz="3200" b="1" dirty="0" err="1">
                <a:solidFill>
                  <a:prstClr val="black"/>
                </a:solidFill>
                <a:latin typeface="Times New Roman" panose="02020603050405020304" pitchFamily="18" charset="0"/>
                <a:cs typeface="Times New Roman" panose="02020603050405020304" pitchFamily="18" charset="0"/>
              </a:rPr>
              <a:t>Tác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phẩm</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727472" y="1952625"/>
            <a:ext cx="3700463" cy="228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8" name="Picture 7"/>
          <p:cNvPicPr>
            <a:picLocks noChangeAspect="1"/>
          </p:cNvPicPr>
          <p:nvPr/>
        </p:nvPicPr>
        <p:blipFill>
          <a:blip r:embed="rId2" cstate="print"/>
          <a:srcRect/>
          <a:stretch>
            <a:fillRect/>
          </a:stretch>
        </p:blipFill>
        <p:spPr bwMode="auto">
          <a:xfrm>
            <a:off x="221456" y="1169989"/>
            <a:ext cx="1171575" cy="1563687"/>
          </a:xfrm>
          <a:prstGeom prst="rect">
            <a:avLst/>
          </a:prstGeom>
          <a:noFill/>
          <a:ln w="9525">
            <a:noFill/>
            <a:miter lim="800000"/>
            <a:headEnd/>
            <a:tailEnd/>
          </a:ln>
        </p:spPr>
      </p:pic>
      <p:sp>
        <p:nvSpPr>
          <p:cNvPr id="12" name="Rounded Rectangle 11"/>
          <p:cNvSpPr/>
          <p:nvPr/>
        </p:nvSpPr>
        <p:spPr>
          <a:xfrm>
            <a:off x="1506141" y="1484314"/>
            <a:ext cx="2141934" cy="765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prstClr val="black"/>
                </a:solidFill>
                <a:latin typeface="Times New Roman" panose="02020603050405020304" pitchFamily="18" charset="0"/>
                <a:cs typeface="Times New Roman" panose="02020603050405020304" pitchFamily="18" charset="0"/>
              </a:rPr>
              <a:t>b. </a:t>
            </a:r>
            <a:r>
              <a:rPr lang="en-US" sz="3200" b="1" dirty="0" err="1">
                <a:solidFill>
                  <a:prstClr val="black"/>
                </a:solidFill>
                <a:latin typeface="Times New Roman" panose="02020603050405020304" pitchFamily="18" charset="0"/>
                <a:cs typeface="Times New Roman" panose="02020603050405020304" pitchFamily="18" charset="0"/>
              </a:rPr>
              <a:t>Xuất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xư</a:t>
            </a:r>
            <a:r>
              <a:rPr lang="en-US" sz="3200" b="1" dirty="0">
                <a:solidFill>
                  <a:prstClr val="black"/>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838200" y="2057400"/>
            <a:ext cx="3420666" cy="2308324"/>
          </a:xfrm>
          <a:prstGeom prst="rect">
            <a:avLst/>
          </a:prstGeom>
        </p:spPr>
        <p:txBody>
          <a:bodyPr>
            <a:spAutoFit/>
          </a:bodyPr>
          <a:lstStyle/>
          <a:p>
            <a:pPr marL="457200" indent="-457200" algn="just" fontAlgn="auto">
              <a:spcBef>
                <a:spcPts val="0"/>
              </a:spcBef>
              <a:spcAft>
                <a:spcPts val="0"/>
              </a:spcAft>
              <a:buFontTx/>
              <a:buChar char="-"/>
              <a:defRPr/>
            </a:pPr>
            <a:r>
              <a:rPr lang="vi-VN" sz="2800" dirty="0">
                <a:solidFill>
                  <a:prstClr val="black"/>
                </a:solidFill>
                <a:latin typeface="Times New Roman" panose="02020603050405020304" pitchFamily="18" charset="0"/>
                <a:cs typeface="Times New Roman" panose="02020603050405020304" pitchFamily="18" charset="0"/>
              </a:rPr>
              <a:t>Trích từ bài tham luận </a:t>
            </a:r>
          </a:p>
          <a:p>
            <a:pPr algn="just" fontAlgn="auto">
              <a:spcBef>
                <a:spcPts val="0"/>
              </a:spcBef>
              <a:spcAft>
                <a:spcPts val="0"/>
              </a:spcAft>
              <a:defRPr/>
            </a:pPr>
            <a:r>
              <a:rPr lang="vi-VN" sz="2800" i="1" dirty="0">
                <a:solidFill>
                  <a:prstClr val="black"/>
                </a:solidFill>
                <a:latin typeface="Times New Roman" panose="02020603050405020304" pitchFamily="18" charset="0"/>
                <a:cs typeface="Times New Roman" panose="02020603050405020304" pitchFamily="18" charset="0"/>
              </a:rPr>
              <a:t>Thanh gươm Đa-mô-clét</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của Mác-két tại cuộc họp</a:t>
            </a:r>
            <a:r>
              <a:rPr lang="vi-VN" sz="3200" dirty="0">
                <a:solidFill>
                  <a:prstClr val="black"/>
                </a:solidFill>
                <a:latin typeface="Times New Roman" panose="02020603050405020304" pitchFamily="18" charset="0"/>
                <a:cs typeface="Times New Roman" panose="02020603050405020304" pitchFamily="18" charset="0"/>
              </a:rPr>
              <a:t>.</a:t>
            </a:r>
          </a:p>
        </p:txBody>
      </p:sp>
      <p:sp>
        <p:nvSpPr>
          <p:cNvPr id="14" name="Rounded Rectangle 13"/>
          <p:cNvSpPr/>
          <p:nvPr/>
        </p:nvSpPr>
        <p:spPr>
          <a:xfrm>
            <a:off x="4750594" y="1952625"/>
            <a:ext cx="3700463" cy="228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ounded Rectangle 15"/>
          <p:cNvSpPr/>
          <p:nvPr/>
        </p:nvSpPr>
        <p:spPr>
          <a:xfrm>
            <a:off x="4788694" y="1484314"/>
            <a:ext cx="3593306" cy="765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b="1" dirty="0">
                <a:solidFill>
                  <a:prstClr val="black"/>
                </a:solidFill>
                <a:latin typeface="Times New Roman" panose="02020603050405020304" pitchFamily="18" charset="0"/>
                <a:cs typeface="Times New Roman" panose="02020603050405020304" pitchFamily="18" charset="0"/>
              </a:rPr>
              <a:t>c. Kiểu văn bản + PTBĐ</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17" name="Rectangle 16"/>
          <p:cNvSpPr>
            <a:spLocks noChangeArrowheads="1"/>
          </p:cNvSpPr>
          <p:nvPr/>
        </p:nvSpPr>
        <p:spPr bwMode="auto">
          <a:xfrm>
            <a:off x="4891088" y="2309813"/>
            <a:ext cx="3419475" cy="2062103"/>
          </a:xfrm>
          <a:prstGeom prst="rect">
            <a:avLst/>
          </a:prstGeom>
          <a:noFill/>
          <a:ln w="9525">
            <a:noFill/>
            <a:miter lim="800000"/>
            <a:headEnd/>
            <a:tailEnd/>
          </a:ln>
        </p:spPr>
        <p:txBody>
          <a:bodyPr>
            <a:spAutoFit/>
          </a:bodyPr>
          <a:lstStyle/>
          <a:p>
            <a:pPr marL="457200" indent="-457200" algn="just">
              <a:buFontTx/>
              <a:buChar char="-"/>
            </a:pPr>
            <a:r>
              <a:rPr lang="vi-VN" sz="3200" dirty="0">
                <a:solidFill>
                  <a:srgbClr val="000000"/>
                </a:solidFill>
                <a:latin typeface="Times New Roman" pitchFamily="18" charset="0"/>
                <a:cs typeface="Times New Roman" pitchFamily="18" charset="0"/>
              </a:rPr>
              <a:t>Văn bản: Nhật dụng</a:t>
            </a:r>
          </a:p>
          <a:p>
            <a:pPr marL="457200" indent="-457200" algn="just">
              <a:buFontTx/>
              <a:buChar char="-"/>
            </a:pPr>
            <a:r>
              <a:rPr lang="vi-VN" sz="3200" dirty="0">
                <a:solidFill>
                  <a:srgbClr val="000000"/>
                </a:solidFill>
                <a:latin typeface="Times New Roman" pitchFamily="18" charset="0"/>
                <a:cs typeface="Times New Roman" pitchFamily="18" charset="0"/>
              </a:rPr>
              <a:t>PTBĐ: Nghị luận</a:t>
            </a:r>
          </a:p>
        </p:txBody>
      </p:sp>
      <p:pic>
        <p:nvPicPr>
          <p:cNvPr id="15" name="Picture 14"/>
          <p:cNvPicPr>
            <a:picLocks noChangeAspect="1"/>
          </p:cNvPicPr>
          <p:nvPr/>
        </p:nvPicPr>
        <p:blipFill>
          <a:blip r:embed="rId3" cstate="print"/>
          <a:srcRect/>
          <a:stretch>
            <a:fillRect/>
          </a:stretch>
        </p:blipFill>
        <p:spPr bwMode="auto">
          <a:xfrm>
            <a:off x="7865269" y="1085850"/>
            <a:ext cx="1171575" cy="1562100"/>
          </a:xfrm>
          <a:prstGeom prst="rect">
            <a:avLst/>
          </a:prstGeom>
          <a:noFill/>
          <a:ln w="9525">
            <a:noFill/>
            <a:miter lim="800000"/>
            <a:headEnd/>
            <a:tailEnd/>
          </a:ln>
        </p:spPr>
      </p:pic>
      <p:sp>
        <p:nvSpPr>
          <p:cNvPr id="18" name="Rounded Rectangle 17"/>
          <p:cNvSpPr/>
          <p:nvPr/>
        </p:nvSpPr>
        <p:spPr>
          <a:xfrm>
            <a:off x="3040856" y="5127625"/>
            <a:ext cx="3700463" cy="14351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9" name="Picture 18"/>
          <p:cNvPicPr>
            <a:picLocks noChangeAspect="1"/>
          </p:cNvPicPr>
          <p:nvPr/>
        </p:nvPicPr>
        <p:blipFill>
          <a:blip r:embed="rId3" cstate="print"/>
          <a:srcRect/>
          <a:stretch>
            <a:fillRect/>
          </a:stretch>
        </p:blipFill>
        <p:spPr bwMode="auto">
          <a:xfrm>
            <a:off x="2534841" y="4346575"/>
            <a:ext cx="1171575" cy="1562100"/>
          </a:xfrm>
          <a:prstGeom prst="rect">
            <a:avLst/>
          </a:prstGeom>
          <a:noFill/>
          <a:ln w="9525">
            <a:noFill/>
            <a:miter lim="800000"/>
            <a:headEnd/>
            <a:tailEnd/>
          </a:ln>
        </p:spPr>
      </p:pic>
      <p:sp>
        <p:nvSpPr>
          <p:cNvPr id="20" name="Rounded Rectangle 19"/>
          <p:cNvSpPr/>
          <p:nvPr/>
        </p:nvSpPr>
        <p:spPr>
          <a:xfrm>
            <a:off x="3819525" y="4660900"/>
            <a:ext cx="2141935" cy="7635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b="1" dirty="0">
                <a:solidFill>
                  <a:prstClr val="black"/>
                </a:solidFill>
                <a:latin typeface="Times New Roman" panose="02020603050405020304" pitchFamily="18" charset="0"/>
                <a:cs typeface="Times New Roman" panose="02020603050405020304" pitchFamily="18" charset="0"/>
              </a:rPr>
              <a:t>d. Chủ đề</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21" name="Rectangle 20"/>
          <p:cNvSpPr>
            <a:spLocks noChangeArrowheads="1"/>
          </p:cNvSpPr>
          <p:nvPr/>
        </p:nvSpPr>
        <p:spPr bwMode="auto">
          <a:xfrm>
            <a:off x="3180160" y="5486401"/>
            <a:ext cx="3420665" cy="1076325"/>
          </a:xfrm>
          <a:prstGeom prst="rect">
            <a:avLst/>
          </a:prstGeom>
          <a:noFill/>
          <a:ln w="9525">
            <a:noFill/>
            <a:miter lim="800000"/>
            <a:headEnd/>
            <a:tailEnd/>
          </a:ln>
        </p:spPr>
        <p:txBody>
          <a:bodyPr>
            <a:spAutoFit/>
          </a:bodyPr>
          <a:lstStyle/>
          <a:p>
            <a:pPr algn="ctr"/>
            <a:r>
              <a:rPr lang="vi-VN" sz="3200">
                <a:solidFill>
                  <a:srgbClr val="000000"/>
                </a:solidFill>
                <a:latin typeface="Times New Roman" pitchFamily="18" charset="0"/>
                <a:cs typeface="Times New Roman" pitchFamily="18" charset="0"/>
              </a:rPr>
              <a:t>Chống chiến tranh, </a:t>
            </a:r>
          </a:p>
          <a:p>
            <a:pPr algn="ctr"/>
            <a:r>
              <a:rPr lang="vi-VN" sz="3200">
                <a:solidFill>
                  <a:srgbClr val="000000"/>
                </a:solidFill>
                <a:latin typeface="Times New Roman" pitchFamily="18" charset="0"/>
                <a:cs typeface="Times New Roman" pitchFamily="18" charset="0"/>
              </a:rPr>
              <a:t>bảo vệ hòa bình.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barn(inVertical)">
                                      <p:cBhvr>
                                        <p:cTn id="46" dur="500"/>
                                        <p:tgtEl>
                                          <p:spTgt spid="1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7">
                                            <p:txEl>
                                              <p:pRg st="1" end="1"/>
                                            </p:txEl>
                                          </p:spTgt>
                                        </p:tgtEl>
                                        <p:attrNameLst>
                                          <p:attrName>style.visibility</p:attrName>
                                        </p:attrNameLst>
                                      </p:cBhvr>
                                      <p:to>
                                        <p:strVal val="visible"/>
                                      </p:to>
                                    </p:set>
                                    <p:animEffect transition="in" filter="barn(inVertical)">
                                      <p:cBhvr>
                                        <p:cTn id="51" dur="500"/>
                                        <p:tgtEl>
                                          <p:spTgt spid="1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barn(inVertical)">
                                      <p:cBhvr>
                                        <p:cTn id="7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0" grpId="0"/>
      <p:bldP spid="14" grpId="0" animBg="1"/>
      <p:bldP spid="16" grpId="0" animBg="1"/>
      <p:bldP spid="18" grpId="0" animBg="1"/>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36">
            <a:extLst>
              <a:ext uri="{FF2B5EF4-FFF2-40B4-BE49-F238E27FC236}">
                <a16:creationId xmlns:a16="http://schemas.microsoft.com/office/drawing/2014/main" xmlns="" id="{90F51D46-11BE-413B-A28D-A510DFF9335A}"/>
              </a:ext>
            </a:extLst>
          </p:cNvPr>
          <p:cNvGrpSpPr>
            <a:grpSpLocks/>
          </p:cNvGrpSpPr>
          <p:nvPr/>
        </p:nvGrpSpPr>
        <p:grpSpPr bwMode="auto">
          <a:xfrm>
            <a:off x="0" y="0"/>
            <a:ext cx="9144000" cy="6858000"/>
            <a:chOff x="1710" y="1254"/>
            <a:chExt cx="9177" cy="14478"/>
          </a:xfrm>
        </p:grpSpPr>
        <p:sp>
          <p:nvSpPr>
            <p:cNvPr id="4112" name="Freeform 37">
              <a:extLst>
                <a:ext uri="{FF2B5EF4-FFF2-40B4-BE49-F238E27FC236}">
                  <a16:creationId xmlns:a16="http://schemas.microsoft.com/office/drawing/2014/main" xmlns="" id="{2C08D870-98D8-4BA5-8DCA-661B4F347649}"/>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4113" name="Freeform 38">
              <a:extLst>
                <a:ext uri="{FF2B5EF4-FFF2-40B4-BE49-F238E27FC236}">
                  <a16:creationId xmlns:a16="http://schemas.microsoft.com/office/drawing/2014/main" xmlns="" id="{B0ABB69D-F072-42BE-A8AE-42CA96E7D8F0}"/>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4114" name="Freeform 39">
              <a:extLst>
                <a:ext uri="{FF2B5EF4-FFF2-40B4-BE49-F238E27FC236}">
                  <a16:creationId xmlns:a16="http://schemas.microsoft.com/office/drawing/2014/main" xmlns="" id="{39474DC0-1BDF-43FF-9077-F1F5187BE69A}"/>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4115" name="Freeform 40">
              <a:extLst>
                <a:ext uri="{FF2B5EF4-FFF2-40B4-BE49-F238E27FC236}">
                  <a16:creationId xmlns:a16="http://schemas.microsoft.com/office/drawing/2014/main" xmlns="" id="{80D6C158-976E-467E-A09A-DD31899D25EA}"/>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4116" name="Freeform 41" descr="Wide upward diagonal">
              <a:extLst>
                <a:ext uri="{FF2B5EF4-FFF2-40B4-BE49-F238E27FC236}">
                  <a16:creationId xmlns:a16="http://schemas.microsoft.com/office/drawing/2014/main" xmlns="" id="{2BAA9C72-C85B-4609-AE93-38ACF4DC63B7}"/>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17" name="Freeform 42">
              <a:extLst>
                <a:ext uri="{FF2B5EF4-FFF2-40B4-BE49-F238E27FC236}">
                  <a16:creationId xmlns:a16="http://schemas.microsoft.com/office/drawing/2014/main" xmlns="" id="{3B9F66C3-A967-41C4-85BC-779EE876F69A}"/>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18" name="Freeform 43" descr="Wide upward diagonal">
              <a:extLst>
                <a:ext uri="{FF2B5EF4-FFF2-40B4-BE49-F238E27FC236}">
                  <a16:creationId xmlns:a16="http://schemas.microsoft.com/office/drawing/2014/main" xmlns="" id="{B77517E7-42BB-4814-AE9C-CB5764C6B961}"/>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19" name="Freeform 44">
              <a:extLst>
                <a:ext uri="{FF2B5EF4-FFF2-40B4-BE49-F238E27FC236}">
                  <a16:creationId xmlns:a16="http://schemas.microsoft.com/office/drawing/2014/main" xmlns="" id="{2D3F869F-5D20-47D0-8540-0CD92C2C6F43}"/>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0" name="Freeform 45" descr="Wide upward diagonal">
              <a:extLst>
                <a:ext uri="{FF2B5EF4-FFF2-40B4-BE49-F238E27FC236}">
                  <a16:creationId xmlns:a16="http://schemas.microsoft.com/office/drawing/2014/main" xmlns="" id="{559FF87B-B788-4E87-909D-2580ACBCB7FB}"/>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1" name="Freeform 46">
              <a:extLst>
                <a:ext uri="{FF2B5EF4-FFF2-40B4-BE49-F238E27FC236}">
                  <a16:creationId xmlns:a16="http://schemas.microsoft.com/office/drawing/2014/main" xmlns="" id="{82F06053-B73E-47EC-A6B1-8FEEA045A0A7}"/>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2" name="Freeform 47" descr="Wide upward diagonal">
              <a:extLst>
                <a:ext uri="{FF2B5EF4-FFF2-40B4-BE49-F238E27FC236}">
                  <a16:creationId xmlns:a16="http://schemas.microsoft.com/office/drawing/2014/main" xmlns="" id="{24F59B5A-3F06-481E-BF0B-02A4FF118A71}"/>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3" name="Freeform 48">
              <a:extLst>
                <a:ext uri="{FF2B5EF4-FFF2-40B4-BE49-F238E27FC236}">
                  <a16:creationId xmlns:a16="http://schemas.microsoft.com/office/drawing/2014/main" xmlns="" id="{D7DD5D95-2D94-4C5D-A2AE-41D75E34F5F8}"/>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4" name="Freeform 49">
              <a:extLst>
                <a:ext uri="{FF2B5EF4-FFF2-40B4-BE49-F238E27FC236}">
                  <a16:creationId xmlns:a16="http://schemas.microsoft.com/office/drawing/2014/main" xmlns="" id="{CDE6F3EB-B381-4422-B12E-77936B7335DC}"/>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5" name="Freeform 50">
              <a:extLst>
                <a:ext uri="{FF2B5EF4-FFF2-40B4-BE49-F238E27FC236}">
                  <a16:creationId xmlns:a16="http://schemas.microsoft.com/office/drawing/2014/main" xmlns="" id="{A420D8BD-3587-47B2-9ED1-4352818D9EBF}"/>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6" name="Freeform 51">
              <a:extLst>
                <a:ext uri="{FF2B5EF4-FFF2-40B4-BE49-F238E27FC236}">
                  <a16:creationId xmlns:a16="http://schemas.microsoft.com/office/drawing/2014/main" xmlns="" id="{25DB4DB8-BB60-49E8-A5DC-754C9FE5E89F}"/>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7" name="Freeform 52">
              <a:extLst>
                <a:ext uri="{FF2B5EF4-FFF2-40B4-BE49-F238E27FC236}">
                  <a16:creationId xmlns:a16="http://schemas.microsoft.com/office/drawing/2014/main" xmlns="" id="{F7D92ECA-4161-4824-B21E-4ED676789639}"/>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8" name="Freeform 53">
              <a:extLst>
                <a:ext uri="{FF2B5EF4-FFF2-40B4-BE49-F238E27FC236}">
                  <a16:creationId xmlns:a16="http://schemas.microsoft.com/office/drawing/2014/main" xmlns="" id="{28ABB694-A652-4EB8-B268-7E45B61F96BE}"/>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29" name="Freeform 54">
              <a:extLst>
                <a:ext uri="{FF2B5EF4-FFF2-40B4-BE49-F238E27FC236}">
                  <a16:creationId xmlns:a16="http://schemas.microsoft.com/office/drawing/2014/main" xmlns="" id="{5F0BE5C9-3502-40E8-9C90-78BE9707457C}"/>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30" name="Freeform 55">
              <a:extLst>
                <a:ext uri="{FF2B5EF4-FFF2-40B4-BE49-F238E27FC236}">
                  <a16:creationId xmlns:a16="http://schemas.microsoft.com/office/drawing/2014/main" xmlns="" id="{F8BF957F-335F-448B-9CEB-DCFC06E6930F}"/>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31" name="Freeform 56">
              <a:extLst>
                <a:ext uri="{FF2B5EF4-FFF2-40B4-BE49-F238E27FC236}">
                  <a16:creationId xmlns:a16="http://schemas.microsoft.com/office/drawing/2014/main" xmlns="" id="{7BB5A5D4-16B5-41CD-AD11-5220D0139EFD}"/>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4099" name="Rectangle 57">
            <a:extLst>
              <a:ext uri="{FF2B5EF4-FFF2-40B4-BE49-F238E27FC236}">
                <a16:creationId xmlns:a16="http://schemas.microsoft.com/office/drawing/2014/main" xmlns="" id="{CFE1A50D-6A06-46D2-8ABF-475981F0FCA4}"/>
              </a:ext>
            </a:extLst>
          </p:cNvPr>
          <p:cNvSpPr>
            <a:spLocks noChangeArrowheads="1"/>
          </p:cNvSpPr>
          <p:nvPr/>
        </p:nvSpPr>
        <p:spPr bwMode="auto">
          <a:xfrm>
            <a:off x="228600" y="1676400"/>
            <a:ext cx="91440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4100" name="Rectangle 58">
            <a:extLst>
              <a:ext uri="{FF2B5EF4-FFF2-40B4-BE49-F238E27FC236}">
                <a16:creationId xmlns:a16="http://schemas.microsoft.com/office/drawing/2014/main" xmlns="" id="{E2405AF9-9515-44D2-848B-6298BE3E4D22}"/>
              </a:ext>
            </a:extLst>
          </p:cNvPr>
          <p:cNvSpPr>
            <a:spLocks noChangeArrowheads="1"/>
          </p:cNvSpPr>
          <p:nvPr/>
        </p:nvSpPr>
        <p:spPr bwMode="auto">
          <a:xfrm>
            <a:off x="228600" y="1949450"/>
            <a:ext cx="91440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4101" name="Rectangle 62">
            <a:extLst>
              <a:ext uri="{FF2B5EF4-FFF2-40B4-BE49-F238E27FC236}">
                <a16:creationId xmlns:a16="http://schemas.microsoft.com/office/drawing/2014/main" xmlns="" id="{332B5E33-04E1-4A83-8E8D-B4641032FDA0}"/>
              </a:ext>
            </a:extLst>
          </p:cNvPr>
          <p:cNvSpPr>
            <a:spLocks noChangeArrowheads="1"/>
          </p:cNvSpPr>
          <p:nvPr/>
        </p:nvSpPr>
        <p:spPr bwMode="auto">
          <a:xfrm>
            <a:off x="152400" y="4724400"/>
            <a:ext cx="91440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4102" name="Rectangle 63">
            <a:extLst>
              <a:ext uri="{FF2B5EF4-FFF2-40B4-BE49-F238E27FC236}">
                <a16:creationId xmlns:a16="http://schemas.microsoft.com/office/drawing/2014/main" xmlns="" id="{18DFB5E1-9349-4F49-A9D0-8B5CF064ADD6}"/>
              </a:ext>
            </a:extLst>
          </p:cNvPr>
          <p:cNvSpPr>
            <a:spLocks noChangeArrowheads="1"/>
          </p:cNvSpPr>
          <p:nvPr/>
        </p:nvSpPr>
        <p:spPr bwMode="auto">
          <a:xfrm>
            <a:off x="152400" y="4997450"/>
            <a:ext cx="91440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8512" name="Text Box 80">
            <a:extLst>
              <a:ext uri="{FF2B5EF4-FFF2-40B4-BE49-F238E27FC236}">
                <a16:creationId xmlns:a16="http://schemas.microsoft.com/office/drawing/2014/main" xmlns="" id="{64E3842F-7419-4C3B-B1AE-A811767F38E7}"/>
              </a:ext>
            </a:extLst>
          </p:cNvPr>
          <p:cNvSpPr txBox="1">
            <a:spLocks noChangeArrowheads="1"/>
          </p:cNvSpPr>
          <p:nvPr/>
        </p:nvSpPr>
        <p:spPr bwMode="auto">
          <a:xfrm>
            <a:off x="762000" y="838200"/>
            <a:ext cx="4191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Bố</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cục</a:t>
            </a:r>
            <a:r>
              <a:rPr lang="en-US" altLang="en-US" sz="2800" b="1" dirty="0">
                <a:latin typeface="Times New Roman" panose="02020603050405020304" pitchFamily="18" charset="0"/>
              </a:rPr>
              <a:t>:</a:t>
            </a:r>
            <a:r>
              <a:rPr lang="en-US" altLang="en-US" sz="2800" dirty="0">
                <a:latin typeface="Times New Roman" panose="02020603050405020304" pitchFamily="18" charset="0"/>
              </a:rPr>
              <a:t> </a:t>
            </a:r>
            <a:r>
              <a:rPr lang="en-US" altLang="en-US" sz="2800" dirty="0" smtClean="0">
                <a:latin typeface="Times New Roman" panose="02020603050405020304" pitchFamily="18" charset="0"/>
              </a:rPr>
              <a:t>4 </a:t>
            </a:r>
            <a:r>
              <a:rPr lang="en-US" altLang="en-US" sz="2800" dirty="0" err="1">
                <a:latin typeface="Times New Roman" panose="02020603050405020304" pitchFamily="18" charset="0"/>
              </a:rPr>
              <a:t>phần</a:t>
            </a:r>
            <a:endParaRPr lang="en-US" altLang="en-US" sz="2800" dirty="0">
              <a:latin typeface="Times New Roman" panose="02020603050405020304" pitchFamily="18" charset="0"/>
            </a:endParaRPr>
          </a:p>
        </p:txBody>
      </p:sp>
      <p:sp>
        <p:nvSpPr>
          <p:cNvPr id="18513" name="Text Box 81">
            <a:extLst>
              <a:ext uri="{FF2B5EF4-FFF2-40B4-BE49-F238E27FC236}">
                <a16:creationId xmlns:a16="http://schemas.microsoft.com/office/drawing/2014/main" xmlns="" id="{71FD5071-96C1-4330-9B27-FAF04037599A}"/>
              </a:ext>
            </a:extLst>
          </p:cNvPr>
          <p:cNvSpPr txBox="1">
            <a:spLocks noChangeArrowheads="1"/>
          </p:cNvSpPr>
          <p:nvPr/>
        </p:nvSpPr>
        <p:spPr bwMode="auto">
          <a:xfrm>
            <a:off x="228600" y="1752600"/>
            <a:ext cx="2133600" cy="30469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2400" b="1" dirty="0" smtClean="0">
                <a:latin typeface="Times New Roman" pitchFamily="18" charset="0"/>
                <a:cs typeface="Times New Roman" pitchFamily="18" charset="0"/>
              </a:rPr>
              <a:t>+ Phần1:</a:t>
            </a:r>
          </a:p>
          <a:p>
            <a:pPr algn="just"/>
            <a:r>
              <a:rPr lang="vi-VN" sz="2400" dirty="0" smtClean="0">
                <a:latin typeface="Times New Roman" pitchFamily="18" charset="0"/>
                <a:cs typeface="Times New Roman" pitchFamily="18" charset="0"/>
              </a:rPr>
              <a:t> Từ đầu …vận mệnh thế giới : </a:t>
            </a:r>
            <a:r>
              <a:rPr lang="vi-VN" sz="2400" b="1" i="1" dirty="0" smtClean="0">
                <a:latin typeface="Times New Roman" pitchFamily="18" charset="0"/>
                <a:cs typeface="Times New Roman" pitchFamily="18" charset="0"/>
              </a:rPr>
              <a:t>nguy cơ hạt nhân đe doạ sự sống trên trái đất .</a:t>
            </a:r>
          </a:p>
          <a:p>
            <a:pPr algn="ctr" eaLnBrk="1" hangingPunct="1"/>
            <a:endParaRPr lang="en-US" altLang="en-US" sz="2400" b="1" i="1" dirty="0">
              <a:latin typeface="Times New Roman" pitchFamily="18" charset="0"/>
              <a:cs typeface="Times New Roman" pitchFamily="18" charset="0"/>
            </a:endParaRPr>
          </a:p>
        </p:txBody>
      </p:sp>
      <p:sp>
        <p:nvSpPr>
          <p:cNvPr id="18514" name="Text Box 82">
            <a:extLst>
              <a:ext uri="{FF2B5EF4-FFF2-40B4-BE49-F238E27FC236}">
                <a16:creationId xmlns:a16="http://schemas.microsoft.com/office/drawing/2014/main" xmlns="" id="{7BC598B2-CF18-4C63-84B4-051C6F8A90EB}"/>
              </a:ext>
            </a:extLst>
          </p:cNvPr>
          <p:cNvSpPr txBox="1">
            <a:spLocks noChangeArrowheads="1"/>
          </p:cNvSpPr>
          <p:nvPr/>
        </p:nvSpPr>
        <p:spPr bwMode="auto">
          <a:xfrm>
            <a:off x="2514600" y="2286000"/>
            <a:ext cx="2014537" cy="30464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Phần</a:t>
            </a:r>
            <a:r>
              <a:rPr lang="en-US" altLang="en-US" sz="2400" b="1" dirty="0">
                <a:latin typeface="Times New Roman" panose="02020603050405020304" pitchFamily="18" charset="0"/>
              </a:rPr>
              <a:t> 2:</a:t>
            </a:r>
          </a:p>
          <a:p>
            <a:pPr algn="just" eaLnBrk="1" hangingPunct="1"/>
            <a:r>
              <a:rPr lang="en-US" altLang="en-US" sz="2400" b="1" dirty="0">
                <a:latin typeface="Times New Roman" panose="02020603050405020304" pitchFamily="18" charset="0"/>
              </a:rPr>
              <a:t> </a:t>
            </a:r>
            <a:r>
              <a:rPr lang="en-US" altLang="en-US" sz="2400" dirty="0" err="1">
                <a:latin typeface="Times New Roman" panose="02020603050405020304" pitchFamily="18" charset="0"/>
              </a:rPr>
              <a:t>Tiếp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toàn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thế</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giới</a:t>
            </a:r>
            <a:r>
              <a:rPr lang="en-US" altLang="en-US" sz="2400" b="1" i="1" dirty="0">
                <a:latin typeface="Times New Roman" panose="02020603050405020304" pitchFamily="18" charset="0"/>
              </a:rPr>
              <a:t> : </a:t>
            </a:r>
            <a:r>
              <a:rPr lang="en-US" altLang="en-US" sz="2400" b="1" i="1" dirty="0" err="1">
                <a:latin typeface="Times New Roman" panose="02020603050405020304" pitchFamily="18" charset="0"/>
              </a:rPr>
              <a:t>chạy</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đua</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chiến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tranh</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hạt</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nhân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là</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cực</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kỳ</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tốn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kém</a:t>
            </a:r>
            <a:r>
              <a:rPr lang="en-US" altLang="en-US" sz="2400" dirty="0">
                <a:latin typeface="Times New Roman" panose="02020603050405020304" pitchFamily="18" charset="0"/>
              </a:rPr>
              <a:t> </a:t>
            </a:r>
          </a:p>
        </p:txBody>
      </p:sp>
      <p:sp>
        <p:nvSpPr>
          <p:cNvPr id="18515" name="Text Box 83">
            <a:extLst>
              <a:ext uri="{FF2B5EF4-FFF2-40B4-BE49-F238E27FC236}">
                <a16:creationId xmlns:a16="http://schemas.microsoft.com/office/drawing/2014/main" xmlns="" id="{499CF221-9194-4E6D-B3D1-CFB9BE1E4E9A}"/>
              </a:ext>
            </a:extLst>
          </p:cNvPr>
          <p:cNvSpPr txBox="1">
            <a:spLocks noChangeArrowheads="1"/>
          </p:cNvSpPr>
          <p:nvPr/>
        </p:nvSpPr>
        <p:spPr bwMode="auto">
          <a:xfrm>
            <a:off x="4724400" y="2895600"/>
            <a:ext cx="2008188" cy="30464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Phần</a:t>
            </a:r>
            <a:r>
              <a:rPr lang="en-US" altLang="en-US" sz="2400" b="1" dirty="0">
                <a:latin typeface="Times New Roman" panose="02020603050405020304" pitchFamily="18" charset="0"/>
              </a:rPr>
              <a:t> 3:</a:t>
            </a:r>
          </a:p>
          <a:p>
            <a:pPr algn="just" eaLnBrk="1" hangingPunct="1"/>
            <a:r>
              <a:rPr lang="en-US" altLang="en-US" sz="2400" b="1" dirty="0">
                <a:latin typeface="Times New Roman" panose="02020603050405020304" pitchFamily="18" charset="0"/>
              </a:rPr>
              <a:t> </a:t>
            </a:r>
            <a:r>
              <a:rPr lang="en-US" altLang="en-US" sz="2400" dirty="0" err="1">
                <a:latin typeface="Times New Roman" panose="02020603050405020304" pitchFamily="18" charset="0"/>
              </a:rPr>
              <a:t>Tiếp</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điểm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xuất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phát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của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nó</a:t>
            </a:r>
            <a:r>
              <a:rPr lang="en-US" altLang="en-US" sz="2400" dirty="0">
                <a:latin typeface="Times New Roman" panose="02020603050405020304" pitchFamily="18" charset="0"/>
              </a:rPr>
              <a:t>: </a:t>
            </a:r>
            <a:r>
              <a:rPr lang="en-US" altLang="en-US" sz="2400" b="1" i="1" dirty="0" err="1">
                <a:latin typeface="Times New Roman" panose="02020603050405020304" pitchFamily="18" charset="0"/>
              </a:rPr>
              <a:t>chiến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tranh</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hạt</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nhân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là</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hành</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động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cực</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kỳ</a:t>
            </a:r>
            <a:r>
              <a:rPr lang="en-US" altLang="en-US" sz="2400" b="1" i="1" dirty="0">
                <a:latin typeface="Times New Roman" panose="02020603050405020304" pitchFamily="18" charset="0"/>
              </a:rPr>
              <a:t> phi </a:t>
            </a:r>
            <a:r>
              <a:rPr lang="en-US" altLang="en-US" sz="2400" b="1" i="1" dirty="0" err="1">
                <a:latin typeface="Times New Roman" panose="02020603050405020304" pitchFamily="18" charset="0"/>
              </a:rPr>
              <a:t>lý</a:t>
            </a:r>
            <a:r>
              <a:rPr lang="en-US" altLang="en-US" sz="2400" dirty="0">
                <a:latin typeface="Times New Roman" panose="02020603050405020304" pitchFamily="18" charset="0"/>
              </a:rPr>
              <a:t> </a:t>
            </a:r>
          </a:p>
        </p:txBody>
      </p:sp>
      <p:sp>
        <p:nvSpPr>
          <p:cNvPr id="18516" name="Text Box 84">
            <a:extLst>
              <a:ext uri="{FF2B5EF4-FFF2-40B4-BE49-F238E27FC236}">
                <a16:creationId xmlns:a16="http://schemas.microsoft.com/office/drawing/2014/main" xmlns="" id="{90B338A8-07C5-4D88-BA6C-9D9FBA1377A8}"/>
              </a:ext>
            </a:extLst>
          </p:cNvPr>
          <p:cNvSpPr txBox="1">
            <a:spLocks noChangeArrowheads="1"/>
          </p:cNvSpPr>
          <p:nvPr/>
        </p:nvSpPr>
        <p:spPr bwMode="auto">
          <a:xfrm>
            <a:off x="6934200" y="3733800"/>
            <a:ext cx="1676400" cy="267765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Phần</a:t>
            </a:r>
            <a:r>
              <a:rPr lang="en-US" altLang="en-US" sz="2400" b="1" dirty="0">
                <a:latin typeface="Times New Roman" panose="02020603050405020304" pitchFamily="18" charset="0"/>
              </a:rPr>
              <a:t> 4:</a:t>
            </a:r>
          </a:p>
          <a:p>
            <a:pPr algn="just" eaLnBrk="1" hangingPunct="1"/>
            <a:r>
              <a:rPr lang="en-US" altLang="en-US" sz="2400" b="1" dirty="0">
                <a:latin typeface="Times New Roman" panose="02020603050405020304" pitchFamily="18" charset="0"/>
              </a:rPr>
              <a:t> </a:t>
            </a:r>
            <a:r>
              <a:rPr lang="en-US" altLang="en-US" sz="2400" dirty="0" err="1">
                <a:latin typeface="Times New Roman" panose="02020603050405020304" pitchFamily="18" charset="0"/>
              </a:rPr>
              <a:t>Còn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lại</a:t>
            </a:r>
            <a:r>
              <a:rPr lang="en-US" altLang="en-US" sz="2400" dirty="0">
                <a:latin typeface="Times New Roman" panose="02020603050405020304" pitchFamily="18" charset="0"/>
              </a:rPr>
              <a:t>: </a:t>
            </a:r>
            <a:r>
              <a:rPr lang="vi-VN" sz="2400" b="1" i="1" kern="0" dirty="0" smtClean="0">
                <a:solidFill>
                  <a:prstClr val="black"/>
                </a:solidFill>
                <a:latin typeface="+mj-lt"/>
              </a:rPr>
              <a:t>Nhiệm vụ của chúng ta và đề nghị của nhà văn.</a:t>
            </a:r>
            <a:endParaRPr lang="en-US" altLang="en-US" sz="2400" b="1" i="1" dirty="0">
              <a:latin typeface="Times New Roman" panose="02020603050405020304" pitchFamily="18" charset="0"/>
            </a:endParaRPr>
          </a:p>
        </p:txBody>
      </p:sp>
      <p:sp>
        <p:nvSpPr>
          <p:cNvPr id="36" name="Text Box 2">
            <a:extLst>
              <a:ext uri="{FF2B5EF4-FFF2-40B4-BE49-F238E27FC236}">
                <a16:creationId xmlns:a16="http://schemas.microsoft.com/office/drawing/2014/main" xmlns="" id="{AA7547FB-9C6B-4AA1-95D5-607733971AB1}"/>
              </a:ext>
            </a:extLst>
          </p:cNvPr>
          <p:cNvSpPr txBox="1">
            <a:spLocks noChangeArrowheads="1"/>
          </p:cNvSpPr>
          <p:nvPr/>
        </p:nvSpPr>
        <p:spPr bwMode="auto">
          <a:xfrm>
            <a:off x="762000" y="304800"/>
            <a:ext cx="48006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solidFill>
                  <a:srgbClr val="FF0000"/>
                </a:solidFill>
                <a:latin typeface="Times New Roman" pitchFamily="18" charset="0"/>
                <a:cs typeface="Times New Roman" pitchFamily="18" charset="0"/>
              </a:rPr>
              <a:t>I. </a:t>
            </a:r>
            <a:r>
              <a:rPr lang="en-US" altLang="en-US" sz="2800" b="1" dirty="0" smtClean="0">
                <a:solidFill>
                  <a:srgbClr val="FF0000"/>
                </a:solidFill>
                <a:latin typeface="Times New Roman" pitchFamily="18" charset="0"/>
                <a:cs typeface="Times New Roman" pitchFamily="18" charset="0"/>
              </a:rPr>
              <a:t>TÌM </a:t>
            </a:r>
            <a:r>
              <a:rPr lang="en-US" altLang="en-US" sz="2800" b="1" dirty="0">
                <a:solidFill>
                  <a:srgbClr val="FF0000"/>
                </a:solidFill>
                <a:latin typeface="Times New Roman" pitchFamily="18" charset="0"/>
                <a:cs typeface="Times New Roman" pitchFamily="18" charset="0"/>
              </a:rPr>
              <a:t>HIỂU CHUNG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8512">
                                            <p:txEl>
                                              <p:pRg st="0" end="0"/>
                                            </p:txEl>
                                          </p:spTgt>
                                        </p:tgtEl>
                                        <p:attrNameLst>
                                          <p:attrName>style.visibility</p:attrName>
                                        </p:attrNameLst>
                                      </p:cBhvr>
                                      <p:to>
                                        <p:strVal val="visible"/>
                                      </p:to>
                                    </p:set>
                                    <p:anim calcmode="discrete" valueType="clr">
                                      <p:cBhvr override="childStyle">
                                        <p:cTn id="7" dur="80"/>
                                        <p:tgtEl>
                                          <p:spTgt spid="185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51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851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513"/>
                                        </p:tgtEl>
                                        <p:attrNameLst>
                                          <p:attrName>style.visibility</p:attrName>
                                        </p:attrNameLst>
                                      </p:cBhvr>
                                      <p:to>
                                        <p:strVal val="visible"/>
                                      </p:to>
                                    </p:set>
                                    <p:anim calcmode="lin" valueType="num">
                                      <p:cBhvr additive="base">
                                        <p:cTn id="14" dur="500" fill="hold"/>
                                        <p:tgtEl>
                                          <p:spTgt spid="18513"/>
                                        </p:tgtEl>
                                        <p:attrNameLst>
                                          <p:attrName>ppt_x</p:attrName>
                                        </p:attrNameLst>
                                      </p:cBhvr>
                                      <p:tavLst>
                                        <p:tav tm="0">
                                          <p:val>
                                            <p:strVal val="#ppt_x"/>
                                          </p:val>
                                        </p:tav>
                                        <p:tav tm="100000">
                                          <p:val>
                                            <p:strVal val="#ppt_x"/>
                                          </p:val>
                                        </p:tav>
                                      </p:tavLst>
                                    </p:anim>
                                    <p:anim calcmode="lin" valueType="num">
                                      <p:cBhvr additive="base">
                                        <p:cTn id="15" dur="500" fill="hold"/>
                                        <p:tgtEl>
                                          <p:spTgt spid="18513"/>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8514"/>
                                        </p:tgtEl>
                                        <p:attrNameLst>
                                          <p:attrName>style.visibility</p:attrName>
                                        </p:attrNameLst>
                                      </p:cBhvr>
                                      <p:to>
                                        <p:strVal val="visible"/>
                                      </p:to>
                                    </p:set>
                                    <p:anim calcmode="lin" valueType="num">
                                      <p:cBhvr>
                                        <p:cTn id="20" dur="500" fill="hold"/>
                                        <p:tgtEl>
                                          <p:spTgt spid="18514"/>
                                        </p:tgtEl>
                                        <p:attrNameLst>
                                          <p:attrName>ppt_w</p:attrName>
                                        </p:attrNameLst>
                                      </p:cBhvr>
                                      <p:tavLst>
                                        <p:tav tm="0">
                                          <p:val>
                                            <p:fltVal val="0"/>
                                          </p:val>
                                        </p:tav>
                                        <p:tav tm="100000">
                                          <p:val>
                                            <p:strVal val="#ppt_w"/>
                                          </p:val>
                                        </p:tav>
                                      </p:tavLst>
                                    </p:anim>
                                    <p:anim calcmode="lin" valueType="num">
                                      <p:cBhvr>
                                        <p:cTn id="21" dur="500" fill="hold"/>
                                        <p:tgtEl>
                                          <p:spTgt spid="18514"/>
                                        </p:tgtEl>
                                        <p:attrNameLst>
                                          <p:attrName>ppt_h</p:attrName>
                                        </p:attrNameLst>
                                      </p:cBhvr>
                                      <p:tavLst>
                                        <p:tav tm="0">
                                          <p:val>
                                            <p:fltVal val="0"/>
                                          </p:val>
                                        </p:tav>
                                        <p:tav tm="100000">
                                          <p:val>
                                            <p:strVal val="#ppt_h"/>
                                          </p:val>
                                        </p:tav>
                                      </p:tavLst>
                                    </p:anim>
                                    <p:animEffect transition="in" filter="fade">
                                      <p:cBhvr>
                                        <p:cTn id="22" dur="500"/>
                                        <p:tgtEl>
                                          <p:spTgt spid="185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8515"/>
                                        </p:tgtEl>
                                        <p:attrNameLst>
                                          <p:attrName>style.visibility</p:attrName>
                                        </p:attrNameLst>
                                      </p:cBhvr>
                                      <p:to>
                                        <p:strVal val="visible"/>
                                      </p:to>
                                    </p:set>
                                    <p:anim calcmode="lin" valueType="num">
                                      <p:cBhvr>
                                        <p:cTn id="27" dur="500" fill="hold"/>
                                        <p:tgtEl>
                                          <p:spTgt spid="18515"/>
                                        </p:tgtEl>
                                        <p:attrNameLst>
                                          <p:attrName>ppt_w</p:attrName>
                                        </p:attrNameLst>
                                      </p:cBhvr>
                                      <p:tavLst>
                                        <p:tav tm="0">
                                          <p:val>
                                            <p:fltVal val="0"/>
                                          </p:val>
                                        </p:tav>
                                        <p:tav tm="100000">
                                          <p:val>
                                            <p:strVal val="#ppt_w"/>
                                          </p:val>
                                        </p:tav>
                                      </p:tavLst>
                                    </p:anim>
                                    <p:anim calcmode="lin" valueType="num">
                                      <p:cBhvr>
                                        <p:cTn id="28" dur="500" fill="hold"/>
                                        <p:tgtEl>
                                          <p:spTgt spid="18515"/>
                                        </p:tgtEl>
                                        <p:attrNameLst>
                                          <p:attrName>ppt_h</p:attrName>
                                        </p:attrNameLst>
                                      </p:cBhvr>
                                      <p:tavLst>
                                        <p:tav tm="0">
                                          <p:val>
                                            <p:fltVal val="0"/>
                                          </p:val>
                                        </p:tav>
                                        <p:tav tm="100000">
                                          <p:val>
                                            <p:strVal val="#ppt_h"/>
                                          </p:val>
                                        </p:tav>
                                      </p:tavLst>
                                    </p:anim>
                                    <p:animEffect transition="in" filter="fade">
                                      <p:cBhvr>
                                        <p:cTn id="29" dur="500"/>
                                        <p:tgtEl>
                                          <p:spTgt spid="185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8516"/>
                                        </p:tgtEl>
                                        <p:attrNameLst>
                                          <p:attrName>style.visibility</p:attrName>
                                        </p:attrNameLst>
                                      </p:cBhvr>
                                      <p:to>
                                        <p:strVal val="visible"/>
                                      </p:to>
                                    </p:set>
                                    <p:anim calcmode="lin" valueType="num">
                                      <p:cBhvr>
                                        <p:cTn id="34" dur="500" fill="hold"/>
                                        <p:tgtEl>
                                          <p:spTgt spid="18516"/>
                                        </p:tgtEl>
                                        <p:attrNameLst>
                                          <p:attrName>ppt_w</p:attrName>
                                        </p:attrNameLst>
                                      </p:cBhvr>
                                      <p:tavLst>
                                        <p:tav tm="0">
                                          <p:val>
                                            <p:fltVal val="0"/>
                                          </p:val>
                                        </p:tav>
                                        <p:tav tm="100000">
                                          <p:val>
                                            <p:strVal val="#ppt_w"/>
                                          </p:val>
                                        </p:tav>
                                      </p:tavLst>
                                    </p:anim>
                                    <p:anim calcmode="lin" valueType="num">
                                      <p:cBhvr>
                                        <p:cTn id="35" dur="500" fill="hold"/>
                                        <p:tgtEl>
                                          <p:spTgt spid="18516"/>
                                        </p:tgtEl>
                                        <p:attrNameLst>
                                          <p:attrName>ppt_h</p:attrName>
                                        </p:attrNameLst>
                                      </p:cBhvr>
                                      <p:tavLst>
                                        <p:tav tm="0">
                                          <p:val>
                                            <p:fltVal val="0"/>
                                          </p:val>
                                        </p:tav>
                                        <p:tav tm="100000">
                                          <p:val>
                                            <p:strVal val="#ppt_h"/>
                                          </p:val>
                                        </p:tav>
                                      </p:tavLst>
                                    </p:anim>
                                    <p:animEffect transition="in" filter="fade">
                                      <p:cBhvr>
                                        <p:cTn id="36" dur="500"/>
                                        <p:tgtEl>
                                          <p:spTgt spid="18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3" grpId="0" animBg="1"/>
      <p:bldP spid="18514" grpId="0" animBg="1"/>
      <p:bldP spid="18515" grpId="0" animBg="1"/>
      <p:bldP spid="185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ho vũ khí hạt nhân Ấn Độ đáng gờm như thế nào?"/>
          <p:cNvPicPr>
            <a:picLocks noGrp="1" noChangeAspect="1" noChangeArrowheads="1"/>
          </p:cNvPicPr>
          <p:nvPr>
            <p:ph idx="1"/>
          </p:nvPr>
        </p:nvPicPr>
        <p:blipFill>
          <a:blip r:embed="rId3" cstate="print"/>
          <a:srcRect l="9880" t="9091" r="18878" b="2"/>
          <a:stretch>
            <a:fillRect/>
          </a:stretch>
        </p:blipFill>
        <p:spPr>
          <a:xfrm>
            <a:off x="2643187" y="0"/>
            <a:ext cx="6500813" cy="6858000"/>
          </a:xfrm>
          <a:noFill/>
        </p:spPr>
      </p:pic>
      <p:graphicFrame>
        <p:nvGraphicFramePr>
          <p:cNvPr id="3" name="Sơ đồ 2">
            <a:extLst>
              <a:ext uri="{FF2B5EF4-FFF2-40B4-BE49-F238E27FC236}"/>
            </a:extLst>
          </p:cNvPr>
          <p:cNvGraphicFramePr/>
          <p:nvPr/>
        </p:nvGraphicFramePr>
        <p:xfrm>
          <a:off x="136891" y="1095154"/>
          <a:ext cx="4459055" cy="54684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244" name="Hộp Văn bản 9"/>
          <p:cNvSpPr txBox="1">
            <a:spLocks noChangeArrowheads="1"/>
          </p:cNvSpPr>
          <p:nvPr/>
        </p:nvSpPr>
        <p:spPr bwMode="auto">
          <a:xfrm>
            <a:off x="291703" y="582613"/>
            <a:ext cx="5023247" cy="646112"/>
          </a:xfrm>
          <a:prstGeom prst="rect">
            <a:avLst/>
          </a:prstGeom>
          <a:noFill/>
          <a:ln w="9525">
            <a:noFill/>
            <a:miter lim="800000"/>
            <a:headEnd/>
            <a:tailEnd/>
          </a:ln>
        </p:spPr>
        <p:txBody>
          <a:bodyPr>
            <a:spAutoFit/>
          </a:bodyPr>
          <a:lstStyle/>
          <a:p>
            <a:r>
              <a:rPr lang="en-US" altLang="en-US" sz="3600" b="1" dirty="0">
                <a:solidFill>
                  <a:srgbClr val="FF0000"/>
                </a:solidFill>
                <a:latin typeface="Times New Roman" pitchFamily="18" charset="0"/>
                <a:cs typeface="Times New Roman" pitchFamily="18" charset="0"/>
              </a:rPr>
              <a:t>VŨ KHÍ HẠT NHÂN :</a:t>
            </a:r>
            <a:endParaRPr lang="en-BZ" sz="3600" dirty="0">
              <a:solidFill>
                <a:srgbClr val="FF0000"/>
              </a:solidFill>
              <a:latin typeface="Times New Roman" pitchFamily="18" charset="0"/>
              <a:cs typeface="Times New Roman" pitchFamily="18" charset="0"/>
            </a:endParaRPr>
          </a:p>
        </p:txBody>
      </p:sp>
      <p:sp>
        <p:nvSpPr>
          <p:cNvPr id="5" name="TextBox 4"/>
          <p:cNvSpPr txBox="1"/>
          <p:nvPr/>
        </p:nvSpPr>
        <p:spPr>
          <a:xfrm>
            <a:off x="228600" y="0"/>
            <a:ext cx="6903244" cy="769441"/>
          </a:xfrm>
          <a:prstGeom prst="rect">
            <a:avLst/>
          </a:prstGeom>
          <a:solidFill>
            <a:schemeClr val="bg1">
              <a:alpha val="53000"/>
            </a:schemeClr>
          </a:solidFill>
        </p:spPr>
        <p:txBody>
          <a:bodyPr wrap="square">
            <a:spAutoFit/>
          </a:bodyPr>
          <a:lstStyle/>
          <a:p>
            <a:pPr fontAlgn="auto">
              <a:spcBef>
                <a:spcPts val="0"/>
              </a:spcBef>
              <a:spcAft>
                <a:spcPts val="0"/>
              </a:spcAft>
              <a:defRPr/>
            </a:pPr>
            <a:r>
              <a:rPr lang="vi-VN"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ĐỌC – HIỂU VĂN BẢN</a:t>
            </a:r>
            <a:endParaRPr lang="en-US"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ox(in)">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graphicEl>
                                              <a:dgm id="{B895F30E-4E86-4BDB-8170-8155F7CAD1D7}"/>
                                            </p:graphicEl>
                                          </p:spTgt>
                                        </p:tgtEl>
                                        <p:attrNameLst>
                                          <p:attrName>style.visibility</p:attrName>
                                        </p:attrNameLst>
                                      </p:cBhvr>
                                      <p:to>
                                        <p:strVal val="visible"/>
                                      </p:to>
                                    </p:set>
                                    <p:animEffect transition="in" filter="wipe(up)">
                                      <p:cBhvr>
                                        <p:cTn id="17" dur="500"/>
                                        <p:tgtEl>
                                          <p:spTgt spid="3">
                                            <p:graphicEl>
                                              <a:dgm id="{B895F30E-4E86-4BDB-8170-8155F7CAD1D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graphicEl>
                                              <a:dgm id="{7CCC0384-8142-4CE2-A603-CE1DED888CCC}"/>
                                            </p:graphicEl>
                                          </p:spTgt>
                                        </p:tgtEl>
                                        <p:attrNameLst>
                                          <p:attrName>style.visibility</p:attrName>
                                        </p:attrNameLst>
                                      </p:cBhvr>
                                      <p:to>
                                        <p:strVal val="visible"/>
                                      </p:to>
                                    </p:set>
                                    <p:animEffect transition="in" filter="wipe(up)">
                                      <p:cBhvr>
                                        <p:cTn id="22" dur="500"/>
                                        <p:tgtEl>
                                          <p:spTgt spid="3">
                                            <p:graphicEl>
                                              <a:dgm id="{7CCC0384-8142-4CE2-A603-CE1DED888C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graphicEl>
                                              <a:dgm id="{A8651301-F393-4568-97B1-3AEBCAD130BE}"/>
                                            </p:graphicEl>
                                          </p:spTgt>
                                        </p:tgtEl>
                                        <p:attrNameLst>
                                          <p:attrName>style.visibility</p:attrName>
                                        </p:attrNameLst>
                                      </p:cBhvr>
                                      <p:to>
                                        <p:strVal val="visible"/>
                                      </p:to>
                                    </p:set>
                                    <p:animEffect transition="in" filter="wipe(up)">
                                      <p:cBhvr>
                                        <p:cTn id="27" dur="500"/>
                                        <p:tgtEl>
                                          <p:spTgt spid="3">
                                            <p:graphicEl>
                                              <a:dgm id="{A8651301-F393-4568-97B1-3AEBCAD130B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P spid="1024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0" y="0"/>
            <a:ext cx="8964217" cy="6845300"/>
            <a:chOff x="0" y="0"/>
            <a:chExt cx="7529" cy="4312"/>
          </a:xfrm>
        </p:grpSpPr>
        <p:pic>
          <p:nvPicPr>
            <p:cNvPr id="12291" name="Picture 4"/>
            <p:cNvPicPr>
              <a:picLocks noChangeAspect="1" noChangeArrowheads="1"/>
            </p:cNvPicPr>
            <p:nvPr/>
          </p:nvPicPr>
          <p:blipFill>
            <a:blip r:embed="rId3" cstate="print"/>
            <a:srcRect/>
            <a:stretch>
              <a:fillRect/>
            </a:stretch>
          </p:blipFill>
          <p:spPr bwMode="auto">
            <a:xfrm>
              <a:off x="0" y="0"/>
              <a:ext cx="5760" cy="4312"/>
            </a:xfrm>
            <a:prstGeom prst="rect">
              <a:avLst/>
            </a:prstGeom>
            <a:noFill/>
            <a:ln w="9525">
              <a:noFill/>
              <a:miter lim="800000"/>
              <a:headEnd/>
              <a:tailEnd/>
            </a:ln>
          </p:spPr>
        </p:pic>
        <p:sp>
          <p:nvSpPr>
            <p:cNvPr id="12292" name="Text Box 5"/>
            <p:cNvSpPr txBox="1">
              <a:spLocks noChangeArrowheads="1"/>
            </p:cNvSpPr>
            <p:nvPr/>
          </p:nvSpPr>
          <p:spPr bwMode="auto">
            <a:xfrm>
              <a:off x="5760" y="624"/>
              <a:ext cx="1769" cy="3199"/>
            </a:xfrm>
            <a:prstGeom prst="rect">
              <a:avLst/>
            </a:prstGeom>
            <a:noFill/>
            <a:ln w="9525">
              <a:noFill/>
              <a:miter lim="800000"/>
              <a:headEnd/>
              <a:tailEnd/>
            </a:ln>
          </p:spPr>
          <p:txBody>
            <a:bodyPr>
              <a:spAutoFit/>
            </a:bodyPr>
            <a:lstStyle/>
            <a:p>
              <a:pPr algn="ctr">
                <a:spcBef>
                  <a:spcPct val="50000"/>
                </a:spcBef>
              </a:pPr>
              <a:r>
                <a:rPr lang="en-US" altLang="en-US" sz="3600" b="1" dirty="0">
                  <a:solidFill>
                    <a:srgbClr val="FF0000"/>
                  </a:solidFill>
                  <a:latin typeface="Times New Roman" pitchFamily="18" charset="0"/>
                  <a:ea typeface="#9Slide03 Arima Madurai Black"/>
                  <a:cs typeface="Times New Roman" pitchFamily="18" charset="0"/>
                </a:rPr>
                <a:t>Fat-Man, </a:t>
              </a:r>
              <a:r>
                <a:rPr lang="en-US" altLang="en-US" sz="3600" b="1" dirty="0" err="1">
                  <a:solidFill>
                    <a:srgbClr val="FF0000"/>
                  </a:solidFill>
                  <a:latin typeface="Times New Roman" pitchFamily="18" charset="0"/>
                  <a:ea typeface="#9Slide03 Arima Madurai Black"/>
                  <a:cs typeface="Times New Roman" pitchFamily="18" charset="0"/>
                </a:rPr>
                <a:t>vũ</a:t>
              </a:r>
              <a:r>
                <a:rPr lang="en-US" altLang="en-US" sz="3600" b="1" dirty="0">
                  <a:solidFill>
                    <a:srgbClr val="FF0000"/>
                  </a:solidFill>
                  <a:latin typeface="Times New Roman" pitchFamily="18" charset="0"/>
                  <a:ea typeface="#9Slide03 Arima Madurai Black"/>
                  <a:cs typeface="Times New Roman" pitchFamily="18" charset="0"/>
                </a:rPr>
                <a:t> </a:t>
              </a:r>
              <a:r>
                <a:rPr lang="en-US" altLang="en-US" sz="3600" b="1" dirty="0" err="1">
                  <a:solidFill>
                    <a:srgbClr val="FF0000"/>
                  </a:solidFill>
                  <a:latin typeface="Times New Roman" pitchFamily="18" charset="0"/>
                  <a:ea typeface="#9Slide03 Arima Madurai Black"/>
                  <a:cs typeface="Times New Roman" pitchFamily="18" charset="0"/>
                </a:rPr>
                <a:t>khí</a:t>
              </a:r>
              <a:r>
                <a:rPr lang="en-US" altLang="en-US" sz="3600" b="1" dirty="0">
                  <a:solidFill>
                    <a:srgbClr val="FF0000"/>
                  </a:solidFill>
                  <a:latin typeface="Times New Roman" pitchFamily="18" charset="0"/>
                  <a:ea typeface="#9Slide03 Arima Madurai Black"/>
                  <a:cs typeface="Times New Roman" pitchFamily="18" charset="0"/>
                </a:rPr>
                <a:t> </a:t>
              </a:r>
              <a:r>
                <a:rPr lang="en-US" altLang="en-US" sz="3600" b="1" dirty="0" err="1">
                  <a:solidFill>
                    <a:srgbClr val="FF0000"/>
                  </a:solidFill>
                  <a:latin typeface="Times New Roman" pitchFamily="18" charset="0"/>
                  <a:ea typeface="#9Slide03 Arima Madurai Black"/>
                  <a:cs typeface="Times New Roman" pitchFamily="18" charset="0"/>
                </a:rPr>
                <a:t>hạt</a:t>
              </a:r>
              <a:r>
                <a:rPr lang="en-US" altLang="en-US" sz="3600" b="1" dirty="0">
                  <a:solidFill>
                    <a:srgbClr val="FF0000"/>
                  </a:solidFill>
                  <a:latin typeface="Times New Roman" pitchFamily="18" charset="0"/>
                  <a:ea typeface="#9Slide03 Arima Madurai Black"/>
                  <a:cs typeface="Times New Roman" pitchFamily="18" charset="0"/>
                </a:rPr>
                <a:t> </a:t>
              </a:r>
              <a:r>
                <a:rPr lang="en-US" altLang="en-US" sz="3600" b="1" dirty="0" err="1">
                  <a:solidFill>
                    <a:srgbClr val="FF0000"/>
                  </a:solidFill>
                  <a:latin typeface="Times New Roman" pitchFamily="18" charset="0"/>
                  <a:ea typeface="#9Slide03 Arima Madurai Black"/>
                  <a:cs typeface="Times New Roman" pitchFamily="18" charset="0"/>
                </a:rPr>
                <a:t>nhân</a:t>
              </a:r>
              <a:r>
                <a:rPr lang="en-US" altLang="en-US" sz="3600" b="1" dirty="0">
                  <a:solidFill>
                    <a:srgbClr val="FF0000"/>
                  </a:solidFill>
                  <a:latin typeface="Times New Roman" pitchFamily="18" charset="0"/>
                  <a:ea typeface="#9Slide03 Arima Madurai Black"/>
                  <a:cs typeface="Times New Roman" pitchFamily="18" charset="0"/>
                </a:rPr>
                <a:t> </a:t>
              </a:r>
              <a:r>
                <a:rPr lang="en-US" altLang="en-US" sz="3600" b="1" dirty="0" err="1">
                  <a:solidFill>
                    <a:srgbClr val="FF0000"/>
                  </a:solidFill>
                  <a:latin typeface="Times New Roman" pitchFamily="18" charset="0"/>
                  <a:ea typeface="#9Slide03 Arima Madurai Black"/>
                  <a:cs typeface="Times New Roman" pitchFamily="18" charset="0"/>
                </a:rPr>
                <a:t>có</a:t>
              </a:r>
              <a:r>
                <a:rPr lang="en-US" altLang="en-US" sz="3600" b="1" dirty="0">
                  <a:solidFill>
                    <a:srgbClr val="FF0000"/>
                  </a:solidFill>
                  <a:latin typeface="Times New Roman" pitchFamily="18" charset="0"/>
                  <a:ea typeface="#9Slide03 Arima Madurai Black"/>
                  <a:cs typeface="Times New Roman" pitchFamily="18" charset="0"/>
                </a:rPr>
                <a:t> </a:t>
              </a:r>
              <a:r>
                <a:rPr lang="en-US" altLang="en-US" sz="3600" b="1" dirty="0" err="1">
                  <a:solidFill>
                    <a:srgbClr val="FF0000"/>
                  </a:solidFill>
                  <a:latin typeface="Times New Roman" pitchFamily="18" charset="0"/>
                  <a:ea typeface="#9Slide03 Arima Madurai Black"/>
                  <a:cs typeface="Times New Roman" pitchFamily="18" charset="0"/>
                </a:rPr>
                <a:t>sức</a:t>
              </a:r>
              <a:r>
                <a:rPr lang="en-US" altLang="en-US" sz="3600" b="1" dirty="0">
                  <a:solidFill>
                    <a:srgbClr val="FF0000"/>
                  </a:solidFill>
                  <a:latin typeface="Times New Roman" pitchFamily="18" charset="0"/>
                  <a:ea typeface="#9Slide03 Arima Madurai Black"/>
                  <a:cs typeface="Times New Roman" pitchFamily="18" charset="0"/>
                </a:rPr>
                <a:t> </a:t>
              </a:r>
              <a:r>
                <a:rPr lang="en-US" altLang="en-US" sz="3600" b="1" dirty="0" err="1">
                  <a:solidFill>
                    <a:srgbClr val="FF0000"/>
                  </a:solidFill>
                  <a:latin typeface="Times New Roman" pitchFamily="18" charset="0"/>
                  <a:ea typeface="#9Slide03 Arima Madurai Black"/>
                  <a:cs typeface="Times New Roman" pitchFamily="18" charset="0"/>
                </a:rPr>
                <a:t>công</a:t>
              </a:r>
              <a:r>
                <a:rPr lang="en-US" altLang="en-US" sz="3600" b="1" dirty="0">
                  <a:solidFill>
                    <a:srgbClr val="FF0000"/>
                  </a:solidFill>
                  <a:latin typeface="Times New Roman" pitchFamily="18" charset="0"/>
                  <a:ea typeface="#9Slide03 Arima Madurai Black"/>
                  <a:cs typeface="Times New Roman" pitchFamily="18" charset="0"/>
                </a:rPr>
                <a:t> </a:t>
              </a:r>
              <a:r>
                <a:rPr lang="en-US" altLang="en-US" sz="3600" b="1" dirty="0" err="1">
                  <a:solidFill>
                    <a:srgbClr val="FF0000"/>
                  </a:solidFill>
                  <a:latin typeface="Times New Roman" pitchFamily="18" charset="0"/>
                  <a:ea typeface="#9Slide03 Arima Madurai Black"/>
                  <a:cs typeface="Times New Roman" pitchFamily="18" charset="0"/>
                </a:rPr>
                <a:t>phá</a:t>
              </a:r>
              <a:r>
                <a:rPr lang="en-US" altLang="en-US" sz="3600" b="1" dirty="0">
                  <a:solidFill>
                    <a:srgbClr val="FF0000"/>
                  </a:solidFill>
                  <a:latin typeface="Times New Roman" pitchFamily="18" charset="0"/>
                  <a:ea typeface="#9Slide03 Arima Madurai Black"/>
                  <a:cs typeface="Times New Roman" pitchFamily="18" charset="0"/>
                </a:rPr>
                <a:t> </a:t>
              </a:r>
              <a:r>
                <a:rPr lang="en-US" altLang="en-US" sz="3600" b="1" dirty="0" err="1">
                  <a:solidFill>
                    <a:srgbClr val="FF0000"/>
                  </a:solidFill>
                  <a:latin typeface="Times New Roman" pitchFamily="18" charset="0"/>
                  <a:ea typeface="#9Slide03 Arima Madurai Black"/>
                  <a:cs typeface="Times New Roman" pitchFamily="18" charset="0"/>
                </a:rPr>
                <a:t>tương</a:t>
              </a:r>
              <a:r>
                <a:rPr lang="en-US" altLang="en-US" sz="3600" b="1" dirty="0">
                  <a:solidFill>
                    <a:srgbClr val="FF0000"/>
                  </a:solidFill>
                  <a:latin typeface="Times New Roman" pitchFamily="18" charset="0"/>
                  <a:ea typeface="#9Slide03 Arima Madurai Black"/>
                  <a:cs typeface="Times New Roman" pitchFamily="18" charset="0"/>
                </a:rPr>
                <a:t> </a:t>
              </a:r>
              <a:r>
                <a:rPr lang="en-US" altLang="en-US" sz="3600" b="1" dirty="0" err="1">
                  <a:solidFill>
                    <a:srgbClr val="FF0000"/>
                  </a:solidFill>
                  <a:latin typeface="Times New Roman" pitchFamily="18" charset="0"/>
                  <a:ea typeface="#9Slide03 Arima Madurai Black"/>
                  <a:cs typeface="Times New Roman" pitchFamily="18" charset="0"/>
                </a:rPr>
                <a:t>đương</a:t>
              </a:r>
              <a:r>
                <a:rPr lang="en-US" altLang="en-US" sz="3600" b="1" dirty="0">
                  <a:solidFill>
                    <a:srgbClr val="FF0000"/>
                  </a:solidFill>
                  <a:latin typeface="Times New Roman" pitchFamily="18" charset="0"/>
                  <a:ea typeface="#9Slide03 Arima Madurai Black"/>
                  <a:cs typeface="Times New Roman" pitchFamily="18" charset="0"/>
                </a:rPr>
                <a:t> 10 </a:t>
              </a:r>
              <a:r>
                <a:rPr lang="en-US" altLang="en-US" sz="3600" b="1" dirty="0" err="1">
                  <a:solidFill>
                    <a:srgbClr val="FF0000"/>
                  </a:solidFill>
                  <a:latin typeface="Times New Roman" pitchFamily="18" charset="0"/>
                  <a:ea typeface="#9Slide03 Arima Madurai Black"/>
                  <a:cs typeface="Times New Roman" pitchFamily="18" charset="0"/>
                </a:rPr>
                <a:t>triệu</a:t>
              </a:r>
              <a:r>
                <a:rPr lang="en-US" altLang="en-US" sz="3600" b="1" dirty="0">
                  <a:solidFill>
                    <a:srgbClr val="FF0000"/>
                  </a:solidFill>
                  <a:latin typeface="Times New Roman" pitchFamily="18" charset="0"/>
                  <a:ea typeface="#9Slide03 Arima Madurai Black"/>
                  <a:cs typeface="Times New Roman" pitchFamily="18" charset="0"/>
                </a:rPr>
                <a:t> </a:t>
              </a:r>
              <a:r>
                <a:rPr lang="en-US" altLang="en-US" sz="3600" b="1" dirty="0" err="1">
                  <a:solidFill>
                    <a:srgbClr val="FF0000"/>
                  </a:solidFill>
                  <a:latin typeface="Times New Roman" pitchFamily="18" charset="0"/>
                  <a:ea typeface="#9Slide03 Arima Madurai Black"/>
                  <a:cs typeface="Times New Roman" pitchFamily="18" charset="0"/>
                </a:rPr>
                <a:t>tấn</a:t>
              </a:r>
              <a:r>
                <a:rPr lang="en-US" altLang="en-US" sz="3600" b="1" dirty="0">
                  <a:solidFill>
                    <a:srgbClr val="FF0000"/>
                  </a:solidFill>
                  <a:latin typeface="Times New Roman" pitchFamily="18" charset="0"/>
                  <a:ea typeface="#9Slide03 Arima Madurai Black"/>
                  <a:cs typeface="Times New Roman" pitchFamily="18" charset="0"/>
                </a:rPr>
                <a:t> </a:t>
              </a:r>
              <a:r>
                <a:rPr lang="en-US" altLang="en-US" sz="3600" b="1" dirty="0" err="1">
                  <a:solidFill>
                    <a:srgbClr val="FF0000"/>
                  </a:solidFill>
                  <a:latin typeface="Times New Roman" pitchFamily="18" charset="0"/>
                  <a:ea typeface="#9Slide03 Arima Madurai Black"/>
                  <a:cs typeface="Times New Roman" pitchFamily="18" charset="0"/>
                </a:rPr>
                <a:t>thuốc</a:t>
              </a:r>
              <a:r>
                <a:rPr lang="en-US" altLang="en-US" sz="3600" b="1" dirty="0">
                  <a:solidFill>
                    <a:srgbClr val="FF0000"/>
                  </a:solidFill>
                  <a:latin typeface="Times New Roman" pitchFamily="18" charset="0"/>
                  <a:ea typeface="#9Slide03 Arima Madurai Black"/>
                  <a:cs typeface="Times New Roman" pitchFamily="18" charset="0"/>
                </a:rPr>
                <a:t> </a:t>
              </a:r>
              <a:r>
                <a:rPr lang="en-US" altLang="en-US" sz="3600" b="1" dirty="0" err="1">
                  <a:solidFill>
                    <a:srgbClr val="FF0000"/>
                  </a:solidFill>
                  <a:latin typeface="Times New Roman" pitchFamily="18" charset="0"/>
                  <a:ea typeface="#9Slide03 Arima Madurai Black"/>
                  <a:cs typeface="Times New Roman" pitchFamily="18" charset="0"/>
                </a:rPr>
                <a:t>nổ</a:t>
              </a:r>
              <a:endParaRPr lang="en-US" altLang="en-US" sz="3600" b="1" dirty="0">
                <a:solidFill>
                  <a:srgbClr val="FF0000"/>
                </a:solidFill>
                <a:latin typeface="Times New Roman" pitchFamily="18" charset="0"/>
                <a:ea typeface="#9Slide03 Arima Madurai Black"/>
                <a:cs typeface="Times New Roman" pitchFamily="18" charset="0"/>
              </a:endParaRPr>
            </a:p>
          </p:txBody>
        </p:sp>
      </p:grpSp>
    </p:spTree>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cstate="print"/>
          <a:srcRect/>
          <a:stretch>
            <a:fillRect/>
          </a:stretch>
        </p:blipFill>
        <p:spPr bwMode="auto">
          <a:xfrm>
            <a:off x="0" y="14288"/>
            <a:ext cx="9144000" cy="6858000"/>
          </a:xfrm>
          <a:prstGeom prst="rect">
            <a:avLst/>
          </a:prstGeom>
          <a:noFill/>
          <a:ln w="9525">
            <a:noFill/>
            <a:miter lim="800000"/>
            <a:headEnd/>
            <a:tailEnd/>
          </a:ln>
        </p:spPr>
      </p:pic>
      <p:sp>
        <p:nvSpPr>
          <p:cNvPr id="13315" name="Rectangle 5"/>
          <p:cNvSpPr>
            <a:spLocks noChangeArrowheads="1"/>
          </p:cNvSpPr>
          <p:nvPr/>
        </p:nvSpPr>
        <p:spPr bwMode="auto">
          <a:xfrm rot="10759807" flipV="1">
            <a:off x="6395209" y="3425844"/>
            <a:ext cx="2728913" cy="3416320"/>
          </a:xfrm>
          <a:prstGeom prst="rect">
            <a:avLst/>
          </a:prstGeom>
          <a:noFill/>
          <a:ln w="9525">
            <a:noFill/>
            <a:miter lim="800000"/>
            <a:headEnd/>
            <a:tailEnd/>
          </a:ln>
        </p:spPr>
        <p:txBody>
          <a:bodyPr anchor="ctr">
            <a:spAutoFit/>
          </a:bodyPr>
          <a:lstStyle/>
          <a:p>
            <a:pPr algn="ctr"/>
            <a:r>
              <a:rPr lang="en-US" altLang="en-US" sz="2400" b="1" dirty="0" err="1">
                <a:solidFill>
                  <a:srgbClr val="0000CC"/>
                </a:solidFill>
                <a:latin typeface="Times New Roman" pitchFamily="18" charset="0"/>
                <a:ea typeface="#9Slide03 Arima Madurai Black"/>
                <a:cs typeface="Times New Roman" pitchFamily="18" charset="0"/>
              </a:rPr>
              <a:t>Năm</a:t>
            </a:r>
            <a:r>
              <a:rPr lang="en-US" altLang="en-US" sz="2400" b="1" dirty="0">
                <a:solidFill>
                  <a:srgbClr val="0000CC"/>
                </a:solidFill>
                <a:latin typeface="Times New Roman" pitchFamily="18" charset="0"/>
                <a:ea typeface="#9Slide03 Arima Madurai Black"/>
                <a:cs typeface="Times New Roman" pitchFamily="18" charset="0"/>
              </a:rPr>
              <a:t> 2001, </a:t>
            </a:r>
            <a:r>
              <a:rPr lang="en-US" altLang="en-US" sz="2400" b="1" dirty="0" err="1">
                <a:solidFill>
                  <a:srgbClr val="0000CC"/>
                </a:solidFill>
                <a:latin typeface="Times New Roman" pitchFamily="18" charset="0"/>
                <a:ea typeface="#9Slide03 Arima Madurai Black"/>
                <a:cs typeface="Times New Roman" pitchFamily="18" charset="0"/>
              </a:rPr>
              <a:t>Ấn</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Độ</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đã</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mua</a:t>
            </a:r>
            <a:r>
              <a:rPr lang="en-US" altLang="en-US" sz="2400" b="1" dirty="0">
                <a:solidFill>
                  <a:srgbClr val="0000CC"/>
                </a:solidFill>
                <a:latin typeface="Times New Roman" pitchFamily="18" charset="0"/>
                <a:ea typeface="#9Slide03 Arima Madurai Black"/>
                <a:cs typeface="Times New Roman" pitchFamily="18" charset="0"/>
              </a:rPr>
              <a:t> 60 </a:t>
            </a:r>
            <a:r>
              <a:rPr lang="en-US" altLang="en-US" sz="2400" b="1" dirty="0" err="1">
                <a:solidFill>
                  <a:srgbClr val="0000CC"/>
                </a:solidFill>
                <a:latin typeface="Times New Roman" pitchFamily="18" charset="0"/>
                <a:ea typeface="#9Slide03 Arima Madurai Black"/>
                <a:cs typeface="Times New Roman" pitchFamily="18" charset="0"/>
              </a:rPr>
              <a:t>chiến</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đấu</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cơ</a:t>
            </a:r>
            <a:r>
              <a:rPr lang="en-US" altLang="en-US" sz="2400" b="1" dirty="0">
                <a:solidFill>
                  <a:srgbClr val="0000CC"/>
                </a:solidFill>
                <a:latin typeface="Times New Roman" pitchFamily="18" charset="0"/>
                <a:ea typeface="#9Slide03 Arima Madurai Black"/>
                <a:cs typeface="Times New Roman" pitchFamily="18" charset="0"/>
              </a:rPr>
              <a:t> Sukhoi-30. </a:t>
            </a:r>
            <a:r>
              <a:rPr lang="en-US" altLang="en-US" sz="2400" b="1" dirty="0" err="1">
                <a:solidFill>
                  <a:srgbClr val="0000CC"/>
                </a:solidFill>
                <a:latin typeface="Times New Roman" pitchFamily="18" charset="0"/>
                <a:ea typeface="#9Slide03 Arima Madurai Black"/>
                <a:cs typeface="Times New Roman" pitchFamily="18" charset="0"/>
              </a:rPr>
              <a:t>Chiếc</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phản</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lực</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cơ</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hai</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chỗ</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có</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thể</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tải</a:t>
            </a:r>
            <a:r>
              <a:rPr lang="en-US" altLang="en-US" sz="2400" b="1" dirty="0">
                <a:solidFill>
                  <a:srgbClr val="0000CC"/>
                </a:solidFill>
                <a:latin typeface="Times New Roman" pitchFamily="18" charset="0"/>
                <a:ea typeface="#9Slide03 Arima Madurai Black"/>
                <a:cs typeface="Times New Roman" pitchFamily="18" charset="0"/>
              </a:rPr>
              <a:t> 8 </a:t>
            </a:r>
            <a:r>
              <a:rPr lang="en-US" altLang="en-US" sz="2400" b="1" dirty="0" err="1">
                <a:solidFill>
                  <a:srgbClr val="0000CC"/>
                </a:solidFill>
                <a:latin typeface="Times New Roman" pitchFamily="18" charset="0"/>
                <a:ea typeface="#9Slide03 Arima Madurai Black"/>
                <a:cs typeface="Times New Roman" pitchFamily="18" charset="0"/>
              </a:rPr>
              <a:t>tấn</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vũ</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khí</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bao</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gồm</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bom</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hạt</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nhân</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và</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có</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vận</a:t>
            </a:r>
            <a:r>
              <a:rPr lang="en-US" altLang="en-US" sz="2400" b="1" dirty="0">
                <a:solidFill>
                  <a:srgbClr val="0000CC"/>
                </a:solidFill>
                <a:latin typeface="Times New Roman" pitchFamily="18" charset="0"/>
                <a:ea typeface="#9Slide03 Arima Madurai Black"/>
                <a:cs typeface="Times New Roman" pitchFamily="18" charset="0"/>
              </a:rPr>
              <a:t> </a:t>
            </a:r>
            <a:r>
              <a:rPr lang="en-US" altLang="en-US" sz="2400" b="1" dirty="0" err="1">
                <a:solidFill>
                  <a:srgbClr val="0000CC"/>
                </a:solidFill>
                <a:latin typeface="Times New Roman" pitchFamily="18" charset="0"/>
                <a:ea typeface="#9Slide03 Arima Madurai Black"/>
                <a:cs typeface="Times New Roman" pitchFamily="18" charset="0"/>
              </a:rPr>
              <a:t>tốc</a:t>
            </a:r>
            <a:r>
              <a:rPr lang="en-US" altLang="en-US" sz="2400" b="1" dirty="0">
                <a:solidFill>
                  <a:srgbClr val="0000CC"/>
                </a:solidFill>
                <a:latin typeface="Times New Roman" pitchFamily="18" charset="0"/>
                <a:ea typeface="#9Slide03 Arima Madurai Black"/>
                <a:cs typeface="Times New Roman" pitchFamily="18" charset="0"/>
              </a:rPr>
              <a:t> 3.200 km/</a:t>
            </a:r>
            <a:r>
              <a:rPr lang="en-US" altLang="en-US" sz="2400" b="1" dirty="0" err="1">
                <a:solidFill>
                  <a:srgbClr val="0000CC"/>
                </a:solidFill>
                <a:latin typeface="Times New Roman" pitchFamily="18" charset="0"/>
                <a:ea typeface="#9Slide03 Arima Madurai Black"/>
                <a:cs typeface="Times New Roman" pitchFamily="18" charset="0"/>
              </a:rPr>
              <a:t>giờ</a:t>
            </a:r>
            <a:r>
              <a:rPr lang="en-US" altLang="en-US" sz="2400" b="1" dirty="0">
                <a:solidFill>
                  <a:srgbClr val="0000CC"/>
                </a:solidFill>
                <a:latin typeface="Times New Roman" pitchFamily="18" charset="0"/>
                <a:ea typeface="#9Slide03 Arima Madurai Black"/>
                <a:cs typeface="Times New Roman" pitchFamily="18" charset="0"/>
              </a:rPr>
              <a:t>. </a:t>
            </a:r>
          </a:p>
        </p:txBody>
      </p:sp>
      <p:sp>
        <p:nvSpPr>
          <p:cNvPr id="13316" name="Rectangle 7"/>
          <p:cNvSpPr>
            <a:spLocks noChangeArrowheads="1"/>
          </p:cNvSpPr>
          <p:nvPr/>
        </p:nvSpPr>
        <p:spPr bwMode="auto">
          <a:xfrm rot="10796572" flipV="1">
            <a:off x="791766" y="19399"/>
            <a:ext cx="7896225" cy="1077218"/>
          </a:xfrm>
          <a:prstGeom prst="rect">
            <a:avLst/>
          </a:prstGeom>
          <a:noFill/>
          <a:ln w="9525">
            <a:noFill/>
            <a:miter lim="800000"/>
            <a:headEnd/>
            <a:tailEnd/>
          </a:ln>
        </p:spPr>
        <p:txBody>
          <a:bodyPr anchor="ctr">
            <a:spAutoFit/>
          </a:bodyPr>
          <a:lstStyle/>
          <a:p>
            <a:r>
              <a:rPr lang="en-US" altLang="en-US" sz="3200" b="1" dirty="0" err="1">
                <a:latin typeface="Times New Roman" pitchFamily="18" charset="0"/>
                <a:ea typeface="#9Slide03 Arima Madurai Black"/>
                <a:cs typeface="Times New Roman" pitchFamily="18" charset="0"/>
              </a:rPr>
              <a:t>Phản</a:t>
            </a:r>
            <a:r>
              <a:rPr lang="en-US" altLang="en-US" sz="3200" b="1" dirty="0">
                <a:latin typeface="Times New Roman" pitchFamily="18" charset="0"/>
                <a:ea typeface="#9Slide03 Arima Madurai Black"/>
                <a:cs typeface="Times New Roman" pitchFamily="18" charset="0"/>
              </a:rPr>
              <a:t> </a:t>
            </a:r>
            <a:r>
              <a:rPr lang="en-US" altLang="en-US" sz="3200" b="1" dirty="0" err="1">
                <a:latin typeface="Times New Roman" pitchFamily="18" charset="0"/>
                <a:ea typeface="#9Slide03 Arima Madurai Black"/>
                <a:cs typeface="Times New Roman" pitchFamily="18" charset="0"/>
              </a:rPr>
              <a:t>lực</a:t>
            </a:r>
            <a:r>
              <a:rPr lang="en-US" altLang="en-US" sz="3200" b="1" dirty="0">
                <a:latin typeface="Times New Roman" pitchFamily="18" charset="0"/>
                <a:ea typeface="#9Slide03 Arima Madurai Black"/>
                <a:cs typeface="Times New Roman" pitchFamily="18" charset="0"/>
              </a:rPr>
              <a:t> </a:t>
            </a:r>
            <a:r>
              <a:rPr lang="en-US" altLang="en-US" sz="3200" b="1" dirty="0" err="1">
                <a:latin typeface="Times New Roman" pitchFamily="18" charset="0"/>
                <a:ea typeface="#9Slide03 Arima Madurai Black"/>
                <a:cs typeface="Times New Roman" pitchFamily="18" charset="0"/>
              </a:rPr>
              <a:t>Sukhoi</a:t>
            </a:r>
            <a:r>
              <a:rPr lang="en-US" altLang="en-US" sz="3200" b="1" dirty="0">
                <a:latin typeface="Times New Roman" pitchFamily="18" charset="0"/>
                <a:ea typeface="#9Slide03 Arima Madurai Black"/>
                <a:cs typeface="Times New Roman" pitchFamily="18" charset="0"/>
              </a:rPr>
              <a:t> – 30MKI </a:t>
            </a:r>
            <a:r>
              <a:rPr lang="en-US" altLang="en-US" sz="3200" b="1" dirty="0" err="1">
                <a:latin typeface="Times New Roman" pitchFamily="18" charset="0"/>
                <a:ea typeface="#9Slide03 Arima Madurai Black"/>
                <a:cs typeface="Times New Roman" pitchFamily="18" charset="0"/>
              </a:rPr>
              <a:t>có</a:t>
            </a:r>
            <a:r>
              <a:rPr lang="en-US" altLang="en-US" sz="3200" b="1" dirty="0">
                <a:latin typeface="Times New Roman" pitchFamily="18" charset="0"/>
                <a:ea typeface="#9Slide03 Arima Madurai Black"/>
                <a:cs typeface="Times New Roman" pitchFamily="18" charset="0"/>
              </a:rPr>
              <a:t> </a:t>
            </a:r>
            <a:r>
              <a:rPr lang="en-US" altLang="en-US" sz="3200" b="1" dirty="0" err="1">
                <a:latin typeface="Times New Roman" pitchFamily="18" charset="0"/>
                <a:ea typeface="#9Slide03 Arima Madurai Black"/>
                <a:cs typeface="Times New Roman" pitchFamily="18" charset="0"/>
              </a:rPr>
              <a:t>thể</a:t>
            </a:r>
            <a:r>
              <a:rPr lang="en-US" altLang="en-US" sz="3200" b="1" dirty="0">
                <a:latin typeface="Times New Roman" pitchFamily="18" charset="0"/>
                <a:ea typeface="#9Slide03 Arima Madurai Black"/>
                <a:cs typeface="Times New Roman" pitchFamily="18" charset="0"/>
              </a:rPr>
              <a:t> </a:t>
            </a:r>
            <a:r>
              <a:rPr lang="en-US" altLang="en-US" sz="3200" b="1" dirty="0" err="1">
                <a:latin typeface="Times New Roman" pitchFamily="18" charset="0"/>
                <a:ea typeface="#9Slide03 Arima Madurai Black"/>
                <a:cs typeface="Times New Roman" pitchFamily="18" charset="0"/>
              </a:rPr>
              <a:t>tải</a:t>
            </a:r>
            <a:r>
              <a:rPr lang="en-US" altLang="en-US" sz="3200" b="1" dirty="0">
                <a:latin typeface="Times New Roman" pitchFamily="18" charset="0"/>
                <a:ea typeface="#9Slide03 Arima Madurai Black"/>
                <a:cs typeface="Times New Roman" pitchFamily="18" charset="0"/>
              </a:rPr>
              <a:t> </a:t>
            </a:r>
            <a:r>
              <a:rPr lang="en-US" altLang="en-US" sz="3200" b="1" dirty="0" err="1">
                <a:latin typeface="Times New Roman" pitchFamily="18" charset="0"/>
                <a:ea typeface="#9Slide03 Arima Madurai Black"/>
                <a:cs typeface="Times New Roman" pitchFamily="18" charset="0"/>
              </a:rPr>
              <a:t>được</a:t>
            </a:r>
            <a:r>
              <a:rPr lang="en-US" altLang="en-US" sz="3200" b="1" dirty="0">
                <a:latin typeface="Times New Roman" pitchFamily="18" charset="0"/>
                <a:ea typeface="#9Slide03 Arima Madurai Black"/>
                <a:cs typeface="Times New Roman" pitchFamily="18" charset="0"/>
              </a:rPr>
              <a:t> </a:t>
            </a:r>
            <a:r>
              <a:rPr lang="en-US" altLang="en-US" sz="3200" b="1" dirty="0" err="1">
                <a:latin typeface="Times New Roman" pitchFamily="18" charset="0"/>
                <a:ea typeface="#9Slide03 Arima Madurai Black"/>
                <a:cs typeface="Times New Roman" pitchFamily="18" charset="0"/>
              </a:rPr>
              <a:t>vũ</a:t>
            </a:r>
            <a:r>
              <a:rPr lang="en-US" altLang="en-US" sz="3200" b="1" dirty="0">
                <a:latin typeface="Times New Roman" pitchFamily="18" charset="0"/>
                <a:ea typeface="#9Slide03 Arima Madurai Black"/>
                <a:cs typeface="Times New Roman" pitchFamily="18" charset="0"/>
              </a:rPr>
              <a:t> </a:t>
            </a:r>
            <a:r>
              <a:rPr lang="en-US" altLang="en-US" sz="3200" b="1" dirty="0" err="1">
                <a:latin typeface="Times New Roman" pitchFamily="18" charset="0"/>
                <a:ea typeface="#9Slide03 Arima Madurai Black"/>
                <a:cs typeface="Times New Roman" pitchFamily="18" charset="0"/>
              </a:rPr>
              <a:t>khí</a:t>
            </a:r>
            <a:r>
              <a:rPr lang="en-US" altLang="en-US" sz="3200" b="1" dirty="0">
                <a:latin typeface="Times New Roman" pitchFamily="18" charset="0"/>
                <a:ea typeface="#9Slide03 Arima Madurai Black"/>
                <a:cs typeface="Times New Roman" pitchFamily="18" charset="0"/>
              </a:rPr>
              <a:t> </a:t>
            </a:r>
            <a:r>
              <a:rPr lang="en-US" altLang="en-US" sz="3200" b="1" dirty="0" err="1">
                <a:latin typeface="Times New Roman" pitchFamily="18" charset="0"/>
                <a:ea typeface="#9Slide03 Arima Madurai Black"/>
                <a:cs typeface="Times New Roman" pitchFamily="18" charset="0"/>
              </a:rPr>
              <a:t>hạt</a:t>
            </a:r>
            <a:r>
              <a:rPr lang="en-US" altLang="en-US" sz="3200" b="1" dirty="0">
                <a:latin typeface="Times New Roman" pitchFamily="18" charset="0"/>
                <a:ea typeface="#9Slide03 Arima Madurai Black"/>
                <a:cs typeface="Times New Roman" pitchFamily="18" charset="0"/>
              </a:rPr>
              <a:t> </a:t>
            </a:r>
            <a:r>
              <a:rPr lang="en-US" altLang="en-US" sz="3200" b="1" dirty="0" err="1">
                <a:latin typeface="Times New Roman" pitchFamily="18" charset="0"/>
                <a:ea typeface="#9Slide03 Arima Madurai Black"/>
                <a:cs typeface="Times New Roman" pitchFamily="18" charset="0"/>
              </a:rPr>
              <a:t>nhân</a:t>
            </a:r>
            <a:endParaRPr lang="en-US" altLang="en-US" sz="3200" b="1" dirty="0">
              <a:latin typeface="Times New Roman" pitchFamily="18" charset="0"/>
              <a:ea typeface="#9Slide03 Arima Madurai Black"/>
              <a:cs typeface="Times New Roman" pitchFamily="18" charset="0"/>
            </a:endParaRPr>
          </a:p>
        </p:txBody>
      </p:sp>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extLst>
          </p:cNvPr>
          <p:cNvSpPr/>
          <p:nvPr/>
        </p:nvSpPr>
        <p:spPr>
          <a:xfrm>
            <a:off x="685800" y="1524000"/>
            <a:ext cx="8077200" cy="2133600"/>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Char char="-"/>
              <a:defRPr/>
            </a:pPr>
            <a:r>
              <a:rPr lang="en-US" sz="2800" b="1" dirty="0" smtClean="0"/>
              <a:t> </a:t>
            </a:r>
            <a:r>
              <a:rPr lang="en-US" sz="2800" b="1" dirty="0" smtClean="0">
                <a:latin typeface="Times New Roman" pitchFamily="18" charset="0"/>
                <a:cs typeface="Times New Roman" pitchFamily="18" charset="0"/>
              </a:rPr>
              <a:t>UNICEF</a:t>
            </a:r>
            <a:r>
              <a:rPr lang="en-US" sz="2800" dirty="0" smtClean="0">
                <a:latin typeface="Times New Roman" pitchFamily="18" charset="0"/>
                <a:cs typeface="Times New Roman" pitchFamily="18" charset="0"/>
              </a:rPr>
              <a:t> (The United Nations Children’s Fund) : </a:t>
            </a:r>
            <a:r>
              <a:rPr lang="en-US" sz="2800" dirty="0" err="1" smtClean="0">
                <a:latin typeface="Times New Roman" pitchFamily="18" charset="0"/>
                <a:cs typeface="Times New Roman" pitchFamily="18" charset="0"/>
              </a:rPr>
              <a:t>quỹ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Quốc</a:t>
            </a:r>
            <a:endParaRPr lang="en-US" sz="2800" dirty="0" smtClean="0">
              <a:latin typeface="Times New Roman" pitchFamily="18" charset="0"/>
              <a:cs typeface="Times New Roman" pitchFamily="18" charset="0"/>
            </a:endParaRPr>
          </a:p>
          <a:p>
            <a:pPr fontAlgn="auto">
              <a:spcBef>
                <a:spcPts val="0"/>
              </a:spcBef>
              <a:spcAft>
                <a:spcPts val="0"/>
              </a:spcAft>
              <a:buFontTx/>
              <a:buChar char="-"/>
              <a:defRPr/>
            </a:pPr>
            <a:r>
              <a:rPr lang="en-US" sz="2800" b="1" dirty="0" smtClean="0">
                <a:latin typeface="Times New Roman" pitchFamily="18" charset="0"/>
                <a:cs typeface="Times New Roman" pitchFamily="18" charset="0"/>
              </a:rPr>
              <a:t> FAO</a:t>
            </a:r>
            <a:r>
              <a:rPr lang="en-US" sz="2800" dirty="0" smtClean="0">
                <a:latin typeface="Times New Roman" pitchFamily="18" charset="0"/>
                <a:cs typeface="Times New Roman" pitchFamily="18" charset="0"/>
              </a:rPr>
              <a:t> (Food and Agriculture Organization): </a:t>
            </a:r>
            <a:r>
              <a:rPr lang="en-US" sz="2800" dirty="0" err="1" smtClean="0">
                <a:latin typeface="Times New Roman" pitchFamily="18" charset="0"/>
                <a:cs typeface="Times New Roman" pitchFamily="18" charset="0"/>
              </a:rPr>
              <a:t>Tổ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nghiệp</a:t>
            </a:r>
            <a:endParaRPr lang="en-US" sz="2800" dirty="0" smtClean="0">
              <a:latin typeface="Times New Roman" pitchFamily="18" charset="0"/>
              <a:cs typeface="Times New Roman" pitchFamily="18" charset="0"/>
            </a:endParaRPr>
          </a:p>
        </p:txBody>
      </p:sp>
      <p:sp>
        <p:nvSpPr>
          <p:cNvPr id="5" name="Rectangle 4"/>
          <p:cNvSpPr/>
          <p:nvPr/>
        </p:nvSpPr>
        <p:spPr>
          <a:xfrm>
            <a:off x="1905000" y="228600"/>
            <a:ext cx="5486400" cy="1077218"/>
          </a:xfrm>
          <a:prstGeom prst="rect">
            <a:avLst/>
          </a:prstGeom>
          <a:solidFill>
            <a:schemeClr val="accent5">
              <a:lumMod val="20000"/>
              <a:lumOff val="80000"/>
            </a:schemeClr>
          </a:solidFill>
        </p:spPr>
        <p:txBody>
          <a:bodyPr wrap="square">
            <a:spAutoFit/>
          </a:bodyPr>
          <a:lstStyle/>
          <a:p>
            <a:pPr algn="ctr"/>
            <a:r>
              <a:rPr lang="en-US" sz="3200" dirty="0" err="1" smtClean="0">
                <a:solidFill>
                  <a:srgbClr val="FF0000"/>
                </a:solidFill>
                <a:latin typeface="Times New Roman" pitchFamily="18" charset="0"/>
                <a:cs typeface="Times New Roman" pitchFamily="18" charset="0"/>
              </a:rPr>
              <a:t>Nghĩa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dùng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tắt</a:t>
            </a:r>
            <a:r>
              <a:rPr lang="en-US" sz="3200" dirty="0" smtClean="0">
                <a:solidFill>
                  <a:srgbClr val="FF0000"/>
                </a:solidFill>
                <a:latin typeface="Times New Roman" pitchFamily="18" charset="0"/>
                <a:cs typeface="Times New Roman" pitchFamily="18" charset="0"/>
              </a:rPr>
              <a:t>  </a:t>
            </a:r>
          </a:p>
          <a:p>
            <a:pPr algn="ct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tổ</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quốc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tế</a:t>
            </a:r>
            <a:r>
              <a:rPr lang="en-US" sz="3200"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6" name="Rectangle: Rounded Corners 3">
            <a:extLst>
              <a:ext uri="{FF2B5EF4-FFF2-40B4-BE49-F238E27FC236}"/>
            </a:extLst>
          </p:cNvPr>
          <p:cNvSpPr/>
          <p:nvPr/>
        </p:nvSpPr>
        <p:spPr>
          <a:xfrm>
            <a:off x="609600" y="4114800"/>
            <a:ext cx="8077200" cy="2133600"/>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r>
              <a:rPr lang="en-US" sz="3200" b="1" dirty="0" err="1" smtClean="0">
                <a:solidFill>
                  <a:schemeClr val="tx1"/>
                </a:solidFill>
                <a:latin typeface="Times New Roman" pitchFamily="18" charset="0"/>
                <a:cs typeface="Times New Roman" pitchFamily="18" charset="0"/>
              </a:rPr>
              <a:t>Ngoài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ra</a:t>
            </a:r>
            <a:endParaRPr lang="en-US" sz="3200" b="1" dirty="0" smtClean="0">
              <a:solidFill>
                <a:schemeClr val="tx1"/>
              </a:solidFill>
              <a:latin typeface="Times New Roman" pitchFamily="18" charset="0"/>
              <a:cs typeface="Times New Roman" pitchFamily="18" charset="0"/>
            </a:endParaRPr>
          </a:p>
          <a:p>
            <a:pPr>
              <a:buFontTx/>
              <a:buChar char="-"/>
            </a:pPr>
            <a:r>
              <a:rPr lang="en-US" sz="2400" b="1" dirty="0" smtClean="0">
                <a:latin typeface="Times New Roman" pitchFamily="18" charset="0"/>
                <a:cs typeface="Times New Roman" pitchFamily="18" charset="0"/>
              </a:rPr>
              <a:t>WHO</a:t>
            </a:r>
            <a:r>
              <a:rPr lang="en-US" sz="2400" dirty="0" smtClean="0">
                <a:latin typeface="Times New Roman" pitchFamily="18" charset="0"/>
                <a:cs typeface="Times New Roman" pitchFamily="18" charset="0"/>
              </a:rPr>
              <a:t> (World Health Organization):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chức</a:t>
            </a:r>
            <a:r>
              <a:rPr lang="en-US" sz="2400" dirty="0" smtClean="0">
                <a:latin typeface="Times New Roman" pitchFamily="18" charset="0"/>
                <a:cs typeface="Times New Roman" pitchFamily="18" charset="0"/>
              </a:rPr>
              <a:t> y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endParaRPr lang="en-US" sz="2400" dirty="0" smtClean="0">
              <a:latin typeface="Times New Roman" pitchFamily="18" charset="0"/>
              <a:cs typeface="Times New Roman" pitchFamily="18" charset="0"/>
            </a:endParaRPr>
          </a:p>
          <a:p>
            <a:pPr>
              <a:buFontTx/>
              <a:buChar char="-"/>
            </a:pPr>
            <a:r>
              <a:rPr lang="vi-VN" sz="2400" b="1" dirty="0" smtClean="0">
                <a:latin typeface="Times New Roman" pitchFamily="18" charset="0"/>
                <a:cs typeface="Times New Roman" pitchFamily="18" charset="0"/>
              </a:rPr>
              <a:t>UNESCO</a:t>
            </a:r>
            <a:r>
              <a:rPr lang="vi-VN" sz="2400" dirty="0" smtClean="0">
                <a:latin typeface="Times New Roman" pitchFamily="18" charset="0"/>
                <a:cs typeface="Times New Roman" pitchFamily="18" charset="0"/>
              </a:rPr>
              <a:t> (United Nations Educational, Scientific and Cultural Organization) : tổ chức giáo dục, khoa học và văn hóa</a:t>
            </a:r>
          </a:p>
          <a:p>
            <a:pPr>
              <a:buFontTx/>
              <a:buChar char="-"/>
            </a:pPr>
            <a:endParaRPr lang="en-US" sz="2800" dirty="0" smtClean="0"/>
          </a:p>
          <a:p>
            <a:r>
              <a:rPr lang="en-US" sz="2800" dirty="0" smtClean="0"/>
              <a:t/>
            </a:r>
            <a:br>
              <a:rPr lang="en-US" sz="2800" dirty="0" smtClean="0"/>
            </a:br>
            <a:endParaRPr lang="en-US" sz="2800" b="1"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xmlns="" id="{FB448B48-DEE2-4931-B6E5-9F3ABFEE2DCA}"/>
              </a:ext>
            </a:extLst>
          </p:cNvPr>
          <p:cNvGrpSpPr>
            <a:grpSpLocks/>
          </p:cNvGrpSpPr>
          <p:nvPr/>
        </p:nvGrpSpPr>
        <p:grpSpPr bwMode="auto">
          <a:xfrm>
            <a:off x="0" y="0"/>
            <a:ext cx="9144000" cy="6858000"/>
            <a:chOff x="1710" y="1254"/>
            <a:chExt cx="9177" cy="14478"/>
          </a:xfrm>
        </p:grpSpPr>
        <p:sp>
          <p:nvSpPr>
            <p:cNvPr id="5137" name="Freeform 6">
              <a:extLst>
                <a:ext uri="{FF2B5EF4-FFF2-40B4-BE49-F238E27FC236}">
                  <a16:creationId xmlns:a16="http://schemas.microsoft.com/office/drawing/2014/main" xmlns="" id="{E13AA148-EAE8-4040-9924-F10BC764B926}"/>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5138" name="Freeform 7">
              <a:extLst>
                <a:ext uri="{FF2B5EF4-FFF2-40B4-BE49-F238E27FC236}">
                  <a16:creationId xmlns:a16="http://schemas.microsoft.com/office/drawing/2014/main" xmlns="" id="{81681E7B-F1C4-4A92-8BBA-2B1AC89FE106}"/>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5139" name="Freeform 8">
              <a:extLst>
                <a:ext uri="{FF2B5EF4-FFF2-40B4-BE49-F238E27FC236}">
                  <a16:creationId xmlns:a16="http://schemas.microsoft.com/office/drawing/2014/main" xmlns="" id="{7DFBE6C7-1631-4CED-8584-2BE108BDBD04}"/>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5140" name="Freeform 9">
              <a:extLst>
                <a:ext uri="{FF2B5EF4-FFF2-40B4-BE49-F238E27FC236}">
                  <a16:creationId xmlns:a16="http://schemas.microsoft.com/office/drawing/2014/main" xmlns="" id="{45ECDEF6-0B55-4574-9607-429EE951D7A2}"/>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5141" name="Freeform 10" descr="Wide upward diagonal">
              <a:extLst>
                <a:ext uri="{FF2B5EF4-FFF2-40B4-BE49-F238E27FC236}">
                  <a16:creationId xmlns:a16="http://schemas.microsoft.com/office/drawing/2014/main" xmlns="" id="{ED7D2E99-70BA-454A-BEC2-633C358956DF}"/>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42" name="Freeform 11">
              <a:extLst>
                <a:ext uri="{FF2B5EF4-FFF2-40B4-BE49-F238E27FC236}">
                  <a16:creationId xmlns:a16="http://schemas.microsoft.com/office/drawing/2014/main" xmlns="" id="{8FCC62A2-1819-4537-90E6-4276C8D39286}"/>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43" name="Freeform 12" descr="Wide upward diagonal">
              <a:extLst>
                <a:ext uri="{FF2B5EF4-FFF2-40B4-BE49-F238E27FC236}">
                  <a16:creationId xmlns:a16="http://schemas.microsoft.com/office/drawing/2014/main" xmlns="" id="{4FA80741-E657-484D-8D12-AEF62784D276}"/>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44" name="Freeform 13">
              <a:extLst>
                <a:ext uri="{FF2B5EF4-FFF2-40B4-BE49-F238E27FC236}">
                  <a16:creationId xmlns:a16="http://schemas.microsoft.com/office/drawing/2014/main" xmlns="" id="{3E3FCA57-AD04-49ED-B057-23E36611A790}"/>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45" name="Freeform 14" descr="Wide upward diagonal">
              <a:extLst>
                <a:ext uri="{FF2B5EF4-FFF2-40B4-BE49-F238E27FC236}">
                  <a16:creationId xmlns:a16="http://schemas.microsoft.com/office/drawing/2014/main" xmlns="" id="{D8DC161F-82D9-4263-BCBC-6A47EB22F66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46" name="Freeform 15">
              <a:extLst>
                <a:ext uri="{FF2B5EF4-FFF2-40B4-BE49-F238E27FC236}">
                  <a16:creationId xmlns:a16="http://schemas.microsoft.com/office/drawing/2014/main" xmlns="" id="{AEAB80B9-E022-4770-906B-F4BDFB2D8B45}"/>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47" name="Freeform 16" descr="Wide upward diagonal">
              <a:extLst>
                <a:ext uri="{FF2B5EF4-FFF2-40B4-BE49-F238E27FC236}">
                  <a16:creationId xmlns:a16="http://schemas.microsoft.com/office/drawing/2014/main" xmlns="" id="{78C9DDCB-ADEC-47C2-AACC-60C75FBE409B}"/>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48" name="Freeform 17">
              <a:extLst>
                <a:ext uri="{FF2B5EF4-FFF2-40B4-BE49-F238E27FC236}">
                  <a16:creationId xmlns:a16="http://schemas.microsoft.com/office/drawing/2014/main" xmlns="" id="{6B149A0E-9077-465A-AA79-DF5AD2362298}"/>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49" name="Freeform 18">
              <a:extLst>
                <a:ext uri="{FF2B5EF4-FFF2-40B4-BE49-F238E27FC236}">
                  <a16:creationId xmlns:a16="http://schemas.microsoft.com/office/drawing/2014/main" xmlns="" id="{9F20D861-9E5A-4B84-B0FA-71364E7B5494}"/>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50" name="Freeform 19">
              <a:extLst>
                <a:ext uri="{FF2B5EF4-FFF2-40B4-BE49-F238E27FC236}">
                  <a16:creationId xmlns:a16="http://schemas.microsoft.com/office/drawing/2014/main" xmlns="" id="{BEC29F7C-3424-4694-808C-B1267538AC6F}"/>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51" name="Freeform 20">
              <a:extLst>
                <a:ext uri="{FF2B5EF4-FFF2-40B4-BE49-F238E27FC236}">
                  <a16:creationId xmlns:a16="http://schemas.microsoft.com/office/drawing/2014/main" xmlns="" id="{8F41A856-3FCA-42AB-9769-6420C0507CF1}"/>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52" name="Freeform 21">
              <a:extLst>
                <a:ext uri="{FF2B5EF4-FFF2-40B4-BE49-F238E27FC236}">
                  <a16:creationId xmlns:a16="http://schemas.microsoft.com/office/drawing/2014/main" xmlns="" id="{4044A4AD-48A8-49FF-8093-C45810E9E6CD}"/>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53" name="Freeform 22">
              <a:extLst>
                <a:ext uri="{FF2B5EF4-FFF2-40B4-BE49-F238E27FC236}">
                  <a16:creationId xmlns:a16="http://schemas.microsoft.com/office/drawing/2014/main" xmlns="" id="{E875AD90-53B3-458A-AFA4-A3E38D6D6491}"/>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54" name="Freeform 23">
              <a:extLst>
                <a:ext uri="{FF2B5EF4-FFF2-40B4-BE49-F238E27FC236}">
                  <a16:creationId xmlns:a16="http://schemas.microsoft.com/office/drawing/2014/main" xmlns="" id="{66CE4C2D-62F6-4B1D-902C-D29D8184F1FF}"/>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55" name="Freeform 24">
              <a:extLst>
                <a:ext uri="{FF2B5EF4-FFF2-40B4-BE49-F238E27FC236}">
                  <a16:creationId xmlns:a16="http://schemas.microsoft.com/office/drawing/2014/main" xmlns="" id="{7FE44543-4C33-4DF1-9538-3DACB5902512}"/>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56" name="Freeform 25">
              <a:extLst>
                <a:ext uri="{FF2B5EF4-FFF2-40B4-BE49-F238E27FC236}">
                  <a16:creationId xmlns:a16="http://schemas.microsoft.com/office/drawing/2014/main" xmlns="" id="{730B7084-66F9-4494-954C-0298D5424CCE}"/>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123" name="Rectangle 26">
            <a:extLst>
              <a:ext uri="{FF2B5EF4-FFF2-40B4-BE49-F238E27FC236}">
                <a16:creationId xmlns:a16="http://schemas.microsoft.com/office/drawing/2014/main" xmlns="" id="{DDC699F8-CB8E-4527-8B36-655D93D431E5}"/>
              </a:ext>
            </a:extLst>
          </p:cNvPr>
          <p:cNvSpPr>
            <a:spLocks noChangeArrowheads="1"/>
          </p:cNvSpPr>
          <p:nvPr/>
        </p:nvSpPr>
        <p:spPr bwMode="auto">
          <a:xfrm>
            <a:off x="381000" y="1828800"/>
            <a:ext cx="91440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5124" name="Rectangle 27">
            <a:extLst>
              <a:ext uri="{FF2B5EF4-FFF2-40B4-BE49-F238E27FC236}">
                <a16:creationId xmlns:a16="http://schemas.microsoft.com/office/drawing/2014/main" xmlns="" id="{C79B2436-E87F-4A9E-9C0E-AAE35581C2E9}"/>
              </a:ext>
            </a:extLst>
          </p:cNvPr>
          <p:cNvSpPr>
            <a:spLocks noChangeArrowheads="1"/>
          </p:cNvSpPr>
          <p:nvPr/>
        </p:nvSpPr>
        <p:spPr bwMode="auto">
          <a:xfrm>
            <a:off x="381000" y="2101850"/>
            <a:ext cx="91440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5125" name="Rectangle 28">
            <a:extLst>
              <a:ext uri="{FF2B5EF4-FFF2-40B4-BE49-F238E27FC236}">
                <a16:creationId xmlns:a16="http://schemas.microsoft.com/office/drawing/2014/main" xmlns="" id="{9CEC75F8-9B2B-4ABB-AE5B-B9A2AE084501}"/>
              </a:ext>
            </a:extLst>
          </p:cNvPr>
          <p:cNvSpPr>
            <a:spLocks noChangeArrowheads="1"/>
          </p:cNvSpPr>
          <p:nvPr/>
        </p:nvSpPr>
        <p:spPr bwMode="auto">
          <a:xfrm>
            <a:off x="304800" y="4876800"/>
            <a:ext cx="91440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5126" name="Rectangle 29">
            <a:extLst>
              <a:ext uri="{FF2B5EF4-FFF2-40B4-BE49-F238E27FC236}">
                <a16:creationId xmlns:a16="http://schemas.microsoft.com/office/drawing/2014/main" xmlns="" id="{7149B469-4442-4E30-AE83-C7F8D2704639}"/>
              </a:ext>
            </a:extLst>
          </p:cNvPr>
          <p:cNvSpPr>
            <a:spLocks noChangeArrowheads="1"/>
          </p:cNvSpPr>
          <p:nvPr/>
        </p:nvSpPr>
        <p:spPr bwMode="auto">
          <a:xfrm>
            <a:off x="304800" y="5149850"/>
            <a:ext cx="91440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5129" name="Text Box 45">
            <a:extLst>
              <a:ext uri="{FF2B5EF4-FFF2-40B4-BE49-F238E27FC236}">
                <a16:creationId xmlns:a16="http://schemas.microsoft.com/office/drawing/2014/main" xmlns="" id="{BA0C52A7-B4DA-4932-BC40-7430D6BA7679}"/>
              </a:ext>
            </a:extLst>
          </p:cNvPr>
          <p:cNvSpPr txBox="1">
            <a:spLocks noChangeArrowheads="1"/>
          </p:cNvSpPr>
          <p:nvPr/>
        </p:nvSpPr>
        <p:spPr bwMode="auto">
          <a:xfrm>
            <a:off x="792163" y="230188"/>
            <a:ext cx="59436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solidFill>
                  <a:srgbClr val="FF0000"/>
                </a:solidFill>
                <a:latin typeface="Times New Roman" pitchFamily="18" charset="0"/>
                <a:cs typeface="Times New Roman" pitchFamily="18" charset="0"/>
              </a:rPr>
              <a:t>II. ĐỌC – HIỂU VĂN BẢN:</a:t>
            </a:r>
            <a:endParaRPr lang="en-US" altLang="en-US" sz="2800" dirty="0">
              <a:solidFill>
                <a:srgbClr val="FF0000"/>
              </a:solidFill>
              <a:latin typeface="Times New Roman" pitchFamily="18" charset="0"/>
              <a:cs typeface="Times New Roman" pitchFamily="18" charset="0"/>
            </a:endParaRPr>
          </a:p>
        </p:txBody>
      </p:sp>
      <p:sp>
        <p:nvSpPr>
          <p:cNvPr id="17454" name="Text Box 46">
            <a:extLst>
              <a:ext uri="{FF2B5EF4-FFF2-40B4-BE49-F238E27FC236}">
                <a16:creationId xmlns:a16="http://schemas.microsoft.com/office/drawing/2014/main" xmlns="" id="{C5CCA68F-1DA6-4C86-88B2-2B822058BDF4}"/>
              </a:ext>
            </a:extLst>
          </p:cNvPr>
          <p:cNvSpPr txBox="1">
            <a:spLocks noChangeArrowheads="1"/>
          </p:cNvSpPr>
          <p:nvPr/>
        </p:nvSpPr>
        <p:spPr bwMode="auto">
          <a:xfrm>
            <a:off x="762000" y="685800"/>
            <a:ext cx="80010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dirty="0" smtClean="0">
                <a:solidFill>
                  <a:schemeClr val="tx2"/>
                </a:solidFill>
                <a:latin typeface="Times New Roman" panose="02020603050405020304" pitchFamily="18" charset="0"/>
              </a:rPr>
              <a:t>1. </a:t>
            </a:r>
            <a:r>
              <a:rPr lang="en-US" altLang="en-US" sz="2800" b="1" dirty="0" err="1" smtClean="0">
                <a:solidFill>
                  <a:schemeClr val="tx2"/>
                </a:solidFill>
                <a:latin typeface="Times New Roman" panose="02020603050405020304" pitchFamily="18" charset="0"/>
              </a:rPr>
              <a:t>Nguy</a:t>
            </a:r>
            <a:r>
              <a:rPr lang="en-US" altLang="en-US" sz="2800" b="1" dirty="0" smtClean="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cơ</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chiến</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tranh</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hạt</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nhân</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đe</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doạ</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sự</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sống</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trên</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trái</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đất</a:t>
            </a:r>
            <a:r>
              <a:rPr lang="en-US" altLang="en-US" sz="2800" b="1" dirty="0">
                <a:solidFill>
                  <a:schemeClr val="tx2"/>
                </a:solidFill>
                <a:latin typeface="Times New Roman" panose="02020603050405020304" pitchFamily="18" charset="0"/>
              </a:rPr>
              <a:t> :</a:t>
            </a:r>
          </a:p>
        </p:txBody>
      </p:sp>
      <p:pic>
        <p:nvPicPr>
          <p:cNvPr id="38" name="Picture 37"/>
          <p:cNvPicPr>
            <a:picLocks noChangeAspect="1"/>
          </p:cNvPicPr>
          <p:nvPr/>
        </p:nvPicPr>
        <p:blipFill>
          <a:blip r:embed="rId2" cstate="print"/>
          <a:srcRect/>
          <a:stretch>
            <a:fillRect/>
          </a:stretch>
        </p:blipFill>
        <p:spPr bwMode="auto">
          <a:xfrm>
            <a:off x="0" y="1371600"/>
            <a:ext cx="2869407" cy="2944813"/>
          </a:xfrm>
          <a:prstGeom prst="rect">
            <a:avLst/>
          </a:prstGeom>
          <a:noFill/>
          <a:ln w="9525">
            <a:noFill/>
            <a:miter lim="800000"/>
            <a:headEnd/>
            <a:tailEnd/>
          </a:ln>
        </p:spPr>
      </p:pic>
      <p:pic>
        <p:nvPicPr>
          <p:cNvPr id="39" name="Picture 38"/>
          <p:cNvPicPr>
            <a:picLocks noChangeAspect="1"/>
          </p:cNvPicPr>
          <p:nvPr/>
        </p:nvPicPr>
        <p:blipFill>
          <a:blip r:embed="rId3" cstate="print"/>
          <a:srcRect/>
          <a:stretch>
            <a:fillRect/>
          </a:stretch>
        </p:blipFill>
        <p:spPr bwMode="auto">
          <a:xfrm>
            <a:off x="2209800" y="2438400"/>
            <a:ext cx="4586288" cy="1530350"/>
          </a:xfrm>
          <a:prstGeom prst="rect">
            <a:avLst/>
          </a:prstGeom>
          <a:noFill/>
          <a:ln w="9525">
            <a:noFill/>
            <a:miter lim="800000"/>
            <a:headEnd/>
            <a:tailEnd/>
          </a:ln>
        </p:spPr>
      </p:pic>
      <p:pic>
        <p:nvPicPr>
          <p:cNvPr id="40" name="Đồng hồ đếm ngược 3 phút có âm thanh">
            <a:hlinkClick r:id="" action="ppaction://media"/>
          </p:cNvPr>
          <p:cNvPicPr>
            <a:picLocks noChangeAspect="1"/>
          </p:cNvPicPr>
          <p:nvPr/>
        </p:nvPicPr>
        <p:blipFill>
          <a:blip r:embed="rId4" cstate="print"/>
          <a:srcRect/>
          <a:stretch>
            <a:fillRect/>
          </a:stretch>
        </p:blipFill>
        <p:spPr bwMode="auto">
          <a:xfrm>
            <a:off x="6781800" y="2286000"/>
            <a:ext cx="2127250" cy="1325563"/>
          </a:xfrm>
          <a:prstGeom prst="rect">
            <a:avLst/>
          </a:prstGeom>
          <a:noFill/>
          <a:ln w="9525">
            <a:noFill/>
            <a:miter lim="800000"/>
            <a:headEnd/>
            <a:tailEnd/>
          </a:ln>
        </p:spPr>
      </p:pic>
      <p:sp>
        <p:nvSpPr>
          <p:cNvPr id="41" name="Cloud Callout 40"/>
          <p:cNvSpPr/>
          <p:nvPr/>
        </p:nvSpPr>
        <p:spPr>
          <a:xfrm>
            <a:off x="685800" y="4038600"/>
            <a:ext cx="7848600" cy="2819400"/>
          </a:xfrm>
          <a:prstGeom prst="cloudCallout">
            <a:avLst>
              <a:gd name="adj1" fmla="val 37571"/>
              <a:gd name="adj2" fmla="val -7973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Bằng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cách</a:t>
            </a:r>
            <a:endParaRPr lang="vi-VN" sz="3200" dirty="0">
              <a:solidFill>
                <a:schemeClr val="tx1"/>
              </a:solidFill>
              <a:latin typeface="Times New Roman" panose="02020603050405020304" pitchFamily="18" charset="0"/>
              <a:cs typeface="Times New Roman" panose="02020603050405020304" pitchFamily="18" charset="0"/>
            </a:endParaRPr>
          </a:p>
          <a:p>
            <a:pPr algn="ctr"/>
            <a:r>
              <a:rPr lang="en-US" sz="3200" dirty="0" err="1" smtClean="0">
                <a:solidFill>
                  <a:schemeClr val="tx1"/>
                </a:solidFill>
                <a:latin typeface="Times New Roman" panose="02020603050405020304" pitchFamily="18" charset="0"/>
                <a:cs typeface="Times New Roman" panose="02020603050405020304" pitchFamily="18" charset="0"/>
              </a:rPr>
              <a:t>lập</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luận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và chứng cứ nào, tác giả đã làm rõ nguy cơ của chiến tranh hạt nhân?</a:t>
            </a:r>
            <a:endParaRPr lang="vi-VN"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54"/>
                                        </p:tgtEl>
                                        <p:attrNameLst>
                                          <p:attrName>style.visibility</p:attrName>
                                        </p:attrNameLst>
                                      </p:cBhvr>
                                      <p:to>
                                        <p:strVal val="visible"/>
                                      </p:to>
                                    </p:set>
                                    <p:anim calcmode="lin" valueType="num">
                                      <p:cBhvr>
                                        <p:cTn id="7" dur="500" fill="hold"/>
                                        <p:tgtEl>
                                          <p:spTgt spid="17454"/>
                                        </p:tgtEl>
                                        <p:attrNameLst>
                                          <p:attrName>ppt_w</p:attrName>
                                        </p:attrNameLst>
                                      </p:cBhvr>
                                      <p:tavLst>
                                        <p:tav tm="0">
                                          <p:val>
                                            <p:fltVal val="0"/>
                                          </p:val>
                                        </p:tav>
                                        <p:tav tm="100000">
                                          <p:val>
                                            <p:strVal val="#ppt_w"/>
                                          </p:val>
                                        </p:tav>
                                      </p:tavLst>
                                    </p:anim>
                                    <p:anim calcmode="lin" valueType="num">
                                      <p:cBhvr>
                                        <p:cTn id="8" dur="500" fill="hold"/>
                                        <p:tgtEl>
                                          <p:spTgt spid="17454"/>
                                        </p:tgtEl>
                                        <p:attrNameLst>
                                          <p:attrName>ppt_h</p:attrName>
                                        </p:attrNameLst>
                                      </p:cBhvr>
                                      <p:tavLst>
                                        <p:tav tm="0">
                                          <p:val>
                                            <p:fltVal val="0"/>
                                          </p:val>
                                        </p:tav>
                                        <p:tav tm="100000">
                                          <p:val>
                                            <p:strVal val="#ppt_h"/>
                                          </p:val>
                                        </p:tav>
                                      </p:tavLst>
                                    </p:anim>
                                    <p:animEffect transition="in" filter="fade">
                                      <p:cBhvr>
                                        <p:cTn id="9" dur="500"/>
                                        <p:tgtEl>
                                          <p:spTgt spid="1745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fltVal val="0"/>
                                          </p:val>
                                        </p:tav>
                                        <p:tav tm="100000">
                                          <p:val>
                                            <p:strVal val="#ppt_w"/>
                                          </p:val>
                                        </p:tav>
                                      </p:tavLst>
                                    </p:anim>
                                    <p:anim calcmode="lin" valueType="num">
                                      <p:cBhvr>
                                        <p:cTn id="15" dur="500" fill="hold"/>
                                        <p:tgtEl>
                                          <p:spTgt spid="38"/>
                                        </p:tgtEl>
                                        <p:attrNameLst>
                                          <p:attrName>ppt_h</p:attrName>
                                        </p:attrNameLst>
                                      </p:cBhvr>
                                      <p:tavLst>
                                        <p:tav tm="0">
                                          <p:val>
                                            <p:fltVal val="0"/>
                                          </p:val>
                                        </p:tav>
                                        <p:tav tm="100000">
                                          <p:val>
                                            <p:strVal val="#ppt_h"/>
                                          </p:val>
                                        </p:tav>
                                      </p:tavLst>
                                    </p:anim>
                                    <p:animEffect transition="in" filter="fade">
                                      <p:cBhvr>
                                        <p:cTn id="16" dur="500"/>
                                        <p:tgtEl>
                                          <p:spTgt spid="38"/>
                                        </p:tgtEl>
                                      </p:cBhvr>
                                    </p:animEffect>
                                  </p:childTnLst>
                                </p:cTn>
                              </p:par>
                              <p:par>
                                <p:cTn id="17" presetID="53" presetClass="entr" presetSubtype="16"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par>
                                <p:cTn id="22" presetID="26"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580">
                                          <p:stCondLst>
                                            <p:cond delay="0"/>
                                          </p:stCondLst>
                                        </p:cTn>
                                        <p:tgtEl>
                                          <p:spTgt spid="40"/>
                                        </p:tgtEl>
                                      </p:cBhvr>
                                    </p:animEffect>
                                    <p:anim calcmode="lin" valueType="num">
                                      <p:cBhvr>
                                        <p:cTn id="25"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30" dur="26">
                                          <p:stCondLst>
                                            <p:cond delay="650"/>
                                          </p:stCondLst>
                                        </p:cTn>
                                        <p:tgtEl>
                                          <p:spTgt spid="40"/>
                                        </p:tgtEl>
                                      </p:cBhvr>
                                      <p:to x="100000" y="60000"/>
                                    </p:animScale>
                                    <p:animScale>
                                      <p:cBhvr>
                                        <p:cTn id="31" dur="166" decel="50000">
                                          <p:stCondLst>
                                            <p:cond delay="676"/>
                                          </p:stCondLst>
                                        </p:cTn>
                                        <p:tgtEl>
                                          <p:spTgt spid="40"/>
                                        </p:tgtEl>
                                      </p:cBhvr>
                                      <p:to x="100000" y="100000"/>
                                    </p:animScale>
                                    <p:animScale>
                                      <p:cBhvr>
                                        <p:cTn id="32" dur="26">
                                          <p:stCondLst>
                                            <p:cond delay="1312"/>
                                          </p:stCondLst>
                                        </p:cTn>
                                        <p:tgtEl>
                                          <p:spTgt spid="40"/>
                                        </p:tgtEl>
                                      </p:cBhvr>
                                      <p:to x="100000" y="80000"/>
                                    </p:animScale>
                                    <p:animScale>
                                      <p:cBhvr>
                                        <p:cTn id="33" dur="166" decel="50000">
                                          <p:stCondLst>
                                            <p:cond delay="1338"/>
                                          </p:stCondLst>
                                        </p:cTn>
                                        <p:tgtEl>
                                          <p:spTgt spid="40"/>
                                        </p:tgtEl>
                                      </p:cBhvr>
                                      <p:to x="100000" y="100000"/>
                                    </p:animScale>
                                    <p:animScale>
                                      <p:cBhvr>
                                        <p:cTn id="34" dur="26">
                                          <p:stCondLst>
                                            <p:cond delay="1642"/>
                                          </p:stCondLst>
                                        </p:cTn>
                                        <p:tgtEl>
                                          <p:spTgt spid="40"/>
                                        </p:tgtEl>
                                      </p:cBhvr>
                                      <p:to x="100000" y="90000"/>
                                    </p:animScale>
                                    <p:animScale>
                                      <p:cBhvr>
                                        <p:cTn id="35" dur="166" decel="50000">
                                          <p:stCondLst>
                                            <p:cond delay="1668"/>
                                          </p:stCondLst>
                                        </p:cTn>
                                        <p:tgtEl>
                                          <p:spTgt spid="40"/>
                                        </p:tgtEl>
                                      </p:cBhvr>
                                      <p:to x="100000" y="100000"/>
                                    </p:animScale>
                                    <p:animScale>
                                      <p:cBhvr>
                                        <p:cTn id="36" dur="26">
                                          <p:stCondLst>
                                            <p:cond delay="1808"/>
                                          </p:stCondLst>
                                        </p:cTn>
                                        <p:tgtEl>
                                          <p:spTgt spid="40"/>
                                        </p:tgtEl>
                                      </p:cBhvr>
                                      <p:to x="100000" y="95000"/>
                                    </p:animScale>
                                    <p:animScale>
                                      <p:cBhvr>
                                        <p:cTn id="37" dur="166" decel="50000">
                                          <p:stCondLst>
                                            <p:cond delay="1834"/>
                                          </p:stCondLst>
                                        </p:cTn>
                                        <p:tgtEl>
                                          <p:spTgt spid="40"/>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circle(in)">
                                      <p:cBhvr>
                                        <p:cTn id="42" dur="20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4" grpId="0"/>
      <p:bldP spid="41" grpId="0" animBg="1"/>
      <p:bldP spid="4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ave 19"/>
          <p:cNvSpPr/>
          <p:nvPr/>
        </p:nvSpPr>
        <p:spPr>
          <a:xfrm>
            <a:off x="171450" y="5238750"/>
            <a:ext cx="8972550" cy="1619250"/>
          </a:xfrm>
          <a:prstGeom prst="wav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3124200" y="152400"/>
            <a:ext cx="3014663" cy="531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b="1" dirty="0">
                <a:latin typeface="Times New Roman" panose="02020603050405020304" pitchFamily="18" charset="0"/>
                <a:cs typeface="Times New Roman" panose="02020603050405020304" pitchFamily="18" charset="0"/>
              </a:rPr>
              <a:t>LẬP LUẬN</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304800" y="1295400"/>
            <a:ext cx="2057400" cy="3416320"/>
          </a:xfrm>
          <a:prstGeom prst="rect">
            <a:avLst/>
          </a:prstGeom>
          <a:solidFill>
            <a:schemeClr val="accent4">
              <a:lumMod val="40000"/>
              <a:lumOff val="6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buFontTx/>
              <a:buChar char="-"/>
              <a:defRPr/>
            </a:pPr>
            <a:r>
              <a:rPr lang="en-US" altLang="en-US" sz="2400" b="1" dirty="0" err="1" smtClean="0">
                <a:latin typeface="Times New Roman" panose="02020603050405020304" pitchFamily="18" charset="0"/>
                <a:cs typeface="+mn-cs"/>
              </a:rPr>
              <a:t>Nêu</a:t>
            </a:r>
            <a:r>
              <a:rPr lang="en-US" altLang="en-US" sz="2400" b="1" dirty="0" smtClean="0">
                <a:latin typeface="Times New Roman" panose="02020603050405020304" pitchFamily="18" charset="0"/>
                <a:cs typeface="+mn-cs"/>
              </a:rPr>
              <a:t> </a:t>
            </a:r>
            <a:r>
              <a:rPr lang="en-US" altLang="en-US" sz="2400" b="1" dirty="0" err="1">
                <a:latin typeface="Times New Roman" panose="02020603050405020304" pitchFamily="18" charset="0"/>
                <a:cs typeface="+mn-cs"/>
              </a:rPr>
              <a:t>câu</a:t>
            </a:r>
            <a:r>
              <a:rPr lang="en-US" altLang="en-US" sz="2400" b="1" dirty="0">
                <a:latin typeface="Times New Roman" panose="02020603050405020304" pitchFamily="18" charset="0"/>
                <a:cs typeface="+mn-cs"/>
              </a:rPr>
              <a:t> </a:t>
            </a:r>
            <a:r>
              <a:rPr lang="en-US" altLang="en-US" sz="2400" b="1" dirty="0" err="1">
                <a:latin typeface="Times New Roman" panose="02020603050405020304" pitchFamily="18" charset="0"/>
                <a:cs typeface="+mn-cs"/>
              </a:rPr>
              <a:t>hỏi</a:t>
            </a:r>
            <a:r>
              <a:rPr lang="en-US" altLang="en-US" sz="2400" b="1" dirty="0">
                <a:latin typeface="Times New Roman" panose="02020603050405020304" pitchFamily="18" charset="0"/>
                <a:cs typeface="+mn-cs"/>
              </a:rPr>
              <a:t> : </a:t>
            </a:r>
            <a:endParaRPr lang="vi-VN" altLang="en-US" sz="2400" b="1" dirty="0" smtClean="0">
              <a:latin typeface="Times New Roman" panose="02020603050405020304" pitchFamily="18" charset="0"/>
              <a:cs typeface="+mn-cs"/>
            </a:endParaRPr>
          </a:p>
          <a:p>
            <a:pPr eaLnBrk="1" hangingPunct="1">
              <a:defRPr/>
            </a:pPr>
            <a:r>
              <a:rPr lang="vi-VN" altLang="en-US" sz="2400" b="1" i="1" dirty="0" smtClean="0">
                <a:latin typeface="Times New Roman" panose="02020603050405020304" pitchFamily="18" charset="0"/>
                <a:cs typeface="+mn-cs"/>
              </a:rPr>
              <a:t>+ </a:t>
            </a:r>
            <a:r>
              <a:rPr lang="en-US" altLang="en-US" sz="2400" i="1" dirty="0" smtClean="0">
                <a:latin typeface="Times New Roman" panose="02020603050405020304" pitchFamily="18" charset="0"/>
                <a:cs typeface="+mn-cs"/>
              </a:rPr>
              <a:t>“</a:t>
            </a:r>
            <a:r>
              <a:rPr lang="en-US" altLang="en-US" sz="2400" i="1" dirty="0" err="1" smtClean="0">
                <a:latin typeface="Times New Roman" panose="02020603050405020304" pitchFamily="18" charset="0"/>
                <a:cs typeface="+mn-cs"/>
              </a:rPr>
              <a:t>Chúng</a:t>
            </a:r>
            <a:r>
              <a:rPr lang="en-US" altLang="en-US" sz="2400" i="1" dirty="0" smtClean="0">
                <a:latin typeface="Times New Roman" panose="02020603050405020304" pitchFamily="18" charset="0"/>
                <a:cs typeface="+mn-cs"/>
              </a:rPr>
              <a:t> </a:t>
            </a:r>
            <a:r>
              <a:rPr lang="en-US" altLang="en-US" sz="2400" i="1" dirty="0">
                <a:latin typeface="Times New Roman" panose="02020603050405020304" pitchFamily="18" charset="0"/>
                <a:cs typeface="+mn-cs"/>
              </a:rPr>
              <a:t>ta </a:t>
            </a:r>
            <a:r>
              <a:rPr lang="en-US" altLang="en-US" sz="2400" i="1" dirty="0" err="1">
                <a:latin typeface="Times New Roman" panose="02020603050405020304" pitchFamily="18" charset="0"/>
                <a:cs typeface="+mn-cs"/>
              </a:rPr>
              <a:t>đang</a:t>
            </a:r>
            <a:r>
              <a:rPr lang="en-US" altLang="en-US" sz="2400" i="1" dirty="0">
                <a:latin typeface="Times New Roman" panose="02020603050405020304" pitchFamily="18" charset="0"/>
                <a:cs typeface="+mn-cs"/>
              </a:rPr>
              <a:t> ở </a:t>
            </a:r>
            <a:r>
              <a:rPr lang="en-US" altLang="en-US" sz="2400" i="1" dirty="0" err="1">
                <a:latin typeface="Times New Roman" panose="02020603050405020304" pitchFamily="18" charset="0"/>
                <a:cs typeface="+mn-cs"/>
              </a:rPr>
              <a:t>đâu</a:t>
            </a:r>
            <a:r>
              <a:rPr lang="en-US" altLang="en-US" sz="2400" i="1" dirty="0" smtClean="0">
                <a:latin typeface="Times New Roman" panose="02020603050405020304" pitchFamily="18" charset="0"/>
                <a:cs typeface="+mn-cs"/>
              </a:rPr>
              <a:t>?”</a:t>
            </a:r>
            <a:endParaRPr lang="vi-VN" altLang="en-US" sz="2400" i="1" dirty="0" smtClean="0">
              <a:latin typeface="Times New Roman" panose="02020603050405020304" pitchFamily="18" charset="0"/>
              <a:cs typeface="+mn-cs"/>
            </a:endParaRPr>
          </a:p>
          <a:p>
            <a:pPr algn="just" eaLnBrk="1" hangingPunct="1">
              <a:defRPr/>
            </a:pPr>
            <a:r>
              <a:rPr lang="en-US" altLang="en-US" sz="2400" dirty="0">
                <a:solidFill>
                  <a:prstClr val="black"/>
                </a:solidFill>
                <a:latin typeface="Times New Roman" panose="02020603050405020304" pitchFamily="18" charset="0"/>
                <a:cs typeface="+mn-cs"/>
              </a:rPr>
              <a:t>→  </a:t>
            </a:r>
            <a:r>
              <a:rPr lang="vi-VN" altLang="en-US" sz="2400" dirty="0">
                <a:solidFill>
                  <a:prstClr val="black"/>
                </a:solidFill>
                <a:latin typeface="Times New Roman" panose="02020603050405020304" pitchFamily="18" charset="0"/>
                <a:cs typeface="+mn-cs"/>
              </a:rPr>
              <a:t>G</a:t>
            </a:r>
            <a:r>
              <a:rPr lang="en-US" altLang="en-US" sz="2400" dirty="0" err="1">
                <a:solidFill>
                  <a:prstClr val="black"/>
                </a:solidFill>
                <a:latin typeface="Times New Roman" panose="02020603050405020304" pitchFamily="18" charset="0"/>
                <a:cs typeface="+mn-cs"/>
              </a:rPr>
              <a:t>ây</a:t>
            </a:r>
            <a:r>
              <a:rPr lang="en-US" altLang="en-US" sz="2400" dirty="0">
                <a:solidFill>
                  <a:prstClr val="black"/>
                </a:solidFill>
                <a:latin typeface="Times New Roman" panose="02020603050405020304" pitchFamily="18" charset="0"/>
                <a:cs typeface="+mn-cs"/>
              </a:rPr>
              <a:t> </a:t>
            </a:r>
            <a:r>
              <a:rPr lang="en-US" altLang="en-US" sz="2400" dirty="0" err="1">
                <a:solidFill>
                  <a:prstClr val="black"/>
                </a:solidFill>
                <a:latin typeface="Times New Roman" panose="02020603050405020304" pitchFamily="18" charset="0"/>
                <a:cs typeface="+mn-cs"/>
              </a:rPr>
              <a:t>sự</a:t>
            </a:r>
            <a:r>
              <a:rPr lang="en-US" altLang="en-US" sz="2400" dirty="0">
                <a:solidFill>
                  <a:prstClr val="black"/>
                </a:solidFill>
                <a:latin typeface="Times New Roman" panose="02020603050405020304" pitchFamily="18" charset="0"/>
                <a:cs typeface="+mn-cs"/>
              </a:rPr>
              <a:t>  </a:t>
            </a:r>
            <a:r>
              <a:rPr lang="en-US" altLang="en-US" sz="2400" dirty="0" err="1">
                <a:solidFill>
                  <a:prstClr val="black"/>
                </a:solidFill>
                <a:latin typeface="Times New Roman" panose="02020603050405020304" pitchFamily="18" charset="0"/>
                <a:cs typeface="+mn-cs"/>
              </a:rPr>
              <a:t>chú</a:t>
            </a:r>
            <a:r>
              <a:rPr lang="en-US" altLang="en-US" sz="2400" dirty="0">
                <a:solidFill>
                  <a:prstClr val="black"/>
                </a:solidFill>
                <a:latin typeface="Times New Roman" panose="02020603050405020304" pitchFamily="18" charset="0"/>
                <a:cs typeface="+mn-cs"/>
              </a:rPr>
              <a:t> ý </a:t>
            </a:r>
            <a:r>
              <a:rPr lang="en-US" altLang="en-US" sz="2400" dirty="0" err="1">
                <a:solidFill>
                  <a:prstClr val="black"/>
                </a:solidFill>
                <a:latin typeface="Times New Roman" panose="02020603050405020304" pitchFamily="18" charset="0"/>
                <a:cs typeface="+mn-cs"/>
              </a:rPr>
              <a:t>và</a:t>
            </a:r>
            <a:r>
              <a:rPr lang="en-US" altLang="en-US" sz="2400" dirty="0">
                <a:solidFill>
                  <a:prstClr val="black"/>
                </a:solidFill>
                <a:latin typeface="Times New Roman" panose="02020603050405020304" pitchFamily="18" charset="0"/>
                <a:cs typeface="+mn-cs"/>
              </a:rPr>
              <a:t> </a:t>
            </a:r>
            <a:r>
              <a:rPr lang="en-US" altLang="en-US" sz="2400" dirty="0" err="1">
                <a:solidFill>
                  <a:prstClr val="black"/>
                </a:solidFill>
                <a:latin typeface="Times New Roman" panose="02020603050405020304" pitchFamily="18" charset="0"/>
                <a:cs typeface="+mn-cs"/>
              </a:rPr>
              <a:t>kéo</a:t>
            </a:r>
            <a:r>
              <a:rPr lang="en-US" altLang="en-US" sz="2400" dirty="0">
                <a:solidFill>
                  <a:prstClr val="black"/>
                </a:solidFill>
                <a:latin typeface="Times New Roman" panose="02020603050405020304" pitchFamily="18" charset="0"/>
                <a:cs typeface="+mn-cs"/>
              </a:rPr>
              <a:t> </a:t>
            </a:r>
            <a:r>
              <a:rPr lang="en-US" altLang="en-US" sz="2400" dirty="0" err="1">
                <a:solidFill>
                  <a:prstClr val="black"/>
                </a:solidFill>
                <a:latin typeface="Times New Roman" panose="02020603050405020304" pitchFamily="18" charset="0"/>
                <a:cs typeface="+mn-cs"/>
              </a:rPr>
              <a:t>tất</a:t>
            </a:r>
            <a:r>
              <a:rPr lang="en-US" altLang="en-US" sz="2400" dirty="0">
                <a:solidFill>
                  <a:prstClr val="black"/>
                </a:solidFill>
                <a:latin typeface="Times New Roman" panose="02020603050405020304" pitchFamily="18" charset="0"/>
                <a:cs typeface="+mn-cs"/>
              </a:rPr>
              <a:t> </a:t>
            </a:r>
            <a:r>
              <a:rPr lang="en-US" altLang="en-US" sz="2400" dirty="0" err="1">
                <a:solidFill>
                  <a:prstClr val="black"/>
                </a:solidFill>
                <a:latin typeface="Times New Roman" panose="02020603050405020304" pitchFamily="18" charset="0"/>
                <a:cs typeface="+mn-cs"/>
              </a:rPr>
              <a:t>cả</a:t>
            </a:r>
            <a:r>
              <a:rPr lang="en-US" altLang="en-US" sz="2400" dirty="0">
                <a:solidFill>
                  <a:prstClr val="black"/>
                </a:solidFill>
                <a:latin typeface="Times New Roman" panose="02020603050405020304" pitchFamily="18" charset="0"/>
                <a:cs typeface="+mn-cs"/>
              </a:rPr>
              <a:t> </a:t>
            </a:r>
            <a:r>
              <a:rPr lang="en-US" altLang="en-US" sz="2400" dirty="0" err="1">
                <a:solidFill>
                  <a:prstClr val="black"/>
                </a:solidFill>
                <a:latin typeface="Times New Roman" panose="02020603050405020304" pitchFamily="18" charset="0"/>
                <a:cs typeface="+mn-cs"/>
              </a:rPr>
              <a:t>mọi</a:t>
            </a:r>
            <a:r>
              <a:rPr lang="en-US" altLang="en-US" sz="2400" dirty="0">
                <a:solidFill>
                  <a:prstClr val="black"/>
                </a:solidFill>
                <a:latin typeface="Times New Roman" panose="02020603050405020304" pitchFamily="18" charset="0"/>
                <a:cs typeface="+mn-cs"/>
              </a:rPr>
              <a:t> </a:t>
            </a:r>
            <a:r>
              <a:rPr lang="en-US" altLang="en-US" sz="2400" dirty="0" err="1">
                <a:solidFill>
                  <a:prstClr val="black"/>
                </a:solidFill>
                <a:latin typeface="Times New Roman" panose="02020603050405020304" pitchFamily="18" charset="0"/>
                <a:cs typeface="+mn-cs"/>
              </a:rPr>
              <a:t>người</a:t>
            </a:r>
            <a:r>
              <a:rPr lang="en-US" altLang="en-US" sz="2400" dirty="0">
                <a:solidFill>
                  <a:prstClr val="black"/>
                </a:solidFill>
                <a:latin typeface="Times New Roman" panose="02020603050405020304" pitchFamily="18" charset="0"/>
                <a:cs typeface="+mn-cs"/>
              </a:rPr>
              <a:t> </a:t>
            </a:r>
            <a:r>
              <a:rPr lang="en-US" altLang="en-US" sz="2400" dirty="0" err="1">
                <a:solidFill>
                  <a:prstClr val="black"/>
                </a:solidFill>
                <a:latin typeface="Times New Roman" panose="02020603050405020304" pitchFamily="18" charset="0"/>
                <a:cs typeface="+mn-cs"/>
              </a:rPr>
              <a:t>cùng</a:t>
            </a:r>
            <a:r>
              <a:rPr lang="en-US" altLang="en-US" sz="2400" dirty="0">
                <a:solidFill>
                  <a:prstClr val="black"/>
                </a:solidFill>
                <a:latin typeface="Times New Roman" panose="02020603050405020304" pitchFamily="18" charset="0"/>
                <a:cs typeface="+mn-cs"/>
              </a:rPr>
              <a:t> </a:t>
            </a:r>
            <a:r>
              <a:rPr lang="en-US" altLang="en-US" sz="2400" dirty="0" err="1">
                <a:solidFill>
                  <a:prstClr val="black"/>
                </a:solidFill>
                <a:latin typeface="Times New Roman" panose="02020603050405020304" pitchFamily="18" charset="0"/>
                <a:cs typeface="+mn-cs"/>
              </a:rPr>
              <a:t>nhập</a:t>
            </a:r>
            <a:r>
              <a:rPr lang="en-US" altLang="en-US" sz="2400" dirty="0">
                <a:solidFill>
                  <a:prstClr val="black"/>
                </a:solidFill>
                <a:latin typeface="Times New Roman" panose="02020603050405020304" pitchFamily="18" charset="0"/>
                <a:cs typeface="+mn-cs"/>
              </a:rPr>
              <a:t> </a:t>
            </a:r>
            <a:r>
              <a:rPr lang="en-US" altLang="en-US" sz="2400" dirty="0" err="1" smtClean="0">
                <a:solidFill>
                  <a:prstClr val="black"/>
                </a:solidFill>
                <a:latin typeface="Times New Roman" panose="02020603050405020304" pitchFamily="18" charset="0"/>
                <a:cs typeface="+mn-cs"/>
              </a:rPr>
              <a:t>cuộc</a:t>
            </a:r>
            <a:endParaRPr lang="en-US" altLang="en-US" sz="2400" dirty="0">
              <a:solidFill>
                <a:prstClr val="black"/>
              </a:solidFill>
              <a:latin typeface="Times New Roman" panose="02020603050405020304" pitchFamily="18" charset="0"/>
              <a:cs typeface="+mn-cs"/>
            </a:endParaRPr>
          </a:p>
        </p:txBody>
      </p:sp>
      <p:sp>
        <p:nvSpPr>
          <p:cNvPr id="11" name="TextBox 10"/>
          <p:cNvSpPr txBox="1">
            <a:spLocks noChangeArrowheads="1"/>
          </p:cNvSpPr>
          <p:nvPr/>
        </p:nvSpPr>
        <p:spPr bwMode="auto">
          <a:xfrm>
            <a:off x="2514600" y="1219200"/>
            <a:ext cx="4143375" cy="3861852"/>
          </a:xfrm>
          <a:prstGeom prst="rect">
            <a:avLst/>
          </a:prstGeom>
          <a:solidFill>
            <a:schemeClr val="accent6">
              <a:lumMod val="40000"/>
              <a:lumOff val="60000"/>
            </a:schemeClr>
          </a:solidFill>
          <a:ln>
            <a:noFill/>
          </a:ln>
        </p:spPr>
        <p:txBody>
          <a:bodyPr wrap="square">
            <a:spAutoFit/>
          </a:bodyPr>
          <a:lstStyle/>
          <a:p>
            <a:pPr marL="457200" indent="-457200" algn="just">
              <a:buFontTx/>
              <a:buChar char="-"/>
            </a:pPr>
            <a:r>
              <a:rPr lang="vi-VN" altLang="en-US" sz="2400" b="1" dirty="0">
                <a:solidFill>
                  <a:srgbClr val="000000"/>
                </a:solidFill>
                <a:latin typeface="Times New Roman" pitchFamily="18" charset="0"/>
                <a:ea typeface="Calibri" pitchFamily="34" charset="0"/>
                <a:cs typeface="Times New Roman" pitchFamily="18" charset="0"/>
              </a:rPr>
              <a:t>Con số cụ thể: </a:t>
            </a:r>
          </a:p>
          <a:p>
            <a:pPr marL="457200" indent="-457200" algn="just"/>
            <a:r>
              <a:rPr lang="vi-VN" altLang="en-US" sz="2400" dirty="0">
                <a:solidFill>
                  <a:srgbClr val="000000"/>
                </a:solidFill>
                <a:latin typeface="Times New Roman" pitchFamily="18" charset="0"/>
                <a:ea typeface="Calibri" pitchFamily="34" charset="0"/>
                <a:cs typeface="Times New Roman" pitchFamily="18" charset="0"/>
              </a:rPr>
              <a:t>+ H</a:t>
            </a:r>
            <a:r>
              <a:rPr lang="en-US" altLang="en-US" sz="2400" dirty="0" err="1">
                <a:solidFill>
                  <a:srgbClr val="000000"/>
                </a:solidFill>
                <a:latin typeface="Times New Roman" pitchFamily="18" charset="0"/>
                <a:ea typeface="Calibri" pitchFamily="34" charset="0"/>
                <a:cs typeface="Times New Roman" pitchFamily="18" charset="0"/>
              </a:rPr>
              <a:t>ôm</a:t>
            </a:r>
            <a:r>
              <a:rPr lang="en-US" altLang="en-US" sz="2400" dirty="0">
                <a:solidFill>
                  <a:srgbClr val="000000"/>
                </a:solidFill>
                <a:latin typeface="Times New Roman" pitchFamily="18" charset="0"/>
                <a:ea typeface="Calibri" pitchFamily="34" charset="0"/>
                <a:cs typeface="Times New Roman" pitchFamily="18" charset="0"/>
              </a:rPr>
              <a:t> nay </a:t>
            </a:r>
            <a:r>
              <a:rPr lang="en-US" altLang="en-US" sz="2400" dirty="0" err="1">
                <a:solidFill>
                  <a:srgbClr val="000000"/>
                </a:solidFill>
                <a:latin typeface="Times New Roman" pitchFamily="18" charset="0"/>
                <a:ea typeface="Calibri" pitchFamily="34" charset="0"/>
                <a:cs typeface="Times New Roman" pitchFamily="18" charset="0"/>
              </a:rPr>
              <a:t>là</a:t>
            </a:r>
            <a:r>
              <a:rPr lang="en-US" altLang="en-US" sz="2400" dirty="0">
                <a:solidFill>
                  <a:srgbClr val="000000"/>
                </a:solidFill>
                <a:latin typeface="Times New Roman" pitchFamily="18" charset="0"/>
                <a:ea typeface="Calibri" pitchFamily="34" charset="0"/>
                <a:cs typeface="Times New Roman" pitchFamily="18" charset="0"/>
              </a:rPr>
              <a:t> </a:t>
            </a:r>
            <a:r>
              <a:rPr lang="en-US" altLang="en-US" sz="2400" dirty="0" err="1">
                <a:solidFill>
                  <a:srgbClr val="000000"/>
                </a:solidFill>
                <a:latin typeface="Times New Roman" pitchFamily="18" charset="0"/>
                <a:ea typeface="Calibri" pitchFamily="34" charset="0"/>
                <a:cs typeface="Times New Roman" pitchFamily="18" charset="0"/>
              </a:rPr>
              <a:t>ngày</a:t>
            </a:r>
            <a:r>
              <a:rPr lang="en-US" altLang="en-US" sz="2400" dirty="0">
                <a:solidFill>
                  <a:srgbClr val="000000"/>
                </a:solidFill>
                <a:latin typeface="Times New Roman" pitchFamily="18" charset="0"/>
                <a:ea typeface="Calibri" pitchFamily="34" charset="0"/>
                <a:cs typeface="Times New Roman" pitchFamily="18" charset="0"/>
              </a:rPr>
              <a:t> 8.8.1989</a:t>
            </a:r>
            <a:endParaRPr lang="vi-VN" altLang="en-US" sz="2400" dirty="0">
              <a:latin typeface="Times New Roman" pitchFamily="18" charset="0"/>
              <a:ea typeface="Calibri" pitchFamily="34" charset="0"/>
              <a:cs typeface="Times New Roman" pitchFamily="18" charset="0"/>
            </a:endParaRPr>
          </a:p>
          <a:p>
            <a:pPr marL="457200" indent="-457200" algn="just"/>
            <a:r>
              <a:rPr lang="en-US"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Hơn</a:t>
            </a:r>
            <a:r>
              <a:rPr lang="en-US" altLang="en-US" sz="2400" dirty="0">
                <a:latin typeface="Times New Roman" pitchFamily="18" charset="0"/>
                <a:ea typeface="Calibri" pitchFamily="34" charset="0"/>
                <a:cs typeface="Times New Roman" pitchFamily="18" charset="0"/>
              </a:rPr>
              <a:t> 50.000 </a:t>
            </a:r>
            <a:r>
              <a:rPr lang="en-US" altLang="en-US" sz="2400" dirty="0" err="1">
                <a:latin typeface="Times New Roman" pitchFamily="18" charset="0"/>
                <a:ea typeface="Calibri" pitchFamily="34" charset="0"/>
                <a:cs typeface="Times New Roman" pitchFamily="18" charset="0"/>
              </a:rPr>
              <a:t>đầu</a:t>
            </a:r>
            <a:r>
              <a:rPr lang="en-US"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đạn</a:t>
            </a:r>
            <a:r>
              <a:rPr lang="en-US"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hạt</a:t>
            </a:r>
            <a:r>
              <a:rPr lang="en-US"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nhân</a:t>
            </a:r>
            <a:r>
              <a:rPr lang="vi-VN" altLang="en-US" sz="2400" dirty="0">
                <a:latin typeface="Times New Roman" pitchFamily="18" charset="0"/>
                <a:ea typeface="Calibri" pitchFamily="34" charset="0"/>
                <a:cs typeface="Times New Roman" pitchFamily="18" charset="0"/>
              </a:rPr>
              <a:t> ...</a:t>
            </a:r>
            <a:endParaRPr lang="en-US" altLang="en-US" sz="2400" dirty="0">
              <a:latin typeface="Times New Roman" pitchFamily="18" charset="0"/>
              <a:ea typeface="Calibri" pitchFamily="34" charset="0"/>
              <a:cs typeface="Times New Roman" pitchFamily="18" charset="0"/>
            </a:endParaRPr>
          </a:p>
          <a:p>
            <a:pPr marL="457200" indent="-457200" algn="just"/>
            <a:r>
              <a:rPr lang="en-US" altLang="en-US" sz="2400" dirty="0">
                <a:latin typeface="Times New Roman" pitchFamily="18" charset="0"/>
                <a:ea typeface="Calibri" pitchFamily="34" charset="0"/>
                <a:cs typeface="Times New Roman" pitchFamily="18" charset="0"/>
              </a:rPr>
              <a:t>+</a:t>
            </a:r>
            <a:r>
              <a:rPr lang="vi-VN"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đang</a:t>
            </a:r>
            <a:r>
              <a:rPr lang="en-US"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ngồi</a:t>
            </a:r>
            <a:r>
              <a:rPr lang="en-US"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trên</a:t>
            </a:r>
            <a:r>
              <a:rPr lang="en-US" altLang="en-US" sz="2400" dirty="0">
                <a:latin typeface="Times New Roman" pitchFamily="18" charset="0"/>
                <a:ea typeface="Calibri" pitchFamily="34" charset="0"/>
                <a:cs typeface="Times New Roman" pitchFamily="18" charset="0"/>
              </a:rPr>
              <a:t> 4 </a:t>
            </a:r>
            <a:r>
              <a:rPr lang="en-US" altLang="en-US" sz="2400" dirty="0" err="1">
                <a:latin typeface="Times New Roman" pitchFamily="18" charset="0"/>
                <a:ea typeface="Calibri" pitchFamily="34" charset="0"/>
                <a:cs typeface="Times New Roman" pitchFamily="18" charset="0"/>
              </a:rPr>
              <a:t>tấn</a:t>
            </a:r>
            <a:r>
              <a:rPr lang="en-US"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thuốc</a:t>
            </a:r>
            <a:r>
              <a:rPr lang="en-US"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nổ</a:t>
            </a:r>
            <a:r>
              <a:rPr lang="en-US"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tất</a:t>
            </a:r>
            <a:r>
              <a:rPr lang="en-US"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cả</a:t>
            </a:r>
            <a:r>
              <a:rPr lang="en-US"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chỗ</a:t>
            </a:r>
            <a:r>
              <a:rPr lang="en-US"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đó</a:t>
            </a:r>
            <a:r>
              <a:rPr lang="en-US"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sẽ</a:t>
            </a:r>
            <a:r>
              <a:rPr lang="en-US"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nổ</a:t>
            </a:r>
            <a:r>
              <a:rPr lang="en-US" altLang="en-US" sz="2400" dirty="0">
                <a:latin typeface="Times New Roman" pitchFamily="18" charset="0"/>
                <a:ea typeface="Calibri" pitchFamily="34" charset="0"/>
                <a:cs typeface="Times New Roman" pitchFamily="18" charset="0"/>
              </a:rPr>
              <a:t> </a:t>
            </a:r>
            <a:r>
              <a:rPr lang="en-US" altLang="en-US" sz="2400" dirty="0" err="1">
                <a:latin typeface="Times New Roman" pitchFamily="18" charset="0"/>
                <a:ea typeface="Calibri" pitchFamily="34" charset="0"/>
                <a:cs typeface="Times New Roman" pitchFamily="18" charset="0"/>
              </a:rPr>
              <a:t>tung</a:t>
            </a:r>
            <a:r>
              <a:rPr lang="vi-VN" altLang="en-US" sz="2400" dirty="0">
                <a:latin typeface="Times New Roman" pitchFamily="18" charset="0"/>
                <a:ea typeface="Calibri" pitchFamily="34" charset="0"/>
                <a:cs typeface="Times New Roman" pitchFamily="18" charset="0"/>
              </a:rPr>
              <a:t>...</a:t>
            </a:r>
            <a:r>
              <a:rPr lang="en-US" altLang="en-US" sz="2400" dirty="0">
                <a:latin typeface="Times New Roman" pitchFamily="18" charset="0"/>
                <a:ea typeface="Calibri" pitchFamily="34" charset="0"/>
                <a:cs typeface="Times New Roman" pitchFamily="18" charset="0"/>
              </a:rPr>
              <a:t>12 </a:t>
            </a:r>
            <a:r>
              <a:rPr lang="en-US" altLang="en-US" sz="2400" dirty="0" err="1">
                <a:latin typeface="Times New Roman" pitchFamily="18" charset="0"/>
                <a:ea typeface="Calibri" pitchFamily="34" charset="0"/>
                <a:cs typeface="Times New Roman" pitchFamily="18" charset="0"/>
              </a:rPr>
              <a:t>lần</a:t>
            </a:r>
            <a:r>
              <a:rPr lang="en-US" altLang="en-US" sz="2400" dirty="0">
                <a:latin typeface="Times New Roman" pitchFamily="18" charset="0"/>
                <a:ea typeface="Calibri" pitchFamily="34" charset="0"/>
                <a:cs typeface="Times New Roman" pitchFamily="18" charset="0"/>
              </a:rPr>
              <a:t>. </a:t>
            </a:r>
            <a:endParaRPr lang="vi-VN" altLang="en-US" sz="2400" dirty="0">
              <a:latin typeface="Times New Roman" pitchFamily="18" charset="0"/>
              <a:ea typeface="Calibri" pitchFamily="34" charset="0"/>
              <a:cs typeface="Times New Roman" pitchFamily="18" charset="0"/>
            </a:endParaRPr>
          </a:p>
          <a:p>
            <a:pPr marL="457200" indent="-457200" algn="just"/>
            <a:r>
              <a:rPr lang="vi-VN" altLang="en-US" sz="2400" dirty="0">
                <a:latin typeface="Times New Roman" pitchFamily="18" charset="0"/>
                <a:ea typeface="Calibri" pitchFamily="34" charset="0"/>
                <a:cs typeface="Times New Roman" pitchFamily="18" charset="0"/>
              </a:rPr>
              <a:t>=&gt; Thống kê chính xác, khiến người đọc, người nghe rùng mình</a:t>
            </a:r>
            <a:endParaRPr lang="en-US" altLang="en-US" sz="2400" dirty="0">
              <a:latin typeface="Times New Roman" pitchFamily="18" charset="0"/>
              <a:ea typeface="Calibri" pitchFamily="34" charset="0"/>
              <a:cs typeface="Times New Roman" pitchFamily="18" charset="0"/>
            </a:endParaRPr>
          </a:p>
        </p:txBody>
      </p:sp>
      <p:sp>
        <p:nvSpPr>
          <p:cNvPr id="12" name="TextBox 11"/>
          <p:cNvSpPr txBox="1"/>
          <p:nvPr/>
        </p:nvSpPr>
        <p:spPr>
          <a:xfrm>
            <a:off x="6781800" y="1295400"/>
            <a:ext cx="2135512" cy="3231654"/>
          </a:xfrm>
          <a:prstGeom prst="rect">
            <a:avLst/>
          </a:prstGeom>
          <a:solidFill>
            <a:schemeClr val="accent2">
              <a:lumMod val="40000"/>
              <a:lumOff val="60000"/>
            </a:schemeClr>
          </a:solidFill>
        </p:spPr>
        <p:txBody>
          <a:bodyPr>
            <a:spAutoFit/>
          </a:bodyPr>
          <a:lstStyle/>
          <a:p>
            <a:pPr algn="just">
              <a:defRPr/>
            </a:pPr>
            <a:r>
              <a:rPr lang="vi-VN" sz="2400" b="1" dirty="0">
                <a:latin typeface="Times New Roman" pitchFamily="18" charset="0"/>
                <a:cs typeface="+mn-cs"/>
              </a:rPr>
              <a:t>- So sánh: </a:t>
            </a:r>
          </a:p>
          <a:p>
            <a:pPr algn="just">
              <a:defRPr/>
            </a:pPr>
            <a:r>
              <a:rPr lang="vi-VN" sz="2400" dirty="0">
                <a:latin typeface="Times New Roman" pitchFamily="18" charset="0"/>
                <a:cs typeface="+mn-cs"/>
              </a:rPr>
              <a:t>+V</a:t>
            </a:r>
            <a:r>
              <a:rPr lang="en-US" sz="2400" dirty="0">
                <a:latin typeface="Times New Roman" pitchFamily="18" charset="0"/>
                <a:cs typeface="+mn-cs"/>
              </a:rPr>
              <a:t>ũ </a:t>
            </a:r>
            <a:r>
              <a:rPr lang="en-US" sz="2400" dirty="0" err="1">
                <a:latin typeface="Times New Roman" pitchFamily="18" charset="0"/>
                <a:cs typeface="+mn-cs"/>
              </a:rPr>
              <a:t>khí</a:t>
            </a:r>
            <a:r>
              <a:rPr lang="en-US" sz="2400" dirty="0">
                <a:latin typeface="Times New Roman" pitchFamily="18" charset="0"/>
                <a:cs typeface="+mn-cs"/>
              </a:rPr>
              <a:t> </a:t>
            </a:r>
            <a:r>
              <a:rPr lang="en-US" sz="2400" dirty="0" err="1">
                <a:latin typeface="Times New Roman" pitchFamily="18" charset="0"/>
                <a:cs typeface="+mn-cs"/>
              </a:rPr>
              <a:t>hạt</a:t>
            </a:r>
            <a:r>
              <a:rPr lang="en-US" sz="2400" dirty="0">
                <a:latin typeface="Times New Roman" pitchFamily="18" charset="0"/>
                <a:cs typeface="+mn-cs"/>
              </a:rPr>
              <a:t> </a:t>
            </a:r>
            <a:r>
              <a:rPr lang="en-US" sz="2400" dirty="0" err="1">
                <a:latin typeface="Times New Roman" pitchFamily="18" charset="0"/>
                <a:cs typeface="+mn-cs"/>
              </a:rPr>
              <a:t>nhân</a:t>
            </a:r>
            <a:r>
              <a:rPr lang="en-US" sz="2400" dirty="0">
                <a:latin typeface="Times New Roman" pitchFamily="18" charset="0"/>
                <a:cs typeface="+mn-cs"/>
              </a:rPr>
              <a:t>  </a:t>
            </a:r>
            <a:r>
              <a:rPr lang="en-US" sz="2400" dirty="0" err="1">
                <a:latin typeface="Times New Roman" pitchFamily="18" charset="0"/>
                <a:cs typeface="+mn-cs"/>
              </a:rPr>
              <a:t>với</a:t>
            </a:r>
            <a:r>
              <a:rPr lang="en-US" sz="2400" dirty="0">
                <a:latin typeface="Times New Roman" pitchFamily="18" charset="0"/>
                <a:cs typeface="+mn-cs"/>
              </a:rPr>
              <a:t> </a:t>
            </a:r>
            <a:r>
              <a:rPr lang="en-US" sz="2400" dirty="0" err="1">
                <a:latin typeface="Times New Roman" pitchFamily="18" charset="0"/>
                <a:cs typeface="+mn-cs"/>
              </a:rPr>
              <a:t>thanh</a:t>
            </a:r>
            <a:r>
              <a:rPr lang="en-US" sz="2400" dirty="0">
                <a:latin typeface="Times New Roman" pitchFamily="18" charset="0"/>
                <a:cs typeface="+mn-cs"/>
              </a:rPr>
              <a:t> </a:t>
            </a:r>
            <a:r>
              <a:rPr lang="en-US" sz="2400" dirty="0" err="1">
                <a:latin typeface="Times New Roman" pitchFamily="18" charset="0"/>
                <a:cs typeface="+mn-cs"/>
              </a:rPr>
              <a:t>gươm</a:t>
            </a:r>
            <a:r>
              <a:rPr lang="en-US" sz="2400" dirty="0">
                <a:latin typeface="Times New Roman" pitchFamily="18" charset="0"/>
                <a:cs typeface="+mn-cs"/>
              </a:rPr>
              <a:t> </a:t>
            </a:r>
            <a:r>
              <a:rPr lang="en-US" sz="2400" dirty="0" err="1">
                <a:latin typeface="Times New Roman" pitchFamily="18" charset="0"/>
                <a:cs typeface="+mn-cs"/>
              </a:rPr>
              <a:t>Đa-mô-clet</a:t>
            </a:r>
            <a:endParaRPr lang="en-US" sz="2400" dirty="0">
              <a:latin typeface="Times New Roman" pitchFamily="18" charset="0"/>
              <a:cs typeface="+mn-cs"/>
            </a:endParaRPr>
          </a:p>
          <a:p>
            <a:pPr algn="just">
              <a:defRPr/>
            </a:pPr>
            <a:endParaRPr lang="vi-VN" sz="2800" strike="dblStrike" dirty="0">
              <a:latin typeface="Times New Roman" pitchFamily="18" charset="0"/>
              <a:cs typeface="+mn-cs"/>
            </a:endParaRPr>
          </a:p>
          <a:p>
            <a:pPr algn="just">
              <a:defRPr/>
            </a:pPr>
            <a:endParaRPr lang="vi-VN" sz="2800" strike="dblStrike" dirty="0">
              <a:latin typeface="Times New Roman" pitchFamily="18" charset="0"/>
              <a:cs typeface="+mn-cs"/>
            </a:endParaRPr>
          </a:p>
          <a:p>
            <a:pPr algn="just">
              <a:defRPr/>
            </a:pPr>
            <a:endParaRPr lang="en-US" sz="2800" strike="dblStrike" dirty="0">
              <a:latin typeface="Times New Roman" pitchFamily="18" charset="0"/>
              <a:cs typeface="+mn-cs"/>
            </a:endParaRPr>
          </a:p>
        </p:txBody>
      </p:sp>
      <p:cxnSp>
        <p:nvCxnSpPr>
          <p:cNvPr id="14" name="Straight Arrow Connector 13"/>
          <p:cNvCxnSpPr>
            <a:stCxn id="6" idx="2"/>
          </p:cNvCxnSpPr>
          <p:nvPr/>
        </p:nvCxnSpPr>
        <p:spPr>
          <a:xfrm flipH="1">
            <a:off x="1524000" y="684212"/>
            <a:ext cx="3107532" cy="611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48200" y="685800"/>
            <a:ext cx="0" cy="579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p:cNvCxnSpPr>
          <p:nvPr/>
        </p:nvCxnSpPr>
        <p:spPr>
          <a:xfrm>
            <a:off x="4631532" y="684212"/>
            <a:ext cx="3252788" cy="579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185737" y="5334000"/>
            <a:ext cx="8958263" cy="1676400"/>
          </a:xfrm>
          <a:prstGeom prst="rect">
            <a:avLst/>
          </a:prstGeom>
          <a:noFill/>
          <a:ln w="9525">
            <a:noFill/>
            <a:miter lim="800000"/>
            <a:headEnd/>
            <a:tailEnd/>
          </a:ln>
        </p:spPr>
        <p:txBody>
          <a:bodyPr wrap="square">
            <a:spAutoFit/>
          </a:bodyPr>
          <a:lstStyle/>
          <a:p>
            <a:pPr algn="just"/>
            <a:r>
              <a:rPr lang="en-US" altLang="en-US" sz="2400" b="1" i="1" dirty="0" err="1">
                <a:latin typeface="Times New Roman" pitchFamily="18" charset="0"/>
              </a:rPr>
              <a:t>Những</a:t>
            </a:r>
            <a:r>
              <a:rPr lang="en-US" altLang="en-US" sz="2400" b="1" i="1" dirty="0">
                <a:latin typeface="Times New Roman" pitchFamily="18" charset="0"/>
              </a:rPr>
              <a:t> </a:t>
            </a:r>
            <a:r>
              <a:rPr lang="en-US" altLang="en-US" sz="2400" b="1" i="1" dirty="0" err="1">
                <a:latin typeface="Times New Roman" pitchFamily="18" charset="0"/>
              </a:rPr>
              <a:t>dẫn</a:t>
            </a:r>
            <a:r>
              <a:rPr lang="en-US" altLang="en-US" sz="2400" b="1" i="1" dirty="0">
                <a:latin typeface="Times New Roman" pitchFamily="18" charset="0"/>
              </a:rPr>
              <a:t> </a:t>
            </a:r>
            <a:r>
              <a:rPr lang="en-US" altLang="en-US" sz="2400" b="1" i="1" dirty="0" err="1">
                <a:latin typeface="Times New Roman" pitchFamily="18" charset="0"/>
              </a:rPr>
              <a:t>chứng</a:t>
            </a:r>
            <a:r>
              <a:rPr lang="en-US" altLang="en-US" sz="2400" b="1" i="1" dirty="0">
                <a:latin typeface="Times New Roman" pitchFamily="18" charset="0"/>
              </a:rPr>
              <a:t> </a:t>
            </a:r>
            <a:r>
              <a:rPr lang="en-US" altLang="en-US" sz="2400" b="1" i="1" dirty="0" err="1">
                <a:latin typeface="Times New Roman" pitchFamily="18" charset="0"/>
              </a:rPr>
              <a:t>xác</a:t>
            </a:r>
            <a:r>
              <a:rPr lang="en-US" altLang="en-US" sz="2400" b="1" i="1" dirty="0">
                <a:latin typeface="Times New Roman" pitchFamily="18" charset="0"/>
              </a:rPr>
              <a:t> </a:t>
            </a:r>
            <a:r>
              <a:rPr lang="en-US" altLang="en-US" sz="2400" b="1" i="1" dirty="0" err="1">
                <a:latin typeface="Times New Roman" pitchFamily="18" charset="0"/>
              </a:rPr>
              <a:t>thực</a:t>
            </a:r>
            <a:r>
              <a:rPr lang="en-US" altLang="en-US" sz="2400" b="1" i="1" dirty="0">
                <a:latin typeface="Times New Roman" pitchFamily="18" charset="0"/>
              </a:rPr>
              <a:t>, </a:t>
            </a:r>
            <a:r>
              <a:rPr lang="en-US" altLang="en-US" sz="2400" b="1" i="1" dirty="0" err="1">
                <a:latin typeface="Times New Roman" pitchFamily="18" charset="0"/>
              </a:rPr>
              <a:t>cách</a:t>
            </a:r>
            <a:r>
              <a:rPr lang="en-US" altLang="en-US" sz="2400" b="1" i="1" dirty="0">
                <a:latin typeface="Times New Roman" pitchFamily="18" charset="0"/>
              </a:rPr>
              <a:t> </a:t>
            </a:r>
            <a:r>
              <a:rPr lang="en-US" altLang="en-US" sz="2400" b="1" i="1" dirty="0" err="1">
                <a:latin typeface="Times New Roman" pitchFamily="18" charset="0"/>
              </a:rPr>
              <a:t>vào</a:t>
            </a:r>
            <a:r>
              <a:rPr lang="en-US" altLang="en-US" sz="2400" b="1" i="1" dirty="0">
                <a:latin typeface="Times New Roman" pitchFamily="18" charset="0"/>
              </a:rPr>
              <a:t> </a:t>
            </a:r>
            <a:r>
              <a:rPr lang="en-US" altLang="en-US" sz="2400" b="1" i="1" dirty="0" err="1">
                <a:latin typeface="Times New Roman" pitchFamily="18" charset="0"/>
              </a:rPr>
              <a:t>đề</a:t>
            </a:r>
            <a:r>
              <a:rPr lang="en-US" altLang="en-US" sz="2400" b="1" i="1" dirty="0">
                <a:latin typeface="Times New Roman" pitchFamily="18" charset="0"/>
              </a:rPr>
              <a:t> </a:t>
            </a:r>
            <a:r>
              <a:rPr lang="en-US" altLang="en-US" sz="2400" b="1" i="1" dirty="0" err="1">
                <a:latin typeface="Times New Roman" pitchFamily="18" charset="0"/>
              </a:rPr>
              <a:t>trực</a:t>
            </a:r>
            <a:r>
              <a:rPr lang="en-US" altLang="en-US" sz="2400" b="1" i="1" dirty="0">
                <a:latin typeface="Times New Roman" pitchFamily="18" charset="0"/>
              </a:rPr>
              <a:t> </a:t>
            </a:r>
            <a:r>
              <a:rPr lang="en-US" altLang="en-US" sz="2400" b="1" i="1" dirty="0" err="1">
                <a:latin typeface="Times New Roman" pitchFamily="18" charset="0"/>
              </a:rPr>
              <a:t>tiếp</a:t>
            </a:r>
            <a:r>
              <a:rPr lang="en-US" altLang="en-US" sz="2400" b="1" i="1" dirty="0">
                <a:latin typeface="Times New Roman" pitchFamily="18" charset="0"/>
              </a:rPr>
              <a:t>  </a:t>
            </a:r>
            <a:r>
              <a:rPr lang="en-US" altLang="en-US" sz="2400" b="1" i="1" dirty="0" err="1">
                <a:latin typeface="Times New Roman" pitchFamily="18" charset="0"/>
              </a:rPr>
              <a:t>gây</a:t>
            </a:r>
            <a:r>
              <a:rPr lang="en-US" altLang="en-US" sz="2400" b="1" i="1" dirty="0">
                <a:latin typeface="Times New Roman" pitchFamily="18" charset="0"/>
              </a:rPr>
              <a:t> </a:t>
            </a:r>
            <a:r>
              <a:rPr lang="en-US" altLang="en-US" sz="2400" b="1" i="1" dirty="0" err="1">
                <a:latin typeface="Times New Roman" pitchFamily="18" charset="0"/>
              </a:rPr>
              <a:t>ấn</a:t>
            </a:r>
            <a:r>
              <a:rPr lang="en-US" altLang="en-US" sz="2400" b="1" i="1" dirty="0">
                <a:latin typeface="Times New Roman" pitchFamily="18" charset="0"/>
              </a:rPr>
              <a:t> </a:t>
            </a:r>
            <a:r>
              <a:rPr lang="en-US" altLang="en-US" sz="2400" b="1" i="1" dirty="0" err="1">
                <a:latin typeface="Times New Roman" pitchFamily="18" charset="0"/>
              </a:rPr>
              <a:t>tượng</a:t>
            </a:r>
            <a:r>
              <a:rPr lang="en-US" altLang="en-US" sz="2400" b="1" i="1" dirty="0">
                <a:latin typeface="Times New Roman" pitchFamily="18" charset="0"/>
              </a:rPr>
              <a:t> </a:t>
            </a:r>
            <a:r>
              <a:rPr lang="en-US" altLang="en-US" sz="2400" b="1" i="1" dirty="0" err="1">
                <a:latin typeface="Times New Roman" pitchFamily="18" charset="0"/>
              </a:rPr>
              <a:t>mạnh</a:t>
            </a:r>
            <a:r>
              <a:rPr lang="en-US" altLang="en-US" sz="2400" b="1" i="1" dirty="0">
                <a:latin typeface="Times New Roman" pitchFamily="18" charset="0"/>
              </a:rPr>
              <a:t> </a:t>
            </a:r>
            <a:r>
              <a:rPr lang="en-US" altLang="en-US" sz="2400" b="1" i="1" dirty="0" err="1">
                <a:latin typeface="Times New Roman" pitchFamily="18" charset="0"/>
              </a:rPr>
              <a:t>mẽ</a:t>
            </a:r>
            <a:r>
              <a:rPr lang="en-US" altLang="en-US" sz="2400" b="1" i="1" dirty="0">
                <a:latin typeface="Times New Roman" pitchFamily="18" charset="0"/>
              </a:rPr>
              <a:t>  </a:t>
            </a:r>
            <a:r>
              <a:rPr lang="en-US" altLang="en-US" sz="2400" b="1" i="1" dirty="0" err="1">
                <a:latin typeface="Times New Roman" pitchFamily="18" charset="0"/>
              </a:rPr>
              <a:t>về</a:t>
            </a:r>
            <a:r>
              <a:rPr lang="en-US" altLang="en-US" sz="2400" b="1" i="1" dirty="0">
                <a:latin typeface="Times New Roman" pitchFamily="18" charset="0"/>
              </a:rPr>
              <a:t> </a:t>
            </a:r>
            <a:r>
              <a:rPr lang="en-US" altLang="en-US" sz="2400" b="1" i="1" dirty="0" err="1">
                <a:latin typeface="Times New Roman" pitchFamily="18" charset="0"/>
              </a:rPr>
              <a:t>tính</a:t>
            </a:r>
            <a:r>
              <a:rPr lang="en-US" altLang="en-US" sz="2400" b="1" i="1" dirty="0">
                <a:latin typeface="Times New Roman" pitchFamily="18" charset="0"/>
              </a:rPr>
              <a:t> </a:t>
            </a:r>
            <a:r>
              <a:rPr lang="en-US" altLang="en-US" sz="2400" b="1" i="1" dirty="0" err="1">
                <a:latin typeface="Times New Roman" pitchFamily="18" charset="0"/>
              </a:rPr>
              <a:t>chất</a:t>
            </a:r>
            <a:r>
              <a:rPr lang="en-US" altLang="en-US" sz="2400" b="1" i="1" dirty="0">
                <a:latin typeface="Times New Roman" pitchFamily="18" charset="0"/>
              </a:rPr>
              <a:t> </a:t>
            </a:r>
            <a:r>
              <a:rPr lang="en-US" altLang="en-US" sz="2400" b="1" i="1" dirty="0" err="1">
                <a:latin typeface="Times New Roman" pitchFamily="18" charset="0"/>
              </a:rPr>
              <a:t>hệ</a:t>
            </a:r>
            <a:r>
              <a:rPr lang="en-US" altLang="en-US" sz="2400" b="1" i="1" dirty="0">
                <a:latin typeface="Times New Roman" pitchFamily="18" charset="0"/>
              </a:rPr>
              <a:t> </a:t>
            </a:r>
            <a:r>
              <a:rPr lang="en-US" altLang="en-US" sz="2400" b="1" i="1" dirty="0" err="1">
                <a:latin typeface="Times New Roman" pitchFamily="18" charset="0"/>
              </a:rPr>
              <a:t>trọng</a:t>
            </a:r>
            <a:r>
              <a:rPr lang="en-US" altLang="en-US" sz="2400" b="1" i="1" dirty="0">
                <a:latin typeface="Times New Roman" pitchFamily="18" charset="0"/>
              </a:rPr>
              <a:t> </a:t>
            </a:r>
            <a:r>
              <a:rPr lang="en-US" altLang="en-US" sz="2400" b="1" i="1" dirty="0" err="1">
                <a:latin typeface="Times New Roman" pitchFamily="18" charset="0"/>
              </a:rPr>
              <a:t>của</a:t>
            </a:r>
            <a:r>
              <a:rPr lang="en-US" altLang="en-US" sz="2400" b="1" i="1" dirty="0">
                <a:latin typeface="Times New Roman" pitchFamily="18" charset="0"/>
              </a:rPr>
              <a:t> </a:t>
            </a:r>
            <a:r>
              <a:rPr lang="en-US" altLang="en-US" sz="2400" b="1" i="1" dirty="0" err="1">
                <a:latin typeface="Times New Roman" pitchFamily="18" charset="0"/>
              </a:rPr>
              <a:t>vấn</a:t>
            </a:r>
            <a:r>
              <a:rPr lang="en-US" altLang="en-US" sz="2400" b="1" i="1" dirty="0">
                <a:latin typeface="Times New Roman" pitchFamily="18" charset="0"/>
              </a:rPr>
              <a:t> </a:t>
            </a:r>
            <a:r>
              <a:rPr lang="en-US" altLang="en-US" sz="2400" b="1" i="1" dirty="0" err="1">
                <a:latin typeface="Times New Roman" pitchFamily="18" charset="0"/>
              </a:rPr>
              <a:t>đề</a:t>
            </a:r>
            <a:r>
              <a:rPr lang="en-US" altLang="en-US" sz="2400" b="1" i="1" dirty="0">
                <a:latin typeface="Times New Roman" pitchFamily="18" charset="0"/>
              </a:rPr>
              <a:t>. Thu </a:t>
            </a:r>
            <a:r>
              <a:rPr lang="en-US" altLang="en-US" sz="2400" b="1" i="1" dirty="0" err="1">
                <a:latin typeface="Times New Roman" pitchFamily="18" charset="0"/>
              </a:rPr>
              <a:t>hút</a:t>
            </a:r>
            <a:r>
              <a:rPr lang="en-US" altLang="en-US" sz="2400" b="1" i="1" dirty="0">
                <a:latin typeface="Times New Roman" pitchFamily="18" charset="0"/>
              </a:rPr>
              <a:t> </a:t>
            </a:r>
            <a:r>
              <a:rPr lang="en-US" altLang="en-US" sz="2400" b="1" i="1" dirty="0" err="1">
                <a:latin typeface="Times New Roman" pitchFamily="18" charset="0"/>
              </a:rPr>
              <a:t>sự</a:t>
            </a:r>
            <a:r>
              <a:rPr lang="en-US" altLang="en-US" sz="2400" b="1" i="1" dirty="0">
                <a:latin typeface="Times New Roman" pitchFamily="18" charset="0"/>
              </a:rPr>
              <a:t> </a:t>
            </a:r>
            <a:r>
              <a:rPr lang="en-US" altLang="en-US" sz="2400" b="1" i="1" dirty="0" err="1">
                <a:latin typeface="Times New Roman" pitchFamily="18" charset="0"/>
              </a:rPr>
              <a:t>chú</a:t>
            </a:r>
            <a:r>
              <a:rPr lang="en-US" altLang="en-US" sz="2400" b="1" i="1" dirty="0">
                <a:latin typeface="Times New Roman" pitchFamily="18" charset="0"/>
              </a:rPr>
              <a:t> ý </a:t>
            </a:r>
            <a:r>
              <a:rPr lang="en-US" altLang="en-US" sz="2400" b="1" i="1" dirty="0" err="1">
                <a:latin typeface="Times New Roman" pitchFamily="18" charset="0"/>
              </a:rPr>
              <a:t>của</a:t>
            </a:r>
            <a:r>
              <a:rPr lang="en-US" altLang="en-US" sz="2400" b="1" i="1" dirty="0">
                <a:latin typeface="Times New Roman" pitchFamily="18" charset="0"/>
              </a:rPr>
              <a:t> </a:t>
            </a:r>
            <a:r>
              <a:rPr lang="en-US" altLang="en-US" sz="2400" b="1" i="1" dirty="0" err="1">
                <a:latin typeface="Times New Roman" pitchFamily="18" charset="0"/>
              </a:rPr>
              <a:t>người</a:t>
            </a:r>
            <a:r>
              <a:rPr lang="en-US" altLang="en-US" sz="2400" b="1" i="1" dirty="0">
                <a:latin typeface="Times New Roman" pitchFamily="18" charset="0"/>
              </a:rPr>
              <a:t> </a:t>
            </a:r>
            <a:r>
              <a:rPr lang="en-US" altLang="en-US" sz="2400" b="1" i="1" dirty="0" err="1">
                <a:latin typeface="Times New Roman" pitchFamily="18" charset="0"/>
              </a:rPr>
              <a:t>đọc</a:t>
            </a:r>
            <a:r>
              <a:rPr lang="en-US" altLang="en-US" sz="2400" b="1" i="1" dirty="0">
                <a:latin typeface="Times New Roman" pitchFamily="18" charset="0"/>
              </a:rPr>
              <a:t> </a:t>
            </a:r>
            <a:r>
              <a:rPr lang="en-US" altLang="en-US" sz="2400" b="1" i="1" dirty="0" err="1">
                <a:latin typeface="Times New Roman" pitchFamily="18" charset="0"/>
              </a:rPr>
              <a:t>người</a:t>
            </a:r>
            <a:r>
              <a:rPr lang="en-US" altLang="en-US" sz="2400" b="1" i="1" dirty="0">
                <a:latin typeface="Times New Roman" pitchFamily="18" charset="0"/>
              </a:rPr>
              <a:t> </a:t>
            </a:r>
            <a:r>
              <a:rPr lang="en-US" altLang="en-US" sz="2400" b="1" i="1" dirty="0" err="1">
                <a:latin typeface="Times New Roman" pitchFamily="18" charset="0"/>
              </a:rPr>
              <a:t>nghe</a:t>
            </a:r>
            <a:r>
              <a:rPr lang="en-US" altLang="en-US" sz="2400" b="1" i="1" dirty="0">
                <a:latin typeface="Times New Roman" pitchFamily="18" charset="0"/>
              </a:rPr>
              <a:t>.</a:t>
            </a:r>
            <a:endParaRPr lang="en-US" altLang="en-US" sz="2400" b="1" dirty="0">
              <a:latin typeface="Times New Roman" pitchFamily="18" charset="0"/>
            </a:endParaRPr>
          </a:p>
          <a:p>
            <a:pPr algn="just"/>
            <a:endParaRPr lang="en-US" altLang="en-US" sz="28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8" grpId="0" animBg="1"/>
      <p:bldP spid="11"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thanh gÆ°Æ¡m Äa mÃ´ clet"/>
          <p:cNvPicPr>
            <a:picLocks noChangeAspect="1" noChangeArrowheads="1"/>
          </p:cNvPicPr>
          <p:nvPr/>
        </p:nvPicPr>
        <p:blipFill>
          <a:blip r:embed="rId3" cstate="print"/>
          <a:srcRect l="17480" r="26479" b="-3"/>
          <a:stretch>
            <a:fillRect/>
          </a:stretch>
        </p:blipFill>
        <p:spPr bwMode="auto">
          <a:xfrm>
            <a:off x="0" y="0"/>
            <a:ext cx="2942035" cy="39370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20949" r="23010" b="-3"/>
          <a:stretch>
            <a:fillRect/>
          </a:stretch>
        </p:blipFill>
        <p:spPr bwMode="auto">
          <a:xfrm>
            <a:off x="3384947" y="0"/>
            <a:ext cx="2942034" cy="3937000"/>
          </a:xfrm>
          <a:prstGeom prst="rect">
            <a:avLst/>
          </a:prstGeom>
          <a:noFill/>
          <a:ln w="9525">
            <a:noFill/>
            <a:miter lim="800000"/>
            <a:headEnd/>
            <a:tailEnd/>
          </a:ln>
        </p:spPr>
      </p:pic>
      <p:sp>
        <p:nvSpPr>
          <p:cNvPr id="17412" name="Tiêu đề 1"/>
          <p:cNvSpPr>
            <a:spLocks noGrp="1"/>
          </p:cNvSpPr>
          <p:nvPr>
            <p:ph type="title"/>
          </p:nvPr>
        </p:nvSpPr>
        <p:spPr>
          <a:xfrm>
            <a:off x="0" y="4329114"/>
            <a:ext cx="2152650" cy="1608137"/>
          </a:xfrm>
        </p:spPr>
        <p:txBody>
          <a:bodyPr/>
          <a:lstStyle/>
          <a:p>
            <a:pPr algn="ctr"/>
            <a:r>
              <a:rPr lang="en-BZ" sz="2400" dirty="0" err="1" smtClean="0">
                <a:latin typeface="Times New Roman" pitchFamily="18" charset="0"/>
                <a:cs typeface="Times New Roman" pitchFamily="18" charset="0"/>
              </a:rPr>
              <a:t>Như</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thanh</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gươm</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Đa-mô-clet</a:t>
            </a:r>
            <a:endParaRPr lang="en-BZ" sz="2400" dirty="0" smtClean="0">
              <a:latin typeface="Times New Roman" pitchFamily="18" charset="0"/>
              <a:cs typeface="Times New Roman" pitchFamily="18" charset="0"/>
            </a:endParaRPr>
          </a:p>
        </p:txBody>
      </p:sp>
      <p:sp>
        <p:nvSpPr>
          <p:cNvPr id="3" name="Chỗ dành sẵn cho Nội dung 2"/>
          <p:cNvSpPr>
            <a:spLocks noGrp="1"/>
          </p:cNvSpPr>
          <p:nvPr>
            <p:ph idx="1"/>
          </p:nvPr>
        </p:nvSpPr>
        <p:spPr>
          <a:xfrm>
            <a:off x="2057401" y="4294189"/>
            <a:ext cx="2983706" cy="1608137"/>
          </a:xfrm>
        </p:spPr>
        <p:txBody>
          <a:bodyPr anchor="ctr"/>
          <a:lstStyle/>
          <a:p>
            <a:pPr marL="0" indent="0">
              <a:buFont typeface="Arial" pitchFamily="34" charset="0"/>
              <a:buNone/>
            </a:pPr>
            <a:r>
              <a:rPr lang="en-BZ" sz="2400" dirty="0" err="1" smtClean="0">
                <a:latin typeface="Times New Roman" pitchFamily="18" charset="0"/>
                <a:cs typeface="Times New Roman" pitchFamily="18" charset="0"/>
              </a:rPr>
              <a:t>Thanh</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gươm</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rất</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sắc</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được</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treo</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lơ</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lửng</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chỉ</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bằng</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một</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sợi</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lông</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đuôi</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ngựa</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trên</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ngai</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vàng</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trên</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đầu</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nhà</a:t>
            </a:r>
            <a:r>
              <a:rPr lang="en-BZ" sz="2400" dirty="0" smtClean="0">
                <a:latin typeface="Times New Roman" pitchFamily="18" charset="0"/>
                <a:cs typeface="Times New Roman" pitchFamily="18" charset="0"/>
              </a:rPr>
              <a:t> </a:t>
            </a:r>
            <a:r>
              <a:rPr lang="en-BZ" sz="2400" dirty="0" err="1" smtClean="0">
                <a:latin typeface="Times New Roman" pitchFamily="18" charset="0"/>
                <a:cs typeface="Times New Roman" pitchFamily="18" charset="0"/>
              </a:rPr>
              <a:t>vua</a:t>
            </a:r>
            <a:endParaRPr lang="en-BZ" sz="2400" dirty="0" smtClean="0">
              <a:latin typeface="Times New Roman" pitchFamily="18" charset="0"/>
              <a:cs typeface="Times New Roman" pitchFamily="18" charset="0"/>
            </a:endParaRPr>
          </a:p>
        </p:txBody>
      </p:sp>
      <p:pic>
        <p:nvPicPr>
          <p:cNvPr id="5122" name="Picture 2" descr="Thanh gươm của Damocles - Hànộimới"/>
          <p:cNvPicPr>
            <a:picLocks noChangeAspect="1" noChangeArrowheads="1"/>
          </p:cNvPicPr>
          <p:nvPr/>
        </p:nvPicPr>
        <p:blipFill>
          <a:blip r:embed="rId5" cstate="print"/>
          <a:srcRect l="8073" r="5870" b="-3"/>
          <a:stretch>
            <a:fillRect/>
          </a:stretch>
        </p:blipFill>
        <p:spPr bwMode="auto">
          <a:xfrm>
            <a:off x="6786562" y="0"/>
            <a:ext cx="2357438" cy="3829050"/>
          </a:xfrm>
          <a:prstGeom prst="rect">
            <a:avLst/>
          </a:prstGeom>
          <a:noFill/>
          <a:ln w="9525">
            <a:noFill/>
            <a:miter lim="800000"/>
            <a:headEnd/>
            <a:tailEnd/>
          </a:ln>
        </p:spPr>
      </p:pic>
      <p:sp>
        <p:nvSpPr>
          <p:cNvPr id="17415" name="Rectangle 6"/>
          <p:cNvSpPr>
            <a:spLocks noChangeArrowheads="1"/>
          </p:cNvSpPr>
          <p:nvPr/>
        </p:nvSpPr>
        <p:spPr bwMode="auto">
          <a:xfrm>
            <a:off x="5638800" y="3811012"/>
            <a:ext cx="3214688" cy="3046988"/>
          </a:xfrm>
          <a:prstGeom prst="rect">
            <a:avLst/>
          </a:prstGeom>
          <a:noFill/>
          <a:ln w="9525">
            <a:noFill/>
            <a:miter lim="800000"/>
            <a:headEnd/>
            <a:tailEnd/>
          </a:ln>
        </p:spPr>
        <p:txBody>
          <a:bodyPr>
            <a:spAutoFit/>
          </a:bodyPr>
          <a:lstStyle/>
          <a:p>
            <a:r>
              <a:rPr lang="en-US" sz="3200" dirty="0">
                <a:solidFill>
                  <a:srgbClr val="FF0000"/>
                </a:solidFill>
                <a:latin typeface="Times New Roman" pitchFamily="18" charset="0"/>
                <a:cs typeface="Times New Roman" pitchFamily="18" charset="0"/>
                <a:sym typeface="Wingdings" pitchFamily="2" charset="2"/>
              </a:rPr>
              <a:t> </a:t>
            </a:r>
            <a:r>
              <a:rPr lang="en-US" sz="3200" dirty="0" err="1">
                <a:solidFill>
                  <a:srgbClr val="FF0000"/>
                </a:solidFill>
                <a:latin typeface="Times New Roman" pitchFamily="18" charset="0"/>
                <a:cs typeface="Times New Roman" pitchFamily="18" charset="0"/>
              </a:rPr>
              <a:t>Nguy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khủng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khiếp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nghiêm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trọng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chiến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tranh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toàn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loại</a:t>
            </a:r>
            <a:r>
              <a:rPr lang="en-US" sz="3200" dirty="0">
                <a:solidFill>
                  <a:srgbClr val="FF0000"/>
                </a:solidFill>
                <a:latin typeface="Times New Roman" pitchFamily="18" charset="0"/>
                <a:cs typeface="Times New Roman" pitchFamily="18" charset="0"/>
              </a:rPr>
              <a:t>.</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barn(inVertical)">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415"/>
                                        </p:tgtEl>
                                        <p:attrNameLst>
                                          <p:attrName>style.visibility</p:attrName>
                                        </p:attrNameLst>
                                      </p:cBhvr>
                                      <p:to>
                                        <p:strVal val="visible"/>
                                      </p:to>
                                    </p:set>
                                    <p:animEffect transition="in" filter="box(in)">
                                      <p:cBhvr>
                                        <p:cTn id="2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4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e-lo-tru-luong-vu-khi-hat-nhan-cua-cac-nuoc-tren-the-gioi-0"/>
          <p:cNvPicPr>
            <a:picLocks noChangeAspect="1" noChangeArrowheads="1"/>
          </p:cNvPicPr>
          <p:nvPr/>
        </p:nvPicPr>
        <p:blipFill>
          <a:blip r:embed="rId2" cstate="print"/>
          <a:srcRect/>
          <a:stretch>
            <a:fillRect/>
          </a:stretch>
        </p:blipFill>
        <p:spPr bwMode="auto">
          <a:xfrm>
            <a:off x="0" y="62668"/>
            <a:ext cx="9144000" cy="67765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hung anh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171" name="Picture 26" descr="office_pencil_rolling_hg_clr"/>
          <p:cNvPicPr>
            <a:picLocks noChangeAspect="1" noChangeArrowheads="1" noCrop="1"/>
          </p:cNvPicPr>
          <p:nvPr/>
        </p:nvPicPr>
        <p:blipFill>
          <a:blip r:embed="rId3" cstate="print"/>
          <a:srcRect/>
          <a:stretch>
            <a:fillRect/>
          </a:stretch>
        </p:blipFill>
        <p:spPr bwMode="auto">
          <a:xfrm>
            <a:off x="3886200" y="4962525"/>
            <a:ext cx="1895475" cy="1895475"/>
          </a:xfrm>
          <a:prstGeom prst="rect">
            <a:avLst/>
          </a:prstGeom>
          <a:noFill/>
          <a:ln w="9525">
            <a:noFill/>
            <a:miter lim="800000"/>
            <a:headEnd/>
            <a:tailEnd/>
          </a:ln>
        </p:spPr>
      </p:pic>
      <p:sp>
        <p:nvSpPr>
          <p:cNvPr id="76828" name="Text Box 28"/>
          <p:cNvSpPr txBox="1">
            <a:spLocks noChangeArrowheads="1"/>
          </p:cNvSpPr>
          <p:nvPr/>
        </p:nvSpPr>
        <p:spPr bwMode="auto">
          <a:xfrm>
            <a:off x="1066800" y="2209800"/>
            <a:ext cx="7391400" cy="1569660"/>
          </a:xfrm>
          <a:prstGeom prst="rect">
            <a:avLst/>
          </a:prstGeom>
          <a:noFill/>
          <a:ln w="9525">
            <a:noFill/>
            <a:miter lim="800000"/>
            <a:headEnd/>
            <a:tailEnd/>
          </a:ln>
          <a:effectLst/>
        </p:spPr>
        <p:txBody>
          <a:bodyPr>
            <a:spAutoFit/>
          </a:bodyPr>
          <a:lstStyle/>
          <a:p>
            <a:pPr eaLnBrk="1" hangingPunct="1">
              <a:spcBef>
                <a:spcPct val="50000"/>
              </a:spcBef>
            </a:pPr>
            <a:r>
              <a:rPr lang="en-US" sz="3200" dirty="0" err="1" smtClean="0">
                <a:solidFill>
                  <a:schemeClr val="folHlink"/>
                </a:solidFill>
                <a:latin typeface="Times New Roman" pitchFamily="18" charset="0"/>
                <a:cs typeface="Times New Roman" pitchFamily="18" charset="0"/>
              </a:rPr>
              <a:t>Quan</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sát</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và</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cho</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biết</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các</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hình</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ảnh</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sau</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nói</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vê</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những</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vấn</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đê</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gi</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Chúng</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đã</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gây</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ra</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hậu</a:t>
            </a:r>
            <a:r>
              <a:rPr lang="en-US" sz="3200" dirty="0" smtClean="0">
                <a:solidFill>
                  <a:schemeClr val="folHlink"/>
                </a:solidFill>
                <a:latin typeface="Times New Roman" pitchFamily="18" charset="0"/>
                <a:cs typeface="Times New Roman" pitchFamily="18" charset="0"/>
              </a:rPr>
              <a:t> quả </a:t>
            </a:r>
            <a:r>
              <a:rPr lang="en-US" sz="3200" dirty="0" err="1" smtClean="0">
                <a:solidFill>
                  <a:schemeClr val="folHlink"/>
                </a:solidFill>
                <a:latin typeface="Times New Roman" pitchFamily="18" charset="0"/>
                <a:cs typeface="Times New Roman" pitchFamily="18" charset="0"/>
              </a:rPr>
              <a:t>nh</a:t>
            </a:r>
            <a:r>
              <a:rPr lang="vi-VN" sz="3200" dirty="0" smtClean="0">
                <a:solidFill>
                  <a:schemeClr val="folHlink"/>
                </a:solidFill>
                <a:latin typeface="Times New Roman" pitchFamily="18" charset="0"/>
                <a:cs typeface="Times New Roman" pitchFamily="18" charset="0"/>
              </a:rPr>
              <a:t>ư</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thế</a:t>
            </a:r>
            <a:r>
              <a:rPr lang="en-US" sz="3200" dirty="0" smtClean="0">
                <a:solidFill>
                  <a:schemeClr val="folHlink"/>
                </a:solidFill>
                <a:latin typeface="Times New Roman" pitchFamily="18" charset="0"/>
                <a:cs typeface="Times New Roman" pitchFamily="18" charset="0"/>
              </a:rPr>
              <a:t> </a:t>
            </a:r>
            <a:r>
              <a:rPr lang="en-US" sz="3200" dirty="0" err="1" smtClean="0">
                <a:solidFill>
                  <a:schemeClr val="folHlink"/>
                </a:solidFill>
                <a:latin typeface="Times New Roman" pitchFamily="18" charset="0"/>
                <a:cs typeface="Times New Roman" pitchFamily="18" charset="0"/>
              </a:rPr>
              <a:t>nào</a:t>
            </a:r>
            <a:r>
              <a:rPr lang="en-US" sz="3200" dirty="0" smtClean="0">
                <a:solidFill>
                  <a:schemeClr val="folHlink"/>
                </a:solidFill>
                <a:latin typeface="Times New Roman" pitchFamily="18" charset="0"/>
                <a:cs typeface="Times New Roman" pitchFamily="18" charset="0"/>
              </a:rPr>
              <a:t>?</a:t>
            </a:r>
            <a:endParaRPr lang="en-US" sz="32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6828"/>
                                        </p:tgtEl>
                                        <p:attrNameLst>
                                          <p:attrName>style.visibility</p:attrName>
                                        </p:attrNameLst>
                                      </p:cBhvr>
                                      <p:to>
                                        <p:strVal val="visible"/>
                                      </p:to>
                                    </p:set>
                                    <p:animEffect transition="in" filter="diamond(in)">
                                      <p:cBhvr>
                                        <p:cTn id="7" dur="2000"/>
                                        <p:tgtEl>
                                          <p:spTgt spid="76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46458" y="1"/>
            <a:ext cx="4268446" cy="2862322"/>
          </a:xfrm>
          <a:prstGeom prst="rect">
            <a:avLst/>
          </a:prstGeom>
          <a:noFill/>
        </p:spPr>
        <p:txBody>
          <a:bodyPr wrap="square" rtlCol="0">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Vụ nổ nhà máy điện hạt nhân ở TP Fu-</a:t>
            </a:r>
            <a:r>
              <a:rPr lang="en-US" sz="3600" b="1" dirty="0" err="1" smtClean="0">
                <a:solidFill>
                  <a:schemeClr val="bg1"/>
                </a:solidFill>
                <a:latin typeface="Times New Roman" panose="02020603050405020304" pitchFamily="18" charset="0"/>
                <a:cs typeface="Times New Roman" panose="02020603050405020304" pitchFamily="18" charset="0"/>
              </a:rPr>
              <a:t>ku</a:t>
            </a:r>
            <a:r>
              <a:rPr lang="en-US" sz="3600" b="1" dirty="0" smtClean="0">
                <a:solidFill>
                  <a:schemeClr val="bg1"/>
                </a:solidFill>
                <a:latin typeface="Times New Roman" panose="02020603050405020304" pitchFamily="18" charset="0"/>
                <a:cs typeface="Times New Roman" panose="02020603050405020304" pitchFamily="18" charset="0"/>
              </a:rPr>
              <a:t>-</a:t>
            </a:r>
            <a:r>
              <a:rPr lang="en-US" sz="3600" b="1" dirty="0" err="1" smtClean="0">
                <a:solidFill>
                  <a:schemeClr val="bg1"/>
                </a:solidFill>
                <a:latin typeface="Times New Roman" panose="02020603050405020304" pitchFamily="18" charset="0"/>
                <a:cs typeface="Times New Roman" panose="02020603050405020304" pitchFamily="18" charset="0"/>
              </a:rPr>
              <a:t>shi</a:t>
            </a:r>
            <a:r>
              <a:rPr lang="en-US" sz="3600" b="1" dirty="0" smtClean="0">
                <a:solidFill>
                  <a:schemeClr val="bg1"/>
                </a:solidFill>
                <a:latin typeface="Times New Roman" panose="02020603050405020304" pitchFamily="18" charset="0"/>
                <a:cs typeface="Times New Roman" panose="02020603050405020304" pitchFamily="18" charset="0"/>
              </a:rPr>
              <a:t>-ma của Nhật sau tai họa sóng thần  11/3/2011</a:t>
            </a:r>
            <a:endParaRPr lang="vi-VN" sz="3600" b="1" dirty="0">
              <a:solidFill>
                <a:schemeClr val="bg1"/>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13" name="Cloud Callout 12"/>
          <p:cNvSpPr/>
          <p:nvPr/>
        </p:nvSpPr>
        <p:spPr>
          <a:xfrm>
            <a:off x="1295400" y="685800"/>
            <a:ext cx="5486400" cy="4267200"/>
          </a:xfrm>
          <a:prstGeom prst="cloudCallout">
            <a:avLst>
              <a:gd name="adj1" fmla="val 75591"/>
              <a:gd name="adj2" fmla="val 591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70C0"/>
                </a:solidFill>
                <a:latin typeface="Times New Roman" panose="02020603050405020304" pitchFamily="18" charset="0"/>
                <a:cs typeface="Times New Roman" panose="02020603050405020304" pitchFamily="18" charset="0"/>
              </a:rPr>
              <a:t>      </a:t>
            </a:r>
          </a:p>
          <a:p>
            <a:pPr algn="ctr"/>
            <a:r>
              <a:rPr lang="en-US" sz="4000" dirty="0">
                <a:solidFill>
                  <a:schemeClr val="tx1"/>
                </a:solidFill>
                <a:latin typeface="Times New Roman" panose="02020603050405020304" pitchFamily="18" charset="0"/>
                <a:cs typeface="Times New Roman" panose="02020603050405020304" pitchFamily="18" charset="0"/>
              </a:rPr>
              <a:t>Em biết những sự kiện lịch sử nào liên quan đến vũ khí hạt nhân?</a:t>
            </a:r>
            <a:endParaRPr lang="vi-VN" sz="4000" dirty="0">
              <a:solidFill>
                <a:schemeClr val="tx1"/>
              </a:solidFill>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4146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rcRect/>
          <a:stretch>
            <a:fillRect/>
          </a:stretch>
        </p:blipFill>
        <p:spPr bwMode="auto">
          <a:xfrm>
            <a:off x="1066800" y="0"/>
            <a:ext cx="2895600" cy="1559825"/>
          </a:xfrm>
          <a:prstGeom prst="rect">
            <a:avLst/>
          </a:prstGeom>
          <a:noFill/>
          <a:ln w="9525">
            <a:noFill/>
            <a:miter lim="800000"/>
            <a:headEnd/>
            <a:tailEnd/>
          </a:ln>
        </p:spPr>
      </p:pic>
      <p:pic>
        <p:nvPicPr>
          <p:cNvPr id="9" name="Picture 8"/>
          <p:cNvPicPr>
            <a:picLocks noChangeAspect="1"/>
          </p:cNvPicPr>
          <p:nvPr/>
        </p:nvPicPr>
        <p:blipFill>
          <a:blip r:embed="rId3" cstate="print"/>
          <a:srcRect/>
          <a:stretch>
            <a:fillRect/>
          </a:stretch>
        </p:blipFill>
        <p:spPr bwMode="auto">
          <a:xfrm>
            <a:off x="3733800" y="-381000"/>
            <a:ext cx="3810000" cy="1506380"/>
          </a:xfrm>
          <a:prstGeom prst="rect">
            <a:avLst/>
          </a:prstGeom>
          <a:noFill/>
          <a:ln w="9525">
            <a:noFill/>
            <a:miter lim="800000"/>
            <a:headEnd/>
            <a:tailEnd/>
          </a:ln>
        </p:spPr>
      </p:pic>
      <p:sp>
        <p:nvSpPr>
          <p:cNvPr id="10" name="Rectangle 9"/>
          <p:cNvSpPr>
            <a:spLocks noChangeArrowheads="1"/>
          </p:cNvSpPr>
          <p:nvPr/>
        </p:nvSpPr>
        <p:spPr bwMode="auto">
          <a:xfrm>
            <a:off x="4572000" y="856357"/>
            <a:ext cx="4572000" cy="6001643"/>
          </a:xfrm>
          <a:prstGeom prst="rect">
            <a:avLst/>
          </a:prstGeom>
          <a:noFill/>
          <a:ln w="9525">
            <a:noFill/>
            <a:miter lim="800000"/>
            <a:headEnd/>
            <a:tailEnd/>
          </a:ln>
        </p:spPr>
        <p:txBody>
          <a:bodyPr>
            <a:spAutoFit/>
          </a:bodyPr>
          <a:lstStyle/>
          <a:p>
            <a:pPr algn="just"/>
            <a:r>
              <a:rPr lang="vi-VN" sz="2400" dirty="0">
                <a:solidFill>
                  <a:srgbClr val="222222"/>
                </a:solidFill>
                <a:latin typeface="Times New Roman" pitchFamily="18" charset="0"/>
                <a:cs typeface="Times New Roman" pitchFamily="18" charset="0"/>
              </a:rPr>
              <a:t>Ngày 6/8/1945, quả bom hạt nhân có sức công phá 15 kiloton, tương đương 15.000 tấn thuốc nổ TNT, thả từ oanh tạc cơ B-29 "Enola Gay" xuống thành phố Hiroshima đã cướp đi ngay lập tức sinh mạng của 140.000 người trong tổng số 360.000 dân sống ở đây.</a:t>
            </a:r>
          </a:p>
          <a:p>
            <a:pPr algn="just"/>
            <a:r>
              <a:rPr lang="vi-VN" sz="2400" dirty="0">
                <a:solidFill>
                  <a:srgbClr val="222222"/>
                </a:solidFill>
                <a:latin typeface="Times New Roman" pitchFamily="18" charset="0"/>
                <a:cs typeface="Times New Roman" pitchFamily="18" charset="0"/>
              </a:rPr>
              <a:t>Đến ngày 9/8/1945, một chiếc B-29 khác hướng tới thành phố Kokura, mang theo quả bom "Fat Man" có sức công phá tới 21 kiloton. Thời tiết xấu buộc tổ lái từ bỏ mục tiêu ban đầu, chuyển sang ném bom thành phố Nagasaki và khiến 70.000 người chết ngay sau vụ nổ.</a:t>
            </a:r>
          </a:p>
        </p:txBody>
      </p:sp>
      <p:pic>
        <p:nvPicPr>
          <p:cNvPr id="11" name="Picture 10"/>
          <p:cNvPicPr>
            <a:picLocks noChangeAspect="1"/>
          </p:cNvPicPr>
          <p:nvPr/>
        </p:nvPicPr>
        <p:blipFill>
          <a:blip r:embed="rId4" cstate="print"/>
          <a:srcRect/>
          <a:stretch>
            <a:fillRect/>
          </a:stretch>
        </p:blipFill>
        <p:spPr bwMode="auto">
          <a:xfrm>
            <a:off x="98822" y="1416050"/>
            <a:ext cx="2113359" cy="2470150"/>
          </a:xfrm>
          <a:prstGeom prst="rect">
            <a:avLst/>
          </a:prstGeom>
          <a:noFill/>
          <a:ln w="9525">
            <a:noFill/>
            <a:miter lim="800000"/>
            <a:headEnd/>
            <a:tailEnd/>
          </a:ln>
        </p:spPr>
      </p:pic>
      <p:pic>
        <p:nvPicPr>
          <p:cNvPr id="12" name="Picture 11"/>
          <p:cNvPicPr>
            <a:picLocks noChangeAspect="1"/>
          </p:cNvPicPr>
          <p:nvPr/>
        </p:nvPicPr>
        <p:blipFill>
          <a:blip r:embed="rId5" cstate="print"/>
          <a:srcRect/>
          <a:stretch>
            <a:fillRect/>
          </a:stretch>
        </p:blipFill>
        <p:spPr bwMode="auto">
          <a:xfrm>
            <a:off x="98823" y="3957638"/>
            <a:ext cx="4358878" cy="2794000"/>
          </a:xfrm>
          <a:prstGeom prst="rect">
            <a:avLst/>
          </a:prstGeom>
          <a:noFill/>
          <a:ln w="9525">
            <a:noFill/>
            <a:miter lim="800000"/>
            <a:headEnd/>
            <a:tailEnd/>
          </a:ln>
        </p:spPr>
      </p:pic>
      <p:pic>
        <p:nvPicPr>
          <p:cNvPr id="2050" name="Picture 2" descr="16/07/1945: Hoa Kỳ thử thành công bom nguyên tử"/>
          <p:cNvPicPr>
            <a:picLocks noChangeAspect="1" noChangeArrowheads="1"/>
          </p:cNvPicPr>
          <p:nvPr/>
        </p:nvPicPr>
        <p:blipFill>
          <a:blip r:embed="rId6" cstate="print"/>
          <a:srcRect/>
          <a:stretch>
            <a:fillRect/>
          </a:stretch>
        </p:blipFill>
        <p:spPr bwMode="auto">
          <a:xfrm>
            <a:off x="2277666" y="1416050"/>
            <a:ext cx="2180034" cy="2470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circle(in)">
                                      <p:cBhvr>
                                        <p:cTn id="20" dur="20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xmlns="" id="{7CC92242-65B9-489F-AE70-109ED5C05736}"/>
              </a:ext>
            </a:extLst>
          </p:cNvPr>
          <p:cNvGrpSpPr>
            <a:grpSpLocks/>
          </p:cNvGrpSpPr>
          <p:nvPr/>
        </p:nvGrpSpPr>
        <p:grpSpPr bwMode="auto">
          <a:xfrm>
            <a:off x="0" y="0"/>
            <a:ext cx="9144000" cy="6858000"/>
            <a:chOff x="1710" y="1254"/>
            <a:chExt cx="9177" cy="14478"/>
          </a:xfrm>
        </p:grpSpPr>
        <p:sp>
          <p:nvSpPr>
            <p:cNvPr id="9228" name="Freeform 3">
              <a:extLst>
                <a:ext uri="{FF2B5EF4-FFF2-40B4-BE49-F238E27FC236}">
                  <a16:creationId xmlns:a16="http://schemas.microsoft.com/office/drawing/2014/main" xmlns="" id="{79DD3762-FD28-4F91-B255-CA4B0F831768}"/>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9229" name="Freeform 4">
              <a:extLst>
                <a:ext uri="{FF2B5EF4-FFF2-40B4-BE49-F238E27FC236}">
                  <a16:creationId xmlns:a16="http://schemas.microsoft.com/office/drawing/2014/main" xmlns="" id="{4EDEF0A9-48CF-4A38-840A-B99EF7EE06EB}"/>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9230" name="Freeform 5">
              <a:extLst>
                <a:ext uri="{FF2B5EF4-FFF2-40B4-BE49-F238E27FC236}">
                  <a16:creationId xmlns:a16="http://schemas.microsoft.com/office/drawing/2014/main" xmlns="" id="{41EA958D-829E-4F44-85A9-C83A78F70248}"/>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9231" name="Freeform 6">
              <a:extLst>
                <a:ext uri="{FF2B5EF4-FFF2-40B4-BE49-F238E27FC236}">
                  <a16:creationId xmlns:a16="http://schemas.microsoft.com/office/drawing/2014/main" xmlns="" id="{5DF6557E-BA41-4BAA-AB1D-E10A38AED418}"/>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9232" name="Freeform 7" descr="Wide upward diagonal">
              <a:extLst>
                <a:ext uri="{FF2B5EF4-FFF2-40B4-BE49-F238E27FC236}">
                  <a16:creationId xmlns:a16="http://schemas.microsoft.com/office/drawing/2014/main" xmlns="" id="{4A7E2352-4150-495B-B50E-92809640D752}"/>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33" name="Freeform 8">
              <a:extLst>
                <a:ext uri="{FF2B5EF4-FFF2-40B4-BE49-F238E27FC236}">
                  <a16:creationId xmlns:a16="http://schemas.microsoft.com/office/drawing/2014/main" xmlns="" id="{D7A674A0-593C-4AB8-A4A6-9A5654217E9B}"/>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34" name="Freeform 9" descr="Wide upward diagonal">
              <a:extLst>
                <a:ext uri="{FF2B5EF4-FFF2-40B4-BE49-F238E27FC236}">
                  <a16:creationId xmlns:a16="http://schemas.microsoft.com/office/drawing/2014/main" xmlns="" id="{94D2DC00-1F6C-41AF-A503-E830CD65F0E1}"/>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35" name="Freeform 10">
              <a:extLst>
                <a:ext uri="{FF2B5EF4-FFF2-40B4-BE49-F238E27FC236}">
                  <a16:creationId xmlns:a16="http://schemas.microsoft.com/office/drawing/2014/main" xmlns="" id="{6E3CE99C-1A97-4D47-9B51-FB1C71BAC37F}"/>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36" name="Freeform 11" descr="Wide upward diagonal">
              <a:extLst>
                <a:ext uri="{FF2B5EF4-FFF2-40B4-BE49-F238E27FC236}">
                  <a16:creationId xmlns:a16="http://schemas.microsoft.com/office/drawing/2014/main" xmlns="" id="{EFCBA075-EA99-4F43-A436-8D1B7B9C350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37" name="Freeform 12">
              <a:extLst>
                <a:ext uri="{FF2B5EF4-FFF2-40B4-BE49-F238E27FC236}">
                  <a16:creationId xmlns:a16="http://schemas.microsoft.com/office/drawing/2014/main" xmlns="" id="{BFB778D6-0890-4D01-93C4-054FC6CE974A}"/>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38" name="Freeform 13" descr="Wide upward diagonal">
              <a:extLst>
                <a:ext uri="{FF2B5EF4-FFF2-40B4-BE49-F238E27FC236}">
                  <a16:creationId xmlns:a16="http://schemas.microsoft.com/office/drawing/2014/main" xmlns="" id="{3DF4C23A-EBCD-4BD2-A285-C3E72271FE0C}"/>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39" name="Freeform 14">
              <a:extLst>
                <a:ext uri="{FF2B5EF4-FFF2-40B4-BE49-F238E27FC236}">
                  <a16:creationId xmlns:a16="http://schemas.microsoft.com/office/drawing/2014/main" xmlns="" id="{88FD519E-41E1-4093-900C-A09A8FD21E63}"/>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40" name="Freeform 15">
              <a:extLst>
                <a:ext uri="{FF2B5EF4-FFF2-40B4-BE49-F238E27FC236}">
                  <a16:creationId xmlns:a16="http://schemas.microsoft.com/office/drawing/2014/main" xmlns="" id="{C14BEAA4-0255-4B83-8BE6-2924A20DDF21}"/>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41" name="Freeform 16">
              <a:extLst>
                <a:ext uri="{FF2B5EF4-FFF2-40B4-BE49-F238E27FC236}">
                  <a16:creationId xmlns:a16="http://schemas.microsoft.com/office/drawing/2014/main" xmlns="" id="{06838630-110B-4DAB-9E8A-5FD91587A272}"/>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42" name="Freeform 17">
              <a:extLst>
                <a:ext uri="{FF2B5EF4-FFF2-40B4-BE49-F238E27FC236}">
                  <a16:creationId xmlns:a16="http://schemas.microsoft.com/office/drawing/2014/main" xmlns="" id="{9A1D43C2-C445-440C-948F-39A2F6BDE874}"/>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43" name="Freeform 18">
              <a:extLst>
                <a:ext uri="{FF2B5EF4-FFF2-40B4-BE49-F238E27FC236}">
                  <a16:creationId xmlns:a16="http://schemas.microsoft.com/office/drawing/2014/main" xmlns="" id="{A54909FA-C565-4614-9DE9-719883E97010}"/>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44" name="Freeform 19">
              <a:extLst>
                <a:ext uri="{FF2B5EF4-FFF2-40B4-BE49-F238E27FC236}">
                  <a16:creationId xmlns:a16="http://schemas.microsoft.com/office/drawing/2014/main" xmlns="" id="{E018AC34-4539-429B-8BA3-091CB09D4E5F}"/>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45" name="Freeform 20">
              <a:extLst>
                <a:ext uri="{FF2B5EF4-FFF2-40B4-BE49-F238E27FC236}">
                  <a16:creationId xmlns:a16="http://schemas.microsoft.com/office/drawing/2014/main" xmlns="" id="{D36624BC-FF8E-4A73-B4FB-06A6E9C99C63}"/>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46" name="Freeform 21">
              <a:extLst>
                <a:ext uri="{FF2B5EF4-FFF2-40B4-BE49-F238E27FC236}">
                  <a16:creationId xmlns:a16="http://schemas.microsoft.com/office/drawing/2014/main" xmlns="" id="{55E3F356-1071-4F75-8FFA-9210DFAFC5DE}"/>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47" name="Freeform 22">
              <a:extLst>
                <a:ext uri="{FF2B5EF4-FFF2-40B4-BE49-F238E27FC236}">
                  <a16:creationId xmlns:a16="http://schemas.microsoft.com/office/drawing/2014/main" xmlns="" id="{697E9BC9-2007-4247-B205-397C6E71EED3}"/>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9219" name="Rectangle 23">
            <a:extLst>
              <a:ext uri="{FF2B5EF4-FFF2-40B4-BE49-F238E27FC236}">
                <a16:creationId xmlns:a16="http://schemas.microsoft.com/office/drawing/2014/main" xmlns="" id="{6721E6A4-FC87-44CD-90E9-17CDC0B9EAB1}"/>
              </a:ext>
            </a:extLst>
          </p:cNvPr>
          <p:cNvSpPr>
            <a:spLocks noChangeArrowheads="1"/>
          </p:cNvSpPr>
          <p:nvPr/>
        </p:nvSpPr>
        <p:spPr bwMode="auto">
          <a:xfrm>
            <a:off x="533400" y="1828800"/>
            <a:ext cx="91440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9220" name="Rectangle 24">
            <a:extLst>
              <a:ext uri="{FF2B5EF4-FFF2-40B4-BE49-F238E27FC236}">
                <a16:creationId xmlns:a16="http://schemas.microsoft.com/office/drawing/2014/main" xmlns="" id="{83E44AD9-C65F-4ECA-A6B8-C1E917F62E23}"/>
              </a:ext>
            </a:extLst>
          </p:cNvPr>
          <p:cNvSpPr>
            <a:spLocks noChangeArrowheads="1"/>
          </p:cNvSpPr>
          <p:nvPr/>
        </p:nvSpPr>
        <p:spPr bwMode="auto">
          <a:xfrm>
            <a:off x="533400" y="2101850"/>
            <a:ext cx="91440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9221" name="Rectangle 25">
            <a:extLst>
              <a:ext uri="{FF2B5EF4-FFF2-40B4-BE49-F238E27FC236}">
                <a16:creationId xmlns:a16="http://schemas.microsoft.com/office/drawing/2014/main" xmlns="" id="{1EC36143-4758-4062-8236-338BC7769C3E}"/>
              </a:ext>
            </a:extLst>
          </p:cNvPr>
          <p:cNvSpPr>
            <a:spLocks noChangeArrowheads="1"/>
          </p:cNvSpPr>
          <p:nvPr/>
        </p:nvSpPr>
        <p:spPr bwMode="auto">
          <a:xfrm>
            <a:off x="457200" y="4876800"/>
            <a:ext cx="91440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9222" name="Rectangle 26">
            <a:extLst>
              <a:ext uri="{FF2B5EF4-FFF2-40B4-BE49-F238E27FC236}">
                <a16:creationId xmlns:a16="http://schemas.microsoft.com/office/drawing/2014/main" xmlns="" id="{39983C47-DA71-4915-8A7E-64C4F2DED4A3}"/>
              </a:ext>
            </a:extLst>
          </p:cNvPr>
          <p:cNvSpPr>
            <a:spLocks noChangeArrowheads="1"/>
          </p:cNvSpPr>
          <p:nvPr/>
        </p:nvSpPr>
        <p:spPr bwMode="auto">
          <a:xfrm>
            <a:off x="457200" y="5149850"/>
            <a:ext cx="91440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4365" name="Line 29">
            <a:extLst>
              <a:ext uri="{FF2B5EF4-FFF2-40B4-BE49-F238E27FC236}">
                <a16:creationId xmlns:a16="http://schemas.microsoft.com/office/drawing/2014/main" xmlns="" id="{55CECEDB-FABE-4457-9404-307E9182670F}"/>
              </a:ext>
            </a:extLst>
          </p:cNvPr>
          <p:cNvSpPr>
            <a:spLocks noChangeShapeType="1"/>
          </p:cNvSpPr>
          <p:nvPr/>
        </p:nvSpPr>
        <p:spPr bwMode="auto">
          <a:xfrm>
            <a:off x="3581400" y="2286000"/>
            <a:ext cx="0" cy="441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66" name="AutoShape 30">
            <a:extLst>
              <a:ext uri="{FF2B5EF4-FFF2-40B4-BE49-F238E27FC236}">
                <a16:creationId xmlns:a16="http://schemas.microsoft.com/office/drawing/2014/main" xmlns="" id="{0DB9C6F4-7048-4A43-9CAB-497FF02A391C}"/>
              </a:ext>
            </a:extLst>
          </p:cNvPr>
          <p:cNvSpPr>
            <a:spLocks noChangeArrowheads="1"/>
          </p:cNvSpPr>
          <p:nvPr/>
        </p:nvSpPr>
        <p:spPr bwMode="auto">
          <a:xfrm>
            <a:off x="0" y="1939925"/>
            <a:ext cx="3657600" cy="4918075"/>
          </a:xfrm>
          <a:prstGeom prst="cloudCallout">
            <a:avLst>
              <a:gd name="adj1" fmla="val -38889"/>
              <a:gd name="adj2" fmla="val -51306"/>
            </a:avLst>
          </a:prstGeom>
          <a:solidFill>
            <a:schemeClr val="accent2">
              <a:lumMod val="20000"/>
              <a:lumOff val="80000"/>
            </a:schemeClr>
          </a:solidFill>
          <a:ln w="9525">
            <a:solidFill>
              <a:schemeClr val="tx1"/>
            </a:solidFill>
            <a:prstDash val="dash"/>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b="1" u="sng" dirty="0" err="1">
                <a:latin typeface="Times New Roman" panose="02020603050405020304" pitchFamily="18" charset="0"/>
              </a:rPr>
              <a:t>Thảo</a:t>
            </a:r>
            <a:r>
              <a:rPr lang="en-US" altLang="en-US" sz="2600" b="1" u="sng" dirty="0">
                <a:latin typeface="Times New Roman" panose="02020603050405020304" pitchFamily="18" charset="0"/>
              </a:rPr>
              <a:t> </a:t>
            </a:r>
            <a:r>
              <a:rPr lang="en-US" altLang="en-US" sz="2600" b="1" u="sng" dirty="0" err="1">
                <a:latin typeface="Times New Roman" panose="02020603050405020304" pitchFamily="18" charset="0"/>
              </a:rPr>
              <a:t>luận</a:t>
            </a:r>
            <a:r>
              <a:rPr lang="en-US" altLang="en-US" sz="2600" b="1" u="sng" dirty="0">
                <a:latin typeface="Times New Roman" panose="02020603050405020304" pitchFamily="18" charset="0"/>
              </a:rPr>
              <a:t>:</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Lập</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bảng</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thống</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kê</a:t>
            </a:r>
            <a:r>
              <a:rPr lang="en-US" altLang="en-US" sz="2600" dirty="0">
                <a:latin typeface="Times New Roman" panose="02020603050405020304" pitchFamily="18" charset="0"/>
              </a:rPr>
              <a:t> so </a:t>
            </a:r>
            <a:r>
              <a:rPr lang="en-US" altLang="en-US" sz="2600" dirty="0" err="1">
                <a:latin typeface="Times New Roman" panose="02020603050405020304" pitchFamily="18" charset="0"/>
              </a:rPr>
              <a:t>sánh</a:t>
            </a:r>
            <a:r>
              <a:rPr lang="en-US" altLang="en-US" sz="2600" dirty="0">
                <a:latin typeface="Times New Roman" panose="02020603050405020304" pitchFamily="18" charset="0"/>
              </a:rPr>
              <a:t> chi </a:t>
            </a:r>
            <a:r>
              <a:rPr lang="en-US" altLang="en-US" sz="2600" dirty="0" err="1">
                <a:latin typeface="Times New Roman" panose="02020603050405020304" pitchFamily="18" charset="0"/>
              </a:rPr>
              <a:t>phí</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chuẩn</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bị</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chiến</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tranh</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hạt</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nhân</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với</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các</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lĩnh</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vực</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xã</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hội</a:t>
            </a:r>
            <a:r>
              <a:rPr lang="en-US" altLang="en-US" sz="2600" dirty="0">
                <a:latin typeface="Times New Roman" panose="02020603050405020304" pitchFamily="18" charset="0"/>
              </a:rPr>
              <a:t>; y </a:t>
            </a:r>
            <a:r>
              <a:rPr lang="en-US" altLang="en-US" sz="2600" dirty="0" err="1">
                <a:latin typeface="Times New Roman" panose="02020603050405020304" pitchFamily="18" charset="0"/>
              </a:rPr>
              <a:t>tế</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tiếp</a:t>
            </a:r>
            <a:r>
              <a:rPr lang="en-US" altLang="en-US" sz="2600" dirty="0">
                <a:latin typeface="Times New Roman" panose="02020603050405020304" pitchFamily="18" charset="0"/>
              </a:rPr>
              <a:t> </a:t>
            </a:r>
            <a:r>
              <a:rPr lang="en-US" altLang="en-US" sz="2600" dirty="0" err="1" smtClean="0">
                <a:latin typeface="Times New Roman" panose="02020603050405020304" pitchFamily="18" charset="0"/>
              </a:rPr>
              <a:t>tế</a:t>
            </a:r>
            <a:r>
              <a:rPr lang="en-US" altLang="en-US" sz="2600" dirty="0">
                <a:latin typeface="Times New Roman" panose="02020603050405020304" pitchFamily="18" charset="0"/>
              </a:rPr>
              <a:t> </a:t>
            </a:r>
            <a:r>
              <a:rPr lang="en-US" altLang="en-US" sz="2600" dirty="0" err="1" smtClean="0">
                <a:latin typeface="Times New Roman" panose="02020603050405020304" pitchFamily="18" charset="0"/>
              </a:rPr>
              <a:t>thực</a:t>
            </a:r>
            <a:r>
              <a:rPr lang="en-US" altLang="en-US" sz="2600" dirty="0" smtClean="0">
                <a:latin typeface="Times New Roman" panose="02020603050405020304" pitchFamily="18" charset="0"/>
              </a:rPr>
              <a:t> </a:t>
            </a:r>
            <a:r>
              <a:rPr lang="en-US" altLang="en-US" sz="2600" dirty="0" err="1">
                <a:latin typeface="Times New Roman" panose="02020603050405020304" pitchFamily="18" charset="0"/>
              </a:rPr>
              <a:t>phẩm</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giáo</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dục</a:t>
            </a:r>
            <a:r>
              <a:rPr lang="en-US" altLang="en-US" sz="2600" dirty="0">
                <a:latin typeface="Times New Roman" panose="02020603050405020304" pitchFamily="18" charset="0"/>
              </a:rPr>
              <a:t>.</a:t>
            </a:r>
          </a:p>
        </p:txBody>
      </p:sp>
      <p:sp>
        <p:nvSpPr>
          <p:cNvPr id="9225" name="Text Box 32">
            <a:extLst>
              <a:ext uri="{FF2B5EF4-FFF2-40B4-BE49-F238E27FC236}">
                <a16:creationId xmlns:a16="http://schemas.microsoft.com/office/drawing/2014/main" xmlns="" id="{2AA42030-5130-45DE-80B2-5DC07F905484}"/>
              </a:ext>
            </a:extLst>
          </p:cNvPr>
          <p:cNvSpPr txBox="1">
            <a:spLocks noChangeArrowheads="1"/>
          </p:cNvSpPr>
          <p:nvPr/>
        </p:nvSpPr>
        <p:spPr bwMode="auto">
          <a:xfrm>
            <a:off x="762000" y="979488"/>
            <a:ext cx="822959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dirty="0" smtClean="0">
                <a:solidFill>
                  <a:schemeClr val="tx2"/>
                </a:solidFill>
                <a:latin typeface="Times New Roman" panose="02020603050405020304" pitchFamily="18" charset="0"/>
              </a:rPr>
              <a:t>2. </a:t>
            </a:r>
            <a:r>
              <a:rPr lang="en-US" altLang="en-US" sz="2800" b="1" dirty="0" err="1">
                <a:solidFill>
                  <a:schemeClr val="tx2"/>
                </a:solidFill>
                <a:latin typeface="Times New Roman" panose="02020603050405020304" pitchFamily="18" charset="0"/>
              </a:rPr>
              <a:t>Những</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tổn</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thất</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mà</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cuộc</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chạy</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đua</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vũ</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trang</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gây</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ra</a:t>
            </a:r>
            <a:r>
              <a:rPr lang="en-US" altLang="en-US" sz="2800" b="1" dirty="0">
                <a:solidFill>
                  <a:schemeClr val="tx2"/>
                </a:solidFill>
                <a:latin typeface="Times New Roman" panose="02020603050405020304" pitchFamily="18" charset="0"/>
              </a:rPr>
              <a:t>:</a:t>
            </a:r>
          </a:p>
        </p:txBody>
      </p:sp>
      <p:sp>
        <p:nvSpPr>
          <p:cNvPr id="14373" name="Text Box 37">
            <a:extLst>
              <a:ext uri="{FF2B5EF4-FFF2-40B4-BE49-F238E27FC236}">
                <a16:creationId xmlns:a16="http://schemas.microsoft.com/office/drawing/2014/main" xmlns="" id="{E542EC7F-C09C-4413-98A6-1B411EFE8303}"/>
              </a:ext>
            </a:extLst>
          </p:cNvPr>
          <p:cNvSpPr txBox="1">
            <a:spLocks noChangeArrowheads="1"/>
          </p:cNvSpPr>
          <p:nvPr/>
        </p:nvSpPr>
        <p:spPr bwMode="auto">
          <a:xfrm>
            <a:off x="3616325" y="1727200"/>
            <a:ext cx="5376863" cy="509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b="1" u="sng">
                <a:latin typeface="Times New Roman" panose="02020603050405020304" pitchFamily="18" charset="0"/>
              </a:rPr>
              <a:t>Nhóm 1:</a:t>
            </a:r>
            <a:r>
              <a:rPr lang="en-US" altLang="en-US" sz="2600">
                <a:latin typeface="Times New Roman" panose="02020603050405020304" pitchFamily="18" charset="0"/>
              </a:rPr>
              <a:t> So sánh chi phí chuẩn bị chiến tranh hạt nhân với lĩnh vực xã hội;</a:t>
            </a:r>
          </a:p>
          <a:p>
            <a:pPr algn="just" eaLnBrk="1" hangingPunct="1">
              <a:spcBef>
                <a:spcPct val="50000"/>
              </a:spcBef>
            </a:pPr>
            <a:r>
              <a:rPr lang="en-US" altLang="en-US" sz="2600" b="1" u="sng">
                <a:latin typeface="Times New Roman" panose="02020603050405020304" pitchFamily="18" charset="0"/>
              </a:rPr>
              <a:t>Nhóm 2</a:t>
            </a:r>
            <a:r>
              <a:rPr lang="en-US" altLang="en-US" sz="2600" b="1">
                <a:latin typeface="Times New Roman" panose="02020603050405020304" pitchFamily="18" charset="0"/>
              </a:rPr>
              <a:t>:</a:t>
            </a:r>
            <a:r>
              <a:rPr lang="en-US" altLang="en-US" sz="2600">
                <a:latin typeface="Times New Roman" panose="02020603050405020304" pitchFamily="18" charset="0"/>
              </a:rPr>
              <a:t> So sánh chi phí chuẩn bị chiến tranh hạt nhân với lĩnh vực y tế;</a:t>
            </a:r>
          </a:p>
          <a:p>
            <a:pPr algn="just" eaLnBrk="1" hangingPunct="1">
              <a:spcBef>
                <a:spcPct val="50000"/>
              </a:spcBef>
            </a:pPr>
            <a:r>
              <a:rPr lang="en-US" altLang="en-US" sz="2600" b="1" u="sng">
                <a:latin typeface="Times New Roman" panose="02020603050405020304" pitchFamily="18" charset="0"/>
              </a:rPr>
              <a:t>Nhóm 3</a:t>
            </a:r>
            <a:r>
              <a:rPr lang="en-US" altLang="en-US" sz="2600" b="1">
                <a:latin typeface="Times New Roman" panose="02020603050405020304" pitchFamily="18" charset="0"/>
              </a:rPr>
              <a:t>:</a:t>
            </a:r>
            <a:r>
              <a:rPr lang="en-US" altLang="en-US" sz="2600">
                <a:latin typeface="Times New Roman" panose="02020603050405020304" pitchFamily="18" charset="0"/>
              </a:rPr>
              <a:t> So sánh cho phí chuẩn bị chiến tranh hạt nhân với lĩnh vực tiếp tế thực phẩm;</a:t>
            </a:r>
          </a:p>
          <a:p>
            <a:pPr algn="just" eaLnBrk="1" hangingPunct="1">
              <a:spcBef>
                <a:spcPct val="50000"/>
              </a:spcBef>
            </a:pPr>
            <a:r>
              <a:rPr lang="en-US" altLang="en-US" sz="2600" b="1" u="sng">
                <a:latin typeface="Times New Roman" panose="02020603050405020304" pitchFamily="18" charset="0"/>
              </a:rPr>
              <a:t>Nhóm 4</a:t>
            </a:r>
            <a:r>
              <a:rPr lang="en-US" altLang="en-US" sz="2600" b="1">
                <a:latin typeface="Times New Roman" panose="02020603050405020304" pitchFamily="18" charset="0"/>
              </a:rPr>
              <a:t>:</a:t>
            </a:r>
            <a:r>
              <a:rPr lang="en-US" altLang="en-US" sz="2600">
                <a:latin typeface="Times New Roman" panose="02020603050405020304" pitchFamily="18" charset="0"/>
              </a:rPr>
              <a:t> So sánh cho phí chuẩn bị chiến tranh hạt nhân với lĩnh vực giáo dục.</a:t>
            </a:r>
          </a:p>
        </p:txBody>
      </p:sp>
      <p:sp>
        <p:nvSpPr>
          <p:cNvPr id="9227" name="Text Box 45">
            <a:extLst>
              <a:ext uri="{FF2B5EF4-FFF2-40B4-BE49-F238E27FC236}">
                <a16:creationId xmlns:a16="http://schemas.microsoft.com/office/drawing/2014/main" xmlns="" id="{BAB32450-F4CB-45C0-944C-03A64CABB5ED}"/>
              </a:ext>
            </a:extLst>
          </p:cNvPr>
          <p:cNvSpPr txBox="1">
            <a:spLocks noChangeArrowheads="1"/>
          </p:cNvSpPr>
          <p:nvPr/>
        </p:nvSpPr>
        <p:spPr bwMode="auto">
          <a:xfrm>
            <a:off x="457200" y="457200"/>
            <a:ext cx="5943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solidFill>
                  <a:srgbClr val="FF0000"/>
                </a:solidFill>
                <a:latin typeface="Times New Roman" pitchFamily="18" charset="0"/>
                <a:cs typeface="Times New Roman" pitchFamily="18" charset="0"/>
              </a:rPr>
              <a:t>II. ĐỌC </a:t>
            </a:r>
            <a:r>
              <a:rPr lang="en-US" altLang="en-US" sz="2800" b="1" dirty="0" smtClean="0">
                <a:solidFill>
                  <a:srgbClr val="FF0000"/>
                </a:solidFill>
                <a:latin typeface="Times New Roman" pitchFamily="18" charset="0"/>
                <a:cs typeface="Times New Roman" pitchFamily="18" charset="0"/>
              </a:rPr>
              <a:t>-HIỂU </a:t>
            </a:r>
            <a:r>
              <a:rPr lang="en-US" altLang="en-US" sz="2800" b="1" dirty="0">
                <a:solidFill>
                  <a:srgbClr val="FF0000"/>
                </a:solidFill>
                <a:latin typeface="Times New Roman" pitchFamily="18" charset="0"/>
                <a:cs typeface="Times New Roman" pitchFamily="18" charset="0"/>
              </a:rPr>
              <a:t>VĂN BẢN</a:t>
            </a:r>
            <a:r>
              <a:rPr lang="en-US" altLang="en-US" sz="2800" b="1" dirty="0">
                <a:solidFill>
                  <a:srgbClr val="FF0000"/>
                </a:solidFill>
                <a:latin typeface=".VnTime" pitchFamily="34" charset="0"/>
              </a:rPr>
              <a:t>:</a:t>
            </a:r>
            <a:endParaRPr lang="en-US" altLang="en-US" sz="2800" dirty="0">
              <a:solidFill>
                <a:srgbClr val="FF00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65"/>
                                        </p:tgtEl>
                                        <p:attrNameLst>
                                          <p:attrName>style.visibility</p:attrName>
                                        </p:attrNameLst>
                                      </p:cBhvr>
                                      <p:to>
                                        <p:strVal val="visible"/>
                                      </p:to>
                                    </p:set>
                                    <p:anim calcmode="lin" valueType="num">
                                      <p:cBhvr additive="base">
                                        <p:cTn id="7" dur="500" fill="hold"/>
                                        <p:tgtEl>
                                          <p:spTgt spid="14365"/>
                                        </p:tgtEl>
                                        <p:attrNameLst>
                                          <p:attrName>ppt_x</p:attrName>
                                        </p:attrNameLst>
                                      </p:cBhvr>
                                      <p:tavLst>
                                        <p:tav tm="0">
                                          <p:val>
                                            <p:strVal val="#ppt_x"/>
                                          </p:val>
                                        </p:tav>
                                        <p:tav tm="100000">
                                          <p:val>
                                            <p:strVal val="#ppt_x"/>
                                          </p:val>
                                        </p:tav>
                                      </p:tavLst>
                                    </p:anim>
                                    <p:anim calcmode="lin" valueType="num">
                                      <p:cBhvr additive="base">
                                        <p:cTn id="8" dur="500" fill="hold"/>
                                        <p:tgtEl>
                                          <p:spTgt spid="143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66"/>
                                        </p:tgtEl>
                                        <p:attrNameLst>
                                          <p:attrName>style.visibility</p:attrName>
                                        </p:attrNameLst>
                                      </p:cBhvr>
                                      <p:to>
                                        <p:strVal val="visible"/>
                                      </p:to>
                                    </p:set>
                                    <p:anim calcmode="lin" valueType="num">
                                      <p:cBhvr additive="base">
                                        <p:cTn id="13" dur="500" fill="hold"/>
                                        <p:tgtEl>
                                          <p:spTgt spid="14366"/>
                                        </p:tgtEl>
                                        <p:attrNameLst>
                                          <p:attrName>ppt_x</p:attrName>
                                        </p:attrNameLst>
                                      </p:cBhvr>
                                      <p:tavLst>
                                        <p:tav tm="0">
                                          <p:val>
                                            <p:strVal val="#ppt_x"/>
                                          </p:val>
                                        </p:tav>
                                        <p:tav tm="100000">
                                          <p:val>
                                            <p:strVal val="#ppt_x"/>
                                          </p:val>
                                        </p:tav>
                                      </p:tavLst>
                                    </p:anim>
                                    <p:anim calcmode="lin" valueType="num">
                                      <p:cBhvr additive="base">
                                        <p:cTn id="14" dur="500" fill="hold"/>
                                        <p:tgtEl>
                                          <p:spTgt spid="1436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14373"/>
                                        </p:tgtEl>
                                        <p:attrNameLst>
                                          <p:attrName>style.visibility</p:attrName>
                                        </p:attrNameLst>
                                      </p:cBhvr>
                                      <p:to>
                                        <p:strVal val="visible"/>
                                      </p:to>
                                    </p:set>
                                    <p:anim calcmode="lin" valueType="num">
                                      <p:cBhvr>
                                        <p:cTn id="18" dur="500" fill="hold"/>
                                        <p:tgtEl>
                                          <p:spTgt spid="14373"/>
                                        </p:tgtEl>
                                        <p:attrNameLst>
                                          <p:attrName>ppt_w</p:attrName>
                                        </p:attrNameLst>
                                      </p:cBhvr>
                                      <p:tavLst>
                                        <p:tav tm="0">
                                          <p:val>
                                            <p:fltVal val="0"/>
                                          </p:val>
                                        </p:tav>
                                        <p:tav tm="100000">
                                          <p:val>
                                            <p:strVal val="#ppt_w"/>
                                          </p:val>
                                        </p:tav>
                                      </p:tavLst>
                                    </p:anim>
                                    <p:anim calcmode="lin" valueType="num">
                                      <p:cBhvr>
                                        <p:cTn id="19" dur="500" fill="hold"/>
                                        <p:tgtEl>
                                          <p:spTgt spid="14373"/>
                                        </p:tgtEl>
                                        <p:attrNameLst>
                                          <p:attrName>ppt_h</p:attrName>
                                        </p:attrNameLst>
                                      </p:cBhvr>
                                      <p:tavLst>
                                        <p:tav tm="0">
                                          <p:val>
                                            <p:fltVal val="0"/>
                                          </p:val>
                                        </p:tav>
                                        <p:tav tm="100000">
                                          <p:val>
                                            <p:strVal val="#ppt_h"/>
                                          </p:val>
                                        </p:tav>
                                      </p:tavLst>
                                    </p:anim>
                                    <p:anim calcmode="lin" valueType="num">
                                      <p:cBhvr>
                                        <p:cTn id="20" dur="500" fill="hold"/>
                                        <p:tgtEl>
                                          <p:spTgt spid="14373"/>
                                        </p:tgtEl>
                                        <p:attrNameLst>
                                          <p:attrName>style.rotation</p:attrName>
                                        </p:attrNameLst>
                                      </p:cBhvr>
                                      <p:tavLst>
                                        <p:tav tm="0">
                                          <p:val>
                                            <p:fltVal val="90"/>
                                          </p:val>
                                        </p:tav>
                                        <p:tav tm="100000">
                                          <p:val>
                                            <p:fltVal val="0"/>
                                          </p:val>
                                        </p:tav>
                                      </p:tavLst>
                                    </p:anim>
                                    <p:animEffect transition="in" filter="fade">
                                      <p:cBhvr>
                                        <p:cTn id="21" dur="500"/>
                                        <p:tgtEl>
                                          <p:spTgt spid="14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6" grpId="0" animBg="1"/>
      <p:bldP spid="143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04800" y="381000"/>
            <a:ext cx="4040188" cy="1524928"/>
          </a:xfrm>
        </p:spPr>
        <p:txBody>
          <a:bodyPr rtlCol="0">
            <a:normAutofit fontScale="92500" lnSpcReduction="20000"/>
          </a:bodyPr>
          <a:lstStyle/>
          <a:p>
            <a:pPr eaLnBrk="1" fontAlgn="auto" hangingPunct="1">
              <a:spcAft>
                <a:spcPts val="0"/>
              </a:spcAft>
              <a:buFont typeface="Arial" pitchFamily="34" charset="0"/>
              <a:buNone/>
              <a:defRPr/>
            </a:pPr>
            <a:endParaRPr lang="en-US" dirty="0" smtClean="0">
              <a:solidFill>
                <a:srgbClr val="000000"/>
              </a:solidFill>
              <a:latin typeface="Times New Roman"/>
              <a:ea typeface="Times New Roman"/>
              <a:cs typeface="Arial"/>
            </a:endParaRPr>
          </a:p>
          <a:p>
            <a:pPr eaLnBrk="1" fontAlgn="auto" hangingPunct="1">
              <a:spcAft>
                <a:spcPts val="0"/>
              </a:spcAft>
              <a:buFont typeface="Arial" pitchFamily="34" charset="0"/>
              <a:buNone/>
              <a:defRPr/>
            </a:pPr>
            <a:r>
              <a:rPr lang="en-US" dirty="0" smtClean="0">
                <a:solidFill>
                  <a:srgbClr val="000000"/>
                </a:solidFill>
                <a:latin typeface="Times New Roman"/>
                <a:ea typeface="Times New Roman"/>
                <a:cs typeface="Arial"/>
              </a:rPr>
              <a:t>100 </a:t>
            </a:r>
            <a:r>
              <a:rPr lang="en-US" dirty="0" err="1" smtClean="0">
                <a:solidFill>
                  <a:srgbClr val="000000"/>
                </a:solidFill>
                <a:latin typeface="Times New Roman"/>
                <a:ea typeface="Times New Roman"/>
                <a:cs typeface="Arial"/>
              </a:rPr>
              <a:t>tỉ</a:t>
            </a:r>
            <a:r>
              <a:rPr lang="en-US" dirty="0" smtClean="0">
                <a:solidFill>
                  <a:srgbClr val="000000"/>
                </a:solidFill>
                <a:latin typeface="Times New Roman"/>
                <a:ea typeface="Times New Roman"/>
                <a:cs typeface="Arial"/>
              </a:rPr>
              <a:t> USD </a:t>
            </a:r>
            <a:r>
              <a:rPr lang="en-US" dirty="0" err="1" smtClean="0">
                <a:solidFill>
                  <a:srgbClr val="000000"/>
                </a:solidFill>
                <a:latin typeface="Times New Roman"/>
                <a:ea typeface="Times New Roman"/>
                <a:cs typeface="Arial"/>
              </a:rPr>
              <a:t>để</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giải</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quyết</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những</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vấn</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đề</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cấp</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bách</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cứu</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trợ</a:t>
            </a:r>
            <a:r>
              <a:rPr lang="en-US" dirty="0" smtClean="0">
                <a:solidFill>
                  <a:srgbClr val="000000"/>
                </a:solidFill>
                <a:latin typeface="Times New Roman"/>
                <a:ea typeface="Times New Roman"/>
                <a:cs typeface="Arial"/>
              </a:rPr>
              <a:t>  y </a:t>
            </a:r>
            <a:r>
              <a:rPr lang="en-US" dirty="0" err="1" smtClean="0">
                <a:solidFill>
                  <a:srgbClr val="000000"/>
                </a:solidFill>
                <a:latin typeface="Times New Roman"/>
                <a:ea typeface="Times New Roman"/>
                <a:cs typeface="Arial"/>
              </a:rPr>
              <a:t>tế</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giáo</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dục</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cho</a:t>
            </a:r>
            <a:r>
              <a:rPr lang="en-US" dirty="0" smtClean="0">
                <a:solidFill>
                  <a:srgbClr val="000000"/>
                </a:solidFill>
                <a:latin typeface="Times New Roman"/>
                <a:ea typeface="Times New Roman"/>
                <a:cs typeface="Arial"/>
              </a:rPr>
              <a:t> 500 </a:t>
            </a:r>
            <a:r>
              <a:rPr lang="en-US" dirty="0" err="1" smtClean="0">
                <a:solidFill>
                  <a:srgbClr val="000000"/>
                </a:solidFill>
                <a:latin typeface="Times New Roman"/>
                <a:ea typeface="Times New Roman"/>
                <a:cs typeface="Arial"/>
              </a:rPr>
              <a:t>triệu</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trẻ</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em</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nghèo</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trên</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thế</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giới</a:t>
            </a:r>
            <a:r>
              <a:rPr lang="en-US" dirty="0" smtClean="0">
                <a:solidFill>
                  <a:srgbClr val="000000"/>
                </a:solidFill>
                <a:latin typeface="Times New Roman"/>
                <a:ea typeface="Times New Roman"/>
                <a:cs typeface="Arial"/>
              </a:rPr>
              <a:t>.</a:t>
            </a:r>
            <a:endParaRPr lang="en-US" dirty="0" smtClean="0">
              <a:solidFill>
                <a:srgbClr val="000000"/>
              </a:solidFill>
              <a:latin typeface=".VnTime"/>
              <a:ea typeface="Times New Roman"/>
              <a:cs typeface="Arial"/>
            </a:endParaRPr>
          </a:p>
          <a:p>
            <a:pPr eaLnBrk="1" fontAlgn="auto" hangingPunct="1">
              <a:spcAft>
                <a:spcPts val="0"/>
              </a:spcAft>
              <a:buFont typeface="Arial" pitchFamily="34" charset="0"/>
              <a:buNone/>
              <a:defRPr/>
            </a:pPr>
            <a:endParaRPr lang="en-US" dirty="0"/>
          </a:p>
        </p:txBody>
      </p:sp>
      <p:sp>
        <p:nvSpPr>
          <p:cNvPr id="50179" name="Text Placeholder 9"/>
          <p:cNvSpPr>
            <a:spLocks noGrp="1"/>
          </p:cNvSpPr>
          <p:nvPr>
            <p:ph type="body" sz="quarter" idx="3"/>
          </p:nvPr>
        </p:nvSpPr>
        <p:spPr>
          <a:xfrm>
            <a:off x="4645026" y="856466"/>
            <a:ext cx="4041775" cy="1370347"/>
          </a:xfrm>
        </p:spPr>
        <p:txBody>
          <a:bodyPr/>
          <a:lstStyle/>
          <a:p>
            <a:pPr eaLnBrk="1" hangingPunct="1"/>
            <a:r>
              <a:rPr lang="en-US" dirty="0" err="1" smtClean="0">
                <a:solidFill>
                  <a:srgbClr val="000000"/>
                </a:solidFill>
                <a:latin typeface="Times New Roman" pitchFamily="18" charset="0"/>
                <a:ea typeface="Times New Roman" pitchFamily="18" charset="0"/>
                <a:cs typeface="Arial" charset="0"/>
              </a:rPr>
              <a:t>Gần</a:t>
            </a:r>
            <a:r>
              <a:rPr lang="en-US" dirty="0" smtClean="0">
                <a:solidFill>
                  <a:srgbClr val="000000"/>
                </a:solidFill>
                <a:latin typeface="Times New Roman" pitchFamily="18" charset="0"/>
                <a:ea typeface="Times New Roman" pitchFamily="18" charset="0"/>
                <a:cs typeface="Arial" charset="0"/>
              </a:rPr>
              <a:t> </a:t>
            </a:r>
            <a:r>
              <a:rPr lang="en-US" dirty="0" err="1" smtClean="0">
                <a:solidFill>
                  <a:srgbClr val="000000"/>
                </a:solidFill>
                <a:latin typeface="Times New Roman" pitchFamily="18" charset="0"/>
                <a:ea typeface="Times New Roman" pitchFamily="18" charset="0"/>
                <a:cs typeface="Arial" charset="0"/>
              </a:rPr>
              <a:t>bằng</a:t>
            </a:r>
            <a:r>
              <a:rPr lang="en-US" dirty="0" smtClean="0">
                <a:solidFill>
                  <a:srgbClr val="000000"/>
                </a:solidFill>
                <a:latin typeface="Times New Roman" pitchFamily="18" charset="0"/>
                <a:ea typeface="Times New Roman" pitchFamily="18" charset="0"/>
                <a:cs typeface="Arial" charset="0"/>
              </a:rPr>
              <a:t> chi </a:t>
            </a:r>
            <a:r>
              <a:rPr lang="en-US" dirty="0" err="1" smtClean="0">
                <a:solidFill>
                  <a:srgbClr val="000000"/>
                </a:solidFill>
                <a:latin typeface="Times New Roman" pitchFamily="18" charset="0"/>
                <a:ea typeface="Times New Roman" pitchFamily="18" charset="0"/>
                <a:cs typeface="Arial" charset="0"/>
              </a:rPr>
              <a:t>phí</a:t>
            </a:r>
            <a:r>
              <a:rPr lang="en-US" dirty="0" smtClean="0">
                <a:solidFill>
                  <a:srgbClr val="000000"/>
                </a:solidFill>
                <a:latin typeface="Times New Roman" pitchFamily="18" charset="0"/>
                <a:ea typeface="Times New Roman" pitchFamily="18" charset="0"/>
                <a:cs typeface="Arial" charset="0"/>
              </a:rPr>
              <a:t> </a:t>
            </a:r>
            <a:r>
              <a:rPr lang="en-US" dirty="0" err="1" smtClean="0">
                <a:solidFill>
                  <a:srgbClr val="000000"/>
                </a:solidFill>
                <a:latin typeface="Times New Roman" pitchFamily="18" charset="0"/>
                <a:ea typeface="Times New Roman" pitchFamily="18" charset="0"/>
                <a:cs typeface="Arial" charset="0"/>
              </a:rPr>
              <a:t>cho</a:t>
            </a:r>
            <a:r>
              <a:rPr lang="en-US" dirty="0" smtClean="0">
                <a:solidFill>
                  <a:srgbClr val="000000"/>
                </a:solidFill>
                <a:latin typeface="Times New Roman" pitchFamily="18" charset="0"/>
                <a:ea typeface="Times New Roman" pitchFamily="18" charset="0"/>
                <a:cs typeface="Arial" charset="0"/>
              </a:rPr>
              <a:t> 100 </a:t>
            </a:r>
            <a:r>
              <a:rPr lang="en-US" dirty="0" err="1" smtClean="0">
                <a:solidFill>
                  <a:srgbClr val="000000"/>
                </a:solidFill>
                <a:latin typeface="Times New Roman" pitchFamily="18" charset="0"/>
                <a:ea typeface="Times New Roman" pitchFamily="18" charset="0"/>
                <a:cs typeface="Arial" charset="0"/>
              </a:rPr>
              <a:t>máy</a:t>
            </a:r>
            <a:r>
              <a:rPr lang="en-US" dirty="0" smtClean="0">
                <a:solidFill>
                  <a:srgbClr val="000000"/>
                </a:solidFill>
                <a:latin typeface="Times New Roman" pitchFamily="18" charset="0"/>
                <a:ea typeface="Times New Roman" pitchFamily="18" charset="0"/>
                <a:cs typeface="Arial" charset="0"/>
              </a:rPr>
              <a:t> bay </a:t>
            </a:r>
            <a:r>
              <a:rPr lang="en-US" dirty="0" err="1" smtClean="0">
                <a:solidFill>
                  <a:srgbClr val="000000"/>
                </a:solidFill>
                <a:latin typeface="Times New Roman" pitchFamily="18" charset="0"/>
                <a:ea typeface="Times New Roman" pitchFamily="18" charset="0"/>
                <a:cs typeface="Arial" charset="0"/>
              </a:rPr>
              <a:t>ném</a:t>
            </a:r>
            <a:r>
              <a:rPr lang="en-US" dirty="0" smtClean="0">
                <a:solidFill>
                  <a:srgbClr val="000000"/>
                </a:solidFill>
                <a:latin typeface="Times New Roman" pitchFamily="18" charset="0"/>
                <a:ea typeface="Times New Roman" pitchFamily="18" charset="0"/>
                <a:cs typeface="Arial" charset="0"/>
              </a:rPr>
              <a:t> </a:t>
            </a:r>
            <a:r>
              <a:rPr lang="en-US" dirty="0" err="1" smtClean="0">
                <a:solidFill>
                  <a:srgbClr val="000000"/>
                </a:solidFill>
                <a:latin typeface="Times New Roman" pitchFamily="18" charset="0"/>
                <a:ea typeface="Times New Roman" pitchFamily="18" charset="0"/>
                <a:cs typeface="Arial" charset="0"/>
              </a:rPr>
              <a:t>bom</a:t>
            </a:r>
            <a:r>
              <a:rPr lang="en-US" dirty="0" smtClean="0">
                <a:solidFill>
                  <a:srgbClr val="000000"/>
                </a:solidFill>
                <a:latin typeface="Times New Roman" pitchFamily="18" charset="0"/>
                <a:ea typeface="Times New Roman" pitchFamily="18" charset="0"/>
                <a:cs typeface="Arial" charset="0"/>
              </a:rPr>
              <a:t> </a:t>
            </a:r>
            <a:r>
              <a:rPr lang="en-US" dirty="0" err="1" smtClean="0">
                <a:solidFill>
                  <a:srgbClr val="000000"/>
                </a:solidFill>
                <a:latin typeface="Times New Roman" pitchFamily="18" charset="0"/>
                <a:ea typeface="Times New Roman" pitchFamily="18" charset="0"/>
                <a:cs typeface="Arial" charset="0"/>
              </a:rPr>
              <a:t>và</a:t>
            </a:r>
            <a:r>
              <a:rPr lang="en-US" dirty="0" smtClean="0">
                <a:solidFill>
                  <a:srgbClr val="000000"/>
                </a:solidFill>
                <a:latin typeface="Times New Roman" pitchFamily="18" charset="0"/>
                <a:ea typeface="Times New Roman" pitchFamily="18" charset="0"/>
                <a:cs typeface="Arial" charset="0"/>
              </a:rPr>
              <a:t> 700 </a:t>
            </a:r>
            <a:r>
              <a:rPr lang="en-US" dirty="0" err="1" smtClean="0">
                <a:solidFill>
                  <a:srgbClr val="000000"/>
                </a:solidFill>
                <a:latin typeface="Times New Roman" pitchFamily="18" charset="0"/>
                <a:ea typeface="Times New Roman" pitchFamily="18" charset="0"/>
                <a:cs typeface="Arial" charset="0"/>
              </a:rPr>
              <a:t>tên</a:t>
            </a:r>
            <a:r>
              <a:rPr lang="en-US" dirty="0" smtClean="0">
                <a:solidFill>
                  <a:srgbClr val="000000"/>
                </a:solidFill>
                <a:latin typeface="Times New Roman" pitchFamily="18" charset="0"/>
                <a:ea typeface="Times New Roman" pitchFamily="18" charset="0"/>
                <a:cs typeface="Arial" charset="0"/>
              </a:rPr>
              <a:t> </a:t>
            </a:r>
            <a:r>
              <a:rPr lang="en-US" dirty="0" err="1" smtClean="0">
                <a:solidFill>
                  <a:srgbClr val="000000"/>
                </a:solidFill>
                <a:latin typeface="Times New Roman" pitchFamily="18" charset="0"/>
                <a:ea typeface="Times New Roman" pitchFamily="18" charset="0"/>
                <a:cs typeface="Arial" charset="0"/>
              </a:rPr>
              <a:t>lửa</a:t>
            </a:r>
            <a:r>
              <a:rPr lang="en-US" dirty="0" smtClean="0">
                <a:solidFill>
                  <a:srgbClr val="000000"/>
                </a:solidFill>
                <a:latin typeface="Times New Roman" pitchFamily="18" charset="0"/>
                <a:ea typeface="Times New Roman" pitchFamily="18" charset="0"/>
                <a:cs typeface="Arial" charset="0"/>
              </a:rPr>
              <a:t> (</a:t>
            </a:r>
            <a:r>
              <a:rPr lang="en-US" dirty="0" err="1" smtClean="0">
                <a:solidFill>
                  <a:srgbClr val="000000"/>
                </a:solidFill>
                <a:latin typeface="Times New Roman" pitchFamily="18" charset="0"/>
                <a:ea typeface="Times New Roman" pitchFamily="18" charset="0"/>
                <a:cs typeface="Arial" charset="0"/>
              </a:rPr>
              <a:t>chứa</a:t>
            </a:r>
            <a:r>
              <a:rPr lang="en-US" dirty="0" smtClean="0">
                <a:solidFill>
                  <a:srgbClr val="000000"/>
                </a:solidFill>
                <a:latin typeface="Times New Roman" pitchFamily="18" charset="0"/>
                <a:ea typeface="Times New Roman" pitchFamily="18" charset="0"/>
                <a:cs typeface="Arial" charset="0"/>
              </a:rPr>
              <a:t> </a:t>
            </a:r>
            <a:r>
              <a:rPr lang="en-US" dirty="0" err="1" smtClean="0">
                <a:solidFill>
                  <a:srgbClr val="000000"/>
                </a:solidFill>
                <a:latin typeface="Times New Roman" pitchFamily="18" charset="0"/>
                <a:ea typeface="Times New Roman" pitchFamily="18" charset="0"/>
                <a:cs typeface="Arial" charset="0"/>
              </a:rPr>
              <a:t>đầu</a:t>
            </a:r>
            <a:r>
              <a:rPr lang="en-US" dirty="0" smtClean="0">
                <a:solidFill>
                  <a:srgbClr val="000000"/>
                </a:solidFill>
                <a:latin typeface="Times New Roman" pitchFamily="18" charset="0"/>
                <a:ea typeface="Times New Roman" pitchFamily="18" charset="0"/>
                <a:cs typeface="Arial" charset="0"/>
              </a:rPr>
              <a:t> </a:t>
            </a:r>
            <a:r>
              <a:rPr lang="en-US" dirty="0" err="1" smtClean="0">
                <a:solidFill>
                  <a:srgbClr val="000000"/>
                </a:solidFill>
                <a:latin typeface="Times New Roman" pitchFamily="18" charset="0"/>
                <a:ea typeface="Times New Roman" pitchFamily="18" charset="0"/>
                <a:cs typeface="Arial" charset="0"/>
              </a:rPr>
              <a:t>đạn</a:t>
            </a:r>
            <a:r>
              <a:rPr lang="en-US" dirty="0" smtClean="0">
                <a:solidFill>
                  <a:srgbClr val="000000"/>
                </a:solidFill>
                <a:latin typeface="Times New Roman" pitchFamily="18" charset="0"/>
                <a:ea typeface="Times New Roman" pitchFamily="18" charset="0"/>
                <a:cs typeface="Arial" charset="0"/>
              </a:rPr>
              <a:t> </a:t>
            </a:r>
            <a:r>
              <a:rPr lang="en-US" dirty="0" err="1" smtClean="0">
                <a:solidFill>
                  <a:srgbClr val="000000"/>
                </a:solidFill>
                <a:latin typeface="Times New Roman" pitchFamily="18" charset="0"/>
                <a:ea typeface="Times New Roman" pitchFamily="18" charset="0"/>
                <a:cs typeface="Arial" charset="0"/>
              </a:rPr>
              <a:t>hạt</a:t>
            </a:r>
            <a:r>
              <a:rPr lang="en-US" dirty="0" smtClean="0">
                <a:solidFill>
                  <a:srgbClr val="000000"/>
                </a:solidFill>
                <a:latin typeface="Times New Roman" pitchFamily="18" charset="0"/>
                <a:ea typeface="Times New Roman" pitchFamily="18" charset="0"/>
                <a:cs typeface="Arial" charset="0"/>
              </a:rPr>
              <a:t> </a:t>
            </a:r>
            <a:r>
              <a:rPr lang="en-US" dirty="0" err="1" smtClean="0">
                <a:solidFill>
                  <a:srgbClr val="000000"/>
                </a:solidFill>
                <a:latin typeface="Times New Roman" pitchFamily="18" charset="0"/>
                <a:ea typeface="Times New Roman" pitchFamily="18" charset="0"/>
                <a:cs typeface="Arial" charset="0"/>
              </a:rPr>
              <a:t>nhân</a:t>
            </a:r>
            <a:r>
              <a:rPr lang="en-US" dirty="0" smtClean="0">
                <a:solidFill>
                  <a:srgbClr val="000000"/>
                </a:solidFill>
                <a:latin typeface="Times New Roman" pitchFamily="18" charset="0"/>
                <a:ea typeface="Times New Roman" pitchFamily="18" charset="0"/>
                <a:cs typeface="Arial" charset="0"/>
              </a:rPr>
              <a:t>)</a:t>
            </a:r>
            <a:endParaRPr lang="en-US" dirty="0" smtClean="0">
              <a:solidFill>
                <a:srgbClr val="000000"/>
              </a:solidFill>
              <a:latin typeface=".VnTime" pitchFamily="34" charset="0"/>
              <a:ea typeface="Times New Roman" pitchFamily="18" charset="0"/>
              <a:cs typeface="Arial" charset="0"/>
            </a:endParaRPr>
          </a:p>
          <a:p>
            <a:pPr eaLnBrk="1" hangingPunct="1"/>
            <a:endParaRPr lang="en-US" dirty="0" smtClean="0">
              <a:ea typeface="Times New Roman" pitchFamily="18" charset="0"/>
              <a:cs typeface="Arial" charset="0"/>
            </a:endParaRPr>
          </a:p>
        </p:txBody>
      </p:sp>
      <p:pic>
        <p:nvPicPr>
          <p:cNvPr id="50180" name="Picture 2" descr="C:\Users\Administrator\Desktop\images.jpg"/>
          <p:cNvPicPr>
            <a:picLocks noGrp="1" noChangeAspect="1" noChangeArrowheads="1"/>
          </p:cNvPicPr>
          <p:nvPr>
            <p:ph sz="half" idx="2"/>
          </p:nvPr>
        </p:nvPicPr>
        <p:blipFill>
          <a:blip r:embed="rId2" cstate="print"/>
          <a:srcRect/>
          <a:stretch>
            <a:fillRect/>
          </a:stretch>
        </p:blipFill>
        <p:spPr>
          <a:xfrm>
            <a:off x="381000" y="1905116"/>
            <a:ext cx="3733800" cy="2210102"/>
          </a:xfrm>
        </p:spPr>
      </p:pic>
      <p:pic>
        <p:nvPicPr>
          <p:cNvPr id="50181" name="Picture 3" descr="C:\Users\Administrator\Desktop\images (1).jpg"/>
          <p:cNvPicPr>
            <a:picLocks noChangeAspect="1" noChangeArrowheads="1"/>
          </p:cNvPicPr>
          <p:nvPr/>
        </p:nvPicPr>
        <p:blipFill>
          <a:blip r:embed="rId3" cstate="print"/>
          <a:srcRect/>
          <a:stretch>
            <a:fillRect/>
          </a:stretch>
        </p:blipFill>
        <p:spPr bwMode="auto">
          <a:xfrm>
            <a:off x="381000" y="4190420"/>
            <a:ext cx="3733800" cy="2362595"/>
          </a:xfrm>
          <a:prstGeom prst="rect">
            <a:avLst/>
          </a:prstGeom>
          <a:noFill/>
          <a:ln w="9525">
            <a:noFill/>
            <a:miter lim="800000"/>
            <a:headEnd/>
            <a:tailEnd/>
          </a:ln>
        </p:spPr>
      </p:pic>
      <p:pic>
        <p:nvPicPr>
          <p:cNvPr id="50182" name="Picture 4" descr="C:\Users\Administrator\Desktop\tải xuống (3).jpg"/>
          <p:cNvPicPr>
            <a:picLocks noGrp="1" noChangeAspect="1" noChangeArrowheads="1"/>
          </p:cNvPicPr>
          <p:nvPr>
            <p:ph sz="quarter" idx="4"/>
          </p:nvPr>
        </p:nvPicPr>
        <p:blipFill>
          <a:blip r:embed="rId4" cstate="print"/>
          <a:srcRect/>
          <a:stretch>
            <a:fillRect/>
          </a:stretch>
        </p:blipFill>
        <p:spPr>
          <a:xfrm>
            <a:off x="4419600" y="1827826"/>
            <a:ext cx="4267200" cy="2210102"/>
          </a:xfrm>
        </p:spPr>
      </p:pic>
      <p:pic>
        <p:nvPicPr>
          <p:cNvPr id="50183" name="Picture 5" descr="C:\Users\Administrator\Desktop\tải xuống (4).jpg"/>
          <p:cNvPicPr>
            <a:picLocks noChangeAspect="1" noChangeArrowheads="1"/>
          </p:cNvPicPr>
          <p:nvPr/>
        </p:nvPicPr>
        <p:blipFill>
          <a:blip r:embed="rId5" cstate="print"/>
          <a:srcRect/>
          <a:stretch>
            <a:fillRect/>
          </a:stretch>
        </p:blipFill>
        <p:spPr bwMode="auto">
          <a:xfrm>
            <a:off x="4419600" y="4190420"/>
            <a:ext cx="4267200" cy="23625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457480"/>
            <a:ext cx="4040188" cy="1447637"/>
          </a:xfrm>
        </p:spPr>
        <p:txBody>
          <a:bodyPr rtlCol="0">
            <a:normAutofit fontScale="85000" lnSpcReduction="10000"/>
          </a:bodyPr>
          <a:lstStyle/>
          <a:p>
            <a:pPr eaLnBrk="1" fontAlgn="auto" hangingPunct="1">
              <a:lnSpc>
                <a:spcPts val="2000"/>
              </a:lnSpc>
              <a:spcAft>
                <a:spcPts val="0"/>
              </a:spcAft>
              <a:buFont typeface="Arial" pitchFamily="34" charset="0"/>
              <a:buNone/>
              <a:defRPr/>
            </a:pPr>
            <a:endParaRPr lang="en-US" dirty="0" smtClean="0">
              <a:solidFill>
                <a:srgbClr val="000000"/>
              </a:solidFill>
              <a:latin typeface="Times New Roman"/>
              <a:ea typeface="Times New Roman"/>
              <a:cs typeface="Arial"/>
            </a:endParaRPr>
          </a:p>
          <a:p>
            <a:pPr eaLnBrk="1" fontAlgn="auto" hangingPunct="1">
              <a:lnSpc>
                <a:spcPts val="2000"/>
              </a:lnSpc>
              <a:spcAft>
                <a:spcPts val="0"/>
              </a:spcAft>
              <a:buFont typeface="Arial" pitchFamily="34" charset="0"/>
              <a:buNone/>
              <a:defRPr/>
            </a:pPr>
            <a:r>
              <a:rPr lang="en-US" dirty="0" smtClean="0">
                <a:solidFill>
                  <a:srgbClr val="000000"/>
                </a:solidFill>
                <a:latin typeface="Times New Roman"/>
                <a:ea typeface="Times New Roman"/>
                <a:cs typeface="Arial"/>
              </a:rPr>
              <a:t>Y </a:t>
            </a:r>
            <a:r>
              <a:rPr lang="en-US" dirty="0" err="1" smtClean="0">
                <a:solidFill>
                  <a:srgbClr val="000000"/>
                </a:solidFill>
                <a:latin typeface="Times New Roman"/>
                <a:ea typeface="Times New Roman"/>
                <a:cs typeface="Arial"/>
              </a:rPr>
              <a:t>tế</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Phòng</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bệnh</a:t>
            </a:r>
            <a:r>
              <a:rPr lang="en-US" dirty="0" smtClean="0">
                <a:solidFill>
                  <a:srgbClr val="000000"/>
                </a:solidFill>
                <a:latin typeface="Times New Roman"/>
                <a:ea typeface="Times New Roman"/>
                <a:cs typeface="Arial"/>
              </a:rPr>
              <a:t> 14 </a:t>
            </a:r>
            <a:r>
              <a:rPr lang="en-US" dirty="0" err="1" smtClean="0">
                <a:solidFill>
                  <a:srgbClr val="000000"/>
                </a:solidFill>
                <a:latin typeface="Times New Roman"/>
                <a:ea typeface="Times New Roman"/>
                <a:cs typeface="Arial"/>
              </a:rPr>
              <a:t>năm</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phòng</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bệnh</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sốt</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rét</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cho</a:t>
            </a:r>
            <a:r>
              <a:rPr lang="en-US" dirty="0" smtClean="0">
                <a:solidFill>
                  <a:srgbClr val="000000"/>
                </a:solidFill>
                <a:latin typeface="Times New Roman"/>
                <a:ea typeface="Times New Roman"/>
                <a:cs typeface="Arial"/>
              </a:rPr>
              <a:t> 1 </a:t>
            </a:r>
            <a:r>
              <a:rPr lang="en-US" dirty="0" err="1" smtClean="0">
                <a:solidFill>
                  <a:srgbClr val="000000"/>
                </a:solidFill>
                <a:latin typeface="Times New Roman"/>
                <a:ea typeface="Times New Roman"/>
                <a:cs typeface="Arial"/>
              </a:rPr>
              <a:t>tỉ</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và</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cứu</a:t>
            </a:r>
            <a:r>
              <a:rPr lang="en-US" dirty="0" smtClean="0">
                <a:solidFill>
                  <a:srgbClr val="000000"/>
                </a:solidFill>
                <a:latin typeface="Times New Roman"/>
                <a:ea typeface="Times New Roman"/>
                <a:cs typeface="Arial"/>
              </a:rPr>
              <a:t> 14 </a:t>
            </a:r>
          </a:p>
          <a:p>
            <a:pPr eaLnBrk="1" fontAlgn="auto" hangingPunct="1">
              <a:lnSpc>
                <a:spcPts val="2000"/>
              </a:lnSpc>
              <a:spcAft>
                <a:spcPts val="0"/>
              </a:spcAft>
              <a:buFont typeface="Arial" pitchFamily="34" charset="0"/>
              <a:buNone/>
              <a:defRPr/>
            </a:pPr>
            <a:r>
              <a:rPr lang="en-US" dirty="0" err="1" smtClean="0">
                <a:solidFill>
                  <a:srgbClr val="000000"/>
                </a:solidFill>
                <a:latin typeface="Times New Roman"/>
                <a:ea typeface="Times New Roman"/>
                <a:cs typeface="Arial"/>
              </a:rPr>
              <a:t>triệu</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trẻ</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em</a:t>
            </a:r>
            <a:r>
              <a:rPr lang="en-US" dirty="0" smtClean="0">
                <a:solidFill>
                  <a:srgbClr val="000000"/>
                </a:solidFill>
                <a:latin typeface="Times New Roman"/>
                <a:ea typeface="Times New Roman"/>
                <a:cs typeface="Arial"/>
              </a:rPr>
              <a:t> </a:t>
            </a:r>
            <a:r>
              <a:rPr lang="en-US" dirty="0" err="1" smtClean="0">
                <a:solidFill>
                  <a:srgbClr val="000000"/>
                </a:solidFill>
                <a:latin typeface="Times New Roman"/>
                <a:ea typeface="Times New Roman"/>
                <a:cs typeface="Arial"/>
              </a:rPr>
              <a:t>Châu</a:t>
            </a:r>
            <a:r>
              <a:rPr lang="en-US" dirty="0" smtClean="0">
                <a:solidFill>
                  <a:srgbClr val="000000"/>
                </a:solidFill>
                <a:latin typeface="Times New Roman"/>
                <a:ea typeface="Times New Roman"/>
                <a:cs typeface="Arial"/>
              </a:rPr>
              <a:t> Phi.</a:t>
            </a:r>
          </a:p>
          <a:p>
            <a:pPr eaLnBrk="1" fontAlgn="auto" hangingPunct="1">
              <a:spcAft>
                <a:spcPts val="0"/>
              </a:spcAft>
              <a:buFont typeface="Arial" pitchFamily="34" charset="0"/>
              <a:buNone/>
              <a:defRPr/>
            </a:pPr>
            <a:endParaRPr lang="en-US" dirty="0"/>
          </a:p>
        </p:txBody>
      </p:sp>
      <p:sp>
        <p:nvSpPr>
          <p:cNvPr id="53251" name="Text Placeholder 7"/>
          <p:cNvSpPr>
            <a:spLocks noGrp="1"/>
          </p:cNvSpPr>
          <p:nvPr>
            <p:ph type="body" sz="quarter" idx="3"/>
          </p:nvPr>
        </p:nvSpPr>
        <p:spPr>
          <a:xfrm>
            <a:off x="4645026" y="457479"/>
            <a:ext cx="4041775" cy="1370347"/>
          </a:xfrm>
        </p:spPr>
        <p:txBody>
          <a:bodyPr/>
          <a:lstStyle/>
          <a:p>
            <a:pPr eaLnBrk="1" hangingPunct="1"/>
            <a:r>
              <a:rPr lang="de-DE" dirty="0" smtClean="0">
                <a:solidFill>
                  <a:srgbClr val="000000"/>
                </a:solidFill>
                <a:latin typeface="Times New Roman" pitchFamily="18" charset="0"/>
                <a:ea typeface="Times New Roman" pitchFamily="18" charset="0"/>
                <a:cs typeface="Arial" charset="0"/>
              </a:rPr>
              <a:t>Bằng giá 10 tàu sân bay Ni-mít mang vũ khí hạt nhân.</a:t>
            </a:r>
            <a:endParaRPr lang="en-US" dirty="0" smtClean="0">
              <a:solidFill>
                <a:srgbClr val="000000"/>
              </a:solidFill>
              <a:latin typeface=".VnTime" pitchFamily="34" charset="0"/>
              <a:ea typeface="Times New Roman" pitchFamily="18" charset="0"/>
              <a:cs typeface="Arial" charset="0"/>
            </a:endParaRPr>
          </a:p>
          <a:p>
            <a:pPr eaLnBrk="1" hangingPunct="1"/>
            <a:endParaRPr lang="en-US" dirty="0" smtClean="0">
              <a:ea typeface="Times New Roman" pitchFamily="18" charset="0"/>
              <a:cs typeface="Arial" charset="0"/>
            </a:endParaRPr>
          </a:p>
        </p:txBody>
      </p:sp>
      <p:pic>
        <p:nvPicPr>
          <p:cNvPr id="53252" name="Picture 2" descr="C:\Users\Administrator\Desktop\tải xuống (11).jpg"/>
          <p:cNvPicPr>
            <a:picLocks noGrp="1" noChangeAspect="1" noChangeArrowheads="1"/>
          </p:cNvPicPr>
          <p:nvPr>
            <p:ph sz="half" idx="2"/>
          </p:nvPr>
        </p:nvPicPr>
        <p:blipFill>
          <a:blip r:embed="rId2" cstate="print"/>
          <a:srcRect/>
          <a:stretch>
            <a:fillRect/>
          </a:stretch>
        </p:blipFill>
        <p:spPr>
          <a:xfrm>
            <a:off x="381000" y="1980319"/>
            <a:ext cx="3962400" cy="2287393"/>
          </a:xfrm>
        </p:spPr>
      </p:pic>
      <p:pic>
        <p:nvPicPr>
          <p:cNvPr id="53254" name="Picture 4" descr="C:\Users\Administrator\Desktop\tải xuống (17).jpg"/>
          <p:cNvPicPr>
            <a:picLocks noGrp="1" noChangeAspect="1" noChangeArrowheads="1"/>
          </p:cNvPicPr>
          <p:nvPr>
            <p:ph sz="quarter" idx="4"/>
          </p:nvPr>
        </p:nvPicPr>
        <p:blipFill>
          <a:blip r:embed="rId3" cstate="print"/>
          <a:srcRect/>
          <a:stretch>
            <a:fillRect/>
          </a:stretch>
        </p:blipFill>
        <p:spPr>
          <a:xfrm>
            <a:off x="4495800" y="1905116"/>
            <a:ext cx="4267200" cy="2132811"/>
          </a:xfrm>
        </p:spPr>
      </p:pic>
      <p:pic>
        <p:nvPicPr>
          <p:cNvPr id="53255" name="Picture 5" descr="C:\Users\Administrator\Desktop\tải xuống (18).jpg"/>
          <p:cNvPicPr>
            <a:picLocks noChangeAspect="1" noChangeArrowheads="1"/>
          </p:cNvPicPr>
          <p:nvPr/>
        </p:nvPicPr>
        <p:blipFill>
          <a:blip r:embed="rId4" cstate="print"/>
          <a:srcRect/>
          <a:stretch>
            <a:fillRect/>
          </a:stretch>
        </p:blipFill>
        <p:spPr bwMode="auto">
          <a:xfrm>
            <a:off x="4495800" y="4267712"/>
            <a:ext cx="4267200" cy="2285303"/>
          </a:xfrm>
          <a:prstGeom prst="rect">
            <a:avLst/>
          </a:prstGeom>
          <a:noFill/>
          <a:ln w="9525">
            <a:noFill/>
            <a:miter lim="800000"/>
            <a:headEnd/>
            <a:tailEnd/>
          </a:ln>
        </p:spPr>
      </p:pic>
      <p:pic>
        <p:nvPicPr>
          <p:cNvPr id="8" name="Picture 2" descr="C:\Users\Administrator\Desktop\tải xuống (15).jpg"/>
          <p:cNvPicPr>
            <a:picLocks noChangeAspect="1" noChangeArrowheads="1"/>
          </p:cNvPicPr>
          <p:nvPr/>
        </p:nvPicPr>
        <p:blipFill>
          <a:blip r:embed="rId5" cstate="print"/>
          <a:srcRect/>
          <a:stretch>
            <a:fillRect/>
          </a:stretch>
        </p:blipFill>
        <p:spPr bwMode="auto">
          <a:xfrm>
            <a:off x="304800" y="4191000"/>
            <a:ext cx="40386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7"/>
          <p:cNvSpPr>
            <a:spLocks noGrp="1"/>
          </p:cNvSpPr>
          <p:nvPr>
            <p:ph type="body" idx="1"/>
          </p:nvPr>
        </p:nvSpPr>
        <p:spPr>
          <a:xfrm>
            <a:off x="152400" y="421967"/>
            <a:ext cx="4572000" cy="1217854"/>
          </a:xfrm>
        </p:spPr>
        <p:txBody>
          <a:bodyPr/>
          <a:lstStyle/>
          <a:p>
            <a:pPr eaLnBrk="1" hangingPunct="1"/>
            <a:r>
              <a:rPr lang="de-DE" smtClean="0">
                <a:solidFill>
                  <a:srgbClr val="000000"/>
                </a:solidFill>
                <a:latin typeface="Times New Roman" pitchFamily="18" charset="0"/>
                <a:ea typeface="Times New Roman" pitchFamily="18" charset="0"/>
                <a:cs typeface="Arial" charset="0"/>
              </a:rPr>
              <a:t>Thực phẩm: Năm 1985 có 578 triệu người thiếu dinh dưỡng.</a:t>
            </a:r>
          </a:p>
          <a:p>
            <a:pPr eaLnBrk="1" hangingPunct="1"/>
            <a:endParaRPr lang="en-US" smtClean="0">
              <a:ea typeface="Times New Roman" pitchFamily="18" charset="0"/>
              <a:cs typeface="Arial" charset="0"/>
            </a:endParaRPr>
          </a:p>
        </p:txBody>
      </p:sp>
      <p:sp>
        <p:nvSpPr>
          <p:cNvPr id="55299" name="Text Placeholder 9"/>
          <p:cNvSpPr>
            <a:spLocks noGrp="1"/>
          </p:cNvSpPr>
          <p:nvPr>
            <p:ph type="body" sz="quarter" idx="3"/>
          </p:nvPr>
        </p:nvSpPr>
        <p:spPr>
          <a:xfrm>
            <a:off x="4724401" y="622506"/>
            <a:ext cx="4041775" cy="1067450"/>
          </a:xfrm>
        </p:spPr>
        <p:txBody>
          <a:bodyPr/>
          <a:lstStyle/>
          <a:p>
            <a:pPr algn="ctr" eaLnBrk="1" hangingPunct="1"/>
            <a:r>
              <a:rPr lang="de-DE" smtClean="0">
                <a:solidFill>
                  <a:srgbClr val="000000"/>
                </a:solidFill>
                <a:latin typeface="Times New Roman" pitchFamily="18" charset="0"/>
                <a:ea typeface="Times New Roman" pitchFamily="18" charset="0"/>
                <a:cs typeface="Arial" charset="0"/>
              </a:rPr>
              <a:t>Gần bằng kinh phí sản xuất 149 tên lửa MX.</a:t>
            </a:r>
            <a:endParaRPr lang="en-US" smtClean="0">
              <a:solidFill>
                <a:srgbClr val="000000"/>
              </a:solidFill>
              <a:latin typeface=".VnTime" pitchFamily="34" charset="0"/>
              <a:ea typeface="Times New Roman" pitchFamily="18" charset="0"/>
              <a:cs typeface="Arial" charset="0"/>
            </a:endParaRPr>
          </a:p>
          <a:p>
            <a:pPr algn="ctr" eaLnBrk="1" hangingPunct="1"/>
            <a:endParaRPr lang="en-US" smtClean="0">
              <a:ea typeface="Times New Roman" pitchFamily="18" charset="0"/>
              <a:cs typeface="Arial" charset="0"/>
            </a:endParaRPr>
          </a:p>
        </p:txBody>
      </p:sp>
      <p:pic>
        <p:nvPicPr>
          <p:cNvPr id="55300" name="Picture 2" descr="C:\Users\Administrator\Desktop\tải xuống (19).jpg"/>
          <p:cNvPicPr>
            <a:picLocks noGrp="1" noChangeAspect="1" noChangeArrowheads="1"/>
          </p:cNvPicPr>
          <p:nvPr>
            <p:ph sz="half" idx="2"/>
          </p:nvPr>
        </p:nvPicPr>
        <p:blipFill>
          <a:blip r:embed="rId2" cstate="print"/>
          <a:srcRect/>
          <a:stretch>
            <a:fillRect/>
          </a:stretch>
        </p:blipFill>
        <p:spPr>
          <a:xfrm>
            <a:off x="381000" y="1224121"/>
            <a:ext cx="3810000" cy="2916164"/>
          </a:xfrm>
        </p:spPr>
      </p:pic>
      <p:pic>
        <p:nvPicPr>
          <p:cNvPr id="55301" name="Picture 3" descr="C:\Users\Administrator\Desktop\images (13).jpg"/>
          <p:cNvPicPr>
            <a:picLocks noChangeAspect="1" noChangeArrowheads="1"/>
          </p:cNvPicPr>
          <p:nvPr/>
        </p:nvPicPr>
        <p:blipFill>
          <a:blip r:embed="rId3" cstate="print"/>
          <a:srcRect/>
          <a:stretch>
            <a:fillRect/>
          </a:stretch>
        </p:blipFill>
        <p:spPr bwMode="auto">
          <a:xfrm>
            <a:off x="381000" y="4267712"/>
            <a:ext cx="3886200" cy="2285303"/>
          </a:xfrm>
          <a:prstGeom prst="rect">
            <a:avLst/>
          </a:prstGeom>
          <a:noFill/>
          <a:ln w="9525">
            <a:noFill/>
            <a:miter lim="800000"/>
            <a:headEnd/>
            <a:tailEnd/>
          </a:ln>
        </p:spPr>
      </p:pic>
      <p:pic>
        <p:nvPicPr>
          <p:cNvPr id="55302" name="Picture 4" descr="C:\Users\Administrator\Desktop\images (15).jpg"/>
          <p:cNvPicPr>
            <a:picLocks noGrp="1" noChangeAspect="1" noChangeArrowheads="1"/>
          </p:cNvPicPr>
          <p:nvPr>
            <p:ph sz="quarter" idx="4"/>
          </p:nvPr>
        </p:nvPicPr>
        <p:blipFill>
          <a:blip r:embed="rId4" cstate="print"/>
          <a:srcRect/>
          <a:stretch>
            <a:fillRect/>
          </a:stretch>
        </p:blipFill>
        <p:spPr>
          <a:xfrm>
            <a:off x="4343400" y="1219200"/>
            <a:ext cx="4495800" cy="2915166"/>
          </a:xfrm>
        </p:spPr>
      </p:pic>
      <p:pic>
        <p:nvPicPr>
          <p:cNvPr id="55303" name="Picture 5" descr="C:\Users\Administrator\Desktop\images (16).jpg"/>
          <p:cNvPicPr>
            <a:picLocks noChangeAspect="1" noChangeArrowheads="1"/>
          </p:cNvPicPr>
          <p:nvPr/>
        </p:nvPicPr>
        <p:blipFill>
          <a:blip r:embed="rId5" cstate="print"/>
          <a:srcRect/>
          <a:stretch>
            <a:fillRect/>
          </a:stretch>
        </p:blipFill>
        <p:spPr bwMode="auto">
          <a:xfrm>
            <a:off x="4343400" y="4267712"/>
            <a:ext cx="4495800" cy="2285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5"/>
          <p:cNvSpPr>
            <a:spLocks noGrp="1"/>
          </p:cNvSpPr>
          <p:nvPr>
            <p:ph type="body" idx="1"/>
          </p:nvPr>
        </p:nvSpPr>
        <p:spPr>
          <a:xfrm>
            <a:off x="228600" y="482546"/>
            <a:ext cx="4040188" cy="1142651"/>
          </a:xfrm>
        </p:spPr>
        <p:txBody>
          <a:bodyPr/>
          <a:lstStyle/>
          <a:p>
            <a:pPr algn="ctr" eaLnBrk="1" hangingPunct="1"/>
            <a:r>
              <a:rPr lang="pt-BR" smtClean="0">
                <a:solidFill>
                  <a:srgbClr val="000000"/>
                </a:solidFill>
                <a:latin typeface="Times New Roman" pitchFamily="18" charset="0"/>
                <a:ea typeface="Times New Roman" pitchFamily="18" charset="0"/>
                <a:cs typeface="Arial" charset="0"/>
              </a:rPr>
              <a:t>Xoá nạn mù chữ cho toàn thế giới.</a:t>
            </a:r>
            <a:endParaRPr lang="en-US" smtClean="0">
              <a:solidFill>
                <a:srgbClr val="000000"/>
              </a:solidFill>
              <a:latin typeface=".VnTime" pitchFamily="34" charset="0"/>
              <a:ea typeface="Times New Roman" pitchFamily="18" charset="0"/>
              <a:cs typeface="Arial" charset="0"/>
            </a:endParaRPr>
          </a:p>
          <a:p>
            <a:pPr algn="ctr" eaLnBrk="1" hangingPunct="1"/>
            <a:endParaRPr lang="en-US" smtClean="0">
              <a:ea typeface="Times New Roman" pitchFamily="18" charset="0"/>
              <a:cs typeface="Arial" charset="0"/>
            </a:endParaRPr>
          </a:p>
        </p:txBody>
      </p:sp>
      <p:sp>
        <p:nvSpPr>
          <p:cNvPr id="57347" name="Text Placeholder 7"/>
          <p:cNvSpPr>
            <a:spLocks noGrp="1"/>
          </p:cNvSpPr>
          <p:nvPr>
            <p:ph type="body" sz="quarter" idx="3"/>
          </p:nvPr>
        </p:nvSpPr>
        <p:spPr>
          <a:xfrm rot="10800000" flipV="1">
            <a:off x="4797426" y="482546"/>
            <a:ext cx="4041775" cy="1142651"/>
          </a:xfrm>
        </p:spPr>
        <p:txBody>
          <a:bodyPr/>
          <a:lstStyle/>
          <a:p>
            <a:pPr algn="ctr" eaLnBrk="1" hangingPunct="1"/>
            <a:r>
              <a:rPr lang="pt-BR" smtClean="0">
                <a:solidFill>
                  <a:srgbClr val="000000"/>
                </a:solidFill>
                <a:latin typeface="Times New Roman" pitchFamily="18" charset="0"/>
                <a:ea typeface="Times New Roman" pitchFamily="18" charset="0"/>
                <a:cs typeface="Arial" charset="0"/>
              </a:rPr>
              <a:t>Bằng tiền đóng 2 tàu ngầm mang vũ khí hạt nhân.</a:t>
            </a:r>
            <a:endParaRPr lang="en-US" smtClean="0">
              <a:solidFill>
                <a:srgbClr val="000000"/>
              </a:solidFill>
              <a:latin typeface=".VnTime" pitchFamily="34" charset="0"/>
              <a:ea typeface="Times New Roman" pitchFamily="18" charset="0"/>
              <a:cs typeface="Arial" charset="0"/>
            </a:endParaRPr>
          </a:p>
          <a:p>
            <a:pPr algn="ctr" eaLnBrk="1" hangingPunct="1"/>
            <a:endParaRPr lang="en-US" smtClean="0">
              <a:ea typeface="Times New Roman" pitchFamily="18" charset="0"/>
              <a:cs typeface="Arial" charset="0"/>
            </a:endParaRPr>
          </a:p>
        </p:txBody>
      </p:sp>
      <p:pic>
        <p:nvPicPr>
          <p:cNvPr id="57348" name="Picture 2" descr="C:\Users\Administrator\Desktop\images (19).jpg"/>
          <p:cNvPicPr>
            <a:picLocks noGrp="1" noChangeAspect="1" noChangeArrowheads="1"/>
          </p:cNvPicPr>
          <p:nvPr>
            <p:ph sz="half" idx="2"/>
          </p:nvPr>
        </p:nvPicPr>
        <p:blipFill>
          <a:blip r:embed="rId2" cstate="print"/>
          <a:srcRect/>
          <a:stretch>
            <a:fillRect/>
          </a:stretch>
        </p:blipFill>
        <p:spPr>
          <a:xfrm>
            <a:off x="304800" y="1092518"/>
            <a:ext cx="4114800" cy="2838873"/>
          </a:xfrm>
        </p:spPr>
      </p:pic>
      <p:pic>
        <p:nvPicPr>
          <p:cNvPr id="57349" name="Picture 3" descr="C:\Users\Administrator\Desktop\images (20).jpg"/>
          <p:cNvPicPr>
            <a:picLocks noChangeAspect="1" noChangeArrowheads="1"/>
          </p:cNvPicPr>
          <p:nvPr/>
        </p:nvPicPr>
        <p:blipFill>
          <a:blip r:embed="rId3" cstate="print"/>
          <a:srcRect/>
          <a:stretch>
            <a:fillRect/>
          </a:stretch>
        </p:blipFill>
        <p:spPr bwMode="auto">
          <a:xfrm>
            <a:off x="304800" y="4037928"/>
            <a:ext cx="4114800" cy="2592377"/>
          </a:xfrm>
          <a:prstGeom prst="rect">
            <a:avLst/>
          </a:prstGeom>
          <a:noFill/>
          <a:ln w="9525">
            <a:noFill/>
            <a:miter lim="800000"/>
            <a:headEnd/>
            <a:tailEnd/>
          </a:ln>
        </p:spPr>
      </p:pic>
      <p:pic>
        <p:nvPicPr>
          <p:cNvPr id="57350" name="Picture 4" descr="C:\Users\Administrator\Desktop\tải xuống (22).jpg"/>
          <p:cNvPicPr>
            <a:picLocks noGrp="1" noChangeAspect="1" noChangeArrowheads="1"/>
          </p:cNvPicPr>
          <p:nvPr>
            <p:ph sz="quarter" idx="4"/>
          </p:nvPr>
        </p:nvPicPr>
        <p:blipFill>
          <a:blip r:embed="rId4" cstate="print"/>
          <a:srcRect/>
          <a:stretch>
            <a:fillRect/>
          </a:stretch>
        </p:blipFill>
        <p:spPr>
          <a:xfrm>
            <a:off x="4495800" y="1295401"/>
            <a:ext cx="4343400" cy="2590034"/>
          </a:xfrm>
        </p:spPr>
      </p:pic>
      <p:pic>
        <p:nvPicPr>
          <p:cNvPr id="57351" name="Picture 5" descr="C:\Users\Administrator\Desktop\images (22).jpg"/>
          <p:cNvPicPr>
            <a:picLocks noChangeAspect="1" noChangeArrowheads="1"/>
          </p:cNvPicPr>
          <p:nvPr/>
        </p:nvPicPr>
        <p:blipFill>
          <a:blip r:embed="rId5" cstate="print"/>
          <a:srcRect/>
          <a:stretch>
            <a:fillRect/>
          </a:stretch>
        </p:blipFill>
        <p:spPr bwMode="auto">
          <a:xfrm>
            <a:off x="4495800" y="4037928"/>
            <a:ext cx="4343400" cy="25923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066175C-D251-4753-A0CF-BC442EB479C8}"/>
              </a:ext>
            </a:extLst>
          </p:cNvPr>
          <p:cNvGraphicFramePr>
            <a:graphicFrameLocks noGrp="1"/>
          </p:cNvGraphicFramePr>
          <p:nvPr/>
        </p:nvGraphicFramePr>
        <p:xfrm>
          <a:off x="228600" y="228600"/>
          <a:ext cx="8763000" cy="5099063"/>
        </p:xfrm>
        <a:graphic>
          <a:graphicData uri="http://schemas.openxmlformats.org/drawingml/2006/table">
            <a:tbl>
              <a:tblPr firstRow="1" bandRow="1">
                <a:tableStyleId>{21E4AEA4-8DFA-4A89-87EB-49C32662AFE0}</a:tableStyleId>
              </a:tblPr>
              <a:tblGrid>
                <a:gridCol w="4381500">
                  <a:extLst>
                    <a:ext uri="{9D8B030D-6E8A-4147-A177-3AD203B41FA5}">
                      <a16:colId xmlns:a16="http://schemas.microsoft.com/office/drawing/2014/main" xmlns="" val="20000"/>
                    </a:ext>
                  </a:extLst>
                </a:gridCol>
                <a:gridCol w="4381500">
                  <a:extLst>
                    <a:ext uri="{9D8B030D-6E8A-4147-A177-3AD203B41FA5}">
                      <a16:colId xmlns:a16="http://schemas.microsoft.com/office/drawing/2014/main" xmlns="" val="20001"/>
                    </a:ext>
                  </a:extLst>
                </a:gridCol>
              </a:tblGrid>
              <a:tr h="82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Times New Roman" pitchFamily="18" charset="0"/>
                          <a:cs typeface="Times New Roman" pitchFamily="18" charset="0"/>
                        </a:rPr>
                        <a:t>Chi </a:t>
                      </a:r>
                      <a:r>
                        <a:rPr lang="en-US" sz="2200" dirty="0" err="1">
                          <a:solidFill>
                            <a:schemeClr val="tx1"/>
                          </a:solidFill>
                          <a:latin typeface="Times New Roman" pitchFamily="18" charset="0"/>
                          <a:cs typeface="Times New Roman" pitchFamily="18" charset="0"/>
                        </a:rPr>
                        <a:t>phí</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tư</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các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lĩnh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vực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đời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xa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hội</a:t>
                      </a:r>
                      <a:endParaRPr lang="en-US" sz="2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Bef>
                          <a:spcPct val="20000"/>
                        </a:spcBef>
                        <a:buClr>
                          <a:schemeClr val="tx2"/>
                        </a:buClr>
                        <a:buSzPct val="115000"/>
                        <a:buFont typeface="Wingdings" pitchFamily="2" charset="2"/>
                        <a:buNone/>
                        <a:defRPr/>
                      </a:pPr>
                      <a:r>
                        <a:rPr lang="en-US" sz="2200" dirty="0">
                          <a:solidFill>
                            <a:schemeClr val="tx1"/>
                          </a:solidFill>
                          <a:latin typeface="Times New Roman" pitchFamily="18" charset="0"/>
                          <a:cs typeface="Times New Roman" pitchFamily="18" charset="0"/>
                        </a:rPr>
                        <a:t>Chi </a:t>
                      </a:r>
                      <a:r>
                        <a:rPr lang="en-US" sz="2200" dirty="0" err="1">
                          <a:solidFill>
                            <a:schemeClr val="tx1"/>
                          </a:solidFill>
                          <a:latin typeface="Times New Roman" pitchFamily="18" charset="0"/>
                          <a:cs typeface="Times New Roman" pitchFamily="18" charset="0"/>
                        </a:rPr>
                        <a:t>phí</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tư</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chiến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tranh</a:t>
                      </a:r>
                      <a:r>
                        <a:rPr lang="en-US" sz="2200" dirty="0">
                          <a:solidFill>
                            <a:schemeClr val="tx1"/>
                          </a:solidFill>
                          <a:latin typeface="Times New Roman" pitchFamily="18" charset="0"/>
                          <a:cs typeface="Times New Roman" pitchFamily="18" charset="0"/>
                        </a:rPr>
                        <a:t> </a:t>
                      </a:r>
                    </a:p>
                    <a:p>
                      <a:pPr algn="ctr">
                        <a:spcBef>
                          <a:spcPct val="20000"/>
                        </a:spcBef>
                        <a:buClr>
                          <a:schemeClr val="tx2"/>
                        </a:buClr>
                        <a:buSzPct val="115000"/>
                        <a:buFont typeface="Wingdings" pitchFamily="2" charset="2"/>
                        <a:buNone/>
                        <a:defRPr/>
                      </a:pPr>
                      <a:r>
                        <a:rPr lang="en-US" sz="2200" dirty="0" err="1">
                          <a:solidFill>
                            <a:schemeClr val="tx1"/>
                          </a:solidFill>
                          <a:latin typeface="Times New Roman" pitchFamily="18" charset="0"/>
                          <a:cs typeface="Times New Roman" pitchFamily="18" charset="0"/>
                        </a:rPr>
                        <a:t>hạt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nhân</a:t>
                      </a:r>
                      <a:endParaRPr lang="en-US" sz="2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0000"/>
                  </a:ext>
                </a:extLst>
              </a:tr>
              <a:tr h="100583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u="sng" dirty="0">
                          <a:solidFill>
                            <a:srgbClr val="002060"/>
                          </a:solidFill>
                          <a:latin typeface="Times New Roman" pitchFamily="18" charset="0"/>
                          <a:cs typeface="Times New Roman" pitchFamily="18" charset="0"/>
                        </a:rPr>
                        <a:t>100 </a:t>
                      </a:r>
                      <a:r>
                        <a:rPr lang="en-US" sz="2000" b="1" u="sng" dirty="0" err="1">
                          <a:solidFill>
                            <a:srgbClr val="002060"/>
                          </a:solidFill>
                          <a:latin typeface="Times New Roman" pitchFamily="18" charset="0"/>
                          <a:cs typeface="Times New Roman" pitchFamily="18" charset="0"/>
                        </a:rPr>
                        <a:t>ti</a:t>
                      </a:r>
                      <a:r>
                        <a:rPr lang="en-US" sz="2000" b="1" u="sng" dirty="0">
                          <a:solidFill>
                            <a:srgbClr val="002060"/>
                          </a:solidFill>
                          <a:latin typeface="Times New Roman" pitchFamily="18" charset="0"/>
                          <a:cs typeface="Times New Roman" pitchFamily="18" charset="0"/>
                        </a:rPr>
                        <a:t>̉ USD </a:t>
                      </a:r>
                      <a:r>
                        <a:rPr lang="en-US" sz="2000" dirty="0" err="1">
                          <a:latin typeface="Times New Roman" pitchFamily="18" charset="0"/>
                          <a:cs typeface="Times New Roman" pitchFamily="18" charset="0"/>
                        </a:rPr>
                        <a:t>đê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quyết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trơ</a:t>
                      </a:r>
                      <a:r>
                        <a:rPr lang="en-US" sz="2000" dirty="0">
                          <a:latin typeface="Times New Roman" pitchFamily="18" charset="0"/>
                          <a:cs typeface="Times New Roman" pitchFamily="18" charset="0"/>
                        </a:rPr>
                        <a:t>̣ ý </a:t>
                      </a:r>
                      <a:r>
                        <a:rPr lang="en-US" sz="2000" dirty="0" err="1">
                          <a:latin typeface="Times New Roman" pitchFamily="18" charset="0"/>
                          <a:cs typeface="Times New Roman" pitchFamily="18" charset="0"/>
                        </a:rPr>
                        <a:t>tê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b="1" dirty="0">
                          <a:solidFill>
                            <a:srgbClr val="002060"/>
                          </a:solidFill>
                          <a:latin typeface="Times New Roman" pitchFamily="18" charset="0"/>
                          <a:cs typeface="Times New Roman" pitchFamily="18" charset="0"/>
                        </a:rPr>
                        <a:t>500 </a:t>
                      </a:r>
                      <a:r>
                        <a:rPr lang="en-US" sz="2000" b="1" dirty="0" err="1">
                          <a:solidFill>
                            <a:srgbClr val="002060"/>
                          </a:solidFill>
                          <a:latin typeface="Times New Roman" pitchFamily="18" charset="0"/>
                          <a:cs typeface="Times New Roman" pitchFamily="18" charset="0"/>
                        </a:rPr>
                        <a:t>triệu</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tre</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em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nghèo</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trên</a:t>
                      </a:r>
                      <a:r>
                        <a:rPr lang="en-US" sz="2000" b="1" dirty="0">
                          <a:solidFill>
                            <a:srgbClr val="002060"/>
                          </a:solidFill>
                          <a:latin typeface="Times New Roman" pitchFamily="18" charset="0"/>
                          <a:cs typeface="Times New Roman" pitchFamily="18" charset="0"/>
                        </a:rPr>
                        <a:t> 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ct val="20000"/>
                        </a:spcBef>
                        <a:buClr>
                          <a:schemeClr val="tx2"/>
                        </a:buClr>
                        <a:buSzPct val="115000"/>
                        <a:buFont typeface="Wingdings" pitchFamily="2" charset="2"/>
                        <a:buNone/>
                        <a:defRPr/>
                      </a:pPr>
                      <a:r>
                        <a:rPr lang="en-US" sz="2000" dirty="0">
                          <a:latin typeface="Times New Roman" pitchFamily="18" charset="0"/>
                          <a:cs typeface="Times New Roman" pitchFamily="18" charset="0"/>
                        </a:rPr>
                        <a:t>chi phí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b="1" dirty="0">
                          <a:solidFill>
                            <a:srgbClr val="002060"/>
                          </a:solidFill>
                          <a:latin typeface="Times New Roman" pitchFamily="18" charset="0"/>
                          <a:cs typeface="Times New Roman" pitchFamily="18" charset="0"/>
                        </a:rPr>
                        <a:t>100</a:t>
                      </a:r>
                      <a:r>
                        <a:rPr lang="en-US" sz="2000" dirty="0">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máy</a:t>
                      </a:r>
                      <a:r>
                        <a:rPr lang="en-US" sz="2000" b="1" dirty="0">
                          <a:solidFill>
                            <a:srgbClr val="002060"/>
                          </a:solidFill>
                          <a:latin typeface="Times New Roman" pitchFamily="18" charset="0"/>
                          <a:cs typeface="Times New Roman" pitchFamily="18" charset="0"/>
                        </a:rPr>
                        <a:t> bay </a:t>
                      </a:r>
                      <a:r>
                        <a:rPr lang="en-US" sz="2000" dirty="0" err="1">
                          <a:latin typeface="Times New Roman" pitchFamily="18" charset="0"/>
                          <a:cs typeface="Times New Roman" pitchFamily="18" charset="0"/>
                        </a:rPr>
                        <a:t>ném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lược</a:t>
                      </a:r>
                      <a:r>
                        <a:rPr lang="en-US" sz="2000" dirty="0">
                          <a:latin typeface="Times New Roman" pitchFamily="18" charset="0"/>
                          <a:cs typeface="Times New Roman" pitchFamily="18" charset="0"/>
                        </a:rPr>
                        <a:t>  </a:t>
                      </a:r>
                      <a:r>
                        <a:rPr lang="en-US" sz="2000" b="1" dirty="0">
                          <a:solidFill>
                            <a:srgbClr val="002060"/>
                          </a:solidFill>
                          <a:latin typeface="Times New Roman" pitchFamily="18" charset="0"/>
                          <a:cs typeface="Times New Roman" pitchFamily="18" charset="0"/>
                        </a:rPr>
                        <a:t>B.1B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a:t>
                      </a:r>
                      <a:r>
                        <a:rPr lang="en-US" sz="2000" dirty="0">
                          <a:latin typeface="Times New Roman" pitchFamily="18" charset="0"/>
                          <a:cs typeface="Times New Roman" pitchFamily="18" charset="0"/>
                        </a:rPr>
                        <a:t>̀ </a:t>
                      </a:r>
                      <a:r>
                        <a:rPr lang="en-US" sz="2000" b="1" dirty="0">
                          <a:solidFill>
                            <a:srgbClr val="002060"/>
                          </a:solidFill>
                          <a:latin typeface="Times New Roman" pitchFamily="18" charset="0"/>
                          <a:cs typeface="Times New Roman" pitchFamily="18" charset="0"/>
                        </a:rPr>
                        <a:t>7000 </a:t>
                      </a:r>
                      <a:r>
                        <a:rPr lang="en-US" sz="2000" b="1" dirty="0" err="1">
                          <a:solidFill>
                            <a:srgbClr val="002060"/>
                          </a:solidFill>
                          <a:latin typeface="Times New Roman" pitchFamily="18" charset="0"/>
                          <a:cs typeface="Times New Roman" pitchFamily="18" charset="0"/>
                        </a:rPr>
                        <a:t>tên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lửa</a:t>
                      </a:r>
                      <a:r>
                        <a:rPr lang="en-US" sz="2000" b="1" dirty="0">
                          <a:solidFill>
                            <a:srgbClr val="00206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vượt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châu</a:t>
                      </a:r>
                      <a:r>
                        <a:rPr lang="en-US" sz="2000" dirty="0">
                          <a:latin typeface="Times New Roman" pitchFamily="18" charset="0"/>
                          <a:cs typeface="Times New Roman"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9528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Times New Roman" pitchFamily="18" charset="0"/>
                          <a:cs typeface="Times New Roman" pitchFamily="18" charset="0"/>
                        </a:rPr>
                        <a:t>14 </a:t>
                      </a:r>
                      <a:r>
                        <a:rPr lang="en-US" sz="2000" b="1" dirty="0" err="1">
                          <a:solidFill>
                            <a:srgbClr val="002060"/>
                          </a:solidFill>
                          <a:latin typeface="Times New Roman" pitchFamily="18" charset="0"/>
                          <a:cs typeface="Times New Roman" pitchFamily="18" charset="0"/>
                        </a:rPr>
                        <a:t>năm</a:t>
                      </a:r>
                      <a:r>
                        <a:rPr lang="en-US" sz="2000" b="1" dirty="0" err="1">
                          <a:solidFill>
                            <a:srgbClr val="3333FF"/>
                          </a:solidFill>
                          <a:latin typeface="Times New Roman" pitchFamily="18" charset="0"/>
                          <a:cs typeface="Times New Roman" pitchFamily="18" charset="0"/>
                        </a:rPr>
                        <a:t>,</a:t>
                      </a:r>
                      <a:r>
                        <a:rPr lang="en-US" sz="2000" dirty="0" err="1">
                          <a:solidFill>
                            <a:srgbClr val="3333FF"/>
                          </a:solidFill>
                          <a:latin typeface="Times New Roman" pitchFamily="18" charset="0"/>
                          <a:cs typeface="Times New Roman" pitchFamily="18" charset="0"/>
                        </a:rPr>
                        <a:t>phòng</a:t>
                      </a:r>
                      <a:r>
                        <a:rPr lang="en-US" sz="2000" dirty="0">
                          <a:solidFill>
                            <a:srgbClr val="3333FF"/>
                          </a:solidFill>
                          <a:latin typeface="Times New Roman" pitchFamily="18" charset="0"/>
                          <a:cs typeface="Times New Roman" pitchFamily="18" charset="0"/>
                        </a:rPr>
                        <a:t> </a:t>
                      </a:r>
                      <a:r>
                        <a:rPr lang="en-US" sz="2000" dirty="0" err="1">
                          <a:solidFill>
                            <a:srgbClr val="3333FF"/>
                          </a:solidFill>
                          <a:latin typeface="Times New Roman" pitchFamily="18" charset="0"/>
                          <a:cs typeface="Times New Roman" pitchFamily="18" charset="0"/>
                        </a:rPr>
                        <a:t>bệnh</a:t>
                      </a:r>
                      <a:r>
                        <a:rPr lang="en-US" sz="2000" dirty="0">
                          <a:solidFill>
                            <a:srgbClr val="3333FF"/>
                          </a:solidFill>
                          <a:latin typeface="Times New Roman" pitchFamily="18" charset="0"/>
                          <a:cs typeface="Times New Roman" pitchFamily="18" charset="0"/>
                        </a:rPr>
                        <a:t> </a:t>
                      </a:r>
                      <a:r>
                        <a:rPr lang="en-US" sz="2000" dirty="0" err="1">
                          <a:solidFill>
                            <a:srgbClr val="3333FF"/>
                          </a:solidFill>
                          <a:latin typeface="Times New Roman" pitchFamily="18" charset="0"/>
                          <a:cs typeface="Times New Roman" pitchFamily="18" charset="0"/>
                        </a:rPr>
                        <a:t>sốt</a:t>
                      </a:r>
                      <a:r>
                        <a:rPr lang="en-US" sz="2000" dirty="0">
                          <a:solidFill>
                            <a:srgbClr val="3333FF"/>
                          </a:solidFill>
                          <a:latin typeface="Times New Roman" pitchFamily="18" charset="0"/>
                          <a:cs typeface="Times New Roman" pitchFamily="18" charset="0"/>
                        </a:rPr>
                        <a:t> </a:t>
                      </a:r>
                      <a:r>
                        <a:rPr lang="en-US" sz="2000" dirty="0" err="1">
                          <a:solidFill>
                            <a:srgbClr val="3333FF"/>
                          </a:solidFill>
                          <a:latin typeface="Times New Roman" pitchFamily="18" charset="0"/>
                          <a:cs typeface="Times New Roman" pitchFamily="18" charset="0"/>
                        </a:rPr>
                        <a:t>rét</a:t>
                      </a:r>
                      <a:r>
                        <a:rPr lang="en-US" sz="2000" dirty="0">
                          <a:solidFill>
                            <a:srgbClr val="3333FF"/>
                          </a:solidFill>
                          <a:latin typeface="Times New Roman" pitchFamily="18" charset="0"/>
                          <a:cs typeface="Times New Roman" pitchFamily="18" charset="0"/>
                        </a:rPr>
                        <a:t> </a:t>
                      </a:r>
                      <a:r>
                        <a:rPr lang="en-US" sz="2000" dirty="0" err="1">
                          <a:solidFill>
                            <a:srgbClr val="3333FF"/>
                          </a:solidFill>
                          <a:latin typeface="Times New Roman" pitchFamily="18" charset="0"/>
                          <a:cs typeface="Times New Roman" pitchFamily="18" charset="0"/>
                        </a:rPr>
                        <a:t>cho</a:t>
                      </a:r>
                      <a:r>
                        <a:rPr lang="en-US" sz="2000" dirty="0">
                          <a:solidFill>
                            <a:srgbClr val="3333FF"/>
                          </a:solidFill>
                          <a:latin typeface="Times New Roman" pitchFamily="18" charset="0"/>
                          <a:cs typeface="Times New Roman" pitchFamily="18" charset="0"/>
                        </a:rPr>
                        <a:t> </a:t>
                      </a:r>
                      <a:r>
                        <a:rPr lang="en-US" sz="2000" b="1" dirty="0">
                          <a:solidFill>
                            <a:srgbClr val="002060"/>
                          </a:solidFill>
                          <a:latin typeface="Times New Roman" pitchFamily="18" charset="0"/>
                          <a:cs typeface="Times New Roman" pitchFamily="18" charset="0"/>
                        </a:rPr>
                        <a:t>1 </a:t>
                      </a:r>
                      <a:r>
                        <a:rPr lang="en-US" sz="2000" b="1" dirty="0" err="1">
                          <a:solidFill>
                            <a:srgbClr val="002060"/>
                          </a:solidFill>
                          <a:latin typeface="Times New Roman" pitchFamily="18" charset="0"/>
                          <a:cs typeface="Times New Roman" pitchFamily="18" charset="0"/>
                        </a:rPr>
                        <a:t>ti</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người</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va</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cứu</a:t>
                      </a:r>
                      <a:r>
                        <a:rPr lang="en-US" sz="2000" b="1" dirty="0">
                          <a:solidFill>
                            <a:srgbClr val="002060"/>
                          </a:solidFill>
                          <a:latin typeface="Times New Roman" pitchFamily="18" charset="0"/>
                          <a:cs typeface="Times New Roman" pitchFamily="18" charset="0"/>
                        </a:rPr>
                        <a:t> 14  </a:t>
                      </a:r>
                      <a:r>
                        <a:rPr lang="en-US" sz="2000" b="1" dirty="0" err="1">
                          <a:solidFill>
                            <a:srgbClr val="002060"/>
                          </a:solidFill>
                          <a:latin typeface="Times New Roman" pitchFamily="18" charset="0"/>
                          <a:cs typeface="Times New Roman" pitchFamily="18" charset="0"/>
                        </a:rPr>
                        <a:t>triệu</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tre</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em</a:t>
                      </a:r>
                      <a:r>
                        <a:rPr lang="en-US" sz="2000" b="1" dirty="0">
                          <a:solidFill>
                            <a:srgbClr val="002060"/>
                          </a:solidFill>
                          <a:latin typeface="Times New Roman" pitchFamily="18" charset="0"/>
                          <a:cs typeface="Times New Roman" pitchFamily="18" charset="0"/>
                        </a:rPr>
                        <a:t> </a:t>
                      </a:r>
                      <a:r>
                        <a:rPr lang="en-US" sz="2000" dirty="0" err="1">
                          <a:solidFill>
                            <a:srgbClr val="3333FF"/>
                          </a:solidFill>
                          <a:latin typeface="Times New Roman" pitchFamily="18" charset="0"/>
                          <a:cs typeface="Times New Roman" pitchFamily="18" charset="0"/>
                        </a:rPr>
                        <a:t>châu</a:t>
                      </a:r>
                      <a:r>
                        <a:rPr lang="en-US" sz="2000" dirty="0">
                          <a:solidFill>
                            <a:srgbClr val="3333FF"/>
                          </a:solidFill>
                          <a:latin typeface="Times New Roman" pitchFamily="18" charset="0"/>
                          <a:cs typeface="Times New Roman" pitchFamily="18" charset="0"/>
                        </a:rPr>
                        <a:t> Phi.</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ct val="20000"/>
                        </a:spcBef>
                        <a:buClr>
                          <a:schemeClr val="tx2"/>
                        </a:buClr>
                        <a:buSzPct val="115000"/>
                        <a:buFont typeface="Wingdings" pitchFamily="2" charset="2"/>
                        <a:buNone/>
                        <a:defRPr/>
                      </a:pPr>
                      <a:r>
                        <a:rPr lang="en-US" sz="2000" b="1" dirty="0">
                          <a:solidFill>
                            <a:srgbClr val="002060"/>
                          </a:solidFill>
                          <a:latin typeface="Times New Roman" pitchFamily="18" charset="0"/>
                          <a:cs typeface="Times New Roman" pitchFamily="18" charset="0"/>
                        </a:rPr>
                        <a:t>10 </a:t>
                      </a:r>
                      <a:r>
                        <a:rPr lang="en-US" sz="2000" b="1" dirty="0" err="1">
                          <a:solidFill>
                            <a:srgbClr val="002060"/>
                          </a:solidFill>
                          <a:latin typeface="Times New Roman" pitchFamily="18" charset="0"/>
                          <a:cs typeface="Times New Roman" pitchFamily="18" charset="0"/>
                        </a:rPr>
                        <a:t>chiếc</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tàu</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sân</a:t>
                      </a:r>
                      <a:r>
                        <a:rPr lang="en-US" sz="2000" b="1" dirty="0">
                          <a:solidFill>
                            <a:srgbClr val="002060"/>
                          </a:solidFill>
                          <a:latin typeface="Times New Roman" pitchFamily="18" charset="0"/>
                          <a:cs typeface="Times New Roman" pitchFamily="18" charset="0"/>
                        </a:rPr>
                        <a:t> bay Ni -</a:t>
                      </a:r>
                      <a:r>
                        <a:rPr lang="en-US" sz="2000" b="1" dirty="0" err="1">
                          <a:solidFill>
                            <a:srgbClr val="002060"/>
                          </a:solidFill>
                          <a:latin typeface="Times New Roman" pitchFamily="18" charset="0"/>
                          <a:cs typeface="Times New Roman" pitchFamily="18" charset="0"/>
                        </a:rPr>
                        <a:t>mít</a:t>
                      </a:r>
                      <a:r>
                        <a:rPr lang="en-US" sz="2000" b="1" dirty="0">
                          <a:solidFill>
                            <a:srgbClr val="002060"/>
                          </a:solidFill>
                          <a:latin typeface="Times New Roman" pitchFamily="18" charset="0"/>
                          <a:cs typeface="Times New Roman" pitchFamily="18" charset="0"/>
                        </a:rPr>
                        <a:t> </a:t>
                      </a:r>
                      <a:r>
                        <a:rPr lang="en-US" sz="2000" dirty="0" err="1">
                          <a:solidFill>
                            <a:srgbClr val="3333FF"/>
                          </a:solidFill>
                          <a:latin typeface="Times New Roman" pitchFamily="18" charset="0"/>
                          <a:cs typeface="Times New Roman" pitchFamily="18" charset="0"/>
                        </a:rPr>
                        <a:t>mang</a:t>
                      </a:r>
                      <a:r>
                        <a:rPr lang="en-US" sz="2000" dirty="0">
                          <a:solidFill>
                            <a:srgbClr val="3333FF"/>
                          </a:solidFill>
                          <a:latin typeface="Times New Roman" pitchFamily="18" charset="0"/>
                          <a:cs typeface="Times New Roman" pitchFamily="18" charset="0"/>
                        </a:rPr>
                        <a:t> </a:t>
                      </a:r>
                    </a:p>
                    <a:p>
                      <a:pPr algn="just">
                        <a:spcBef>
                          <a:spcPct val="20000"/>
                        </a:spcBef>
                        <a:buClr>
                          <a:schemeClr val="tx2"/>
                        </a:buClr>
                        <a:buSzPct val="115000"/>
                        <a:buFont typeface="Wingdings" pitchFamily="2" charset="2"/>
                        <a:buNone/>
                        <a:defRPr/>
                      </a:pPr>
                      <a:r>
                        <a:rPr lang="en-US" sz="2000" dirty="0">
                          <a:solidFill>
                            <a:srgbClr val="3333FF"/>
                          </a:solidFill>
                          <a:latin typeface="Times New Roman" pitchFamily="18" charset="0"/>
                          <a:cs typeface="Times New Roman" pitchFamily="18" charset="0"/>
                        </a:rPr>
                        <a:t>vũ </a:t>
                      </a:r>
                      <a:r>
                        <a:rPr lang="en-US" sz="2000" dirty="0" err="1">
                          <a:solidFill>
                            <a:srgbClr val="3333FF"/>
                          </a:solidFill>
                          <a:latin typeface="Times New Roman" pitchFamily="18" charset="0"/>
                          <a:cs typeface="Times New Roman" pitchFamily="18" charset="0"/>
                        </a:rPr>
                        <a:t>khi</a:t>
                      </a:r>
                      <a:r>
                        <a:rPr lang="en-US" sz="2000" dirty="0">
                          <a:solidFill>
                            <a:srgbClr val="3333FF"/>
                          </a:solidFill>
                          <a:latin typeface="Times New Roman" pitchFamily="18" charset="0"/>
                          <a:cs typeface="Times New Roman" pitchFamily="18" charset="0"/>
                        </a:rPr>
                        <a:t>́ </a:t>
                      </a:r>
                      <a:r>
                        <a:rPr lang="en-US" sz="2000" dirty="0" err="1">
                          <a:solidFill>
                            <a:srgbClr val="3333FF"/>
                          </a:solidFill>
                          <a:latin typeface="Times New Roman" pitchFamily="18" charset="0"/>
                          <a:cs typeface="Times New Roman" pitchFamily="18" charset="0"/>
                        </a:rPr>
                        <a:t>hạt</a:t>
                      </a:r>
                      <a:r>
                        <a:rPr lang="en-US" sz="2000" dirty="0">
                          <a:solidFill>
                            <a:srgbClr val="3333FF"/>
                          </a:solidFill>
                          <a:latin typeface="Times New Roman" pitchFamily="18" charset="0"/>
                          <a:cs typeface="Times New Roman" pitchFamily="18" charset="0"/>
                        </a:rPr>
                        <a:t> </a:t>
                      </a:r>
                      <a:r>
                        <a:rPr lang="en-US" sz="2000" dirty="0" err="1">
                          <a:solidFill>
                            <a:srgbClr val="3333FF"/>
                          </a:solidFill>
                          <a:latin typeface="Times New Roman" pitchFamily="18" charset="0"/>
                          <a:cs typeface="Times New Roman" pitchFamily="18" charset="0"/>
                        </a:rPr>
                        <a:t>nhân</a:t>
                      </a:r>
                      <a:r>
                        <a:rPr lang="en-US" sz="2000" dirty="0">
                          <a:solidFill>
                            <a:srgbClr val="3333FF"/>
                          </a:solidFill>
                          <a:latin typeface="Times New Roman" pitchFamily="18" charset="0"/>
                          <a:cs typeface="Times New Roman" pitchFamily="18" charset="0"/>
                        </a:rPr>
                        <a:t> </a:t>
                      </a:r>
                      <a:r>
                        <a:rPr lang="en-US" sz="2000" dirty="0" err="1">
                          <a:solidFill>
                            <a:srgbClr val="3333FF"/>
                          </a:solidFill>
                          <a:latin typeface="Times New Roman" pitchFamily="18" charset="0"/>
                          <a:cs typeface="Times New Roman" pitchFamily="18" charset="0"/>
                        </a:rPr>
                        <a:t>của</a:t>
                      </a:r>
                      <a:r>
                        <a:rPr lang="en-US" sz="2000" dirty="0">
                          <a:solidFill>
                            <a:srgbClr val="3333FF"/>
                          </a:solidFill>
                          <a:latin typeface="Times New Roman" pitchFamily="18" charset="0"/>
                          <a:cs typeface="Times New Roman" pitchFamily="18" charset="0"/>
                        </a:rPr>
                        <a:t> </a:t>
                      </a:r>
                      <a:r>
                        <a:rPr lang="en-US" sz="2000" dirty="0" err="1">
                          <a:solidFill>
                            <a:srgbClr val="3333FF"/>
                          </a:solidFill>
                          <a:latin typeface="Times New Roman" pitchFamily="18" charset="0"/>
                          <a:cs typeface="Times New Roman" pitchFamily="18" charset="0"/>
                        </a:rPr>
                        <a:t>Mi</a:t>
                      </a:r>
                      <a:r>
                        <a:rPr lang="en-US" sz="2000" dirty="0">
                          <a:solidFill>
                            <a:srgbClr val="3333FF"/>
                          </a:solidFill>
                          <a:latin typeface="Times New Roman" pitchFamily="18" charset="0"/>
                          <a:cs typeface="Times New Roman"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2295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err="1">
                          <a:solidFill>
                            <a:srgbClr val="0000CC"/>
                          </a:solidFill>
                          <a:latin typeface="Times New Roman" pitchFamily="18" charset="0"/>
                          <a:cs typeface="Times New Roman" pitchFamily="18" charset="0"/>
                        </a:rPr>
                        <a:t>Chăm</a:t>
                      </a:r>
                      <a:r>
                        <a:rPr lang="en-US" sz="2400" dirty="0">
                          <a:solidFill>
                            <a:srgbClr val="0000CC"/>
                          </a:solidFill>
                          <a:latin typeface="Times New Roman" pitchFamily="18" charset="0"/>
                          <a:cs typeface="Times New Roman" pitchFamily="18" charset="0"/>
                        </a:rPr>
                        <a:t> lo </a:t>
                      </a:r>
                      <a:r>
                        <a:rPr lang="en-US" sz="2400" dirty="0" err="1">
                          <a:solidFill>
                            <a:srgbClr val="0000CC"/>
                          </a:solidFill>
                          <a:latin typeface="Times New Roman" pitchFamily="18" charset="0"/>
                          <a:cs typeface="Times New Roman" pitchFamily="18" charset="0"/>
                        </a:rPr>
                        <a:t>cho</a:t>
                      </a:r>
                      <a:r>
                        <a:rPr lang="en-US" sz="2400" dirty="0">
                          <a:solidFill>
                            <a:srgbClr val="0000CC"/>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575 </a:t>
                      </a:r>
                      <a:r>
                        <a:rPr lang="en-US" sz="2400" b="1" dirty="0" err="1">
                          <a:solidFill>
                            <a:srgbClr val="002060"/>
                          </a:solidFill>
                          <a:latin typeface="Times New Roman" pitchFamily="18" charset="0"/>
                          <a:cs typeface="Times New Roman" pitchFamily="18" charset="0"/>
                        </a:rPr>
                        <a:t>triệu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người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thiếu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dinh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dưỡng</a:t>
                      </a:r>
                      <a:r>
                        <a:rPr lang="en-US" sz="2400" b="1" dirty="0">
                          <a:solidFill>
                            <a:srgbClr val="002060"/>
                          </a:solidFill>
                          <a:latin typeface="Times New Roman" pitchFamily="18" charset="0"/>
                          <a:cs typeface="Times New Roman"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0000CC"/>
                          </a:solidFill>
                          <a:latin typeface="Times New Roman" pitchFamily="18" charset="0"/>
                          <a:cs typeface="Times New Roman" pitchFamily="18" charset="0"/>
                        </a:rPr>
                        <a:t>Gần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bằng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kinh</a:t>
                      </a:r>
                      <a:r>
                        <a:rPr lang="en-US" sz="2400" dirty="0">
                          <a:solidFill>
                            <a:srgbClr val="0000CC"/>
                          </a:solidFill>
                          <a:latin typeface="Times New Roman" pitchFamily="18" charset="0"/>
                          <a:cs typeface="Times New Roman" pitchFamily="18" charset="0"/>
                        </a:rPr>
                        <a:t> phí </a:t>
                      </a:r>
                      <a:r>
                        <a:rPr lang="en-US" sz="2400" dirty="0" err="1">
                          <a:solidFill>
                            <a:srgbClr val="0000CC"/>
                          </a:solidFill>
                          <a:latin typeface="Times New Roman" pitchFamily="18" charset="0"/>
                          <a:cs typeface="Times New Roman" pitchFamily="18" charset="0"/>
                        </a:rPr>
                        <a:t>sản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xuất</a:t>
                      </a:r>
                      <a:r>
                        <a:rPr lang="en-US" sz="2400" dirty="0">
                          <a:solidFill>
                            <a:srgbClr val="0000CC"/>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149 </a:t>
                      </a:r>
                      <a:r>
                        <a:rPr lang="en-US" sz="2400" b="1" dirty="0" err="1">
                          <a:solidFill>
                            <a:srgbClr val="002060"/>
                          </a:solidFill>
                          <a:latin typeface="Times New Roman" pitchFamily="18" charset="0"/>
                          <a:cs typeface="Times New Roman" pitchFamily="18" charset="0"/>
                        </a:rPr>
                        <a:t>tên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lửa</a:t>
                      </a:r>
                      <a:r>
                        <a:rPr lang="en-US" sz="2400" b="1" dirty="0">
                          <a:solidFill>
                            <a:srgbClr val="002060"/>
                          </a:solidFill>
                          <a:latin typeface="Times New Roman" pitchFamily="18" charset="0"/>
                          <a:cs typeface="Times New Roman" pitchFamily="18" charset="0"/>
                        </a:rPr>
                        <a:t> MX.</a:t>
                      </a:r>
                      <a:endParaRPr lang="en-US" sz="1800" b="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82295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nông</a:t>
                      </a:r>
                      <a:r>
                        <a:rPr lang="en-US" sz="2400" b="1" dirty="0">
                          <a:solidFill>
                            <a:srgbClr val="002060"/>
                          </a:solidFill>
                          <a:latin typeface="Times New Roman" pitchFamily="18" charset="0"/>
                          <a:cs typeface="Times New Roman" pitchFamily="18" charset="0"/>
                        </a:rPr>
                        <a:t> cụ </a:t>
                      </a:r>
                      <a:r>
                        <a:rPr lang="en-US" sz="2400" b="1" dirty="0" err="1">
                          <a:solidFill>
                            <a:srgbClr val="002060"/>
                          </a:solidFill>
                          <a:latin typeface="Times New Roman" pitchFamily="18" charset="0"/>
                          <a:cs typeface="Times New Roman" pitchFamily="18" charset="0"/>
                        </a:rPr>
                        <a:t>cần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thiết</a:t>
                      </a:r>
                      <a:r>
                        <a:rPr lang="en-US" sz="2400" b="1" dirty="0">
                          <a:solidFill>
                            <a:srgbClr val="00206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nghèo</a:t>
                      </a:r>
                      <a:r>
                        <a:rPr lang="en-US" sz="2400" dirty="0">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trong</a:t>
                      </a:r>
                      <a:r>
                        <a:rPr lang="en-US" sz="2400" b="1" dirty="0">
                          <a:solidFill>
                            <a:srgbClr val="002060"/>
                          </a:solidFill>
                          <a:latin typeface="Times New Roman" pitchFamily="18" charset="0"/>
                          <a:cs typeface="Times New Roman" pitchFamily="18" charset="0"/>
                        </a:rPr>
                        <a:t> 4 </a:t>
                      </a:r>
                      <a:r>
                        <a:rPr lang="en-US" sz="2400" b="1" dirty="0" err="1">
                          <a:solidFill>
                            <a:srgbClr val="002060"/>
                          </a:solidFill>
                          <a:latin typeface="Times New Roman" pitchFamily="18" charset="0"/>
                          <a:cs typeface="Times New Roman" pitchFamily="18" charset="0"/>
                        </a:rPr>
                        <a:t>năm</a:t>
                      </a:r>
                      <a:r>
                        <a:rPr lang="en-US" sz="2400" b="1" dirty="0">
                          <a:solidFill>
                            <a:srgbClr val="002060"/>
                          </a:solidFill>
                          <a:latin typeface="Times New Roman" pitchFamily="18" charset="0"/>
                          <a:cs typeface="Times New Roman"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a:latin typeface="Times New Roman" pitchFamily="18" charset="0"/>
                          <a:cs typeface="Times New Roman" pitchFamily="18" charset="0"/>
                        </a:rPr>
                        <a:t>Bằng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tiền</a:t>
                      </a:r>
                      <a:r>
                        <a:rPr lang="en-US" sz="2400" dirty="0">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27 </a:t>
                      </a:r>
                      <a:r>
                        <a:rPr lang="en-US" sz="2400" b="1" dirty="0" err="1">
                          <a:solidFill>
                            <a:srgbClr val="002060"/>
                          </a:solidFill>
                          <a:latin typeface="Times New Roman" pitchFamily="18" charset="0"/>
                          <a:cs typeface="Times New Roman" pitchFamily="18" charset="0"/>
                        </a:rPr>
                        <a:t>tên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lửa</a:t>
                      </a:r>
                      <a:r>
                        <a:rPr lang="en-US" sz="2400" b="1" dirty="0">
                          <a:solidFill>
                            <a:srgbClr val="002060"/>
                          </a:solidFill>
                          <a:latin typeface="Times New Roman" pitchFamily="18" charset="0"/>
                          <a:cs typeface="Times New Roman" pitchFamily="18" charset="0"/>
                        </a:rPr>
                        <a:t> MX </a:t>
                      </a:r>
                    </a:p>
                    <a:p>
                      <a:endParaRPr lang="en-US"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822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000066"/>
                          </a:solidFill>
                          <a:latin typeface="Times New Roman" pitchFamily="18" charset="0"/>
                          <a:cs typeface="Times New Roman" pitchFamily="18" charset="0"/>
                        </a:rPr>
                        <a:t>xóa</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nạn</a:t>
                      </a:r>
                      <a:r>
                        <a:rPr lang="en-US" sz="2400" dirty="0">
                          <a:solidFill>
                            <a:srgbClr val="000066"/>
                          </a:solidFill>
                          <a:latin typeface="Times New Roman" pitchFamily="18" charset="0"/>
                          <a:cs typeface="Times New Roman" pitchFamily="18" charset="0"/>
                        </a:rPr>
                        <a:t> mù </a:t>
                      </a:r>
                      <a:r>
                        <a:rPr lang="en-US" sz="2400" dirty="0" err="1">
                          <a:solidFill>
                            <a:srgbClr val="000066"/>
                          </a:solidFill>
                          <a:latin typeface="Times New Roman" pitchFamily="18" charset="0"/>
                          <a:cs typeface="Times New Roman" pitchFamily="18" charset="0"/>
                        </a:rPr>
                        <a:t>chư</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cho</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toàn</a:t>
                      </a:r>
                      <a:r>
                        <a:rPr lang="en-US" sz="2400" baseline="0" dirty="0">
                          <a:solidFill>
                            <a:srgbClr val="000066"/>
                          </a:solidFill>
                          <a:latin typeface="Times New Roman" pitchFamily="18" charset="0"/>
                          <a:cs typeface="Times New Roman" pitchFamily="18" charset="0"/>
                        </a:rPr>
                        <a:t> TG.</a:t>
                      </a:r>
                      <a:endParaRPr lang="en-US"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err="1">
                          <a:solidFill>
                            <a:srgbClr val="000066"/>
                          </a:solidFill>
                          <a:latin typeface="Times New Roman" pitchFamily="18" charset="0"/>
                          <a:cs typeface="Times New Roman" pitchFamily="18" charset="0"/>
                        </a:rPr>
                        <a:t>Bằng</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tiền</a:t>
                      </a:r>
                      <a:r>
                        <a:rPr lang="en-US" sz="2400" dirty="0">
                          <a:solidFill>
                            <a:srgbClr val="000066"/>
                          </a:solidFill>
                          <a:latin typeface="Times New Roman" pitchFamily="18" charset="0"/>
                          <a:cs typeface="Times New Roman" pitchFamily="18" charset="0"/>
                        </a:rPr>
                        <a:t> </a:t>
                      </a:r>
                      <a:r>
                        <a:rPr lang="en-US" sz="2400" dirty="0" err="1">
                          <a:solidFill>
                            <a:srgbClr val="000066"/>
                          </a:solidFill>
                          <a:latin typeface="Times New Roman" pitchFamily="18" charset="0"/>
                          <a:cs typeface="Times New Roman" pitchFamily="18" charset="0"/>
                        </a:rPr>
                        <a:t>đóng</a:t>
                      </a:r>
                      <a:r>
                        <a:rPr lang="en-US" sz="2400" dirty="0">
                          <a:solidFill>
                            <a:srgbClr val="000066"/>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2 </a:t>
                      </a:r>
                      <a:r>
                        <a:rPr lang="en-US" sz="2400" b="1" dirty="0" err="1">
                          <a:solidFill>
                            <a:srgbClr val="002060"/>
                          </a:solidFill>
                          <a:latin typeface="Times New Roman" pitchFamily="18" charset="0"/>
                          <a:cs typeface="Times New Roman" pitchFamily="18" charset="0"/>
                        </a:rPr>
                        <a:t>tàu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ngầm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mang</a:t>
                      </a:r>
                      <a:r>
                        <a:rPr lang="en-US" sz="2400" b="1" dirty="0">
                          <a:solidFill>
                            <a:srgbClr val="002060"/>
                          </a:solidFill>
                          <a:latin typeface="Times New Roman" pitchFamily="18" charset="0"/>
                          <a:cs typeface="Times New Roman" pitchFamily="18" charset="0"/>
                        </a:rPr>
                        <a:t> vũ </a:t>
                      </a:r>
                      <a:r>
                        <a:rPr lang="en-US" sz="2400" b="1" dirty="0" err="1">
                          <a:solidFill>
                            <a:srgbClr val="002060"/>
                          </a:solidFill>
                          <a:latin typeface="Times New Roman" pitchFamily="18" charset="0"/>
                          <a:cs typeface="Times New Roman" pitchFamily="18" charset="0"/>
                        </a:rPr>
                        <a:t>khi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hạt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nhân</a:t>
                      </a:r>
                      <a:r>
                        <a:rPr lang="en-US" sz="2400" b="1" dirty="0">
                          <a:solidFill>
                            <a:srgbClr val="002060"/>
                          </a:solidFill>
                          <a:latin typeface="Times New Roman" pitchFamily="18" charset="0"/>
                          <a:cs typeface="Times New Roman"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grpSp>
        <p:nvGrpSpPr>
          <p:cNvPr id="3" name="Group 30">
            <a:extLst>
              <a:ext uri="{FF2B5EF4-FFF2-40B4-BE49-F238E27FC236}">
                <a16:creationId xmlns:a16="http://schemas.microsoft.com/office/drawing/2014/main" xmlns="" id="{04F0C6EE-166C-48CD-85C7-3F9FFED4AFB8}"/>
              </a:ext>
            </a:extLst>
          </p:cNvPr>
          <p:cNvGrpSpPr>
            <a:grpSpLocks/>
          </p:cNvGrpSpPr>
          <p:nvPr/>
        </p:nvGrpSpPr>
        <p:grpSpPr bwMode="auto">
          <a:xfrm>
            <a:off x="882650" y="5338763"/>
            <a:ext cx="2438400" cy="585787"/>
            <a:chOff x="576" y="3408"/>
            <a:chExt cx="1536" cy="369"/>
          </a:xfrm>
        </p:grpSpPr>
        <p:sp>
          <p:nvSpPr>
            <p:cNvPr id="10269" name="Text Box 31">
              <a:extLst>
                <a:ext uri="{FF2B5EF4-FFF2-40B4-BE49-F238E27FC236}">
                  <a16:creationId xmlns:a16="http://schemas.microsoft.com/office/drawing/2014/main" xmlns="" id="{465F2071-B894-4F07-8B46-23F08DDAF8F0}"/>
                </a:ext>
              </a:extLst>
            </p:cNvPr>
            <p:cNvSpPr txBox="1">
              <a:spLocks noChangeArrowheads="1"/>
            </p:cNvSpPr>
            <p:nvPr/>
          </p:nvSpPr>
          <p:spPr bwMode="auto">
            <a:xfrm>
              <a:off x="576" y="3486"/>
              <a:ext cx="1536"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err="1">
                  <a:solidFill>
                    <a:srgbClr val="006600"/>
                  </a:solidFill>
                  <a:latin typeface="Times New Roman" pitchFamily="18" charset="0"/>
                  <a:cs typeface="Times New Roman" pitchFamily="18" charset="0"/>
                </a:rPr>
                <a:t>Chỉ</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là</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giấc</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mơ</a:t>
              </a:r>
              <a:endParaRPr lang="en-US" altLang="en-US" sz="2400" b="1" dirty="0">
                <a:solidFill>
                  <a:srgbClr val="006600"/>
                </a:solidFill>
                <a:latin typeface="Times New Roman" pitchFamily="18" charset="0"/>
                <a:cs typeface="Times New Roman" pitchFamily="18" charset="0"/>
              </a:endParaRPr>
            </a:p>
          </p:txBody>
        </p:sp>
        <p:sp>
          <p:nvSpPr>
            <p:cNvPr id="10270" name="AutoShape 32">
              <a:extLst>
                <a:ext uri="{FF2B5EF4-FFF2-40B4-BE49-F238E27FC236}">
                  <a16:creationId xmlns:a16="http://schemas.microsoft.com/office/drawing/2014/main" xmlns="" id="{2836A451-68CD-40DE-92B7-C58597A400FB}"/>
                </a:ext>
              </a:extLst>
            </p:cNvPr>
            <p:cNvSpPr>
              <a:spLocks noChangeArrowheads="1"/>
            </p:cNvSpPr>
            <p:nvPr/>
          </p:nvSpPr>
          <p:spPr bwMode="auto">
            <a:xfrm>
              <a:off x="1344" y="3408"/>
              <a:ext cx="144" cy="144"/>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6" name="Text Box 25">
            <a:extLst>
              <a:ext uri="{FF2B5EF4-FFF2-40B4-BE49-F238E27FC236}">
                <a16:creationId xmlns:a16="http://schemas.microsoft.com/office/drawing/2014/main" xmlns="" id="{EA4D73CC-69A7-4C5B-927D-25449321BAC7}"/>
              </a:ext>
            </a:extLst>
          </p:cNvPr>
          <p:cNvSpPr txBox="1">
            <a:spLocks noChangeArrowheads="1"/>
          </p:cNvSpPr>
          <p:nvPr/>
        </p:nvSpPr>
        <p:spPr bwMode="auto">
          <a:xfrm>
            <a:off x="4856163" y="5494338"/>
            <a:ext cx="4005262"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dirty="0" err="1">
                <a:solidFill>
                  <a:srgbClr val="006600"/>
                </a:solidFill>
                <a:latin typeface="Times New Roman" pitchFamily="18" charset="0"/>
                <a:cs typeface="Times New Roman" pitchFamily="18" charset="0"/>
              </a:rPr>
              <a:t>Thực</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tại</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đang</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diễn</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ra</a:t>
            </a:r>
            <a:endParaRPr lang="en-US" altLang="en-US" sz="2400" b="1" dirty="0">
              <a:solidFill>
                <a:srgbClr val="006600"/>
              </a:solidFill>
              <a:latin typeface="Times New Roman" pitchFamily="18" charset="0"/>
              <a:cs typeface="Times New Roman" pitchFamily="18" charset="0"/>
            </a:endParaRPr>
          </a:p>
        </p:txBody>
      </p:sp>
      <p:sp>
        <p:nvSpPr>
          <p:cNvPr id="7" name="AutoShape 33">
            <a:extLst>
              <a:ext uri="{FF2B5EF4-FFF2-40B4-BE49-F238E27FC236}">
                <a16:creationId xmlns:a16="http://schemas.microsoft.com/office/drawing/2014/main" xmlns="" id="{C0BAB566-DDE2-495E-B22B-C969E044C8D5}"/>
              </a:ext>
            </a:extLst>
          </p:cNvPr>
          <p:cNvSpPr>
            <a:spLocks noChangeArrowheads="1"/>
          </p:cNvSpPr>
          <p:nvPr/>
        </p:nvSpPr>
        <p:spPr bwMode="auto">
          <a:xfrm>
            <a:off x="6630988" y="5322888"/>
            <a:ext cx="228600" cy="2286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68" name="Rectangle 7">
            <a:extLst>
              <a:ext uri="{FF2B5EF4-FFF2-40B4-BE49-F238E27FC236}">
                <a16:creationId xmlns:a16="http://schemas.microsoft.com/office/drawing/2014/main" xmlns="" id="{0BC2C3C0-F7E4-46C1-BD97-FC6E13A37059}"/>
              </a:ext>
            </a:extLst>
          </p:cNvPr>
          <p:cNvSpPr>
            <a:spLocks noChangeArrowheads="1"/>
          </p:cNvSpPr>
          <p:nvPr/>
        </p:nvSpPr>
        <p:spPr bwMode="auto">
          <a:xfrm>
            <a:off x="77788" y="5943600"/>
            <a:ext cx="8990012"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i="1" dirty="0" smtClean="0">
                <a:solidFill>
                  <a:srgbClr val="C00000"/>
                </a:solidFill>
                <a:latin typeface="Times New Roman" pitchFamily="18" charset="0"/>
                <a:cs typeface="Times New Roman" pitchFamily="18" charset="0"/>
                <a:sym typeface="Wingdings" panose="05000000000000000000" pitchFamily="2" charset="2"/>
              </a:rPr>
              <a:t> </a:t>
            </a:r>
            <a:r>
              <a:rPr lang="en-US" altLang="en-US" sz="2000" b="1" i="1" dirty="0" err="1" smtClean="0">
                <a:solidFill>
                  <a:srgbClr val="C00000"/>
                </a:solidFill>
                <a:latin typeface="Times New Roman" pitchFamily="18" charset="0"/>
                <a:cs typeface="Times New Roman" pitchFamily="18" charset="0"/>
              </a:rPr>
              <a:t>Cuộc</a:t>
            </a:r>
            <a:r>
              <a:rPr lang="en-US" altLang="en-US" sz="2000" b="1" i="1" dirty="0" smtClean="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chạy</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đua</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vũ</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trang</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chuẩn</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bị</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cho</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chiến</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tranh</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hạt</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nhân</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là</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sự</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tốn</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kém</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và</a:t>
            </a:r>
            <a:r>
              <a:rPr lang="en-US" altLang="en-US" sz="2000" b="1" i="1" dirty="0">
                <a:solidFill>
                  <a:srgbClr val="C00000"/>
                </a:solidFill>
                <a:latin typeface="Times New Roman" pitchFamily="18" charset="0"/>
                <a:cs typeface="Times New Roman" pitchFamily="18" charset="0"/>
              </a:rPr>
              <a:t> phi </a:t>
            </a:r>
            <a:r>
              <a:rPr lang="en-US" altLang="en-US" sz="2000" b="1" i="1" dirty="0" err="1">
                <a:solidFill>
                  <a:srgbClr val="C00000"/>
                </a:solidFill>
                <a:latin typeface="Times New Roman" pitchFamily="18" charset="0"/>
                <a:cs typeface="Times New Roman" pitchFamily="18" charset="0"/>
              </a:rPr>
              <a:t>lí</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Nó</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đã</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và</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đang</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cướp</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đi</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của</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thế</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giới</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nhiều</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điều</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kiện</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để</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cải</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thiện</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cuộc</a:t>
            </a:r>
            <a:r>
              <a:rPr lang="en-US" altLang="en-US" sz="2000" b="1" i="1" dirty="0">
                <a:solidFill>
                  <a:srgbClr val="C00000"/>
                </a:solidFill>
                <a:latin typeface="Times New Roman" pitchFamily="18" charset="0"/>
                <a:cs typeface="Times New Roman" pitchFamily="18" charset="0"/>
              </a:rPr>
              <a:t> </a:t>
            </a:r>
            <a:r>
              <a:rPr lang="en-US" altLang="en-US" sz="2000" b="1" i="1" dirty="0" err="1">
                <a:solidFill>
                  <a:srgbClr val="C00000"/>
                </a:solidFill>
                <a:latin typeface="Times New Roman" pitchFamily="18" charset="0"/>
                <a:cs typeface="Times New Roman" pitchFamily="18" charset="0"/>
              </a:rPr>
              <a:t>sống</a:t>
            </a:r>
            <a:r>
              <a:rPr lang="en-US" altLang="en-US" sz="2000" b="1" i="1" dirty="0">
                <a:solidFill>
                  <a:srgbClr val="C00000"/>
                </a:solidFill>
                <a:latin typeface="Times New Roman" pitchFamily="18" charset="0"/>
                <a:cs typeface="Times New Roman" pitchFamily="18" charset="0"/>
              </a:rPr>
              <a:t> con </a:t>
            </a:r>
            <a:r>
              <a:rPr lang="en-US" altLang="en-US" sz="2000" b="1" i="1" dirty="0" err="1">
                <a:solidFill>
                  <a:srgbClr val="C00000"/>
                </a:solidFill>
                <a:latin typeface="Times New Roman" pitchFamily="18" charset="0"/>
                <a:cs typeface="Times New Roman" pitchFamily="18" charset="0"/>
              </a:rPr>
              <a:t>người</a:t>
            </a:r>
            <a:r>
              <a:rPr lang="en-US" altLang="en-US" sz="2000" b="1" i="1" dirty="0">
                <a:solidFill>
                  <a:srgbClr val="C00000"/>
                </a:solidFill>
                <a:latin typeface="Times New Roman" pitchFamily="18" charset="0"/>
                <a:cs typeface="Times New Roman" pitchFamily="18" charset="0"/>
              </a:rPr>
              <a:t>.</a:t>
            </a:r>
          </a:p>
        </p:txBody>
      </p:sp>
      <p:sp>
        <p:nvSpPr>
          <p:cNvPr id="9" name="Text Box 2"/>
          <p:cNvSpPr txBox="1">
            <a:spLocks noChangeArrowheads="1"/>
          </p:cNvSpPr>
          <p:nvPr/>
        </p:nvSpPr>
        <p:spPr bwMode="auto">
          <a:xfrm>
            <a:off x="457200" y="1219200"/>
            <a:ext cx="8305800" cy="1477328"/>
          </a:xfrm>
          <a:prstGeom prst="rect">
            <a:avLst/>
          </a:prstGeom>
          <a:solidFill>
            <a:schemeClr val="accent1">
              <a:lumMod val="40000"/>
              <a:lumOff val="60000"/>
            </a:schemeClr>
          </a:solidFill>
          <a:ln w="9525">
            <a:noFill/>
            <a:miter lim="800000"/>
            <a:headEnd/>
            <a:tailEnd/>
          </a:ln>
        </p:spPr>
        <p:txBody>
          <a:bodyPr>
            <a:spAutoFit/>
          </a:bodyPr>
          <a:lstStyle/>
          <a:p>
            <a:pPr algn="just" eaLnBrk="0" hangingPunct="0">
              <a:spcBef>
                <a:spcPct val="50000"/>
              </a:spcBef>
            </a:pPr>
            <a:r>
              <a:rPr kumimoji="1" lang="en-US" sz="3000" b="1" u="sng" dirty="0" err="1">
                <a:latin typeface="Times New Roman" pitchFamily="18" charset="0"/>
                <a:cs typeface="Times New Roman" pitchFamily="18" charset="0"/>
              </a:rPr>
              <a:t>Câu</a:t>
            </a:r>
            <a:r>
              <a:rPr kumimoji="1" lang="en-US" sz="3000" b="1" u="sng" dirty="0">
                <a:latin typeface="Times New Roman" pitchFamily="18" charset="0"/>
                <a:cs typeface="Times New Roman" pitchFamily="18" charset="0"/>
              </a:rPr>
              <a:t> </a:t>
            </a:r>
            <a:r>
              <a:rPr kumimoji="1" lang="en-US" sz="3000" b="1" u="sng" dirty="0" err="1">
                <a:latin typeface="Times New Roman" pitchFamily="18" charset="0"/>
                <a:cs typeface="Times New Roman" pitchFamily="18" charset="0"/>
              </a:rPr>
              <a:t>hỏi</a:t>
            </a:r>
            <a:r>
              <a:rPr kumimoji="1" lang="en-US" sz="3000" b="1" u="sng" dirty="0">
                <a:latin typeface="Times New Roman" pitchFamily="18" charset="0"/>
                <a:cs typeface="Times New Roman" pitchFamily="18" charset="0"/>
              </a:rPr>
              <a:t>:</a:t>
            </a:r>
            <a:r>
              <a:rPr kumimoji="1" lang="en-US" sz="3000" b="1" dirty="0">
                <a:latin typeface="Times New Roman" pitchFamily="18" charset="0"/>
                <a:cs typeface="Times New Roman" pitchFamily="18" charset="0"/>
              </a:rPr>
              <a:t> </a:t>
            </a:r>
            <a:r>
              <a:rPr kumimoji="1" lang="en-US" sz="3000" b="1" i="1" dirty="0">
                <a:latin typeface="Times New Roman" pitchFamily="18" charset="0"/>
                <a:cs typeface="Times New Roman" pitchFamily="18" charset="0"/>
              </a:rPr>
              <a:t>Qua </a:t>
            </a:r>
            <a:r>
              <a:rPr kumimoji="1" lang="en-US" sz="3000" b="1" i="1" dirty="0" err="1">
                <a:latin typeface="Times New Roman" pitchFamily="18" charset="0"/>
                <a:cs typeface="Times New Roman" pitchFamily="18" charset="0"/>
              </a:rPr>
              <a:t>số</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liệu</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trong</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bảng</a:t>
            </a:r>
            <a:r>
              <a:rPr kumimoji="1" lang="en-US" sz="3000" b="1" i="1" dirty="0">
                <a:latin typeface="Times New Roman" pitchFamily="18" charset="0"/>
                <a:cs typeface="Times New Roman" pitchFamily="18" charset="0"/>
              </a:rPr>
              <a:t> so </a:t>
            </a:r>
            <a:r>
              <a:rPr kumimoji="1" lang="en-US" sz="3000" b="1" i="1" dirty="0" err="1">
                <a:latin typeface="Times New Roman" pitchFamily="18" charset="0"/>
                <a:cs typeface="Times New Roman" pitchFamily="18" charset="0"/>
              </a:rPr>
              <a:t>sánh</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trên</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các</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em</a:t>
            </a:r>
            <a:r>
              <a:rPr kumimoji="1" lang="en-US" sz="3000" b="1" i="1" dirty="0">
                <a:latin typeface="Times New Roman" pitchFamily="18" charset="0"/>
                <a:cs typeface="Times New Roman" pitchFamily="18" charset="0"/>
              </a:rPr>
              <a:t> có </a:t>
            </a:r>
            <a:r>
              <a:rPr kumimoji="1" lang="en-US" sz="3000" b="1" i="1" dirty="0" err="1">
                <a:latin typeface="Times New Roman" pitchFamily="18" charset="0"/>
                <a:cs typeface="Times New Roman" pitchFamily="18" charset="0"/>
              </a:rPr>
              <a:t>nhận</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xét</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gi</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vê</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cuộc</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chạy</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đau</a:t>
            </a:r>
            <a:r>
              <a:rPr kumimoji="1" lang="en-US" sz="3000" b="1" i="1" dirty="0">
                <a:latin typeface="Times New Roman" pitchFamily="18" charset="0"/>
                <a:cs typeface="Times New Roman" pitchFamily="18" charset="0"/>
              </a:rPr>
              <a:t> vũ </a:t>
            </a:r>
            <a:r>
              <a:rPr kumimoji="1" lang="en-US" sz="3000" b="1" i="1" dirty="0" err="1">
                <a:latin typeface="Times New Roman" pitchFamily="18" charset="0"/>
                <a:cs typeface="Times New Roman" pitchFamily="18" charset="0"/>
              </a:rPr>
              <a:t>trang</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chuẩn</a:t>
            </a:r>
            <a:r>
              <a:rPr kumimoji="1" lang="en-US" sz="3000" b="1" i="1" dirty="0">
                <a:latin typeface="Times New Roman" pitchFamily="18" charset="0"/>
                <a:cs typeface="Times New Roman" pitchFamily="18" charset="0"/>
              </a:rPr>
              <a:t> bị </a:t>
            </a:r>
            <a:r>
              <a:rPr kumimoji="1" lang="en-US" sz="3000" b="1" i="1" dirty="0" err="1">
                <a:latin typeface="Times New Roman" pitchFamily="18" charset="0"/>
                <a:cs typeface="Times New Roman" pitchFamily="18" charset="0"/>
              </a:rPr>
              <a:t>cho</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chiến</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tranh</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hạt</a:t>
            </a:r>
            <a:r>
              <a:rPr kumimoji="1" lang="en-US" sz="3000" b="1" i="1" dirty="0">
                <a:latin typeface="Times New Roman" pitchFamily="18" charset="0"/>
                <a:cs typeface="Times New Roman" pitchFamily="18" charset="0"/>
              </a:rPr>
              <a:t> </a:t>
            </a:r>
            <a:r>
              <a:rPr kumimoji="1" lang="en-US" sz="3000" b="1" i="1" dirty="0" err="1">
                <a:latin typeface="Times New Roman" pitchFamily="18" charset="0"/>
                <a:cs typeface="Times New Roman" pitchFamily="18" charset="0"/>
              </a:rPr>
              <a:t>nhân</a:t>
            </a:r>
            <a:r>
              <a:rPr kumimoji="1" lang="en-US" sz="3000" b="1" i="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xit" presetSubtype="16" fill="hold" grpId="1" nodeType="clickEffect">
                                  <p:stCondLst>
                                    <p:cond delay="0"/>
                                  </p:stCondLst>
                                  <p:childTnLst>
                                    <p:animEffect transition="out" filter="diamond(in)">
                                      <p:cBhvr>
                                        <p:cTn id="18" dur="2000"/>
                                        <p:tgtEl>
                                          <p:spTgt spid="9"/>
                                        </p:tgtEl>
                                      </p:cBhvr>
                                    </p:animEffect>
                                    <p:set>
                                      <p:cBhvr>
                                        <p:cTn id="19" dur="1" fill="hold">
                                          <p:stCondLst>
                                            <p:cond delay="19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268"/>
                                        </p:tgtEl>
                                        <p:attrNameLst>
                                          <p:attrName>style.visibility</p:attrName>
                                        </p:attrNameLst>
                                      </p:cBhvr>
                                      <p:to>
                                        <p:strVal val="visible"/>
                                      </p:to>
                                    </p:set>
                                    <p:animEffect transition="in" filter="checkerboard(across)">
                                      <p:cBhvr>
                                        <p:cTn id="37" dur="500"/>
                                        <p:tgtEl>
                                          <p:spTgt spid="10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268" grpId="0"/>
      <p:bldP spid="9" grpId="0" animBg="1"/>
      <p:bldP spid="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xmlns="" id="{E336A20C-D7B3-45FB-BDDF-C97AC8928D43}"/>
              </a:ext>
            </a:extLst>
          </p:cNvPr>
          <p:cNvGrpSpPr>
            <a:grpSpLocks/>
          </p:cNvGrpSpPr>
          <p:nvPr/>
        </p:nvGrpSpPr>
        <p:grpSpPr bwMode="auto">
          <a:xfrm>
            <a:off x="0" y="0"/>
            <a:ext cx="9144000" cy="6858000"/>
            <a:chOff x="1710" y="1254"/>
            <a:chExt cx="9177" cy="14478"/>
          </a:xfrm>
        </p:grpSpPr>
        <p:sp>
          <p:nvSpPr>
            <p:cNvPr id="11277" name="Freeform 3">
              <a:extLst>
                <a:ext uri="{FF2B5EF4-FFF2-40B4-BE49-F238E27FC236}">
                  <a16:creationId xmlns:a16="http://schemas.microsoft.com/office/drawing/2014/main" xmlns="" id="{4753F0E0-7C1E-4292-A579-FCA4007B23C2}"/>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1278" name="Freeform 4">
              <a:extLst>
                <a:ext uri="{FF2B5EF4-FFF2-40B4-BE49-F238E27FC236}">
                  <a16:creationId xmlns:a16="http://schemas.microsoft.com/office/drawing/2014/main" xmlns="" id="{C2177422-9D35-473F-ABA0-976C658AE436}"/>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1279" name="Freeform 5">
              <a:extLst>
                <a:ext uri="{FF2B5EF4-FFF2-40B4-BE49-F238E27FC236}">
                  <a16:creationId xmlns:a16="http://schemas.microsoft.com/office/drawing/2014/main" xmlns="" id="{8ABCD7DA-F31E-4397-AA3B-111EA9DB9956}"/>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1280" name="Freeform 6">
              <a:extLst>
                <a:ext uri="{FF2B5EF4-FFF2-40B4-BE49-F238E27FC236}">
                  <a16:creationId xmlns:a16="http://schemas.microsoft.com/office/drawing/2014/main" xmlns="" id="{D6C0548F-7005-40C8-9AC5-58B2381B5AE6}"/>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1281" name="Freeform 7" descr="Wide upward diagonal">
              <a:extLst>
                <a:ext uri="{FF2B5EF4-FFF2-40B4-BE49-F238E27FC236}">
                  <a16:creationId xmlns:a16="http://schemas.microsoft.com/office/drawing/2014/main" xmlns="" id="{1BAFD0ED-9CB4-44CF-BB56-25F2083147A8}"/>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82" name="Freeform 8">
              <a:extLst>
                <a:ext uri="{FF2B5EF4-FFF2-40B4-BE49-F238E27FC236}">
                  <a16:creationId xmlns:a16="http://schemas.microsoft.com/office/drawing/2014/main" xmlns="" id="{C5483E76-C526-431E-AF42-723BE05BBEF2}"/>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83" name="Freeform 9" descr="Wide upward diagonal">
              <a:extLst>
                <a:ext uri="{FF2B5EF4-FFF2-40B4-BE49-F238E27FC236}">
                  <a16:creationId xmlns:a16="http://schemas.microsoft.com/office/drawing/2014/main" xmlns="" id="{B965D8E2-CB11-4C7C-BC7A-1891CDD033A2}"/>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84" name="Freeform 10">
              <a:extLst>
                <a:ext uri="{FF2B5EF4-FFF2-40B4-BE49-F238E27FC236}">
                  <a16:creationId xmlns:a16="http://schemas.microsoft.com/office/drawing/2014/main" xmlns="" id="{455B45C0-0E90-4783-9ACF-BEF64A8A99D5}"/>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85" name="Freeform 11" descr="Wide upward diagonal">
              <a:extLst>
                <a:ext uri="{FF2B5EF4-FFF2-40B4-BE49-F238E27FC236}">
                  <a16:creationId xmlns:a16="http://schemas.microsoft.com/office/drawing/2014/main" xmlns="" id="{17E785F5-477F-4627-9FA1-3626EBF2A2FB}"/>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86" name="Freeform 12">
              <a:extLst>
                <a:ext uri="{FF2B5EF4-FFF2-40B4-BE49-F238E27FC236}">
                  <a16:creationId xmlns:a16="http://schemas.microsoft.com/office/drawing/2014/main" xmlns="" id="{6D5B9EF0-0156-4E82-A454-75EF4B2134F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87" name="Freeform 13" descr="Wide upward diagonal">
              <a:extLst>
                <a:ext uri="{FF2B5EF4-FFF2-40B4-BE49-F238E27FC236}">
                  <a16:creationId xmlns:a16="http://schemas.microsoft.com/office/drawing/2014/main" xmlns="" id="{FF5AD33D-E2B7-435A-8D02-CC9A898DEFBA}"/>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88" name="Freeform 14">
              <a:extLst>
                <a:ext uri="{FF2B5EF4-FFF2-40B4-BE49-F238E27FC236}">
                  <a16:creationId xmlns:a16="http://schemas.microsoft.com/office/drawing/2014/main" xmlns="" id="{0D311474-5670-423C-8253-9FAB32F13958}"/>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89" name="Freeform 15">
              <a:extLst>
                <a:ext uri="{FF2B5EF4-FFF2-40B4-BE49-F238E27FC236}">
                  <a16:creationId xmlns:a16="http://schemas.microsoft.com/office/drawing/2014/main" xmlns="" id="{97606391-ED06-4C3D-AB42-5947C1A398DD}"/>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90" name="Freeform 16">
              <a:extLst>
                <a:ext uri="{FF2B5EF4-FFF2-40B4-BE49-F238E27FC236}">
                  <a16:creationId xmlns:a16="http://schemas.microsoft.com/office/drawing/2014/main" xmlns="" id="{E3004F40-AB09-4D4A-85CA-AABC5BD45E4A}"/>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91" name="Freeform 17">
              <a:extLst>
                <a:ext uri="{FF2B5EF4-FFF2-40B4-BE49-F238E27FC236}">
                  <a16:creationId xmlns:a16="http://schemas.microsoft.com/office/drawing/2014/main" xmlns="" id="{42DBABF0-0615-4522-A560-8360DA29613E}"/>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92" name="Freeform 18">
              <a:extLst>
                <a:ext uri="{FF2B5EF4-FFF2-40B4-BE49-F238E27FC236}">
                  <a16:creationId xmlns:a16="http://schemas.microsoft.com/office/drawing/2014/main" xmlns="" id="{E9CF6AA1-1AA9-4D73-A9F6-92D3FA50BFAE}"/>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93" name="Freeform 19">
              <a:extLst>
                <a:ext uri="{FF2B5EF4-FFF2-40B4-BE49-F238E27FC236}">
                  <a16:creationId xmlns:a16="http://schemas.microsoft.com/office/drawing/2014/main" xmlns="" id="{0DEF4A09-611C-4B8A-A910-9DDB8925DD6A}"/>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94" name="Freeform 20">
              <a:extLst>
                <a:ext uri="{FF2B5EF4-FFF2-40B4-BE49-F238E27FC236}">
                  <a16:creationId xmlns:a16="http://schemas.microsoft.com/office/drawing/2014/main" xmlns="" id="{F5F0F870-6081-4D34-9DCE-BA9438A95175}"/>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95" name="Freeform 21">
              <a:extLst>
                <a:ext uri="{FF2B5EF4-FFF2-40B4-BE49-F238E27FC236}">
                  <a16:creationId xmlns:a16="http://schemas.microsoft.com/office/drawing/2014/main" xmlns="" id="{9722B00F-B75A-4605-874B-D6D38A7F4BAE}"/>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96" name="Freeform 22">
              <a:extLst>
                <a:ext uri="{FF2B5EF4-FFF2-40B4-BE49-F238E27FC236}">
                  <a16:creationId xmlns:a16="http://schemas.microsoft.com/office/drawing/2014/main" xmlns="" id="{19852A31-F539-48FF-A6D4-536E81D37702}"/>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1267" name="Rectangle 23">
            <a:extLst>
              <a:ext uri="{FF2B5EF4-FFF2-40B4-BE49-F238E27FC236}">
                <a16:creationId xmlns:a16="http://schemas.microsoft.com/office/drawing/2014/main" xmlns="" id="{045C81EB-EA41-4EED-A329-AAB68AFC4BBA}"/>
              </a:ext>
            </a:extLst>
          </p:cNvPr>
          <p:cNvSpPr>
            <a:spLocks noChangeArrowheads="1"/>
          </p:cNvSpPr>
          <p:nvPr/>
        </p:nvSpPr>
        <p:spPr bwMode="auto">
          <a:xfrm>
            <a:off x="533400" y="1828800"/>
            <a:ext cx="91440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1268" name="Rectangle 25">
            <a:extLst>
              <a:ext uri="{FF2B5EF4-FFF2-40B4-BE49-F238E27FC236}">
                <a16:creationId xmlns:a16="http://schemas.microsoft.com/office/drawing/2014/main" xmlns="" id="{8B334C71-7E5F-474D-B8EF-64E85B490154}"/>
              </a:ext>
            </a:extLst>
          </p:cNvPr>
          <p:cNvSpPr>
            <a:spLocks noChangeArrowheads="1"/>
          </p:cNvSpPr>
          <p:nvPr/>
        </p:nvSpPr>
        <p:spPr bwMode="auto">
          <a:xfrm>
            <a:off x="457200" y="4876800"/>
            <a:ext cx="91440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1269" name="Rectangle 26">
            <a:extLst>
              <a:ext uri="{FF2B5EF4-FFF2-40B4-BE49-F238E27FC236}">
                <a16:creationId xmlns:a16="http://schemas.microsoft.com/office/drawing/2014/main" xmlns="" id="{CDD324F4-45F3-4B06-9EB2-D9BF65FAF07B}"/>
              </a:ext>
            </a:extLst>
          </p:cNvPr>
          <p:cNvSpPr>
            <a:spLocks noChangeArrowheads="1"/>
          </p:cNvSpPr>
          <p:nvPr/>
        </p:nvSpPr>
        <p:spPr bwMode="auto">
          <a:xfrm>
            <a:off x="457200" y="5149850"/>
            <a:ext cx="91440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11270" name="Text Box 30">
            <a:extLst>
              <a:ext uri="{FF2B5EF4-FFF2-40B4-BE49-F238E27FC236}">
                <a16:creationId xmlns:a16="http://schemas.microsoft.com/office/drawing/2014/main" xmlns="" id="{5B9E47E3-533B-4281-AD5D-41394F078207}"/>
              </a:ext>
            </a:extLst>
          </p:cNvPr>
          <p:cNvSpPr txBox="1">
            <a:spLocks noChangeArrowheads="1"/>
          </p:cNvSpPr>
          <p:nvPr/>
        </p:nvSpPr>
        <p:spPr bwMode="auto">
          <a:xfrm>
            <a:off x="762000" y="1219200"/>
            <a:ext cx="7239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smtClean="0">
                <a:solidFill>
                  <a:schemeClr val="tx2"/>
                </a:solidFill>
                <a:latin typeface="Times New Roman" panose="02020603050405020304" pitchFamily="18" charset="0"/>
              </a:rPr>
              <a:t>2. </a:t>
            </a:r>
            <a:r>
              <a:rPr lang="en-US" altLang="en-US" sz="2400" b="1" dirty="0" err="1" smtClean="0">
                <a:solidFill>
                  <a:schemeClr val="tx2"/>
                </a:solidFill>
                <a:latin typeface="Times New Roman" panose="02020603050405020304" pitchFamily="18" charset="0"/>
              </a:rPr>
              <a:t>Những</a:t>
            </a:r>
            <a:r>
              <a:rPr lang="en-US" altLang="en-US" sz="2400" b="1" dirty="0" smtClean="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tổn</a:t>
            </a:r>
            <a:r>
              <a:rPr lang="en-US" altLang="en-US" sz="2400" b="1" dirty="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thất</a:t>
            </a:r>
            <a:r>
              <a:rPr lang="en-US" altLang="en-US" sz="2400" b="1" dirty="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mà</a:t>
            </a:r>
            <a:r>
              <a:rPr lang="en-US" altLang="en-US" sz="2400" b="1" dirty="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cuộc</a:t>
            </a:r>
            <a:r>
              <a:rPr lang="en-US" altLang="en-US" sz="2400" b="1" dirty="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chạy</a:t>
            </a:r>
            <a:r>
              <a:rPr lang="en-US" altLang="en-US" sz="2400" b="1" dirty="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đua</a:t>
            </a:r>
            <a:r>
              <a:rPr lang="en-US" altLang="en-US" sz="2400" b="1" dirty="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vũ</a:t>
            </a:r>
            <a:r>
              <a:rPr lang="en-US" altLang="en-US" sz="2400" b="1" dirty="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trang</a:t>
            </a:r>
            <a:r>
              <a:rPr lang="en-US" altLang="en-US" sz="2400" b="1" dirty="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gây</a:t>
            </a:r>
            <a:r>
              <a:rPr lang="en-US" altLang="en-US" sz="2400" b="1" dirty="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ra</a:t>
            </a:r>
            <a:r>
              <a:rPr lang="en-US" altLang="en-US" sz="2400" b="1" dirty="0">
                <a:solidFill>
                  <a:schemeClr val="tx2"/>
                </a:solidFill>
                <a:latin typeface="Times New Roman" panose="02020603050405020304" pitchFamily="18" charset="0"/>
              </a:rPr>
              <a:t>:</a:t>
            </a:r>
          </a:p>
        </p:txBody>
      </p:sp>
      <p:sp>
        <p:nvSpPr>
          <p:cNvPr id="11271" name="Line 32">
            <a:extLst>
              <a:ext uri="{FF2B5EF4-FFF2-40B4-BE49-F238E27FC236}">
                <a16:creationId xmlns:a16="http://schemas.microsoft.com/office/drawing/2014/main" xmlns="" id="{208A20D0-B059-43A3-A02E-EF23A1A1F288}"/>
              </a:ext>
            </a:extLst>
          </p:cNvPr>
          <p:cNvSpPr>
            <a:spLocks noChangeShapeType="1"/>
          </p:cNvSpPr>
          <p:nvPr/>
        </p:nvSpPr>
        <p:spPr bwMode="auto">
          <a:xfrm>
            <a:off x="3352800" y="2286000"/>
            <a:ext cx="0" cy="449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298" name="Text Box 34">
            <a:extLst>
              <a:ext uri="{FF2B5EF4-FFF2-40B4-BE49-F238E27FC236}">
                <a16:creationId xmlns:a16="http://schemas.microsoft.com/office/drawing/2014/main" xmlns="" id="{2D323AF9-AB1C-49B5-BA8D-EC5FA124C3D2}"/>
              </a:ext>
            </a:extLst>
          </p:cNvPr>
          <p:cNvSpPr txBox="1">
            <a:spLocks noChangeArrowheads="1"/>
          </p:cNvSpPr>
          <p:nvPr/>
        </p:nvSpPr>
        <p:spPr bwMode="auto">
          <a:xfrm>
            <a:off x="3484563" y="2306638"/>
            <a:ext cx="48768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a:t>  </a:t>
            </a:r>
            <a:r>
              <a:rPr lang="en-US" altLang="en-US" sz="2600">
                <a:latin typeface="Times New Roman" panose="02020603050405020304" pitchFamily="18" charset="0"/>
              </a:rPr>
              <a:t>- So sánh bằng các dẫn chứng cụ thể, số liệu chính xác, thuyết phục.</a:t>
            </a:r>
          </a:p>
        </p:txBody>
      </p:sp>
      <p:sp>
        <p:nvSpPr>
          <p:cNvPr id="11299" name="AutoShape 35">
            <a:extLst>
              <a:ext uri="{FF2B5EF4-FFF2-40B4-BE49-F238E27FC236}">
                <a16:creationId xmlns:a16="http://schemas.microsoft.com/office/drawing/2014/main" xmlns="" id="{EFAC2DD8-BA80-4A32-B4B7-2A4C37772E15}"/>
              </a:ext>
            </a:extLst>
          </p:cNvPr>
          <p:cNvSpPr>
            <a:spLocks noChangeArrowheads="1"/>
          </p:cNvSpPr>
          <p:nvPr/>
        </p:nvSpPr>
        <p:spPr bwMode="auto">
          <a:xfrm>
            <a:off x="0" y="2590800"/>
            <a:ext cx="3352800" cy="3078163"/>
          </a:xfrm>
          <a:prstGeom prst="cloudCallout">
            <a:avLst>
              <a:gd name="adj1" fmla="val -41218"/>
              <a:gd name="adj2" fmla="val -59722"/>
            </a:avLst>
          </a:prstGeom>
          <a:solidFill>
            <a:schemeClr val="accent1"/>
          </a:solidFill>
          <a:ln w="9525">
            <a:solidFill>
              <a:schemeClr val="accent1"/>
            </a:solidFill>
            <a:prstDash val="lgDashDot"/>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dirty="0" err="1">
                <a:latin typeface="Times New Roman" panose="02020603050405020304" pitchFamily="18" charset="0"/>
              </a:rPr>
              <a:t>Thao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lập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luận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gì</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dụng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nó</a:t>
            </a:r>
            <a:r>
              <a:rPr lang="en-US" altLang="en-US" sz="2800" dirty="0">
                <a:latin typeface="Times New Roman" panose="02020603050405020304" pitchFamily="18" charset="0"/>
              </a:rPr>
              <a:t>?</a:t>
            </a:r>
          </a:p>
        </p:txBody>
      </p:sp>
      <p:sp>
        <p:nvSpPr>
          <p:cNvPr id="11300" name="Text Box 36">
            <a:extLst>
              <a:ext uri="{FF2B5EF4-FFF2-40B4-BE49-F238E27FC236}">
                <a16:creationId xmlns:a16="http://schemas.microsoft.com/office/drawing/2014/main" xmlns="" id="{8DDE464E-FB46-4F28-AB70-E549E2C5A188}"/>
              </a:ext>
            </a:extLst>
          </p:cNvPr>
          <p:cNvSpPr txBox="1">
            <a:spLocks noChangeArrowheads="1"/>
          </p:cNvSpPr>
          <p:nvPr/>
        </p:nvSpPr>
        <p:spPr bwMode="auto">
          <a:xfrm>
            <a:off x="3575050" y="3429000"/>
            <a:ext cx="5221288" cy="209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a:t> </a:t>
            </a:r>
            <a:r>
              <a:rPr lang="en-US" altLang="en-US" sz="2600" b="1">
                <a:latin typeface="Times New Roman" panose="02020603050405020304" pitchFamily="18" charset="0"/>
              </a:rPr>
              <a:t>Nhằm làm nổi bật và nhấn mạnh:</a:t>
            </a:r>
          </a:p>
          <a:p>
            <a:pPr algn="just" eaLnBrk="1" hangingPunct="1"/>
            <a:r>
              <a:rPr lang="en-US" altLang="en-US" sz="2600">
                <a:latin typeface="Times New Roman" panose="02020603050405020304" pitchFamily="18" charset="0"/>
              </a:rPr>
              <a:t> - Tính chất phi lí và sự tốn kém ghê gớm của cuộc chạy đua vũ trang.</a:t>
            </a:r>
          </a:p>
          <a:p>
            <a:pPr algn="just" eaLnBrk="1" hangingPunct="1"/>
            <a:r>
              <a:rPr lang="en-US" altLang="en-US" sz="2600">
                <a:latin typeface="Times New Roman" panose="02020603050405020304" pitchFamily="18" charset="0"/>
              </a:rPr>
              <a:t>  - Làm mất đi khả năng để con người được sống tốt đẹp hơn.</a:t>
            </a:r>
          </a:p>
        </p:txBody>
      </p:sp>
      <p:sp>
        <p:nvSpPr>
          <p:cNvPr id="11276" name="Text Box 45">
            <a:extLst>
              <a:ext uri="{FF2B5EF4-FFF2-40B4-BE49-F238E27FC236}">
                <a16:creationId xmlns:a16="http://schemas.microsoft.com/office/drawing/2014/main" xmlns="" id="{D543F972-2D7C-4995-AF20-8028F82B7007}"/>
              </a:ext>
            </a:extLst>
          </p:cNvPr>
          <p:cNvSpPr txBox="1">
            <a:spLocks noChangeArrowheads="1"/>
          </p:cNvSpPr>
          <p:nvPr/>
        </p:nvSpPr>
        <p:spPr bwMode="auto">
          <a:xfrm>
            <a:off x="533400" y="533400"/>
            <a:ext cx="59436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solidFill>
                  <a:srgbClr val="FF0000"/>
                </a:solidFill>
                <a:latin typeface="Times New Roman" pitchFamily="18" charset="0"/>
                <a:cs typeface="Times New Roman" pitchFamily="18" charset="0"/>
              </a:rPr>
              <a:t>II. ĐỌC – HIỂU VĂN BẢN:</a:t>
            </a:r>
            <a:endParaRPr lang="en-US" alt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99"/>
                                        </p:tgtEl>
                                        <p:attrNameLst>
                                          <p:attrName>style.visibility</p:attrName>
                                        </p:attrNameLst>
                                      </p:cBhvr>
                                      <p:to>
                                        <p:strVal val="visible"/>
                                      </p:to>
                                    </p:set>
                                    <p:anim calcmode="lin" valueType="num">
                                      <p:cBhvr additive="base">
                                        <p:cTn id="7" dur="500" fill="hold"/>
                                        <p:tgtEl>
                                          <p:spTgt spid="11299"/>
                                        </p:tgtEl>
                                        <p:attrNameLst>
                                          <p:attrName>ppt_x</p:attrName>
                                        </p:attrNameLst>
                                      </p:cBhvr>
                                      <p:tavLst>
                                        <p:tav tm="0">
                                          <p:val>
                                            <p:strVal val="#ppt_x"/>
                                          </p:val>
                                        </p:tav>
                                        <p:tav tm="100000">
                                          <p:val>
                                            <p:strVal val="#ppt_x"/>
                                          </p:val>
                                        </p:tav>
                                      </p:tavLst>
                                    </p:anim>
                                    <p:anim calcmode="lin" valueType="num">
                                      <p:cBhvr additive="base">
                                        <p:cTn id="8" dur="500" fill="hold"/>
                                        <p:tgtEl>
                                          <p:spTgt spid="112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11298"/>
                                        </p:tgtEl>
                                        <p:attrNameLst>
                                          <p:attrName>style.visibility</p:attrName>
                                        </p:attrNameLst>
                                      </p:cBhvr>
                                      <p:to>
                                        <p:strVal val="visible"/>
                                      </p:to>
                                    </p:set>
                                    <p:anim calcmode="lin" valueType="num">
                                      <p:cBhvr>
                                        <p:cTn id="13" dur="500" fill="hold"/>
                                        <p:tgtEl>
                                          <p:spTgt spid="11298"/>
                                        </p:tgtEl>
                                        <p:attrNameLst>
                                          <p:attrName>ppt_w</p:attrName>
                                        </p:attrNameLst>
                                      </p:cBhvr>
                                      <p:tavLst>
                                        <p:tav tm="0">
                                          <p:val>
                                            <p:fltVal val="0"/>
                                          </p:val>
                                        </p:tav>
                                        <p:tav tm="100000">
                                          <p:val>
                                            <p:strVal val="#ppt_w"/>
                                          </p:val>
                                        </p:tav>
                                      </p:tavLst>
                                    </p:anim>
                                    <p:anim calcmode="lin" valueType="num">
                                      <p:cBhvr>
                                        <p:cTn id="14" dur="500" fill="hold"/>
                                        <p:tgtEl>
                                          <p:spTgt spid="11298"/>
                                        </p:tgtEl>
                                        <p:attrNameLst>
                                          <p:attrName>ppt_h</p:attrName>
                                        </p:attrNameLst>
                                      </p:cBhvr>
                                      <p:tavLst>
                                        <p:tav tm="0">
                                          <p:val>
                                            <p:fltVal val="0"/>
                                          </p:val>
                                        </p:tav>
                                        <p:tav tm="100000">
                                          <p:val>
                                            <p:strVal val="#ppt_h"/>
                                          </p:val>
                                        </p:tav>
                                      </p:tavLst>
                                    </p:anim>
                                    <p:anim calcmode="lin" valueType="num">
                                      <p:cBhvr>
                                        <p:cTn id="15" dur="500" fill="hold"/>
                                        <p:tgtEl>
                                          <p:spTgt spid="11298"/>
                                        </p:tgtEl>
                                        <p:attrNameLst>
                                          <p:attrName>style.rotation</p:attrName>
                                        </p:attrNameLst>
                                      </p:cBhvr>
                                      <p:tavLst>
                                        <p:tav tm="0">
                                          <p:val>
                                            <p:fltVal val="90"/>
                                          </p:val>
                                        </p:tav>
                                        <p:tav tm="100000">
                                          <p:val>
                                            <p:fltVal val="0"/>
                                          </p:val>
                                        </p:tav>
                                      </p:tavLst>
                                    </p:anim>
                                    <p:animEffect transition="in" filter="fade">
                                      <p:cBhvr>
                                        <p:cTn id="16" dur="500"/>
                                        <p:tgtEl>
                                          <p:spTgt spid="1129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11300"/>
                                        </p:tgtEl>
                                        <p:attrNameLst>
                                          <p:attrName>style.visibility</p:attrName>
                                        </p:attrNameLst>
                                      </p:cBhvr>
                                      <p:to>
                                        <p:strVal val="visible"/>
                                      </p:to>
                                    </p:set>
                                    <p:anim calcmode="lin" valueType="num">
                                      <p:cBhvr>
                                        <p:cTn id="21" dur="500" fill="hold"/>
                                        <p:tgtEl>
                                          <p:spTgt spid="11300"/>
                                        </p:tgtEl>
                                        <p:attrNameLst>
                                          <p:attrName>ppt_w</p:attrName>
                                        </p:attrNameLst>
                                      </p:cBhvr>
                                      <p:tavLst>
                                        <p:tav tm="0">
                                          <p:val>
                                            <p:fltVal val="0"/>
                                          </p:val>
                                        </p:tav>
                                        <p:tav tm="100000">
                                          <p:val>
                                            <p:strVal val="#ppt_w"/>
                                          </p:val>
                                        </p:tav>
                                      </p:tavLst>
                                    </p:anim>
                                    <p:anim calcmode="lin" valueType="num">
                                      <p:cBhvr>
                                        <p:cTn id="22" dur="500" fill="hold"/>
                                        <p:tgtEl>
                                          <p:spTgt spid="11300"/>
                                        </p:tgtEl>
                                        <p:attrNameLst>
                                          <p:attrName>ppt_h</p:attrName>
                                        </p:attrNameLst>
                                      </p:cBhvr>
                                      <p:tavLst>
                                        <p:tav tm="0">
                                          <p:val>
                                            <p:fltVal val="0"/>
                                          </p:val>
                                        </p:tav>
                                        <p:tav tm="100000">
                                          <p:val>
                                            <p:strVal val="#ppt_h"/>
                                          </p:val>
                                        </p:tav>
                                      </p:tavLst>
                                    </p:anim>
                                    <p:anim calcmode="lin" valueType="num">
                                      <p:cBhvr>
                                        <p:cTn id="23" dur="500" fill="hold"/>
                                        <p:tgtEl>
                                          <p:spTgt spid="11300"/>
                                        </p:tgtEl>
                                        <p:attrNameLst>
                                          <p:attrName>style.rotation</p:attrName>
                                        </p:attrNameLst>
                                      </p:cBhvr>
                                      <p:tavLst>
                                        <p:tav tm="0">
                                          <p:val>
                                            <p:fltVal val="90"/>
                                          </p:val>
                                        </p:tav>
                                        <p:tav tm="100000">
                                          <p:val>
                                            <p:fltVal val="0"/>
                                          </p:val>
                                        </p:tav>
                                      </p:tavLst>
                                    </p:anim>
                                    <p:animEffect transition="in" filter="fade">
                                      <p:cBhvr>
                                        <p:cTn id="24" dur="500"/>
                                        <p:tgtEl>
                                          <p:spTgt spid="1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8" grpId="0"/>
      <p:bldP spid="11299" grpId="0" animBg="1"/>
      <p:bldP spid="113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xmlns="" id="{47A86BAE-FF77-4CE8-871D-354974BEE265}"/>
              </a:ext>
            </a:extLst>
          </p:cNvPr>
          <p:cNvSpPr txBox="1">
            <a:spLocks noChangeArrowheads="1"/>
          </p:cNvSpPr>
          <p:nvPr/>
        </p:nvSpPr>
        <p:spPr bwMode="auto">
          <a:xfrm>
            <a:off x="3962400" y="2362200"/>
            <a:ext cx="4419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latin typeface="Tahoma" panose="020B0604030504040204" pitchFamily="34" charset="0"/>
            </a:endParaRPr>
          </a:p>
        </p:txBody>
      </p:sp>
      <p:sp>
        <p:nvSpPr>
          <p:cNvPr id="52233" name="Text Box 9">
            <a:extLst>
              <a:ext uri="{FF2B5EF4-FFF2-40B4-BE49-F238E27FC236}">
                <a16:creationId xmlns:a16="http://schemas.microsoft.com/office/drawing/2014/main" xmlns="" id="{E57C5643-20E3-48C1-9167-50665B576CC6}"/>
              </a:ext>
            </a:extLst>
          </p:cNvPr>
          <p:cNvSpPr txBox="1">
            <a:spLocks noChangeArrowheads="1"/>
          </p:cNvSpPr>
          <p:nvPr/>
        </p:nvSpPr>
        <p:spPr bwMode="auto">
          <a:xfrm>
            <a:off x="1752600" y="228600"/>
            <a:ext cx="67818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None/>
            </a:pPr>
            <a:r>
              <a:rPr lang="en-US" altLang="en-US" sz="2800" b="1" dirty="0">
                <a:solidFill>
                  <a:srgbClr val="000066"/>
                </a:solidFill>
                <a:latin typeface="Tahoma" panose="020B0604030504040204" pitchFamily="34" charset="0"/>
              </a:rPr>
              <a:t>3. </a:t>
            </a:r>
            <a:r>
              <a:rPr lang="en-US" altLang="en-US" sz="2800" b="1" dirty="0" err="1">
                <a:solidFill>
                  <a:srgbClr val="000066"/>
                </a:solidFill>
                <a:latin typeface="Tahoma" panose="020B0604030504040204" pitchFamily="34" charset="0"/>
              </a:rPr>
              <a:t>Chiến</a:t>
            </a:r>
            <a:r>
              <a:rPr lang="en-US" altLang="en-US" sz="2800" b="1" dirty="0">
                <a:solidFill>
                  <a:srgbClr val="000066"/>
                </a:solidFill>
                <a:latin typeface="Tahoma" panose="020B0604030504040204" pitchFamily="34" charset="0"/>
              </a:rPr>
              <a:t> </a:t>
            </a:r>
            <a:r>
              <a:rPr lang="en-US" altLang="en-US" sz="2800" b="1" dirty="0" err="1">
                <a:solidFill>
                  <a:srgbClr val="000066"/>
                </a:solidFill>
                <a:latin typeface="Tahoma" panose="020B0604030504040204" pitchFamily="34" charset="0"/>
              </a:rPr>
              <a:t>tranh</a:t>
            </a:r>
            <a:r>
              <a:rPr lang="en-US" altLang="en-US" sz="2800" b="1" dirty="0">
                <a:solidFill>
                  <a:srgbClr val="000066"/>
                </a:solidFill>
                <a:latin typeface="Tahoma" panose="020B0604030504040204" pitchFamily="34" charset="0"/>
              </a:rPr>
              <a:t> </a:t>
            </a:r>
            <a:r>
              <a:rPr lang="en-US" altLang="en-US" sz="2800" b="1" dirty="0" err="1">
                <a:solidFill>
                  <a:srgbClr val="000066"/>
                </a:solidFill>
                <a:latin typeface="Tahoma" panose="020B0604030504040204" pitchFamily="34" charset="0"/>
              </a:rPr>
              <a:t>hạt</a:t>
            </a:r>
            <a:r>
              <a:rPr lang="en-US" altLang="en-US" sz="2800" b="1" dirty="0">
                <a:solidFill>
                  <a:srgbClr val="000066"/>
                </a:solidFill>
                <a:latin typeface="Tahoma" panose="020B0604030504040204" pitchFamily="34" charset="0"/>
              </a:rPr>
              <a:t> </a:t>
            </a:r>
            <a:r>
              <a:rPr lang="en-US" altLang="en-US" sz="2800" b="1" dirty="0" err="1">
                <a:solidFill>
                  <a:srgbClr val="000066"/>
                </a:solidFill>
                <a:latin typeface="Tahoma" panose="020B0604030504040204" pitchFamily="34" charset="0"/>
              </a:rPr>
              <a:t>nhân</a:t>
            </a:r>
            <a:r>
              <a:rPr lang="en-US" altLang="en-US" sz="2800" b="1" dirty="0">
                <a:solidFill>
                  <a:srgbClr val="000066"/>
                </a:solidFill>
                <a:latin typeface="Tahoma" panose="020B0604030504040204" pitchFamily="34" charset="0"/>
              </a:rPr>
              <a:t> </a:t>
            </a:r>
            <a:r>
              <a:rPr lang="en-US" altLang="en-US" sz="2800" b="1" dirty="0" err="1" smtClean="0">
                <a:solidFill>
                  <a:srgbClr val="000066"/>
                </a:solidFill>
                <a:latin typeface="Tahoma" panose="020B0604030504040204" pitchFamily="34" charset="0"/>
              </a:rPr>
              <a:t>là</a:t>
            </a:r>
            <a:r>
              <a:rPr lang="en-US" altLang="en-US" sz="2800" b="1" dirty="0" smtClean="0">
                <a:solidFill>
                  <a:srgbClr val="000066"/>
                </a:solidFill>
                <a:latin typeface="Tahoma" panose="020B0604030504040204" pitchFamily="34" charset="0"/>
              </a:rPr>
              <a:t> </a:t>
            </a:r>
            <a:r>
              <a:rPr lang="en-US" altLang="en-US" sz="2800" b="1" dirty="0" err="1" smtClean="0">
                <a:solidFill>
                  <a:srgbClr val="000066"/>
                </a:solidFill>
                <a:latin typeface="Tahoma" panose="020B0604030504040204" pitchFamily="34" charset="0"/>
              </a:rPr>
              <a:t>hành</a:t>
            </a:r>
            <a:r>
              <a:rPr lang="en-US" altLang="en-US" sz="2800" b="1" dirty="0" smtClean="0">
                <a:solidFill>
                  <a:srgbClr val="000066"/>
                </a:solidFill>
                <a:latin typeface="Tahoma" panose="020B0604030504040204" pitchFamily="34" charset="0"/>
              </a:rPr>
              <a:t> </a:t>
            </a:r>
            <a:r>
              <a:rPr lang="vi-VN" altLang="en-US" sz="2800" b="1" dirty="0" smtClean="0">
                <a:solidFill>
                  <a:srgbClr val="000066"/>
                </a:solidFill>
                <a:latin typeface="Tahoma" panose="020B0604030504040204" pitchFamily="34" charset="0"/>
              </a:rPr>
              <a:t>độ</a:t>
            </a:r>
            <a:r>
              <a:rPr lang="en-US" altLang="en-US" sz="2800" b="1" dirty="0" err="1" smtClean="0">
                <a:solidFill>
                  <a:srgbClr val="000066"/>
                </a:solidFill>
                <a:latin typeface="Tahoma" panose="020B0604030504040204" pitchFamily="34" charset="0"/>
              </a:rPr>
              <a:t>ng</a:t>
            </a:r>
            <a:r>
              <a:rPr lang="en-US" altLang="en-US" sz="2800" b="1" dirty="0" smtClean="0">
                <a:solidFill>
                  <a:srgbClr val="000066"/>
                </a:solidFill>
                <a:latin typeface="Tahoma" panose="020B0604030504040204" pitchFamily="34" charset="0"/>
              </a:rPr>
              <a:t> </a:t>
            </a:r>
            <a:r>
              <a:rPr lang="en-US" altLang="en-US" sz="2800" b="1" dirty="0" err="1" smtClean="0">
                <a:solidFill>
                  <a:srgbClr val="000066"/>
                </a:solidFill>
                <a:latin typeface="Tahoma" panose="020B0604030504040204" pitchFamily="34" charset="0"/>
              </a:rPr>
              <a:t>cực</a:t>
            </a:r>
            <a:r>
              <a:rPr lang="en-US" altLang="en-US" sz="2800" b="1" dirty="0" smtClean="0">
                <a:solidFill>
                  <a:srgbClr val="000066"/>
                </a:solidFill>
                <a:latin typeface="Tahoma" panose="020B0604030504040204" pitchFamily="34" charset="0"/>
              </a:rPr>
              <a:t> </a:t>
            </a:r>
            <a:r>
              <a:rPr lang="en-US" altLang="en-US" sz="2800" b="1" dirty="0" err="1" smtClean="0">
                <a:solidFill>
                  <a:srgbClr val="000066"/>
                </a:solidFill>
                <a:latin typeface="Tahoma" panose="020B0604030504040204" pitchFamily="34" charset="0"/>
              </a:rPr>
              <a:t>kì</a:t>
            </a:r>
            <a:r>
              <a:rPr lang="en-US" altLang="en-US" sz="2800" b="1" dirty="0" smtClean="0">
                <a:solidFill>
                  <a:srgbClr val="000066"/>
                </a:solidFill>
                <a:latin typeface="Tahoma" panose="020B0604030504040204" pitchFamily="34" charset="0"/>
              </a:rPr>
              <a:t> phi </a:t>
            </a:r>
            <a:r>
              <a:rPr lang="en-US" altLang="en-US" sz="2800" b="1" dirty="0" err="1" smtClean="0">
                <a:solidFill>
                  <a:srgbClr val="000066"/>
                </a:solidFill>
                <a:latin typeface="Tahoma" panose="020B0604030504040204" pitchFamily="34" charset="0"/>
              </a:rPr>
              <a:t>lí</a:t>
            </a:r>
            <a:r>
              <a:rPr lang="en-US" altLang="en-US" sz="2800" b="1" dirty="0" smtClean="0">
                <a:solidFill>
                  <a:srgbClr val="000066"/>
                </a:solidFill>
                <a:latin typeface="Tahoma" panose="020B0604030504040204" pitchFamily="34" charset="0"/>
              </a:rPr>
              <a:t>:</a:t>
            </a:r>
            <a:endParaRPr lang="en-US" altLang="en-US" sz="2800" b="1" dirty="0">
              <a:solidFill>
                <a:srgbClr val="000066"/>
              </a:solidFill>
              <a:latin typeface="Tahoma" panose="020B0604030504040204" pitchFamily="34" charset="0"/>
            </a:endParaRPr>
          </a:p>
        </p:txBody>
      </p:sp>
      <p:pic>
        <p:nvPicPr>
          <p:cNvPr id="12294" name="Picture 10" descr="globe9">
            <a:extLst>
              <a:ext uri="{FF2B5EF4-FFF2-40B4-BE49-F238E27FC236}">
                <a16:creationId xmlns:a16="http://schemas.microsoft.com/office/drawing/2014/main" xmlns="" id="{9B6C36BE-C0A7-416C-B4AB-B535989EE9B3}"/>
              </a:ext>
            </a:extLst>
          </p:cNvPr>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457200"/>
            <a:ext cx="1219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295" name="Group 2">
            <a:extLst>
              <a:ext uri="{FF2B5EF4-FFF2-40B4-BE49-F238E27FC236}">
                <a16:creationId xmlns:a16="http://schemas.microsoft.com/office/drawing/2014/main" xmlns="" id="{4DD399AF-1B82-422D-BDF4-34B253B53291}"/>
              </a:ext>
            </a:extLst>
          </p:cNvPr>
          <p:cNvGrpSpPr>
            <a:grpSpLocks/>
          </p:cNvGrpSpPr>
          <p:nvPr/>
        </p:nvGrpSpPr>
        <p:grpSpPr bwMode="auto">
          <a:xfrm>
            <a:off x="0" y="0"/>
            <a:ext cx="9144000" cy="6858000"/>
            <a:chOff x="1710" y="1254"/>
            <a:chExt cx="9177" cy="14478"/>
          </a:xfrm>
        </p:grpSpPr>
        <p:sp>
          <p:nvSpPr>
            <p:cNvPr id="12296" name="Freeform 3">
              <a:extLst>
                <a:ext uri="{FF2B5EF4-FFF2-40B4-BE49-F238E27FC236}">
                  <a16:creationId xmlns:a16="http://schemas.microsoft.com/office/drawing/2014/main" xmlns="" id="{37D0B9DA-6222-4BDC-8B96-A3FEAABE44C5}"/>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2297" name="Freeform 4">
              <a:extLst>
                <a:ext uri="{FF2B5EF4-FFF2-40B4-BE49-F238E27FC236}">
                  <a16:creationId xmlns:a16="http://schemas.microsoft.com/office/drawing/2014/main" xmlns="" id="{C55B851D-6EB3-40C5-A5C6-3CF0B5B6199C}"/>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2298" name="Freeform 5">
              <a:extLst>
                <a:ext uri="{FF2B5EF4-FFF2-40B4-BE49-F238E27FC236}">
                  <a16:creationId xmlns:a16="http://schemas.microsoft.com/office/drawing/2014/main" xmlns="" id="{04A272E0-4B94-4A2E-AFA2-22A657E71BA6}"/>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2299" name="Freeform 6">
              <a:extLst>
                <a:ext uri="{FF2B5EF4-FFF2-40B4-BE49-F238E27FC236}">
                  <a16:creationId xmlns:a16="http://schemas.microsoft.com/office/drawing/2014/main" xmlns="" id="{043B541C-ACFD-4BA4-B10B-DACC254D8524}"/>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2300" name="Freeform 7" descr="Wide upward diagonal">
              <a:extLst>
                <a:ext uri="{FF2B5EF4-FFF2-40B4-BE49-F238E27FC236}">
                  <a16:creationId xmlns:a16="http://schemas.microsoft.com/office/drawing/2014/main" xmlns="" id="{860BA362-4B00-4A35-8E4B-08C4F283DCE3}"/>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1" name="Freeform 8">
              <a:extLst>
                <a:ext uri="{FF2B5EF4-FFF2-40B4-BE49-F238E27FC236}">
                  <a16:creationId xmlns:a16="http://schemas.microsoft.com/office/drawing/2014/main" xmlns="" id="{08C9C640-8A5E-42A9-B078-CF525E67EB1D}"/>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2" name="Freeform 9" descr="Wide upward diagonal">
              <a:extLst>
                <a:ext uri="{FF2B5EF4-FFF2-40B4-BE49-F238E27FC236}">
                  <a16:creationId xmlns:a16="http://schemas.microsoft.com/office/drawing/2014/main" xmlns="" id="{EB6F2933-BD7C-4BB3-9172-ED4A75C2FDF3}"/>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3" name="Freeform 10">
              <a:extLst>
                <a:ext uri="{FF2B5EF4-FFF2-40B4-BE49-F238E27FC236}">
                  <a16:creationId xmlns:a16="http://schemas.microsoft.com/office/drawing/2014/main" xmlns="" id="{D4213572-38EC-4D43-B75A-264ABDC4784F}"/>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4" name="Freeform 11" descr="Wide upward diagonal">
              <a:extLst>
                <a:ext uri="{FF2B5EF4-FFF2-40B4-BE49-F238E27FC236}">
                  <a16:creationId xmlns:a16="http://schemas.microsoft.com/office/drawing/2014/main" xmlns="" id="{4335F80A-C811-43E8-BE15-C2DA2CEF04C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5" name="Freeform 12">
              <a:extLst>
                <a:ext uri="{FF2B5EF4-FFF2-40B4-BE49-F238E27FC236}">
                  <a16:creationId xmlns:a16="http://schemas.microsoft.com/office/drawing/2014/main" xmlns="" id="{B4264098-2F68-491B-B834-33BAE47853F1}"/>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6" name="Freeform 13" descr="Wide upward diagonal">
              <a:extLst>
                <a:ext uri="{FF2B5EF4-FFF2-40B4-BE49-F238E27FC236}">
                  <a16:creationId xmlns:a16="http://schemas.microsoft.com/office/drawing/2014/main" xmlns="" id="{693570CD-E10E-40C8-974F-1A90197237D9}"/>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7" name="Freeform 14">
              <a:extLst>
                <a:ext uri="{FF2B5EF4-FFF2-40B4-BE49-F238E27FC236}">
                  <a16:creationId xmlns:a16="http://schemas.microsoft.com/office/drawing/2014/main" xmlns="" id="{5010A912-417E-4CD4-8736-02669B28EE32}"/>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8" name="Freeform 15">
              <a:extLst>
                <a:ext uri="{FF2B5EF4-FFF2-40B4-BE49-F238E27FC236}">
                  <a16:creationId xmlns:a16="http://schemas.microsoft.com/office/drawing/2014/main" xmlns="" id="{74A5F150-B4DD-49E3-AF69-DB7C8A6346E8}"/>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09" name="Freeform 16">
              <a:extLst>
                <a:ext uri="{FF2B5EF4-FFF2-40B4-BE49-F238E27FC236}">
                  <a16:creationId xmlns:a16="http://schemas.microsoft.com/office/drawing/2014/main" xmlns="" id="{2F04D65A-BDB3-4563-8F68-764D5396DAA8}"/>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0" name="Freeform 17">
              <a:extLst>
                <a:ext uri="{FF2B5EF4-FFF2-40B4-BE49-F238E27FC236}">
                  <a16:creationId xmlns:a16="http://schemas.microsoft.com/office/drawing/2014/main" xmlns="" id="{F39903BC-6930-4972-B003-913C35AB2351}"/>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1" name="Freeform 18">
              <a:extLst>
                <a:ext uri="{FF2B5EF4-FFF2-40B4-BE49-F238E27FC236}">
                  <a16:creationId xmlns:a16="http://schemas.microsoft.com/office/drawing/2014/main" xmlns="" id="{889C149E-844A-4DF2-AE56-6DB6E59F58D7}"/>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2" name="Freeform 19">
              <a:extLst>
                <a:ext uri="{FF2B5EF4-FFF2-40B4-BE49-F238E27FC236}">
                  <a16:creationId xmlns:a16="http://schemas.microsoft.com/office/drawing/2014/main" xmlns="" id="{4943B3D3-E25B-4C8C-98FF-097349A897E7}"/>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3" name="Freeform 20">
              <a:extLst>
                <a:ext uri="{FF2B5EF4-FFF2-40B4-BE49-F238E27FC236}">
                  <a16:creationId xmlns:a16="http://schemas.microsoft.com/office/drawing/2014/main" xmlns="" id="{456DF411-6241-4E93-B264-CA3C8C6E8FF2}"/>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4" name="Freeform 21">
              <a:extLst>
                <a:ext uri="{FF2B5EF4-FFF2-40B4-BE49-F238E27FC236}">
                  <a16:creationId xmlns:a16="http://schemas.microsoft.com/office/drawing/2014/main" xmlns="" id="{AC150FE2-3395-4E13-A657-E0971A400B5B}"/>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15" name="Freeform 22">
              <a:extLst>
                <a:ext uri="{FF2B5EF4-FFF2-40B4-BE49-F238E27FC236}">
                  <a16:creationId xmlns:a16="http://schemas.microsoft.com/office/drawing/2014/main" xmlns="" id="{B9F88955-36DE-45BA-917F-20938554812A}"/>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0" name="Text Box 2">
            <a:extLst>
              <a:ext uri="{FF2B5EF4-FFF2-40B4-BE49-F238E27FC236}">
                <a16:creationId xmlns:a16="http://schemas.microsoft.com/office/drawing/2014/main" xmlns="" id="{1E1192FA-2F9E-4CB1-92F0-23DC2B070EF7}"/>
              </a:ext>
            </a:extLst>
          </p:cNvPr>
          <p:cNvSpPr txBox="1">
            <a:spLocks noChangeArrowheads="1"/>
          </p:cNvSpPr>
          <p:nvPr/>
        </p:nvSpPr>
        <p:spPr bwMode="auto">
          <a:xfrm>
            <a:off x="762000" y="1905000"/>
            <a:ext cx="80010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u="sng" dirty="0" err="1">
                <a:solidFill>
                  <a:srgbClr val="FF0000"/>
                </a:solidFill>
                <a:latin typeface="Times New Roman" pitchFamily="18" charset="0"/>
                <a:cs typeface="Times New Roman" pitchFamily="18" charset="0"/>
              </a:rPr>
              <a:t>Câu</a:t>
            </a:r>
            <a:r>
              <a:rPr lang="en-US" altLang="en-US" sz="3200" b="1" u="sng" dirty="0">
                <a:solidFill>
                  <a:srgbClr val="FF0000"/>
                </a:solidFill>
                <a:latin typeface="Times New Roman" pitchFamily="18" charset="0"/>
                <a:cs typeface="Times New Roman" pitchFamily="18" charset="0"/>
              </a:rPr>
              <a:t> </a:t>
            </a:r>
            <a:r>
              <a:rPr lang="en-US" altLang="en-US" sz="3200" b="1" u="sng" dirty="0" err="1">
                <a:solidFill>
                  <a:srgbClr val="FF0000"/>
                </a:solidFill>
                <a:latin typeface="Times New Roman" pitchFamily="18" charset="0"/>
                <a:cs typeface="Times New Roman" pitchFamily="18" charset="0"/>
              </a:rPr>
              <a:t>hỏi</a:t>
            </a:r>
            <a:r>
              <a:rPr lang="en-US" altLang="en-US" sz="3200" b="1" u="sng" dirty="0">
                <a:solidFill>
                  <a:srgbClr val="FF0000"/>
                </a:solidFill>
                <a:latin typeface="Times New Roman" pitchFamily="18" charset="0"/>
                <a:cs typeface="Times New Roman" pitchFamily="18" charset="0"/>
              </a:rPr>
              <a:t>:</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Tại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sao</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tác</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giả</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nói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chiến</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tranh</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hạt</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nhân</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ngược</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lại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lí</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trí</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của</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tự</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nhiên</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và</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lí</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trí</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của</a:t>
            </a:r>
            <a:r>
              <a:rPr lang="en-US" altLang="en-US" sz="3200" b="1" dirty="0">
                <a:solidFill>
                  <a:srgbClr val="FF0000"/>
                </a:solidFill>
                <a:latin typeface="Times New Roman" pitchFamily="18" charset="0"/>
                <a:cs typeface="Times New Roman" pitchFamily="18" charset="0"/>
              </a:rPr>
              <a:t> con </a:t>
            </a:r>
            <a:r>
              <a:rPr lang="en-US" altLang="en-US" sz="3200" b="1" dirty="0" err="1">
                <a:solidFill>
                  <a:srgbClr val="FF0000"/>
                </a:solidFill>
                <a:latin typeface="Times New Roman" pitchFamily="18" charset="0"/>
                <a:cs typeface="Times New Roman" pitchFamily="18" charset="0"/>
              </a:rPr>
              <a:t>người</a:t>
            </a:r>
            <a:r>
              <a:rPr lang="en-US" altLang="en-US" sz="3200" b="1" dirty="0">
                <a:solidFill>
                  <a:srgbClr val="FF0000"/>
                </a:solidFill>
                <a:latin typeface="Times New Roman" pitchFamily="18" charset="0"/>
                <a:cs typeface="Times New Roman" pitchFamily="18" charset="0"/>
              </a:rPr>
              <a:t>?</a:t>
            </a:r>
          </a:p>
        </p:txBody>
      </p:sp>
      <p:sp>
        <p:nvSpPr>
          <p:cNvPr id="31" name="Text Box 3">
            <a:extLst>
              <a:ext uri="{FF2B5EF4-FFF2-40B4-BE49-F238E27FC236}">
                <a16:creationId xmlns:a16="http://schemas.microsoft.com/office/drawing/2014/main" xmlns="" id="{1360D910-D335-48F9-A0BD-C7B97F4A2059}"/>
              </a:ext>
            </a:extLst>
          </p:cNvPr>
          <p:cNvSpPr txBox="1">
            <a:spLocks noChangeArrowheads="1"/>
          </p:cNvSpPr>
          <p:nvPr/>
        </p:nvSpPr>
        <p:spPr bwMode="auto">
          <a:xfrm>
            <a:off x="762000" y="4114800"/>
            <a:ext cx="80010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u="sng" dirty="0" err="1">
                <a:solidFill>
                  <a:srgbClr val="663300"/>
                </a:solidFill>
                <a:latin typeface="Times New Roman" pitchFamily="18" charset="0"/>
                <a:cs typeface="Times New Roman" pitchFamily="18" charset="0"/>
              </a:rPr>
              <a:t>Trả</a:t>
            </a:r>
            <a:r>
              <a:rPr lang="en-US" altLang="en-US" sz="3200" b="1" u="sng" dirty="0">
                <a:solidFill>
                  <a:srgbClr val="663300"/>
                </a:solidFill>
                <a:latin typeface="Times New Roman" pitchFamily="18" charset="0"/>
                <a:cs typeface="Times New Roman" pitchFamily="18" charset="0"/>
              </a:rPr>
              <a:t> </a:t>
            </a:r>
            <a:r>
              <a:rPr lang="en-US" altLang="en-US" sz="3200" b="1" u="sng" dirty="0" err="1">
                <a:solidFill>
                  <a:srgbClr val="663300"/>
                </a:solidFill>
                <a:latin typeface="Times New Roman" pitchFamily="18" charset="0"/>
                <a:cs typeface="Times New Roman" pitchFamily="18" charset="0"/>
              </a:rPr>
              <a:t>lời</a:t>
            </a:r>
            <a:r>
              <a:rPr lang="en-US" altLang="en-US" sz="3200" b="1" u="sng" dirty="0">
                <a:solidFill>
                  <a:srgbClr val="663300"/>
                </a:solidFill>
                <a:latin typeface="Times New Roman" pitchFamily="18" charset="0"/>
                <a:cs typeface="Times New Roman" pitchFamily="18" charset="0"/>
              </a:rPr>
              <a:t>:</a:t>
            </a:r>
            <a:r>
              <a:rPr lang="en-US" altLang="en-US" sz="3200" b="1" dirty="0">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Vì</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chiến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tranh</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hạt</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nhân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không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chỉ</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tiêu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diệt</a:t>
            </a:r>
            <a:r>
              <a:rPr lang="en-US" altLang="en-US" sz="3200" b="1" dirty="0">
                <a:solidFill>
                  <a:srgbClr val="002060"/>
                </a:solidFill>
                <a:latin typeface="Times New Roman" pitchFamily="18" charset="0"/>
                <a:cs typeface="Times New Roman" pitchFamily="18" charset="0"/>
              </a:rPr>
              <a:t>  con </a:t>
            </a:r>
            <a:r>
              <a:rPr lang="en-US" altLang="en-US" sz="3200" b="1" dirty="0" err="1">
                <a:solidFill>
                  <a:srgbClr val="002060"/>
                </a:solidFill>
                <a:latin typeface="Times New Roman" pitchFamily="18" charset="0"/>
                <a:cs typeface="Times New Roman" pitchFamily="18" charset="0"/>
              </a:rPr>
              <a:t>người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mà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còn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tiêu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diệt</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cả</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sự</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sống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trên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trái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đất</a:t>
            </a:r>
            <a:r>
              <a:rPr lang="en-US" altLang="en-US" sz="3200" b="1" dirty="0">
                <a:solidFill>
                  <a:srgbClr val="002060"/>
                </a:solidFill>
                <a:latin typeface="Times New Roman" pitchFamily="18" charset="0"/>
                <a:cs typeface="Times New Roman" pitchFamily="18"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wipe(up)">
                                      <p:cBhvr>
                                        <p:cTn id="7" dur="500"/>
                                        <p:tgtEl>
                                          <p:spTgt spid="5223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dirty="0" smtClean="0"/>
          </a:p>
        </p:txBody>
      </p:sp>
      <p:pic>
        <p:nvPicPr>
          <p:cNvPr id="1026" name="Picture 2" descr="C:\Users\Nga\Desktop\bomhatnhan-590x308.jpg"/>
          <p:cNvPicPr>
            <a:picLocks noChangeAspect="1" noChangeArrowheads="1"/>
          </p:cNvPicPr>
          <p:nvPr/>
        </p:nvPicPr>
        <p:blipFill>
          <a:blip r:embed="rId2" cstate="print"/>
          <a:srcRect/>
          <a:stretch>
            <a:fillRect/>
          </a:stretch>
        </p:blipFill>
        <p:spPr bwMode="auto">
          <a:xfrm>
            <a:off x="4495800" y="0"/>
            <a:ext cx="4648200" cy="3238500"/>
          </a:xfrm>
          <a:prstGeom prst="rect">
            <a:avLst/>
          </a:prstGeom>
          <a:noFill/>
        </p:spPr>
      </p:pic>
      <p:pic>
        <p:nvPicPr>
          <p:cNvPr id="1027" name="Picture 3" descr="C:\Users\Nga\Desktop\thumbnho-640x360-57.jpg"/>
          <p:cNvPicPr>
            <a:picLocks noChangeAspect="1" noChangeArrowheads="1"/>
          </p:cNvPicPr>
          <p:nvPr/>
        </p:nvPicPr>
        <p:blipFill>
          <a:blip r:embed="rId3" cstate="print"/>
          <a:srcRect/>
          <a:stretch>
            <a:fillRect/>
          </a:stretch>
        </p:blipFill>
        <p:spPr bwMode="auto">
          <a:xfrm>
            <a:off x="0" y="3124200"/>
            <a:ext cx="4572000" cy="3733800"/>
          </a:xfrm>
          <a:prstGeom prst="rect">
            <a:avLst/>
          </a:prstGeom>
          <a:noFill/>
        </p:spPr>
      </p:pic>
      <p:pic>
        <p:nvPicPr>
          <p:cNvPr id="9" name="Picture 5" descr="CHIEN TRANH 1"/>
          <p:cNvPicPr>
            <a:picLocks noChangeAspect="1" noChangeArrowheads="1"/>
          </p:cNvPicPr>
          <p:nvPr/>
        </p:nvPicPr>
        <p:blipFill>
          <a:blip r:embed="rId4" cstate="print"/>
          <a:srcRect/>
          <a:stretch>
            <a:fillRect/>
          </a:stretch>
        </p:blipFill>
        <p:spPr bwMode="auto">
          <a:xfrm>
            <a:off x="4572000" y="3124200"/>
            <a:ext cx="4572000" cy="3733800"/>
          </a:xfrm>
          <a:prstGeom prst="rect">
            <a:avLst/>
          </a:prstGeom>
          <a:noFill/>
          <a:ln w="9525">
            <a:noFill/>
            <a:miter lim="800000"/>
            <a:headEnd/>
            <a:tailEnd/>
          </a:ln>
        </p:spPr>
      </p:pic>
      <p:pic>
        <p:nvPicPr>
          <p:cNvPr id="10" name="Picture 4" descr="C:\Users\Administrator\Desktop\images (17).jpg"/>
          <p:cNvPicPr>
            <a:picLocks noGrp="1" noChangeAspect="1" noChangeArrowheads="1"/>
          </p:cNvPicPr>
          <p:nvPr>
            <p:ph sz="half" idx="2"/>
          </p:nvPr>
        </p:nvPicPr>
        <p:blipFill>
          <a:blip r:embed="rId5" cstate="print"/>
          <a:srcRect/>
          <a:stretch>
            <a:fillRect/>
          </a:stretch>
        </p:blipFill>
        <p:spPr>
          <a:xfrm>
            <a:off x="0" y="0"/>
            <a:ext cx="4495800" cy="3124200"/>
          </a:xfrm>
        </p:spPr>
      </p:pic>
      <p:pic>
        <p:nvPicPr>
          <p:cNvPr id="11" name="Picture 7" descr="C:\Users\Administrator\Desktop\tải xuống (8).jpg"/>
          <p:cNvPicPr>
            <a:picLocks noGrp="1" noChangeAspect="1" noChangeArrowheads="1"/>
          </p:cNvPicPr>
          <p:nvPr>
            <p:ph idx="1"/>
          </p:nvPr>
        </p:nvPicPr>
        <p:blipFill>
          <a:blip r:embed="rId6" cstate="print"/>
          <a:srcRect/>
          <a:stretch>
            <a:fillRect/>
          </a:stretch>
        </p:blipFill>
        <p:spPr bwMode="auto">
          <a:xfrm>
            <a:off x="0" y="0"/>
            <a:ext cx="44958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F9760F06-D189-44C2-B8F8-CE8BC9B40964}"/>
              </a:ext>
            </a:extLst>
          </p:cNvPr>
          <p:cNvSpPr>
            <a:spLocks noGrp="1" noChangeArrowheads="1"/>
          </p:cNvSpPr>
          <p:nvPr>
            <p:ph type="title"/>
          </p:nvPr>
        </p:nvSpPr>
        <p:spPr>
          <a:xfrm>
            <a:off x="447675" y="307975"/>
            <a:ext cx="8305800" cy="700088"/>
          </a:xfrm>
        </p:spPr>
        <p:txBody>
          <a:bodyPr/>
          <a:lstStyle/>
          <a:p>
            <a:pPr eaLnBrk="1" hangingPunct="1"/>
            <a:r>
              <a:rPr lang="en-US" altLang="en-US" sz="2400" b="1" u="sng" dirty="0" err="1">
                <a:solidFill>
                  <a:srgbClr val="000066"/>
                </a:solidFill>
                <a:latin typeface="Times New Roman" pitchFamily="18" charset="0"/>
                <a:cs typeface="Times New Roman" pitchFamily="18" charset="0"/>
              </a:rPr>
              <a:t>Câu</a:t>
            </a:r>
            <a:r>
              <a:rPr lang="en-US" altLang="en-US" sz="2400" b="1" u="sng" dirty="0">
                <a:solidFill>
                  <a:srgbClr val="000066"/>
                </a:solidFill>
                <a:latin typeface="Times New Roman" pitchFamily="18" charset="0"/>
                <a:cs typeface="Times New Roman" pitchFamily="18" charset="0"/>
              </a:rPr>
              <a:t> </a:t>
            </a:r>
            <a:r>
              <a:rPr lang="en-US" altLang="en-US" sz="2400" b="1" u="sng" dirty="0" err="1">
                <a:solidFill>
                  <a:srgbClr val="000066"/>
                </a:solidFill>
                <a:latin typeface="Times New Roman" pitchFamily="18" charset="0"/>
                <a:cs typeface="Times New Roman" pitchFamily="18" charset="0"/>
              </a:rPr>
              <a:t>hỏi</a:t>
            </a:r>
            <a:r>
              <a:rPr lang="en-US" altLang="en-US" sz="2400" b="1" dirty="0">
                <a:solidFill>
                  <a:srgbClr val="000066"/>
                </a:solidFill>
                <a:latin typeface="Times New Roman" pitchFamily="18" charset="0"/>
                <a:cs typeface="Times New Roman" pitchFamily="18" charset="0"/>
              </a:rPr>
              <a:t>:</a:t>
            </a:r>
            <a:r>
              <a:rPr lang="en-US" altLang="en-US" sz="2400" b="1" dirty="0">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Để</a:t>
            </a:r>
            <a:r>
              <a:rPr lang="en-US" altLang="en-US" sz="2400" b="1" dirty="0">
                <a:solidFill>
                  <a:srgbClr val="800000"/>
                </a:solidFill>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làm</a:t>
            </a:r>
            <a:r>
              <a:rPr lang="en-US" altLang="en-US" sz="2400" b="1" dirty="0">
                <a:solidFill>
                  <a:srgbClr val="800000"/>
                </a:solidFill>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rõ</a:t>
            </a:r>
            <a:r>
              <a:rPr lang="en-US" altLang="en-US" sz="2400" b="1" dirty="0">
                <a:solidFill>
                  <a:srgbClr val="800000"/>
                </a:solidFill>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nhận</a:t>
            </a:r>
            <a:r>
              <a:rPr lang="en-US" altLang="en-US" sz="2400" b="1" dirty="0">
                <a:solidFill>
                  <a:srgbClr val="800000"/>
                </a:solidFill>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định</a:t>
            </a:r>
            <a:r>
              <a:rPr lang="en-US" altLang="en-US" sz="2400" b="1" dirty="0">
                <a:solidFill>
                  <a:srgbClr val="800000"/>
                </a:solidFill>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này</a:t>
            </a:r>
            <a:r>
              <a:rPr lang="en-US" altLang="en-US" sz="2400" b="1" dirty="0">
                <a:solidFill>
                  <a:srgbClr val="800000"/>
                </a:solidFill>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tác</a:t>
            </a:r>
            <a:r>
              <a:rPr lang="en-US" altLang="en-US" sz="2400" b="1" dirty="0">
                <a:solidFill>
                  <a:srgbClr val="800000"/>
                </a:solidFill>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giả</a:t>
            </a:r>
            <a:r>
              <a:rPr lang="en-US" altLang="en-US" sz="2400" b="1" dirty="0">
                <a:solidFill>
                  <a:srgbClr val="800000"/>
                </a:solidFill>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đã</a:t>
            </a:r>
            <a:r>
              <a:rPr lang="en-US" altLang="en-US" sz="2400" b="1" dirty="0">
                <a:solidFill>
                  <a:srgbClr val="800000"/>
                </a:solidFill>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đưa</a:t>
            </a:r>
            <a:r>
              <a:rPr lang="en-US" altLang="en-US" sz="2400" b="1" dirty="0">
                <a:solidFill>
                  <a:srgbClr val="800000"/>
                </a:solidFill>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ra</a:t>
            </a:r>
            <a:r>
              <a:rPr lang="en-US" altLang="en-US" sz="2400" b="1" dirty="0">
                <a:solidFill>
                  <a:srgbClr val="800000"/>
                </a:solidFill>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những</a:t>
            </a:r>
            <a:r>
              <a:rPr lang="en-US" altLang="en-US" sz="2400" b="1" dirty="0">
                <a:solidFill>
                  <a:srgbClr val="800000"/>
                </a:solidFill>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chứng</a:t>
            </a:r>
            <a:r>
              <a:rPr lang="en-US" altLang="en-US" sz="2400" b="1" dirty="0">
                <a:solidFill>
                  <a:srgbClr val="800000"/>
                </a:solidFill>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cứ</a:t>
            </a:r>
            <a:r>
              <a:rPr lang="en-US" altLang="en-US" sz="2400" b="1" dirty="0">
                <a:solidFill>
                  <a:srgbClr val="800000"/>
                </a:solidFill>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nào</a:t>
            </a:r>
            <a:r>
              <a:rPr lang="en-US" altLang="en-US" sz="2400" b="1" dirty="0">
                <a:solidFill>
                  <a:srgbClr val="800000"/>
                </a:solidFill>
                <a:latin typeface="Times New Roman" pitchFamily="18" charset="0"/>
                <a:cs typeface="Times New Roman" pitchFamily="18" charset="0"/>
              </a:rPr>
              <a:t>?</a:t>
            </a:r>
          </a:p>
        </p:txBody>
      </p:sp>
      <p:sp>
        <p:nvSpPr>
          <p:cNvPr id="55299" name="AutoShape 3">
            <a:extLst>
              <a:ext uri="{FF2B5EF4-FFF2-40B4-BE49-F238E27FC236}">
                <a16:creationId xmlns:a16="http://schemas.microsoft.com/office/drawing/2014/main" xmlns="" id="{18EF61EA-15C6-4D36-ACF2-7F76CDBF6901}"/>
              </a:ext>
            </a:extLst>
          </p:cNvPr>
          <p:cNvSpPr>
            <a:spLocks noGrp="1" noChangeArrowheads="1"/>
          </p:cNvSpPr>
          <p:nvPr>
            <p:ph sz="half" idx="1"/>
          </p:nvPr>
        </p:nvSpPr>
        <p:spPr>
          <a:xfrm>
            <a:off x="271463" y="1216025"/>
            <a:ext cx="4572000" cy="3276600"/>
          </a:xfrm>
          <a:prstGeom prst="downArrowCallout">
            <a:avLst>
              <a:gd name="adj1" fmla="val 30814"/>
              <a:gd name="adj2" fmla="val 30814"/>
              <a:gd name="adj3" fmla="val 16667"/>
              <a:gd name="adj4" fmla="val 66667"/>
            </a:avLst>
          </a:prstGeom>
          <a:solidFill>
            <a:schemeClr val="tx2">
              <a:lumMod val="60000"/>
              <a:lumOff val="40000"/>
            </a:schemeClr>
          </a:solidFill>
          <a:extLst>
            <a:ext uri="{91240B29-F687-4F45-9708-019B960494DF}">
              <a14:hiddenLine xmlns:a14="http://schemas.microsoft.com/office/drawing/2010/main" xmlns="" w="9525">
                <a:solidFill>
                  <a:schemeClr val="tx1"/>
                </a:solidFill>
                <a:miter lim="800000"/>
                <a:headEnd type="none" w="med" len="med"/>
                <a:tailEnd type="none" w="med" len="med"/>
              </a14:hiddenLine>
            </a:ext>
          </a:extLst>
        </p:spPr>
        <p:txBody>
          <a:bodyPr/>
          <a:lstStyle/>
          <a:p>
            <a:pPr marL="0" indent="0" algn="just" eaLnBrk="1" hangingPunct="1">
              <a:lnSpc>
                <a:spcPct val="80000"/>
              </a:lnSpc>
              <a:buFont typeface="Arial" panose="020B0604020202020204" pitchFamily="34" charset="0"/>
              <a:buNone/>
            </a:pPr>
            <a:r>
              <a:rPr lang="en-US" altLang="en-US" sz="2200" b="1" dirty="0">
                <a:solidFill>
                  <a:schemeClr val="bg1"/>
                </a:solidFill>
                <a:latin typeface="Times New Roman" pitchFamily="18" charset="0"/>
                <a:cs typeface="Times New Roman" pitchFamily="18" charset="0"/>
              </a:rPr>
              <a:t>380 </a:t>
            </a:r>
            <a:r>
              <a:rPr lang="en-US" altLang="en-US" sz="2200" b="1" dirty="0" err="1">
                <a:solidFill>
                  <a:schemeClr val="bg1"/>
                </a:solidFill>
                <a:latin typeface="Times New Roman" pitchFamily="18" charset="0"/>
                <a:cs typeface="Times New Roman" pitchFamily="18" charset="0"/>
              </a:rPr>
              <a:t>triệu</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năm</a:t>
            </a:r>
            <a:r>
              <a:rPr lang="en-US" altLang="en-US" sz="2200" b="1" dirty="0">
                <a:solidFill>
                  <a:schemeClr val="bg1"/>
                </a:solidFill>
                <a:latin typeface="Times New Roman" pitchFamily="18" charset="0"/>
                <a:cs typeface="Times New Roman" pitchFamily="18" charset="0"/>
              </a:rPr>
              <a:t> con </a:t>
            </a:r>
            <a:r>
              <a:rPr lang="en-US" altLang="en-US" sz="2200" b="1" dirty="0" err="1">
                <a:solidFill>
                  <a:schemeClr val="bg1"/>
                </a:solidFill>
                <a:latin typeface="Times New Roman" pitchFamily="18" charset="0"/>
                <a:cs typeface="Times New Roman" pitchFamily="18" charset="0"/>
              </a:rPr>
              <a:t>bướm</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mới</a:t>
            </a:r>
            <a:r>
              <a:rPr lang="en-US" altLang="en-US" sz="2200" b="1" dirty="0">
                <a:solidFill>
                  <a:schemeClr val="bg1"/>
                </a:solidFill>
                <a:latin typeface="Times New Roman" pitchFamily="18" charset="0"/>
                <a:cs typeface="Times New Roman" pitchFamily="18" charset="0"/>
              </a:rPr>
              <a:t> bay </a:t>
            </a:r>
            <a:r>
              <a:rPr lang="en-US" altLang="en-US" sz="2200" b="1" dirty="0" err="1">
                <a:solidFill>
                  <a:schemeClr val="bg1"/>
                </a:solidFill>
                <a:latin typeface="Times New Roman" pitchFamily="18" charset="0"/>
                <a:cs typeface="Times New Roman" pitchFamily="18" charset="0"/>
              </a:rPr>
              <a:t>được</a:t>
            </a:r>
            <a:endParaRPr lang="en-US" altLang="en-US" sz="2200" b="1" dirty="0">
              <a:solidFill>
                <a:schemeClr val="bg1"/>
              </a:solidFill>
              <a:latin typeface="Times New Roman" pitchFamily="18" charset="0"/>
              <a:cs typeface="Times New Roman" pitchFamily="18" charset="0"/>
            </a:endParaRPr>
          </a:p>
          <a:p>
            <a:pPr marL="0" indent="0" algn="just" eaLnBrk="1" hangingPunct="1">
              <a:lnSpc>
                <a:spcPct val="80000"/>
              </a:lnSpc>
              <a:buFont typeface="Arial" panose="020B0604020202020204" pitchFamily="34" charset="0"/>
              <a:buNone/>
            </a:pPr>
            <a:r>
              <a:rPr lang="en-US" altLang="en-US" sz="2200" b="1" dirty="0">
                <a:solidFill>
                  <a:schemeClr val="bg1"/>
                </a:solidFill>
                <a:latin typeface="Times New Roman" pitchFamily="18" charset="0"/>
                <a:cs typeface="Times New Roman" pitchFamily="18" charset="0"/>
              </a:rPr>
              <a:t>180 </a:t>
            </a:r>
            <a:r>
              <a:rPr lang="en-US" altLang="en-US" sz="2200" b="1" dirty="0" err="1">
                <a:solidFill>
                  <a:schemeClr val="bg1"/>
                </a:solidFill>
                <a:latin typeface="Times New Roman" pitchFamily="18" charset="0"/>
                <a:cs typeface="Times New Roman" pitchFamily="18" charset="0"/>
              </a:rPr>
              <a:t>triệu</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năm</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bông</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hồng</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mới</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nở</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chỉ</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để</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làm</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đẹp</a:t>
            </a:r>
            <a:endParaRPr lang="en-US" altLang="en-US" sz="2200" b="1" dirty="0">
              <a:solidFill>
                <a:schemeClr val="bg1"/>
              </a:solidFill>
              <a:latin typeface="Times New Roman" pitchFamily="18" charset="0"/>
              <a:cs typeface="Times New Roman" pitchFamily="18" charset="0"/>
            </a:endParaRPr>
          </a:p>
          <a:p>
            <a:pPr marL="0" indent="0" algn="just" eaLnBrk="1" hangingPunct="1">
              <a:lnSpc>
                <a:spcPct val="80000"/>
              </a:lnSpc>
              <a:buFont typeface="Arial" panose="020B0604020202020204" pitchFamily="34" charset="0"/>
              <a:buNone/>
            </a:pPr>
            <a:r>
              <a:rPr lang="en-US" altLang="en-US" sz="2200" b="1" dirty="0" err="1">
                <a:solidFill>
                  <a:schemeClr val="bg1"/>
                </a:solidFill>
                <a:latin typeface="Times New Roman" pitchFamily="18" charset="0"/>
                <a:cs typeface="Times New Roman" pitchFamily="18" charset="0"/>
              </a:rPr>
              <a:t>Trải</a:t>
            </a:r>
            <a:r>
              <a:rPr lang="en-US" altLang="en-US" sz="2200" b="1" dirty="0">
                <a:solidFill>
                  <a:schemeClr val="bg1"/>
                </a:solidFill>
                <a:latin typeface="Times New Roman" pitchFamily="18" charset="0"/>
                <a:cs typeface="Times New Roman" pitchFamily="18" charset="0"/>
              </a:rPr>
              <a:t> qua 4 </a:t>
            </a:r>
            <a:r>
              <a:rPr lang="en-US" altLang="en-US" sz="2200" b="1" dirty="0" err="1">
                <a:solidFill>
                  <a:schemeClr val="bg1"/>
                </a:solidFill>
                <a:latin typeface="Times New Roman" pitchFamily="18" charset="0"/>
                <a:cs typeface="Times New Roman" pitchFamily="18" charset="0"/>
              </a:rPr>
              <a:t>kỉ</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điạ</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chất</a:t>
            </a:r>
            <a:r>
              <a:rPr lang="en-US" altLang="en-US" sz="2200" b="1" dirty="0">
                <a:solidFill>
                  <a:schemeClr val="bg1"/>
                </a:solidFill>
                <a:latin typeface="Times New Roman" pitchFamily="18" charset="0"/>
                <a:cs typeface="Times New Roman" pitchFamily="18" charset="0"/>
              </a:rPr>
              <a:t> con </a:t>
            </a:r>
            <a:r>
              <a:rPr lang="en-US" altLang="en-US" sz="2200" b="1" dirty="0" err="1">
                <a:solidFill>
                  <a:schemeClr val="bg1"/>
                </a:solidFill>
                <a:latin typeface="Times New Roman" pitchFamily="18" charset="0"/>
                <a:cs typeface="Times New Roman" pitchFamily="18" charset="0"/>
              </a:rPr>
              <a:t>người</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mới</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hát</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được</a:t>
            </a:r>
            <a:r>
              <a:rPr lang="en-US" altLang="en-US" sz="2200" b="1" dirty="0">
                <a:solidFill>
                  <a:schemeClr val="bg1"/>
                </a:solidFill>
                <a:latin typeface="Times New Roman" pitchFamily="18" charset="0"/>
                <a:cs typeface="Times New Roman" pitchFamily="18" charset="0"/>
              </a:rPr>
              <a:t> hay </a:t>
            </a:r>
            <a:r>
              <a:rPr lang="en-US" altLang="en-US" sz="2200" b="1" dirty="0" err="1">
                <a:solidFill>
                  <a:schemeClr val="bg1"/>
                </a:solidFill>
                <a:latin typeface="Times New Roman" pitchFamily="18" charset="0"/>
                <a:cs typeface="Times New Roman" pitchFamily="18" charset="0"/>
              </a:rPr>
              <a:t>hơn</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chim</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và</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mới</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chết</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vì</a:t>
            </a:r>
            <a:r>
              <a:rPr lang="en-US" altLang="en-US" sz="2200" b="1" dirty="0">
                <a:solidFill>
                  <a:schemeClr val="bg1"/>
                </a:solidFill>
                <a:latin typeface="Times New Roman" pitchFamily="18" charset="0"/>
                <a:cs typeface="Times New Roman" pitchFamily="18" charset="0"/>
              </a:rPr>
              <a:t> </a:t>
            </a:r>
            <a:r>
              <a:rPr lang="en-US" altLang="en-US" sz="2200" b="1" dirty="0" err="1">
                <a:solidFill>
                  <a:schemeClr val="bg1"/>
                </a:solidFill>
                <a:latin typeface="Times New Roman" pitchFamily="18" charset="0"/>
                <a:cs typeface="Times New Roman" pitchFamily="18" charset="0"/>
              </a:rPr>
              <a:t>yêu</a:t>
            </a:r>
            <a:endParaRPr lang="en-US" altLang="en-US" sz="2200" b="1" dirty="0">
              <a:solidFill>
                <a:schemeClr val="bg1"/>
              </a:solidFill>
              <a:latin typeface="Times New Roman" pitchFamily="18" charset="0"/>
              <a:cs typeface="Times New Roman" pitchFamily="18" charset="0"/>
            </a:endParaRPr>
          </a:p>
        </p:txBody>
      </p:sp>
      <p:sp>
        <p:nvSpPr>
          <p:cNvPr id="55300" name="AutoShape 4">
            <a:extLst>
              <a:ext uri="{FF2B5EF4-FFF2-40B4-BE49-F238E27FC236}">
                <a16:creationId xmlns:a16="http://schemas.microsoft.com/office/drawing/2014/main" xmlns="" id="{1B08027F-83E4-4659-BF4F-E0434A651993}"/>
              </a:ext>
            </a:extLst>
          </p:cNvPr>
          <p:cNvSpPr>
            <a:spLocks noChangeArrowheads="1"/>
          </p:cNvSpPr>
          <p:nvPr/>
        </p:nvSpPr>
        <p:spPr bwMode="auto">
          <a:xfrm>
            <a:off x="904875" y="169863"/>
            <a:ext cx="3124200" cy="1057275"/>
          </a:xfrm>
          <a:prstGeom prst="downArrowCallout">
            <a:avLst>
              <a:gd name="adj1" fmla="val 85256"/>
              <a:gd name="adj2" fmla="val 85256"/>
              <a:gd name="adj3" fmla="val 16667"/>
              <a:gd name="adj4" fmla="val 66667"/>
            </a:avLst>
          </a:prstGeom>
          <a:solidFill>
            <a:schemeClr val="tx2">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b="1" dirty="0" err="1">
                <a:solidFill>
                  <a:srgbClr val="FFFF00"/>
                </a:solidFill>
                <a:latin typeface="Times New Roman" pitchFamily="18" charset="0"/>
                <a:cs typeface="Times New Roman" pitchFamily="18" charset="0"/>
              </a:rPr>
              <a:t>Sự</a:t>
            </a:r>
            <a:r>
              <a:rPr lang="en-US" altLang="en-US" sz="2000" b="1" dirty="0">
                <a:solidFill>
                  <a:srgbClr val="FFFF00"/>
                </a:solidFill>
                <a:latin typeface="Times New Roman" pitchFamily="18" charset="0"/>
                <a:cs typeface="Times New Roman" pitchFamily="18" charset="0"/>
              </a:rPr>
              <a:t> </a:t>
            </a:r>
            <a:r>
              <a:rPr lang="en-US" altLang="en-US" sz="2000" b="1" dirty="0" err="1">
                <a:solidFill>
                  <a:srgbClr val="FFFF00"/>
                </a:solidFill>
                <a:latin typeface="Times New Roman" pitchFamily="18" charset="0"/>
                <a:cs typeface="Times New Roman" pitchFamily="18" charset="0"/>
              </a:rPr>
              <a:t>tiến</a:t>
            </a:r>
            <a:r>
              <a:rPr lang="en-US" altLang="en-US" sz="2000" b="1" dirty="0">
                <a:solidFill>
                  <a:srgbClr val="FFFF00"/>
                </a:solidFill>
                <a:latin typeface="Times New Roman" pitchFamily="18" charset="0"/>
                <a:cs typeface="Times New Roman" pitchFamily="18" charset="0"/>
              </a:rPr>
              <a:t> </a:t>
            </a:r>
            <a:r>
              <a:rPr lang="en-US" altLang="en-US" sz="2000" b="1" dirty="0" err="1">
                <a:solidFill>
                  <a:srgbClr val="FFFF00"/>
                </a:solidFill>
                <a:latin typeface="Times New Roman" pitchFamily="18" charset="0"/>
                <a:cs typeface="Times New Roman" pitchFamily="18" charset="0"/>
              </a:rPr>
              <a:t>hóa</a:t>
            </a:r>
            <a:r>
              <a:rPr lang="en-US" altLang="en-US" sz="2000" b="1" dirty="0">
                <a:solidFill>
                  <a:srgbClr val="FFFF00"/>
                </a:solidFill>
                <a:latin typeface="Times New Roman" pitchFamily="18" charset="0"/>
                <a:cs typeface="Times New Roman" pitchFamily="18" charset="0"/>
              </a:rPr>
              <a:t> </a:t>
            </a:r>
            <a:r>
              <a:rPr lang="en-US" altLang="en-US" sz="2000" b="1" dirty="0" err="1">
                <a:solidFill>
                  <a:srgbClr val="FFFF00"/>
                </a:solidFill>
                <a:latin typeface="Times New Roman" pitchFamily="18" charset="0"/>
                <a:cs typeface="Times New Roman" pitchFamily="18" charset="0"/>
              </a:rPr>
              <a:t>của</a:t>
            </a:r>
            <a:r>
              <a:rPr lang="en-US" altLang="en-US" sz="2000" b="1" dirty="0">
                <a:solidFill>
                  <a:srgbClr val="FFFF00"/>
                </a:solidFill>
                <a:latin typeface="Times New Roman" pitchFamily="18" charset="0"/>
                <a:cs typeface="Times New Roman" pitchFamily="18" charset="0"/>
              </a:rPr>
              <a:t> </a:t>
            </a:r>
            <a:r>
              <a:rPr lang="en-US" altLang="en-US" sz="2000" b="1" dirty="0" err="1">
                <a:solidFill>
                  <a:srgbClr val="FFFF00"/>
                </a:solidFill>
                <a:latin typeface="Times New Roman" pitchFamily="18" charset="0"/>
                <a:cs typeface="Times New Roman" pitchFamily="18" charset="0"/>
              </a:rPr>
              <a:t>tự</a:t>
            </a:r>
            <a:r>
              <a:rPr lang="en-US" altLang="en-US" sz="2000" b="1" dirty="0">
                <a:solidFill>
                  <a:srgbClr val="FFFF00"/>
                </a:solidFill>
                <a:latin typeface="Times New Roman" pitchFamily="18" charset="0"/>
                <a:cs typeface="Times New Roman" pitchFamily="18" charset="0"/>
              </a:rPr>
              <a:t> </a:t>
            </a:r>
            <a:r>
              <a:rPr lang="en-US" altLang="en-US" sz="2000" b="1" dirty="0" err="1">
                <a:solidFill>
                  <a:srgbClr val="FFFF00"/>
                </a:solidFill>
                <a:latin typeface="Times New Roman" pitchFamily="18" charset="0"/>
                <a:cs typeface="Times New Roman" pitchFamily="18" charset="0"/>
              </a:rPr>
              <a:t>nhiên</a:t>
            </a:r>
            <a:r>
              <a:rPr lang="en-US" altLang="en-US" sz="2000" b="1" dirty="0">
                <a:solidFill>
                  <a:srgbClr val="FFFF00"/>
                </a:solidFill>
                <a:latin typeface="Times New Roman" pitchFamily="18" charset="0"/>
                <a:cs typeface="Times New Roman" pitchFamily="18" charset="0"/>
              </a:rPr>
              <a:t> </a:t>
            </a:r>
            <a:r>
              <a:rPr lang="en-US" altLang="en-US" sz="2000" b="1" dirty="0" err="1">
                <a:solidFill>
                  <a:srgbClr val="FFFF00"/>
                </a:solidFill>
                <a:latin typeface="Times New Roman" pitchFamily="18" charset="0"/>
                <a:cs typeface="Times New Roman" pitchFamily="18" charset="0"/>
              </a:rPr>
              <a:t>và</a:t>
            </a:r>
            <a:r>
              <a:rPr lang="en-US" altLang="en-US" sz="2000" b="1" dirty="0">
                <a:solidFill>
                  <a:srgbClr val="FFFF00"/>
                </a:solidFill>
                <a:latin typeface="Times New Roman" pitchFamily="18" charset="0"/>
                <a:cs typeface="Times New Roman" pitchFamily="18" charset="0"/>
              </a:rPr>
              <a:t> con </a:t>
            </a:r>
            <a:r>
              <a:rPr lang="en-US" altLang="en-US" sz="2000" b="1" dirty="0" err="1">
                <a:solidFill>
                  <a:srgbClr val="FFFF00"/>
                </a:solidFill>
                <a:latin typeface="Times New Roman" pitchFamily="18" charset="0"/>
                <a:cs typeface="Times New Roman" pitchFamily="18" charset="0"/>
              </a:rPr>
              <a:t>người</a:t>
            </a:r>
            <a:endParaRPr lang="en-US" altLang="en-US" sz="2000" b="1" dirty="0">
              <a:solidFill>
                <a:srgbClr val="FFFF00"/>
              </a:solidFill>
              <a:latin typeface="Times New Roman" pitchFamily="18" charset="0"/>
              <a:cs typeface="Times New Roman" pitchFamily="18" charset="0"/>
            </a:endParaRPr>
          </a:p>
        </p:txBody>
      </p:sp>
      <p:sp>
        <p:nvSpPr>
          <p:cNvPr id="55301" name="Text Box 5">
            <a:extLst>
              <a:ext uri="{FF2B5EF4-FFF2-40B4-BE49-F238E27FC236}">
                <a16:creationId xmlns:a16="http://schemas.microsoft.com/office/drawing/2014/main" xmlns="" id="{73ED3F79-1CC1-47E2-BCC1-500215E5BD65}"/>
              </a:ext>
            </a:extLst>
          </p:cNvPr>
          <p:cNvSpPr txBox="1">
            <a:spLocks noChangeArrowheads="1"/>
          </p:cNvSpPr>
          <p:nvPr/>
        </p:nvSpPr>
        <p:spPr bwMode="auto">
          <a:xfrm>
            <a:off x="828675" y="4437063"/>
            <a:ext cx="3048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dirty="0" err="1">
                <a:solidFill>
                  <a:schemeClr val="hlink"/>
                </a:solidFill>
                <a:latin typeface="Times New Roman" pitchFamily="18" charset="0"/>
                <a:cs typeface="Times New Roman" pitchFamily="18" charset="0"/>
              </a:rPr>
              <a:t>Quá</a:t>
            </a:r>
            <a:r>
              <a:rPr lang="en-US" altLang="en-US" sz="2400" b="1" dirty="0">
                <a:solidFill>
                  <a:schemeClr val="hlink"/>
                </a:solidFill>
                <a:latin typeface="Times New Roman" pitchFamily="18" charset="0"/>
                <a:cs typeface="Times New Roman" pitchFamily="18" charset="0"/>
              </a:rPr>
              <a:t> </a:t>
            </a:r>
            <a:r>
              <a:rPr lang="en-US" altLang="en-US" sz="2400" b="1" dirty="0" err="1">
                <a:solidFill>
                  <a:schemeClr val="hlink"/>
                </a:solidFill>
                <a:latin typeface="Times New Roman" pitchFamily="18" charset="0"/>
                <a:cs typeface="Times New Roman" pitchFamily="18" charset="0"/>
              </a:rPr>
              <a:t>trình</a:t>
            </a:r>
            <a:r>
              <a:rPr lang="en-US" altLang="en-US" sz="2400" b="1" dirty="0">
                <a:solidFill>
                  <a:schemeClr val="hlink"/>
                </a:solidFill>
                <a:latin typeface="Times New Roman" pitchFamily="18" charset="0"/>
                <a:cs typeface="Times New Roman" pitchFamily="18" charset="0"/>
              </a:rPr>
              <a:t> </a:t>
            </a:r>
            <a:r>
              <a:rPr lang="en-US" altLang="en-US" sz="2400" b="1" dirty="0" err="1">
                <a:solidFill>
                  <a:schemeClr val="hlink"/>
                </a:solidFill>
                <a:latin typeface="Times New Roman" pitchFamily="18" charset="0"/>
                <a:cs typeface="Times New Roman" pitchFamily="18" charset="0"/>
              </a:rPr>
              <a:t>lâu</a:t>
            </a:r>
            <a:r>
              <a:rPr lang="en-US" altLang="en-US" sz="2400" b="1" dirty="0">
                <a:solidFill>
                  <a:schemeClr val="hlink"/>
                </a:solidFill>
                <a:latin typeface="Times New Roman" pitchFamily="18" charset="0"/>
                <a:cs typeface="Times New Roman" pitchFamily="18" charset="0"/>
              </a:rPr>
              <a:t> </a:t>
            </a:r>
            <a:r>
              <a:rPr lang="en-US" altLang="en-US" sz="2400" b="1" dirty="0" err="1">
                <a:solidFill>
                  <a:schemeClr val="hlink"/>
                </a:solidFill>
                <a:latin typeface="Times New Roman" pitchFamily="18" charset="0"/>
                <a:cs typeface="Times New Roman" pitchFamily="18" charset="0"/>
              </a:rPr>
              <a:t>dài</a:t>
            </a:r>
            <a:endParaRPr lang="en-US" altLang="en-US" sz="2400" b="1" dirty="0">
              <a:solidFill>
                <a:schemeClr val="hlink"/>
              </a:solidFill>
              <a:latin typeface="Times New Roman" pitchFamily="18" charset="0"/>
              <a:cs typeface="Times New Roman" pitchFamily="18" charset="0"/>
            </a:endParaRPr>
          </a:p>
        </p:txBody>
      </p:sp>
      <p:sp>
        <p:nvSpPr>
          <p:cNvPr id="55302" name="Text Box 6">
            <a:extLst>
              <a:ext uri="{FF2B5EF4-FFF2-40B4-BE49-F238E27FC236}">
                <a16:creationId xmlns:a16="http://schemas.microsoft.com/office/drawing/2014/main" xmlns="" id="{7FFFDA28-0A15-4C92-A72D-4281638CB025}"/>
              </a:ext>
            </a:extLst>
          </p:cNvPr>
          <p:cNvSpPr txBox="1">
            <a:spLocks noChangeArrowheads="1"/>
          </p:cNvSpPr>
          <p:nvPr/>
        </p:nvSpPr>
        <p:spPr bwMode="auto">
          <a:xfrm>
            <a:off x="6238875" y="4437063"/>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dirty="0" err="1">
                <a:solidFill>
                  <a:schemeClr val="hlink"/>
                </a:solidFill>
                <a:latin typeface="Times New Roman" pitchFamily="18" charset="0"/>
                <a:cs typeface="Times New Roman" pitchFamily="18" charset="0"/>
              </a:rPr>
              <a:t>Thời</a:t>
            </a:r>
            <a:r>
              <a:rPr lang="en-US" altLang="en-US" sz="2400" b="1" dirty="0">
                <a:solidFill>
                  <a:schemeClr val="hlink"/>
                </a:solidFill>
                <a:latin typeface="Times New Roman" pitchFamily="18" charset="0"/>
                <a:cs typeface="Times New Roman" pitchFamily="18" charset="0"/>
              </a:rPr>
              <a:t> </a:t>
            </a:r>
            <a:r>
              <a:rPr lang="en-US" altLang="en-US" sz="2400" b="1" dirty="0" err="1">
                <a:solidFill>
                  <a:schemeClr val="hlink"/>
                </a:solidFill>
                <a:latin typeface="Times New Roman" pitchFamily="18" charset="0"/>
                <a:cs typeface="Times New Roman" pitchFamily="18" charset="0"/>
              </a:rPr>
              <a:t>gian</a:t>
            </a:r>
            <a:r>
              <a:rPr lang="en-US" altLang="en-US" sz="2400" b="1" dirty="0">
                <a:solidFill>
                  <a:schemeClr val="hlink"/>
                </a:solidFill>
                <a:latin typeface="Times New Roman" pitchFamily="18" charset="0"/>
                <a:cs typeface="Times New Roman" pitchFamily="18" charset="0"/>
              </a:rPr>
              <a:t> </a:t>
            </a:r>
            <a:r>
              <a:rPr lang="en-US" altLang="en-US" sz="2400" b="1" dirty="0" err="1">
                <a:solidFill>
                  <a:schemeClr val="hlink"/>
                </a:solidFill>
                <a:latin typeface="Times New Roman" pitchFamily="18" charset="0"/>
                <a:cs typeface="Times New Roman" pitchFamily="18" charset="0"/>
              </a:rPr>
              <a:t>ngắn</a:t>
            </a:r>
            <a:endParaRPr lang="en-US" altLang="en-US" sz="2400" b="1" dirty="0">
              <a:solidFill>
                <a:schemeClr val="hlink"/>
              </a:solidFill>
              <a:latin typeface="Times New Roman" pitchFamily="18" charset="0"/>
              <a:cs typeface="Times New Roman" pitchFamily="18" charset="0"/>
            </a:endParaRPr>
          </a:p>
        </p:txBody>
      </p:sp>
      <p:grpSp>
        <p:nvGrpSpPr>
          <p:cNvPr id="55303" name="Group 7">
            <a:extLst>
              <a:ext uri="{FF2B5EF4-FFF2-40B4-BE49-F238E27FC236}">
                <a16:creationId xmlns:a16="http://schemas.microsoft.com/office/drawing/2014/main" xmlns="" id="{3F187D2D-7BF9-48D1-A410-4BA64600A7D3}"/>
              </a:ext>
            </a:extLst>
          </p:cNvPr>
          <p:cNvGrpSpPr>
            <a:grpSpLocks/>
          </p:cNvGrpSpPr>
          <p:nvPr/>
        </p:nvGrpSpPr>
        <p:grpSpPr bwMode="auto">
          <a:xfrm>
            <a:off x="3495675" y="4665663"/>
            <a:ext cx="2895600" cy="635000"/>
            <a:chOff x="2256" y="3264"/>
            <a:chExt cx="1672" cy="351"/>
          </a:xfrm>
        </p:grpSpPr>
        <p:sp>
          <p:nvSpPr>
            <p:cNvPr id="14350" name="Line 8">
              <a:extLst>
                <a:ext uri="{FF2B5EF4-FFF2-40B4-BE49-F238E27FC236}">
                  <a16:creationId xmlns:a16="http://schemas.microsoft.com/office/drawing/2014/main" xmlns="" id="{9FAC977C-AB8A-47DA-9467-F60347E64EF1}"/>
                </a:ext>
              </a:extLst>
            </p:cNvPr>
            <p:cNvSpPr>
              <a:spLocks noChangeShapeType="1"/>
            </p:cNvSpPr>
            <p:nvPr/>
          </p:nvSpPr>
          <p:spPr bwMode="auto">
            <a:xfrm flipH="1">
              <a:off x="2256" y="3264"/>
              <a:ext cx="1584" cy="0"/>
            </a:xfrm>
            <a:prstGeom prst="line">
              <a:avLst/>
            </a:prstGeom>
            <a:noFill/>
            <a:ln w="38100">
              <a:solidFill>
                <a:srgbClr val="66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351" name="Text Box 9">
              <a:extLst>
                <a:ext uri="{FF2B5EF4-FFF2-40B4-BE49-F238E27FC236}">
                  <a16:creationId xmlns:a16="http://schemas.microsoft.com/office/drawing/2014/main" xmlns="" id="{47D4F925-FF24-4350-800E-7E45B45EB9EB}"/>
                </a:ext>
              </a:extLst>
            </p:cNvPr>
            <p:cNvSpPr txBox="1">
              <a:spLocks noChangeArrowheads="1"/>
            </p:cNvSpPr>
            <p:nvPr/>
          </p:nvSpPr>
          <p:spPr bwMode="auto">
            <a:xfrm>
              <a:off x="2448" y="3360"/>
              <a:ext cx="1480" cy="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dirty="0" err="1">
                  <a:solidFill>
                    <a:srgbClr val="800000"/>
                  </a:solidFill>
                  <a:latin typeface="Times New Roman" pitchFamily="18" charset="0"/>
                  <a:cs typeface="Times New Roman" pitchFamily="18" charset="0"/>
                </a:rPr>
                <a:t>Bấm</a:t>
              </a:r>
              <a:r>
                <a:rPr lang="en-US" altLang="en-US" sz="2400" b="1" dirty="0">
                  <a:solidFill>
                    <a:srgbClr val="800000"/>
                  </a:solidFill>
                  <a:latin typeface="Times New Roman" pitchFamily="18" charset="0"/>
                  <a:cs typeface="Times New Roman" pitchFamily="18" charset="0"/>
                </a:rPr>
                <a:t> </a:t>
              </a:r>
              <a:r>
                <a:rPr lang="en-US" altLang="en-US" sz="2400" b="1" dirty="0" err="1">
                  <a:solidFill>
                    <a:srgbClr val="800000"/>
                  </a:solidFill>
                  <a:latin typeface="Times New Roman" pitchFamily="18" charset="0"/>
                  <a:cs typeface="Times New Roman" pitchFamily="18" charset="0"/>
                </a:rPr>
                <a:t>nút</a:t>
              </a:r>
              <a:r>
                <a:rPr lang="en-US" altLang="en-US" sz="2400" b="1" dirty="0">
                  <a:solidFill>
                    <a:srgbClr val="800000"/>
                  </a:solidFill>
                  <a:latin typeface="Times New Roman" pitchFamily="18" charset="0"/>
                  <a:cs typeface="Times New Roman" pitchFamily="18" charset="0"/>
                </a:rPr>
                <a:t> 1 </a:t>
              </a:r>
              <a:r>
                <a:rPr lang="en-US" altLang="en-US" sz="2400" b="1" dirty="0" err="1">
                  <a:solidFill>
                    <a:srgbClr val="800000"/>
                  </a:solidFill>
                  <a:latin typeface="Times New Roman" pitchFamily="18" charset="0"/>
                  <a:cs typeface="Times New Roman" pitchFamily="18" charset="0"/>
                </a:rPr>
                <a:t>cái</a:t>
              </a:r>
              <a:endParaRPr lang="en-US" altLang="en-US" sz="2400" b="1" dirty="0">
                <a:solidFill>
                  <a:srgbClr val="800000"/>
                </a:solidFill>
                <a:latin typeface="Times New Roman" pitchFamily="18" charset="0"/>
                <a:cs typeface="Times New Roman" pitchFamily="18" charset="0"/>
              </a:endParaRPr>
            </a:p>
          </p:txBody>
        </p:sp>
      </p:grpSp>
      <p:sp>
        <p:nvSpPr>
          <p:cNvPr id="55306" name="AutoShape 10">
            <a:extLst>
              <a:ext uri="{FF2B5EF4-FFF2-40B4-BE49-F238E27FC236}">
                <a16:creationId xmlns:a16="http://schemas.microsoft.com/office/drawing/2014/main" xmlns="" id="{20BDFB5D-7D69-421C-AB15-D7DA8D408EC5}"/>
              </a:ext>
            </a:extLst>
          </p:cNvPr>
          <p:cNvSpPr>
            <a:spLocks noChangeArrowheads="1"/>
          </p:cNvSpPr>
          <p:nvPr/>
        </p:nvSpPr>
        <p:spPr bwMode="auto">
          <a:xfrm>
            <a:off x="5705475" y="157163"/>
            <a:ext cx="3124200" cy="1055687"/>
          </a:xfrm>
          <a:prstGeom prst="downArrowCallout">
            <a:avLst>
              <a:gd name="adj1" fmla="val 85384"/>
              <a:gd name="adj2" fmla="val 85384"/>
              <a:gd name="adj3" fmla="val 16667"/>
              <a:gd name="adj4" fmla="val 66667"/>
            </a:avLst>
          </a:prstGeom>
          <a:solidFill>
            <a:schemeClr val="tx2">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b="1" dirty="0" err="1">
                <a:solidFill>
                  <a:srgbClr val="FFFF00"/>
                </a:solidFill>
                <a:latin typeface="Times New Roman" pitchFamily="18" charset="0"/>
                <a:cs typeface="Times New Roman" pitchFamily="18" charset="0"/>
              </a:rPr>
              <a:t>Sự</a:t>
            </a:r>
            <a:r>
              <a:rPr lang="en-US" altLang="en-US" sz="2000" b="1" dirty="0">
                <a:solidFill>
                  <a:srgbClr val="FFFF00"/>
                </a:solidFill>
                <a:latin typeface="Times New Roman" pitchFamily="18" charset="0"/>
                <a:cs typeface="Times New Roman" pitchFamily="18" charset="0"/>
              </a:rPr>
              <a:t> </a:t>
            </a:r>
            <a:r>
              <a:rPr lang="en-US" altLang="en-US" sz="2000" b="1" dirty="0" err="1">
                <a:solidFill>
                  <a:srgbClr val="FFFF00"/>
                </a:solidFill>
                <a:latin typeface="Times New Roman" pitchFamily="18" charset="0"/>
                <a:cs typeface="Times New Roman" pitchFamily="18" charset="0"/>
              </a:rPr>
              <a:t>phát</a:t>
            </a:r>
            <a:r>
              <a:rPr lang="en-US" altLang="en-US" sz="2000" b="1" dirty="0">
                <a:solidFill>
                  <a:srgbClr val="FFFF00"/>
                </a:solidFill>
                <a:latin typeface="Times New Roman" pitchFamily="18" charset="0"/>
                <a:cs typeface="Times New Roman" pitchFamily="18" charset="0"/>
              </a:rPr>
              <a:t> </a:t>
            </a:r>
            <a:r>
              <a:rPr lang="en-US" altLang="en-US" sz="2000" b="1" dirty="0" err="1">
                <a:solidFill>
                  <a:srgbClr val="FFFF00"/>
                </a:solidFill>
                <a:latin typeface="Times New Roman" pitchFamily="18" charset="0"/>
                <a:cs typeface="Times New Roman" pitchFamily="18" charset="0"/>
              </a:rPr>
              <a:t>triển</a:t>
            </a:r>
            <a:r>
              <a:rPr lang="en-US" altLang="en-US" sz="2000" b="1" dirty="0">
                <a:solidFill>
                  <a:srgbClr val="FFFF00"/>
                </a:solidFill>
                <a:latin typeface="Times New Roman" pitchFamily="18" charset="0"/>
                <a:cs typeface="Times New Roman" pitchFamily="18" charset="0"/>
              </a:rPr>
              <a:t> </a:t>
            </a:r>
            <a:r>
              <a:rPr lang="en-US" altLang="en-US" sz="2000" b="1" dirty="0" err="1">
                <a:solidFill>
                  <a:srgbClr val="FFFF00"/>
                </a:solidFill>
                <a:latin typeface="Times New Roman" pitchFamily="18" charset="0"/>
                <a:cs typeface="Times New Roman" pitchFamily="18" charset="0"/>
              </a:rPr>
              <a:t>của</a:t>
            </a:r>
            <a:r>
              <a:rPr lang="en-US" altLang="en-US" sz="2000" b="1" dirty="0">
                <a:solidFill>
                  <a:srgbClr val="FFFF00"/>
                </a:solidFill>
                <a:latin typeface="Times New Roman" pitchFamily="18" charset="0"/>
                <a:cs typeface="Times New Roman" pitchFamily="18" charset="0"/>
              </a:rPr>
              <a:t>       </a:t>
            </a:r>
            <a:r>
              <a:rPr lang="en-US" altLang="en-US" sz="2000" b="1" dirty="0" err="1">
                <a:solidFill>
                  <a:srgbClr val="FFFF00"/>
                </a:solidFill>
                <a:latin typeface="Times New Roman" pitchFamily="18" charset="0"/>
                <a:cs typeface="Times New Roman" pitchFamily="18" charset="0"/>
              </a:rPr>
              <a:t>khoa</a:t>
            </a:r>
            <a:r>
              <a:rPr lang="en-US" altLang="en-US" sz="2000" b="1" dirty="0">
                <a:solidFill>
                  <a:srgbClr val="FFFF00"/>
                </a:solidFill>
                <a:latin typeface="Times New Roman" pitchFamily="18" charset="0"/>
                <a:cs typeface="Times New Roman" pitchFamily="18" charset="0"/>
              </a:rPr>
              <a:t> </a:t>
            </a:r>
            <a:r>
              <a:rPr lang="en-US" altLang="en-US" sz="2000" b="1" dirty="0" err="1">
                <a:solidFill>
                  <a:srgbClr val="FFFF00"/>
                </a:solidFill>
                <a:latin typeface="Times New Roman" pitchFamily="18" charset="0"/>
                <a:cs typeface="Times New Roman" pitchFamily="18" charset="0"/>
              </a:rPr>
              <a:t>học</a:t>
            </a:r>
            <a:r>
              <a:rPr lang="en-US" altLang="en-US" sz="2000" b="1" dirty="0">
                <a:solidFill>
                  <a:srgbClr val="FFFF00"/>
                </a:solidFill>
                <a:latin typeface="Times New Roman" pitchFamily="18" charset="0"/>
                <a:cs typeface="Times New Roman" pitchFamily="18" charset="0"/>
              </a:rPr>
              <a:t> </a:t>
            </a:r>
            <a:r>
              <a:rPr lang="en-US" altLang="en-US" sz="2000" b="1" dirty="0" err="1">
                <a:solidFill>
                  <a:srgbClr val="FFFF00"/>
                </a:solidFill>
                <a:latin typeface="Times New Roman" pitchFamily="18" charset="0"/>
                <a:cs typeface="Times New Roman" pitchFamily="18" charset="0"/>
              </a:rPr>
              <a:t>và</a:t>
            </a:r>
            <a:r>
              <a:rPr lang="en-US" altLang="en-US" sz="2000" b="1" dirty="0">
                <a:solidFill>
                  <a:srgbClr val="FFFF00"/>
                </a:solidFill>
                <a:latin typeface="Times New Roman" pitchFamily="18" charset="0"/>
                <a:cs typeface="Times New Roman" pitchFamily="18" charset="0"/>
              </a:rPr>
              <a:t> </a:t>
            </a:r>
            <a:r>
              <a:rPr lang="en-US" altLang="en-US" sz="2000" b="1" dirty="0" err="1">
                <a:solidFill>
                  <a:srgbClr val="FFFF00"/>
                </a:solidFill>
                <a:latin typeface="Times New Roman" pitchFamily="18" charset="0"/>
                <a:cs typeface="Times New Roman" pitchFamily="18" charset="0"/>
              </a:rPr>
              <a:t>trí</a:t>
            </a:r>
            <a:r>
              <a:rPr lang="en-US" altLang="en-US" sz="2000" b="1" dirty="0">
                <a:solidFill>
                  <a:srgbClr val="FFFF00"/>
                </a:solidFill>
                <a:latin typeface="Times New Roman" pitchFamily="18" charset="0"/>
                <a:cs typeface="Times New Roman" pitchFamily="18" charset="0"/>
              </a:rPr>
              <a:t> </a:t>
            </a:r>
            <a:r>
              <a:rPr lang="en-US" altLang="en-US" sz="2000" b="1" dirty="0" err="1">
                <a:solidFill>
                  <a:srgbClr val="FFFF00"/>
                </a:solidFill>
                <a:latin typeface="Times New Roman" pitchFamily="18" charset="0"/>
                <a:cs typeface="Times New Roman" pitchFamily="18" charset="0"/>
              </a:rPr>
              <a:t>tuệ</a:t>
            </a:r>
            <a:endParaRPr lang="en-US" altLang="en-US" sz="2000" b="1" dirty="0">
              <a:solidFill>
                <a:srgbClr val="FFFF00"/>
              </a:solidFill>
              <a:latin typeface="Times New Roman" pitchFamily="18" charset="0"/>
              <a:cs typeface="Times New Roman" pitchFamily="18" charset="0"/>
            </a:endParaRPr>
          </a:p>
        </p:txBody>
      </p:sp>
      <p:sp>
        <p:nvSpPr>
          <p:cNvPr id="55307" name="AutoShape 11">
            <a:extLst>
              <a:ext uri="{FF2B5EF4-FFF2-40B4-BE49-F238E27FC236}">
                <a16:creationId xmlns:a16="http://schemas.microsoft.com/office/drawing/2014/main" xmlns="" id="{D73EE5E2-750E-4E03-AF78-5980BB3B2931}"/>
              </a:ext>
            </a:extLst>
          </p:cNvPr>
          <p:cNvSpPr>
            <a:spLocks noChangeArrowheads="1"/>
          </p:cNvSpPr>
          <p:nvPr/>
        </p:nvSpPr>
        <p:spPr bwMode="auto">
          <a:xfrm>
            <a:off x="4908550" y="1160463"/>
            <a:ext cx="4073525" cy="3276600"/>
          </a:xfrm>
          <a:prstGeom prst="downArrowCallout">
            <a:avLst>
              <a:gd name="adj1" fmla="val 27326"/>
              <a:gd name="adj2" fmla="val 27326"/>
              <a:gd name="adj3" fmla="val 16667"/>
              <a:gd name="adj4" fmla="val 66667"/>
            </a:avLst>
          </a:prstGeom>
          <a:solidFill>
            <a:schemeClr val="tx2">
              <a:lumMod val="60000"/>
              <a:lumOff val="4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spcBef>
                <a:spcPct val="20000"/>
              </a:spcBef>
              <a:buClr>
                <a:schemeClr val="tx2"/>
              </a:buClr>
              <a:buSzPct val="115000"/>
              <a:defRPr/>
            </a:pP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Thế</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nhưng</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ngày</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nay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khoa</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học</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và</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trí</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tuệ</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chỉ</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cần</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bấm</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nút</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một</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cái</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là</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cả</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qúa</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trình</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tiến</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hóa</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lại</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trở</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về</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với</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điểm</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xuất</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phát</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của</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200" b="1" dirty="0" err="1">
                <a:solidFill>
                  <a:schemeClr val="bg1"/>
                </a:solidFill>
                <a:effectLst>
                  <a:outerShdw blurRad="38100" dist="38100" dir="2700000" algn="tl">
                    <a:srgbClr val="000000"/>
                  </a:outerShdw>
                </a:effectLst>
                <a:latin typeface="Times New Roman" pitchFamily="18" charset="0"/>
                <a:cs typeface="Times New Roman" pitchFamily="18" charset="0"/>
              </a:rPr>
              <a:t>nó</a:t>
            </a:r>
            <a:r>
              <a:rPr lang="en-US" sz="2200" b="1" dirty="0">
                <a:solidFill>
                  <a:schemeClr val="bg1"/>
                </a:solidFill>
                <a:effectLst>
                  <a:outerShdw blurRad="38100" dist="38100" dir="2700000" algn="tl">
                    <a:srgbClr val="000000"/>
                  </a:outerShdw>
                </a:effectLst>
                <a:latin typeface="Times New Roman" pitchFamily="18" charset="0"/>
                <a:cs typeface="Times New Roman" pitchFamily="18" charset="0"/>
              </a:rPr>
              <a:t>.</a:t>
            </a:r>
          </a:p>
        </p:txBody>
      </p:sp>
      <p:grpSp>
        <p:nvGrpSpPr>
          <p:cNvPr id="55308" name="Group 12">
            <a:extLst>
              <a:ext uri="{FF2B5EF4-FFF2-40B4-BE49-F238E27FC236}">
                <a16:creationId xmlns:a16="http://schemas.microsoft.com/office/drawing/2014/main" xmlns="" id="{CBDD0A1C-3243-49B6-963C-05AA0B37537B}"/>
              </a:ext>
            </a:extLst>
          </p:cNvPr>
          <p:cNvGrpSpPr>
            <a:grpSpLocks/>
          </p:cNvGrpSpPr>
          <p:nvPr/>
        </p:nvGrpSpPr>
        <p:grpSpPr bwMode="auto">
          <a:xfrm>
            <a:off x="1584022" y="4791605"/>
            <a:ext cx="7245653" cy="1123865"/>
            <a:chOff x="1166" y="3250"/>
            <a:chExt cx="4498" cy="879"/>
          </a:xfrm>
        </p:grpSpPr>
        <p:sp>
          <p:nvSpPr>
            <p:cNvPr id="14348" name="AutoShape 13">
              <a:extLst>
                <a:ext uri="{FF2B5EF4-FFF2-40B4-BE49-F238E27FC236}">
                  <a16:creationId xmlns:a16="http://schemas.microsoft.com/office/drawing/2014/main" xmlns="" id="{7B4E0092-5321-4253-8D9F-8F087D3A0592}"/>
                </a:ext>
              </a:extLst>
            </p:cNvPr>
            <p:cNvSpPr>
              <a:spLocks noChangeArrowheads="1"/>
            </p:cNvSpPr>
            <p:nvPr/>
          </p:nvSpPr>
          <p:spPr bwMode="auto">
            <a:xfrm>
              <a:off x="1488" y="3696"/>
              <a:ext cx="4176" cy="399"/>
            </a:xfrm>
            <a:prstGeom prst="roundRect">
              <a:avLst>
                <a:gd name="adj" fmla="val 16667"/>
              </a:avLst>
            </a:prstGeom>
            <a:solidFill>
              <a:schemeClr val="tx1"/>
            </a:solidFill>
            <a:ln w="381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None/>
              </a:pPr>
              <a:r>
                <a:rPr lang="en-US" altLang="en-US" sz="2400" b="1" dirty="0" err="1">
                  <a:solidFill>
                    <a:schemeClr val="bg1"/>
                  </a:solidFill>
                  <a:latin typeface="Times New Roman" pitchFamily="18" charset="0"/>
                  <a:cs typeface="Times New Roman" pitchFamily="18" charset="0"/>
                </a:rPr>
                <a:t>Đưa</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Trái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đất</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trở</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về</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với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điểm</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xuất</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phát</a:t>
              </a:r>
              <a:r>
                <a:rPr lang="en-US" altLang="en-US" sz="2400" b="1" dirty="0">
                  <a:solidFill>
                    <a:schemeClr val="bg1"/>
                  </a:solidFill>
                  <a:latin typeface="Times New Roman" pitchFamily="18" charset="0"/>
                  <a:cs typeface="Times New Roman" pitchFamily="18" charset="0"/>
                </a:rPr>
                <a:t> .</a:t>
              </a:r>
            </a:p>
          </p:txBody>
        </p:sp>
        <p:sp>
          <p:nvSpPr>
            <p:cNvPr id="14349" name="AutoShape 14">
              <a:extLst>
                <a:ext uri="{FF2B5EF4-FFF2-40B4-BE49-F238E27FC236}">
                  <a16:creationId xmlns:a16="http://schemas.microsoft.com/office/drawing/2014/main" xmlns="" id="{CCFA169D-BEA7-4112-A466-278A5474D679}"/>
                </a:ext>
              </a:extLst>
            </p:cNvPr>
            <p:cNvSpPr>
              <a:spLocks noChangeArrowheads="1"/>
            </p:cNvSpPr>
            <p:nvPr/>
          </p:nvSpPr>
          <p:spPr bwMode="auto">
            <a:xfrm rot="19438293">
              <a:off x="1166" y="3250"/>
              <a:ext cx="275" cy="879"/>
            </a:xfrm>
            <a:prstGeom prst="curvedRightArrow">
              <a:avLst>
                <a:gd name="adj1" fmla="val 75368"/>
                <a:gd name="adj2" fmla="val 15073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14347" name="Rectangle 1">
            <a:extLst>
              <a:ext uri="{FF2B5EF4-FFF2-40B4-BE49-F238E27FC236}">
                <a16:creationId xmlns:a16="http://schemas.microsoft.com/office/drawing/2014/main" xmlns="" id="{26599109-4956-4E2A-BA17-C33CF9D85821}"/>
              </a:ext>
            </a:extLst>
          </p:cNvPr>
          <p:cNvSpPr>
            <a:spLocks noChangeArrowheads="1"/>
          </p:cNvSpPr>
          <p:nvPr/>
        </p:nvSpPr>
        <p:spPr bwMode="auto">
          <a:xfrm>
            <a:off x="180975" y="5951538"/>
            <a:ext cx="8801100"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buClr>
                <a:schemeClr val="folHlink"/>
              </a:buClr>
              <a:buSzPct val="60000"/>
              <a:buFont typeface="Wingdings" panose="05000000000000000000" pitchFamily="2" charset="2"/>
              <a:buNone/>
            </a:pPr>
            <a:r>
              <a:rPr lang="en-US" altLang="en-US" sz="2400" b="1" dirty="0">
                <a:solidFill>
                  <a:srgbClr val="C00000"/>
                </a:solidFill>
                <a:latin typeface="Times New Roman" pitchFamily="18" charset="0"/>
                <a:cs typeface="Times New Roman" pitchFamily="18" charset="0"/>
                <a:sym typeface="Wingdings" panose="05000000000000000000" pitchFamily="2" charset="2"/>
              </a:rPr>
              <a:t> </a:t>
            </a:r>
            <a:r>
              <a:rPr lang="en-US" altLang="en-US" sz="2400" b="1" dirty="0" err="1">
                <a:solidFill>
                  <a:srgbClr val="C00000"/>
                </a:solidFill>
                <a:latin typeface="Times New Roman" pitchFamily="18" charset="0"/>
                <a:cs typeface="Times New Roman" pitchFamily="18" charset="0"/>
              </a:rPr>
              <a:t>Chiến</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tranh</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hạt</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nhân</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nổ</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ra</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không</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chỉ</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tiêu</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diệt</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nhân</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loại</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mà</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còn</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tiêu</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hủy</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mọi</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sự</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sống</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trên</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trái</a:t>
            </a: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đất</a:t>
            </a:r>
            <a:r>
              <a:rPr lang="en-US" altLang="en-US" sz="2400" b="1" dirty="0">
                <a:solidFill>
                  <a:srgbClr val="C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blinds(horizontal)">
                                      <p:cBhvr>
                                        <p:cTn id="7" dur="5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5298"/>
                                        </p:tgtEl>
                                      </p:cBhvr>
                                    </p:animEffect>
                                    <p:set>
                                      <p:cBhvr>
                                        <p:cTn id="12" dur="1" fill="hold">
                                          <p:stCondLst>
                                            <p:cond delay="499"/>
                                          </p:stCondLst>
                                        </p:cTn>
                                        <p:tgtEl>
                                          <p:spTgt spid="5529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5300"/>
                                        </p:tgtEl>
                                        <p:attrNameLst>
                                          <p:attrName>style.visibility</p:attrName>
                                        </p:attrNameLst>
                                      </p:cBhvr>
                                      <p:to>
                                        <p:strVal val="visible"/>
                                      </p:to>
                                    </p:set>
                                    <p:animEffect transition="in" filter="box(in)">
                                      <p:cBhvr>
                                        <p:cTn id="17" dur="500"/>
                                        <p:tgtEl>
                                          <p:spTgt spid="5530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5306"/>
                                        </p:tgtEl>
                                        <p:attrNameLst>
                                          <p:attrName>style.visibility</p:attrName>
                                        </p:attrNameLst>
                                      </p:cBhvr>
                                      <p:to>
                                        <p:strVal val="visible"/>
                                      </p:to>
                                    </p:set>
                                    <p:animEffect transition="in" filter="box(in)">
                                      <p:cBhvr>
                                        <p:cTn id="20" dur="500"/>
                                        <p:tgtEl>
                                          <p:spTgt spid="5530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5299">
                                            <p:bg/>
                                          </p:spTgt>
                                        </p:tgtEl>
                                        <p:attrNameLst>
                                          <p:attrName>style.visibility</p:attrName>
                                        </p:attrNameLst>
                                      </p:cBhvr>
                                      <p:to>
                                        <p:strVal val="visible"/>
                                      </p:to>
                                    </p:set>
                                    <p:animEffect transition="in" filter="blinds(horizontal)">
                                      <p:cBhvr>
                                        <p:cTn id="25" dur="500"/>
                                        <p:tgtEl>
                                          <p:spTgt spid="55299">
                                            <p:bg/>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30" dur="500"/>
                                        <p:tgtEl>
                                          <p:spTgt spid="55299">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5299">
                                            <p:txEl>
                                              <p:pRg st="1" end="1"/>
                                            </p:txEl>
                                          </p:spTgt>
                                        </p:tgtEl>
                                        <p:attrNameLst>
                                          <p:attrName>style.visibility</p:attrName>
                                        </p:attrNameLst>
                                      </p:cBhvr>
                                      <p:to>
                                        <p:strVal val="visible"/>
                                      </p:to>
                                    </p:set>
                                    <p:animEffect transition="in" filter="blinds(horizontal)">
                                      <p:cBhvr>
                                        <p:cTn id="35" dur="500"/>
                                        <p:tgtEl>
                                          <p:spTgt spid="55299">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5299">
                                            <p:txEl>
                                              <p:pRg st="2" end="2"/>
                                            </p:txEl>
                                          </p:spTgt>
                                        </p:tgtEl>
                                        <p:attrNameLst>
                                          <p:attrName>style.visibility</p:attrName>
                                        </p:attrNameLst>
                                      </p:cBhvr>
                                      <p:to>
                                        <p:strVal val="visible"/>
                                      </p:to>
                                    </p:set>
                                    <p:animEffect transition="in" filter="blinds(horizontal)">
                                      <p:cBhvr>
                                        <p:cTn id="40" dur="500"/>
                                        <p:tgtEl>
                                          <p:spTgt spid="55299">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5307"/>
                                        </p:tgtEl>
                                        <p:attrNameLst>
                                          <p:attrName>style.visibility</p:attrName>
                                        </p:attrNameLst>
                                      </p:cBhvr>
                                      <p:to>
                                        <p:strVal val="visible"/>
                                      </p:to>
                                    </p:set>
                                    <p:animEffect transition="in" filter="blinds(horizontal)">
                                      <p:cBhvr>
                                        <p:cTn id="45" dur="500"/>
                                        <p:tgtEl>
                                          <p:spTgt spid="5530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55301"/>
                                        </p:tgtEl>
                                        <p:attrNameLst>
                                          <p:attrName>style.visibility</p:attrName>
                                        </p:attrNameLst>
                                      </p:cBhvr>
                                      <p:to>
                                        <p:strVal val="visible"/>
                                      </p:to>
                                    </p:set>
                                    <p:animEffect transition="in" filter="blinds(horizontal)">
                                      <p:cBhvr>
                                        <p:cTn id="50" dur="500"/>
                                        <p:tgtEl>
                                          <p:spTgt spid="5530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5302"/>
                                        </p:tgtEl>
                                        <p:attrNameLst>
                                          <p:attrName>style.visibility</p:attrName>
                                        </p:attrNameLst>
                                      </p:cBhvr>
                                      <p:to>
                                        <p:strVal val="visible"/>
                                      </p:to>
                                    </p:set>
                                    <p:animEffect transition="in" filter="blinds(horizontal)">
                                      <p:cBhvr>
                                        <p:cTn id="55" dur="500"/>
                                        <p:tgtEl>
                                          <p:spTgt spid="5530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nodeType="clickEffect">
                                  <p:stCondLst>
                                    <p:cond delay="0"/>
                                  </p:stCondLst>
                                  <p:childTnLst>
                                    <p:set>
                                      <p:cBhvr>
                                        <p:cTn id="59" dur="1" fill="hold">
                                          <p:stCondLst>
                                            <p:cond delay="0"/>
                                          </p:stCondLst>
                                        </p:cTn>
                                        <p:tgtEl>
                                          <p:spTgt spid="55303"/>
                                        </p:tgtEl>
                                        <p:attrNameLst>
                                          <p:attrName>style.visibility</p:attrName>
                                        </p:attrNameLst>
                                      </p:cBhvr>
                                      <p:to>
                                        <p:strVal val="visible"/>
                                      </p:to>
                                    </p:set>
                                    <p:animEffect transition="in" filter="box(in)">
                                      <p:cBhvr>
                                        <p:cTn id="60" dur="500"/>
                                        <p:tgtEl>
                                          <p:spTgt spid="5530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nodeType="clickEffect">
                                  <p:stCondLst>
                                    <p:cond delay="0"/>
                                  </p:stCondLst>
                                  <p:childTnLst>
                                    <p:set>
                                      <p:cBhvr>
                                        <p:cTn id="64" dur="1" fill="hold">
                                          <p:stCondLst>
                                            <p:cond delay="0"/>
                                          </p:stCondLst>
                                        </p:cTn>
                                        <p:tgtEl>
                                          <p:spTgt spid="55308"/>
                                        </p:tgtEl>
                                        <p:attrNameLst>
                                          <p:attrName>style.visibility</p:attrName>
                                        </p:attrNameLst>
                                      </p:cBhvr>
                                      <p:to>
                                        <p:strVal val="visible"/>
                                      </p:to>
                                    </p:set>
                                    <p:animEffect transition="in" filter="box(in)">
                                      <p:cBhvr>
                                        <p:cTn id="65" dur="500"/>
                                        <p:tgtEl>
                                          <p:spTgt spid="55308"/>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4347"/>
                                        </p:tgtEl>
                                        <p:attrNameLst>
                                          <p:attrName>style.visibility</p:attrName>
                                        </p:attrNameLst>
                                      </p:cBhvr>
                                      <p:to>
                                        <p:strVal val="visible"/>
                                      </p:to>
                                    </p:set>
                                    <p:anim calcmode="lin" valueType="num">
                                      <p:cBhvr additive="base">
                                        <p:cTn id="70" dur="500" fill="hold"/>
                                        <p:tgtEl>
                                          <p:spTgt spid="14347"/>
                                        </p:tgtEl>
                                        <p:attrNameLst>
                                          <p:attrName>ppt_x</p:attrName>
                                        </p:attrNameLst>
                                      </p:cBhvr>
                                      <p:tavLst>
                                        <p:tav tm="0">
                                          <p:val>
                                            <p:strVal val="#ppt_x"/>
                                          </p:val>
                                        </p:tav>
                                        <p:tav tm="100000">
                                          <p:val>
                                            <p:strVal val="#ppt_x"/>
                                          </p:val>
                                        </p:tav>
                                      </p:tavLst>
                                    </p:anim>
                                    <p:anim calcmode="lin" valueType="num">
                                      <p:cBhvr additive="base">
                                        <p:cTn id="71"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8" grpId="1"/>
      <p:bldP spid="55299" grpId="0" build="p" animBg="1"/>
      <p:bldP spid="55300" grpId="0" animBg="1"/>
      <p:bldP spid="55301" grpId="0"/>
      <p:bldP spid="55302" grpId="0"/>
      <p:bldP spid="55306" grpId="0" animBg="1"/>
      <p:bldP spid="55307" grpId="0" animBg="1"/>
      <p:bldP spid="143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a:extLst>
              <a:ext uri="{FF2B5EF4-FFF2-40B4-BE49-F238E27FC236}">
                <a16:creationId xmlns:a16="http://schemas.microsoft.com/office/drawing/2014/main" xmlns="" id="{C39D6E52-13FE-4273-A3AF-B6AD57599E7A}"/>
              </a:ext>
            </a:extLst>
          </p:cNvPr>
          <p:cNvSpPr txBox="1">
            <a:spLocks noChangeArrowheads="1"/>
          </p:cNvSpPr>
          <p:nvPr/>
        </p:nvSpPr>
        <p:spPr bwMode="auto">
          <a:xfrm>
            <a:off x="3962400" y="2362200"/>
            <a:ext cx="4419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latin typeface="Tahoma" panose="020B0604030504040204" pitchFamily="34" charset="0"/>
            </a:endParaRPr>
          </a:p>
        </p:txBody>
      </p:sp>
      <p:sp>
        <p:nvSpPr>
          <p:cNvPr id="68617" name="Text Box 9">
            <a:extLst>
              <a:ext uri="{FF2B5EF4-FFF2-40B4-BE49-F238E27FC236}">
                <a16:creationId xmlns:a16="http://schemas.microsoft.com/office/drawing/2014/main" xmlns="" id="{1F3B352A-4223-441A-AAB9-9BBC0164C50A}"/>
              </a:ext>
            </a:extLst>
          </p:cNvPr>
          <p:cNvSpPr txBox="1">
            <a:spLocks noChangeArrowheads="1"/>
          </p:cNvSpPr>
          <p:nvPr/>
        </p:nvSpPr>
        <p:spPr bwMode="auto">
          <a:xfrm>
            <a:off x="3200400" y="381000"/>
            <a:ext cx="4800600"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None/>
            </a:pPr>
            <a:r>
              <a:rPr lang="en-US" altLang="en-US" sz="3200" b="1" dirty="0">
                <a:solidFill>
                  <a:srgbClr val="002060"/>
                </a:solidFill>
                <a:latin typeface="Times New Roman" pitchFamily="18" charset="0"/>
                <a:cs typeface="Times New Roman" pitchFamily="18" charset="0"/>
              </a:rPr>
              <a:t>4.  </a:t>
            </a:r>
            <a:r>
              <a:rPr lang="en-US" altLang="en-US" sz="3200" b="1" dirty="0" err="1">
                <a:solidFill>
                  <a:srgbClr val="002060"/>
                </a:solidFill>
                <a:latin typeface="Times New Roman" pitchFamily="18" charset="0"/>
                <a:cs typeface="Times New Roman" pitchFamily="18" charset="0"/>
              </a:rPr>
              <a:t>Nhiệm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vụ</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đấu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tranh</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ngăn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chặn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chiến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tranh</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hạt</a:t>
            </a:r>
            <a:r>
              <a:rPr lang="en-US" altLang="en-US" sz="3200" b="1" dirty="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nhân</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và</a:t>
            </a:r>
            <a:r>
              <a:rPr lang="en-US" altLang="en-US" sz="3200" b="1" dirty="0" smtClean="0">
                <a:solidFill>
                  <a:srgbClr val="002060"/>
                </a:solidFill>
                <a:latin typeface="Times New Roman" pitchFamily="18" charset="0"/>
                <a:cs typeface="Times New Roman" pitchFamily="18" charset="0"/>
              </a:rPr>
              <a:t> </a:t>
            </a:r>
            <a:r>
              <a:rPr lang="vi-VN" altLang="en-US" sz="3200" b="1" dirty="0" smtClean="0">
                <a:solidFill>
                  <a:srgbClr val="002060"/>
                </a:solidFill>
                <a:latin typeface="Times New Roman" pitchFamily="18" charset="0"/>
                <a:cs typeface="Times New Roman" pitchFamily="18" charset="0"/>
              </a:rPr>
              <a:t>đề</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nghị</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của</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tác</a:t>
            </a:r>
            <a:r>
              <a:rPr lang="en-US" altLang="en-US" sz="3200" b="1" dirty="0" smtClean="0">
                <a:solidFill>
                  <a:srgbClr val="002060"/>
                </a:solidFill>
                <a:latin typeface="Times New Roman" pitchFamily="18" charset="0"/>
                <a:cs typeface="Times New Roman" pitchFamily="18" charset="0"/>
              </a:rPr>
              <a:t> </a:t>
            </a:r>
            <a:r>
              <a:rPr lang="en-US" altLang="en-US" sz="3200" b="1" dirty="0" err="1" smtClean="0">
                <a:solidFill>
                  <a:srgbClr val="002060"/>
                </a:solidFill>
                <a:latin typeface="Times New Roman" pitchFamily="18" charset="0"/>
                <a:cs typeface="Times New Roman" pitchFamily="18" charset="0"/>
              </a:rPr>
              <a:t>giả</a:t>
            </a:r>
            <a:r>
              <a:rPr lang="en-US" altLang="en-US" sz="3200" b="1" dirty="0" smtClean="0">
                <a:solidFill>
                  <a:srgbClr val="002060"/>
                </a:solidFill>
                <a:latin typeface="Times New Roman" pitchFamily="18" charset="0"/>
                <a:cs typeface="Times New Roman" pitchFamily="18" charset="0"/>
              </a:rPr>
              <a:t>:</a:t>
            </a:r>
            <a:endParaRPr lang="en-US" altLang="en-US" sz="3200" b="1" dirty="0">
              <a:solidFill>
                <a:srgbClr val="002060"/>
              </a:solidFill>
              <a:latin typeface="Times New Roman" pitchFamily="18" charset="0"/>
              <a:cs typeface="Times New Roman" pitchFamily="18" charset="0"/>
            </a:endParaRPr>
          </a:p>
        </p:txBody>
      </p:sp>
      <p:grpSp>
        <p:nvGrpSpPr>
          <p:cNvPr id="15368" name="Group 2">
            <a:extLst>
              <a:ext uri="{FF2B5EF4-FFF2-40B4-BE49-F238E27FC236}">
                <a16:creationId xmlns:a16="http://schemas.microsoft.com/office/drawing/2014/main" xmlns="" id="{8BDBC8BC-72AE-4DAF-99B4-EFC703AEEE88}"/>
              </a:ext>
            </a:extLst>
          </p:cNvPr>
          <p:cNvGrpSpPr>
            <a:grpSpLocks/>
          </p:cNvGrpSpPr>
          <p:nvPr/>
        </p:nvGrpSpPr>
        <p:grpSpPr bwMode="auto">
          <a:xfrm>
            <a:off x="0" y="0"/>
            <a:ext cx="9144000" cy="6858000"/>
            <a:chOff x="1710" y="1254"/>
            <a:chExt cx="9177" cy="14478"/>
          </a:xfrm>
        </p:grpSpPr>
        <p:sp>
          <p:nvSpPr>
            <p:cNvPr id="15369" name="Freeform 3">
              <a:extLst>
                <a:ext uri="{FF2B5EF4-FFF2-40B4-BE49-F238E27FC236}">
                  <a16:creationId xmlns:a16="http://schemas.microsoft.com/office/drawing/2014/main" xmlns="" id="{FCB2D079-9A89-4D5B-9A06-738034274658}"/>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5370" name="Freeform 4">
              <a:extLst>
                <a:ext uri="{FF2B5EF4-FFF2-40B4-BE49-F238E27FC236}">
                  <a16:creationId xmlns:a16="http://schemas.microsoft.com/office/drawing/2014/main" xmlns="" id="{340CF4AF-8202-4DEC-8986-B3B096D899D3}"/>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5371" name="Freeform 5">
              <a:extLst>
                <a:ext uri="{FF2B5EF4-FFF2-40B4-BE49-F238E27FC236}">
                  <a16:creationId xmlns:a16="http://schemas.microsoft.com/office/drawing/2014/main" xmlns="" id="{AE2BDD64-2C2C-48EA-A088-F9BC6D13706D}"/>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5372" name="Freeform 6">
              <a:extLst>
                <a:ext uri="{FF2B5EF4-FFF2-40B4-BE49-F238E27FC236}">
                  <a16:creationId xmlns:a16="http://schemas.microsoft.com/office/drawing/2014/main" xmlns="" id="{2D17EFA7-4C7E-49D0-9BE9-EA9B4762033D}"/>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5373" name="Freeform 7" descr="Wide upward diagonal">
              <a:extLst>
                <a:ext uri="{FF2B5EF4-FFF2-40B4-BE49-F238E27FC236}">
                  <a16:creationId xmlns:a16="http://schemas.microsoft.com/office/drawing/2014/main" xmlns="" id="{EEFA03D6-938C-4FD1-ABF6-F8BCCDE015A8}"/>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4" name="Freeform 8">
              <a:extLst>
                <a:ext uri="{FF2B5EF4-FFF2-40B4-BE49-F238E27FC236}">
                  <a16:creationId xmlns:a16="http://schemas.microsoft.com/office/drawing/2014/main" xmlns="" id="{B9F7B6FF-D6D3-4BDD-8825-D80BD7D75B3C}"/>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5" name="Freeform 9" descr="Wide upward diagonal">
              <a:extLst>
                <a:ext uri="{FF2B5EF4-FFF2-40B4-BE49-F238E27FC236}">
                  <a16:creationId xmlns:a16="http://schemas.microsoft.com/office/drawing/2014/main" xmlns="" id="{DD40A704-7A55-4BC7-9DA5-8E00CECD3694}"/>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6" name="Freeform 10">
              <a:extLst>
                <a:ext uri="{FF2B5EF4-FFF2-40B4-BE49-F238E27FC236}">
                  <a16:creationId xmlns:a16="http://schemas.microsoft.com/office/drawing/2014/main" xmlns="" id="{639BBD94-8C58-4F08-8CCD-969BFE386CEE}"/>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7" name="Freeform 11" descr="Wide upward diagonal">
              <a:extLst>
                <a:ext uri="{FF2B5EF4-FFF2-40B4-BE49-F238E27FC236}">
                  <a16:creationId xmlns:a16="http://schemas.microsoft.com/office/drawing/2014/main" xmlns="" id="{AC859FD1-FAFA-4146-8675-EB643AA28E77}"/>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8" name="Freeform 12">
              <a:extLst>
                <a:ext uri="{FF2B5EF4-FFF2-40B4-BE49-F238E27FC236}">
                  <a16:creationId xmlns:a16="http://schemas.microsoft.com/office/drawing/2014/main" xmlns="" id="{CE017E52-D092-4AD1-B2B1-FB98E1A76031}"/>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9" name="Freeform 13" descr="Wide upward diagonal">
              <a:extLst>
                <a:ext uri="{FF2B5EF4-FFF2-40B4-BE49-F238E27FC236}">
                  <a16:creationId xmlns:a16="http://schemas.microsoft.com/office/drawing/2014/main" xmlns="" id="{B445C9A6-AB96-42EF-9045-DA10BA4FFC00}"/>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0" name="Freeform 14">
              <a:extLst>
                <a:ext uri="{FF2B5EF4-FFF2-40B4-BE49-F238E27FC236}">
                  <a16:creationId xmlns:a16="http://schemas.microsoft.com/office/drawing/2014/main" xmlns="" id="{1A767E5E-68DA-4756-B816-AAE498EDDFF1}"/>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1" name="Freeform 15">
              <a:extLst>
                <a:ext uri="{FF2B5EF4-FFF2-40B4-BE49-F238E27FC236}">
                  <a16:creationId xmlns:a16="http://schemas.microsoft.com/office/drawing/2014/main" xmlns="" id="{F73E9225-7B25-484D-A69E-CD96397A650A}"/>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2" name="Freeform 16">
              <a:extLst>
                <a:ext uri="{FF2B5EF4-FFF2-40B4-BE49-F238E27FC236}">
                  <a16:creationId xmlns:a16="http://schemas.microsoft.com/office/drawing/2014/main" xmlns="" id="{B81DFDB4-34DB-41FB-A203-B0A4B604AFB2}"/>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3" name="Freeform 17">
              <a:extLst>
                <a:ext uri="{FF2B5EF4-FFF2-40B4-BE49-F238E27FC236}">
                  <a16:creationId xmlns:a16="http://schemas.microsoft.com/office/drawing/2014/main" xmlns="" id="{7960E72B-0A5B-4227-BEF7-198CAD7316AC}"/>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4" name="Freeform 18">
              <a:extLst>
                <a:ext uri="{FF2B5EF4-FFF2-40B4-BE49-F238E27FC236}">
                  <a16:creationId xmlns:a16="http://schemas.microsoft.com/office/drawing/2014/main" xmlns="" id="{1FF42E48-53D0-4749-8BFF-33F4C3900843}"/>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5" name="Freeform 19">
              <a:extLst>
                <a:ext uri="{FF2B5EF4-FFF2-40B4-BE49-F238E27FC236}">
                  <a16:creationId xmlns:a16="http://schemas.microsoft.com/office/drawing/2014/main" xmlns="" id="{B98CA908-A8EB-44D8-9457-05594EACF0A4}"/>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6" name="Freeform 20">
              <a:extLst>
                <a:ext uri="{FF2B5EF4-FFF2-40B4-BE49-F238E27FC236}">
                  <a16:creationId xmlns:a16="http://schemas.microsoft.com/office/drawing/2014/main" xmlns="" id="{D05F2BB4-70F4-4ED8-B06A-47841BCBE20F}"/>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7" name="Freeform 21">
              <a:extLst>
                <a:ext uri="{FF2B5EF4-FFF2-40B4-BE49-F238E27FC236}">
                  <a16:creationId xmlns:a16="http://schemas.microsoft.com/office/drawing/2014/main" xmlns="" id="{0F8A7882-B9B6-4EAB-9FF3-C3096308A33C}"/>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8" name="Freeform 22">
              <a:extLst>
                <a:ext uri="{FF2B5EF4-FFF2-40B4-BE49-F238E27FC236}">
                  <a16:creationId xmlns:a16="http://schemas.microsoft.com/office/drawing/2014/main" xmlns="" id="{2579EC75-2A12-457A-8624-532A0A7091C1}"/>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pic>
        <p:nvPicPr>
          <p:cNvPr id="31" name="Picture 3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1524000"/>
            <a:ext cx="3185853" cy="3200076"/>
          </a:xfrm>
          <a:prstGeom prst="ellipse">
            <a:avLst/>
          </a:prstGeom>
          <a:ln>
            <a:noFill/>
          </a:ln>
          <a:effectLst>
            <a:softEdge rad="112500"/>
          </a:effectLst>
        </p:spPr>
      </p:pic>
      <p:sp>
        <p:nvSpPr>
          <p:cNvPr id="29" name="Rectangle 28"/>
          <p:cNvSpPr>
            <a:spLocks noChangeArrowheads="1"/>
          </p:cNvSpPr>
          <p:nvPr/>
        </p:nvSpPr>
        <p:spPr bwMode="auto">
          <a:xfrm>
            <a:off x="3505200" y="2514600"/>
            <a:ext cx="5410200" cy="954107"/>
          </a:xfrm>
          <a:prstGeom prst="rect">
            <a:avLst/>
          </a:prstGeom>
          <a:noFill/>
          <a:ln w="9525">
            <a:noFill/>
            <a:miter lim="800000"/>
            <a:headEnd/>
            <a:tailEnd/>
          </a:ln>
          <a:effectLst/>
        </p:spPr>
        <p:txBody>
          <a:bodyPr wrap="square">
            <a:spAutoFit/>
          </a:bodyPr>
          <a:lstStyle/>
          <a:p>
            <a:pPr algn="just"/>
            <a:r>
              <a:rPr lang="en-US" altLang="en-US" sz="2800" dirty="0" smtClean="0">
                <a:solidFill>
                  <a:srgbClr val="0070C0"/>
                </a:solidFill>
                <a:latin typeface="Times New Roman" pitchFamily="18" charset="0"/>
                <a:cs typeface="Times New Roman" pitchFamily="18" charset="0"/>
                <a:sym typeface="Wingdings" pitchFamily="2" charset="2"/>
              </a:rPr>
              <a:t>- </a:t>
            </a:r>
            <a:r>
              <a:rPr lang="en-US" altLang="en-US" sz="2800" dirty="0" err="1" smtClean="0">
                <a:solidFill>
                  <a:srgbClr val="0070C0"/>
                </a:solidFill>
                <a:latin typeface="Times New Roman" pitchFamily="18" charset="0"/>
                <a:cs typeface="Times New Roman" pitchFamily="18" charset="0"/>
                <a:sym typeface="Wingdings" pitchFamily="2" charset="2"/>
              </a:rPr>
              <a:t>Nhiệm</a:t>
            </a:r>
            <a:r>
              <a:rPr lang="en-US" altLang="en-US" sz="2800" dirty="0" smtClean="0">
                <a:solidFill>
                  <a:srgbClr val="0070C0"/>
                </a:solidFill>
                <a:latin typeface="Times New Roman" pitchFamily="18" charset="0"/>
                <a:cs typeface="Times New Roman" pitchFamily="18" charset="0"/>
                <a:sym typeface="Wingdings" pitchFamily="2" charset="2"/>
              </a:rPr>
              <a:t> </a:t>
            </a:r>
            <a:r>
              <a:rPr lang="en-US" altLang="en-US" sz="2800" dirty="0" err="1" smtClean="0">
                <a:solidFill>
                  <a:srgbClr val="0070C0"/>
                </a:solidFill>
                <a:latin typeface="Times New Roman" pitchFamily="18" charset="0"/>
                <a:cs typeface="Times New Roman" pitchFamily="18" charset="0"/>
                <a:sym typeface="Wingdings" pitchFamily="2" charset="2"/>
              </a:rPr>
              <a:t>vụ</a:t>
            </a:r>
            <a:r>
              <a:rPr lang="en-US" altLang="en-US" sz="2800" dirty="0">
                <a:solidFill>
                  <a:srgbClr val="0070C0"/>
                </a:solidFill>
                <a:latin typeface="Times New Roman" pitchFamily="18" charset="0"/>
                <a:cs typeface="Times New Roman" pitchFamily="18" charset="0"/>
                <a:sym typeface="Wingdings" pitchFamily="2" charset="2"/>
              </a:rPr>
              <a:t>:</a:t>
            </a:r>
            <a:r>
              <a:rPr lang="en-US" altLang="en-US" sz="2800" dirty="0" smtClean="0">
                <a:solidFill>
                  <a:srgbClr val="0070C0"/>
                </a:solidFill>
                <a:latin typeface="Times New Roman" pitchFamily="18" charset="0"/>
                <a:cs typeface="Times New Roman" pitchFamily="18" charset="0"/>
                <a:sym typeface="Wingdings" pitchFamily="2" charset="2"/>
              </a:rPr>
              <a:t> </a:t>
            </a:r>
            <a:r>
              <a:rPr lang="en-US" altLang="en-US" sz="2800" dirty="0" err="1">
                <a:solidFill>
                  <a:srgbClr val="0070C0"/>
                </a:solidFill>
                <a:latin typeface="Times New Roman" pitchFamily="18" charset="0"/>
                <a:cs typeface="Times New Roman" pitchFamily="18" charset="0"/>
                <a:sym typeface="Wingdings" pitchFamily="2" charset="2"/>
              </a:rPr>
              <a:t>Lên</a:t>
            </a:r>
            <a:r>
              <a:rPr lang="en-US" altLang="en-US" sz="2800" dirty="0">
                <a:solidFill>
                  <a:srgbClr val="0070C0"/>
                </a:solidFill>
                <a:latin typeface="Times New Roman" pitchFamily="18" charset="0"/>
                <a:cs typeface="Times New Roman" pitchFamily="18" charset="0"/>
                <a:sym typeface="Wingdings" pitchFamily="2" charset="2"/>
              </a:rPr>
              <a:t> </a:t>
            </a:r>
            <a:r>
              <a:rPr lang="en-US" altLang="en-US" sz="2800" dirty="0" err="1">
                <a:solidFill>
                  <a:srgbClr val="0070C0"/>
                </a:solidFill>
                <a:latin typeface="Times New Roman" pitchFamily="18" charset="0"/>
                <a:cs typeface="Times New Roman" pitchFamily="18" charset="0"/>
                <a:sym typeface="Wingdings" pitchFamily="2" charset="2"/>
              </a:rPr>
              <a:t>tiếng</a:t>
            </a:r>
            <a:r>
              <a:rPr lang="en-US" altLang="en-US" sz="2800" dirty="0">
                <a:solidFill>
                  <a:srgbClr val="0070C0"/>
                </a:solidFill>
                <a:latin typeface="Times New Roman" pitchFamily="18" charset="0"/>
                <a:cs typeface="Times New Roman" pitchFamily="18" charset="0"/>
                <a:sym typeface="Wingdings" pitchFamily="2" charset="2"/>
              </a:rPr>
              <a:t> </a:t>
            </a:r>
            <a:r>
              <a:rPr lang="en-US" altLang="en-US" sz="2800" dirty="0" err="1">
                <a:solidFill>
                  <a:srgbClr val="0070C0"/>
                </a:solidFill>
                <a:latin typeface="Times New Roman" pitchFamily="18" charset="0"/>
                <a:cs typeface="Times New Roman" pitchFamily="18" charset="0"/>
                <a:sym typeface="Wingdings" pitchFamily="2" charset="2"/>
              </a:rPr>
              <a:t>ngăn</a:t>
            </a:r>
            <a:r>
              <a:rPr lang="en-US" altLang="en-US" sz="2800" dirty="0">
                <a:solidFill>
                  <a:srgbClr val="0070C0"/>
                </a:solidFill>
                <a:latin typeface="Times New Roman" pitchFamily="18" charset="0"/>
                <a:cs typeface="Times New Roman" pitchFamily="18" charset="0"/>
                <a:sym typeface="Wingdings" pitchFamily="2" charset="2"/>
              </a:rPr>
              <a:t> </a:t>
            </a:r>
            <a:r>
              <a:rPr lang="en-US" altLang="en-US" sz="2800" dirty="0" err="1">
                <a:solidFill>
                  <a:srgbClr val="0070C0"/>
                </a:solidFill>
                <a:latin typeface="Times New Roman" pitchFamily="18" charset="0"/>
                <a:cs typeface="Times New Roman" pitchFamily="18" charset="0"/>
                <a:sym typeface="Wingdings" pitchFamily="2" charset="2"/>
              </a:rPr>
              <a:t>chặn</a:t>
            </a:r>
            <a:r>
              <a:rPr lang="en-US" altLang="en-US" sz="2800" dirty="0">
                <a:solidFill>
                  <a:srgbClr val="0070C0"/>
                </a:solidFill>
                <a:latin typeface="Times New Roman" pitchFamily="18" charset="0"/>
                <a:cs typeface="Times New Roman" pitchFamily="18" charset="0"/>
                <a:sym typeface="Wingdings" pitchFamily="2" charset="2"/>
              </a:rPr>
              <a:t> </a:t>
            </a:r>
            <a:r>
              <a:rPr lang="en-US" altLang="en-US" sz="2800" dirty="0" err="1">
                <a:solidFill>
                  <a:srgbClr val="0070C0"/>
                </a:solidFill>
                <a:latin typeface="Times New Roman" pitchFamily="18" charset="0"/>
                <a:cs typeface="Times New Roman" pitchFamily="18" charset="0"/>
                <a:sym typeface="Wingdings" pitchFamily="2" charset="2"/>
              </a:rPr>
              <a:t>nguy</a:t>
            </a:r>
            <a:r>
              <a:rPr lang="en-US" altLang="en-US" sz="2800" dirty="0">
                <a:solidFill>
                  <a:srgbClr val="0070C0"/>
                </a:solidFill>
                <a:latin typeface="Times New Roman" pitchFamily="18" charset="0"/>
                <a:cs typeface="Times New Roman" pitchFamily="18" charset="0"/>
                <a:sym typeface="Wingdings" pitchFamily="2" charset="2"/>
              </a:rPr>
              <a:t> </a:t>
            </a:r>
            <a:r>
              <a:rPr lang="en-US" altLang="en-US" sz="2800" dirty="0" err="1">
                <a:solidFill>
                  <a:srgbClr val="0070C0"/>
                </a:solidFill>
                <a:latin typeface="Times New Roman" pitchFamily="18" charset="0"/>
                <a:cs typeface="Times New Roman" pitchFamily="18" charset="0"/>
                <a:sym typeface="Wingdings" pitchFamily="2" charset="2"/>
              </a:rPr>
              <a:t>cơ</a:t>
            </a:r>
            <a:r>
              <a:rPr lang="en-US" altLang="en-US" sz="2800" dirty="0">
                <a:solidFill>
                  <a:srgbClr val="0070C0"/>
                </a:solidFill>
                <a:latin typeface="Times New Roman" pitchFamily="18" charset="0"/>
                <a:cs typeface="Times New Roman" pitchFamily="18" charset="0"/>
                <a:sym typeface="Wingdings" pitchFamily="2" charset="2"/>
              </a:rPr>
              <a:t> </a:t>
            </a:r>
            <a:r>
              <a:rPr lang="en-US" altLang="en-US" sz="2800" dirty="0" err="1">
                <a:solidFill>
                  <a:srgbClr val="0070C0"/>
                </a:solidFill>
                <a:latin typeface="Times New Roman" pitchFamily="18" charset="0"/>
                <a:cs typeface="Times New Roman" pitchFamily="18" charset="0"/>
                <a:sym typeface="Wingdings" pitchFamily="2" charset="2"/>
              </a:rPr>
              <a:t>chiến</a:t>
            </a:r>
            <a:r>
              <a:rPr lang="en-US" altLang="en-US" sz="2800" dirty="0">
                <a:solidFill>
                  <a:srgbClr val="0070C0"/>
                </a:solidFill>
                <a:latin typeface="Times New Roman" pitchFamily="18" charset="0"/>
                <a:cs typeface="Times New Roman" pitchFamily="18" charset="0"/>
                <a:sym typeface="Wingdings" pitchFamily="2" charset="2"/>
              </a:rPr>
              <a:t> </a:t>
            </a:r>
            <a:r>
              <a:rPr lang="en-US" altLang="en-US" sz="2800" dirty="0" err="1">
                <a:solidFill>
                  <a:srgbClr val="0070C0"/>
                </a:solidFill>
                <a:latin typeface="Times New Roman" pitchFamily="18" charset="0"/>
                <a:cs typeface="Times New Roman" pitchFamily="18" charset="0"/>
                <a:sym typeface="Wingdings" pitchFamily="2" charset="2"/>
              </a:rPr>
              <a:t>tranh</a:t>
            </a:r>
            <a:r>
              <a:rPr lang="en-US" altLang="en-US" sz="2800" dirty="0">
                <a:solidFill>
                  <a:srgbClr val="0070C0"/>
                </a:solidFill>
                <a:latin typeface="Times New Roman" pitchFamily="18" charset="0"/>
                <a:cs typeface="Times New Roman" pitchFamily="18" charset="0"/>
                <a:sym typeface="Wingdings" pitchFamily="2" charset="2"/>
              </a:rPr>
              <a:t> </a:t>
            </a:r>
            <a:r>
              <a:rPr lang="en-US" altLang="en-US" sz="2800" dirty="0" err="1">
                <a:solidFill>
                  <a:srgbClr val="0070C0"/>
                </a:solidFill>
                <a:latin typeface="Times New Roman" pitchFamily="18" charset="0"/>
                <a:cs typeface="Times New Roman" pitchFamily="18" charset="0"/>
                <a:sym typeface="Wingdings" pitchFamily="2" charset="2"/>
              </a:rPr>
              <a:t>hạt</a:t>
            </a:r>
            <a:r>
              <a:rPr lang="en-US" altLang="en-US" sz="2800" dirty="0">
                <a:solidFill>
                  <a:srgbClr val="0070C0"/>
                </a:solidFill>
                <a:latin typeface="Times New Roman" pitchFamily="18" charset="0"/>
                <a:cs typeface="Times New Roman" pitchFamily="18" charset="0"/>
                <a:sym typeface="Wingdings" pitchFamily="2" charset="2"/>
              </a:rPr>
              <a:t> </a:t>
            </a:r>
            <a:r>
              <a:rPr lang="en-US" altLang="en-US" sz="2800" dirty="0" err="1">
                <a:solidFill>
                  <a:srgbClr val="0070C0"/>
                </a:solidFill>
                <a:latin typeface="Times New Roman" pitchFamily="18" charset="0"/>
                <a:cs typeface="Times New Roman" pitchFamily="18" charset="0"/>
                <a:sym typeface="Wingdings" pitchFamily="2" charset="2"/>
              </a:rPr>
              <a:t>nhân</a:t>
            </a:r>
            <a:r>
              <a:rPr lang="en-US" altLang="en-US" sz="2800" dirty="0">
                <a:solidFill>
                  <a:srgbClr val="0070C0"/>
                </a:solidFill>
                <a:latin typeface="Times New Roman" pitchFamily="18" charset="0"/>
                <a:cs typeface="Times New Roman" pitchFamily="18" charset="0"/>
                <a:sym typeface="Wingdings" pitchFamily="2" charset="2"/>
              </a:rPr>
              <a:t>.</a:t>
            </a:r>
          </a:p>
        </p:txBody>
      </p:sp>
      <p:sp>
        <p:nvSpPr>
          <p:cNvPr id="30" name="Text Box 23"/>
          <p:cNvSpPr txBox="1">
            <a:spLocks noChangeArrowheads="1"/>
          </p:cNvSpPr>
          <p:nvPr/>
        </p:nvSpPr>
        <p:spPr bwMode="auto">
          <a:xfrm>
            <a:off x="3124200" y="3581400"/>
            <a:ext cx="56388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defRPr/>
            </a:pPr>
            <a:r>
              <a:rPr lang="en-US" altLang="en-US" sz="2800" kern="0" dirty="0" smtClean="0">
                <a:solidFill>
                  <a:srgbClr val="0070C0"/>
                </a:solidFill>
                <a:latin typeface="Times New Roman" panose="02020603050405020304" pitchFamily="18" charset="0"/>
                <a:cs typeface="Times New Roman" panose="02020603050405020304" pitchFamily="18" charset="0"/>
              </a:rPr>
              <a:t>      -</a:t>
            </a:r>
            <a:r>
              <a:rPr lang="vi-VN" altLang="en-US" sz="2800" kern="0" dirty="0" smtClean="0">
                <a:solidFill>
                  <a:srgbClr val="0070C0"/>
                </a:solidFill>
                <a:latin typeface="Times New Roman" panose="02020603050405020304" pitchFamily="18" charset="0"/>
                <a:cs typeface="Times New Roman" panose="02020603050405020304" pitchFamily="18" charset="0"/>
              </a:rPr>
              <a:t> </a:t>
            </a:r>
            <a:r>
              <a:rPr lang="en-US" altLang="en-US" sz="2800" kern="0" dirty="0" err="1" smtClean="0">
                <a:solidFill>
                  <a:srgbClr val="0070C0"/>
                </a:solidFill>
                <a:latin typeface="Times New Roman" panose="02020603050405020304" pitchFamily="18" charset="0"/>
                <a:cs typeface="Times New Roman" panose="02020603050405020304" pitchFamily="18" charset="0"/>
              </a:rPr>
              <a:t>Đề</a:t>
            </a:r>
            <a:r>
              <a:rPr lang="en-US" altLang="en-US" sz="2800" kern="0" dirty="0" smtClean="0">
                <a:solidFill>
                  <a:srgbClr val="0070C0"/>
                </a:solidFill>
                <a:latin typeface="Times New Roman" panose="02020603050405020304" pitchFamily="18" charset="0"/>
                <a:cs typeface="Times New Roman" panose="02020603050405020304" pitchFamily="18" charset="0"/>
              </a:rPr>
              <a:t> </a:t>
            </a:r>
            <a:r>
              <a:rPr lang="en-US" altLang="en-US" sz="2800" kern="0" dirty="0" err="1" smtClean="0">
                <a:solidFill>
                  <a:srgbClr val="0070C0"/>
                </a:solidFill>
                <a:latin typeface="Times New Roman" panose="02020603050405020304" pitchFamily="18" charset="0"/>
                <a:cs typeface="Times New Roman" panose="02020603050405020304" pitchFamily="18" charset="0"/>
              </a:rPr>
              <a:t>nghị</a:t>
            </a:r>
            <a:r>
              <a:rPr lang="en-US" altLang="en-US" sz="2800" kern="0" dirty="0" smtClean="0">
                <a:solidFill>
                  <a:srgbClr val="0070C0"/>
                </a:solidFill>
                <a:latin typeface="Times New Roman" panose="02020603050405020304" pitchFamily="18" charset="0"/>
                <a:cs typeface="Times New Roman" panose="02020603050405020304" pitchFamily="18" charset="0"/>
              </a:rPr>
              <a:t>: </a:t>
            </a:r>
            <a:r>
              <a:rPr lang="en-US" altLang="en-US" sz="2800" kern="0" dirty="0" err="1" smtClean="0">
                <a:solidFill>
                  <a:srgbClr val="0070C0"/>
                </a:solidFill>
                <a:latin typeface="Times New Roman" panose="02020603050405020304" pitchFamily="18" charset="0"/>
                <a:cs typeface="Times New Roman" panose="02020603050405020304" pitchFamily="18" charset="0"/>
              </a:rPr>
              <a:t>Lập</a:t>
            </a:r>
            <a:r>
              <a:rPr lang="en-US" altLang="en-US" sz="2800" kern="0" dirty="0" smtClean="0">
                <a:solidFill>
                  <a:srgbClr val="0070C0"/>
                </a:solidFill>
                <a:latin typeface="Times New Roman" panose="02020603050405020304" pitchFamily="18" charset="0"/>
                <a:cs typeface="Times New Roman" panose="02020603050405020304" pitchFamily="18" charset="0"/>
              </a:rPr>
              <a:t> </a:t>
            </a:r>
            <a:r>
              <a:rPr lang="en-US" altLang="en-US" sz="2800" kern="0" dirty="0" err="1" smtClean="0">
                <a:solidFill>
                  <a:srgbClr val="0070C0"/>
                </a:solidFill>
                <a:latin typeface="Times New Roman" panose="02020603050405020304" pitchFamily="18" charset="0"/>
                <a:cs typeface="Times New Roman" panose="02020603050405020304" pitchFamily="18" charset="0"/>
              </a:rPr>
              <a:t>nhà</a:t>
            </a:r>
            <a:r>
              <a:rPr lang="en-US" altLang="en-US" sz="2800" kern="0" dirty="0" smtClean="0">
                <a:solidFill>
                  <a:srgbClr val="0070C0"/>
                </a:solidFill>
                <a:latin typeface="Times New Roman" panose="02020603050405020304" pitchFamily="18" charset="0"/>
                <a:cs typeface="Times New Roman" panose="02020603050405020304" pitchFamily="18" charset="0"/>
              </a:rPr>
              <a:t> </a:t>
            </a:r>
            <a:r>
              <a:rPr lang="en-US" altLang="en-US" sz="2800" kern="0" dirty="0" err="1" smtClean="0">
                <a:solidFill>
                  <a:srgbClr val="0070C0"/>
                </a:solidFill>
                <a:latin typeface="Times New Roman" panose="02020603050405020304" pitchFamily="18" charset="0"/>
                <a:cs typeface="Times New Roman" panose="02020603050405020304" pitchFamily="18" charset="0"/>
              </a:rPr>
              <a:t>băng</a:t>
            </a:r>
            <a:r>
              <a:rPr lang="en-US" altLang="en-US" sz="2800" kern="0" dirty="0" smtClean="0">
                <a:solidFill>
                  <a:srgbClr val="0070C0"/>
                </a:solidFill>
                <a:latin typeface="Times New Roman" panose="02020603050405020304" pitchFamily="18" charset="0"/>
                <a:cs typeface="Times New Roman" panose="02020603050405020304" pitchFamily="18" charset="0"/>
              </a:rPr>
              <a:t> </a:t>
            </a:r>
            <a:r>
              <a:rPr lang="en-US" altLang="en-US" sz="2800" kern="0" dirty="0" err="1" smtClean="0">
                <a:solidFill>
                  <a:srgbClr val="0070C0"/>
                </a:solidFill>
                <a:latin typeface="Times New Roman" panose="02020603050405020304" pitchFamily="18" charset="0"/>
                <a:cs typeface="Times New Roman" panose="02020603050405020304" pitchFamily="18" charset="0"/>
              </a:rPr>
              <a:t>lưu</a:t>
            </a:r>
            <a:r>
              <a:rPr lang="en-US" altLang="en-US" sz="2800" kern="0" dirty="0" smtClean="0">
                <a:solidFill>
                  <a:srgbClr val="0070C0"/>
                </a:solidFill>
                <a:latin typeface="Times New Roman" panose="02020603050405020304" pitchFamily="18" charset="0"/>
                <a:cs typeface="Times New Roman" panose="02020603050405020304" pitchFamily="18" charset="0"/>
              </a:rPr>
              <a:t> </a:t>
            </a:r>
            <a:r>
              <a:rPr lang="en-US" altLang="en-US" sz="2800" kern="0" dirty="0" err="1" smtClean="0">
                <a:solidFill>
                  <a:srgbClr val="0070C0"/>
                </a:solidFill>
                <a:latin typeface="Times New Roman" panose="02020603050405020304" pitchFamily="18" charset="0"/>
                <a:cs typeface="Times New Roman" panose="02020603050405020304" pitchFamily="18" charset="0"/>
              </a:rPr>
              <a:t>trữ</a:t>
            </a:r>
            <a:r>
              <a:rPr lang="en-US" altLang="en-US" sz="2800" kern="0" dirty="0" smtClean="0">
                <a:solidFill>
                  <a:srgbClr val="0070C0"/>
                </a:solidFill>
                <a:latin typeface="Times New Roman" panose="02020603050405020304" pitchFamily="18" charset="0"/>
                <a:cs typeface="Times New Roman" panose="02020603050405020304" pitchFamily="18" charset="0"/>
              </a:rPr>
              <a:t> </a:t>
            </a:r>
            <a:r>
              <a:rPr lang="en-US" altLang="en-US" sz="2800" kern="0" dirty="0" err="1" smtClean="0">
                <a:solidFill>
                  <a:srgbClr val="0070C0"/>
                </a:solidFill>
                <a:latin typeface="Times New Roman" panose="02020603050405020304" pitchFamily="18" charset="0"/>
                <a:cs typeface="Times New Roman" panose="02020603050405020304" pitchFamily="18" charset="0"/>
              </a:rPr>
              <a:t>trí</a:t>
            </a:r>
            <a:r>
              <a:rPr lang="en-US" altLang="en-US" sz="2800" kern="0" dirty="0" smtClean="0">
                <a:solidFill>
                  <a:srgbClr val="0070C0"/>
                </a:solidFill>
                <a:latin typeface="Times New Roman" panose="02020603050405020304" pitchFamily="18" charset="0"/>
                <a:cs typeface="Times New Roman" panose="02020603050405020304" pitchFamily="18" charset="0"/>
              </a:rPr>
              <a:t> </a:t>
            </a:r>
            <a:r>
              <a:rPr lang="en-US" altLang="en-US" sz="2800" kern="0" dirty="0" err="1" smtClean="0">
                <a:solidFill>
                  <a:srgbClr val="0070C0"/>
                </a:solidFill>
                <a:latin typeface="Times New Roman" panose="02020603050405020304" pitchFamily="18" charset="0"/>
                <a:cs typeface="Times New Roman" panose="02020603050405020304" pitchFamily="18" charset="0"/>
              </a:rPr>
              <a:t>nhớ</a:t>
            </a:r>
            <a:r>
              <a:rPr lang="en-US" altLang="en-US" sz="2800" kern="0" dirty="0" smtClean="0">
                <a:solidFill>
                  <a:srgbClr val="0070C0"/>
                </a:solidFill>
                <a:latin typeface="Times New Roman" panose="02020603050405020304" pitchFamily="18" charset="0"/>
                <a:cs typeface="Times New Roman" panose="02020603050405020304" pitchFamily="18" charset="0"/>
              </a:rPr>
              <a:t>.</a:t>
            </a:r>
          </a:p>
        </p:txBody>
      </p:sp>
      <p:sp>
        <p:nvSpPr>
          <p:cNvPr id="32" name="Text Box 24"/>
          <p:cNvSpPr txBox="1">
            <a:spLocks noChangeArrowheads="1"/>
          </p:cNvSpPr>
          <p:nvPr/>
        </p:nvSpPr>
        <p:spPr bwMode="auto">
          <a:xfrm>
            <a:off x="3505200" y="4419600"/>
            <a:ext cx="5181600" cy="2369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en-US" altLang="en-US"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smtClean="0">
                <a:solidFill>
                  <a:srgbClr val="0070C0"/>
                </a:solidFill>
                <a:latin typeface="Times New Roman" panose="02020603050405020304" pitchFamily="18" charset="0"/>
                <a:cs typeface="Times New Roman" panose="02020603050405020304" pitchFamily="18" charset="0"/>
              </a:rPr>
              <a:t>+</a:t>
            </a:r>
            <a:r>
              <a:rPr lang="vi-VN"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Nhân</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loại</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cần</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giữ</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gìn</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ký</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ức</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của</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mình</a:t>
            </a:r>
            <a:r>
              <a:rPr lang="en-US" altLang="en-US" sz="2800" i="1" kern="0" dirty="0" smtClean="0">
                <a:solidFill>
                  <a:srgbClr val="0070C0"/>
                </a:solidFill>
                <a:latin typeface="Times New Roman" panose="02020603050405020304" pitchFamily="18" charset="0"/>
                <a:cs typeface="Times New Roman" panose="02020603050405020304" pitchFamily="18" charset="0"/>
              </a:rPr>
              <a:t>.</a:t>
            </a:r>
          </a:p>
          <a:p>
            <a:pPr algn="just">
              <a:spcBef>
                <a:spcPct val="0"/>
              </a:spcBef>
              <a:buFontTx/>
              <a:buNone/>
              <a:defRPr/>
            </a:pP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Lên</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án</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những</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thế</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lực</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hiếu</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chiến</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đẩy</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nhân</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loại</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vào</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thảm</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họa</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hạt</a:t>
            </a:r>
            <a:r>
              <a:rPr lang="en-US" altLang="en-US" sz="2800" i="1" kern="0" dirty="0" smtClean="0">
                <a:solidFill>
                  <a:srgbClr val="0070C0"/>
                </a:solidFill>
                <a:latin typeface="Times New Roman" panose="02020603050405020304" pitchFamily="18" charset="0"/>
                <a:cs typeface="Times New Roman" panose="02020603050405020304" pitchFamily="18" charset="0"/>
              </a:rPr>
              <a:t> </a:t>
            </a:r>
            <a:r>
              <a:rPr lang="en-US" altLang="en-US" sz="2800" i="1" kern="0" dirty="0" err="1" smtClean="0">
                <a:solidFill>
                  <a:srgbClr val="0070C0"/>
                </a:solidFill>
                <a:latin typeface="Times New Roman" panose="02020603050405020304" pitchFamily="18" charset="0"/>
                <a:cs typeface="Times New Roman" panose="02020603050405020304" pitchFamily="18" charset="0"/>
              </a:rPr>
              <a:t>nhân</a:t>
            </a:r>
            <a:r>
              <a:rPr lang="en-US" altLang="en-US" sz="2800" i="1" kern="0" dirty="0" smtClean="0">
                <a:solidFill>
                  <a:srgbClr val="0070C0"/>
                </a:solidFill>
                <a:latin typeface="Times New Roman" panose="02020603050405020304" pitchFamily="18" charset="0"/>
                <a:cs typeface="Times New Roman" panose="02020603050405020304" pitchFamily="18" charset="0"/>
              </a:rPr>
              <a:t>.</a:t>
            </a:r>
            <a:r>
              <a:rPr lang="en-US" altLang="en-US" i="1" kern="0" dirty="0" smtClean="0">
                <a:solidFill>
                  <a:srgbClr val="0070C0"/>
                </a:solidFill>
                <a:latin typeface="Times New Roman" panose="02020603050405020304" pitchFamily="18" charset="0"/>
                <a:cs typeface="Times New Roman" panose="02020603050405020304" pitchFamily="18" charset="0"/>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7"/>
                                        </p:tgtEl>
                                        <p:attrNameLst>
                                          <p:attrName>style.visibility</p:attrName>
                                        </p:attrNameLst>
                                      </p:cBhvr>
                                      <p:to>
                                        <p:strVal val="visible"/>
                                      </p:to>
                                    </p:set>
                                    <p:animEffect transition="in" filter="fade">
                                      <p:cBhvr>
                                        <p:cTn id="7" dur="2000"/>
                                        <p:tgtEl>
                                          <p:spTgt spid="686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1000"/>
                                        <p:tgtEl>
                                          <p:spTgt spid="29">
                                            <p:txEl>
                                              <p:pRg st="0" end="0"/>
                                            </p:txEl>
                                          </p:spTgt>
                                        </p:tgtEl>
                                      </p:cBhvr>
                                    </p:animEffect>
                                    <p:anim calcmode="lin" valueType="num">
                                      <p:cBhvr>
                                        <p:cTn id="13"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fade">
                                      <p:cBhvr>
                                        <p:cTn id="19" dur="1000"/>
                                        <p:tgtEl>
                                          <p:spTgt spid="30">
                                            <p:txEl>
                                              <p:pRg st="0" end="0"/>
                                            </p:txEl>
                                          </p:spTgt>
                                        </p:tgtEl>
                                      </p:cBhvr>
                                    </p:animEffect>
                                    <p:anim calcmode="lin" valueType="num">
                                      <p:cBhvr>
                                        <p:cTn id="20"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1000"/>
                                        <p:tgtEl>
                                          <p:spTgt spid="32">
                                            <p:txEl>
                                              <p:pRg st="0" end="0"/>
                                            </p:txEl>
                                          </p:spTgt>
                                        </p:tgtEl>
                                      </p:cBhvr>
                                    </p:animEffect>
                                    <p:anim calcmode="lin" valueType="num">
                                      <p:cBhvr>
                                        <p:cTn id="27"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barn(inVertical)">
                                      <p:cBhvr>
                                        <p:cTn id="33"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ơ đồ 3">
            <a:extLst>
              <a:ext uri="{FF2B5EF4-FFF2-40B4-BE49-F238E27FC236}"/>
            </a:extLst>
          </p:cNvPr>
          <p:cNvGraphicFramePr/>
          <p:nvPr/>
        </p:nvGraphicFramePr>
        <p:xfrm>
          <a:off x="227124" y="4831090"/>
          <a:ext cx="8810405" cy="1608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843" name="Picture 2" descr="International Peace Day: List of educational institutions to study peace  and conflict studies in India | Education News,The Indian Express"/>
          <p:cNvPicPr>
            <a:picLocks noChangeAspect="1" noChangeArrowheads="1"/>
          </p:cNvPicPr>
          <p:nvPr/>
        </p:nvPicPr>
        <p:blipFill>
          <a:blip r:embed="rId8" cstate="print"/>
          <a:srcRect t="1247" b="21758"/>
          <a:stretch>
            <a:fillRect/>
          </a:stretch>
        </p:blipFill>
        <p:spPr bwMode="auto">
          <a:xfrm>
            <a:off x="1638300" y="749301"/>
            <a:ext cx="5867400" cy="334327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A4D2FFB5-8609-40BA-A2B3-C1BB270E7D04}"/>
                                            </p:graphicEl>
                                          </p:spTgt>
                                        </p:tgtEl>
                                        <p:attrNameLst>
                                          <p:attrName>style.visibility</p:attrName>
                                        </p:attrNameLst>
                                      </p:cBhvr>
                                      <p:to>
                                        <p:strVal val="visible"/>
                                      </p:to>
                                    </p:set>
                                    <p:animEffect transition="in" filter="fade">
                                      <p:cBhvr>
                                        <p:cTn id="7" dur="1000"/>
                                        <p:tgtEl>
                                          <p:spTgt spid="4">
                                            <p:graphicEl>
                                              <a:dgm id="{A4D2FFB5-8609-40BA-A2B3-C1BB270E7D04}"/>
                                            </p:graphicEl>
                                          </p:spTgt>
                                        </p:tgtEl>
                                      </p:cBhvr>
                                    </p:animEffect>
                                    <p:anim calcmode="lin" valueType="num">
                                      <p:cBhvr>
                                        <p:cTn id="8" dur="1000" fill="hold"/>
                                        <p:tgtEl>
                                          <p:spTgt spid="4">
                                            <p:graphicEl>
                                              <a:dgm id="{A4D2FFB5-8609-40BA-A2B3-C1BB270E7D04}"/>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A4D2FFB5-8609-40BA-A2B3-C1BB270E7D0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6952DC1E-AFED-4CB0-B06C-E36863842C6C}"/>
                                            </p:graphicEl>
                                          </p:spTgt>
                                        </p:tgtEl>
                                        <p:attrNameLst>
                                          <p:attrName>style.visibility</p:attrName>
                                        </p:attrNameLst>
                                      </p:cBhvr>
                                      <p:to>
                                        <p:strVal val="visible"/>
                                      </p:to>
                                    </p:set>
                                    <p:animEffect transition="in" filter="fade">
                                      <p:cBhvr>
                                        <p:cTn id="14" dur="1000"/>
                                        <p:tgtEl>
                                          <p:spTgt spid="4">
                                            <p:graphicEl>
                                              <a:dgm id="{6952DC1E-AFED-4CB0-B06C-E36863842C6C}"/>
                                            </p:graphicEl>
                                          </p:spTgt>
                                        </p:tgtEl>
                                      </p:cBhvr>
                                    </p:animEffect>
                                    <p:anim calcmode="lin" valueType="num">
                                      <p:cBhvr>
                                        <p:cTn id="15" dur="1000" fill="hold"/>
                                        <p:tgtEl>
                                          <p:spTgt spid="4">
                                            <p:graphicEl>
                                              <a:dgm id="{6952DC1E-AFED-4CB0-B06C-E36863842C6C}"/>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6952DC1E-AFED-4CB0-B06C-E36863842C6C}"/>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4D538E08-A665-4BB0-944C-41829CD424A0}"/>
                                            </p:graphicEl>
                                          </p:spTgt>
                                        </p:tgtEl>
                                        <p:attrNameLst>
                                          <p:attrName>style.visibility</p:attrName>
                                        </p:attrNameLst>
                                      </p:cBhvr>
                                      <p:to>
                                        <p:strVal val="visible"/>
                                      </p:to>
                                    </p:set>
                                    <p:animEffect transition="in" filter="fade">
                                      <p:cBhvr>
                                        <p:cTn id="19" dur="1000"/>
                                        <p:tgtEl>
                                          <p:spTgt spid="4">
                                            <p:graphicEl>
                                              <a:dgm id="{4D538E08-A665-4BB0-944C-41829CD424A0}"/>
                                            </p:graphicEl>
                                          </p:spTgt>
                                        </p:tgtEl>
                                      </p:cBhvr>
                                    </p:animEffect>
                                    <p:anim calcmode="lin" valueType="num">
                                      <p:cBhvr>
                                        <p:cTn id="20" dur="1000" fill="hold"/>
                                        <p:tgtEl>
                                          <p:spTgt spid="4">
                                            <p:graphicEl>
                                              <a:dgm id="{4D538E08-A665-4BB0-944C-41829CD424A0}"/>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4D538E08-A665-4BB0-944C-41829CD424A0}"/>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1043B569-D5ED-4527-8EC1-D40773295328}"/>
                                            </p:graphicEl>
                                          </p:spTgt>
                                        </p:tgtEl>
                                        <p:attrNameLst>
                                          <p:attrName>style.visibility</p:attrName>
                                        </p:attrNameLst>
                                      </p:cBhvr>
                                      <p:to>
                                        <p:strVal val="visible"/>
                                      </p:to>
                                    </p:set>
                                    <p:animEffect transition="in" filter="fade">
                                      <p:cBhvr>
                                        <p:cTn id="26" dur="1000"/>
                                        <p:tgtEl>
                                          <p:spTgt spid="4">
                                            <p:graphicEl>
                                              <a:dgm id="{1043B569-D5ED-4527-8EC1-D40773295328}"/>
                                            </p:graphicEl>
                                          </p:spTgt>
                                        </p:tgtEl>
                                      </p:cBhvr>
                                    </p:animEffect>
                                    <p:anim calcmode="lin" valueType="num">
                                      <p:cBhvr>
                                        <p:cTn id="27" dur="1000" fill="hold"/>
                                        <p:tgtEl>
                                          <p:spTgt spid="4">
                                            <p:graphicEl>
                                              <a:dgm id="{1043B569-D5ED-4527-8EC1-D40773295328}"/>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1043B569-D5ED-4527-8EC1-D40773295328}"/>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4721B91F-8873-435F-A5A0-7A69C1732C7A}"/>
                                            </p:graphicEl>
                                          </p:spTgt>
                                        </p:tgtEl>
                                        <p:attrNameLst>
                                          <p:attrName>style.visibility</p:attrName>
                                        </p:attrNameLst>
                                      </p:cBhvr>
                                      <p:to>
                                        <p:strVal val="visible"/>
                                      </p:to>
                                    </p:set>
                                    <p:animEffect transition="in" filter="fade">
                                      <p:cBhvr>
                                        <p:cTn id="31" dur="1000"/>
                                        <p:tgtEl>
                                          <p:spTgt spid="4">
                                            <p:graphicEl>
                                              <a:dgm id="{4721B91F-8873-435F-A5A0-7A69C1732C7A}"/>
                                            </p:graphicEl>
                                          </p:spTgt>
                                        </p:tgtEl>
                                      </p:cBhvr>
                                    </p:animEffect>
                                    <p:anim calcmode="lin" valueType="num">
                                      <p:cBhvr>
                                        <p:cTn id="32" dur="1000" fill="hold"/>
                                        <p:tgtEl>
                                          <p:spTgt spid="4">
                                            <p:graphicEl>
                                              <a:dgm id="{4721B91F-8873-435F-A5A0-7A69C1732C7A}"/>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4721B91F-8873-435F-A5A0-7A69C1732C7A}"/>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90C4BD2F-4EA1-478A-92C0-592B87E7DAE5}"/>
                                            </p:graphicEl>
                                          </p:spTgt>
                                        </p:tgtEl>
                                        <p:attrNameLst>
                                          <p:attrName>style.visibility</p:attrName>
                                        </p:attrNameLst>
                                      </p:cBhvr>
                                      <p:to>
                                        <p:strVal val="visible"/>
                                      </p:to>
                                    </p:set>
                                    <p:animEffect transition="in" filter="fade">
                                      <p:cBhvr>
                                        <p:cTn id="38" dur="1000"/>
                                        <p:tgtEl>
                                          <p:spTgt spid="4">
                                            <p:graphicEl>
                                              <a:dgm id="{90C4BD2F-4EA1-478A-92C0-592B87E7DAE5}"/>
                                            </p:graphicEl>
                                          </p:spTgt>
                                        </p:tgtEl>
                                      </p:cBhvr>
                                    </p:animEffect>
                                    <p:anim calcmode="lin" valueType="num">
                                      <p:cBhvr>
                                        <p:cTn id="39" dur="1000" fill="hold"/>
                                        <p:tgtEl>
                                          <p:spTgt spid="4">
                                            <p:graphicEl>
                                              <a:dgm id="{90C4BD2F-4EA1-478A-92C0-592B87E7DAE5}"/>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90C4BD2F-4EA1-478A-92C0-592B87E7DAE5}"/>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1D3E250F-A797-46F7-9980-99D88F5BEDE3}"/>
                                            </p:graphicEl>
                                          </p:spTgt>
                                        </p:tgtEl>
                                        <p:attrNameLst>
                                          <p:attrName>style.visibility</p:attrName>
                                        </p:attrNameLst>
                                      </p:cBhvr>
                                      <p:to>
                                        <p:strVal val="visible"/>
                                      </p:to>
                                    </p:set>
                                    <p:animEffect transition="in" filter="fade">
                                      <p:cBhvr>
                                        <p:cTn id="43" dur="1000"/>
                                        <p:tgtEl>
                                          <p:spTgt spid="4">
                                            <p:graphicEl>
                                              <a:dgm id="{1D3E250F-A797-46F7-9980-99D88F5BEDE3}"/>
                                            </p:graphicEl>
                                          </p:spTgt>
                                        </p:tgtEl>
                                      </p:cBhvr>
                                    </p:animEffect>
                                    <p:anim calcmode="lin" valueType="num">
                                      <p:cBhvr>
                                        <p:cTn id="44" dur="1000" fill="hold"/>
                                        <p:tgtEl>
                                          <p:spTgt spid="4">
                                            <p:graphicEl>
                                              <a:dgm id="{1D3E250F-A797-46F7-9980-99D88F5BEDE3}"/>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1D3E250F-A797-46F7-9980-99D88F5BEDE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TONG KET">
            <a:extLst>
              <a:ext uri="{FF2B5EF4-FFF2-40B4-BE49-F238E27FC236}">
                <a16:creationId xmlns:a16="http://schemas.microsoft.com/office/drawing/2014/main" xmlns="" id="{4F04D331-3F7F-4A73-9D49-D333F7D4858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219200"/>
            <a:ext cx="19050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8" name="Text Box 4">
            <a:extLst>
              <a:ext uri="{FF2B5EF4-FFF2-40B4-BE49-F238E27FC236}">
                <a16:creationId xmlns:a16="http://schemas.microsoft.com/office/drawing/2014/main" xmlns="" id="{FEE90B8E-24C9-4B26-BE02-4BE21BDB4126}"/>
              </a:ext>
            </a:extLst>
          </p:cNvPr>
          <p:cNvSpPr txBox="1">
            <a:spLocks noChangeArrowheads="1"/>
          </p:cNvSpPr>
          <p:nvPr/>
        </p:nvSpPr>
        <p:spPr bwMode="auto">
          <a:xfrm>
            <a:off x="2286000" y="1295400"/>
            <a:ext cx="6629400" cy="500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solidFill>
                  <a:schemeClr val="hlink"/>
                </a:solidFill>
                <a:latin typeface="Times New Roman" pitchFamily="18" charset="0"/>
                <a:cs typeface="Times New Roman" pitchFamily="18" charset="0"/>
              </a:rPr>
              <a:t>1. </a:t>
            </a:r>
            <a:r>
              <a:rPr lang="en-US" altLang="en-US" sz="2800" b="1" dirty="0" err="1">
                <a:solidFill>
                  <a:schemeClr val="hlink"/>
                </a:solidFill>
                <a:latin typeface="Times New Roman" pitchFamily="18" charset="0"/>
                <a:cs typeface="Times New Roman" pitchFamily="18" charset="0"/>
              </a:rPr>
              <a:t>Nghệ</a:t>
            </a:r>
            <a:r>
              <a:rPr lang="en-US" altLang="en-US" sz="2800" b="1" dirty="0">
                <a:solidFill>
                  <a:schemeClr val="hlink"/>
                </a:solidFill>
                <a:latin typeface="Times New Roman" pitchFamily="18" charset="0"/>
                <a:cs typeface="Times New Roman" pitchFamily="18" charset="0"/>
              </a:rPr>
              <a:t> </a:t>
            </a:r>
            <a:r>
              <a:rPr lang="en-US" altLang="en-US" sz="2800" b="1" dirty="0" err="1">
                <a:solidFill>
                  <a:schemeClr val="hlink"/>
                </a:solidFill>
                <a:latin typeface="Times New Roman" pitchFamily="18" charset="0"/>
                <a:cs typeface="Times New Roman" pitchFamily="18" charset="0"/>
              </a:rPr>
              <a:t>thuật</a:t>
            </a:r>
            <a:r>
              <a:rPr lang="en-US" altLang="en-US" sz="2800" b="1" dirty="0">
                <a:solidFill>
                  <a:schemeClr val="hlink"/>
                </a:solidFill>
                <a:latin typeface="Times New Roman" pitchFamily="18" charset="0"/>
                <a:cs typeface="Times New Roman" pitchFamily="18" charset="0"/>
              </a:rPr>
              <a:t>:</a:t>
            </a:r>
          </a:p>
          <a:p>
            <a:pPr algn="just"/>
            <a:r>
              <a:rPr lang="en-US" altLang="en-US" sz="2800" b="1" dirty="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Lập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luận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chặt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chẽ</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chứng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cứ</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cụ</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thể</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phong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phú</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sinh</a:t>
            </a:r>
            <a:r>
              <a:rPr lang="en-US" altLang="en-US" sz="2800" b="1" dirty="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động</a:t>
            </a:r>
            <a:r>
              <a:rPr lang="en-US" altLang="en-US" sz="2800" b="1" dirty="0" smtClean="0">
                <a:latin typeface="Times New Roman" pitchFamily="18" charset="0"/>
                <a:cs typeface="Times New Roman" pitchFamily="18" charset="0"/>
              </a:rPr>
              <a:t>.</a:t>
            </a:r>
            <a:endParaRPr lang="en-US" altLang="en-US" sz="2800" b="1" dirty="0">
              <a:latin typeface="Times New Roman" pitchFamily="18" charset="0"/>
              <a:cs typeface="Times New Roman" pitchFamily="18" charset="0"/>
            </a:endParaRPr>
          </a:p>
          <a:p>
            <a:pPr algn="just"/>
            <a:r>
              <a:rPr lang="en-US" altLang="en-US" sz="2800" b="1" dirty="0">
                <a:solidFill>
                  <a:schemeClr val="hlink"/>
                </a:solidFill>
                <a:latin typeface="Times New Roman" pitchFamily="18" charset="0"/>
                <a:cs typeface="Times New Roman" pitchFamily="18" charset="0"/>
              </a:rPr>
              <a:t>2. </a:t>
            </a:r>
            <a:r>
              <a:rPr lang="en-US" altLang="en-US" sz="2800" b="1" dirty="0" err="1">
                <a:solidFill>
                  <a:schemeClr val="hlink"/>
                </a:solidFill>
                <a:latin typeface="Times New Roman" pitchFamily="18" charset="0"/>
                <a:cs typeface="Times New Roman" pitchFamily="18" charset="0"/>
              </a:rPr>
              <a:t>Nội</a:t>
            </a:r>
            <a:r>
              <a:rPr lang="en-US" altLang="en-US" sz="2800" b="1" dirty="0">
                <a:solidFill>
                  <a:schemeClr val="hlink"/>
                </a:solidFill>
                <a:latin typeface="Times New Roman" pitchFamily="18" charset="0"/>
                <a:cs typeface="Times New Roman" pitchFamily="18" charset="0"/>
              </a:rPr>
              <a:t> dung:</a:t>
            </a:r>
          </a:p>
          <a:p>
            <a:pPr algn="just"/>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Nguy</a:t>
            </a:r>
            <a:r>
              <a:rPr lang="en-US" altLang="en-US" sz="2800" b="1" dirty="0" smtClean="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cơ</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chiến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tranh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hạt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nhân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đang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đe</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dọa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loài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người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và</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sự</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sống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trên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trái</a:t>
            </a:r>
            <a:r>
              <a:rPr lang="en-US" altLang="en-US" sz="2800" b="1" dirty="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đất</a:t>
            </a:r>
            <a:r>
              <a:rPr lang="en-US" altLang="en-US" sz="2800" b="1" dirty="0" smtClean="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Mọi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người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cần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phải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đấu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tranh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ngăn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chặn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chiến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tranh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hạt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nhân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một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thế</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giới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hòa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bình</a:t>
            </a:r>
            <a:r>
              <a:rPr lang="en-US" altLang="en-US" sz="2800" b="1" dirty="0">
                <a:latin typeface="Times New Roman" pitchFamily="18" charset="0"/>
                <a:cs typeface="Times New Roman" pitchFamily="18" charset="0"/>
              </a:rPr>
              <a:t>.</a:t>
            </a:r>
          </a:p>
          <a:p>
            <a:r>
              <a:rPr lang="en-US" altLang="en-US" sz="2800" b="1" dirty="0">
                <a:latin typeface="Times New Roman" pitchFamily="18" charset="0"/>
                <a:cs typeface="Times New Roman" pitchFamily="18" charset="0"/>
              </a:rPr>
              <a:t>    </a:t>
            </a:r>
          </a:p>
          <a:p>
            <a:pPr>
              <a:spcBef>
                <a:spcPct val="50000"/>
              </a:spcBef>
            </a:pPr>
            <a:endParaRPr lang="en-US" altLang="en-US" sz="2800" b="1" dirty="0"/>
          </a:p>
        </p:txBody>
      </p:sp>
      <p:grpSp>
        <p:nvGrpSpPr>
          <p:cNvPr id="18438" name="Group 2">
            <a:extLst>
              <a:ext uri="{FF2B5EF4-FFF2-40B4-BE49-F238E27FC236}">
                <a16:creationId xmlns:a16="http://schemas.microsoft.com/office/drawing/2014/main" xmlns="" id="{D94DAC39-5DF5-460D-88C0-78B4C5BC3AD5}"/>
              </a:ext>
            </a:extLst>
          </p:cNvPr>
          <p:cNvGrpSpPr>
            <a:grpSpLocks/>
          </p:cNvGrpSpPr>
          <p:nvPr/>
        </p:nvGrpSpPr>
        <p:grpSpPr bwMode="auto">
          <a:xfrm>
            <a:off x="0" y="0"/>
            <a:ext cx="9144000" cy="6858000"/>
            <a:chOff x="1710" y="1254"/>
            <a:chExt cx="9177" cy="14478"/>
          </a:xfrm>
        </p:grpSpPr>
        <p:sp>
          <p:nvSpPr>
            <p:cNvPr id="18439" name="Freeform 3">
              <a:extLst>
                <a:ext uri="{FF2B5EF4-FFF2-40B4-BE49-F238E27FC236}">
                  <a16:creationId xmlns:a16="http://schemas.microsoft.com/office/drawing/2014/main" xmlns="" id="{E0B4B2E7-C9C8-4134-ADD0-F495A52A7491}"/>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8440" name="Freeform 4">
              <a:extLst>
                <a:ext uri="{FF2B5EF4-FFF2-40B4-BE49-F238E27FC236}">
                  <a16:creationId xmlns:a16="http://schemas.microsoft.com/office/drawing/2014/main" xmlns="" id="{D1875CE6-249C-4F73-8BE2-62CB5317726E}"/>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8441" name="Freeform 5">
              <a:extLst>
                <a:ext uri="{FF2B5EF4-FFF2-40B4-BE49-F238E27FC236}">
                  <a16:creationId xmlns:a16="http://schemas.microsoft.com/office/drawing/2014/main" xmlns="" id="{FCA04D27-957A-4FA3-BADF-4A68F1673684}"/>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8442" name="Freeform 6">
              <a:extLst>
                <a:ext uri="{FF2B5EF4-FFF2-40B4-BE49-F238E27FC236}">
                  <a16:creationId xmlns:a16="http://schemas.microsoft.com/office/drawing/2014/main" xmlns="" id="{DFE1B35B-0E36-4D2C-A50B-908654D6225F}"/>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8443" name="Freeform 7" descr="Wide upward diagonal">
              <a:extLst>
                <a:ext uri="{FF2B5EF4-FFF2-40B4-BE49-F238E27FC236}">
                  <a16:creationId xmlns:a16="http://schemas.microsoft.com/office/drawing/2014/main" xmlns="" id="{6909C886-C1EA-4367-8F57-F2AF73406D4F}"/>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44" name="Freeform 8">
              <a:extLst>
                <a:ext uri="{FF2B5EF4-FFF2-40B4-BE49-F238E27FC236}">
                  <a16:creationId xmlns:a16="http://schemas.microsoft.com/office/drawing/2014/main" xmlns="" id="{1D623EEF-53B9-42BE-905A-33C2373FBF7C}"/>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45" name="Freeform 9" descr="Wide upward diagonal">
              <a:extLst>
                <a:ext uri="{FF2B5EF4-FFF2-40B4-BE49-F238E27FC236}">
                  <a16:creationId xmlns:a16="http://schemas.microsoft.com/office/drawing/2014/main" xmlns="" id="{CB86A29D-568B-4622-AC2D-E7D256F4C8B4}"/>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46" name="Freeform 10">
              <a:extLst>
                <a:ext uri="{FF2B5EF4-FFF2-40B4-BE49-F238E27FC236}">
                  <a16:creationId xmlns:a16="http://schemas.microsoft.com/office/drawing/2014/main" xmlns="" id="{02787B11-B7EB-4F7E-9B6D-D7DC05738FDA}"/>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47" name="Freeform 11" descr="Wide upward diagonal">
              <a:extLst>
                <a:ext uri="{FF2B5EF4-FFF2-40B4-BE49-F238E27FC236}">
                  <a16:creationId xmlns:a16="http://schemas.microsoft.com/office/drawing/2014/main" xmlns="" id="{CFD70B92-8324-4722-981F-4E8C95C74146}"/>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48" name="Freeform 12">
              <a:extLst>
                <a:ext uri="{FF2B5EF4-FFF2-40B4-BE49-F238E27FC236}">
                  <a16:creationId xmlns:a16="http://schemas.microsoft.com/office/drawing/2014/main" xmlns="" id="{6EA2494D-F4DA-47F2-9F62-9A7EDAD79907}"/>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49" name="Freeform 13" descr="Wide upward diagonal">
              <a:extLst>
                <a:ext uri="{FF2B5EF4-FFF2-40B4-BE49-F238E27FC236}">
                  <a16:creationId xmlns:a16="http://schemas.microsoft.com/office/drawing/2014/main" xmlns="" id="{945FAFDB-77DC-401B-8992-55E239F75A73}"/>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50" name="Freeform 14">
              <a:extLst>
                <a:ext uri="{FF2B5EF4-FFF2-40B4-BE49-F238E27FC236}">
                  <a16:creationId xmlns:a16="http://schemas.microsoft.com/office/drawing/2014/main" xmlns="" id="{33325C9C-396F-47C3-AD0B-EA053E33E75B}"/>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51" name="Freeform 15">
              <a:extLst>
                <a:ext uri="{FF2B5EF4-FFF2-40B4-BE49-F238E27FC236}">
                  <a16:creationId xmlns:a16="http://schemas.microsoft.com/office/drawing/2014/main" xmlns="" id="{D91EBAB7-3CD4-40E4-B2B5-751122B4293B}"/>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52" name="Freeform 16">
              <a:extLst>
                <a:ext uri="{FF2B5EF4-FFF2-40B4-BE49-F238E27FC236}">
                  <a16:creationId xmlns:a16="http://schemas.microsoft.com/office/drawing/2014/main" xmlns="" id="{0A11D0E3-BA47-44B1-9DC6-22F148D44D0D}"/>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53" name="Freeform 17">
              <a:extLst>
                <a:ext uri="{FF2B5EF4-FFF2-40B4-BE49-F238E27FC236}">
                  <a16:creationId xmlns:a16="http://schemas.microsoft.com/office/drawing/2014/main" xmlns="" id="{8450F607-4E33-45DA-B810-266969987E89}"/>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54" name="Freeform 18">
              <a:extLst>
                <a:ext uri="{FF2B5EF4-FFF2-40B4-BE49-F238E27FC236}">
                  <a16:creationId xmlns:a16="http://schemas.microsoft.com/office/drawing/2014/main" xmlns="" id="{D060CCEA-3649-43CF-8471-26DF15EDAC88}"/>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55" name="Freeform 19">
              <a:extLst>
                <a:ext uri="{FF2B5EF4-FFF2-40B4-BE49-F238E27FC236}">
                  <a16:creationId xmlns:a16="http://schemas.microsoft.com/office/drawing/2014/main" xmlns="" id="{700DFC7F-EF6C-47F1-9702-8BCA9ACD1EA7}"/>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56" name="Freeform 20">
              <a:extLst>
                <a:ext uri="{FF2B5EF4-FFF2-40B4-BE49-F238E27FC236}">
                  <a16:creationId xmlns:a16="http://schemas.microsoft.com/office/drawing/2014/main" xmlns="" id="{289F4CC4-828C-44E4-8D04-6A7CB378E646}"/>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57" name="Freeform 21">
              <a:extLst>
                <a:ext uri="{FF2B5EF4-FFF2-40B4-BE49-F238E27FC236}">
                  <a16:creationId xmlns:a16="http://schemas.microsoft.com/office/drawing/2014/main" xmlns="" id="{B6A8E505-1538-43E7-8583-82FB07E5FBB4}"/>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58" name="Freeform 22">
              <a:extLst>
                <a:ext uri="{FF2B5EF4-FFF2-40B4-BE49-F238E27FC236}">
                  <a16:creationId xmlns:a16="http://schemas.microsoft.com/office/drawing/2014/main" xmlns="" id="{5C90B4F5-522C-4092-B229-EF5EF08166A2}"/>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ox(in)">
                                      <p:cBhvr>
                                        <p:cTn id="7" dur="500"/>
                                        <p:tgtEl>
                                          <p:spTgt spid="727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72708"/>
                                        </p:tgtEl>
                                      </p:cBhvr>
                                    </p:animEffect>
                                    <p:set>
                                      <p:cBhvr>
                                        <p:cTn id="12" dur="1" fill="hold">
                                          <p:stCondLst>
                                            <p:cond delay="499"/>
                                          </p:stCondLst>
                                        </p:cTn>
                                        <p:tgtEl>
                                          <p:spTgt spid="727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08"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4365" y="0"/>
            <a:ext cx="9119160" cy="6858000"/>
          </a:xfrm>
        </p:spPr>
      </p:pic>
      <p:sp>
        <p:nvSpPr>
          <p:cNvPr id="5" name="Rectangle 4"/>
          <p:cNvSpPr/>
          <p:nvPr/>
        </p:nvSpPr>
        <p:spPr>
          <a:xfrm>
            <a:off x="1905000" y="2438400"/>
            <a:ext cx="7010400" cy="769441"/>
          </a:xfrm>
          <a:prstGeom prst="rect">
            <a:avLst/>
          </a:prstGeom>
          <a:noFill/>
        </p:spPr>
        <p:txBody>
          <a:bodyPr wrap="square" lIns="91440" tIns="45720" rIns="91440" bIns="45720">
            <a:spAutoFit/>
          </a:bodyPr>
          <a:lstStyle/>
          <a:p>
            <a:pPr algn="ctr"/>
            <a:r>
              <a:rPr lang="en-US" sz="4400" b="1" dirty="0" smtClean="0">
                <a:solidFill>
                  <a:srgbClr val="002060"/>
                </a:solidFill>
                <a:latin typeface="Times New Roman" pitchFamily="18" charset="0"/>
                <a:cs typeface="Times New Roman" pitchFamily="18" charset="0"/>
              </a:rPr>
              <a:t>HOẠT ĐỘNG LUYỆN TẬP</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269144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ultiple choice">
            <a:extLst>
              <a:ext uri="{FF2B5EF4-FFF2-40B4-BE49-F238E27FC236}">
                <a16:creationId xmlns:a16="http://schemas.microsoft.com/office/drawing/2014/main" xmlns="" id="{091D6280-0C3C-4056-A89A-E528C13BE30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Text Box 3">
            <a:extLst>
              <a:ext uri="{FF2B5EF4-FFF2-40B4-BE49-F238E27FC236}">
                <a16:creationId xmlns:a16="http://schemas.microsoft.com/office/drawing/2014/main" xmlns="" id="{2C70A7F5-D99A-4822-9EC2-43E2D086ADBA}"/>
              </a:ext>
            </a:extLst>
          </p:cNvPr>
          <p:cNvSpPr txBox="1">
            <a:spLocks noChangeArrowheads="1"/>
          </p:cNvSpPr>
          <p:nvPr/>
        </p:nvSpPr>
        <p:spPr bwMode="auto">
          <a:xfrm>
            <a:off x="1295400" y="2362200"/>
            <a:ext cx="4038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latinLnBrk="1" hangingPunct="1">
              <a:spcBef>
                <a:spcPct val="50000"/>
              </a:spcBef>
            </a:pPr>
            <a:endParaRPr kumimoji="1" lang="en-US" altLang="en-US" sz="2400">
              <a:latin typeface="VNI-Helve" pitchFamily="2" charset="0"/>
              <a:ea typeface="굴림" panose="020B0600000101010101" pitchFamily="34" charset="-127"/>
            </a:endParaRPr>
          </a:p>
        </p:txBody>
      </p:sp>
      <p:sp>
        <p:nvSpPr>
          <p:cNvPr id="19460" name="Text Box 4">
            <a:extLst>
              <a:ext uri="{FF2B5EF4-FFF2-40B4-BE49-F238E27FC236}">
                <a16:creationId xmlns:a16="http://schemas.microsoft.com/office/drawing/2014/main" xmlns="" id="{FE4EB601-7D76-4A9B-BFBD-D94B512420A6}"/>
              </a:ext>
            </a:extLst>
          </p:cNvPr>
          <p:cNvSpPr txBox="1">
            <a:spLocks noChangeArrowheads="1"/>
          </p:cNvSpPr>
          <p:nvPr/>
        </p:nvSpPr>
        <p:spPr bwMode="auto">
          <a:xfrm>
            <a:off x="838200" y="2286000"/>
            <a:ext cx="6629400" cy="319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latinLnBrk="1" hangingPunct="1"/>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Vì</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sao</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văn</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bản</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Đấu</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tranh</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cho</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một</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thế</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giới</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hòa</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bình</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được</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coi</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là</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văn</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p>
          <a:p>
            <a:pPr eaLnBrk="1" latinLnBrk="1" hangingPunct="1"/>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bản</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nhật</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FF0000"/>
                </a:solidFill>
                <a:latin typeface="Times New Roman" pitchFamily="18" charset="0"/>
                <a:ea typeface="굴림" panose="020B0600000101010101" pitchFamily="34" charset="-127"/>
                <a:cs typeface="Times New Roman" pitchFamily="18" charset="0"/>
              </a:rPr>
              <a:t>dụng</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a:t>
            </a:r>
          </a:p>
          <a:p>
            <a:pPr eaLnBrk="1" latinLnBrk="1" hangingPunct="1">
              <a:spcBef>
                <a:spcPct val="40000"/>
              </a:spcBef>
            </a:pP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A.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Vì</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nó</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là</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vấn</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smtClean="0">
                <a:solidFill>
                  <a:srgbClr val="333399"/>
                </a:solidFill>
                <a:latin typeface="Times New Roman" pitchFamily="18" charset="0"/>
                <a:ea typeface="굴림" panose="020B0600000101010101" pitchFamily="34" charset="-127"/>
                <a:cs typeface="Times New Roman" pitchFamily="18" charset="0"/>
              </a:rPr>
              <a:t>đề</a:t>
            </a:r>
            <a:r>
              <a:rPr kumimoji="1" lang="en-US" altLang="en-US" sz="2400" b="1" dirty="0" smtClean="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smtClean="0">
                <a:solidFill>
                  <a:srgbClr val="333399"/>
                </a:solidFill>
                <a:latin typeface="Times New Roman" pitchFamily="18" charset="0"/>
                <a:ea typeface="굴림" panose="020B0600000101010101" pitchFamily="34" charset="-127"/>
                <a:cs typeface="Times New Roman" pitchFamily="18" charset="0"/>
              </a:rPr>
              <a:t>lớn</a:t>
            </a:r>
            <a:r>
              <a:rPr kumimoji="1" lang="en-US" altLang="en-US" sz="2400" b="1" dirty="0" smtClean="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lao</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luôn</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được</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đặt</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ra</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ở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mọi</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thời</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đại</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p>
          <a:p>
            <a:pPr eaLnBrk="1" latinLnBrk="1" hangingPunct="1"/>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B.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Vì</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lời</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văn</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của</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văn</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bản</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giàu</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sắc</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biểu</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cảm</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a:t>
            </a:r>
          </a:p>
          <a:p>
            <a:pPr eaLnBrk="1" latinLnBrk="1" hangingPunct="1"/>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C.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Vì</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nó</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kể</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lại</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một</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câu</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chuyện</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với</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những</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p>
          <a:p>
            <a:pPr eaLnBrk="1" latinLnBrk="1" hangingPunct="1"/>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tình</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tiết</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li</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kì</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hấp</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dẫn</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a:t>
            </a:r>
            <a:endParaRPr kumimoji="1" lang="en-US" altLang="en-US" sz="2400" dirty="0">
              <a:solidFill>
                <a:srgbClr val="333399"/>
              </a:solidFill>
              <a:latin typeface="Times New Roman" pitchFamily="18" charset="0"/>
              <a:ea typeface="굴림" panose="020B0600000101010101" pitchFamily="34" charset="-127"/>
              <a:cs typeface="Times New Roman" pitchFamily="18" charset="0"/>
            </a:endParaRPr>
          </a:p>
        </p:txBody>
      </p:sp>
      <p:pic>
        <p:nvPicPr>
          <p:cNvPr id="73733" name="Picture 5" descr="YLWFLASH">
            <a:extLst>
              <a:ext uri="{FF2B5EF4-FFF2-40B4-BE49-F238E27FC236}">
                <a16:creationId xmlns:a16="http://schemas.microsoft.com/office/drawing/2014/main" xmlns="" id="{2ED9CEBD-1597-4C6D-838B-133AAA235480}"/>
              </a:ext>
            </a:extLst>
          </p:cNvPr>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29600" y="762000"/>
            <a:ext cx="342900"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625 -0.07291 C -0.20833 -0.05833 -0.41042 -0.04375 -0.55 0.03959 C -0.68958 0.12292 -0.79635 0.3625 -0.84375 0.42709 " pathEditMode="relative" rAng="0" ptsTypes="aaA">
                                      <p:cBhvr>
                                        <p:cTn id="6" dur="2000" fill="hold"/>
                                        <p:tgtEl>
                                          <p:spTgt spid="73733"/>
                                        </p:tgtEl>
                                        <p:attrNameLst>
                                          <p:attrName>ppt_x</p:attrName>
                                          <p:attrName>ppt_y</p:attrName>
                                        </p:attrNameLst>
                                      </p:cBhvr>
                                      <p:rCtr x="-41875" y="2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ultiple choice">
            <a:extLst>
              <a:ext uri="{FF2B5EF4-FFF2-40B4-BE49-F238E27FC236}">
                <a16:creationId xmlns:a16="http://schemas.microsoft.com/office/drawing/2014/main" xmlns="" id="{D0E93559-AAC5-402C-A025-6C06B1C5BC4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Text Box 3">
            <a:extLst>
              <a:ext uri="{FF2B5EF4-FFF2-40B4-BE49-F238E27FC236}">
                <a16:creationId xmlns:a16="http://schemas.microsoft.com/office/drawing/2014/main" xmlns="" id="{4F800847-0B2A-46DF-AEE7-A61D54FCB271}"/>
              </a:ext>
            </a:extLst>
          </p:cNvPr>
          <p:cNvSpPr txBox="1">
            <a:spLocks noChangeArrowheads="1"/>
          </p:cNvSpPr>
          <p:nvPr/>
        </p:nvSpPr>
        <p:spPr bwMode="auto">
          <a:xfrm>
            <a:off x="1295400" y="2362200"/>
            <a:ext cx="4038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latinLnBrk="1" hangingPunct="1">
              <a:spcBef>
                <a:spcPct val="50000"/>
              </a:spcBef>
            </a:pPr>
            <a:endParaRPr kumimoji="1" lang="en-US" altLang="en-US" sz="2400">
              <a:latin typeface="VNI-Helve" pitchFamily="2" charset="0"/>
              <a:ea typeface="굴림" panose="020B0600000101010101" pitchFamily="34" charset="-127"/>
            </a:endParaRPr>
          </a:p>
        </p:txBody>
      </p:sp>
      <p:sp>
        <p:nvSpPr>
          <p:cNvPr id="20484" name="Text Box 4">
            <a:extLst>
              <a:ext uri="{FF2B5EF4-FFF2-40B4-BE49-F238E27FC236}">
                <a16:creationId xmlns:a16="http://schemas.microsoft.com/office/drawing/2014/main" xmlns="" id="{15EFDA01-FEBF-4EA3-904E-ED309CD30513}"/>
              </a:ext>
            </a:extLst>
          </p:cNvPr>
          <p:cNvSpPr txBox="1">
            <a:spLocks noChangeArrowheads="1"/>
          </p:cNvSpPr>
          <p:nvPr/>
        </p:nvSpPr>
        <p:spPr bwMode="auto">
          <a:xfrm>
            <a:off x="685800" y="2286000"/>
            <a:ext cx="6248400" cy="3527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latinLnBrk="1" hangingPunct="1"/>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Ý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nào</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nói</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đúng</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nhất</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cách</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lập</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luận</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của</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p>
          <a:p>
            <a:pPr eaLnBrk="1" latinLnBrk="1" hangingPunct="1"/>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Mác</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két</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để</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người</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đọc</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hiểu</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rõ</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nguy</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cơ</a:t>
            </a:r>
            <a:endParaRPr kumimoji="1" lang="en-US" altLang="en-US" sz="2400" b="1" i="1" dirty="0">
              <a:solidFill>
                <a:srgbClr val="FF0000"/>
              </a:solidFill>
              <a:latin typeface="Times New Roman" pitchFamily="18" charset="0"/>
              <a:ea typeface="굴림" panose="020B0600000101010101" pitchFamily="34" charset="-127"/>
              <a:cs typeface="Times New Roman" pitchFamily="18" charset="0"/>
            </a:endParaRPr>
          </a:p>
          <a:p>
            <a:pPr eaLnBrk="1" latinLnBrk="1" hangingPunct="1"/>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khủng</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khiếp</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của</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chiến</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tranh</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hạt</a:t>
            </a:r>
            <a:r>
              <a:rPr kumimoji="1" lang="en-US" altLang="en-US" sz="2400" b="1" i="1" dirty="0">
                <a:solidFill>
                  <a:srgbClr val="FF0000"/>
                </a:solidFill>
                <a:latin typeface="Times New Roman" pitchFamily="18" charset="0"/>
                <a:ea typeface="굴림" panose="020B0600000101010101" pitchFamily="34" charset="-127"/>
                <a:cs typeface="Times New Roman" pitchFamily="18" charset="0"/>
              </a:rPr>
              <a:t> </a:t>
            </a:r>
            <a:r>
              <a:rPr kumimoji="1" lang="en-US" altLang="en-US" sz="2400" b="1" i="1" dirty="0" err="1">
                <a:solidFill>
                  <a:srgbClr val="FF0000"/>
                </a:solidFill>
                <a:latin typeface="Times New Roman" pitchFamily="18" charset="0"/>
                <a:ea typeface="굴림" panose="020B0600000101010101" pitchFamily="34" charset="-127"/>
                <a:cs typeface="Times New Roman" pitchFamily="18" charset="0"/>
              </a:rPr>
              <a:t>nhân</a:t>
            </a:r>
            <a:r>
              <a:rPr kumimoji="1" lang="en-US" altLang="en-US" sz="2400" b="1" dirty="0">
                <a:solidFill>
                  <a:srgbClr val="FF0000"/>
                </a:solidFill>
                <a:latin typeface="Times New Roman" pitchFamily="18" charset="0"/>
                <a:ea typeface="굴림" panose="020B0600000101010101" pitchFamily="34" charset="-127"/>
                <a:cs typeface="Times New Roman" pitchFamily="18" charset="0"/>
              </a:rPr>
              <a:t>?</a:t>
            </a:r>
          </a:p>
          <a:p>
            <a:pPr eaLnBrk="1" latinLnBrk="1" hangingPunct="1">
              <a:spcBef>
                <a:spcPct val="40000"/>
              </a:spcBef>
              <a:buFontTx/>
              <a:buAutoNum type="alphaUcPeriod"/>
            </a:pP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Xác</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định</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thời</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gian</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và</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số</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liệu</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đầu</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đạn</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p>
          <a:p>
            <a:pPr eaLnBrk="1" latinLnBrk="1" hangingPunct="1">
              <a:spcBef>
                <a:spcPct val="40000"/>
              </a:spcBef>
            </a:pP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hạt</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nhân</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một</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cách</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cụ</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thể</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a:t>
            </a:r>
          </a:p>
          <a:p>
            <a:pPr eaLnBrk="1" latinLnBrk="1" hangingPunct="1"/>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B.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Đưa</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ra</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những</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tính</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toán</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lí</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thuyết</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a:t>
            </a:r>
          </a:p>
          <a:p>
            <a:pPr eaLnBrk="1" latinLnBrk="1" hangingPunct="1"/>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C.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Cả</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 B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đều</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400" b="1" dirty="0" err="1">
                <a:solidFill>
                  <a:srgbClr val="333399"/>
                </a:solidFill>
                <a:latin typeface="Times New Roman" pitchFamily="18" charset="0"/>
                <a:ea typeface="굴림" panose="020B0600000101010101" pitchFamily="34" charset="-127"/>
                <a:cs typeface="Times New Roman" pitchFamily="18" charset="0"/>
              </a:rPr>
              <a:t>đúng</a:t>
            </a: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a:t>
            </a:r>
          </a:p>
          <a:p>
            <a:pPr eaLnBrk="1" latinLnBrk="1" hangingPunct="1">
              <a:spcBef>
                <a:spcPct val="50000"/>
              </a:spcBef>
            </a:pPr>
            <a:endParaRPr kumimoji="1" lang="en-US" altLang="en-US" sz="2400" dirty="0">
              <a:solidFill>
                <a:srgbClr val="333399"/>
              </a:solidFill>
              <a:ea typeface="굴림" panose="020B0600000101010101" pitchFamily="34" charset="-127"/>
            </a:endParaRPr>
          </a:p>
        </p:txBody>
      </p:sp>
      <p:pic>
        <p:nvPicPr>
          <p:cNvPr id="74757" name="Picture 5" descr="YLWFLASH">
            <a:extLst>
              <a:ext uri="{FF2B5EF4-FFF2-40B4-BE49-F238E27FC236}">
                <a16:creationId xmlns:a16="http://schemas.microsoft.com/office/drawing/2014/main" xmlns="" id="{AA6393D7-3585-4F34-9EAB-040EFAADF3A3}"/>
              </a:ext>
            </a:extLst>
          </p:cNvPr>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29600" y="762000"/>
            <a:ext cx="342900"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Oval 6">
            <a:extLst>
              <a:ext uri="{FF2B5EF4-FFF2-40B4-BE49-F238E27FC236}">
                <a16:creationId xmlns:a16="http://schemas.microsoft.com/office/drawing/2014/main" xmlns="" id="{B23CDAC1-F505-48DE-B8F1-1F288E92FE0F}"/>
              </a:ext>
            </a:extLst>
          </p:cNvPr>
          <p:cNvSpPr>
            <a:spLocks noChangeArrowheads="1"/>
          </p:cNvSpPr>
          <p:nvPr/>
        </p:nvSpPr>
        <p:spPr bwMode="auto">
          <a:xfrm>
            <a:off x="1435100" y="1663700"/>
            <a:ext cx="785813" cy="695325"/>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latinLnBrk="1" hangingPunct="1">
              <a:spcBef>
                <a:spcPct val="50000"/>
              </a:spcBef>
            </a:pPr>
            <a:r>
              <a:rPr kumimoji="1" lang="en-US" altLang="en-US" sz="2800" b="1">
                <a:solidFill>
                  <a:srgbClr val="FF5050"/>
                </a:solidFill>
                <a:latin typeface="VNI-Helve" pitchFamily="2" charset="0"/>
                <a:ea typeface="굴림" panose="020B0600000101010101" pitchFamily="34" charset="-127"/>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3125 0.10486 C -0.23333 0.11945 -0.43542 0.13403 -0.575 0.21736 C -0.71458 0.3007 -0.82135 0.54028 -0.86875 0.60486 " pathEditMode="relative" rAng="0" ptsTypes="aaA">
                                      <p:cBhvr>
                                        <p:cTn id="6" dur="2000" fill="hold"/>
                                        <p:tgtEl>
                                          <p:spTgt spid="74757"/>
                                        </p:tgtEl>
                                        <p:attrNameLst>
                                          <p:attrName>ppt_x</p:attrName>
                                          <p:attrName>ppt_y</p:attrName>
                                        </p:attrNameLst>
                                      </p:cBhvr>
                                      <p:rCtr x="-41875" y="2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ultiple choice">
            <a:extLst>
              <a:ext uri="{FF2B5EF4-FFF2-40B4-BE49-F238E27FC236}">
                <a16:creationId xmlns:a16="http://schemas.microsoft.com/office/drawing/2014/main" xmlns="" id="{EAF04EEC-B457-4F05-A9B0-B63E5B4020F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 Box 3">
            <a:extLst>
              <a:ext uri="{FF2B5EF4-FFF2-40B4-BE49-F238E27FC236}">
                <a16:creationId xmlns:a16="http://schemas.microsoft.com/office/drawing/2014/main" xmlns="" id="{FA7D14B2-F304-47E4-9F9E-95F1C884547C}"/>
              </a:ext>
            </a:extLst>
          </p:cNvPr>
          <p:cNvSpPr txBox="1">
            <a:spLocks noChangeArrowheads="1"/>
          </p:cNvSpPr>
          <p:nvPr/>
        </p:nvSpPr>
        <p:spPr bwMode="auto">
          <a:xfrm>
            <a:off x="1295400" y="2362200"/>
            <a:ext cx="4038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latinLnBrk="1" hangingPunct="1">
              <a:spcBef>
                <a:spcPct val="50000"/>
              </a:spcBef>
            </a:pPr>
            <a:endParaRPr kumimoji="1" lang="en-US" altLang="en-US" sz="2400">
              <a:latin typeface="VNI-Helve" pitchFamily="2" charset="0"/>
              <a:ea typeface="굴림" panose="020B0600000101010101" pitchFamily="34" charset="-127"/>
            </a:endParaRPr>
          </a:p>
        </p:txBody>
      </p:sp>
      <p:sp>
        <p:nvSpPr>
          <p:cNvPr id="21508" name="Text Box 4">
            <a:extLst>
              <a:ext uri="{FF2B5EF4-FFF2-40B4-BE49-F238E27FC236}">
                <a16:creationId xmlns:a16="http://schemas.microsoft.com/office/drawing/2014/main" xmlns="" id="{92DC6047-666C-45DA-AAD6-162F689D331B}"/>
              </a:ext>
            </a:extLst>
          </p:cNvPr>
          <p:cNvSpPr txBox="1">
            <a:spLocks noChangeArrowheads="1"/>
          </p:cNvSpPr>
          <p:nvPr/>
        </p:nvSpPr>
        <p:spPr bwMode="auto">
          <a:xfrm>
            <a:off x="457200" y="2286000"/>
            <a:ext cx="6705600" cy="289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latinLnBrk="1" hangingPunct="1"/>
            <a:r>
              <a:rPr kumimoji="1" lang="en-US" altLang="en-US" b="1" dirty="0" err="1">
                <a:solidFill>
                  <a:srgbClr val="FF0000"/>
                </a:solidFill>
                <a:latin typeface="Times New Roman" pitchFamily="18" charset="0"/>
                <a:ea typeface="굴림" panose="020B0600000101010101" pitchFamily="34" charset="-127"/>
                <a:cs typeface="Times New Roman" pitchFamily="18" charset="0"/>
              </a:rPr>
              <a:t>Nhận</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định</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nào</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nói</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đúng</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nhất</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những</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nét</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đặc</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sắc</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về</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nghệ</a:t>
            </a:r>
            <a:endParaRPr kumimoji="1" lang="en-US" altLang="en-US" b="1" dirty="0">
              <a:solidFill>
                <a:srgbClr val="FF0000"/>
              </a:solidFill>
              <a:latin typeface="Times New Roman" pitchFamily="18" charset="0"/>
              <a:ea typeface="굴림" panose="020B0600000101010101" pitchFamily="34" charset="-127"/>
              <a:cs typeface="Times New Roman" pitchFamily="18" charset="0"/>
            </a:endParaRPr>
          </a:p>
          <a:p>
            <a:pPr eaLnBrk="1" latinLnBrk="1" hangingPunct="1"/>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thuất</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viết</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văn</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cuả</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Mác</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két</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thể</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hiện</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trong</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văn</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bản</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p>
          <a:p>
            <a:pPr eaLnBrk="1" latinLnBrk="1" hangingPunct="1"/>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Đấu</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tranh</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cho</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một</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thế</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giới</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hòa</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r>
              <a:rPr kumimoji="1" lang="en-US" altLang="en-US" b="1" dirty="0" err="1">
                <a:solidFill>
                  <a:srgbClr val="FF0000"/>
                </a:solidFill>
                <a:latin typeface="Times New Roman" pitchFamily="18" charset="0"/>
                <a:ea typeface="굴림" panose="020B0600000101010101" pitchFamily="34" charset="-127"/>
                <a:cs typeface="Times New Roman" pitchFamily="18" charset="0"/>
              </a:rPr>
              <a:t>bình</a:t>
            </a:r>
            <a:r>
              <a:rPr kumimoji="1" lang="en-US" altLang="en-US" b="1" dirty="0">
                <a:solidFill>
                  <a:srgbClr val="FF0000"/>
                </a:solidFill>
                <a:latin typeface="Times New Roman" pitchFamily="18" charset="0"/>
                <a:ea typeface="굴림" panose="020B0600000101010101" pitchFamily="34" charset="-127"/>
                <a:cs typeface="Times New Roman" pitchFamily="18" charset="0"/>
              </a:rPr>
              <a:t>” ?</a:t>
            </a:r>
          </a:p>
          <a:p>
            <a:pPr eaLnBrk="1" latinLnBrk="1" hangingPunct="1">
              <a:spcBef>
                <a:spcPct val="40000"/>
              </a:spcBef>
            </a:pPr>
            <a:r>
              <a:rPr kumimoji="1" lang="en-US" altLang="en-US" sz="24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A.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Xác</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định</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hệ</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thống</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luận</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điểm</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luận</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cứ</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rõ</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ràng</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p>
          <a:p>
            <a:pPr eaLnBrk="1" latinLnBrk="1" hangingPunct="1">
              <a:spcBef>
                <a:spcPct val="40000"/>
              </a:spcBef>
            </a:pP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Có</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chứng</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cứ</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sinh</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động</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cụ</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thể</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và</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giàu</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sức</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biểu</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p>
          <a:p>
            <a:pPr eaLnBrk="1" latinLnBrk="1" hangingPunct="1">
              <a:spcBef>
                <a:spcPct val="40000"/>
              </a:spcBef>
            </a:pP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cảm</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a:t>
            </a:r>
          </a:p>
          <a:p>
            <a:pPr eaLnBrk="1" latinLnBrk="1" hangingPunct="1"/>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B.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Sử</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dụng</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kết</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hợp</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các</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phép</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lập</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luận</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khác</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nhau</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a:t>
            </a:r>
          </a:p>
          <a:p>
            <a:pPr eaLnBrk="1" latinLnBrk="1" hangingPunct="1"/>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C.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Tất</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cả</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các</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nhận</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định</a:t>
            </a:r>
            <a:r>
              <a:rPr kumimoji="1" lang="en-US" altLang="en-US" sz="2000" b="1" dirty="0">
                <a:solidFill>
                  <a:srgbClr val="333399"/>
                </a:solidFill>
                <a:latin typeface="Times New Roman" pitchFamily="18" charset="0"/>
                <a:ea typeface="굴림" panose="020B0600000101010101" pitchFamily="34" charset="-127"/>
                <a:cs typeface="Times New Roman" pitchFamily="18" charset="0"/>
              </a:rPr>
              <a:t> </a:t>
            </a:r>
            <a:r>
              <a:rPr kumimoji="1" lang="en-US" altLang="en-US" sz="2000" b="1" dirty="0" err="1">
                <a:solidFill>
                  <a:srgbClr val="333399"/>
                </a:solidFill>
                <a:latin typeface="Times New Roman" pitchFamily="18" charset="0"/>
                <a:ea typeface="굴림" panose="020B0600000101010101" pitchFamily="34" charset="-127"/>
                <a:cs typeface="Times New Roman" pitchFamily="18" charset="0"/>
              </a:rPr>
              <a:t>trên</a:t>
            </a:r>
            <a:endParaRPr kumimoji="1" lang="en-US" altLang="en-US" sz="2000" dirty="0">
              <a:solidFill>
                <a:srgbClr val="333399"/>
              </a:solidFill>
              <a:latin typeface="Times New Roman" pitchFamily="18" charset="0"/>
              <a:ea typeface="굴림" panose="020B0600000101010101" pitchFamily="34" charset="-127"/>
              <a:cs typeface="Times New Roman" pitchFamily="18" charset="0"/>
            </a:endParaRPr>
          </a:p>
        </p:txBody>
      </p:sp>
      <p:pic>
        <p:nvPicPr>
          <p:cNvPr id="75781" name="Picture 5" descr="YLWFLASH">
            <a:extLst>
              <a:ext uri="{FF2B5EF4-FFF2-40B4-BE49-F238E27FC236}">
                <a16:creationId xmlns:a16="http://schemas.microsoft.com/office/drawing/2014/main" xmlns="" id="{BDA37ACF-E013-4A38-A86B-35CB2D32936C}"/>
              </a:ext>
            </a:extLst>
          </p:cNvPr>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29600" y="762000"/>
            <a:ext cx="342900"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0" name="Oval 6">
            <a:extLst>
              <a:ext uri="{FF2B5EF4-FFF2-40B4-BE49-F238E27FC236}">
                <a16:creationId xmlns:a16="http://schemas.microsoft.com/office/drawing/2014/main" xmlns="" id="{ADAD9957-C944-4F08-9078-B635D7B6D987}"/>
              </a:ext>
            </a:extLst>
          </p:cNvPr>
          <p:cNvSpPr>
            <a:spLocks noChangeArrowheads="1"/>
          </p:cNvSpPr>
          <p:nvPr/>
        </p:nvSpPr>
        <p:spPr bwMode="auto">
          <a:xfrm>
            <a:off x="1371600" y="1600200"/>
            <a:ext cx="785813" cy="695325"/>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latinLnBrk="1" hangingPunct="1">
              <a:spcBef>
                <a:spcPct val="50000"/>
              </a:spcBef>
            </a:pPr>
            <a:r>
              <a:rPr kumimoji="1" lang="en-US" altLang="en-US" sz="2800" b="1">
                <a:solidFill>
                  <a:srgbClr val="FF5050"/>
                </a:solidFill>
                <a:latin typeface="VNI-Helve" pitchFamily="2" charset="0"/>
                <a:ea typeface="굴림" panose="020B0600000101010101" pitchFamily="34" charset="-127"/>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208 0.11597 C -0.20608 0.13009 -0.41424 0.14422 -0.55799 0.2257 C -0.70174 0.30718 -0.81163 0.54144 -0.86042 0.60486 " pathEditMode="fixed" rAng="0" ptsTypes="aaA">
                                      <p:cBhvr>
                                        <p:cTn id="6" dur="2000" fill="hold"/>
                                        <p:tgtEl>
                                          <p:spTgt spid="75781"/>
                                        </p:tgtEl>
                                        <p:attrNameLst>
                                          <p:attrName>ppt_x</p:attrName>
                                          <p:attrName>ppt_y</p:attrName>
                                        </p:attrNameLst>
                                      </p:cBhvr>
                                      <p:rCtr x="-43125" y="2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4365" y="0"/>
            <a:ext cx="9119160" cy="6858000"/>
          </a:xfrm>
        </p:spPr>
      </p:pic>
      <p:sp>
        <p:nvSpPr>
          <p:cNvPr id="5" name="Rectangle 4"/>
          <p:cNvSpPr/>
          <p:nvPr/>
        </p:nvSpPr>
        <p:spPr>
          <a:xfrm>
            <a:off x="1905000" y="2438400"/>
            <a:ext cx="7010400" cy="769441"/>
          </a:xfrm>
          <a:prstGeom prst="rect">
            <a:avLst/>
          </a:prstGeom>
          <a:noFill/>
        </p:spPr>
        <p:txBody>
          <a:bodyPr wrap="square" lIns="91440" tIns="45720" rIns="91440" bIns="45720">
            <a:spAutoFit/>
          </a:bodyPr>
          <a:lstStyle/>
          <a:p>
            <a:pPr algn="ctr"/>
            <a:r>
              <a:rPr lang="en-US" sz="4400" b="1" dirty="0" smtClean="0">
                <a:solidFill>
                  <a:srgbClr val="002060"/>
                </a:solidFill>
                <a:latin typeface="Times New Roman" pitchFamily="18" charset="0"/>
                <a:cs typeface="Times New Roman" pitchFamily="18" charset="0"/>
              </a:rPr>
              <a:t>HOẠT ĐỘNG VẬN DỤNG</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269144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xmlns="" id="{6D4ADBCF-6E7D-46BB-9564-BEFC4763E87B}"/>
              </a:ext>
            </a:extLst>
          </p:cNvPr>
          <p:cNvSpPr>
            <a:spLocks noChangeArrowheads="1"/>
          </p:cNvSpPr>
          <p:nvPr/>
        </p:nvSpPr>
        <p:spPr bwMode="auto">
          <a:xfrm>
            <a:off x="990600" y="152400"/>
            <a:ext cx="75438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gn="ctr">
              <a:defRPr/>
            </a:pPr>
            <a:r>
              <a:rPr lang="en-US" sz="2800" b="1" u="sng" dirty="0" err="1">
                <a:solidFill>
                  <a:schemeClr val="tx2"/>
                </a:solidFill>
                <a:latin typeface="Times New Roman" pitchFamily="18" charset="0"/>
                <a:cs typeface="Times New Roman" pitchFamily="18" charset="0"/>
              </a:rPr>
              <a:t>Câu</a:t>
            </a:r>
            <a:r>
              <a:rPr lang="en-US" sz="2800" b="1" u="sng" dirty="0">
                <a:solidFill>
                  <a:schemeClr val="tx2"/>
                </a:solidFill>
                <a:latin typeface="Times New Roman" pitchFamily="18" charset="0"/>
                <a:cs typeface="Times New Roman" pitchFamily="18" charset="0"/>
              </a:rPr>
              <a:t> </a:t>
            </a:r>
            <a:r>
              <a:rPr lang="en-US" sz="2800" b="1" u="sng" dirty="0" err="1">
                <a:solidFill>
                  <a:schemeClr val="tx2"/>
                </a:solidFill>
                <a:latin typeface="Times New Roman" pitchFamily="18" charset="0"/>
                <a:cs typeface="Times New Roman" pitchFamily="18" charset="0"/>
              </a:rPr>
              <a:t>hỏi</a:t>
            </a:r>
            <a:r>
              <a:rPr lang="en-US" sz="2800" b="1" dirty="0">
                <a:solidFill>
                  <a:schemeClr val="tx2"/>
                </a:solidFill>
                <a:latin typeface="Times New Roman" pitchFamily="18" charset="0"/>
                <a:cs typeface="Times New Roman" pitchFamily="18" charset="0"/>
              </a:rPr>
              <a:t>:  Qua </a:t>
            </a:r>
            <a:r>
              <a:rPr lang="en-US" sz="2800" b="1" dirty="0" err="1">
                <a:solidFill>
                  <a:schemeClr val="tx2"/>
                </a:solidFill>
                <a:latin typeface="Times New Roman" pitchFamily="18" charset="0"/>
                <a:cs typeface="Times New Roman" pitchFamily="18" charset="0"/>
              </a:rPr>
              <a:t>chuỗi</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hình</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ảnh</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trên</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em</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hãy</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cho</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biết</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vì</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sao</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văn</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bản</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có</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tên</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là</a:t>
            </a:r>
            <a:r>
              <a:rPr lang="en-US" sz="2800" b="1" dirty="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Đấu</a:t>
            </a:r>
            <a:r>
              <a:rPr lang="en-US" sz="2800" b="1" dirty="0" smtClean="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tranh</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cho</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một</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thế</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giới</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hòa</a:t>
            </a:r>
            <a:r>
              <a:rPr lang="en-US" sz="2800" b="1" dirty="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bình</a:t>
            </a:r>
            <a:r>
              <a:rPr lang="en-US" sz="2800" b="1" dirty="0" smtClean="0">
                <a:solidFill>
                  <a:schemeClr val="tx2"/>
                </a:solidFill>
                <a:latin typeface="Times New Roman" pitchFamily="18" charset="0"/>
                <a:cs typeface="Times New Roman" pitchFamily="18" charset="0"/>
              </a:rPr>
              <a:t>”? </a:t>
            </a:r>
            <a:endParaRPr lang="en-US" sz="2800" b="1" dirty="0">
              <a:solidFill>
                <a:schemeClr val="tx2"/>
              </a:solidFill>
              <a:latin typeface="Times New Roman" pitchFamily="18" charset="0"/>
              <a:cs typeface="Times New Roman" pitchFamily="18" charset="0"/>
            </a:endParaRPr>
          </a:p>
        </p:txBody>
      </p:sp>
      <p:sp>
        <p:nvSpPr>
          <p:cNvPr id="71683" name="Rectangle 3">
            <a:extLst>
              <a:ext uri="{FF2B5EF4-FFF2-40B4-BE49-F238E27FC236}">
                <a16:creationId xmlns:a16="http://schemas.microsoft.com/office/drawing/2014/main" xmlns="" id="{97CFAAC4-52B9-4093-AA67-55BA02EF05EC}"/>
              </a:ext>
            </a:extLst>
          </p:cNvPr>
          <p:cNvSpPr>
            <a:spLocks noChangeArrowheads="1"/>
          </p:cNvSpPr>
          <p:nvPr/>
        </p:nvSpPr>
        <p:spPr bwMode="auto">
          <a:xfrm>
            <a:off x="533400" y="2209800"/>
            <a:ext cx="83820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spcBef>
                <a:spcPct val="20000"/>
              </a:spcBef>
              <a:buClr>
                <a:schemeClr val="tx2"/>
              </a:buClr>
              <a:buSzPct val="115000"/>
              <a:buFont typeface="Wingdings" pitchFamily="2" charset="2"/>
              <a:buNone/>
              <a:defRPr/>
            </a:pPr>
            <a:r>
              <a:rPr lang="en-US" sz="3200" b="1" u="sng" dirty="0" err="1">
                <a:effectLst>
                  <a:outerShdw blurRad="38100" dist="38100" dir="2700000" algn="tl">
                    <a:srgbClr val="000000"/>
                  </a:outerShdw>
                </a:effectLst>
                <a:latin typeface="Arial" charset="0"/>
                <a:cs typeface="Arial" charset="0"/>
              </a:rPr>
              <a:t>Trả</a:t>
            </a:r>
            <a:r>
              <a:rPr lang="en-US" sz="3200" b="1" u="sng" dirty="0">
                <a:effectLst>
                  <a:outerShdw blurRad="38100" dist="38100" dir="2700000" algn="tl">
                    <a:srgbClr val="000000"/>
                  </a:outerShdw>
                </a:effectLst>
                <a:latin typeface="Arial" charset="0"/>
                <a:cs typeface="Arial" charset="0"/>
              </a:rPr>
              <a:t> </a:t>
            </a:r>
            <a:r>
              <a:rPr lang="en-US" sz="3200" b="1" u="sng" dirty="0" err="1">
                <a:effectLst>
                  <a:outerShdw blurRad="38100" dist="38100" dir="2700000" algn="tl">
                    <a:srgbClr val="000000"/>
                  </a:outerShdw>
                </a:effectLst>
                <a:latin typeface="Arial" charset="0"/>
                <a:cs typeface="Arial" charset="0"/>
              </a:rPr>
              <a:t>lời</a:t>
            </a:r>
            <a:r>
              <a:rPr lang="en-US" sz="3200" b="1" u="sng" dirty="0">
                <a:effectLst>
                  <a:outerShdw blurRad="38100" dist="38100" dir="2700000" algn="tl">
                    <a:srgbClr val="000000"/>
                  </a:outerShdw>
                </a:effectLst>
                <a:latin typeface="Arial" charset="0"/>
                <a:cs typeface="Arial" charset="0"/>
              </a:rPr>
              <a:t>:</a:t>
            </a:r>
            <a:r>
              <a:rPr lang="en-US" sz="3200" dirty="0">
                <a:effectLst>
                  <a:outerShdw blurRad="38100" dist="38100" dir="2700000" algn="tl">
                    <a:srgbClr val="000000"/>
                  </a:outerShdw>
                </a:effectLst>
                <a:latin typeface="Arial" charset="0"/>
                <a:cs typeface="Arial" charset="0"/>
              </a:rPr>
              <a:t> </a:t>
            </a:r>
            <a:r>
              <a:rPr lang="en-US" sz="3000" dirty="0" err="1">
                <a:solidFill>
                  <a:srgbClr val="000066"/>
                </a:solidFill>
                <a:latin typeface="Times New Roman" pitchFamily="18" charset="0"/>
                <a:cs typeface="Times New Roman" pitchFamily="18" charset="0"/>
              </a:rPr>
              <a:t>Nguy</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cơ</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chiến</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tranh</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hạt</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nhân</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và</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cuộc</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chạy</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đua</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vũ</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trang</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đang</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đe</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dọa</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cuộc</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sống</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của</a:t>
            </a:r>
            <a:r>
              <a:rPr lang="en-US" sz="3000" dirty="0">
                <a:solidFill>
                  <a:srgbClr val="000066"/>
                </a:solidFill>
                <a:latin typeface="Times New Roman" pitchFamily="18" charset="0"/>
                <a:cs typeface="Times New Roman" pitchFamily="18" charset="0"/>
              </a:rPr>
              <a:t> con </a:t>
            </a:r>
            <a:r>
              <a:rPr lang="en-US" sz="3000" dirty="0" err="1">
                <a:solidFill>
                  <a:srgbClr val="000066"/>
                </a:solidFill>
                <a:latin typeface="Times New Roman" pitchFamily="18" charset="0"/>
                <a:cs typeface="Times New Roman" pitchFamily="18" charset="0"/>
              </a:rPr>
              <a:t>người</a:t>
            </a:r>
            <a:r>
              <a:rPr lang="en-US" sz="3000" dirty="0">
                <a:solidFill>
                  <a:srgbClr val="000066"/>
                </a:solidFill>
                <a:latin typeface="Times New Roman" pitchFamily="18" charset="0"/>
                <a:cs typeface="Times New Roman" pitchFamily="18" charset="0"/>
              </a:rPr>
              <a:t> . </a:t>
            </a:r>
            <a:r>
              <a:rPr lang="en-US" sz="3000" dirty="0" err="1">
                <a:solidFill>
                  <a:srgbClr val="000066"/>
                </a:solidFill>
                <a:latin typeface="Times New Roman" pitchFamily="18" charset="0"/>
                <a:cs typeface="Times New Roman" pitchFamily="18" charset="0"/>
              </a:rPr>
              <a:t>Vì</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thế</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mọi</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người</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phải</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có</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trách</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nhiệm</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ngăn</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chặn</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chiến</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tranh</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bảo</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vệ</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hòa</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bình</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Đây</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chính</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là</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thông</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điệp</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mà</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tác</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giả</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muốn</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gửi</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tới</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mọi</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người</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và</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thể</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coi</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là</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như</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lời</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kêu</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gọi</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vì</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hành</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động</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của</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mình</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Bởi</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vậy</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đề</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bài</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có</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tên</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là</a:t>
            </a:r>
            <a:r>
              <a:rPr lang="en-US" sz="3000" dirty="0">
                <a:solidFill>
                  <a:srgbClr val="000066"/>
                </a:solidFill>
                <a:latin typeface="Times New Roman" pitchFamily="18" charset="0"/>
                <a:cs typeface="Times New Roman" pitchFamily="18" charset="0"/>
              </a:rPr>
              <a:t> </a:t>
            </a:r>
            <a:r>
              <a:rPr lang="en-US" sz="3000" dirty="0" smtClean="0">
                <a:solidFill>
                  <a:srgbClr val="000066"/>
                </a:solidFill>
                <a:latin typeface="Times New Roman" pitchFamily="18" charset="0"/>
                <a:cs typeface="Times New Roman" pitchFamily="18" charset="0"/>
              </a:rPr>
              <a:t>“</a:t>
            </a:r>
            <a:r>
              <a:rPr lang="en-US" sz="3000" dirty="0" err="1" smtClean="0">
                <a:solidFill>
                  <a:srgbClr val="000066"/>
                </a:solidFill>
                <a:latin typeface="Times New Roman" pitchFamily="18" charset="0"/>
                <a:cs typeface="Times New Roman" pitchFamily="18" charset="0"/>
              </a:rPr>
              <a:t>đấu</a:t>
            </a:r>
            <a:r>
              <a:rPr lang="en-US" sz="3000" dirty="0" smtClean="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tranh</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cho</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một</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thế</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giới</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hòa</a:t>
            </a:r>
            <a:r>
              <a:rPr lang="en-US" sz="3000" dirty="0">
                <a:solidFill>
                  <a:srgbClr val="000066"/>
                </a:solidFill>
                <a:latin typeface="Times New Roman" pitchFamily="18" charset="0"/>
                <a:cs typeface="Times New Roman" pitchFamily="18" charset="0"/>
              </a:rPr>
              <a:t> </a:t>
            </a:r>
            <a:r>
              <a:rPr lang="en-US" sz="3000" dirty="0" err="1">
                <a:solidFill>
                  <a:srgbClr val="000066"/>
                </a:solidFill>
                <a:latin typeface="Times New Roman" pitchFamily="18" charset="0"/>
                <a:cs typeface="Times New Roman" pitchFamily="18" charset="0"/>
              </a:rPr>
              <a:t>bình</a:t>
            </a:r>
            <a:r>
              <a:rPr lang="en-US" sz="3000" dirty="0" smtClean="0">
                <a:solidFill>
                  <a:srgbClr val="000066"/>
                </a:solidFill>
                <a:latin typeface="Times New Roman" pitchFamily="18" charset="0"/>
                <a:cs typeface="Times New Roman" pitchFamily="18" charset="0"/>
              </a:rPr>
              <a:t>”.</a:t>
            </a:r>
            <a:endParaRPr lang="en-US" sz="3000" dirty="0">
              <a:solidFill>
                <a:srgbClr val="000066"/>
              </a:solidFill>
              <a:latin typeface="Times New Roman" pitchFamily="18" charset="0"/>
              <a:cs typeface="Times New Roman" pitchFamily="18" charset="0"/>
            </a:endParaRPr>
          </a:p>
        </p:txBody>
      </p:sp>
      <p:grpSp>
        <p:nvGrpSpPr>
          <p:cNvPr id="17412" name="Group 2">
            <a:extLst>
              <a:ext uri="{FF2B5EF4-FFF2-40B4-BE49-F238E27FC236}">
                <a16:creationId xmlns:a16="http://schemas.microsoft.com/office/drawing/2014/main" xmlns="" id="{7E0CBDE1-CDEA-423F-9B9B-DBAFEB9AF58D}"/>
              </a:ext>
            </a:extLst>
          </p:cNvPr>
          <p:cNvGrpSpPr>
            <a:grpSpLocks/>
          </p:cNvGrpSpPr>
          <p:nvPr/>
        </p:nvGrpSpPr>
        <p:grpSpPr bwMode="auto">
          <a:xfrm>
            <a:off x="0" y="0"/>
            <a:ext cx="9144000" cy="6858000"/>
            <a:chOff x="1710" y="1254"/>
            <a:chExt cx="9177" cy="14478"/>
          </a:xfrm>
        </p:grpSpPr>
        <p:sp>
          <p:nvSpPr>
            <p:cNvPr id="17413" name="Freeform 3">
              <a:extLst>
                <a:ext uri="{FF2B5EF4-FFF2-40B4-BE49-F238E27FC236}">
                  <a16:creationId xmlns:a16="http://schemas.microsoft.com/office/drawing/2014/main" xmlns="" id="{E16ACCFA-45EA-422B-BE1F-56D6F108AE8E}"/>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7414" name="Freeform 4">
              <a:extLst>
                <a:ext uri="{FF2B5EF4-FFF2-40B4-BE49-F238E27FC236}">
                  <a16:creationId xmlns:a16="http://schemas.microsoft.com/office/drawing/2014/main" xmlns="" id="{8C3DCC70-36AA-4EEE-A281-2DF12960D441}"/>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7415" name="Freeform 5">
              <a:extLst>
                <a:ext uri="{FF2B5EF4-FFF2-40B4-BE49-F238E27FC236}">
                  <a16:creationId xmlns:a16="http://schemas.microsoft.com/office/drawing/2014/main" xmlns="" id="{EAFDB18E-00CB-408D-AA63-29A13D3ECC89}"/>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7416" name="Freeform 6">
              <a:extLst>
                <a:ext uri="{FF2B5EF4-FFF2-40B4-BE49-F238E27FC236}">
                  <a16:creationId xmlns:a16="http://schemas.microsoft.com/office/drawing/2014/main" xmlns="" id="{39008574-CB01-4246-A5E5-81790BE9B11D}"/>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7417" name="Freeform 7" descr="Wide upward diagonal">
              <a:extLst>
                <a:ext uri="{FF2B5EF4-FFF2-40B4-BE49-F238E27FC236}">
                  <a16:creationId xmlns:a16="http://schemas.microsoft.com/office/drawing/2014/main" xmlns="" id="{8872F908-08DB-4AB0-9FD4-E5AE0AB60AD5}"/>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8" name="Freeform 8">
              <a:extLst>
                <a:ext uri="{FF2B5EF4-FFF2-40B4-BE49-F238E27FC236}">
                  <a16:creationId xmlns:a16="http://schemas.microsoft.com/office/drawing/2014/main" xmlns="" id="{E760D34C-68F2-4F61-AE00-3FFBC65BA24E}"/>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 name="Freeform 9" descr="Wide upward diagonal">
              <a:extLst>
                <a:ext uri="{FF2B5EF4-FFF2-40B4-BE49-F238E27FC236}">
                  <a16:creationId xmlns:a16="http://schemas.microsoft.com/office/drawing/2014/main" xmlns="" id="{AFB39546-0DFB-4C91-9974-6629A4D63F56}"/>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0" name="Freeform 10">
              <a:extLst>
                <a:ext uri="{FF2B5EF4-FFF2-40B4-BE49-F238E27FC236}">
                  <a16:creationId xmlns:a16="http://schemas.microsoft.com/office/drawing/2014/main" xmlns="" id="{55BEB270-5BAA-4E3B-A254-0080FC086271}"/>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1" name="Freeform 11" descr="Wide upward diagonal">
              <a:extLst>
                <a:ext uri="{FF2B5EF4-FFF2-40B4-BE49-F238E27FC236}">
                  <a16:creationId xmlns:a16="http://schemas.microsoft.com/office/drawing/2014/main" xmlns="" id="{2DFF20D8-8C9B-4E2F-8F20-8F75161A5CC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 name="Freeform 12">
              <a:extLst>
                <a:ext uri="{FF2B5EF4-FFF2-40B4-BE49-F238E27FC236}">
                  <a16:creationId xmlns:a16="http://schemas.microsoft.com/office/drawing/2014/main" xmlns="" id="{D0BB300A-9778-428B-B22D-542C4805A05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3" name="Freeform 13" descr="Wide upward diagonal">
              <a:extLst>
                <a:ext uri="{FF2B5EF4-FFF2-40B4-BE49-F238E27FC236}">
                  <a16:creationId xmlns:a16="http://schemas.microsoft.com/office/drawing/2014/main" xmlns="" id="{8E2CB1B2-B376-44BC-8031-A319625BC8D2}"/>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4" name="Freeform 14">
              <a:extLst>
                <a:ext uri="{FF2B5EF4-FFF2-40B4-BE49-F238E27FC236}">
                  <a16:creationId xmlns:a16="http://schemas.microsoft.com/office/drawing/2014/main" xmlns="" id="{4DCC2953-237E-47C6-8A12-B9B2B3D5BC96}"/>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5" name="Freeform 15">
              <a:extLst>
                <a:ext uri="{FF2B5EF4-FFF2-40B4-BE49-F238E27FC236}">
                  <a16:creationId xmlns:a16="http://schemas.microsoft.com/office/drawing/2014/main" xmlns="" id="{0B3CDFAD-875F-40A8-9F88-F8643886B785}"/>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6" name="Freeform 16">
              <a:extLst>
                <a:ext uri="{FF2B5EF4-FFF2-40B4-BE49-F238E27FC236}">
                  <a16:creationId xmlns:a16="http://schemas.microsoft.com/office/drawing/2014/main" xmlns="" id="{1D22AD60-A028-4D3E-8D8D-E8952FA94867}"/>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7" name="Freeform 17">
              <a:extLst>
                <a:ext uri="{FF2B5EF4-FFF2-40B4-BE49-F238E27FC236}">
                  <a16:creationId xmlns:a16="http://schemas.microsoft.com/office/drawing/2014/main" xmlns="" id="{CCC7630A-635B-4763-A0DE-3F38E03E9ACB}"/>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8" name="Freeform 18">
              <a:extLst>
                <a:ext uri="{FF2B5EF4-FFF2-40B4-BE49-F238E27FC236}">
                  <a16:creationId xmlns:a16="http://schemas.microsoft.com/office/drawing/2014/main" xmlns="" id="{1B635981-EB97-4BEE-BB08-49BBDDA35199}"/>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9" name="Freeform 19">
              <a:extLst>
                <a:ext uri="{FF2B5EF4-FFF2-40B4-BE49-F238E27FC236}">
                  <a16:creationId xmlns:a16="http://schemas.microsoft.com/office/drawing/2014/main" xmlns="" id="{112EBE61-82EC-4525-AF22-065CDD1FAE1D}"/>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0" name="Freeform 20">
              <a:extLst>
                <a:ext uri="{FF2B5EF4-FFF2-40B4-BE49-F238E27FC236}">
                  <a16:creationId xmlns:a16="http://schemas.microsoft.com/office/drawing/2014/main" xmlns="" id="{DAB3B6F5-01EB-4051-9844-E8561741FC7F}"/>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1" name="Freeform 21">
              <a:extLst>
                <a:ext uri="{FF2B5EF4-FFF2-40B4-BE49-F238E27FC236}">
                  <a16:creationId xmlns:a16="http://schemas.microsoft.com/office/drawing/2014/main" xmlns="" id="{B0717765-03FA-4747-BC5F-F0D941B70483}"/>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2" name="Freeform 22">
              <a:extLst>
                <a:ext uri="{FF2B5EF4-FFF2-40B4-BE49-F238E27FC236}">
                  <a16:creationId xmlns:a16="http://schemas.microsoft.com/office/drawing/2014/main" xmlns="" id="{5B8042FC-C530-467C-B480-A9C71269CFA3}"/>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500" fill="hold"/>
                                        <p:tgtEl>
                                          <p:spTgt spid="71682"/>
                                        </p:tgtEl>
                                        <p:attrNameLst>
                                          <p:attrName>ppt_w</p:attrName>
                                        </p:attrNameLst>
                                      </p:cBhvr>
                                      <p:tavLst>
                                        <p:tav tm="0">
                                          <p:val>
                                            <p:fltVal val="0"/>
                                          </p:val>
                                        </p:tav>
                                        <p:tav tm="100000">
                                          <p:val>
                                            <p:strVal val="#ppt_w"/>
                                          </p:val>
                                        </p:tav>
                                      </p:tavLst>
                                    </p:anim>
                                    <p:anim calcmode="lin" valueType="num">
                                      <p:cBhvr>
                                        <p:cTn id="8" dur="500" fill="hold"/>
                                        <p:tgtEl>
                                          <p:spTgt spid="71682"/>
                                        </p:tgtEl>
                                        <p:attrNameLst>
                                          <p:attrName>ppt_h</p:attrName>
                                        </p:attrNameLst>
                                      </p:cBhvr>
                                      <p:tavLst>
                                        <p:tav tm="0">
                                          <p:val>
                                            <p:fltVal val="0"/>
                                          </p:val>
                                        </p:tav>
                                        <p:tav tm="100000">
                                          <p:val>
                                            <p:strVal val="#ppt_h"/>
                                          </p:val>
                                        </p:tav>
                                      </p:tavLst>
                                    </p:anim>
                                    <p:animEffect transition="in" filter="fade">
                                      <p:cBhvr>
                                        <p:cTn id="9" dur="500"/>
                                        <p:tgtEl>
                                          <p:spTgt spid="716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1683"/>
                                        </p:tgtEl>
                                        <p:attrNameLst>
                                          <p:attrName>style.visibility</p:attrName>
                                        </p:attrNameLst>
                                      </p:cBhvr>
                                      <p:to>
                                        <p:strVal val="visible"/>
                                      </p:to>
                                    </p:set>
                                    <p:animEffect transition="in" filter="wipe(up)">
                                      <p:cBhvr>
                                        <p:cTn id="14"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cstate="print"/>
          <a:srcRect/>
          <a:stretch>
            <a:fillRect/>
          </a:stretch>
        </p:blipFill>
        <p:spPr bwMode="auto">
          <a:xfrm>
            <a:off x="0" y="0"/>
            <a:ext cx="9144000" cy="6845300"/>
          </a:xfrm>
          <a:prstGeom prst="rect">
            <a:avLst/>
          </a:prstGeom>
          <a:noFill/>
          <a:ln w="9525">
            <a:noFill/>
            <a:miter lim="800000"/>
            <a:headEnd/>
            <a:tailEnd/>
          </a:ln>
        </p:spPr>
      </p:pic>
      <p:sp>
        <p:nvSpPr>
          <p:cNvPr id="4" name="Rectangle 3"/>
          <p:cNvSpPr/>
          <p:nvPr/>
        </p:nvSpPr>
        <p:spPr>
          <a:xfrm>
            <a:off x="0" y="0"/>
            <a:ext cx="9144001" cy="1938992"/>
          </a:xfrm>
          <a:prstGeom prst="rect">
            <a:avLst/>
          </a:prstGeom>
          <a:noFill/>
        </p:spPr>
        <p:txBody>
          <a:bodyPr wrap="square" lIns="91440" tIns="45720" rIns="91440" bIns="45720">
            <a:spAutoFit/>
          </a:bodyPr>
          <a:lstStyle/>
          <a:p>
            <a:r>
              <a:rPr lang="en-US" sz="3600" b="0"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TUẦN 3: </a:t>
            </a:r>
            <a:r>
              <a:rPr lang="en-US" sz="4000" b="0" cap="none" spc="0"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Tiết</a:t>
            </a:r>
            <a:r>
              <a:rPr lang="en-US" sz="4000" b="0" cap="none" spc="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11+12 – Văn bản: </a:t>
            </a:r>
          </a:p>
          <a:p>
            <a:pPr algn="ctr"/>
            <a:r>
              <a:rPr lang="en-US" sz="4000" b="1"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ĐẤU TRANH CHO MỘT THẾ GIỚI HÒA BÌNH</a:t>
            </a:r>
            <a:endParaRPr lang="en-US" sz="4000" b="1"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5486400" y="1828800"/>
            <a:ext cx="36576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G.G MAC-KÉT</a:t>
            </a:r>
            <a:endParaRPr lang="vi-VN"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2675335" y="741363"/>
            <a:ext cx="5853113" cy="2554545"/>
          </a:xfrm>
          <a:prstGeom prst="rect">
            <a:avLst/>
          </a:prstGeom>
          <a:noFill/>
          <a:ln w="9525">
            <a:noFill/>
            <a:miter lim="800000"/>
            <a:headEnd/>
            <a:tailEnd/>
          </a:ln>
          <a:effectLst/>
        </p:spPr>
        <p:txBody>
          <a:bodyPr>
            <a:spAutoFit/>
          </a:bodyPr>
          <a:lstStyle/>
          <a:p>
            <a:pPr algn="ctr">
              <a:spcBef>
                <a:spcPct val="50000"/>
              </a:spcBef>
            </a:pPr>
            <a:r>
              <a:rPr lang="en-US" altLang="en-US" sz="3200" b="1" dirty="0">
                <a:solidFill>
                  <a:schemeClr val="accent2"/>
                </a:solidFill>
                <a:latin typeface="Times New Roman" pitchFamily="18" charset="0"/>
                <a:ea typeface="#9Slide03 Arima Madurai Black"/>
                <a:cs typeface="Times New Roman" pitchFamily="18" charset="0"/>
              </a:rPr>
              <a:t>Qua </a:t>
            </a:r>
            <a:r>
              <a:rPr lang="en-US" altLang="en-US" sz="3200" b="1" dirty="0" err="1">
                <a:solidFill>
                  <a:schemeClr val="accent2"/>
                </a:solidFill>
                <a:latin typeface="Times New Roman" pitchFamily="18" charset="0"/>
                <a:ea typeface="#9Slide03 Arima Madurai Black"/>
                <a:cs typeface="Times New Roman" pitchFamily="18" charset="0"/>
              </a:rPr>
              <a:t>các</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phương</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tiện</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thông</a:t>
            </a:r>
            <a:r>
              <a:rPr lang="en-US" altLang="en-US" sz="3200" b="1" dirty="0">
                <a:solidFill>
                  <a:schemeClr val="accent2"/>
                </a:solidFill>
                <a:latin typeface="Times New Roman" pitchFamily="18" charset="0"/>
                <a:ea typeface="#9Slide03 Arima Madurai Black"/>
                <a:cs typeface="Times New Roman" pitchFamily="18" charset="0"/>
              </a:rPr>
              <a:t> tin </a:t>
            </a:r>
            <a:r>
              <a:rPr lang="en-US" altLang="en-US" sz="3200" b="1" dirty="0" err="1">
                <a:solidFill>
                  <a:schemeClr val="accent2"/>
                </a:solidFill>
                <a:latin typeface="Times New Roman" pitchFamily="18" charset="0"/>
                <a:ea typeface="#9Slide03 Arima Madurai Black"/>
                <a:cs typeface="Times New Roman" pitchFamily="18" charset="0"/>
              </a:rPr>
              <a:t>đại</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chúng</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smtClean="0">
                <a:solidFill>
                  <a:schemeClr val="accent2"/>
                </a:solidFill>
                <a:latin typeface="Times New Roman" pitchFamily="18" charset="0"/>
                <a:ea typeface="#9Slide03 Arima Madurai Black"/>
                <a:cs typeface="Times New Roman" pitchFamily="18" charset="0"/>
              </a:rPr>
              <a:t>(</a:t>
            </a:r>
            <a:r>
              <a:rPr lang="en-US" altLang="en-US" sz="3200" b="1" dirty="0" err="1" smtClean="0">
                <a:solidFill>
                  <a:schemeClr val="accent2"/>
                </a:solidFill>
                <a:latin typeface="Times New Roman" pitchFamily="18" charset="0"/>
                <a:ea typeface="#9Slide03 Arima Madurai Black"/>
                <a:cs typeface="Times New Roman" pitchFamily="18" charset="0"/>
              </a:rPr>
              <a:t>báo</a:t>
            </a:r>
            <a:r>
              <a:rPr lang="en-US" altLang="en-US" sz="3200" b="1" dirty="0" smtClean="0">
                <a:solidFill>
                  <a:schemeClr val="accent2"/>
                </a:solidFill>
                <a:latin typeface="Times New Roman" pitchFamily="18" charset="0"/>
                <a:ea typeface="#9Slide03 Arima Madurai Black"/>
                <a:cs typeface="Times New Roman" pitchFamily="18" charset="0"/>
              </a:rPr>
              <a:t>, </a:t>
            </a:r>
            <a:r>
              <a:rPr lang="vi-VN" altLang="en-US" sz="3200" b="1" dirty="0" smtClean="0">
                <a:solidFill>
                  <a:schemeClr val="accent2"/>
                </a:solidFill>
                <a:latin typeface="Times New Roman" pitchFamily="18" charset="0"/>
                <a:ea typeface="#9Slide03 Arima Madurai Black"/>
                <a:cs typeface="Times New Roman" pitchFamily="18" charset="0"/>
              </a:rPr>
              <a:t>đài</a:t>
            </a:r>
            <a:r>
              <a:rPr lang="en-US" altLang="en-US" sz="3200" b="1" dirty="0" smtClean="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các</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em</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biết</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nhân</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loại</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đa</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tìm</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cách</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nào</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đê</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hạn</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chê</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chạy</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đua</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chiến</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tranh</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hạt</a:t>
            </a:r>
            <a:r>
              <a:rPr lang="en-US" altLang="en-US" sz="3200" b="1" dirty="0">
                <a:solidFill>
                  <a:schemeClr val="accent2"/>
                </a:solidFill>
                <a:latin typeface="Times New Roman" pitchFamily="18" charset="0"/>
                <a:ea typeface="#9Slide03 Arima Madurai Black"/>
                <a:cs typeface="Times New Roman" pitchFamily="18" charset="0"/>
              </a:rPr>
              <a:t> </a:t>
            </a:r>
            <a:r>
              <a:rPr lang="en-US" altLang="en-US" sz="3200" b="1" dirty="0" err="1">
                <a:solidFill>
                  <a:schemeClr val="accent2"/>
                </a:solidFill>
                <a:latin typeface="Times New Roman" pitchFamily="18" charset="0"/>
                <a:ea typeface="#9Slide03 Arima Madurai Black"/>
                <a:cs typeface="Times New Roman" pitchFamily="18" charset="0"/>
              </a:rPr>
              <a:t>nhân</a:t>
            </a:r>
            <a:r>
              <a:rPr lang="en-US" altLang="en-US" sz="3200" b="1" dirty="0">
                <a:solidFill>
                  <a:schemeClr val="accent2"/>
                </a:solidFill>
                <a:latin typeface="Times New Roman" pitchFamily="18" charset="0"/>
                <a:ea typeface="#9Slide03 Arima Madurai Black"/>
                <a:cs typeface="Times New Roman" pitchFamily="18" charset="0"/>
              </a:rPr>
              <a:t>?</a:t>
            </a:r>
          </a:p>
        </p:txBody>
      </p:sp>
      <p:pic>
        <p:nvPicPr>
          <p:cNvPr id="3" name="Picture 2"/>
          <p:cNvPicPr>
            <a:picLocks noChangeAspect="1"/>
          </p:cNvPicPr>
          <p:nvPr/>
        </p:nvPicPr>
        <p:blipFill>
          <a:blip r:embed="rId3" cstate="print"/>
          <a:srcRect/>
          <a:stretch>
            <a:fillRect/>
          </a:stretch>
        </p:blipFill>
        <p:spPr bwMode="auto">
          <a:xfrm>
            <a:off x="427435" y="141288"/>
            <a:ext cx="2247900" cy="2997200"/>
          </a:xfrm>
          <a:prstGeom prst="rect">
            <a:avLst/>
          </a:prstGeom>
          <a:noFill/>
          <a:ln w="9525">
            <a:noFill/>
            <a:miter lim="800000"/>
            <a:headEnd/>
            <a:tailEnd/>
          </a:ln>
        </p:spPr>
      </p:pic>
      <p:grpSp>
        <p:nvGrpSpPr>
          <p:cNvPr id="2" name="Group 4"/>
          <p:cNvGrpSpPr>
            <a:grpSpLocks/>
          </p:cNvGrpSpPr>
          <p:nvPr/>
        </p:nvGrpSpPr>
        <p:grpSpPr bwMode="auto">
          <a:xfrm>
            <a:off x="305991" y="3529013"/>
            <a:ext cx="8532019" cy="2995612"/>
            <a:chOff x="407368" y="3528417"/>
            <a:chExt cx="11377264" cy="2996927"/>
          </a:xfrm>
        </p:grpSpPr>
        <p:sp>
          <p:nvSpPr>
            <p:cNvPr id="4" name="Rectangle 3">
              <a:extLst>
                <a:ext uri="{FF2B5EF4-FFF2-40B4-BE49-F238E27FC236}"/>
              </a:extLst>
            </p:cNvPr>
            <p:cNvSpPr/>
            <p:nvPr/>
          </p:nvSpPr>
          <p:spPr>
            <a:xfrm>
              <a:off x="407368" y="3528417"/>
              <a:ext cx="11377264" cy="29969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a:p>
          </p:txBody>
        </p:sp>
        <p:sp>
          <p:nvSpPr>
            <p:cNvPr id="7" name="Rectangle 6">
              <a:extLst>
                <a:ext uri="{FF2B5EF4-FFF2-40B4-BE49-F238E27FC236}"/>
              </a:extLst>
            </p:cNvPr>
            <p:cNvSpPr/>
            <p:nvPr/>
          </p:nvSpPr>
          <p:spPr>
            <a:xfrm>
              <a:off x="559785" y="3680884"/>
              <a:ext cx="11080369" cy="26999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a:p>
          </p:txBody>
        </p:sp>
        <p:sp>
          <p:nvSpPr>
            <p:cNvPr id="40967" name="Text Box 3"/>
            <p:cNvSpPr txBox="1">
              <a:spLocks noChangeArrowheads="1"/>
            </p:cNvSpPr>
            <p:nvPr/>
          </p:nvSpPr>
          <p:spPr bwMode="auto">
            <a:xfrm>
              <a:off x="767409" y="4149080"/>
              <a:ext cx="10657184" cy="2309337"/>
            </a:xfrm>
            <a:prstGeom prst="rect">
              <a:avLst/>
            </a:prstGeom>
            <a:noFill/>
            <a:ln w="9525">
              <a:noFill/>
              <a:miter lim="800000"/>
              <a:headEnd/>
              <a:tailEnd/>
            </a:ln>
            <a:effectLst/>
          </p:spPr>
          <p:txBody>
            <a:bodyPr>
              <a:spAutoFit/>
            </a:bodyPr>
            <a:lstStyle/>
            <a:p>
              <a:pPr algn="ctr">
                <a:spcBef>
                  <a:spcPct val="50000"/>
                </a:spcBef>
              </a:pPr>
              <a:r>
                <a:rPr lang="en-US" altLang="en-US" sz="3600" b="1" dirty="0" err="1">
                  <a:latin typeface="Times New Roman" pitchFamily="18" charset="0"/>
                  <a:ea typeface="#9Slide03 Arima Madurai"/>
                  <a:cs typeface="Times New Roman" pitchFamily="18" charset="0"/>
                </a:rPr>
                <a:t>Liên</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hợp</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quốc</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triệu</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tập</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các</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nước</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tư</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bản</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đưa</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ra</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các</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hiệp</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ước</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cấm</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thư</a:t>
              </a:r>
              <a:r>
                <a:rPr lang="en-US" altLang="en-US" sz="3600" b="1" dirty="0">
                  <a:latin typeface="Times New Roman" pitchFamily="18" charset="0"/>
                  <a:ea typeface="#9Slide03 Arima Madurai"/>
                  <a:cs typeface="Times New Roman" pitchFamily="18" charset="0"/>
                </a:rPr>
                <a:t>̉ </a:t>
              </a:r>
              <a:r>
                <a:rPr lang="en-US" altLang="en-US" sz="3600" b="1" dirty="0" smtClean="0">
                  <a:latin typeface="Times New Roman" pitchFamily="18" charset="0"/>
                  <a:ea typeface="#9Slide03 Arima Madurai"/>
                  <a:cs typeface="Times New Roman" pitchFamily="18" charset="0"/>
                </a:rPr>
                <a:t>vũ  </a:t>
              </a:r>
              <a:r>
                <a:rPr lang="en-US" altLang="en-US" sz="3600" b="1" dirty="0" err="1">
                  <a:latin typeface="Times New Roman" pitchFamily="18" charset="0"/>
                  <a:ea typeface="#9Slide03 Arima Madurai"/>
                  <a:cs typeface="Times New Roman" pitchFamily="18" charset="0"/>
                </a:rPr>
                <a:t>khi</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hạt</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nhân</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hạn</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chê</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sản</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xuất</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đầu</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đạn</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hạt</a:t>
              </a:r>
              <a:r>
                <a:rPr lang="en-US" altLang="en-US" sz="3600" b="1" dirty="0">
                  <a:latin typeface="Times New Roman" pitchFamily="18" charset="0"/>
                  <a:ea typeface="#9Slide03 Arima Madurai"/>
                  <a:cs typeface="Times New Roman" pitchFamily="18" charset="0"/>
                </a:rPr>
                <a:t> </a:t>
              </a:r>
              <a:r>
                <a:rPr lang="en-US" altLang="en-US" sz="3600" b="1" dirty="0" err="1">
                  <a:latin typeface="Times New Roman" pitchFamily="18" charset="0"/>
                  <a:ea typeface="#9Slide03 Arima Madurai"/>
                  <a:cs typeface="Times New Roman" pitchFamily="18" charset="0"/>
                </a:rPr>
                <a:t>nhân</a:t>
              </a:r>
              <a:r>
                <a:rPr lang="en-US" altLang="en-US" sz="3600" b="1" dirty="0">
                  <a:latin typeface="Times New Roman" pitchFamily="18" charset="0"/>
                  <a:ea typeface="#9Slide03 Arima Madurai"/>
                  <a:cs typeface="Times New Roman" pitchFamily="18" charset="0"/>
                </a:rPr>
                <a:t>…</a:t>
              </a:r>
            </a:p>
          </p:txBody>
        </p:sp>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randombar(horizontal)">
                                      <p:cBhvr>
                                        <p:cTn id="7" dur="500"/>
                                        <p:tgtEl>
                                          <p:spTgt spid="203778"/>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Top 70 hình nền powerpoint dễ thương và đáng yêu nhấ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Google Shape;339;p12"/>
          <p:cNvSpPr txBox="1"/>
          <p:nvPr/>
        </p:nvSpPr>
        <p:spPr>
          <a:xfrm>
            <a:off x="3048000" y="228600"/>
            <a:ext cx="3638550"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none" dirty="0">
                <a:solidFill>
                  <a:srgbClr val="FF0000"/>
                </a:solidFill>
                <a:latin typeface="Times New Roman"/>
                <a:ea typeface="Times New Roman"/>
                <a:cs typeface="Times New Roman"/>
                <a:sym typeface="Times New Roman"/>
              </a:rPr>
              <a:t>MỤC TIÊU BÀI HỌC</a:t>
            </a:r>
            <a:endParaRPr dirty="0">
              <a:solidFill>
                <a:srgbClr val="FF0000"/>
              </a:solidFill>
            </a:endParaRPr>
          </a:p>
        </p:txBody>
      </p:sp>
      <p:sp>
        <p:nvSpPr>
          <p:cNvPr id="7" name="Google Shape;342;p12"/>
          <p:cNvSpPr txBox="1"/>
          <p:nvPr/>
        </p:nvSpPr>
        <p:spPr>
          <a:xfrm>
            <a:off x="1905000" y="1295400"/>
            <a:ext cx="226218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2400"/>
              <a:buFont typeface="Times New Roman"/>
              <a:buNone/>
            </a:pPr>
            <a:r>
              <a:rPr lang="en-US" sz="2000" b="1" i="0" u="none" dirty="0">
                <a:solidFill>
                  <a:schemeClr val="bg1"/>
                </a:solidFill>
                <a:latin typeface="Times New Roman"/>
                <a:ea typeface="Times New Roman"/>
                <a:cs typeface="Times New Roman"/>
                <a:sym typeface="Times New Roman"/>
              </a:rPr>
              <a:t>1. KIẾN THỨC</a:t>
            </a:r>
            <a:endParaRPr sz="2000" dirty="0">
              <a:solidFill>
                <a:schemeClr val="bg1"/>
              </a:solidFill>
            </a:endParaRPr>
          </a:p>
        </p:txBody>
      </p:sp>
      <p:sp>
        <p:nvSpPr>
          <p:cNvPr id="8" name="Rectangle 7"/>
          <p:cNvSpPr/>
          <p:nvPr/>
        </p:nvSpPr>
        <p:spPr>
          <a:xfrm>
            <a:off x="2209800" y="1676400"/>
            <a:ext cx="4953000" cy="1200329"/>
          </a:xfrm>
          <a:prstGeom prst="rect">
            <a:avLst/>
          </a:prstGeom>
        </p:spPr>
        <p:txBody>
          <a:bodyPr wrap="square">
            <a:spAutoFit/>
          </a:bodyPr>
          <a:lstStyle/>
          <a:p>
            <a:pPr lvl="0" algn="just">
              <a:spcBef>
                <a:spcPts val="0"/>
              </a:spcBef>
              <a:spcAft>
                <a:spcPts val="0"/>
              </a:spcAft>
              <a:buClr>
                <a:schemeClr val="lt1"/>
              </a:buClr>
              <a:buSzPts val="2800"/>
            </a:pPr>
            <a:r>
              <a:rPr lang="vi-VN"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Nguy</a:t>
            </a:r>
            <a:r>
              <a:rPr lang="en-US" dirty="0" smtClean="0">
                <a:latin typeface="Times New Roman"/>
                <a:ea typeface="Times New Roman"/>
                <a:cs typeface="Times New Roman"/>
                <a:sym typeface="Times New Roman"/>
              </a:rPr>
              <a:t> c</a:t>
            </a:r>
            <a:r>
              <a:rPr lang="vi-VN" dirty="0" smtClean="0">
                <a:latin typeface="Times New Roman"/>
                <a:ea typeface="Times New Roman"/>
                <a:cs typeface="Times New Roman"/>
                <a:sym typeface="Times New Roman"/>
              </a:rPr>
              <a:t>ơ</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chiến</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tranh</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hạt</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nhân</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và</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chạy</a:t>
            </a:r>
            <a:r>
              <a:rPr lang="en-US" dirty="0" smtClean="0">
                <a:latin typeface="Times New Roman"/>
                <a:ea typeface="Times New Roman"/>
                <a:cs typeface="Times New Roman"/>
                <a:sym typeface="Times New Roman"/>
              </a:rPr>
              <a:t> </a:t>
            </a:r>
            <a:r>
              <a:rPr lang="vi-VN" dirty="0" smtClean="0">
                <a:latin typeface="Times New Roman"/>
                <a:ea typeface="Times New Roman"/>
                <a:cs typeface="Times New Roman"/>
                <a:sym typeface="Times New Roman"/>
              </a:rPr>
              <a:t>đ</a:t>
            </a:r>
            <a:r>
              <a:rPr lang="en-US" dirty="0" err="1" smtClean="0">
                <a:latin typeface="Times New Roman"/>
                <a:ea typeface="Times New Roman"/>
                <a:cs typeface="Times New Roman"/>
                <a:sym typeface="Times New Roman"/>
              </a:rPr>
              <a:t>ua</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vũ</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trang</a:t>
            </a:r>
            <a:r>
              <a:rPr lang="en-US" dirty="0" smtClean="0">
                <a:latin typeface="Times New Roman"/>
                <a:ea typeface="Times New Roman"/>
                <a:cs typeface="Times New Roman"/>
                <a:sym typeface="Times New Roman"/>
              </a:rPr>
              <a:t> </a:t>
            </a:r>
            <a:r>
              <a:rPr lang="vi-VN" dirty="0" smtClean="0">
                <a:latin typeface="Times New Roman"/>
                <a:ea typeface="Times New Roman"/>
                <a:cs typeface="Times New Roman"/>
                <a:sym typeface="Times New Roman"/>
              </a:rPr>
              <a:t>đ</a:t>
            </a:r>
            <a:r>
              <a:rPr lang="en-US" dirty="0" smtClean="0">
                <a:latin typeface="Times New Roman"/>
                <a:ea typeface="Times New Roman"/>
                <a:cs typeface="Times New Roman"/>
                <a:sym typeface="Times New Roman"/>
              </a:rPr>
              <a:t>e </a:t>
            </a:r>
            <a:r>
              <a:rPr lang="vi-VN" dirty="0" smtClean="0">
                <a:latin typeface="Times New Roman"/>
                <a:ea typeface="Times New Roman"/>
                <a:cs typeface="Times New Roman"/>
                <a:sym typeface="Times New Roman"/>
              </a:rPr>
              <a:t>đọa</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toàn</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bộ</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trái</a:t>
            </a:r>
            <a:r>
              <a:rPr lang="en-US" dirty="0" smtClean="0">
                <a:latin typeface="Times New Roman"/>
                <a:ea typeface="Times New Roman"/>
                <a:cs typeface="Times New Roman"/>
                <a:sym typeface="Times New Roman"/>
              </a:rPr>
              <a:t> </a:t>
            </a:r>
            <a:r>
              <a:rPr lang="vi-VN" dirty="0" smtClean="0">
                <a:latin typeface="Times New Roman"/>
                <a:ea typeface="Times New Roman"/>
                <a:cs typeface="Times New Roman"/>
                <a:sym typeface="Times New Roman"/>
              </a:rPr>
              <a:t>đấ</a:t>
            </a:r>
            <a:r>
              <a:rPr lang="en-US" dirty="0" smtClean="0">
                <a:latin typeface="Times New Roman"/>
                <a:ea typeface="Times New Roman"/>
                <a:cs typeface="Times New Roman"/>
                <a:sym typeface="Times New Roman"/>
              </a:rPr>
              <a:t>t</a:t>
            </a:r>
            <a:r>
              <a:rPr lang="vi-VN" dirty="0" smtClean="0">
                <a:latin typeface="Times New Roman"/>
                <a:ea typeface="Times New Roman"/>
                <a:cs typeface="Times New Roman"/>
                <a:sym typeface="Times New Roman"/>
              </a:rPr>
              <a:t>.</a:t>
            </a:r>
            <a:endParaRPr lang="vi-VN" dirty="0" smtClean="0"/>
          </a:p>
          <a:p>
            <a:pPr lvl="0" algn="just">
              <a:spcBef>
                <a:spcPts val="0"/>
              </a:spcBef>
              <a:spcAft>
                <a:spcPts val="0"/>
              </a:spcAft>
              <a:buClr>
                <a:schemeClr val="lt1"/>
              </a:buClr>
              <a:buSzPts val="2800"/>
            </a:pPr>
            <a:r>
              <a:rPr lang="vi-VN"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Nhiệm</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vụ</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của</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toàn</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nhân</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loại</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là</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ng</a:t>
            </a:r>
            <a:r>
              <a:rPr lang="vi-VN" dirty="0" smtClean="0">
                <a:latin typeface="Times New Roman"/>
                <a:ea typeface="Times New Roman"/>
                <a:cs typeface="Times New Roman"/>
                <a:sym typeface="Times New Roman"/>
              </a:rPr>
              <a:t>ă</a:t>
            </a:r>
            <a:r>
              <a:rPr lang="en-US" dirty="0" smtClean="0">
                <a:latin typeface="Times New Roman"/>
                <a:ea typeface="Times New Roman"/>
                <a:cs typeface="Times New Roman"/>
                <a:sym typeface="Times New Roman"/>
              </a:rPr>
              <a:t>n </a:t>
            </a:r>
            <a:r>
              <a:rPr lang="en-US" dirty="0" err="1" smtClean="0">
                <a:latin typeface="Times New Roman"/>
                <a:ea typeface="Times New Roman"/>
                <a:cs typeface="Times New Roman"/>
                <a:sym typeface="Times New Roman"/>
              </a:rPr>
              <a:t>chặn</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nguy</a:t>
            </a:r>
            <a:r>
              <a:rPr lang="en-US" dirty="0" smtClean="0">
                <a:latin typeface="Times New Roman"/>
                <a:ea typeface="Times New Roman"/>
                <a:cs typeface="Times New Roman"/>
                <a:sym typeface="Times New Roman"/>
              </a:rPr>
              <a:t> c</a:t>
            </a:r>
            <a:r>
              <a:rPr lang="vi-VN" dirty="0" smtClean="0">
                <a:latin typeface="Times New Roman"/>
                <a:ea typeface="Times New Roman"/>
                <a:cs typeface="Times New Roman"/>
                <a:sym typeface="Times New Roman"/>
              </a:rPr>
              <a:t>ơ</a:t>
            </a:r>
            <a:r>
              <a:rPr lang="en-US" dirty="0" smtClean="0">
                <a:latin typeface="Times New Roman"/>
                <a:ea typeface="Times New Roman"/>
                <a:cs typeface="Times New Roman"/>
                <a:sym typeface="Times New Roman"/>
              </a:rPr>
              <a:t> </a:t>
            </a:r>
            <a:r>
              <a:rPr lang="vi-VN" dirty="0" smtClean="0">
                <a:latin typeface="Times New Roman"/>
                <a:ea typeface="Times New Roman"/>
                <a:cs typeface="Times New Roman"/>
                <a:sym typeface="Times New Roman"/>
              </a:rPr>
              <a:t>đó</a:t>
            </a:r>
            <a:r>
              <a:rPr lang="en-US" dirty="0" smtClean="0">
                <a:latin typeface="Times New Roman"/>
                <a:ea typeface="Times New Roman"/>
                <a:cs typeface="Times New Roman"/>
                <a:sym typeface="Times New Roman"/>
              </a:rPr>
              <a:t>, </a:t>
            </a:r>
            <a:r>
              <a:rPr lang="vi-VN" dirty="0" smtClean="0">
                <a:latin typeface="Times New Roman"/>
                <a:ea typeface="Times New Roman"/>
                <a:cs typeface="Times New Roman"/>
                <a:sym typeface="Times New Roman"/>
              </a:rPr>
              <a:t>đấ</a:t>
            </a:r>
            <a:r>
              <a:rPr lang="en-US" dirty="0" smtClean="0">
                <a:latin typeface="Times New Roman"/>
                <a:ea typeface="Times New Roman"/>
                <a:cs typeface="Times New Roman"/>
                <a:sym typeface="Times New Roman"/>
              </a:rPr>
              <a:t>u </a:t>
            </a:r>
            <a:r>
              <a:rPr lang="en-US" dirty="0" err="1" smtClean="0">
                <a:latin typeface="Times New Roman"/>
                <a:ea typeface="Times New Roman"/>
                <a:cs typeface="Times New Roman"/>
                <a:sym typeface="Times New Roman"/>
              </a:rPr>
              <a:t>tranh</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cho</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một</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thế</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giới</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hòa</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bình</a:t>
            </a:r>
            <a:r>
              <a:rPr lang="vi-VN" dirty="0" smtClean="0">
                <a:latin typeface="Times New Roman"/>
                <a:ea typeface="Times New Roman"/>
                <a:cs typeface="Times New Roman"/>
                <a:sym typeface="Times New Roman"/>
              </a:rPr>
              <a:t>.</a:t>
            </a:r>
            <a:endParaRPr lang="vi-VN" dirty="0"/>
          </a:p>
        </p:txBody>
      </p:sp>
      <p:sp>
        <p:nvSpPr>
          <p:cNvPr id="9" name="Google Shape;343;p12"/>
          <p:cNvSpPr txBox="1"/>
          <p:nvPr/>
        </p:nvSpPr>
        <p:spPr>
          <a:xfrm>
            <a:off x="1905000" y="2819400"/>
            <a:ext cx="2133600" cy="400069"/>
          </a:xfrm>
          <a:prstGeom prst="rect">
            <a:avLst/>
          </a:prstGeom>
          <a:noFill/>
          <a:ln>
            <a:noFill/>
          </a:ln>
        </p:spPr>
        <p:txBody>
          <a:bodyPr spcFirstLastPara="1" wrap="square" lIns="91425" tIns="45700" rIns="91425" bIns="45700" anchor="t" anchorCtr="0">
            <a:spAutoFit/>
          </a:bodyPr>
          <a:lstStyle/>
          <a:p>
            <a:pPr lvl="0">
              <a:spcBef>
                <a:spcPts val="0"/>
              </a:spcBef>
              <a:spcAft>
                <a:spcPts val="0"/>
              </a:spcAft>
              <a:buClr>
                <a:srgbClr val="FFC000"/>
              </a:buClr>
              <a:buSzPts val="2400"/>
            </a:pPr>
            <a:r>
              <a:rPr lang="en-US" sz="2000" b="1" i="0" u="none" dirty="0">
                <a:solidFill>
                  <a:schemeClr val="bg1"/>
                </a:solidFill>
                <a:latin typeface="Times New Roman"/>
                <a:ea typeface="Times New Roman"/>
                <a:cs typeface="Times New Roman"/>
                <a:sym typeface="Times New Roman"/>
              </a:rPr>
              <a:t>2. </a:t>
            </a:r>
            <a:r>
              <a:rPr lang="en-US" sz="2000" b="1" dirty="0" smtClean="0">
                <a:solidFill>
                  <a:schemeClr val="bg1"/>
                </a:solidFill>
                <a:latin typeface="Times New Roman"/>
                <a:ea typeface="Times New Roman"/>
                <a:cs typeface="Times New Roman"/>
                <a:sym typeface="Times New Roman"/>
              </a:rPr>
              <a:t>NĂNG LỰC</a:t>
            </a:r>
            <a:endParaRPr sz="2000" dirty="0">
              <a:solidFill>
                <a:schemeClr val="bg1"/>
              </a:solidFill>
            </a:endParaRPr>
          </a:p>
        </p:txBody>
      </p:sp>
      <p:sp>
        <p:nvSpPr>
          <p:cNvPr id="10" name="Google Shape;343;p12"/>
          <p:cNvSpPr txBox="1"/>
          <p:nvPr/>
        </p:nvSpPr>
        <p:spPr>
          <a:xfrm>
            <a:off x="1981200" y="5181600"/>
            <a:ext cx="2438400" cy="400069"/>
          </a:xfrm>
          <a:prstGeom prst="rect">
            <a:avLst/>
          </a:prstGeom>
          <a:noFill/>
          <a:ln>
            <a:noFill/>
          </a:ln>
        </p:spPr>
        <p:txBody>
          <a:bodyPr spcFirstLastPara="1" wrap="square" lIns="91425" tIns="45700" rIns="91425" bIns="45700" anchor="t" anchorCtr="0">
            <a:spAutoFit/>
          </a:bodyPr>
          <a:lstStyle/>
          <a:p>
            <a:pPr lvl="0">
              <a:spcBef>
                <a:spcPts val="0"/>
              </a:spcBef>
              <a:spcAft>
                <a:spcPts val="0"/>
              </a:spcAft>
              <a:buClr>
                <a:srgbClr val="FFC000"/>
              </a:buClr>
              <a:buSzPts val="2400"/>
            </a:pPr>
            <a:r>
              <a:rPr lang="en-US" sz="2000" b="1" dirty="0">
                <a:solidFill>
                  <a:schemeClr val="bg1"/>
                </a:solidFill>
                <a:latin typeface="Times New Roman"/>
                <a:ea typeface="Times New Roman"/>
                <a:cs typeface="Times New Roman"/>
                <a:sym typeface="Times New Roman"/>
              </a:rPr>
              <a:t>3</a:t>
            </a:r>
            <a:r>
              <a:rPr lang="en-US" sz="2000" b="1" dirty="0" smtClean="0">
                <a:solidFill>
                  <a:schemeClr val="bg1"/>
                </a:solidFill>
                <a:latin typeface="Times New Roman"/>
                <a:ea typeface="Times New Roman"/>
                <a:cs typeface="Times New Roman"/>
                <a:sym typeface="Times New Roman"/>
              </a:rPr>
              <a:t>. PHẨM CHẤT</a:t>
            </a:r>
            <a:endParaRPr sz="2000" dirty="0">
              <a:solidFill>
                <a:schemeClr val="bg1"/>
              </a:solidFill>
            </a:endParaRPr>
          </a:p>
        </p:txBody>
      </p:sp>
      <p:sp>
        <p:nvSpPr>
          <p:cNvPr id="11" name="Rectangle 10"/>
          <p:cNvSpPr/>
          <p:nvPr/>
        </p:nvSpPr>
        <p:spPr>
          <a:xfrm>
            <a:off x="1981200" y="3200400"/>
            <a:ext cx="5791200" cy="2800767"/>
          </a:xfrm>
          <a:prstGeom prst="rect">
            <a:avLst/>
          </a:prstGeom>
        </p:spPr>
        <p:txBody>
          <a:bodyPr wrap="square">
            <a:sp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phê</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bày</a:t>
            </a:r>
            <a:r>
              <a:rPr lang="en-US" dirty="0" smtClean="0">
                <a:latin typeface="Times New Roman" pitchFamily="18" charset="0"/>
                <a:cs typeface="Times New Roman" pitchFamily="18" charset="0"/>
              </a:rPr>
              <a:t> ý </a:t>
            </a:r>
            <a:r>
              <a:rPr lang="en-US" dirty="0" err="1" smtClean="0">
                <a:latin typeface="Times New Roman" pitchFamily="18" charset="0"/>
                <a:cs typeface="Times New Roman" pitchFamily="18" charset="0"/>
              </a:rPr>
              <a:t>tưởng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Ra </a:t>
            </a:r>
            <a:r>
              <a:rPr lang="en-US" dirty="0" err="1" smtClean="0">
                <a:latin typeface="Times New Roman" pitchFamily="18" charset="0"/>
                <a:cs typeface="Times New Roman" pitchFamily="18" charset="0"/>
              </a:rPr>
              <a:t>quyết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sz="3200" dirty="0" smtClean="0">
                <a:solidFill>
                  <a:schemeClr val="dk1"/>
                </a:solidFill>
                <a:latin typeface="Times New Roman"/>
                <a:ea typeface="Times New Roman"/>
                <a:cs typeface="Times New Roman"/>
                <a:sym typeface="Times New Roman"/>
              </a:rPr>
              <a:t/>
            </a:r>
            <a:br>
              <a:rPr lang="en-US" sz="3200" dirty="0" smtClean="0">
                <a:solidFill>
                  <a:schemeClr val="dk1"/>
                </a:solidFill>
                <a:latin typeface="Times New Roman"/>
                <a:ea typeface="Times New Roman"/>
                <a:cs typeface="Times New Roman"/>
                <a:sym typeface="Times New Roman"/>
              </a:rPr>
            </a:br>
            <a:endParaRPr lang="en-US" dirty="0"/>
          </a:p>
        </p:txBody>
      </p:sp>
      <p:sp>
        <p:nvSpPr>
          <p:cNvPr id="12" name="Google Shape;351;p12"/>
          <p:cNvSpPr txBox="1"/>
          <p:nvPr/>
        </p:nvSpPr>
        <p:spPr>
          <a:xfrm>
            <a:off x="1981200" y="5486400"/>
            <a:ext cx="5867400" cy="646290"/>
          </a:xfrm>
          <a:prstGeom prst="rect">
            <a:avLst/>
          </a:prstGeom>
          <a:noFill/>
          <a:ln>
            <a:noFill/>
          </a:ln>
        </p:spPr>
        <p:txBody>
          <a:bodyPr spcFirstLastPara="1" wrap="square" lIns="91425" tIns="45700" rIns="91425" bIns="45700" anchor="t" anchorCtr="0">
            <a:spAutoFit/>
          </a:bodyPr>
          <a:lstStyle/>
          <a:p>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giới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4365" y="0"/>
            <a:ext cx="9119160" cy="6858000"/>
          </a:xfrm>
        </p:spPr>
      </p:pic>
      <p:sp>
        <p:nvSpPr>
          <p:cNvPr id="5" name="Rectangle 4"/>
          <p:cNvSpPr/>
          <p:nvPr/>
        </p:nvSpPr>
        <p:spPr>
          <a:xfrm>
            <a:off x="1905000" y="2438400"/>
            <a:ext cx="6781801" cy="1446550"/>
          </a:xfrm>
          <a:prstGeom prst="rect">
            <a:avLst/>
          </a:prstGeom>
          <a:noFill/>
        </p:spPr>
        <p:txBody>
          <a:bodyPr wrap="square" lIns="91440" tIns="45720" rIns="91440" bIns="45720">
            <a:spAutoFit/>
          </a:bodyPr>
          <a:lstStyle/>
          <a:p>
            <a:pPr algn="ctr"/>
            <a:r>
              <a:rPr lang="en-US" sz="4400" b="1" dirty="0" smtClean="0">
                <a:solidFill>
                  <a:srgbClr val="002060"/>
                </a:solidFill>
                <a:latin typeface="Times New Roman" pitchFamily="18" charset="0"/>
                <a:cs typeface="Times New Roman" pitchFamily="18" charset="0"/>
              </a:rPr>
              <a:t>HOẠT ĐỘNG HÌNH THÀNH KIẾN THỨC</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269144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4143375" y="3105150"/>
            <a:ext cx="5000625" cy="3752850"/>
          </a:xfrm>
          <a:prstGeom prst="rect">
            <a:avLst/>
          </a:prstGeom>
          <a:noFill/>
          <a:ln w="9525">
            <a:noFill/>
            <a:miter lim="800000"/>
            <a:headEnd/>
            <a:tailEnd/>
          </a:ln>
        </p:spPr>
      </p:pic>
      <p:sp>
        <p:nvSpPr>
          <p:cNvPr id="6" name="Rectangle 5"/>
          <p:cNvSpPr>
            <a:spLocks noChangeArrowheads="1"/>
          </p:cNvSpPr>
          <p:nvPr/>
        </p:nvSpPr>
        <p:spPr bwMode="auto">
          <a:xfrm>
            <a:off x="695325" y="2343150"/>
            <a:ext cx="6210300" cy="1077218"/>
          </a:xfrm>
          <a:prstGeom prst="rect">
            <a:avLst/>
          </a:prstGeom>
          <a:noFill/>
          <a:ln w="9525">
            <a:noFill/>
            <a:miter lim="800000"/>
            <a:headEnd/>
            <a:tailEnd/>
          </a:ln>
        </p:spPr>
        <p:txBody>
          <a:bodyPr>
            <a:spAutoFit/>
          </a:bodyPr>
          <a:lstStyle/>
          <a:p>
            <a:r>
              <a:rPr lang="en-US" sz="3200" dirty="0">
                <a:solidFill>
                  <a:srgbClr val="000000"/>
                </a:solidFill>
                <a:latin typeface="Times New Roman" pitchFamily="18" charset="0"/>
                <a:cs typeface="Times New Roman" pitchFamily="18" charset="0"/>
              </a:rPr>
              <a:t>L</a:t>
            </a:r>
            <a:r>
              <a:rPr lang="vi-VN" sz="3200" dirty="0">
                <a:solidFill>
                  <a:srgbClr val="000000"/>
                </a:solidFill>
                <a:latin typeface="Times New Roman" pitchFamily="18" charset="0"/>
                <a:cs typeface="Times New Roman" pitchFamily="18" charset="0"/>
              </a:rPr>
              <a:t>à một nhà văn người </a:t>
            </a:r>
            <a:r>
              <a:rPr lang="en-US" sz="3200" dirty="0">
                <a:solidFill>
                  <a:srgbClr val="000000"/>
                </a:solidFill>
                <a:latin typeface="Times New Roman" pitchFamily="18" charset="0"/>
                <a:cs typeface="Times New Roman" pitchFamily="18" charset="0"/>
              </a:rPr>
              <a:t>Colombia</a:t>
            </a:r>
            <a:r>
              <a:rPr lang="vi-VN" sz="3200" dirty="0">
                <a:solidFill>
                  <a:srgbClr val="000000"/>
                </a:solidFill>
                <a:latin typeface="Times New Roman" pitchFamily="18" charset="0"/>
                <a:cs typeface="Times New Roman" pitchFamily="18" charset="0"/>
              </a:rPr>
              <a:t> nổi tiếng</a:t>
            </a:r>
          </a:p>
        </p:txBody>
      </p:sp>
      <p:pic>
        <p:nvPicPr>
          <p:cNvPr id="9" name="Picture 8"/>
          <p:cNvPicPr>
            <a:picLocks noChangeAspect="1"/>
          </p:cNvPicPr>
          <p:nvPr/>
        </p:nvPicPr>
        <p:blipFill>
          <a:blip r:embed="rId3" cstate="print"/>
          <a:srcRect/>
          <a:stretch>
            <a:fillRect/>
          </a:stretch>
        </p:blipFill>
        <p:spPr bwMode="auto">
          <a:xfrm>
            <a:off x="171450" y="1314450"/>
            <a:ext cx="644129" cy="858838"/>
          </a:xfrm>
          <a:prstGeom prst="rect">
            <a:avLst/>
          </a:prstGeom>
          <a:noFill/>
          <a:ln w="9525">
            <a:noFill/>
            <a:miter lim="800000"/>
            <a:headEnd/>
            <a:tailEnd/>
          </a:ln>
        </p:spPr>
      </p:pic>
      <p:sp>
        <p:nvSpPr>
          <p:cNvPr id="10" name="Rectangle 9"/>
          <p:cNvSpPr>
            <a:spLocks noChangeArrowheads="1"/>
          </p:cNvSpPr>
          <p:nvPr/>
        </p:nvSpPr>
        <p:spPr bwMode="auto">
          <a:xfrm>
            <a:off x="695325" y="1482725"/>
            <a:ext cx="6210300" cy="1077218"/>
          </a:xfrm>
          <a:prstGeom prst="rect">
            <a:avLst/>
          </a:prstGeom>
          <a:noFill/>
          <a:ln w="9525">
            <a:noFill/>
            <a:miter lim="800000"/>
            <a:headEnd/>
            <a:tailEnd/>
          </a:ln>
        </p:spPr>
        <p:txBody>
          <a:bodyPr>
            <a:spAutoFit/>
          </a:bodyPr>
          <a:lstStyle/>
          <a:p>
            <a:r>
              <a:rPr lang="vi-VN" sz="3200" dirty="0">
                <a:solidFill>
                  <a:srgbClr val="000000"/>
                </a:solidFill>
                <a:latin typeface="Times New Roman" pitchFamily="18" charset="0"/>
                <a:cs typeface="Times New Roman" pitchFamily="18" charset="0"/>
              </a:rPr>
              <a:t>Ga-bri-en Gác-xi-a Mác-két (1928- 2014)</a:t>
            </a:r>
          </a:p>
        </p:txBody>
      </p:sp>
      <p:pic>
        <p:nvPicPr>
          <p:cNvPr id="11" name="Picture 10"/>
          <p:cNvPicPr>
            <a:picLocks noChangeAspect="1"/>
          </p:cNvPicPr>
          <p:nvPr/>
        </p:nvPicPr>
        <p:blipFill>
          <a:blip r:embed="rId3" cstate="print"/>
          <a:srcRect/>
          <a:stretch>
            <a:fillRect/>
          </a:stretch>
        </p:blipFill>
        <p:spPr bwMode="auto">
          <a:xfrm>
            <a:off x="171450" y="2182814"/>
            <a:ext cx="644129" cy="858837"/>
          </a:xfrm>
          <a:prstGeom prst="rect">
            <a:avLst/>
          </a:prstGeom>
          <a:noFill/>
          <a:ln w="9525">
            <a:noFill/>
            <a:miter lim="800000"/>
            <a:headEnd/>
            <a:tailEnd/>
          </a:ln>
        </p:spPr>
      </p:pic>
      <p:pic>
        <p:nvPicPr>
          <p:cNvPr id="14" name="Picture 13"/>
          <p:cNvPicPr>
            <a:picLocks noChangeAspect="1"/>
          </p:cNvPicPr>
          <p:nvPr/>
        </p:nvPicPr>
        <p:blipFill>
          <a:blip r:embed="rId3" cstate="print"/>
          <a:srcRect/>
          <a:stretch>
            <a:fillRect/>
          </a:stretch>
        </p:blipFill>
        <p:spPr bwMode="auto">
          <a:xfrm>
            <a:off x="228600" y="3352800"/>
            <a:ext cx="644129" cy="857250"/>
          </a:xfrm>
          <a:prstGeom prst="rect">
            <a:avLst/>
          </a:prstGeom>
          <a:noFill/>
          <a:ln w="9525">
            <a:noFill/>
            <a:miter lim="800000"/>
            <a:headEnd/>
            <a:tailEnd/>
          </a:ln>
        </p:spPr>
      </p:pic>
      <p:sp>
        <p:nvSpPr>
          <p:cNvPr id="15" name="Rectangle 14"/>
          <p:cNvSpPr>
            <a:spLocks noChangeArrowheads="1"/>
          </p:cNvSpPr>
          <p:nvPr/>
        </p:nvSpPr>
        <p:spPr bwMode="auto">
          <a:xfrm>
            <a:off x="685800" y="4648200"/>
            <a:ext cx="6777038" cy="1077218"/>
          </a:xfrm>
          <a:prstGeom prst="rect">
            <a:avLst/>
          </a:prstGeom>
          <a:noFill/>
          <a:ln w="9525">
            <a:noFill/>
            <a:miter lim="800000"/>
            <a:headEnd/>
            <a:tailEnd/>
          </a:ln>
        </p:spPr>
        <p:txBody>
          <a:bodyPr>
            <a:spAutoFit/>
          </a:bodyPr>
          <a:lstStyle/>
          <a:p>
            <a:r>
              <a:rPr lang="vi-VN" sz="3200" dirty="0">
                <a:solidFill>
                  <a:srgbClr val="000000"/>
                </a:solidFill>
                <a:latin typeface="Times New Roman" pitchFamily="18" charset="0"/>
                <a:cs typeface="Times New Roman" pitchFamily="18" charset="0"/>
              </a:rPr>
              <a:t>Tác phẩm xuất sắc nhất </a:t>
            </a:r>
            <a:r>
              <a:rPr lang="vi-VN" sz="3200" i="1" dirty="0">
                <a:solidFill>
                  <a:srgbClr val="000000"/>
                </a:solidFill>
                <a:latin typeface="Times New Roman" pitchFamily="18" charset="0"/>
                <a:cs typeface="Times New Roman" pitchFamily="18" charset="0"/>
              </a:rPr>
              <a:t>Trăm năm cô đơn</a:t>
            </a:r>
            <a:r>
              <a:rPr lang="vi-VN" sz="3200" dirty="0">
                <a:solidFill>
                  <a:srgbClr val="000000"/>
                </a:solidFill>
                <a:latin typeface="Times New Roman" pitchFamily="18" charset="0"/>
                <a:cs typeface="Times New Roman" pitchFamily="18" charset="0"/>
              </a:rPr>
              <a:t> (1967).</a:t>
            </a:r>
          </a:p>
        </p:txBody>
      </p:sp>
      <p:sp>
        <p:nvSpPr>
          <p:cNvPr id="16" name="Rectangle 15"/>
          <p:cNvSpPr>
            <a:spLocks noChangeArrowheads="1"/>
          </p:cNvSpPr>
          <p:nvPr/>
        </p:nvSpPr>
        <p:spPr bwMode="auto">
          <a:xfrm>
            <a:off x="695325" y="3211513"/>
            <a:ext cx="6210300" cy="1569660"/>
          </a:xfrm>
          <a:prstGeom prst="rect">
            <a:avLst/>
          </a:prstGeom>
          <a:noFill/>
          <a:ln w="9525">
            <a:noFill/>
            <a:miter lim="800000"/>
            <a:headEnd/>
            <a:tailEnd/>
          </a:ln>
        </p:spPr>
        <p:txBody>
          <a:bodyPr>
            <a:spAutoFit/>
          </a:bodyPr>
          <a:lstStyle/>
          <a:p>
            <a:r>
              <a:rPr lang="vi-VN" sz="3200" dirty="0">
                <a:solidFill>
                  <a:srgbClr val="000000"/>
                </a:solidFill>
                <a:latin typeface="Times New Roman" pitchFamily="18" charset="0"/>
                <a:cs typeface="Times New Roman" pitchFamily="18" charset="0"/>
              </a:rPr>
              <a:t>Tác giả của nhiều tiểu thuyết và tập truyện ngắn theo khuynh hướng hiện thực huyền ảo.</a:t>
            </a:r>
          </a:p>
        </p:txBody>
      </p:sp>
      <p:pic>
        <p:nvPicPr>
          <p:cNvPr id="17" name="Picture 16"/>
          <p:cNvPicPr>
            <a:picLocks noChangeAspect="1"/>
          </p:cNvPicPr>
          <p:nvPr/>
        </p:nvPicPr>
        <p:blipFill>
          <a:blip r:embed="rId3" cstate="print"/>
          <a:srcRect/>
          <a:stretch>
            <a:fillRect/>
          </a:stretch>
        </p:blipFill>
        <p:spPr bwMode="auto">
          <a:xfrm>
            <a:off x="228600" y="4724400"/>
            <a:ext cx="642938" cy="858838"/>
          </a:xfrm>
          <a:prstGeom prst="rect">
            <a:avLst/>
          </a:prstGeom>
          <a:noFill/>
          <a:ln w="9525">
            <a:noFill/>
            <a:miter lim="800000"/>
            <a:headEnd/>
            <a:tailEnd/>
          </a:ln>
        </p:spPr>
      </p:pic>
      <p:sp>
        <p:nvSpPr>
          <p:cNvPr id="18" name="Rectangle 17"/>
          <p:cNvSpPr>
            <a:spLocks noChangeArrowheads="1"/>
          </p:cNvSpPr>
          <p:nvPr/>
        </p:nvSpPr>
        <p:spPr bwMode="auto">
          <a:xfrm>
            <a:off x="838200" y="5486400"/>
            <a:ext cx="6210300" cy="1077218"/>
          </a:xfrm>
          <a:prstGeom prst="rect">
            <a:avLst/>
          </a:prstGeom>
          <a:noFill/>
          <a:ln w="9525">
            <a:noFill/>
            <a:miter lim="800000"/>
            <a:headEnd/>
            <a:tailEnd/>
          </a:ln>
        </p:spPr>
        <p:txBody>
          <a:bodyPr>
            <a:spAutoFit/>
          </a:bodyPr>
          <a:lstStyle/>
          <a:p>
            <a:r>
              <a:rPr lang="vi-VN" sz="3200" dirty="0">
                <a:solidFill>
                  <a:srgbClr val="000000"/>
                </a:solidFill>
                <a:latin typeface="Times New Roman" pitchFamily="18" charset="0"/>
                <a:cs typeface="Times New Roman" pitchFamily="18" charset="0"/>
              </a:rPr>
              <a:t>Được trao giải Nô-ben về văn học năm 1982.</a:t>
            </a:r>
          </a:p>
        </p:txBody>
      </p:sp>
      <p:pic>
        <p:nvPicPr>
          <p:cNvPr id="19" name="Picture 18"/>
          <p:cNvPicPr>
            <a:picLocks noChangeAspect="1"/>
          </p:cNvPicPr>
          <p:nvPr/>
        </p:nvPicPr>
        <p:blipFill>
          <a:blip r:embed="rId3" cstate="print"/>
          <a:srcRect/>
          <a:stretch>
            <a:fillRect/>
          </a:stretch>
        </p:blipFill>
        <p:spPr bwMode="auto">
          <a:xfrm>
            <a:off x="304800" y="5562600"/>
            <a:ext cx="642938" cy="857250"/>
          </a:xfrm>
          <a:prstGeom prst="rect">
            <a:avLst/>
          </a:prstGeom>
          <a:noFill/>
          <a:ln w="9525">
            <a:noFill/>
            <a:miter lim="800000"/>
            <a:headEnd/>
            <a:tailEnd/>
          </a:ln>
        </p:spPr>
      </p:pic>
      <p:sp>
        <p:nvSpPr>
          <p:cNvPr id="20" name="Text Box 2">
            <a:extLst>
              <a:ext uri="{FF2B5EF4-FFF2-40B4-BE49-F238E27FC236}">
                <a16:creationId xmlns:a16="http://schemas.microsoft.com/office/drawing/2014/main" xmlns="" id="{AA7547FB-9C6B-4AA1-95D5-607733971AB1}"/>
              </a:ext>
            </a:extLst>
          </p:cNvPr>
          <p:cNvSpPr txBox="1">
            <a:spLocks noChangeArrowheads="1"/>
          </p:cNvSpPr>
          <p:nvPr/>
        </p:nvSpPr>
        <p:spPr bwMode="auto">
          <a:xfrm>
            <a:off x="228600" y="304800"/>
            <a:ext cx="48006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FF0000"/>
                </a:solidFill>
                <a:latin typeface="Times New Roman" pitchFamily="18" charset="0"/>
                <a:cs typeface="Times New Roman" pitchFamily="18" charset="0"/>
              </a:rPr>
              <a:t>I. </a:t>
            </a:r>
            <a:r>
              <a:rPr lang="en-US" altLang="en-US" sz="3200" b="1" dirty="0" smtClean="0">
                <a:solidFill>
                  <a:srgbClr val="FF0000"/>
                </a:solidFill>
                <a:latin typeface="Times New Roman" pitchFamily="18" charset="0"/>
                <a:cs typeface="Times New Roman" pitchFamily="18" charset="0"/>
              </a:rPr>
              <a:t>TÌM </a:t>
            </a:r>
            <a:r>
              <a:rPr lang="en-US" altLang="en-US" sz="3200" b="1" dirty="0">
                <a:solidFill>
                  <a:srgbClr val="FF0000"/>
                </a:solidFill>
                <a:latin typeface="Times New Roman" pitchFamily="18" charset="0"/>
                <a:cs typeface="Times New Roman" pitchFamily="18" charset="0"/>
              </a:rPr>
              <a:t>HIỂU CHUNG</a:t>
            </a:r>
          </a:p>
        </p:txBody>
      </p:sp>
      <p:sp>
        <p:nvSpPr>
          <p:cNvPr id="21" name="Rectangle 3">
            <a:extLst>
              <a:ext uri="{FF2B5EF4-FFF2-40B4-BE49-F238E27FC236}">
                <a16:creationId xmlns:a16="http://schemas.microsoft.com/office/drawing/2014/main" xmlns="" id="{6F8F4A21-CEDB-4526-B5EF-6C5844F4BDD1}"/>
              </a:ext>
            </a:extLst>
          </p:cNvPr>
          <p:cNvSpPr>
            <a:spLocks noChangeArrowheads="1"/>
          </p:cNvSpPr>
          <p:nvPr/>
        </p:nvSpPr>
        <p:spPr bwMode="auto">
          <a:xfrm>
            <a:off x="381000" y="914400"/>
            <a:ext cx="3505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en-US" sz="2800" b="1" dirty="0">
                <a:solidFill>
                  <a:schemeClr val="tx2"/>
                </a:solidFill>
                <a:latin typeface="Times New Roman" pitchFamily="18" charset="0"/>
                <a:cs typeface="Times New Roman" pitchFamily="18" charset="0"/>
              </a:rPr>
              <a:t>1. Tác </a:t>
            </a:r>
            <a:r>
              <a:rPr lang="nl-NL" altLang="en-US" sz="2800" b="1" dirty="0" smtClean="0">
                <a:solidFill>
                  <a:schemeClr val="tx2"/>
                </a:solidFill>
                <a:latin typeface="Times New Roman" pitchFamily="18" charset="0"/>
                <a:cs typeface="Times New Roman" pitchFamily="18" charset="0"/>
              </a:rPr>
              <a:t>giả</a:t>
            </a:r>
            <a:endParaRPr lang="en-US" altLang="en-US" sz="2800"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5" grpId="0"/>
      <p:bldP spid="16" grpId="0"/>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extLst>
          </p:cNvPr>
          <p:cNvSpPr>
            <a:spLocks noGrp="1" noChangeArrowheads="1"/>
          </p:cNvSpPr>
          <p:nvPr>
            <p:ph type="title"/>
          </p:nvPr>
        </p:nvSpPr>
        <p:spPr>
          <a:xfrm>
            <a:off x="645319" y="115888"/>
            <a:ext cx="7853363" cy="1143000"/>
          </a:xfrm>
        </p:spPr>
        <p:txBody>
          <a:bodyPr rtlCol="0">
            <a:normAutofit fontScale="90000"/>
          </a:bodyPr>
          <a:lstStyle/>
          <a:p>
            <a:pPr fontAlgn="auto">
              <a:spcAft>
                <a:spcPts val="0"/>
              </a:spcAft>
              <a:defRPr/>
            </a:pPr>
            <a:r>
              <a:rPr lang="en-US" b="1" dirty="0" err="1">
                <a:solidFill>
                  <a:srgbClr val="FF0000"/>
                </a:solidFill>
                <a:latin typeface="Times New Roman" pitchFamily="18" charset="0"/>
                <a:cs typeface="Times New Roman" pitchFamily="18" charset="0"/>
              </a:rPr>
              <a:t>Một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số</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tác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phẩm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nổi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tiếng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G.G. </a:t>
            </a:r>
            <a:r>
              <a:rPr lang="en-US" b="1" dirty="0" err="1">
                <a:solidFill>
                  <a:srgbClr val="FF0000"/>
                </a:solidFill>
                <a:latin typeface="Times New Roman" pitchFamily="18" charset="0"/>
                <a:cs typeface="Times New Roman" pitchFamily="18" charset="0"/>
              </a:rPr>
              <a:t>Mác-két</a:t>
            </a:r>
            <a:endParaRPr lang="en-US" b="1" dirty="0">
              <a:solidFill>
                <a:srgbClr val="FF0000"/>
              </a:solidFill>
              <a:latin typeface="Times New Roman" pitchFamily="18" charset="0"/>
              <a:cs typeface="Times New Roman" pitchFamily="18" charset="0"/>
            </a:endParaRPr>
          </a:p>
        </p:txBody>
      </p:sp>
      <p:pic>
        <p:nvPicPr>
          <p:cNvPr id="5123" name="Picture 5" descr="tram-nam-co-don"/>
          <p:cNvPicPr>
            <a:picLocks noChangeAspect="1" noChangeArrowheads="1"/>
          </p:cNvPicPr>
          <p:nvPr/>
        </p:nvPicPr>
        <p:blipFill>
          <a:blip r:embed="rId3" cstate="print"/>
          <a:srcRect/>
          <a:stretch>
            <a:fillRect/>
          </a:stretch>
        </p:blipFill>
        <p:spPr bwMode="auto">
          <a:xfrm>
            <a:off x="3829050" y="1219200"/>
            <a:ext cx="2500313" cy="4943476"/>
          </a:xfrm>
          <a:prstGeom prst="rect">
            <a:avLst/>
          </a:prstGeom>
          <a:noFill/>
          <a:ln w="9525">
            <a:noFill/>
            <a:miter lim="800000"/>
            <a:headEnd/>
            <a:tailEnd/>
          </a:ln>
        </p:spPr>
      </p:pic>
      <p:pic>
        <p:nvPicPr>
          <p:cNvPr id="5124" name="Picture 7" descr="tinh-yeu-thoi-tho-ta"/>
          <p:cNvPicPr>
            <a:picLocks noChangeAspect="1" noChangeArrowheads="1"/>
          </p:cNvPicPr>
          <p:nvPr/>
        </p:nvPicPr>
        <p:blipFill>
          <a:blip r:embed="rId4" cstate="print"/>
          <a:srcRect/>
          <a:stretch>
            <a:fillRect/>
          </a:stretch>
        </p:blipFill>
        <p:spPr bwMode="auto">
          <a:xfrm>
            <a:off x="6643687" y="1295400"/>
            <a:ext cx="2500313" cy="4810126"/>
          </a:xfrm>
          <a:prstGeom prst="rect">
            <a:avLst/>
          </a:prstGeom>
          <a:noFill/>
          <a:ln w="9525">
            <a:noFill/>
            <a:miter lim="800000"/>
            <a:headEnd/>
            <a:tailEnd/>
          </a:ln>
        </p:spPr>
      </p:pic>
      <p:sp>
        <p:nvSpPr>
          <p:cNvPr id="5" name="Rectangle 4"/>
          <p:cNvSpPr/>
          <p:nvPr/>
        </p:nvSpPr>
        <p:spPr>
          <a:xfrm>
            <a:off x="200025" y="1081088"/>
            <a:ext cx="3386138" cy="2246769"/>
          </a:xfrm>
          <a:prstGeom prst="rect">
            <a:avLst/>
          </a:prstGeom>
        </p:spPr>
        <p:txBody>
          <a:bodyPr>
            <a:spAutoFit/>
          </a:bodyPr>
          <a:lstStyle/>
          <a:p>
            <a:pPr algn="just" fontAlgn="auto">
              <a:spcBef>
                <a:spcPts val="0"/>
              </a:spcBef>
              <a:spcAft>
                <a:spcPts val="0"/>
              </a:spcAft>
              <a:defRPr/>
            </a:pPr>
            <a:r>
              <a:rPr lang="vi-VN" sz="2000" b="1" dirty="0">
                <a:latin typeface="+mj-lt"/>
                <a:cs typeface="+mn-cs"/>
              </a:rPr>
              <a:t>“</a:t>
            </a:r>
            <a:r>
              <a:rPr lang="vi-VN" sz="2000" dirty="0">
                <a:latin typeface="+mj-lt"/>
                <a:cs typeface="+mn-cs"/>
              </a:rPr>
              <a:t>Ngàn năm cô đơn và buồn đau trước cái chết của người Colombia vĩ đại nhất mọi thời đại. Những người khổng lồ như thế không bao giờ chết” </a:t>
            </a:r>
            <a:endParaRPr lang="en-BZ" sz="2000" dirty="0">
              <a:latin typeface="+mj-lt"/>
              <a:cs typeface="+mn-cs"/>
            </a:endParaRPr>
          </a:p>
          <a:p>
            <a:pPr algn="r" fontAlgn="auto">
              <a:spcBef>
                <a:spcPts val="0"/>
              </a:spcBef>
              <a:spcAft>
                <a:spcPts val="0"/>
              </a:spcAft>
              <a:defRPr/>
            </a:pPr>
            <a:r>
              <a:rPr lang="en-BZ" sz="2000" b="1" dirty="0">
                <a:latin typeface="+mj-lt"/>
                <a:cs typeface="+mn-cs"/>
              </a:rPr>
              <a:t>(</a:t>
            </a:r>
            <a:r>
              <a:rPr lang="vi-VN" sz="2000" b="1" dirty="0">
                <a:latin typeface="+mj-lt"/>
                <a:cs typeface="+mn-cs"/>
              </a:rPr>
              <a:t>Tổng thống Colombia Juan Manuel Santos</a:t>
            </a:r>
            <a:r>
              <a:rPr lang="en-BZ" sz="2000" b="1" dirty="0">
                <a:latin typeface="+mj-lt"/>
                <a:cs typeface="+mn-cs"/>
              </a:rPr>
              <a:t>)</a:t>
            </a:r>
          </a:p>
        </p:txBody>
      </p:sp>
      <p:sp>
        <p:nvSpPr>
          <p:cNvPr id="5126" name="Hình chữ nhật 5"/>
          <p:cNvSpPr>
            <a:spLocks noChangeArrowheads="1"/>
          </p:cNvSpPr>
          <p:nvPr/>
        </p:nvSpPr>
        <p:spPr bwMode="auto">
          <a:xfrm>
            <a:off x="228600" y="3441680"/>
            <a:ext cx="3583781" cy="3416320"/>
          </a:xfrm>
          <a:prstGeom prst="rect">
            <a:avLst/>
          </a:prstGeom>
          <a:noFill/>
          <a:ln w="9525">
            <a:noFill/>
            <a:miter lim="800000"/>
            <a:headEnd/>
            <a:tailEnd/>
          </a:ln>
        </p:spPr>
        <p:txBody>
          <a:bodyPr>
            <a:spAutoFit/>
          </a:bodyPr>
          <a:lstStyle/>
          <a:p>
            <a:pPr algn="just"/>
            <a:r>
              <a:rPr lang="en-BZ" sz="2400" b="1" dirty="0" err="1">
                <a:latin typeface="Times New Roman" pitchFamily="18" charset="0"/>
                <a:cs typeface="Times New Roman" pitchFamily="18" charset="0"/>
              </a:rPr>
              <a:t>Tổng</a:t>
            </a:r>
            <a:r>
              <a:rPr lang="en-BZ" sz="2400" b="1" dirty="0">
                <a:latin typeface="Times New Roman" pitchFamily="18" charset="0"/>
                <a:cs typeface="Times New Roman" pitchFamily="18" charset="0"/>
              </a:rPr>
              <a:t> </a:t>
            </a:r>
            <a:r>
              <a:rPr lang="en-BZ" sz="2400" b="1" dirty="0" err="1">
                <a:latin typeface="Times New Roman" pitchFamily="18" charset="0"/>
                <a:cs typeface="Times New Roman" pitchFamily="18" charset="0"/>
              </a:rPr>
              <a:t>thống</a:t>
            </a:r>
            <a:r>
              <a:rPr lang="en-BZ" sz="2400" b="1" dirty="0">
                <a:latin typeface="Times New Roman" pitchFamily="18" charset="0"/>
                <a:cs typeface="Times New Roman" pitchFamily="18" charset="0"/>
              </a:rPr>
              <a:t> Barack Obama </a:t>
            </a:r>
            <a:r>
              <a:rPr lang="en-BZ" sz="2400" b="1" dirty="0" err="1">
                <a:latin typeface="Times New Roman" pitchFamily="18" charset="0"/>
                <a:cs typeface="Times New Roman" pitchFamily="18" charset="0"/>
              </a:rPr>
              <a:t>chia</a:t>
            </a:r>
            <a:r>
              <a:rPr lang="en-BZ" sz="2400" b="1" dirty="0">
                <a:latin typeface="Times New Roman" pitchFamily="18" charset="0"/>
                <a:cs typeface="Times New Roman" pitchFamily="18" charset="0"/>
              </a:rPr>
              <a:t> </a:t>
            </a:r>
            <a:r>
              <a:rPr lang="en-BZ" sz="2400" b="1" dirty="0" err="1">
                <a:latin typeface="Times New Roman" pitchFamily="18" charset="0"/>
                <a:cs typeface="Times New Roman" pitchFamily="18" charset="0"/>
              </a:rPr>
              <a:t>sẻ</a:t>
            </a:r>
            <a:r>
              <a:rPr lang="en-BZ" sz="2400" b="1" dirty="0">
                <a:latin typeface="Times New Roman" pitchFamily="18" charset="0"/>
                <a:cs typeface="Times New Roman" pitchFamily="18" charset="0"/>
              </a:rPr>
              <a:t>: </a:t>
            </a:r>
            <a:r>
              <a:rPr lang="en-BZ" sz="2400" dirty="0">
                <a:latin typeface="Times New Roman" pitchFamily="18" charset="0"/>
                <a:cs typeface="Times New Roman" pitchFamily="18" charset="0"/>
              </a:rPr>
              <a:t>"</a:t>
            </a:r>
            <a:r>
              <a:rPr lang="en-BZ" sz="2400" dirty="0" err="1">
                <a:latin typeface="Times New Roman" pitchFamily="18" charset="0"/>
                <a:cs typeface="Times New Roman" pitchFamily="18" charset="0"/>
              </a:rPr>
              <a:t>Thế</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giới</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đã</a:t>
            </a:r>
            <a:r>
              <a:rPr lang="en-BZ" sz="2400" dirty="0">
                <a:latin typeface="Times New Roman" pitchFamily="18" charset="0"/>
                <a:cs typeface="Times New Roman" pitchFamily="18" charset="0"/>
              </a:rPr>
              <a:t> </a:t>
            </a:r>
          </a:p>
          <a:p>
            <a:pPr algn="just"/>
            <a:r>
              <a:rPr lang="en-BZ" sz="2400" dirty="0" err="1">
                <a:latin typeface="Times New Roman" pitchFamily="18" charset="0"/>
                <a:cs typeface="Times New Roman" pitchFamily="18" charset="0"/>
              </a:rPr>
              <a:t>mất</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đi</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một</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trong</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những</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nhà</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văn</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nhìn</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xa</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trông</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rộng</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vĩ</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đại</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nhất</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và</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là</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một</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trong</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những</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nhà</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văn</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yêu</a:t>
            </a:r>
            <a:endParaRPr lang="en-BZ" sz="2400" dirty="0">
              <a:latin typeface="Times New Roman" pitchFamily="18" charset="0"/>
              <a:cs typeface="Times New Roman" pitchFamily="18" charset="0"/>
            </a:endParaRPr>
          </a:p>
          <a:p>
            <a:pPr algn="just"/>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thích</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của</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tôi</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từ</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khi</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còn</a:t>
            </a:r>
            <a:r>
              <a:rPr lang="en-BZ" sz="2400" dirty="0">
                <a:latin typeface="Times New Roman" pitchFamily="18" charset="0"/>
                <a:cs typeface="Times New Roman" pitchFamily="18" charset="0"/>
              </a:rPr>
              <a:t> </a:t>
            </a:r>
            <a:r>
              <a:rPr lang="en-BZ" sz="2400" dirty="0" err="1">
                <a:latin typeface="Times New Roman" pitchFamily="18" charset="0"/>
                <a:cs typeface="Times New Roman" pitchFamily="18" charset="0"/>
              </a:rPr>
              <a:t>trẻ</a:t>
            </a:r>
            <a:r>
              <a:rPr lang="en-BZ" sz="2400" dirty="0">
                <a:latin typeface="Times New Roman" pitchFamily="18" charset="0"/>
                <a:cs typeface="Times New Roman" pitchFamily="18" charset="0"/>
              </a:rPr>
              <a:t>”.</a:t>
            </a:r>
          </a:p>
        </p:txBody>
      </p:sp>
    </p:spTree>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1950"/>
            <a:ext cx="5400675" cy="7429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8001000" y="361950"/>
            <a:ext cx="1143000" cy="7429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5562600" y="304800"/>
            <a:ext cx="2343150" cy="7429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2. </a:t>
            </a:r>
            <a:r>
              <a:rPr lang="en-US" sz="3200" b="1" dirty="0" err="1">
                <a:solidFill>
                  <a:schemeClr val="tx1"/>
                </a:solidFill>
                <a:latin typeface="Times New Roman" panose="02020603050405020304" pitchFamily="18" charset="0"/>
                <a:cs typeface="Times New Roman" panose="02020603050405020304" pitchFamily="18" charset="0"/>
              </a:rPr>
              <a:t>Tác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phẩm</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85737" y="1885951"/>
            <a:ext cx="5214938" cy="4418013"/>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p:cNvPicPr>
            <a:picLocks noChangeAspect="1"/>
          </p:cNvPicPr>
          <p:nvPr/>
        </p:nvPicPr>
        <p:blipFill>
          <a:blip r:embed="rId2" cstate="print"/>
          <a:srcRect/>
          <a:stretch>
            <a:fillRect/>
          </a:stretch>
        </p:blipFill>
        <p:spPr bwMode="auto">
          <a:xfrm>
            <a:off x="-320279" y="1104900"/>
            <a:ext cx="1172766" cy="1562100"/>
          </a:xfrm>
          <a:prstGeom prst="rect">
            <a:avLst/>
          </a:prstGeom>
          <a:noFill/>
          <a:ln w="9525">
            <a:noFill/>
            <a:miter lim="800000"/>
            <a:headEnd/>
            <a:tailEnd/>
          </a:ln>
        </p:spPr>
      </p:pic>
      <p:sp>
        <p:nvSpPr>
          <p:cNvPr id="11" name="TextBox 10"/>
          <p:cNvSpPr txBox="1">
            <a:spLocks noChangeArrowheads="1"/>
          </p:cNvSpPr>
          <p:nvPr/>
        </p:nvSpPr>
        <p:spPr bwMode="auto">
          <a:xfrm>
            <a:off x="381000" y="2133600"/>
            <a:ext cx="4939903" cy="4093428"/>
          </a:xfrm>
          <a:prstGeom prst="rect">
            <a:avLst/>
          </a:prstGeom>
          <a:noFill/>
          <a:ln w="9525">
            <a:noFill/>
            <a:miter lim="800000"/>
            <a:headEnd/>
            <a:tailEnd/>
          </a:ln>
        </p:spPr>
        <p:txBody>
          <a:bodyPr>
            <a:spAutoFit/>
          </a:bodyPr>
          <a:lstStyle/>
          <a:p>
            <a:pPr algn="just"/>
            <a:r>
              <a:rPr lang="en-US" altLang="en-US" sz="2600" dirty="0">
                <a:latin typeface="Times New Roman" pitchFamily="18" charset="0"/>
              </a:rPr>
              <a:t>- </a:t>
            </a:r>
            <a:r>
              <a:rPr lang="en-US" altLang="en-US" sz="2600" dirty="0" err="1">
                <a:latin typeface="Times New Roman" pitchFamily="18" charset="0"/>
              </a:rPr>
              <a:t>Tháng</a:t>
            </a:r>
            <a:r>
              <a:rPr lang="en-US" altLang="en-US" sz="2600" dirty="0">
                <a:latin typeface="Times New Roman" pitchFamily="18" charset="0"/>
              </a:rPr>
              <a:t> 8 ( 1986) </a:t>
            </a:r>
            <a:r>
              <a:rPr lang="en-US" altLang="en-US" sz="2600" dirty="0" err="1">
                <a:latin typeface="Times New Roman" pitchFamily="18" charset="0"/>
              </a:rPr>
              <a:t>nguyên</a:t>
            </a:r>
            <a:r>
              <a:rPr lang="en-US" altLang="en-US" sz="2600" dirty="0">
                <a:latin typeface="Times New Roman" pitchFamily="18" charset="0"/>
              </a:rPr>
              <a:t> </a:t>
            </a:r>
            <a:r>
              <a:rPr lang="en-US" altLang="en-US" sz="2600" dirty="0" err="1">
                <a:latin typeface="Times New Roman" pitchFamily="18" charset="0"/>
              </a:rPr>
              <a:t>thủ</a:t>
            </a:r>
            <a:r>
              <a:rPr lang="en-US" altLang="en-US" sz="2600" dirty="0">
                <a:latin typeface="Times New Roman" pitchFamily="18" charset="0"/>
              </a:rPr>
              <a:t> 6 </a:t>
            </a:r>
            <a:r>
              <a:rPr lang="en-US" altLang="en-US" sz="2600" dirty="0" err="1">
                <a:latin typeface="Times New Roman" pitchFamily="18" charset="0"/>
              </a:rPr>
              <a:t>nước</a:t>
            </a:r>
            <a:r>
              <a:rPr lang="en-US" altLang="en-US" sz="2600" dirty="0">
                <a:latin typeface="Times New Roman" pitchFamily="18" charset="0"/>
              </a:rPr>
              <a:t> </a:t>
            </a:r>
            <a:r>
              <a:rPr lang="en-US" altLang="en-US" sz="2600" dirty="0" err="1">
                <a:latin typeface="Times New Roman" pitchFamily="18" charset="0"/>
              </a:rPr>
              <a:t>Ấn</a:t>
            </a:r>
            <a:r>
              <a:rPr lang="en-US" altLang="en-US" sz="2600" dirty="0">
                <a:latin typeface="Times New Roman" pitchFamily="18" charset="0"/>
              </a:rPr>
              <a:t> </a:t>
            </a:r>
            <a:r>
              <a:rPr lang="en-US" altLang="en-US" sz="2600" dirty="0" err="1">
                <a:latin typeface="Times New Roman" pitchFamily="18" charset="0"/>
              </a:rPr>
              <a:t>Độ</a:t>
            </a:r>
            <a:r>
              <a:rPr lang="en-US" altLang="en-US" sz="2600" dirty="0">
                <a:latin typeface="Times New Roman" pitchFamily="18" charset="0"/>
              </a:rPr>
              <a:t>, </a:t>
            </a:r>
            <a:r>
              <a:rPr lang="en-US" altLang="en-US" sz="2600" dirty="0" err="1">
                <a:latin typeface="Times New Roman" pitchFamily="18" charset="0"/>
              </a:rPr>
              <a:t>Mê</a:t>
            </a:r>
            <a:r>
              <a:rPr lang="en-US" altLang="en-US" sz="2600" dirty="0">
                <a:latin typeface="Times New Roman" pitchFamily="18" charset="0"/>
              </a:rPr>
              <a:t>-hi-</a:t>
            </a:r>
            <a:r>
              <a:rPr lang="en-US" altLang="en-US" sz="2600" dirty="0" err="1">
                <a:latin typeface="Times New Roman" pitchFamily="18" charset="0"/>
              </a:rPr>
              <a:t>cô</a:t>
            </a:r>
            <a:r>
              <a:rPr lang="en-US" altLang="en-US" sz="2600" dirty="0">
                <a:latin typeface="Times New Roman" pitchFamily="18" charset="0"/>
              </a:rPr>
              <a:t>, </a:t>
            </a:r>
            <a:r>
              <a:rPr lang="en-US" altLang="en-US" sz="2600" dirty="0" err="1">
                <a:latin typeface="Times New Roman" pitchFamily="18" charset="0"/>
              </a:rPr>
              <a:t>Thụy</a:t>
            </a:r>
            <a:r>
              <a:rPr lang="en-US" altLang="en-US" sz="2600" dirty="0">
                <a:latin typeface="Times New Roman" pitchFamily="18" charset="0"/>
              </a:rPr>
              <a:t> </a:t>
            </a:r>
            <a:r>
              <a:rPr lang="en-US" altLang="en-US" sz="2600" dirty="0" err="1">
                <a:latin typeface="Times New Roman" pitchFamily="18" charset="0"/>
              </a:rPr>
              <a:t>Điển</a:t>
            </a:r>
            <a:r>
              <a:rPr lang="en-US" altLang="en-US" sz="2600" dirty="0">
                <a:latin typeface="Times New Roman" pitchFamily="18" charset="0"/>
              </a:rPr>
              <a:t>, </a:t>
            </a:r>
            <a:r>
              <a:rPr lang="en-US" altLang="en-US" sz="2600" dirty="0" err="1">
                <a:latin typeface="Times New Roman" pitchFamily="18" charset="0"/>
              </a:rPr>
              <a:t>Ác</a:t>
            </a:r>
            <a:r>
              <a:rPr lang="en-US" altLang="en-US" sz="2600" dirty="0">
                <a:latin typeface="Times New Roman" pitchFamily="18" charset="0"/>
              </a:rPr>
              <a:t>-hen-</a:t>
            </a:r>
            <a:r>
              <a:rPr lang="en-US" altLang="en-US" sz="2600" dirty="0" err="1">
                <a:latin typeface="Times New Roman" pitchFamily="18" charset="0"/>
              </a:rPr>
              <a:t>ti</a:t>
            </a:r>
            <a:r>
              <a:rPr lang="en-US" altLang="en-US" sz="2600" dirty="0">
                <a:latin typeface="Times New Roman" pitchFamily="18" charset="0"/>
              </a:rPr>
              <a:t>-</a:t>
            </a:r>
            <a:r>
              <a:rPr lang="en-US" altLang="en-US" sz="2600" dirty="0" err="1">
                <a:latin typeface="Times New Roman" pitchFamily="18" charset="0"/>
              </a:rPr>
              <a:t>na</a:t>
            </a:r>
            <a:r>
              <a:rPr lang="en-US" altLang="en-US" sz="2600" dirty="0">
                <a:latin typeface="Times New Roman" pitchFamily="18" charset="0"/>
              </a:rPr>
              <a:t>, Hi </a:t>
            </a:r>
            <a:r>
              <a:rPr lang="en-US" altLang="en-US" sz="2600" dirty="0" err="1">
                <a:latin typeface="Times New Roman" pitchFamily="18" charset="0"/>
              </a:rPr>
              <a:t>Lạp</a:t>
            </a:r>
            <a:r>
              <a:rPr lang="en-US" altLang="en-US" sz="2600" dirty="0">
                <a:latin typeface="Times New Roman" pitchFamily="18" charset="0"/>
              </a:rPr>
              <a:t>, Tan-</a:t>
            </a:r>
            <a:r>
              <a:rPr lang="en-US" altLang="en-US" sz="2600" dirty="0" err="1">
                <a:latin typeface="Times New Roman" pitchFamily="18" charset="0"/>
              </a:rPr>
              <a:t>da</a:t>
            </a:r>
            <a:r>
              <a:rPr lang="en-US" altLang="en-US" sz="2600" dirty="0">
                <a:latin typeface="Times New Roman" pitchFamily="18" charset="0"/>
              </a:rPr>
              <a:t>-</a:t>
            </a:r>
            <a:r>
              <a:rPr lang="en-US" altLang="en-US" sz="2600" dirty="0" err="1">
                <a:latin typeface="Times New Roman" pitchFamily="18" charset="0"/>
              </a:rPr>
              <a:t>ni</a:t>
            </a:r>
            <a:r>
              <a:rPr lang="en-US" altLang="en-US" sz="2600" dirty="0">
                <a:latin typeface="Times New Roman" pitchFamily="18" charset="0"/>
              </a:rPr>
              <a:t>-a. </a:t>
            </a:r>
            <a:r>
              <a:rPr lang="en-US" altLang="en-US" sz="2600" dirty="0" err="1">
                <a:latin typeface="Times New Roman" pitchFamily="18" charset="0"/>
              </a:rPr>
              <a:t>họp</a:t>
            </a:r>
            <a:r>
              <a:rPr lang="en-US" altLang="en-US" sz="2600" dirty="0">
                <a:latin typeface="Times New Roman" pitchFamily="18" charset="0"/>
              </a:rPr>
              <a:t> </a:t>
            </a:r>
            <a:r>
              <a:rPr lang="en-US" altLang="en-US" sz="2600" dirty="0" err="1">
                <a:latin typeface="Times New Roman" pitchFamily="18" charset="0"/>
              </a:rPr>
              <a:t>lần</a:t>
            </a:r>
            <a:r>
              <a:rPr lang="en-US" altLang="en-US" sz="2600" dirty="0">
                <a:latin typeface="Times New Roman" pitchFamily="18" charset="0"/>
              </a:rPr>
              <a:t> </a:t>
            </a:r>
            <a:r>
              <a:rPr lang="en-US" altLang="en-US" sz="2600" dirty="0" err="1">
                <a:latin typeface="Times New Roman" pitchFamily="18" charset="0"/>
              </a:rPr>
              <a:t>thứ</a:t>
            </a:r>
            <a:r>
              <a:rPr lang="en-US" altLang="en-US" sz="2600" dirty="0">
                <a:latin typeface="Times New Roman" pitchFamily="18" charset="0"/>
              </a:rPr>
              <a:t> </a:t>
            </a:r>
            <a:r>
              <a:rPr lang="en-US" altLang="en-US" sz="2600" dirty="0" err="1">
                <a:latin typeface="Times New Roman" pitchFamily="18" charset="0"/>
              </a:rPr>
              <a:t>hai</a:t>
            </a:r>
            <a:r>
              <a:rPr lang="en-US" altLang="en-US" sz="2600" dirty="0">
                <a:latin typeface="Times New Roman" pitchFamily="18" charset="0"/>
              </a:rPr>
              <a:t> ở </a:t>
            </a:r>
            <a:r>
              <a:rPr lang="en-US" altLang="en-US" sz="2600" dirty="0" err="1">
                <a:latin typeface="Times New Roman" pitchFamily="18" charset="0"/>
              </a:rPr>
              <a:t>Mê</a:t>
            </a:r>
            <a:r>
              <a:rPr lang="en-US" altLang="en-US" sz="2600" dirty="0">
                <a:latin typeface="Times New Roman" pitchFamily="18" charset="0"/>
              </a:rPr>
              <a:t>-hi-</a:t>
            </a:r>
            <a:r>
              <a:rPr lang="en-US" altLang="en-US" sz="2600" dirty="0" err="1">
                <a:latin typeface="Times New Roman" pitchFamily="18" charset="0"/>
              </a:rPr>
              <a:t>cô</a:t>
            </a:r>
            <a:r>
              <a:rPr lang="en-US" altLang="en-US" sz="2600" dirty="0">
                <a:latin typeface="Times New Roman" pitchFamily="18" charset="0"/>
              </a:rPr>
              <a:t> </a:t>
            </a:r>
            <a:r>
              <a:rPr lang="en-US" altLang="en-US" sz="2600" dirty="0" err="1">
                <a:latin typeface="Times New Roman" pitchFamily="18" charset="0"/>
              </a:rPr>
              <a:t>đã</a:t>
            </a:r>
            <a:r>
              <a:rPr lang="en-US" altLang="en-US" sz="2600" dirty="0">
                <a:latin typeface="Times New Roman" pitchFamily="18" charset="0"/>
              </a:rPr>
              <a:t> </a:t>
            </a:r>
            <a:r>
              <a:rPr lang="en-US" altLang="en-US" sz="2600" dirty="0" err="1">
                <a:latin typeface="Times New Roman" pitchFamily="18" charset="0"/>
              </a:rPr>
              <a:t>ra</a:t>
            </a:r>
            <a:r>
              <a:rPr lang="en-US" altLang="en-US" sz="2600" dirty="0">
                <a:latin typeface="Times New Roman" pitchFamily="18" charset="0"/>
              </a:rPr>
              <a:t> </a:t>
            </a:r>
            <a:r>
              <a:rPr lang="en-US" altLang="en-US" sz="2600" dirty="0" err="1">
                <a:latin typeface="Times New Roman" pitchFamily="18" charset="0"/>
              </a:rPr>
              <a:t>một</a:t>
            </a:r>
            <a:r>
              <a:rPr lang="en-US" altLang="en-US" sz="2600" dirty="0">
                <a:latin typeface="Times New Roman" pitchFamily="18" charset="0"/>
              </a:rPr>
              <a:t> </a:t>
            </a:r>
            <a:r>
              <a:rPr lang="en-US" altLang="en-US" sz="2600" dirty="0" err="1">
                <a:latin typeface="Times New Roman" pitchFamily="18" charset="0"/>
              </a:rPr>
              <a:t>bản</a:t>
            </a:r>
            <a:r>
              <a:rPr lang="en-US" altLang="en-US" sz="2600" dirty="0">
                <a:latin typeface="Times New Roman" pitchFamily="18" charset="0"/>
              </a:rPr>
              <a:t> </a:t>
            </a:r>
            <a:r>
              <a:rPr lang="en-US" altLang="en-US" sz="2600" dirty="0" err="1">
                <a:latin typeface="Times New Roman" pitchFamily="18" charset="0"/>
              </a:rPr>
              <a:t>tuyên</a:t>
            </a:r>
            <a:r>
              <a:rPr lang="en-US" altLang="en-US" sz="2600" dirty="0">
                <a:latin typeface="Times New Roman" pitchFamily="18" charset="0"/>
              </a:rPr>
              <a:t> </a:t>
            </a:r>
            <a:r>
              <a:rPr lang="en-US" altLang="en-US" sz="2600" dirty="0" err="1">
                <a:latin typeface="Times New Roman" pitchFamily="18" charset="0"/>
              </a:rPr>
              <a:t>bố</a:t>
            </a:r>
            <a:r>
              <a:rPr lang="en-US" altLang="en-US" sz="2600" dirty="0">
                <a:latin typeface="Times New Roman" pitchFamily="18" charset="0"/>
              </a:rPr>
              <a:t> </a:t>
            </a:r>
            <a:r>
              <a:rPr lang="en-US" altLang="en-US" sz="2600" dirty="0" err="1">
                <a:latin typeface="Times New Roman" pitchFamily="18" charset="0"/>
              </a:rPr>
              <a:t>kêu</a:t>
            </a:r>
            <a:r>
              <a:rPr lang="en-US" altLang="en-US" sz="2600" dirty="0">
                <a:latin typeface="Times New Roman" pitchFamily="18" charset="0"/>
              </a:rPr>
              <a:t> </a:t>
            </a:r>
            <a:r>
              <a:rPr lang="en-US" altLang="en-US" sz="2600" dirty="0" err="1">
                <a:latin typeface="Times New Roman" pitchFamily="18" charset="0"/>
              </a:rPr>
              <a:t>gọi</a:t>
            </a:r>
            <a:r>
              <a:rPr lang="en-US" altLang="en-US" sz="2600" dirty="0">
                <a:latin typeface="Times New Roman" pitchFamily="18" charset="0"/>
              </a:rPr>
              <a:t> </a:t>
            </a:r>
            <a:r>
              <a:rPr lang="en-US" altLang="en-US" sz="2600" dirty="0" err="1">
                <a:latin typeface="Times New Roman" pitchFamily="18" charset="0"/>
              </a:rPr>
              <a:t>chấm</a:t>
            </a:r>
            <a:r>
              <a:rPr lang="en-US" altLang="en-US" sz="2600" dirty="0">
                <a:latin typeface="Times New Roman" pitchFamily="18" charset="0"/>
              </a:rPr>
              <a:t> </a:t>
            </a:r>
            <a:r>
              <a:rPr lang="en-US" altLang="en-US" sz="2600" dirty="0" err="1">
                <a:latin typeface="Times New Roman" pitchFamily="18" charset="0"/>
              </a:rPr>
              <a:t>dứt</a:t>
            </a:r>
            <a:r>
              <a:rPr lang="en-US" altLang="en-US" sz="2600" dirty="0">
                <a:latin typeface="Times New Roman" pitchFamily="18" charset="0"/>
              </a:rPr>
              <a:t> </a:t>
            </a:r>
            <a:r>
              <a:rPr lang="en-US" altLang="en-US" sz="2600" dirty="0" err="1">
                <a:latin typeface="Times New Roman" pitchFamily="18" charset="0"/>
              </a:rPr>
              <a:t>chạy</a:t>
            </a:r>
            <a:r>
              <a:rPr lang="en-US" altLang="en-US" sz="2600" dirty="0">
                <a:latin typeface="Times New Roman" pitchFamily="18" charset="0"/>
              </a:rPr>
              <a:t> </a:t>
            </a:r>
            <a:r>
              <a:rPr lang="en-US" altLang="en-US" sz="2600" dirty="0" err="1">
                <a:latin typeface="Times New Roman" pitchFamily="18" charset="0"/>
              </a:rPr>
              <a:t>đua</a:t>
            </a:r>
            <a:r>
              <a:rPr lang="en-US" altLang="en-US" sz="2600" dirty="0">
                <a:latin typeface="Times New Roman" pitchFamily="18" charset="0"/>
              </a:rPr>
              <a:t> </a:t>
            </a:r>
            <a:r>
              <a:rPr lang="en-US" altLang="en-US" sz="2600" dirty="0" err="1">
                <a:latin typeface="Times New Roman" pitchFamily="18" charset="0"/>
              </a:rPr>
              <a:t>vũ</a:t>
            </a:r>
            <a:r>
              <a:rPr lang="en-US" altLang="en-US" sz="2600" dirty="0">
                <a:latin typeface="Times New Roman" pitchFamily="18" charset="0"/>
              </a:rPr>
              <a:t> </a:t>
            </a:r>
            <a:r>
              <a:rPr lang="en-US" altLang="en-US" sz="2600" dirty="0" err="1">
                <a:latin typeface="Times New Roman" pitchFamily="18" charset="0"/>
              </a:rPr>
              <a:t>trang</a:t>
            </a:r>
            <a:r>
              <a:rPr lang="en-US" altLang="en-US" sz="2600" dirty="0">
                <a:latin typeface="Times New Roman" pitchFamily="18" charset="0"/>
              </a:rPr>
              <a:t>, </a:t>
            </a:r>
            <a:r>
              <a:rPr lang="en-US" altLang="en-US" sz="2600" dirty="0" err="1">
                <a:latin typeface="Times New Roman" pitchFamily="18" charset="0"/>
              </a:rPr>
              <a:t>thủ</a:t>
            </a:r>
            <a:r>
              <a:rPr lang="en-US" altLang="en-US" sz="2600" dirty="0">
                <a:latin typeface="Times New Roman" pitchFamily="18" charset="0"/>
              </a:rPr>
              <a:t> </a:t>
            </a:r>
            <a:r>
              <a:rPr lang="en-US" altLang="en-US" sz="2600" dirty="0" err="1">
                <a:latin typeface="Times New Roman" pitchFamily="18" charset="0"/>
              </a:rPr>
              <a:t>tiêu</a:t>
            </a:r>
            <a:r>
              <a:rPr lang="en-US" altLang="en-US" sz="2600" dirty="0">
                <a:latin typeface="Times New Roman" pitchFamily="18" charset="0"/>
              </a:rPr>
              <a:t> </a:t>
            </a:r>
            <a:r>
              <a:rPr lang="en-US" altLang="en-US" sz="2600" dirty="0" err="1">
                <a:latin typeface="Times New Roman" pitchFamily="18" charset="0"/>
              </a:rPr>
              <a:t>vũ</a:t>
            </a:r>
            <a:r>
              <a:rPr lang="en-US" altLang="en-US" sz="2600" dirty="0">
                <a:latin typeface="Times New Roman" pitchFamily="18" charset="0"/>
              </a:rPr>
              <a:t> </a:t>
            </a:r>
            <a:r>
              <a:rPr lang="en-US" altLang="en-US" sz="2600" dirty="0" err="1">
                <a:latin typeface="Times New Roman" pitchFamily="18" charset="0"/>
              </a:rPr>
              <a:t>khí</a:t>
            </a:r>
            <a:r>
              <a:rPr lang="en-US" altLang="en-US" sz="2600" dirty="0">
                <a:latin typeface="Times New Roman" pitchFamily="18" charset="0"/>
              </a:rPr>
              <a:t> </a:t>
            </a:r>
            <a:r>
              <a:rPr lang="en-US" altLang="en-US" sz="2600" dirty="0" err="1">
                <a:latin typeface="Times New Roman" pitchFamily="18" charset="0"/>
              </a:rPr>
              <a:t>hạt</a:t>
            </a:r>
            <a:r>
              <a:rPr lang="en-US" altLang="en-US" sz="2600" dirty="0">
                <a:latin typeface="Times New Roman" pitchFamily="18" charset="0"/>
              </a:rPr>
              <a:t> </a:t>
            </a:r>
            <a:r>
              <a:rPr lang="en-US" altLang="en-US" sz="2600" dirty="0" err="1">
                <a:latin typeface="Times New Roman" pitchFamily="18" charset="0"/>
              </a:rPr>
              <a:t>nhân</a:t>
            </a:r>
            <a:r>
              <a:rPr lang="en-US" altLang="en-US" sz="2600" dirty="0">
                <a:latin typeface="Times New Roman" pitchFamily="18" charset="0"/>
              </a:rPr>
              <a:t>  </a:t>
            </a:r>
            <a:r>
              <a:rPr lang="en-US" altLang="en-US" sz="2600" dirty="0" err="1">
                <a:latin typeface="Times New Roman" pitchFamily="18" charset="0"/>
              </a:rPr>
              <a:t>để</a:t>
            </a:r>
            <a:r>
              <a:rPr lang="en-US" altLang="en-US" sz="2600" dirty="0">
                <a:latin typeface="Times New Roman" pitchFamily="18" charset="0"/>
              </a:rPr>
              <a:t> </a:t>
            </a:r>
            <a:r>
              <a:rPr lang="en-US" altLang="en-US" sz="2600" dirty="0" err="1">
                <a:latin typeface="Times New Roman" pitchFamily="18" charset="0"/>
              </a:rPr>
              <a:t>đảm</a:t>
            </a:r>
            <a:r>
              <a:rPr lang="en-US" altLang="en-US" sz="2600" dirty="0">
                <a:latin typeface="Times New Roman" pitchFamily="18" charset="0"/>
              </a:rPr>
              <a:t> </a:t>
            </a:r>
            <a:r>
              <a:rPr lang="en-US" altLang="en-US" sz="2600" dirty="0" err="1">
                <a:latin typeface="Times New Roman" pitchFamily="18" charset="0"/>
              </a:rPr>
              <a:t>bảo</a:t>
            </a:r>
            <a:r>
              <a:rPr lang="en-US" altLang="en-US" sz="2600" dirty="0">
                <a:latin typeface="Times New Roman" pitchFamily="18" charset="0"/>
              </a:rPr>
              <a:t> an </a:t>
            </a:r>
            <a:r>
              <a:rPr lang="en-US" altLang="en-US" sz="2600" dirty="0" err="1">
                <a:latin typeface="Times New Roman" pitchFamily="18" charset="0"/>
              </a:rPr>
              <a:t>ninh</a:t>
            </a:r>
            <a:r>
              <a:rPr lang="en-US" altLang="en-US" sz="2600" dirty="0">
                <a:latin typeface="Times New Roman" pitchFamily="18" charset="0"/>
              </a:rPr>
              <a:t> </a:t>
            </a:r>
            <a:r>
              <a:rPr lang="en-US" altLang="en-US" sz="2600" dirty="0" err="1">
                <a:latin typeface="Times New Roman" pitchFamily="18" charset="0"/>
              </a:rPr>
              <a:t>và</a:t>
            </a:r>
            <a:r>
              <a:rPr lang="en-US" altLang="en-US" sz="2600" dirty="0">
                <a:latin typeface="Times New Roman" pitchFamily="18" charset="0"/>
              </a:rPr>
              <a:t> </a:t>
            </a:r>
            <a:r>
              <a:rPr lang="en-US" altLang="en-US" sz="2600" dirty="0" err="1">
                <a:latin typeface="Times New Roman" pitchFamily="18" charset="0"/>
              </a:rPr>
              <a:t>hòa</a:t>
            </a:r>
            <a:r>
              <a:rPr lang="en-US" altLang="en-US" sz="2600" dirty="0">
                <a:latin typeface="Times New Roman" pitchFamily="18" charset="0"/>
              </a:rPr>
              <a:t> </a:t>
            </a:r>
            <a:r>
              <a:rPr lang="en-US" altLang="en-US" sz="2600" dirty="0" err="1">
                <a:latin typeface="Times New Roman" pitchFamily="18" charset="0"/>
              </a:rPr>
              <a:t>bình</a:t>
            </a:r>
            <a:r>
              <a:rPr lang="en-US" altLang="en-US" sz="2600" dirty="0">
                <a:latin typeface="Times New Roman" pitchFamily="18" charset="0"/>
              </a:rPr>
              <a:t> </a:t>
            </a:r>
            <a:r>
              <a:rPr lang="en-US" altLang="en-US" sz="2600" dirty="0" err="1">
                <a:latin typeface="Times New Roman" pitchFamily="18" charset="0"/>
              </a:rPr>
              <a:t>thế</a:t>
            </a:r>
            <a:r>
              <a:rPr lang="en-US" altLang="en-US" sz="2600" dirty="0">
                <a:latin typeface="Times New Roman" pitchFamily="18" charset="0"/>
              </a:rPr>
              <a:t> </a:t>
            </a:r>
            <a:r>
              <a:rPr lang="en-US" altLang="en-US" sz="2600" dirty="0" err="1">
                <a:latin typeface="Times New Roman" pitchFamily="18" charset="0"/>
              </a:rPr>
              <a:t>giới</a:t>
            </a:r>
            <a:r>
              <a:rPr lang="en-US" altLang="en-US" sz="2600" dirty="0">
                <a:latin typeface="Times New Roman" pitchFamily="18" charset="0"/>
              </a:rPr>
              <a:t>. </a:t>
            </a:r>
            <a:r>
              <a:rPr lang="en-US" altLang="en-US" sz="2600" dirty="0" err="1">
                <a:latin typeface="Times New Roman" pitchFamily="18" charset="0"/>
              </a:rPr>
              <a:t>Nhà</a:t>
            </a:r>
            <a:r>
              <a:rPr lang="en-US" altLang="en-US" sz="2600" dirty="0">
                <a:latin typeface="Times New Roman" pitchFamily="18" charset="0"/>
              </a:rPr>
              <a:t> </a:t>
            </a:r>
            <a:r>
              <a:rPr lang="en-US" altLang="en-US" sz="2600" dirty="0" err="1">
                <a:latin typeface="Times New Roman" pitchFamily="18" charset="0"/>
              </a:rPr>
              <a:t>văn</a:t>
            </a:r>
            <a:r>
              <a:rPr lang="en-US" altLang="en-US" sz="2600" i="1" dirty="0">
                <a:latin typeface="Times New Roman" pitchFamily="18" charset="0"/>
              </a:rPr>
              <a:t> </a:t>
            </a:r>
            <a:r>
              <a:rPr lang="en-US" altLang="en-US" sz="2600" i="1" dirty="0" err="1">
                <a:latin typeface="Times New Roman" pitchFamily="18" charset="0"/>
              </a:rPr>
              <a:t>Mác</a:t>
            </a:r>
            <a:r>
              <a:rPr lang="en-US" altLang="en-US" sz="2600" i="1" dirty="0">
                <a:latin typeface="Times New Roman" pitchFamily="18" charset="0"/>
              </a:rPr>
              <a:t> –</a:t>
            </a:r>
            <a:r>
              <a:rPr lang="en-US" altLang="en-US" sz="2600" i="1" dirty="0" err="1">
                <a:latin typeface="Times New Roman" pitchFamily="18" charset="0"/>
              </a:rPr>
              <a:t>két</a:t>
            </a:r>
            <a:r>
              <a:rPr lang="en-US" altLang="en-US" sz="2600" i="1" dirty="0">
                <a:latin typeface="Times New Roman" pitchFamily="18" charset="0"/>
              </a:rPr>
              <a:t> </a:t>
            </a:r>
            <a:r>
              <a:rPr lang="en-US" altLang="en-US" sz="2600" i="1" dirty="0" err="1">
                <a:latin typeface="Times New Roman" pitchFamily="18" charset="0"/>
              </a:rPr>
              <a:t>đã</a:t>
            </a:r>
            <a:r>
              <a:rPr lang="en-US" altLang="en-US" sz="2600" i="1" dirty="0">
                <a:latin typeface="Times New Roman" pitchFamily="18" charset="0"/>
              </a:rPr>
              <a:t> </a:t>
            </a:r>
            <a:r>
              <a:rPr lang="en-US" altLang="en-US" sz="2600" i="1" dirty="0" err="1">
                <a:latin typeface="Times New Roman" pitchFamily="18" charset="0"/>
              </a:rPr>
              <a:t>được</a:t>
            </a:r>
            <a:r>
              <a:rPr lang="en-US" altLang="en-US" sz="2600" i="1" dirty="0">
                <a:latin typeface="Times New Roman" pitchFamily="18" charset="0"/>
              </a:rPr>
              <a:t> </a:t>
            </a:r>
            <a:r>
              <a:rPr lang="en-US" altLang="en-US" sz="2600" i="1" dirty="0" err="1">
                <a:latin typeface="Times New Roman" pitchFamily="18" charset="0"/>
              </a:rPr>
              <a:t>mời</a:t>
            </a:r>
            <a:r>
              <a:rPr lang="en-US" altLang="en-US" sz="2600" i="1" dirty="0">
                <a:latin typeface="Times New Roman" pitchFamily="18" charset="0"/>
              </a:rPr>
              <a:t> </a:t>
            </a:r>
            <a:r>
              <a:rPr lang="en-US" altLang="en-US" sz="2600" i="1" dirty="0" err="1">
                <a:latin typeface="Times New Roman" pitchFamily="18" charset="0"/>
              </a:rPr>
              <a:t>tham</a:t>
            </a:r>
            <a:r>
              <a:rPr lang="en-US" altLang="en-US" sz="2600" i="1" dirty="0">
                <a:latin typeface="Times New Roman" pitchFamily="18" charset="0"/>
              </a:rPr>
              <a:t> </a:t>
            </a:r>
            <a:r>
              <a:rPr lang="en-US" altLang="en-US" sz="2600" i="1" dirty="0" err="1">
                <a:latin typeface="Times New Roman" pitchFamily="18" charset="0"/>
              </a:rPr>
              <a:t>dự</a:t>
            </a:r>
            <a:r>
              <a:rPr lang="en-US" altLang="en-US" sz="2600" i="1" dirty="0">
                <a:latin typeface="Times New Roman" pitchFamily="18" charset="0"/>
              </a:rPr>
              <a:t> </a:t>
            </a:r>
            <a:r>
              <a:rPr lang="en-US" altLang="en-US" sz="2600" i="1" dirty="0" err="1">
                <a:latin typeface="Times New Roman" pitchFamily="18" charset="0"/>
              </a:rPr>
              <a:t>cuộc</a:t>
            </a:r>
            <a:r>
              <a:rPr lang="en-US" altLang="en-US" sz="2600" i="1" dirty="0">
                <a:latin typeface="Times New Roman" pitchFamily="18" charset="0"/>
              </a:rPr>
              <a:t> </a:t>
            </a:r>
            <a:r>
              <a:rPr lang="en-US" altLang="en-US" sz="2600" i="1" dirty="0" err="1">
                <a:latin typeface="Times New Roman" pitchFamily="18" charset="0"/>
              </a:rPr>
              <a:t>gặp</a:t>
            </a:r>
            <a:r>
              <a:rPr lang="en-US" altLang="en-US" sz="2600" i="1" dirty="0">
                <a:latin typeface="Times New Roman" pitchFamily="18" charset="0"/>
              </a:rPr>
              <a:t> </a:t>
            </a:r>
            <a:r>
              <a:rPr lang="en-US" altLang="en-US" sz="2600" i="1" dirty="0" err="1">
                <a:latin typeface="Times New Roman" pitchFamily="18" charset="0"/>
              </a:rPr>
              <a:t>gỡ</a:t>
            </a:r>
            <a:r>
              <a:rPr lang="en-US" altLang="en-US" sz="2600" i="1" dirty="0">
                <a:latin typeface="Times New Roman" pitchFamily="18" charset="0"/>
              </a:rPr>
              <a:t> </a:t>
            </a:r>
            <a:r>
              <a:rPr lang="en-US" altLang="en-US" sz="2600" i="1" dirty="0" err="1">
                <a:latin typeface="Times New Roman" pitchFamily="18" charset="0"/>
              </a:rPr>
              <a:t>này</a:t>
            </a:r>
            <a:r>
              <a:rPr lang="en-US" altLang="en-US" sz="2600" i="1" dirty="0">
                <a:latin typeface="Times New Roman" pitchFamily="18" charset="0"/>
              </a:rPr>
              <a:t>. </a:t>
            </a:r>
            <a:endParaRPr lang="en-US" altLang="en-US" sz="2600" dirty="0">
              <a:latin typeface="Times New Roman" pitchFamily="18" charset="0"/>
            </a:endParaRPr>
          </a:p>
        </p:txBody>
      </p:sp>
      <p:sp>
        <p:nvSpPr>
          <p:cNvPr id="12" name="Rounded Rectangle 11"/>
          <p:cNvSpPr/>
          <p:nvPr/>
        </p:nvSpPr>
        <p:spPr>
          <a:xfrm>
            <a:off x="709612" y="1420814"/>
            <a:ext cx="3271838" cy="76358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fontAlgn="auto">
              <a:spcBef>
                <a:spcPts val="0"/>
              </a:spcBef>
              <a:spcAft>
                <a:spcPts val="0"/>
              </a:spcAft>
              <a:buAutoNum type="alphaLcPeriod"/>
              <a:defRPr/>
            </a:pPr>
            <a:r>
              <a:rPr lang="en-US" sz="2800" b="1" dirty="0" err="1" smtClean="0">
                <a:solidFill>
                  <a:schemeClr val="tx1"/>
                </a:solidFill>
                <a:latin typeface="Times New Roman" panose="02020603050405020304" pitchFamily="18" charset="0"/>
                <a:cs typeface="Times New Roman" panose="02020603050405020304" pitchFamily="18" charset="0"/>
              </a:rPr>
              <a:t>Hoàn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sáng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tác</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10" name="Picture 2" descr="Soáº¡n bÃ i Äáº¥u tranh cho má»t tháº¿ giá»i hÃ²a bÃ¬nh | Soáº¡n vÄn 9">
            <a:extLst>
              <a:ext uri="{FF2B5EF4-FFF2-40B4-BE49-F238E27FC236}"/>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72112" y="1847850"/>
            <a:ext cx="3671888" cy="42672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in)">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FlyingDiamonds.p3d 0"/>
  <p:tag name="POWER3D OPTIONS" val="Medium "/>
  <p:tag name="POWER3D SOUND" val="Flying Diamonds"/>
</p:tagLst>
</file>

<file path=ppt/tags/tag2.xml><?xml version="1.0" encoding="utf-8"?>
<p:tagLst xmlns:a="http://schemas.openxmlformats.org/drawingml/2006/main" xmlns:r="http://schemas.openxmlformats.org/officeDocument/2006/relationships" xmlns:p="http://schemas.openxmlformats.org/presentationml/2006/main">
  <p:tag name="POWER3D TRANSITION" val="FlyingDiamonds.p3d 0"/>
  <p:tag name="POWER3D OPTIONS" val="Medium "/>
  <p:tag name="POWER3D SOUND" val="Flying Diamond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950</TotalTime>
  <Words>2515</Words>
  <Application>Microsoft Office PowerPoint</Application>
  <PresentationFormat>On-screen Show (4:3)</PresentationFormat>
  <Paragraphs>216</Paragraphs>
  <Slides>40</Slides>
  <Notes>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Một số tác phẩm nổi tiếng của G.G. Mác-két</vt:lpstr>
      <vt:lpstr>Slide 9</vt:lpstr>
      <vt:lpstr>Slide 10</vt:lpstr>
      <vt:lpstr>Slide 11</vt:lpstr>
      <vt:lpstr>Slide 12</vt:lpstr>
      <vt:lpstr>Slide 13</vt:lpstr>
      <vt:lpstr>Slide 14</vt:lpstr>
      <vt:lpstr>Slide 15</vt:lpstr>
      <vt:lpstr>Slide 16</vt:lpstr>
      <vt:lpstr>Slide 17</vt:lpstr>
      <vt:lpstr>Như thanh gươm Đa-mô-clet</vt:lpstr>
      <vt:lpstr>Slide 19</vt:lpstr>
      <vt:lpstr>Slide 20</vt:lpstr>
      <vt:lpstr>Slide 21</vt:lpstr>
      <vt:lpstr>Slide 22</vt:lpstr>
      <vt:lpstr>Slide 23</vt:lpstr>
      <vt:lpstr>Slide 24</vt:lpstr>
      <vt:lpstr>Slide 25</vt:lpstr>
      <vt:lpstr>Slide 26</vt:lpstr>
      <vt:lpstr>Slide 27</vt:lpstr>
      <vt:lpstr>Slide 28</vt:lpstr>
      <vt:lpstr>Slide 29</vt:lpstr>
      <vt:lpstr>Câu hỏi: Để làm rõ nhận định này, tác giả đã đưa ra những chứng cứ nào?</vt:lpstr>
      <vt:lpstr>Slide 31</vt:lpstr>
      <vt:lpstr>Slide 32</vt:lpstr>
      <vt:lpstr>Slide 33</vt:lpstr>
      <vt:lpstr>Slide 34</vt:lpstr>
      <vt:lpstr>Slide 35</vt:lpstr>
      <vt:lpstr>Slide 36</vt:lpstr>
      <vt:lpstr>Slide 37</vt:lpstr>
      <vt:lpstr>Slide 38</vt:lpstr>
      <vt:lpstr>Slide 39</vt:lpstr>
      <vt:lpstr>Slide 40</vt:lpstr>
    </vt:vector>
  </TitlesOfParts>
  <Company>65 L?c Niên - Tp Vinh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Nam Vinh ITC</dc:creator>
  <cp:lastModifiedBy>Nga</cp:lastModifiedBy>
  <cp:revision>65</cp:revision>
  <dcterms:created xsi:type="dcterms:W3CDTF">2011-08-20T12:08:03Z</dcterms:created>
  <dcterms:modified xsi:type="dcterms:W3CDTF">2021-09-17T05:25:48Z</dcterms:modified>
</cp:coreProperties>
</file>