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5" r:id="rId9"/>
    <p:sldId id="267"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E38414-F98E-46F3-924B-9A9EDB799DF8}"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38414-F98E-46F3-924B-9A9EDB799DF8}"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38414-F98E-46F3-924B-9A9EDB799DF8}"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E38414-F98E-46F3-924B-9A9EDB799DF8}"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38414-F98E-46F3-924B-9A9EDB799DF8}" type="datetimeFigureOut">
              <a:rPr lang="en-US" smtClean="0"/>
              <a:pPr/>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E38414-F98E-46F3-924B-9A9EDB799DF8}" type="datetimeFigureOut">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E38414-F98E-46F3-924B-9A9EDB799DF8}" type="datetimeFigureOut">
              <a:rPr lang="en-US" smtClean="0"/>
              <a:pPr/>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E38414-F98E-46F3-924B-9A9EDB799DF8}" type="datetimeFigureOut">
              <a:rPr lang="en-US" smtClean="0"/>
              <a:pPr/>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38414-F98E-46F3-924B-9A9EDB799DF8}" type="datetimeFigureOut">
              <a:rPr lang="en-US" smtClean="0"/>
              <a:pPr/>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38414-F98E-46F3-924B-9A9EDB799DF8}" type="datetimeFigureOut">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38414-F98E-46F3-924B-9A9EDB799DF8}" type="datetimeFigureOut">
              <a:rPr lang="en-US" smtClean="0"/>
              <a:pPr/>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DE48C5-9FBE-4E3C-B7A1-5A83EEBE8A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38414-F98E-46F3-924B-9A9EDB799DF8}" type="datetimeFigureOut">
              <a:rPr lang="en-US" smtClean="0"/>
              <a:pPr/>
              <a:t>9/16/2021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DE48C5-9FBE-4E3C-B7A1-5A83EEBE8A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ung anh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171" name="Picture 26" descr="office_pencil_rolling_hg_clr"/>
          <p:cNvPicPr>
            <a:picLocks noChangeAspect="1" noChangeArrowheads="1" noCrop="1"/>
          </p:cNvPicPr>
          <p:nvPr/>
        </p:nvPicPr>
        <p:blipFill>
          <a:blip r:embed="rId3" cstate="print"/>
          <a:srcRect/>
          <a:stretch>
            <a:fillRect/>
          </a:stretch>
        </p:blipFill>
        <p:spPr bwMode="auto">
          <a:xfrm>
            <a:off x="3886200" y="4962525"/>
            <a:ext cx="1895475" cy="1895475"/>
          </a:xfrm>
          <a:prstGeom prst="rect">
            <a:avLst/>
          </a:prstGeom>
          <a:noFill/>
          <a:ln w="9525">
            <a:noFill/>
            <a:miter lim="800000"/>
            <a:headEnd/>
            <a:tailEnd/>
          </a:ln>
        </p:spPr>
      </p:pic>
      <p:sp>
        <p:nvSpPr>
          <p:cNvPr id="5" name="Title 1"/>
          <p:cNvSpPr txBox="1">
            <a:spLocks/>
          </p:cNvSpPr>
          <p:nvPr/>
        </p:nvSpPr>
        <p:spPr>
          <a:xfrm>
            <a:off x="1066800" y="1524000"/>
            <a:ext cx="7239000" cy="2155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800" b="0" i="0" u="none" strike="noStrike" kern="1200" cap="none" spc="0" normalizeH="0" baseline="0" noProof="0" dirty="0" smtClean="0">
                <a:ln>
                  <a:noFill/>
                </a:ln>
                <a:solidFill>
                  <a:schemeClr val="tx1"/>
                </a:solidFill>
                <a:effectLst/>
                <a:uLnTx/>
                <a:uFillTx/>
                <a:latin typeface="+mj-lt"/>
                <a:ea typeface="+mj-ea"/>
                <a:cs typeface="Arial" pitchFamily="34" charset="0"/>
              </a:rPr>
              <a:t>Tuần </a:t>
            </a:r>
            <a:r>
              <a:rPr lang="en-US" sz="4800" dirty="0" smtClean="0">
                <a:latin typeface="+mj-lt"/>
                <a:ea typeface="+mj-ea"/>
                <a:cs typeface="Arial" pitchFamily="34" charset="0"/>
              </a:rPr>
              <a:t>3 -</a:t>
            </a:r>
            <a:r>
              <a:rPr kumimoji="0" lang="vi-VN" sz="4800" b="0" i="0" u="none" strike="noStrike" kern="1200" cap="none" spc="0" normalizeH="0" baseline="0" noProof="0" dirty="0" smtClean="0">
                <a:ln>
                  <a:noFill/>
                </a:ln>
                <a:solidFill>
                  <a:schemeClr val="tx1"/>
                </a:solidFill>
                <a:effectLst/>
                <a:uLnTx/>
                <a:uFillTx/>
                <a:latin typeface="+mj-lt"/>
                <a:ea typeface="+mj-ea"/>
                <a:cs typeface="Arial" pitchFamily="34" charset="0"/>
              </a:rPr>
              <a:t>Tiết </a:t>
            </a:r>
            <a:r>
              <a:rPr kumimoji="0" lang="en-US" sz="4800" b="0" i="0" u="none" strike="noStrike" kern="1200" cap="none" spc="0" normalizeH="0" baseline="0" noProof="0" dirty="0" smtClean="0">
                <a:ln>
                  <a:noFill/>
                </a:ln>
                <a:solidFill>
                  <a:schemeClr val="tx1"/>
                </a:solidFill>
                <a:effectLst/>
                <a:uLnTx/>
                <a:uFillTx/>
                <a:latin typeface="+mj-lt"/>
                <a:ea typeface="+mj-ea"/>
                <a:cs typeface="Arial" pitchFamily="34" charset="0"/>
              </a:rPr>
              <a:t>13</a:t>
            </a:r>
            <a:r>
              <a:rPr kumimoji="0" lang="vi-VN" sz="4800" b="0" i="0" u="none" strike="noStrike" kern="1200" cap="none" spc="0" normalizeH="0" baseline="0" noProof="0" dirty="0" smtClean="0">
                <a:ln>
                  <a:noFill/>
                </a:ln>
                <a:solidFill>
                  <a:schemeClr val="tx1"/>
                </a:solidFill>
                <a:effectLst/>
                <a:uLnTx/>
                <a:uFillTx/>
                <a:latin typeface="+mj-lt"/>
                <a:ea typeface="+mj-ea"/>
                <a:cs typeface="Arial" pitchFamily="34" charset="0"/>
              </a:rPr>
              <a:t> : </a:t>
            </a:r>
            <a:endParaRPr kumimoji="0" lang="en-US" sz="4800" b="0" i="0" u="none" strike="noStrike" kern="1200" cap="none" spc="0" normalizeH="0" baseline="0" noProof="0" dirty="0" smtClean="0">
              <a:ln>
                <a:noFill/>
              </a:ln>
              <a:solidFill>
                <a:schemeClr val="tx1"/>
              </a:solidFill>
              <a:effectLst/>
              <a:uLnTx/>
              <a:uFillTx/>
              <a:latin typeface="+mj-lt"/>
              <a:ea typeface="+mj-ea"/>
              <a:cs typeface="Arial" pitchFamily="34" charset="0"/>
            </a:endParaRPr>
          </a:p>
          <a:p>
            <a:pPr lvl="0" algn="ctr">
              <a:spcBef>
                <a:spcPct val="0"/>
              </a:spcBef>
              <a:defRPr/>
            </a:pPr>
            <a:r>
              <a:rPr lang="en-US" sz="4800" b="1" dirty="0" smtClean="0">
                <a:solidFill>
                  <a:srgbClr val="FF0000"/>
                </a:solidFill>
                <a:latin typeface="Times New Roman" pitchFamily="18" charset="0"/>
                <a:ea typeface="+mj-ea"/>
                <a:cs typeface="Times New Roman" pitchFamily="18" charset="0"/>
              </a:rPr>
              <a:t>LUYỆN TẬP</a:t>
            </a:r>
            <a:r>
              <a:rPr kumimoji="0" lang="vi-VN" sz="4800" b="1" i="0" u="none" strike="noStrike" kern="1200" cap="none" spc="0" normalizeH="0" baseline="0" noProof="0" dirty="0" smtClean="0">
                <a:ln>
                  <a:noFill/>
                </a:ln>
                <a:solidFill>
                  <a:schemeClr val="tx1"/>
                </a:solidFill>
                <a:effectLst/>
                <a:uLnTx/>
                <a:uFillTx/>
                <a:latin typeface="+mj-lt"/>
                <a:ea typeface="+mj-ea"/>
                <a:cs typeface="Arial" pitchFamily="34" charset="0"/>
              </a:rPr>
              <a:t/>
            </a:r>
            <a:br>
              <a:rPr kumimoji="0" lang="vi-VN" sz="4800" b="1" i="0" u="none" strike="noStrike" kern="1200" cap="none" spc="0" normalizeH="0" baseline="0" noProof="0" dirty="0" smtClean="0">
                <a:ln>
                  <a:noFill/>
                </a:ln>
                <a:solidFill>
                  <a:schemeClr val="tx1"/>
                </a:solidFill>
                <a:effectLst/>
                <a:uLnTx/>
                <a:uFillTx/>
                <a:latin typeface="+mj-lt"/>
                <a:ea typeface="+mj-ea"/>
                <a:cs typeface="Arial" pitchFamily="34" charset="0"/>
              </a:rPr>
            </a:br>
            <a:endParaRPr kumimoji="0" lang="vi-VN" sz="4800" b="1" i="0" u="none" strike="noStrike" kern="1200" cap="none" spc="0" normalizeH="0" baseline="0" noProof="0" dirty="0">
              <a:ln>
                <a:noFill/>
              </a:ln>
              <a:solidFill>
                <a:schemeClr val="tx1"/>
              </a:solidFill>
              <a:effectLst/>
              <a:uLnTx/>
              <a:uFillTx/>
              <a:latin typeface="+mj-lt"/>
              <a:ea typeface="+mj-ea"/>
              <a:cs typeface="Arial" pitchFamily="34" charset="0"/>
            </a:endParaRPr>
          </a:p>
        </p:txBody>
      </p:sp>
      <p:pic>
        <p:nvPicPr>
          <p:cNvPr id="6" name="Picture 12" descr="7.jpg"/>
          <p:cNvPicPr>
            <a:picLocks noChangeAspect="1"/>
          </p:cNvPicPr>
          <p:nvPr/>
        </p:nvPicPr>
        <p:blipFill>
          <a:blip r:embed="rId4" cstate="print"/>
          <a:srcRect/>
          <a:stretch>
            <a:fillRect/>
          </a:stretch>
        </p:blipFill>
        <p:spPr bwMode="auto">
          <a:xfrm>
            <a:off x="2362200" y="3352800"/>
            <a:ext cx="42672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4343400"/>
            <a:ext cx="5410200" cy="1938992"/>
          </a:xfrm>
          <a:prstGeom prst="rect">
            <a:avLst/>
          </a:prstGeom>
        </p:spPr>
        <p:txBody>
          <a:bodyPr wrap="square">
            <a:spAutoFit/>
          </a:bodyPr>
          <a:lstStyle/>
          <a:p>
            <a:pPr algn="just"/>
            <a:r>
              <a:rPr lang="vi-VN" sz="2400" b="1" i="1" dirty="0">
                <a:solidFill>
                  <a:srgbClr val="00B0F0"/>
                </a:solidFill>
              </a:rPr>
              <a:t>“Một người đọc sách sống cả nghìn cuộc đời trước khi anh ta chết…Người không bao giờ đọc thì chỉ sống có một đời mà thôi” (George Martin)</a:t>
            </a:r>
            <a:endParaRPr lang="en-US" sz="2400" dirty="0">
              <a:solidFill>
                <a:srgbClr val="00B0F0"/>
              </a:solidFill>
              <a:latin typeface=".VnAristote" pitchFamily="34" charset="0"/>
            </a:endParaRPr>
          </a:p>
        </p:txBody>
      </p:sp>
      <p:sp>
        <p:nvSpPr>
          <p:cNvPr id="5" name="WordArt 19"/>
          <p:cNvSpPr>
            <a:spLocks noGrp="1" noChangeArrowheads="1" noChangeShapeType="1" noTextEdit="1"/>
          </p:cNvSpPr>
          <p:nvPr>
            <p:ph type="title"/>
          </p:nvPr>
        </p:nvSpPr>
        <p:spPr bwMode="auto">
          <a:prstGeom prst="rect">
            <a:avLst/>
          </a:prstGeom>
        </p:spPr>
        <p:txBody>
          <a:bodyPr wrap="none" fromWordArt="1">
            <a:prstTxWarp prst="textPlain">
              <a:avLst>
                <a:gd name="adj" fmla="val 50000"/>
              </a:avLst>
            </a:prstTxWarp>
          </a:bodyPr>
          <a:lstStyle/>
          <a:p>
            <a:r>
              <a:rPr lang="en-US" sz="3600" dirty="0" err="1" smtClean="0">
                <a:solidFill>
                  <a:srgbClr val="FF0000"/>
                </a:solidFill>
                <a:latin typeface="Times New Roman" pitchFamily="18" charset="0"/>
                <a:cs typeface="Times New Roman" pitchFamily="18" charset="0"/>
              </a:rPr>
              <a:t>Góc</a:t>
            </a:r>
            <a:r>
              <a:rPr lang="en-US" sz="3600" dirty="0" smtClean="0">
                <a:solidFill>
                  <a:srgbClr val="FF0000"/>
                </a:solidFill>
                <a:latin typeface="Times New Roman" pitchFamily="18" charset="0"/>
                <a:cs typeface="Times New Roman" pitchFamily="18" charset="0"/>
              </a:rPr>
              <a:t> </a:t>
            </a:r>
            <a:r>
              <a:rPr lang="vi-VN" sz="3600" dirty="0" smtClean="0">
                <a:solidFill>
                  <a:srgbClr val="FF0000"/>
                </a:solidFill>
                <a:latin typeface="Times New Roman" pitchFamily="18" charset="0"/>
                <a:cs typeface="Times New Roman" pitchFamily="18" charset="0"/>
              </a:rPr>
              <a:t>chia </a:t>
            </a:r>
            <a:r>
              <a:rPr lang="vi-VN" sz="3600" dirty="0">
                <a:solidFill>
                  <a:srgbClr val="FF0000"/>
                </a:solidFill>
                <a:latin typeface="Times New Roman" pitchFamily="18" charset="0"/>
                <a:cs typeface="Times New Roman" pitchFamily="18" charset="0"/>
              </a:rPr>
              <a:t>sẻ các trải nghiệm </a:t>
            </a:r>
            <a:r>
              <a:rPr lang="vi-VN" sz="3600" dirty="0" smtClean="0">
                <a:solidFill>
                  <a:srgbClr val="FF0000"/>
                </a:solidFill>
                <a:latin typeface="Times New Roman" pitchFamily="18" charset="0"/>
                <a:cs typeface="Times New Roman" pitchFamily="18" charset="0"/>
              </a:rPr>
              <a:t>đọc sách</a:t>
            </a:r>
            <a:endParaRPr lang="en-US" sz="3600" kern="10" dirty="0">
              <a:ln w="12700">
                <a:solidFill>
                  <a:srgbClr val="3333CC"/>
                </a:solidFill>
                <a:round/>
                <a:headEnd/>
                <a:tailEnd/>
              </a:ln>
              <a:solidFill>
                <a:srgbClr val="FF0000"/>
              </a:solidFill>
              <a:effectLst>
                <a:outerShdw dist="45791" dir="2021404" algn="ctr" rotWithShape="0">
                  <a:srgbClr val="9999FF"/>
                </a:outerShdw>
              </a:effectLst>
              <a:latin typeface="Times New Roman" pitchFamily="18" charset="0"/>
              <a:cs typeface="Times New Roman" pitchFamily="18" charset="0"/>
            </a:endParaRPr>
          </a:p>
        </p:txBody>
      </p:sp>
      <p:pic>
        <p:nvPicPr>
          <p:cNvPr id="6" name="Picture 12" descr="7.jpg"/>
          <p:cNvPicPr>
            <a:picLocks noGrp="1" noChangeAspect="1"/>
          </p:cNvPicPr>
          <p:nvPr>
            <p:ph idx="1"/>
          </p:nvPr>
        </p:nvPicPr>
        <p:blipFill>
          <a:blip r:embed="rId2" cstate="print"/>
          <a:srcRect/>
          <a:stretch>
            <a:fillRect/>
          </a:stretch>
        </p:blipFill>
        <p:spPr bwMode="auto">
          <a:xfrm>
            <a:off x="304800" y="4267200"/>
            <a:ext cx="2914650" cy="2162175"/>
          </a:xfrm>
          <a:prstGeom prst="rect">
            <a:avLst/>
          </a:prstGeom>
          <a:noFill/>
          <a:ln w="9525">
            <a:noFill/>
            <a:miter lim="800000"/>
            <a:headEnd/>
            <a:tailEnd/>
          </a:ln>
        </p:spPr>
      </p:pic>
      <p:sp>
        <p:nvSpPr>
          <p:cNvPr id="7" name="Text Box 2">
            <a:extLst>
              <a:ext uri="{FF2B5EF4-FFF2-40B4-BE49-F238E27FC236}"/>
            </a:extLst>
          </p:cNvPr>
          <p:cNvSpPr txBox="1">
            <a:spLocks noChangeArrowheads="1"/>
          </p:cNvSpPr>
          <p:nvPr/>
        </p:nvSpPr>
        <p:spPr bwMode="auto">
          <a:xfrm>
            <a:off x="457200" y="1524000"/>
            <a:ext cx="4724400" cy="2554545"/>
          </a:xfrm>
          <a:prstGeom prst="rect">
            <a:avLst/>
          </a:prstGeom>
          <a:solidFill>
            <a:srgbClr val="CC00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50000"/>
              </a:spcBef>
              <a:buFontTx/>
              <a:buNone/>
              <a:defRPr/>
            </a:pPr>
            <a:r>
              <a:rPr lang="en-US" altLang="en-US" b="1" dirty="0" err="1" smtClean="0">
                <a:solidFill>
                  <a:schemeClr val="bg1"/>
                </a:solidFill>
                <a:latin typeface="Arial" panose="020B0604020202020204" pitchFamily="34" charset="0"/>
              </a:rPr>
              <a:t>Nào</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các</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em</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hãy</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chia</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sẻ</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nh</a:t>
            </a:r>
            <a:r>
              <a:rPr lang="vi-VN" altLang="en-US" b="1" dirty="0" smtClean="0">
                <a:solidFill>
                  <a:schemeClr val="bg1"/>
                </a:solidFill>
                <a:latin typeface="Arial" panose="020B0604020202020204" pitchFamily="34" charset="0"/>
              </a:rPr>
              <a:t>ững</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trải</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nghiệm</a:t>
            </a:r>
            <a:r>
              <a:rPr lang="en-US" altLang="en-US" b="1" dirty="0" smtClean="0">
                <a:solidFill>
                  <a:schemeClr val="bg1"/>
                </a:solidFill>
                <a:latin typeface="Arial" panose="020B0604020202020204" pitchFamily="34" charset="0"/>
              </a:rPr>
              <a:t> </a:t>
            </a:r>
            <a:r>
              <a:rPr lang="vi-VN" altLang="en-US" b="1" dirty="0" smtClean="0">
                <a:solidFill>
                  <a:schemeClr val="bg1"/>
                </a:solidFill>
                <a:latin typeface="Arial" panose="020B0604020202020204" pitchFamily="34" charset="0"/>
              </a:rPr>
              <a:t>đọ</a:t>
            </a:r>
            <a:r>
              <a:rPr lang="en-US" altLang="en-US" b="1" dirty="0" smtClean="0">
                <a:solidFill>
                  <a:schemeClr val="bg1"/>
                </a:solidFill>
                <a:latin typeface="Arial" panose="020B0604020202020204" pitchFamily="34" charset="0"/>
              </a:rPr>
              <a:t>c </a:t>
            </a:r>
            <a:r>
              <a:rPr lang="en-US" altLang="en-US" b="1" dirty="0" err="1" smtClean="0">
                <a:solidFill>
                  <a:schemeClr val="bg1"/>
                </a:solidFill>
                <a:latin typeface="Arial" panose="020B0604020202020204" pitchFamily="34" charset="0"/>
              </a:rPr>
              <a:t>sách</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của</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mình</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trong</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th</a:t>
            </a:r>
            <a:r>
              <a:rPr lang="vi-VN" altLang="en-US" b="1" dirty="0" smtClean="0">
                <a:solidFill>
                  <a:schemeClr val="bg1"/>
                </a:solidFill>
                <a:latin typeface="Arial" panose="020B0604020202020204" pitchFamily="34" charset="0"/>
              </a:rPr>
              <a:t>ời</a:t>
            </a:r>
            <a:r>
              <a:rPr lang="en-US" altLang="en-US" b="1" dirty="0" smtClean="0">
                <a:solidFill>
                  <a:schemeClr val="bg1"/>
                </a:solidFill>
                <a:latin typeface="Arial" panose="020B0604020202020204" pitchFamily="34" charset="0"/>
              </a:rPr>
              <a:t> </a:t>
            </a:r>
            <a:r>
              <a:rPr lang="en-US" altLang="en-US" b="1" dirty="0" err="1" smtClean="0">
                <a:solidFill>
                  <a:schemeClr val="bg1"/>
                </a:solidFill>
                <a:latin typeface="Arial" panose="020B0604020202020204" pitchFamily="34" charset="0"/>
              </a:rPr>
              <a:t>gian</a:t>
            </a:r>
            <a:r>
              <a:rPr lang="en-US" altLang="en-US" b="1" dirty="0" smtClean="0">
                <a:solidFill>
                  <a:schemeClr val="bg1"/>
                </a:solidFill>
                <a:latin typeface="Arial" panose="020B0604020202020204" pitchFamily="34" charset="0"/>
              </a:rPr>
              <a:t> v</a:t>
            </a:r>
            <a:r>
              <a:rPr lang="vi-VN" altLang="en-US" b="1" dirty="0" smtClean="0">
                <a:solidFill>
                  <a:schemeClr val="bg1"/>
                </a:solidFill>
                <a:latin typeface="Arial" panose="020B0604020202020204" pitchFamily="34" charset="0"/>
              </a:rPr>
              <a:t>ừa</a:t>
            </a:r>
            <a:r>
              <a:rPr lang="en-US" altLang="en-US" b="1" dirty="0" smtClean="0">
                <a:solidFill>
                  <a:schemeClr val="bg1"/>
                </a:solidFill>
                <a:latin typeface="Arial" panose="020B0604020202020204" pitchFamily="34" charset="0"/>
              </a:rPr>
              <a:t> qua </a:t>
            </a:r>
            <a:r>
              <a:rPr lang="en-US" altLang="en-US" b="1" dirty="0" err="1" smtClean="0">
                <a:solidFill>
                  <a:schemeClr val="bg1"/>
                </a:solidFill>
                <a:latin typeface="Arial" panose="020B0604020202020204" pitchFamily="34" charset="0"/>
              </a:rPr>
              <a:t>nhé</a:t>
            </a:r>
            <a:r>
              <a:rPr lang="en-US" altLang="en-US" b="1" dirty="0" smtClean="0">
                <a:solidFill>
                  <a:schemeClr val="bg1"/>
                </a:solidFill>
                <a:latin typeface="Arial" panose="020B0604020202020204" pitchFamily="34" charset="0"/>
              </a:rPr>
              <a:t>!</a:t>
            </a:r>
            <a:endParaRPr lang="en-US" altLang="en-US" b="1" dirty="0">
              <a:solidFill>
                <a:schemeClr val="bg1"/>
              </a:solidFill>
              <a:latin typeface="Arial" panose="020B0604020202020204" pitchFamily="34" charset="0"/>
            </a:endParaRPr>
          </a:p>
        </p:txBody>
      </p:sp>
      <p:pic>
        <p:nvPicPr>
          <p:cNvPr id="1027" name="Picture 3" descr="C:\Users\Nga\Desktop\images.jpg"/>
          <p:cNvPicPr>
            <a:picLocks noChangeAspect="1" noChangeArrowheads="1"/>
          </p:cNvPicPr>
          <p:nvPr/>
        </p:nvPicPr>
        <p:blipFill>
          <a:blip r:embed="rId3" cstate="print"/>
          <a:srcRect/>
          <a:stretch>
            <a:fillRect/>
          </a:stretch>
        </p:blipFill>
        <p:spPr bwMode="auto">
          <a:xfrm>
            <a:off x="5867400" y="2209800"/>
            <a:ext cx="28575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linds(horizontal)">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xmlns="" id="{6D4ADBCF-6E7D-46BB-9564-BEFC4763E87B}"/>
              </a:ext>
            </a:extLst>
          </p:cNvPr>
          <p:cNvSpPr>
            <a:spLocks noChangeArrowheads="1"/>
          </p:cNvSpPr>
          <p:nvPr/>
        </p:nvSpPr>
        <p:spPr bwMode="auto">
          <a:xfrm>
            <a:off x="914400" y="1066800"/>
            <a:ext cx="75438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lstStyle/>
          <a:p>
            <a:pPr algn="ctr">
              <a:defRPr/>
            </a:pPr>
            <a:endParaRPr lang="en-US" sz="2800" b="1" dirty="0">
              <a:solidFill>
                <a:schemeClr val="tx2"/>
              </a:solidFill>
              <a:latin typeface="Times New Roman" pitchFamily="18" charset="0"/>
              <a:cs typeface="Times New Roman" pitchFamily="18" charset="0"/>
            </a:endParaRPr>
          </a:p>
        </p:txBody>
      </p:sp>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5" name="WordArt 19"/>
          <p:cNvSpPr txBox="1">
            <a:spLocks noChangeArrowheads="1" noChangeShapeType="1" noTextEdit="1"/>
          </p:cNvSpPr>
          <p:nvPr/>
        </p:nvSpPr>
        <p:spPr bwMode="auto">
          <a:xfrm>
            <a:off x="1219200" y="152400"/>
            <a:ext cx="6858000" cy="838200"/>
          </a:xfrm>
          <a:prstGeom prst="rect">
            <a:avLst/>
          </a:prstGeom>
        </p:spPr>
        <p:txBody>
          <a:bodyPr vert="horz" wrap="none" lIns="91440" tIns="45720" rIns="91440" bIns="45720" numCol="1" rtlCol="0" fromWordArt="1" anchor="ctr">
            <a:prstTxWarp prst="textPlain">
              <a:avLst>
                <a:gd name="adj" fmla="val 50000"/>
              </a:avLst>
            </a:prstTxWarp>
            <a:normAutofit/>
          </a:bodyPr>
          <a:lstStyle/>
          <a:p>
            <a:pPr lvl="0" algn="ctr">
              <a:spcBef>
                <a:spcPct val="0"/>
              </a:spcBef>
              <a:defRPr/>
            </a:pPr>
            <a:r>
              <a:rPr lang="en-US" sz="3600" dirty="0" err="1" smtClean="0">
                <a:solidFill>
                  <a:srgbClr val="FF0000"/>
                </a:solidFill>
                <a:latin typeface="Times New Roman" pitchFamily="18" charset="0"/>
                <a:ea typeface="+mj-ea"/>
                <a:cs typeface="Times New Roman" pitchFamily="18" charset="0"/>
              </a:rPr>
              <a:t>Gi</a:t>
            </a:r>
            <a:r>
              <a:rPr lang="vi-VN" sz="3600" dirty="0" smtClean="0">
                <a:solidFill>
                  <a:srgbClr val="FF0000"/>
                </a:solidFill>
                <a:latin typeface="Times New Roman" pitchFamily="18" charset="0"/>
                <a:ea typeface="+mj-ea"/>
                <a:cs typeface="Times New Roman" pitchFamily="18" charset="0"/>
              </a:rPr>
              <a:t>ới</a:t>
            </a:r>
            <a:r>
              <a:rPr lang="en-US" sz="3600" dirty="0" smtClean="0">
                <a:solidFill>
                  <a:srgbClr val="FF0000"/>
                </a:solidFill>
                <a:latin typeface="Times New Roman" pitchFamily="18" charset="0"/>
                <a:ea typeface="+mj-ea"/>
                <a:cs typeface="Times New Roman" pitchFamily="18" charset="0"/>
              </a:rPr>
              <a:t> </a:t>
            </a:r>
            <a:r>
              <a:rPr lang="en-US" sz="3600" dirty="0" err="1" smtClean="0">
                <a:solidFill>
                  <a:srgbClr val="FF0000"/>
                </a:solidFill>
                <a:latin typeface="Times New Roman" pitchFamily="18" charset="0"/>
                <a:ea typeface="+mj-ea"/>
                <a:cs typeface="Times New Roman" pitchFamily="18" charset="0"/>
              </a:rPr>
              <a:t>thiệu</a:t>
            </a:r>
            <a:r>
              <a:rPr lang="vi-VN" sz="3600" dirty="0" smtClean="0">
                <a:solidFill>
                  <a:srgbClr val="FF0000"/>
                </a:solidFill>
                <a:latin typeface="Times New Roman" pitchFamily="18" charset="0"/>
                <a:ea typeface="+mj-ea"/>
                <a:cs typeface="Times New Roman" pitchFamily="18" charset="0"/>
              </a:rPr>
              <a:t> </a:t>
            </a:r>
            <a:r>
              <a:rPr lang="en-US" sz="3600" dirty="0" err="1" smtClean="0">
                <a:solidFill>
                  <a:srgbClr val="FF0000"/>
                </a:solidFill>
                <a:latin typeface="Times New Roman" pitchFamily="18" charset="0"/>
                <a:ea typeface="+mj-ea"/>
                <a:cs typeface="Times New Roman" pitchFamily="18" charset="0"/>
              </a:rPr>
              <a:t>một</a:t>
            </a:r>
            <a:r>
              <a:rPr lang="en-US" sz="3600" dirty="0" smtClean="0">
                <a:solidFill>
                  <a:srgbClr val="FF0000"/>
                </a:solidFill>
                <a:latin typeface="Times New Roman" pitchFamily="18" charset="0"/>
                <a:ea typeface="+mj-ea"/>
                <a:cs typeface="Times New Roman" pitchFamily="18" charset="0"/>
              </a:rPr>
              <a:t> </a:t>
            </a:r>
            <a:r>
              <a:rPr kumimoji="0" lang="vi-VN" sz="36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chia sẻ </a:t>
            </a:r>
            <a:r>
              <a:rPr kumimoji="0" lang="en-US" sz="36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hay </a:t>
            </a:r>
            <a:r>
              <a:rPr lang="en-US" sz="3600" dirty="0" err="1" smtClean="0">
                <a:solidFill>
                  <a:srgbClr val="FF0000"/>
                </a:solidFill>
                <a:latin typeface="Times New Roman" pitchFamily="18" charset="0"/>
                <a:ea typeface="+mj-ea"/>
                <a:cs typeface="Times New Roman" pitchFamily="18" charset="0"/>
              </a:rPr>
              <a:t>về</a:t>
            </a:r>
            <a:r>
              <a:rPr lang="en-US" sz="3600" dirty="0" smtClean="0">
                <a:solidFill>
                  <a:srgbClr val="FF0000"/>
                </a:solidFill>
                <a:latin typeface="Times New Roman" pitchFamily="18" charset="0"/>
                <a:ea typeface="+mj-ea"/>
                <a:cs typeface="Times New Roman" pitchFamily="18" charset="0"/>
              </a:rPr>
              <a:t> </a:t>
            </a:r>
            <a:r>
              <a:rPr lang="en-US" sz="3600" dirty="0" err="1" smtClean="0">
                <a:solidFill>
                  <a:srgbClr val="FF0000"/>
                </a:solidFill>
                <a:latin typeface="Times New Roman" pitchFamily="18" charset="0"/>
                <a:ea typeface="+mj-ea"/>
                <a:cs typeface="Times New Roman" pitchFamily="18" charset="0"/>
              </a:rPr>
              <a:t>trải</a:t>
            </a:r>
            <a:r>
              <a:rPr lang="en-US" sz="3600" dirty="0" smtClean="0">
                <a:solidFill>
                  <a:srgbClr val="FF0000"/>
                </a:solidFill>
                <a:latin typeface="Times New Roman" pitchFamily="18" charset="0"/>
                <a:ea typeface="+mj-ea"/>
                <a:cs typeface="Times New Roman" pitchFamily="18" charset="0"/>
              </a:rPr>
              <a:t> </a:t>
            </a:r>
            <a:r>
              <a:rPr lang="en-US" sz="3600" dirty="0" err="1" smtClean="0">
                <a:solidFill>
                  <a:srgbClr val="FF0000"/>
                </a:solidFill>
                <a:latin typeface="Times New Roman" pitchFamily="18" charset="0"/>
                <a:ea typeface="+mj-ea"/>
                <a:cs typeface="Times New Roman" pitchFamily="18" charset="0"/>
              </a:rPr>
              <a:t>nghiệm</a:t>
            </a:r>
            <a:r>
              <a:rPr lang="en-US" sz="3600" dirty="0" smtClean="0">
                <a:solidFill>
                  <a:srgbClr val="FF0000"/>
                </a:solidFill>
                <a:latin typeface="Times New Roman" pitchFamily="18" charset="0"/>
                <a:ea typeface="+mj-ea"/>
                <a:cs typeface="Times New Roman" pitchFamily="18" charset="0"/>
              </a:rPr>
              <a:t> </a:t>
            </a:r>
            <a:r>
              <a:rPr kumimoji="0" lang="vi-VN" sz="36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đọc sách</a:t>
            </a:r>
            <a:endParaRPr kumimoji="0" lang="en-US" sz="3600" b="0" i="0" u="none" strike="noStrike" kern="10" cap="none" spc="0" normalizeH="0" baseline="0" noProof="0" dirty="0">
              <a:ln w="12700">
                <a:solidFill>
                  <a:srgbClr val="3333CC"/>
                </a:solidFill>
                <a:round/>
                <a:headEnd/>
                <a:tailEnd/>
              </a:ln>
              <a:solidFill>
                <a:srgbClr val="FF0000"/>
              </a:solidFill>
              <a:effectLst>
                <a:outerShdw dist="45791" dir="2021404" algn="ctr" rotWithShape="0">
                  <a:srgbClr val="9999FF"/>
                </a:outerShdw>
              </a:effectLst>
              <a:uLnTx/>
              <a:uFillTx/>
              <a:latin typeface="Times New Roman" pitchFamily="18" charset="0"/>
              <a:ea typeface="+mj-ea"/>
              <a:cs typeface="Times New Roman" pitchFamily="18" charset="0"/>
            </a:endParaRPr>
          </a:p>
        </p:txBody>
      </p:sp>
      <p:sp>
        <p:nvSpPr>
          <p:cNvPr id="26" name="Rectangle 25"/>
          <p:cNvSpPr/>
          <p:nvPr/>
        </p:nvSpPr>
        <p:spPr>
          <a:xfrm>
            <a:off x="1143000" y="990600"/>
            <a:ext cx="7467600" cy="1200329"/>
          </a:xfrm>
          <a:prstGeom prst="rect">
            <a:avLst/>
          </a:prstGeom>
        </p:spPr>
        <p:txBody>
          <a:bodyPr wrap="square">
            <a:spAutoFit/>
          </a:bodyPr>
          <a:lstStyle/>
          <a:p>
            <a:pPr algn="ctr"/>
            <a:r>
              <a:rPr lang="en-US" sz="3600" b="1" dirty="0" err="1" smtClean="0">
                <a:latin typeface="Times New Roman" pitchFamily="18" charset="0"/>
                <a:cs typeface="Times New Roman" pitchFamily="18" charset="0"/>
              </a:rPr>
              <a:t>Bloger</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Bùi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Huy</a:t>
            </a:r>
            <a:r>
              <a:rPr lang="en-US" sz="3600" b="1" dirty="0" smtClean="0">
                <a:latin typeface="Times New Roman" pitchFamily="18" charset="0"/>
                <a:cs typeface="Times New Roman" pitchFamily="18" charset="0"/>
              </a:rPr>
              <a:t> C</a:t>
            </a:r>
            <a:r>
              <a:rPr lang="vi-VN" sz="3600" b="1" dirty="0" smtClean="0">
                <a:latin typeface="Times New Roman" pitchFamily="18" charset="0"/>
                <a:cs typeface="Times New Roman" pitchFamily="18" charset="0"/>
              </a:rPr>
              <a:t>ường </a:t>
            </a:r>
            <a:r>
              <a:rPr lang="en-US" sz="3600" b="1" dirty="0" err="1" smtClean="0">
                <a:latin typeface="Times New Roman" pitchFamily="18" charset="0"/>
                <a:cs typeface="Times New Roman" pitchFamily="18" charset="0"/>
              </a:rPr>
              <a:t>chia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sẻ</a:t>
            </a:r>
            <a:r>
              <a:rPr lang="en-US" sz="3600" b="1" dirty="0" smtClean="0">
                <a:latin typeface="Times New Roman" pitchFamily="18" charset="0"/>
                <a:cs typeface="Times New Roman" pitchFamily="18" charset="0"/>
              </a:rPr>
              <a:t> </a:t>
            </a:r>
            <a:r>
              <a:rPr lang="vi-VN" sz="3600" b="1" dirty="0" smtClean="0">
                <a:latin typeface="Times New Roman" pitchFamily="18" charset="0"/>
                <a:cs typeface="Times New Roman" pitchFamily="18" charset="0"/>
              </a:rPr>
              <a:t>Kinh nghiệm đọc sách</a:t>
            </a:r>
            <a:endParaRPr lang="vi-VN" sz="3600" b="1" dirty="0">
              <a:latin typeface="Times New Roman" pitchFamily="18" charset="0"/>
              <a:cs typeface="Times New Roman" pitchFamily="18" charset="0"/>
            </a:endParaRPr>
          </a:p>
        </p:txBody>
      </p:sp>
      <p:sp>
        <p:nvSpPr>
          <p:cNvPr id="27" name="Rectangle 26"/>
          <p:cNvSpPr/>
          <p:nvPr/>
        </p:nvSpPr>
        <p:spPr>
          <a:xfrm>
            <a:off x="1295400" y="3352800"/>
            <a:ext cx="5943600" cy="2062103"/>
          </a:xfrm>
          <a:prstGeom prst="rect">
            <a:avLst/>
          </a:prstGeom>
        </p:spPr>
        <p:txBody>
          <a:bodyPr wrap="square">
            <a:spAutoFit/>
          </a:bodyPr>
          <a:lstStyle/>
          <a:p>
            <a:r>
              <a:rPr lang="vi-VN" sz="3200" i="1" dirty="0" smtClean="0">
                <a:latin typeface="+mj-lt"/>
              </a:rPr>
              <a:t>Nếu bạn có quá nhiều cuốn sách để đọc thì bạn nên làm gì?</a:t>
            </a:r>
            <a:endParaRPr lang="en-US" sz="3200" i="1" dirty="0" smtClean="0">
              <a:latin typeface="+mj-lt"/>
            </a:endParaRPr>
          </a:p>
          <a:p>
            <a:r>
              <a:rPr lang="en-US" sz="3200" i="1" dirty="0" smtClean="0">
                <a:latin typeface="+mj-lt"/>
              </a:rPr>
              <a:t>- </a:t>
            </a:r>
            <a:r>
              <a:rPr lang="en-US" sz="3200" dirty="0" err="1" smtClean="0">
                <a:latin typeface="+mj-lt"/>
              </a:rPr>
              <a:t>Việc</a:t>
            </a:r>
            <a:r>
              <a:rPr lang="en-US" sz="3200" dirty="0" smtClean="0">
                <a:latin typeface="+mj-lt"/>
              </a:rPr>
              <a:t> </a:t>
            </a:r>
            <a:r>
              <a:rPr lang="en-US" sz="3200" dirty="0" err="1" smtClean="0">
                <a:latin typeface="+mj-lt"/>
              </a:rPr>
              <a:t>chọn</a:t>
            </a:r>
            <a:r>
              <a:rPr lang="en-US" sz="3200" dirty="0" smtClean="0">
                <a:latin typeface="+mj-lt"/>
              </a:rPr>
              <a:t> </a:t>
            </a:r>
            <a:r>
              <a:rPr lang="en-US" sz="3200" dirty="0" err="1" smtClean="0">
                <a:latin typeface="+mj-lt"/>
              </a:rPr>
              <a:t>sách</a:t>
            </a:r>
            <a:r>
              <a:rPr lang="en-US" sz="3200" dirty="0" smtClean="0">
                <a:latin typeface="+mj-lt"/>
              </a:rPr>
              <a:t> </a:t>
            </a:r>
            <a:r>
              <a:rPr lang="en-US" sz="3200" dirty="0" err="1" smtClean="0">
                <a:latin typeface="+mj-lt"/>
              </a:rPr>
              <a:t>phù</a:t>
            </a:r>
            <a:r>
              <a:rPr lang="en-US" sz="3200" dirty="0" smtClean="0">
                <a:latin typeface="+mj-lt"/>
              </a:rPr>
              <a:t> </a:t>
            </a:r>
            <a:r>
              <a:rPr lang="en-US" sz="3200" dirty="0" err="1" smtClean="0">
                <a:latin typeface="+mj-lt"/>
              </a:rPr>
              <a:t>hợp</a:t>
            </a:r>
            <a:r>
              <a:rPr lang="en-US" sz="3200" dirty="0" smtClean="0">
                <a:latin typeface="+mj-lt"/>
              </a:rPr>
              <a:t> </a:t>
            </a:r>
            <a:r>
              <a:rPr lang="en-US" sz="3200" dirty="0" err="1" smtClean="0">
                <a:latin typeface="+mj-lt"/>
              </a:rPr>
              <a:t>là</a:t>
            </a:r>
            <a:r>
              <a:rPr lang="en-US" sz="3200" dirty="0" smtClean="0">
                <a:latin typeface="+mj-lt"/>
              </a:rPr>
              <a:t> </a:t>
            </a:r>
            <a:r>
              <a:rPr lang="en-US" sz="3200" dirty="0" err="1" smtClean="0">
                <a:latin typeface="+mj-lt"/>
              </a:rPr>
              <a:t>rất</a:t>
            </a:r>
            <a:r>
              <a:rPr lang="en-US" sz="3200" dirty="0" smtClean="0">
                <a:latin typeface="+mj-lt"/>
              </a:rPr>
              <a:t> </a:t>
            </a:r>
            <a:r>
              <a:rPr lang="en-US" sz="3200" dirty="0" err="1" smtClean="0">
                <a:latin typeface="+mj-lt"/>
              </a:rPr>
              <a:t>quan</a:t>
            </a:r>
            <a:r>
              <a:rPr lang="en-US" sz="3200" dirty="0" smtClean="0">
                <a:latin typeface="+mj-lt"/>
              </a:rPr>
              <a:t> </a:t>
            </a:r>
            <a:r>
              <a:rPr lang="en-US" sz="3200" dirty="0" err="1" smtClean="0">
                <a:latin typeface="+mj-lt"/>
              </a:rPr>
              <a:t>trọng</a:t>
            </a:r>
            <a:endParaRPr lang="en-US" sz="3200" dirty="0">
              <a:latin typeface="+mj-lt"/>
            </a:endParaRPr>
          </a:p>
        </p:txBody>
      </p:sp>
      <p:sp>
        <p:nvSpPr>
          <p:cNvPr id="28" name="Rectangle 27"/>
          <p:cNvSpPr/>
          <p:nvPr/>
        </p:nvSpPr>
        <p:spPr>
          <a:xfrm>
            <a:off x="838200" y="2209800"/>
            <a:ext cx="3164649" cy="707886"/>
          </a:xfrm>
          <a:prstGeom prst="rect">
            <a:avLst/>
          </a:prstGeom>
        </p:spPr>
        <p:txBody>
          <a:bodyPr wrap="none">
            <a:spAutoFit/>
          </a:bodyPr>
          <a:lstStyle/>
          <a:p>
            <a:r>
              <a:rPr lang="en-US" sz="4000" b="1" dirty="0" smtClean="0">
                <a:solidFill>
                  <a:srgbClr val="002060"/>
                </a:solidFill>
                <a:latin typeface="Times New Roman" pitchFamily="18" charset="0"/>
                <a:cs typeface="Times New Roman" pitchFamily="18" charset="0"/>
              </a:rPr>
              <a:t>1. </a:t>
            </a:r>
            <a:r>
              <a:rPr lang="en-US" sz="4000" b="1" dirty="0" err="1" smtClean="0">
                <a:solidFill>
                  <a:srgbClr val="002060"/>
                </a:solidFill>
                <a:latin typeface="Times New Roman" pitchFamily="18" charset="0"/>
                <a:cs typeface="Times New Roman" pitchFamily="18" charset="0"/>
              </a:rPr>
              <a:t>Chọn</a:t>
            </a:r>
            <a:r>
              <a:rPr lang="en-US" sz="4000" b="1" dirty="0" smtClean="0">
                <a:solidFill>
                  <a:srgbClr val="002060"/>
                </a:solidFill>
                <a:latin typeface="Times New Roman" pitchFamily="18" charset="0"/>
                <a:cs typeface="Times New Roman" pitchFamily="18" charset="0"/>
              </a:rPr>
              <a:t> </a:t>
            </a:r>
            <a:r>
              <a:rPr lang="en-US" sz="4000" b="1" dirty="0" err="1" smtClean="0">
                <a:solidFill>
                  <a:srgbClr val="002060"/>
                </a:solidFill>
                <a:latin typeface="Times New Roman" pitchFamily="18" charset="0"/>
                <a:cs typeface="Times New Roman" pitchFamily="18" charset="0"/>
              </a:rPr>
              <a:t>sách</a:t>
            </a:r>
            <a:r>
              <a:rPr lang="en-US" sz="4000" b="1" dirty="0" smtClean="0">
                <a:solidFill>
                  <a:srgbClr val="002060"/>
                </a:solidFill>
                <a:latin typeface="Times New Roman" pitchFamily="18" charset="0"/>
                <a:cs typeface="Times New Roman" pitchFamily="18" charset="0"/>
              </a:rPr>
              <a:t>:</a:t>
            </a:r>
            <a:endParaRPr lang="en-US" sz="40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diamond(in)">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pic>
        <p:nvPicPr>
          <p:cNvPr id="25" name="Picture 2" descr="C:\Users\Nga\Desktop\7a9cc9f0da7311e89a52aded31a05f4c.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5" name="Rectangle 24"/>
          <p:cNvSpPr/>
          <p:nvPr/>
        </p:nvSpPr>
        <p:spPr>
          <a:xfrm>
            <a:off x="914400" y="304800"/>
            <a:ext cx="7568097" cy="707886"/>
          </a:xfrm>
          <a:prstGeom prst="rect">
            <a:avLst/>
          </a:prstGeom>
        </p:spPr>
        <p:txBody>
          <a:bodyPr wrap="none">
            <a:spAutoFit/>
          </a:bodyPr>
          <a:lstStyle/>
          <a:p>
            <a:r>
              <a:rPr lang="en-US" sz="4000" b="1" dirty="0" smtClean="0">
                <a:solidFill>
                  <a:srgbClr val="002060"/>
                </a:solidFill>
                <a:latin typeface="Times New Roman" pitchFamily="18" charset="0"/>
                <a:cs typeface="Times New Roman" pitchFamily="18" charset="0"/>
              </a:rPr>
              <a:t>2. L</a:t>
            </a:r>
            <a:r>
              <a:rPr lang="vi-VN" sz="4000" b="1" dirty="0" smtClean="0">
                <a:solidFill>
                  <a:srgbClr val="002060"/>
                </a:solidFill>
                <a:latin typeface="Times New Roman" pitchFamily="18" charset="0"/>
                <a:cs typeface="Times New Roman" pitchFamily="18" charset="0"/>
              </a:rPr>
              <a:t>uôn bắt đầu với phần mục lục</a:t>
            </a:r>
            <a:endParaRPr lang="en-US" sz="4000" b="1" dirty="0">
              <a:solidFill>
                <a:srgbClr val="002060"/>
              </a:solidFill>
              <a:latin typeface="Times New Roman" pitchFamily="18" charset="0"/>
              <a:cs typeface="Times New Roman" pitchFamily="18" charset="0"/>
            </a:endParaRPr>
          </a:p>
        </p:txBody>
      </p:sp>
      <p:sp>
        <p:nvSpPr>
          <p:cNvPr id="26" name="Rectangle 25"/>
          <p:cNvSpPr/>
          <p:nvPr/>
        </p:nvSpPr>
        <p:spPr>
          <a:xfrm>
            <a:off x="381000" y="1164134"/>
            <a:ext cx="4343400" cy="5693866"/>
          </a:xfrm>
          <a:prstGeom prst="rect">
            <a:avLst/>
          </a:prstGeom>
        </p:spPr>
        <p:txBody>
          <a:bodyPr wrap="square">
            <a:spAutoFit/>
          </a:bodyPr>
          <a:lstStyle/>
          <a:p>
            <a:pPr algn="just"/>
            <a:r>
              <a:rPr lang="vi-VN" sz="2800" dirty="0" smtClean="0">
                <a:latin typeface="+mj-lt"/>
              </a:rPr>
              <a:t>“</a:t>
            </a:r>
            <a:r>
              <a:rPr lang="en-US" sz="2800" b="1" i="1" dirty="0" smtClean="0">
                <a:latin typeface="+mj-lt"/>
              </a:rPr>
              <a:t>M</a:t>
            </a:r>
            <a:r>
              <a:rPr lang="vi-VN" sz="2800" b="1" i="1" dirty="0" smtClean="0">
                <a:latin typeface="+mj-lt"/>
              </a:rPr>
              <a:t>ột cuốn sách sẽ tự chứng minh là nó hay thông qua phần mục lục</a:t>
            </a:r>
            <a:r>
              <a:rPr lang="vi-VN" sz="2800" dirty="0" smtClean="0">
                <a:latin typeface="+mj-lt"/>
              </a:rPr>
              <a:t>”. Sau đó là qua lời tựa và lời giới thiệu của tác giả</a:t>
            </a:r>
            <a:r>
              <a:rPr lang="en-US" sz="2800" dirty="0" smtClean="0">
                <a:latin typeface="+mj-lt"/>
              </a:rPr>
              <a:t>.</a:t>
            </a:r>
            <a:endParaRPr lang="vi-VN" sz="2800" dirty="0" smtClean="0">
              <a:latin typeface="+mj-lt"/>
            </a:endParaRPr>
          </a:p>
          <a:p>
            <a:pPr algn="just"/>
            <a:r>
              <a:rPr lang="vi-VN" sz="2800" dirty="0" smtClean="0">
                <a:latin typeface="+mj-lt"/>
              </a:rPr>
              <a:t>Hãy xem lướt qua những chương mà bạn cảm thích thú hoặc quan trọng, hãy đọc trước nó vài trang, thậm chí cả chương đó. Rồi sau đó hãy dần dần khai mở các chương còn lại nếu bạn cảm thấy vẫn còn hứng thú.</a:t>
            </a:r>
            <a:endParaRPr lang="vi-VN" sz="2800" dirty="0">
              <a:latin typeface="+mj-lt"/>
            </a:endParaRPr>
          </a:p>
        </p:txBody>
      </p:sp>
      <p:pic>
        <p:nvPicPr>
          <p:cNvPr id="2050" name="Picture 2" descr="C:\Users\Nga\Desktop\images (1).jpg"/>
          <p:cNvPicPr>
            <a:picLocks noChangeAspect="1" noChangeArrowheads="1"/>
          </p:cNvPicPr>
          <p:nvPr/>
        </p:nvPicPr>
        <p:blipFill>
          <a:blip r:embed="rId2" cstate="print"/>
          <a:srcRect/>
          <a:stretch>
            <a:fillRect/>
          </a:stretch>
        </p:blipFill>
        <p:spPr bwMode="auto">
          <a:xfrm>
            <a:off x="5029200" y="1524000"/>
            <a:ext cx="38100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amond(in)">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5" name="Rectangle 24"/>
          <p:cNvSpPr/>
          <p:nvPr/>
        </p:nvSpPr>
        <p:spPr>
          <a:xfrm>
            <a:off x="990600" y="533400"/>
            <a:ext cx="7696200" cy="1323439"/>
          </a:xfrm>
          <a:prstGeom prst="rect">
            <a:avLst/>
          </a:prstGeom>
        </p:spPr>
        <p:txBody>
          <a:bodyPr wrap="square">
            <a:spAutoFit/>
          </a:bodyPr>
          <a:lstStyle/>
          <a:p>
            <a:r>
              <a:rPr lang="en-US" sz="4000" b="1" dirty="0" smtClean="0">
                <a:solidFill>
                  <a:srgbClr val="002060"/>
                </a:solidFill>
                <a:latin typeface="Times New Roman" pitchFamily="18" charset="0"/>
                <a:cs typeface="Times New Roman" pitchFamily="18" charset="0"/>
              </a:rPr>
              <a:t>3. Đ</a:t>
            </a:r>
            <a:r>
              <a:rPr lang="vi-VN" sz="4000" b="1" dirty="0" smtClean="0">
                <a:solidFill>
                  <a:srgbClr val="002060"/>
                </a:solidFill>
                <a:latin typeface="Times New Roman" pitchFamily="18" charset="0"/>
                <a:cs typeface="Times New Roman" pitchFamily="18" charset="0"/>
              </a:rPr>
              <a:t>ọc sách với một cây bút và cuốn ghi note bên cạnh</a:t>
            </a:r>
            <a:endParaRPr lang="en-US" sz="4000" b="1" dirty="0">
              <a:solidFill>
                <a:srgbClr val="002060"/>
              </a:solidFill>
              <a:latin typeface="Times New Roman" pitchFamily="18" charset="0"/>
              <a:cs typeface="Times New Roman" pitchFamily="18" charset="0"/>
            </a:endParaRPr>
          </a:p>
        </p:txBody>
      </p:sp>
      <p:sp>
        <p:nvSpPr>
          <p:cNvPr id="26" name="Rectangle 25"/>
          <p:cNvSpPr/>
          <p:nvPr/>
        </p:nvSpPr>
        <p:spPr>
          <a:xfrm>
            <a:off x="1219200" y="1997839"/>
            <a:ext cx="6934200" cy="2246769"/>
          </a:xfrm>
          <a:prstGeom prst="rect">
            <a:avLst/>
          </a:prstGeom>
        </p:spPr>
        <p:txBody>
          <a:bodyPr wrap="square">
            <a:spAutoFit/>
          </a:bodyPr>
          <a:lstStyle/>
          <a:p>
            <a:pPr algn="just"/>
            <a:r>
              <a:rPr lang="vi-VN" sz="2800" i="1" dirty="0" smtClean="0">
                <a:latin typeface="+mj-lt"/>
              </a:rPr>
              <a:t>Đừng tin tưởng vào trí nhớ của bạn, thường thì nó sẽ phản bội bạn vào những lúc bạn cần nó nhất</a:t>
            </a:r>
            <a:r>
              <a:rPr lang="vi-VN" sz="2800" dirty="0" smtClean="0">
                <a:latin typeface="+mj-lt"/>
              </a:rPr>
              <a:t>. Nên hãy ghi ra những bài học, những trích dẫn hay, những câu nói mà bạn cảm thấy nó có ý nghĩa với bạn xuống</a:t>
            </a:r>
            <a:r>
              <a:rPr lang="vi-VN" sz="2800" dirty="0" smtClean="0"/>
              <a:t>. </a:t>
            </a:r>
            <a:endParaRPr lang="vi-VN" sz="2800" dirty="0">
              <a:latin typeface="+mj-lt"/>
            </a:endParaRPr>
          </a:p>
        </p:txBody>
      </p:sp>
      <p:pic>
        <p:nvPicPr>
          <p:cNvPr id="3074" name="Picture 2" descr="C:\Users\Nga\Desktop\tải xuống (2).jpg"/>
          <p:cNvPicPr>
            <a:picLocks noChangeAspect="1" noChangeArrowheads="1"/>
          </p:cNvPicPr>
          <p:nvPr/>
        </p:nvPicPr>
        <p:blipFill>
          <a:blip r:embed="rId2" cstate="print"/>
          <a:srcRect/>
          <a:stretch>
            <a:fillRect/>
          </a:stretch>
        </p:blipFill>
        <p:spPr bwMode="auto">
          <a:xfrm>
            <a:off x="1295400" y="4267200"/>
            <a:ext cx="62484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amond(in)">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E0CBDE1-CDEA-423F-9B9B-DBAFEB9AF58D}"/>
              </a:ext>
            </a:extLst>
          </p:cNvPr>
          <p:cNvGrpSpPr>
            <a:grpSpLocks/>
          </p:cNvGrpSpPr>
          <p:nvPr/>
        </p:nvGrpSpPr>
        <p:grpSpPr bwMode="auto">
          <a:xfrm>
            <a:off x="0" y="0"/>
            <a:ext cx="9144000" cy="6858000"/>
            <a:chOff x="1710" y="1254"/>
            <a:chExt cx="9177" cy="14478"/>
          </a:xfrm>
        </p:grpSpPr>
        <p:sp>
          <p:nvSpPr>
            <p:cNvPr id="17413" name="Freeform 3">
              <a:extLst>
                <a:ext uri="{FF2B5EF4-FFF2-40B4-BE49-F238E27FC236}">
                  <a16:creationId xmlns:a16="http://schemas.microsoft.com/office/drawing/2014/main" xmlns="" id="{E16ACCFA-45EA-422B-BE1F-56D6F108AE8E}"/>
                </a:ext>
              </a:extLst>
            </p:cNvPr>
            <p:cNvSpPr>
              <a:spLocks/>
            </p:cNvSpPr>
            <p:nvPr/>
          </p:nvSpPr>
          <p:spPr bwMode="auto">
            <a:xfrm>
              <a:off x="10190" y="1254"/>
              <a:ext cx="697" cy="1662"/>
            </a:xfrm>
            <a:custGeom>
              <a:avLst/>
              <a:gdLst>
                <a:gd name="T0" fmla="*/ 1201 w 585"/>
                <a:gd name="T1" fmla="*/ 2997 h 1471"/>
                <a:gd name="T2" fmla="*/ 988 w 585"/>
                <a:gd name="T3" fmla="*/ 3029 h 1471"/>
                <a:gd name="T4" fmla="*/ 729 w 585"/>
                <a:gd name="T5" fmla="*/ 2749 h 1471"/>
                <a:gd name="T6" fmla="*/ 643 w 585"/>
                <a:gd name="T7" fmla="*/ 2436 h 1471"/>
                <a:gd name="T8" fmla="*/ 687 w 585"/>
                <a:gd name="T9" fmla="*/ 1934 h 1471"/>
                <a:gd name="T10" fmla="*/ 902 w 585"/>
                <a:gd name="T11" fmla="*/ 1467 h 1471"/>
                <a:gd name="T12" fmla="*/ 1158 w 585"/>
                <a:gd name="T13" fmla="*/ 1247 h 1471"/>
                <a:gd name="T14" fmla="*/ 1288 w 585"/>
                <a:gd name="T15" fmla="*/ 966 h 1471"/>
                <a:gd name="T16" fmla="*/ 1288 w 585"/>
                <a:gd name="T17" fmla="*/ 687 h 1471"/>
                <a:gd name="T18" fmla="*/ 1417 w 585"/>
                <a:gd name="T19" fmla="*/ 876 h 1471"/>
                <a:gd name="T20" fmla="*/ 1376 w 585"/>
                <a:gd name="T21" fmla="*/ 1187 h 1471"/>
                <a:gd name="T22" fmla="*/ 1328 w 585"/>
                <a:gd name="T23" fmla="*/ 1374 h 1471"/>
                <a:gd name="T24" fmla="*/ 1376 w 585"/>
                <a:gd name="T25" fmla="*/ 1559 h 1471"/>
                <a:gd name="T26" fmla="*/ 1288 w 585"/>
                <a:gd name="T27" fmla="*/ 1717 h 1471"/>
                <a:gd name="T28" fmla="*/ 1288 w 585"/>
                <a:gd name="T29" fmla="*/ 1872 h 1471"/>
                <a:gd name="T30" fmla="*/ 1288 w 585"/>
                <a:gd name="T31" fmla="*/ 2059 h 1471"/>
                <a:gd name="T32" fmla="*/ 1158 w 585"/>
                <a:gd name="T33" fmla="*/ 2153 h 1471"/>
                <a:gd name="T34" fmla="*/ 1115 w 585"/>
                <a:gd name="T35" fmla="*/ 1934 h 1471"/>
                <a:gd name="T36" fmla="*/ 1031 w 585"/>
                <a:gd name="T37" fmla="*/ 1872 h 1471"/>
                <a:gd name="T38" fmla="*/ 855 w 585"/>
                <a:gd name="T39" fmla="*/ 2029 h 1471"/>
                <a:gd name="T40" fmla="*/ 816 w 585"/>
                <a:gd name="T41" fmla="*/ 2280 h 1471"/>
                <a:gd name="T42" fmla="*/ 902 w 585"/>
                <a:gd name="T43" fmla="*/ 2562 h 1471"/>
                <a:gd name="T44" fmla="*/ 988 w 585"/>
                <a:gd name="T45" fmla="*/ 2749 h 1471"/>
                <a:gd name="T46" fmla="*/ 1158 w 585"/>
                <a:gd name="T47" fmla="*/ 2720 h 1471"/>
                <a:gd name="T48" fmla="*/ 1376 w 585"/>
                <a:gd name="T49" fmla="*/ 2468 h 1471"/>
                <a:gd name="T50" fmla="*/ 1417 w 585"/>
                <a:gd name="T51" fmla="*/ 2311 h 1471"/>
                <a:gd name="T52" fmla="*/ 1460 w 585"/>
                <a:gd name="T53" fmla="*/ 1967 h 1471"/>
                <a:gd name="T54" fmla="*/ 1504 w 585"/>
                <a:gd name="T55" fmla="*/ 281 h 1471"/>
                <a:gd name="T56" fmla="*/ 776 w 585"/>
                <a:gd name="T57" fmla="*/ 342 h 1471"/>
                <a:gd name="T58" fmla="*/ 430 w 585"/>
                <a:gd name="T59" fmla="*/ 404 h 1471"/>
                <a:gd name="T60" fmla="*/ 343 w 585"/>
                <a:gd name="T61" fmla="*/ 499 h 1471"/>
                <a:gd name="T62" fmla="*/ 170 w 585"/>
                <a:gd name="T63" fmla="*/ 780 h 1471"/>
                <a:gd name="T64" fmla="*/ 170 w 585"/>
                <a:gd name="T65" fmla="*/ 1091 h 1471"/>
                <a:gd name="T66" fmla="*/ 213 w 585"/>
                <a:gd name="T67" fmla="*/ 1343 h 1471"/>
                <a:gd name="T68" fmla="*/ 387 w 585"/>
                <a:gd name="T69" fmla="*/ 1530 h 1471"/>
                <a:gd name="T70" fmla="*/ 556 w 585"/>
                <a:gd name="T71" fmla="*/ 1497 h 1471"/>
                <a:gd name="T72" fmla="*/ 600 w 585"/>
                <a:gd name="T73" fmla="*/ 1309 h 1471"/>
                <a:gd name="T74" fmla="*/ 600 w 585"/>
                <a:gd name="T75" fmla="*/ 1030 h 1471"/>
                <a:gd name="T76" fmla="*/ 514 w 585"/>
                <a:gd name="T77" fmla="*/ 936 h 1471"/>
                <a:gd name="T78" fmla="*/ 514 w 585"/>
                <a:gd name="T79" fmla="*/ 780 h 1471"/>
                <a:gd name="T80" fmla="*/ 600 w 585"/>
                <a:gd name="T81" fmla="*/ 655 h 1471"/>
                <a:gd name="T82" fmla="*/ 729 w 585"/>
                <a:gd name="T83" fmla="*/ 719 h 1471"/>
                <a:gd name="T84" fmla="*/ 776 w 585"/>
                <a:gd name="T85" fmla="*/ 530 h 1471"/>
                <a:gd name="T86" fmla="*/ 855 w 585"/>
                <a:gd name="T87" fmla="*/ 530 h 1471"/>
                <a:gd name="T88" fmla="*/ 944 w 585"/>
                <a:gd name="T89" fmla="*/ 563 h 1471"/>
                <a:gd name="T90" fmla="*/ 1115 w 585"/>
                <a:gd name="T91" fmla="*/ 468 h 1471"/>
                <a:gd name="T92" fmla="*/ 1288 w 585"/>
                <a:gd name="T93" fmla="*/ 592 h 1471"/>
                <a:gd name="T94" fmla="*/ 1158 w 585"/>
                <a:gd name="T95" fmla="*/ 655 h 1471"/>
                <a:gd name="T96" fmla="*/ 1031 w 585"/>
                <a:gd name="T97" fmla="*/ 843 h 1471"/>
                <a:gd name="T98" fmla="*/ 902 w 585"/>
                <a:gd name="T99" fmla="*/ 1187 h 1471"/>
                <a:gd name="T100" fmla="*/ 687 w 585"/>
                <a:gd name="T101" fmla="*/ 1717 h 1471"/>
                <a:gd name="T102" fmla="*/ 387 w 585"/>
                <a:gd name="T103" fmla="*/ 1872 h 1471"/>
                <a:gd name="T104" fmla="*/ 213 w 585"/>
                <a:gd name="T105" fmla="*/ 1747 h 1471"/>
                <a:gd name="T106" fmla="*/ 43 w 585"/>
                <a:gd name="T107" fmla="*/ 1404 h 1471"/>
                <a:gd name="T108" fmla="*/ 0 w 585"/>
                <a:gd name="T109" fmla="*/ 966 h 1471"/>
                <a:gd name="T110" fmla="*/ 87 w 585"/>
                <a:gd name="T111" fmla="*/ 530 h 1471"/>
                <a:gd name="T112" fmla="*/ 213 w 585"/>
                <a:gd name="T113" fmla="*/ 252 h 1471"/>
                <a:gd name="T114" fmla="*/ 430 w 585"/>
                <a:gd name="T115" fmla="*/ 96 h 1471"/>
                <a:gd name="T116" fmla="*/ 944 w 585"/>
                <a:gd name="T117" fmla="*/ 0 h 1471"/>
                <a:gd name="T118" fmla="*/ 1673 w 585"/>
                <a:gd name="T119" fmla="*/ 1309 h 1471"/>
                <a:gd name="T120" fmla="*/ 1631 w 585"/>
                <a:gd name="T121" fmla="*/ 2088 h 1471"/>
                <a:gd name="T122" fmla="*/ 1544 w 585"/>
                <a:gd name="T123" fmla="*/ 2530 h 1471"/>
                <a:gd name="T124" fmla="*/ 1460 w 585"/>
                <a:gd name="T125" fmla="*/ 2778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480" y="1381"/>
                  </a:moveTo>
                  <a:lnTo>
                    <a:pt x="450" y="1426"/>
                  </a:lnTo>
                  <a:lnTo>
                    <a:pt x="420" y="1441"/>
                  </a:lnTo>
                  <a:lnTo>
                    <a:pt x="390" y="1456"/>
                  </a:lnTo>
                  <a:lnTo>
                    <a:pt x="375" y="1471"/>
                  </a:lnTo>
                  <a:lnTo>
                    <a:pt x="345" y="1456"/>
                  </a:lnTo>
                  <a:lnTo>
                    <a:pt x="315" y="1426"/>
                  </a:lnTo>
                  <a:lnTo>
                    <a:pt x="285" y="1381"/>
                  </a:lnTo>
                  <a:lnTo>
                    <a:pt x="255" y="1321"/>
                  </a:lnTo>
                  <a:lnTo>
                    <a:pt x="240" y="1276"/>
                  </a:lnTo>
                  <a:lnTo>
                    <a:pt x="240" y="1216"/>
                  </a:lnTo>
                  <a:lnTo>
                    <a:pt x="225" y="1171"/>
                  </a:lnTo>
                  <a:lnTo>
                    <a:pt x="225" y="1126"/>
                  </a:lnTo>
                  <a:lnTo>
                    <a:pt x="225" y="1035"/>
                  </a:lnTo>
                  <a:lnTo>
                    <a:pt x="240" y="930"/>
                  </a:lnTo>
                  <a:lnTo>
                    <a:pt x="255" y="840"/>
                  </a:lnTo>
                  <a:lnTo>
                    <a:pt x="285" y="765"/>
                  </a:lnTo>
                  <a:lnTo>
                    <a:pt x="315" y="705"/>
                  </a:lnTo>
                  <a:lnTo>
                    <a:pt x="345" y="660"/>
                  </a:lnTo>
                  <a:lnTo>
                    <a:pt x="375" y="645"/>
                  </a:lnTo>
                  <a:lnTo>
                    <a:pt x="405" y="600"/>
                  </a:lnTo>
                  <a:lnTo>
                    <a:pt x="420" y="570"/>
                  </a:lnTo>
                  <a:lnTo>
                    <a:pt x="435" y="525"/>
                  </a:lnTo>
                  <a:lnTo>
                    <a:pt x="450" y="465"/>
                  </a:lnTo>
                  <a:lnTo>
                    <a:pt x="450" y="420"/>
                  </a:lnTo>
                  <a:lnTo>
                    <a:pt x="450" y="375"/>
                  </a:lnTo>
                  <a:lnTo>
                    <a:pt x="450" y="330"/>
                  </a:lnTo>
                  <a:lnTo>
                    <a:pt x="465" y="345"/>
                  </a:lnTo>
                  <a:lnTo>
                    <a:pt x="480" y="390"/>
                  </a:lnTo>
                  <a:lnTo>
                    <a:pt x="495" y="420"/>
                  </a:lnTo>
                  <a:lnTo>
                    <a:pt x="495" y="480"/>
                  </a:lnTo>
                  <a:lnTo>
                    <a:pt x="495" y="525"/>
                  </a:lnTo>
                  <a:lnTo>
                    <a:pt x="480" y="570"/>
                  </a:lnTo>
                  <a:lnTo>
                    <a:pt x="480" y="615"/>
                  </a:lnTo>
                  <a:lnTo>
                    <a:pt x="450" y="645"/>
                  </a:lnTo>
                  <a:lnTo>
                    <a:pt x="465" y="660"/>
                  </a:lnTo>
                  <a:lnTo>
                    <a:pt x="480" y="690"/>
                  </a:lnTo>
                  <a:lnTo>
                    <a:pt x="480" y="720"/>
                  </a:lnTo>
                  <a:lnTo>
                    <a:pt x="480" y="750"/>
                  </a:lnTo>
                  <a:lnTo>
                    <a:pt x="480" y="780"/>
                  </a:lnTo>
                  <a:lnTo>
                    <a:pt x="465" y="810"/>
                  </a:lnTo>
                  <a:lnTo>
                    <a:pt x="450" y="825"/>
                  </a:lnTo>
                  <a:lnTo>
                    <a:pt x="435" y="840"/>
                  </a:lnTo>
                  <a:lnTo>
                    <a:pt x="450" y="870"/>
                  </a:lnTo>
                  <a:lnTo>
                    <a:pt x="450" y="900"/>
                  </a:lnTo>
                  <a:lnTo>
                    <a:pt x="450" y="930"/>
                  </a:lnTo>
                  <a:lnTo>
                    <a:pt x="450" y="960"/>
                  </a:lnTo>
                  <a:lnTo>
                    <a:pt x="450" y="990"/>
                  </a:lnTo>
                  <a:lnTo>
                    <a:pt x="435" y="1020"/>
                  </a:lnTo>
                  <a:lnTo>
                    <a:pt x="420" y="1035"/>
                  </a:lnTo>
                  <a:lnTo>
                    <a:pt x="405" y="1035"/>
                  </a:lnTo>
                  <a:lnTo>
                    <a:pt x="405" y="990"/>
                  </a:lnTo>
                  <a:lnTo>
                    <a:pt x="390" y="960"/>
                  </a:lnTo>
                  <a:lnTo>
                    <a:pt x="390" y="930"/>
                  </a:lnTo>
                  <a:lnTo>
                    <a:pt x="375" y="915"/>
                  </a:lnTo>
                  <a:lnTo>
                    <a:pt x="375" y="900"/>
                  </a:lnTo>
                  <a:lnTo>
                    <a:pt x="360" y="900"/>
                  </a:lnTo>
                  <a:lnTo>
                    <a:pt x="330" y="915"/>
                  </a:lnTo>
                  <a:lnTo>
                    <a:pt x="300" y="960"/>
                  </a:lnTo>
                  <a:lnTo>
                    <a:pt x="300" y="975"/>
                  </a:lnTo>
                  <a:lnTo>
                    <a:pt x="285" y="1020"/>
                  </a:lnTo>
                  <a:lnTo>
                    <a:pt x="285" y="1065"/>
                  </a:lnTo>
                  <a:lnTo>
                    <a:pt x="285" y="1096"/>
                  </a:lnTo>
                  <a:lnTo>
                    <a:pt x="285" y="1156"/>
                  </a:lnTo>
                  <a:lnTo>
                    <a:pt x="300" y="1201"/>
                  </a:lnTo>
                  <a:lnTo>
                    <a:pt x="315" y="1231"/>
                  </a:lnTo>
                  <a:lnTo>
                    <a:pt x="315" y="1276"/>
                  </a:lnTo>
                  <a:lnTo>
                    <a:pt x="330" y="1291"/>
                  </a:lnTo>
                  <a:lnTo>
                    <a:pt x="345" y="1321"/>
                  </a:lnTo>
                  <a:lnTo>
                    <a:pt x="375" y="1321"/>
                  </a:lnTo>
                  <a:lnTo>
                    <a:pt x="390" y="1321"/>
                  </a:lnTo>
                  <a:lnTo>
                    <a:pt x="405" y="1306"/>
                  </a:lnTo>
                  <a:lnTo>
                    <a:pt x="435" y="1291"/>
                  </a:lnTo>
                  <a:lnTo>
                    <a:pt x="450" y="1246"/>
                  </a:lnTo>
                  <a:lnTo>
                    <a:pt x="480" y="1186"/>
                  </a:lnTo>
                  <a:lnTo>
                    <a:pt x="480" y="1171"/>
                  </a:lnTo>
                  <a:lnTo>
                    <a:pt x="495" y="1156"/>
                  </a:lnTo>
                  <a:lnTo>
                    <a:pt x="495" y="1111"/>
                  </a:lnTo>
                  <a:lnTo>
                    <a:pt x="510" y="1065"/>
                  </a:lnTo>
                  <a:lnTo>
                    <a:pt x="510" y="1020"/>
                  </a:lnTo>
                  <a:lnTo>
                    <a:pt x="510" y="945"/>
                  </a:lnTo>
                  <a:lnTo>
                    <a:pt x="525" y="795"/>
                  </a:lnTo>
                  <a:lnTo>
                    <a:pt x="525" y="615"/>
                  </a:lnTo>
                  <a:lnTo>
                    <a:pt x="525" y="135"/>
                  </a:lnTo>
                  <a:lnTo>
                    <a:pt x="330" y="150"/>
                  </a:lnTo>
                  <a:lnTo>
                    <a:pt x="270" y="165"/>
                  </a:lnTo>
                  <a:lnTo>
                    <a:pt x="210" y="165"/>
                  </a:lnTo>
                  <a:lnTo>
                    <a:pt x="180" y="180"/>
                  </a:lnTo>
                  <a:lnTo>
                    <a:pt x="150" y="195"/>
                  </a:lnTo>
                  <a:lnTo>
                    <a:pt x="135" y="210"/>
                  </a:lnTo>
                  <a:lnTo>
                    <a:pt x="120" y="225"/>
                  </a:lnTo>
                  <a:lnTo>
                    <a:pt x="120" y="240"/>
                  </a:lnTo>
                  <a:lnTo>
                    <a:pt x="105" y="255"/>
                  </a:lnTo>
                  <a:lnTo>
                    <a:pt x="90" y="315"/>
                  </a:lnTo>
                  <a:lnTo>
                    <a:pt x="60" y="375"/>
                  </a:lnTo>
                  <a:lnTo>
                    <a:pt x="60" y="420"/>
                  </a:lnTo>
                  <a:lnTo>
                    <a:pt x="60" y="480"/>
                  </a:lnTo>
                  <a:lnTo>
                    <a:pt x="60" y="525"/>
                  </a:lnTo>
                  <a:lnTo>
                    <a:pt x="60" y="570"/>
                  </a:lnTo>
                  <a:lnTo>
                    <a:pt x="60" y="615"/>
                  </a:lnTo>
                  <a:lnTo>
                    <a:pt x="75" y="645"/>
                  </a:lnTo>
                  <a:lnTo>
                    <a:pt x="105" y="705"/>
                  </a:lnTo>
                  <a:lnTo>
                    <a:pt x="120" y="720"/>
                  </a:lnTo>
                  <a:lnTo>
                    <a:pt x="135" y="735"/>
                  </a:lnTo>
                  <a:lnTo>
                    <a:pt x="150" y="735"/>
                  </a:lnTo>
                  <a:lnTo>
                    <a:pt x="180" y="735"/>
                  </a:lnTo>
                  <a:lnTo>
                    <a:pt x="195" y="720"/>
                  </a:lnTo>
                  <a:lnTo>
                    <a:pt x="195" y="690"/>
                  </a:lnTo>
                  <a:lnTo>
                    <a:pt x="210" y="660"/>
                  </a:lnTo>
                  <a:lnTo>
                    <a:pt x="210" y="630"/>
                  </a:lnTo>
                  <a:lnTo>
                    <a:pt x="225" y="570"/>
                  </a:lnTo>
                  <a:lnTo>
                    <a:pt x="225" y="540"/>
                  </a:lnTo>
                  <a:lnTo>
                    <a:pt x="210" y="495"/>
                  </a:lnTo>
                  <a:lnTo>
                    <a:pt x="210" y="480"/>
                  </a:lnTo>
                  <a:lnTo>
                    <a:pt x="195" y="465"/>
                  </a:lnTo>
                  <a:lnTo>
                    <a:pt x="180" y="450"/>
                  </a:lnTo>
                  <a:lnTo>
                    <a:pt x="165" y="450"/>
                  </a:lnTo>
                  <a:lnTo>
                    <a:pt x="165" y="405"/>
                  </a:lnTo>
                  <a:lnTo>
                    <a:pt x="180" y="375"/>
                  </a:lnTo>
                  <a:lnTo>
                    <a:pt x="180" y="345"/>
                  </a:lnTo>
                  <a:lnTo>
                    <a:pt x="195" y="330"/>
                  </a:lnTo>
                  <a:lnTo>
                    <a:pt x="210" y="315"/>
                  </a:lnTo>
                  <a:lnTo>
                    <a:pt x="225" y="315"/>
                  </a:lnTo>
                  <a:lnTo>
                    <a:pt x="240" y="330"/>
                  </a:lnTo>
                  <a:lnTo>
                    <a:pt x="255" y="345"/>
                  </a:lnTo>
                  <a:lnTo>
                    <a:pt x="255" y="315"/>
                  </a:lnTo>
                  <a:lnTo>
                    <a:pt x="255" y="285"/>
                  </a:lnTo>
                  <a:lnTo>
                    <a:pt x="270" y="255"/>
                  </a:lnTo>
                  <a:lnTo>
                    <a:pt x="285" y="255"/>
                  </a:lnTo>
                  <a:lnTo>
                    <a:pt x="300" y="255"/>
                  </a:lnTo>
                  <a:lnTo>
                    <a:pt x="315" y="285"/>
                  </a:lnTo>
                  <a:lnTo>
                    <a:pt x="315" y="315"/>
                  </a:lnTo>
                  <a:lnTo>
                    <a:pt x="330" y="270"/>
                  </a:lnTo>
                  <a:lnTo>
                    <a:pt x="345" y="240"/>
                  </a:lnTo>
                  <a:lnTo>
                    <a:pt x="375" y="225"/>
                  </a:lnTo>
                  <a:lnTo>
                    <a:pt x="390" y="225"/>
                  </a:lnTo>
                  <a:lnTo>
                    <a:pt x="405" y="225"/>
                  </a:lnTo>
                  <a:lnTo>
                    <a:pt x="435" y="255"/>
                  </a:lnTo>
                  <a:lnTo>
                    <a:pt x="450" y="285"/>
                  </a:lnTo>
                  <a:lnTo>
                    <a:pt x="450" y="330"/>
                  </a:lnTo>
                  <a:lnTo>
                    <a:pt x="435" y="315"/>
                  </a:lnTo>
                  <a:lnTo>
                    <a:pt x="405" y="315"/>
                  </a:lnTo>
                  <a:lnTo>
                    <a:pt x="390" y="330"/>
                  </a:lnTo>
                  <a:lnTo>
                    <a:pt x="375" y="360"/>
                  </a:lnTo>
                  <a:lnTo>
                    <a:pt x="360" y="405"/>
                  </a:lnTo>
                  <a:lnTo>
                    <a:pt x="345" y="450"/>
                  </a:lnTo>
                  <a:lnTo>
                    <a:pt x="330" y="510"/>
                  </a:lnTo>
                  <a:lnTo>
                    <a:pt x="315" y="570"/>
                  </a:lnTo>
                  <a:lnTo>
                    <a:pt x="300" y="660"/>
                  </a:lnTo>
                  <a:lnTo>
                    <a:pt x="270" y="750"/>
                  </a:lnTo>
                  <a:lnTo>
                    <a:pt x="240" y="825"/>
                  </a:lnTo>
                  <a:lnTo>
                    <a:pt x="210" y="870"/>
                  </a:lnTo>
                  <a:lnTo>
                    <a:pt x="165" y="900"/>
                  </a:lnTo>
                  <a:lnTo>
                    <a:pt x="135" y="900"/>
                  </a:lnTo>
                  <a:lnTo>
                    <a:pt x="105" y="885"/>
                  </a:lnTo>
                  <a:lnTo>
                    <a:pt x="90" y="870"/>
                  </a:lnTo>
                  <a:lnTo>
                    <a:pt x="75" y="840"/>
                  </a:lnTo>
                  <a:lnTo>
                    <a:pt x="60" y="810"/>
                  </a:lnTo>
                  <a:lnTo>
                    <a:pt x="30" y="735"/>
                  </a:lnTo>
                  <a:lnTo>
                    <a:pt x="15" y="675"/>
                  </a:lnTo>
                  <a:lnTo>
                    <a:pt x="0" y="600"/>
                  </a:lnTo>
                  <a:lnTo>
                    <a:pt x="0" y="540"/>
                  </a:lnTo>
                  <a:lnTo>
                    <a:pt x="0" y="465"/>
                  </a:lnTo>
                  <a:lnTo>
                    <a:pt x="0" y="390"/>
                  </a:lnTo>
                  <a:lnTo>
                    <a:pt x="15" y="330"/>
                  </a:lnTo>
                  <a:lnTo>
                    <a:pt x="30" y="255"/>
                  </a:lnTo>
                  <a:lnTo>
                    <a:pt x="60" y="135"/>
                  </a:lnTo>
                  <a:lnTo>
                    <a:pt x="75" y="135"/>
                  </a:lnTo>
                  <a:lnTo>
                    <a:pt x="75" y="120"/>
                  </a:lnTo>
                  <a:lnTo>
                    <a:pt x="90" y="90"/>
                  </a:lnTo>
                  <a:lnTo>
                    <a:pt x="120" y="60"/>
                  </a:lnTo>
                  <a:lnTo>
                    <a:pt x="150" y="45"/>
                  </a:lnTo>
                  <a:lnTo>
                    <a:pt x="180" y="30"/>
                  </a:lnTo>
                  <a:lnTo>
                    <a:pt x="255" y="0"/>
                  </a:lnTo>
                  <a:lnTo>
                    <a:pt x="330" y="0"/>
                  </a:lnTo>
                  <a:lnTo>
                    <a:pt x="585" y="0"/>
                  </a:lnTo>
                  <a:lnTo>
                    <a:pt x="585" y="630"/>
                  </a:lnTo>
                  <a:lnTo>
                    <a:pt x="585" y="825"/>
                  </a:lnTo>
                  <a:lnTo>
                    <a:pt x="570" y="1005"/>
                  </a:lnTo>
                  <a:lnTo>
                    <a:pt x="570" y="1096"/>
                  </a:lnTo>
                  <a:lnTo>
                    <a:pt x="555" y="1156"/>
                  </a:lnTo>
                  <a:lnTo>
                    <a:pt x="540" y="1216"/>
                  </a:lnTo>
                  <a:lnTo>
                    <a:pt x="540" y="1276"/>
                  </a:lnTo>
                  <a:lnTo>
                    <a:pt x="525" y="1291"/>
                  </a:lnTo>
                  <a:lnTo>
                    <a:pt x="510" y="1336"/>
                  </a:lnTo>
                  <a:lnTo>
                    <a:pt x="480" y="1381"/>
                  </a:lnTo>
                  <a:close/>
                </a:path>
              </a:pathLst>
            </a:custGeom>
            <a:solidFill>
              <a:srgbClr val="B20065"/>
            </a:solidFill>
            <a:ln w="9525">
              <a:solidFill>
                <a:srgbClr val="0000FF"/>
              </a:solidFill>
              <a:round/>
              <a:headEnd/>
              <a:tailEnd/>
            </a:ln>
          </p:spPr>
          <p:txBody>
            <a:bodyPr/>
            <a:lstStyle/>
            <a:p>
              <a:endParaRPr lang="en-US"/>
            </a:p>
          </p:txBody>
        </p:sp>
        <p:sp>
          <p:nvSpPr>
            <p:cNvPr id="17414" name="Freeform 4">
              <a:extLst>
                <a:ext uri="{FF2B5EF4-FFF2-40B4-BE49-F238E27FC236}">
                  <a16:creationId xmlns:a16="http://schemas.microsoft.com/office/drawing/2014/main" xmlns="" id="{8C3DCC70-36AA-4EEE-A281-2DF12960D441}"/>
                </a:ext>
              </a:extLst>
            </p:cNvPr>
            <p:cNvSpPr>
              <a:spLocks/>
            </p:cNvSpPr>
            <p:nvPr/>
          </p:nvSpPr>
          <p:spPr bwMode="auto">
            <a:xfrm>
              <a:off x="1710" y="1254"/>
              <a:ext cx="697" cy="1662"/>
            </a:xfrm>
            <a:custGeom>
              <a:avLst/>
              <a:gdLst>
                <a:gd name="T0" fmla="*/ 474 w 585"/>
                <a:gd name="T1" fmla="*/ 2997 h 1471"/>
                <a:gd name="T2" fmla="*/ 687 w 585"/>
                <a:gd name="T3" fmla="*/ 3029 h 1471"/>
                <a:gd name="T4" fmla="*/ 944 w 585"/>
                <a:gd name="T5" fmla="*/ 2749 h 1471"/>
                <a:gd name="T6" fmla="*/ 1031 w 585"/>
                <a:gd name="T7" fmla="*/ 2436 h 1471"/>
                <a:gd name="T8" fmla="*/ 988 w 585"/>
                <a:gd name="T9" fmla="*/ 1934 h 1471"/>
                <a:gd name="T10" fmla="*/ 776 w 585"/>
                <a:gd name="T11" fmla="*/ 1467 h 1471"/>
                <a:gd name="T12" fmla="*/ 514 w 585"/>
                <a:gd name="T13" fmla="*/ 1247 h 1471"/>
                <a:gd name="T14" fmla="*/ 387 w 585"/>
                <a:gd name="T15" fmla="*/ 966 h 1471"/>
                <a:gd name="T16" fmla="*/ 387 w 585"/>
                <a:gd name="T17" fmla="*/ 687 h 1471"/>
                <a:gd name="T18" fmla="*/ 255 w 585"/>
                <a:gd name="T19" fmla="*/ 876 h 1471"/>
                <a:gd name="T20" fmla="*/ 301 w 585"/>
                <a:gd name="T21" fmla="*/ 1187 h 1471"/>
                <a:gd name="T22" fmla="*/ 343 w 585"/>
                <a:gd name="T23" fmla="*/ 1374 h 1471"/>
                <a:gd name="T24" fmla="*/ 301 w 585"/>
                <a:gd name="T25" fmla="*/ 1559 h 1471"/>
                <a:gd name="T26" fmla="*/ 387 w 585"/>
                <a:gd name="T27" fmla="*/ 1717 h 1471"/>
                <a:gd name="T28" fmla="*/ 387 w 585"/>
                <a:gd name="T29" fmla="*/ 1872 h 1471"/>
                <a:gd name="T30" fmla="*/ 387 w 585"/>
                <a:gd name="T31" fmla="*/ 2059 h 1471"/>
                <a:gd name="T32" fmla="*/ 514 w 585"/>
                <a:gd name="T33" fmla="*/ 2153 h 1471"/>
                <a:gd name="T34" fmla="*/ 556 w 585"/>
                <a:gd name="T35" fmla="*/ 1934 h 1471"/>
                <a:gd name="T36" fmla="*/ 643 w 585"/>
                <a:gd name="T37" fmla="*/ 1872 h 1471"/>
                <a:gd name="T38" fmla="*/ 816 w 585"/>
                <a:gd name="T39" fmla="*/ 2029 h 1471"/>
                <a:gd name="T40" fmla="*/ 855 w 585"/>
                <a:gd name="T41" fmla="*/ 2280 h 1471"/>
                <a:gd name="T42" fmla="*/ 776 w 585"/>
                <a:gd name="T43" fmla="*/ 2562 h 1471"/>
                <a:gd name="T44" fmla="*/ 687 w 585"/>
                <a:gd name="T45" fmla="*/ 2749 h 1471"/>
                <a:gd name="T46" fmla="*/ 514 w 585"/>
                <a:gd name="T47" fmla="*/ 2720 h 1471"/>
                <a:gd name="T48" fmla="*/ 301 w 585"/>
                <a:gd name="T49" fmla="*/ 2468 h 1471"/>
                <a:gd name="T50" fmla="*/ 255 w 585"/>
                <a:gd name="T51" fmla="*/ 2311 h 1471"/>
                <a:gd name="T52" fmla="*/ 213 w 585"/>
                <a:gd name="T53" fmla="*/ 1967 h 1471"/>
                <a:gd name="T54" fmla="*/ 170 w 585"/>
                <a:gd name="T55" fmla="*/ 281 h 1471"/>
                <a:gd name="T56" fmla="*/ 1075 w 585"/>
                <a:gd name="T57" fmla="*/ 342 h 1471"/>
                <a:gd name="T58" fmla="*/ 1288 w 585"/>
                <a:gd name="T59" fmla="*/ 436 h 1471"/>
                <a:gd name="T60" fmla="*/ 1376 w 585"/>
                <a:gd name="T61" fmla="*/ 530 h 1471"/>
                <a:gd name="T62" fmla="*/ 1504 w 585"/>
                <a:gd name="T63" fmla="*/ 876 h 1471"/>
                <a:gd name="T64" fmla="*/ 1504 w 585"/>
                <a:gd name="T65" fmla="*/ 1187 h 1471"/>
                <a:gd name="T66" fmla="*/ 1417 w 585"/>
                <a:gd name="T67" fmla="*/ 1404 h 1471"/>
                <a:gd name="T68" fmla="*/ 1288 w 585"/>
                <a:gd name="T69" fmla="*/ 1530 h 1471"/>
                <a:gd name="T70" fmla="*/ 1158 w 585"/>
                <a:gd name="T71" fmla="*/ 1497 h 1471"/>
                <a:gd name="T72" fmla="*/ 1031 w 585"/>
                <a:gd name="T73" fmla="*/ 1187 h 1471"/>
                <a:gd name="T74" fmla="*/ 1075 w 585"/>
                <a:gd name="T75" fmla="*/ 997 h 1471"/>
                <a:gd name="T76" fmla="*/ 1201 w 585"/>
                <a:gd name="T77" fmla="*/ 936 h 1471"/>
                <a:gd name="T78" fmla="*/ 1158 w 585"/>
                <a:gd name="T79" fmla="*/ 719 h 1471"/>
                <a:gd name="T80" fmla="*/ 1031 w 585"/>
                <a:gd name="T81" fmla="*/ 655 h 1471"/>
                <a:gd name="T82" fmla="*/ 944 w 585"/>
                <a:gd name="T83" fmla="*/ 655 h 1471"/>
                <a:gd name="T84" fmla="*/ 855 w 585"/>
                <a:gd name="T85" fmla="*/ 530 h 1471"/>
                <a:gd name="T86" fmla="*/ 776 w 585"/>
                <a:gd name="T87" fmla="*/ 592 h 1471"/>
                <a:gd name="T88" fmla="*/ 687 w 585"/>
                <a:gd name="T89" fmla="*/ 499 h 1471"/>
                <a:gd name="T90" fmla="*/ 514 w 585"/>
                <a:gd name="T91" fmla="*/ 468 h 1471"/>
                <a:gd name="T92" fmla="*/ 387 w 585"/>
                <a:gd name="T93" fmla="*/ 687 h 1471"/>
                <a:gd name="T94" fmla="*/ 556 w 585"/>
                <a:gd name="T95" fmla="*/ 687 h 1471"/>
                <a:gd name="T96" fmla="*/ 729 w 585"/>
                <a:gd name="T97" fmla="*/ 936 h 1471"/>
                <a:gd name="T98" fmla="*/ 816 w 585"/>
                <a:gd name="T99" fmla="*/ 1374 h 1471"/>
                <a:gd name="T100" fmla="*/ 1075 w 585"/>
                <a:gd name="T101" fmla="*/ 1810 h 1471"/>
                <a:gd name="T102" fmla="*/ 1376 w 585"/>
                <a:gd name="T103" fmla="*/ 1842 h 1471"/>
                <a:gd name="T104" fmla="*/ 1504 w 585"/>
                <a:gd name="T105" fmla="*/ 1685 h 1471"/>
                <a:gd name="T106" fmla="*/ 1673 w 585"/>
                <a:gd name="T107" fmla="*/ 1247 h 1471"/>
                <a:gd name="T108" fmla="*/ 1673 w 585"/>
                <a:gd name="T109" fmla="*/ 812 h 1471"/>
                <a:gd name="T110" fmla="*/ 1544 w 585"/>
                <a:gd name="T111" fmla="*/ 404 h 1471"/>
                <a:gd name="T112" fmla="*/ 1417 w 585"/>
                <a:gd name="T113" fmla="*/ 188 h 1471"/>
                <a:gd name="T114" fmla="*/ 1158 w 585"/>
                <a:gd name="T115" fmla="*/ 62 h 1471"/>
                <a:gd name="T116" fmla="*/ 729 w 585"/>
                <a:gd name="T117" fmla="*/ 0 h 1471"/>
                <a:gd name="T118" fmla="*/ 0 w 585"/>
                <a:gd name="T119" fmla="*/ 1309 h 1471"/>
                <a:gd name="T120" fmla="*/ 43 w 585"/>
                <a:gd name="T121" fmla="*/ 2280 h 1471"/>
                <a:gd name="T122" fmla="*/ 129 w 585"/>
                <a:gd name="T123" fmla="*/ 2655 h 1471"/>
                <a:gd name="T124" fmla="*/ 301 w 585"/>
                <a:gd name="T125" fmla="*/ 2873 h 14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71"/>
                <a:gd name="T191" fmla="*/ 585 w 585"/>
                <a:gd name="T192" fmla="*/ 1471 h 14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71">
                  <a:moveTo>
                    <a:pt x="105" y="1381"/>
                  </a:moveTo>
                  <a:lnTo>
                    <a:pt x="135" y="1426"/>
                  </a:lnTo>
                  <a:lnTo>
                    <a:pt x="165" y="1441"/>
                  </a:lnTo>
                  <a:lnTo>
                    <a:pt x="195" y="1456"/>
                  </a:lnTo>
                  <a:lnTo>
                    <a:pt x="210" y="1471"/>
                  </a:lnTo>
                  <a:lnTo>
                    <a:pt x="240" y="1456"/>
                  </a:lnTo>
                  <a:lnTo>
                    <a:pt x="270" y="1426"/>
                  </a:lnTo>
                  <a:lnTo>
                    <a:pt x="300" y="1381"/>
                  </a:lnTo>
                  <a:lnTo>
                    <a:pt x="330" y="1321"/>
                  </a:lnTo>
                  <a:lnTo>
                    <a:pt x="345" y="1276"/>
                  </a:lnTo>
                  <a:lnTo>
                    <a:pt x="345" y="1216"/>
                  </a:lnTo>
                  <a:lnTo>
                    <a:pt x="360" y="1171"/>
                  </a:lnTo>
                  <a:lnTo>
                    <a:pt x="360" y="1126"/>
                  </a:lnTo>
                  <a:lnTo>
                    <a:pt x="360" y="1035"/>
                  </a:lnTo>
                  <a:lnTo>
                    <a:pt x="345" y="930"/>
                  </a:lnTo>
                  <a:lnTo>
                    <a:pt x="330" y="840"/>
                  </a:lnTo>
                  <a:lnTo>
                    <a:pt x="300" y="765"/>
                  </a:lnTo>
                  <a:lnTo>
                    <a:pt x="270" y="705"/>
                  </a:lnTo>
                  <a:lnTo>
                    <a:pt x="240" y="660"/>
                  </a:lnTo>
                  <a:lnTo>
                    <a:pt x="210" y="645"/>
                  </a:lnTo>
                  <a:lnTo>
                    <a:pt x="180" y="600"/>
                  </a:lnTo>
                  <a:lnTo>
                    <a:pt x="165" y="570"/>
                  </a:lnTo>
                  <a:lnTo>
                    <a:pt x="150" y="525"/>
                  </a:lnTo>
                  <a:lnTo>
                    <a:pt x="135" y="465"/>
                  </a:lnTo>
                  <a:lnTo>
                    <a:pt x="135" y="420"/>
                  </a:lnTo>
                  <a:lnTo>
                    <a:pt x="135" y="375"/>
                  </a:lnTo>
                  <a:lnTo>
                    <a:pt x="135" y="330"/>
                  </a:lnTo>
                  <a:lnTo>
                    <a:pt x="120" y="345"/>
                  </a:lnTo>
                  <a:lnTo>
                    <a:pt x="105" y="390"/>
                  </a:lnTo>
                  <a:lnTo>
                    <a:pt x="90" y="420"/>
                  </a:lnTo>
                  <a:lnTo>
                    <a:pt x="90" y="480"/>
                  </a:lnTo>
                  <a:lnTo>
                    <a:pt x="90" y="525"/>
                  </a:lnTo>
                  <a:lnTo>
                    <a:pt x="105" y="570"/>
                  </a:lnTo>
                  <a:lnTo>
                    <a:pt x="120" y="615"/>
                  </a:lnTo>
                  <a:lnTo>
                    <a:pt x="135" y="645"/>
                  </a:lnTo>
                  <a:lnTo>
                    <a:pt x="120" y="660"/>
                  </a:lnTo>
                  <a:lnTo>
                    <a:pt x="105" y="690"/>
                  </a:lnTo>
                  <a:lnTo>
                    <a:pt x="105" y="720"/>
                  </a:lnTo>
                  <a:lnTo>
                    <a:pt x="105" y="750"/>
                  </a:lnTo>
                  <a:lnTo>
                    <a:pt x="105" y="780"/>
                  </a:lnTo>
                  <a:lnTo>
                    <a:pt x="120" y="810"/>
                  </a:lnTo>
                  <a:lnTo>
                    <a:pt x="135" y="825"/>
                  </a:lnTo>
                  <a:lnTo>
                    <a:pt x="150" y="840"/>
                  </a:lnTo>
                  <a:lnTo>
                    <a:pt x="135" y="870"/>
                  </a:lnTo>
                  <a:lnTo>
                    <a:pt x="135" y="900"/>
                  </a:lnTo>
                  <a:lnTo>
                    <a:pt x="135" y="930"/>
                  </a:lnTo>
                  <a:lnTo>
                    <a:pt x="135" y="960"/>
                  </a:lnTo>
                  <a:lnTo>
                    <a:pt x="135" y="990"/>
                  </a:lnTo>
                  <a:lnTo>
                    <a:pt x="150" y="1020"/>
                  </a:lnTo>
                  <a:lnTo>
                    <a:pt x="165" y="1035"/>
                  </a:lnTo>
                  <a:lnTo>
                    <a:pt x="180" y="1035"/>
                  </a:lnTo>
                  <a:lnTo>
                    <a:pt x="180" y="990"/>
                  </a:lnTo>
                  <a:lnTo>
                    <a:pt x="195" y="960"/>
                  </a:lnTo>
                  <a:lnTo>
                    <a:pt x="195" y="930"/>
                  </a:lnTo>
                  <a:lnTo>
                    <a:pt x="210" y="915"/>
                  </a:lnTo>
                  <a:lnTo>
                    <a:pt x="225" y="900"/>
                  </a:lnTo>
                  <a:lnTo>
                    <a:pt x="255" y="915"/>
                  </a:lnTo>
                  <a:lnTo>
                    <a:pt x="285" y="960"/>
                  </a:lnTo>
                  <a:lnTo>
                    <a:pt x="285" y="975"/>
                  </a:lnTo>
                  <a:lnTo>
                    <a:pt x="300" y="1020"/>
                  </a:lnTo>
                  <a:lnTo>
                    <a:pt x="300" y="1065"/>
                  </a:lnTo>
                  <a:lnTo>
                    <a:pt x="300" y="1096"/>
                  </a:lnTo>
                  <a:lnTo>
                    <a:pt x="300" y="1156"/>
                  </a:lnTo>
                  <a:lnTo>
                    <a:pt x="285" y="1201"/>
                  </a:lnTo>
                  <a:lnTo>
                    <a:pt x="270" y="1231"/>
                  </a:lnTo>
                  <a:lnTo>
                    <a:pt x="270" y="1276"/>
                  </a:lnTo>
                  <a:lnTo>
                    <a:pt x="255" y="1291"/>
                  </a:lnTo>
                  <a:lnTo>
                    <a:pt x="240" y="1321"/>
                  </a:lnTo>
                  <a:lnTo>
                    <a:pt x="210" y="1321"/>
                  </a:lnTo>
                  <a:lnTo>
                    <a:pt x="195" y="1321"/>
                  </a:lnTo>
                  <a:lnTo>
                    <a:pt x="180" y="1306"/>
                  </a:lnTo>
                  <a:lnTo>
                    <a:pt x="150" y="1291"/>
                  </a:lnTo>
                  <a:lnTo>
                    <a:pt x="135" y="1246"/>
                  </a:lnTo>
                  <a:lnTo>
                    <a:pt x="105" y="1186"/>
                  </a:lnTo>
                  <a:lnTo>
                    <a:pt x="105" y="1171"/>
                  </a:lnTo>
                  <a:lnTo>
                    <a:pt x="90" y="1156"/>
                  </a:lnTo>
                  <a:lnTo>
                    <a:pt x="90" y="1111"/>
                  </a:lnTo>
                  <a:lnTo>
                    <a:pt x="75" y="1065"/>
                  </a:lnTo>
                  <a:lnTo>
                    <a:pt x="75" y="1020"/>
                  </a:lnTo>
                  <a:lnTo>
                    <a:pt x="75" y="945"/>
                  </a:lnTo>
                  <a:lnTo>
                    <a:pt x="60" y="795"/>
                  </a:lnTo>
                  <a:lnTo>
                    <a:pt x="60" y="615"/>
                  </a:lnTo>
                  <a:lnTo>
                    <a:pt x="60" y="135"/>
                  </a:lnTo>
                  <a:lnTo>
                    <a:pt x="255" y="150"/>
                  </a:lnTo>
                  <a:lnTo>
                    <a:pt x="315" y="165"/>
                  </a:lnTo>
                  <a:lnTo>
                    <a:pt x="375" y="165"/>
                  </a:lnTo>
                  <a:lnTo>
                    <a:pt x="405" y="180"/>
                  </a:lnTo>
                  <a:lnTo>
                    <a:pt x="435" y="195"/>
                  </a:lnTo>
                  <a:lnTo>
                    <a:pt x="450" y="210"/>
                  </a:lnTo>
                  <a:lnTo>
                    <a:pt x="465" y="225"/>
                  </a:lnTo>
                  <a:lnTo>
                    <a:pt x="480" y="240"/>
                  </a:lnTo>
                  <a:lnTo>
                    <a:pt x="480" y="255"/>
                  </a:lnTo>
                  <a:lnTo>
                    <a:pt x="510" y="315"/>
                  </a:lnTo>
                  <a:lnTo>
                    <a:pt x="525" y="375"/>
                  </a:lnTo>
                  <a:lnTo>
                    <a:pt x="525" y="420"/>
                  </a:lnTo>
                  <a:lnTo>
                    <a:pt x="540" y="480"/>
                  </a:lnTo>
                  <a:lnTo>
                    <a:pt x="540" y="525"/>
                  </a:lnTo>
                  <a:lnTo>
                    <a:pt x="525" y="570"/>
                  </a:lnTo>
                  <a:lnTo>
                    <a:pt x="525" y="615"/>
                  </a:lnTo>
                  <a:lnTo>
                    <a:pt x="510" y="645"/>
                  </a:lnTo>
                  <a:lnTo>
                    <a:pt x="495" y="675"/>
                  </a:lnTo>
                  <a:lnTo>
                    <a:pt x="480" y="705"/>
                  </a:lnTo>
                  <a:lnTo>
                    <a:pt x="465" y="720"/>
                  </a:lnTo>
                  <a:lnTo>
                    <a:pt x="450" y="735"/>
                  </a:lnTo>
                  <a:lnTo>
                    <a:pt x="435" y="735"/>
                  </a:lnTo>
                  <a:lnTo>
                    <a:pt x="405" y="735"/>
                  </a:lnTo>
                  <a:lnTo>
                    <a:pt x="405" y="720"/>
                  </a:lnTo>
                  <a:lnTo>
                    <a:pt x="390" y="690"/>
                  </a:lnTo>
                  <a:lnTo>
                    <a:pt x="375" y="630"/>
                  </a:lnTo>
                  <a:lnTo>
                    <a:pt x="360" y="570"/>
                  </a:lnTo>
                  <a:lnTo>
                    <a:pt x="360" y="540"/>
                  </a:lnTo>
                  <a:lnTo>
                    <a:pt x="375" y="495"/>
                  </a:lnTo>
                  <a:lnTo>
                    <a:pt x="375" y="480"/>
                  </a:lnTo>
                  <a:lnTo>
                    <a:pt x="390" y="465"/>
                  </a:lnTo>
                  <a:lnTo>
                    <a:pt x="405" y="450"/>
                  </a:lnTo>
                  <a:lnTo>
                    <a:pt x="420" y="450"/>
                  </a:lnTo>
                  <a:lnTo>
                    <a:pt x="420" y="405"/>
                  </a:lnTo>
                  <a:lnTo>
                    <a:pt x="405" y="375"/>
                  </a:lnTo>
                  <a:lnTo>
                    <a:pt x="405" y="345"/>
                  </a:lnTo>
                  <a:lnTo>
                    <a:pt x="390" y="330"/>
                  </a:lnTo>
                  <a:lnTo>
                    <a:pt x="375" y="315"/>
                  </a:lnTo>
                  <a:lnTo>
                    <a:pt x="360" y="315"/>
                  </a:lnTo>
                  <a:lnTo>
                    <a:pt x="345" y="330"/>
                  </a:lnTo>
                  <a:lnTo>
                    <a:pt x="330" y="345"/>
                  </a:lnTo>
                  <a:lnTo>
                    <a:pt x="330" y="315"/>
                  </a:lnTo>
                  <a:lnTo>
                    <a:pt x="330" y="285"/>
                  </a:lnTo>
                  <a:lnTo>
                    <a:pt x="315" y="255"/>
                  </a:lnTo>
                  <a:lnTo>
                    <a:pt x="300" y="255"/>
                  </a:lnTo>
                  <a:lnTo>
                    <a:pt x="285" y="255"/>
                  </a:lnTo>
                  <a:lnTo>
                    <a:pt x="270" y="285"/>
                  </a:lnTo>
                  <a:lnTo>
                    <a:pt x="270" y="315"/>
                  </a:lnTo>
                  <a:lnTo>
                    <a:pt x="255" y="270"/>
                  </a:lnTo>
                  <a:lnTo>
                    <a:pt x="240" y="240"/>
                  </a:lnTo>
                  <a:lnTo>
                    <a:pt x="210" y="225"/>
                  </a:lnTo>
                  <a:lnTo>
                    <a:pt x="195" y="225"/>
                  </a:lnTo>
                  <a:lnTo>
                    <a:pt x="180" y="225"/>
                  </a:lnTo>
                  <a:lnTo>
                    <a:pt x="165" y="255"/>
                  </a:lnTo>
                  <a:lnTo>
                    <a:pt x="150" y="285"/>
                  </a:lnTo>
                  <a:lnTo>
                    <a:pt x="135" y="330"/>
                  </a:lnTo>
                  <a:lnTo>
                    <a:pt x="150" y="315"/>
                  </a:lnTo>
                  <a:lnTo>
                    <a:pt x="180" y="315"/>
                  </a:lnTo>
                  <a:lnTo>
                    <a:pt x="195" y="330"/>
                  </a:lnTo>
                  <a:lnTo>
                    <a:pt x="210" y="360"/>
                  </a:lnTo>
                  <a:lnTo>
                    <a:pt x="225" y="405"/>
                  </a:lnTo>
                  <a:lnTo>
                    <a:pt x="255" y="450"/>
                  </a:lnTo>
                  <a:lnTo>
                    <a:pt x="255" y="510"/>
                  </a:lnTo>
                  <a:lnTo>
                    <a:pt x="270" y="570"/>
                  </a:lnTo>
                  <a:lnTo>
                    <a:pt x="285" y="660"/>
                  </a:lnTo>
                  <a:lnTo>
                    <a:pt x="315" y="750"/>
                  </a:lnTo>
                  <a:lnTo>
                    <a:pt x="345" y="825"/>
                  </a:lnTo>
                  <a:lnTo>
                    <a:pt x="375" y="870"/>
                  </a:lnTo>
                  <a:lnTo>
                    <a:pt x="420" y="900"/>
                  </a:lnTo>
                  <a:lnTo>
                    <a:pt x="450" y="900"/>
                  </a:lnTo>
                  <a:lnTo>
                    <a:pt x="480" y="885"/>
                  </a:lnTo>
                  <a:lnTo>
                    <a:pt x="495" y="870"/>
                  </a:lnTo>
                  <a:lnTo>
                    <a:pt x="510" y="840"/>
                  </a:lnTo>
                  <a:lnTo>
                    <a:pt x="525" y="810"/>
                  </a:lnTo>
                  <a:lnTo>
                    <a:pt x="555" y="735"/>
                  </a:lnTo>
                  <a:lnTo>
                    <a:pt x="570" y="675"/>
                  </a:lnTo>
                  <a:lnTo>
                    <a:pt x="585" y="600"/>
                  </a:lnTo>
                  <a:lnTo>
                    <a:pt x="585" y="540"/>
                  </a:lnTo>
                  <a:lnTo>
                    <a:pt x="585" y="465"/>
                  </a:lnTo>
                  <a:lnTo>
                    <a:pt x="585" y="390"/>
                  </a:lnTo>
                  <a:lnTo>
                    <a:pt x="570" y="330"/>
                  </a:lnTo>
                  <a:lnTo>
                    <a:pt x="555" y="255"/>
                  </a:lnTo>
                  <a:lnTo>
                    <a:pt x="540" y="195"/>
                  </a:lnTo>
                  <a:lnTo>
                    <a:pt x="525" y="135"/>
                  </a:lnTo>
                  <a:lnTo>
                    <a:pt x="510" y="120"/>
                  </a:lnTo>
                  <a:lnTo>
                    <a:pt x="495" y="90"/>
                  </a:lnTo>
                  <a:lnTo>
                    <a:pt x="465" y="60"/>
                  </a:lnTo>
                  <a:lnTo>
                    <a:pt x="435" y="45"/>
                  </a:lnTo>
                  <a:lnTo>
                    <a:pt x="405" y="30"/>
                  </a:lnTo>
                  <a:lnTo>
                    <a:pt x="330" y="0"/>
                  </a:lnTo>
                  <a:lnTo>
                    <a:pt x="255" y="0"/>
                  </a:lnTo>
                  <a:lnTo>
                    <a:pt x="0" y="0"/>
                  </a:lnTo>
                  <a:lnTo>
                    <a:pt x="0" y="630"/>
                  </a:lnTo>
                  <a:lnTo>
                    <a:pt x="0" y="825"/>
                  </a:lnTo>
                  <a:lnTo>
                    <a:pt x="15" y="1005"/>
                  </a:lnTo>
                  <a:lnTo>
                    <a:pt x="15" y="1096"/>
                  </a:lnTo>
                  <a:lnTo>
                    <a:pt x="30" y="1156"/>
                  </a:lnTo>
                  <a:lnTo>
                    <a:pt x="45" y="1216"/>
                  </a:lnTo>
                  <a:lnTo>
                    <a:pt x="45" y="1276"/>
                  </a:lnTo>
                  <a:lnTo>
                    <a:pt x="60" y="1291"/>
                  </a:lnTo>
                  <a:lnTo>
                    <a:pt x="90" y="1336"/>
                  </a:lnTo>
                  <a:lnTo>
                    <a:pt x="105" y="1381"/>
                  </a:lnTo>
                  <a:close/>
                </a:path>
              </a:pathLst>
            </a:custGeom>
            <a:solidFill>
              <a:srgbClr val="B20065"/>
            </a:solidFill>
            <a:ln w="9525">
              <a:solidFill>
                <a:srgbClr val="0000FF"/>
              </a:solidFill>
              <a:round/>
              <a:headEnd/>
              <a:tailEnd/>
            </a:ln>
          </p:spPr>
          <p:txBody>
            <a:bodyPr/>
            <a:lstStyle/>
            <a:p>
              <a:endParaRPr lang="en-US"/>
            </a:p>
          </p:txBody>
        </p:sp>
        <p:sp>
          <p:nvSpPr>
            <p:cNvPr id="17415" name="Freeform 5">
              <a:extLst>
                <a:ext uri="{FF2B5EF4-FFF2-40B4-BE49-F238E27FC236}">
                  <a16:creationId xmlns:a16="http://schemas.microsoft.com/office/drawing/2014/main" xmlns="" id="{EAFDB18E-00CB-408D-AA63-29A13D3ECC89}"/>
                </a:ext>
              </a:extLst>
            </p:cNvPr>
            <p:cNvSpPr>
              <a:spLocks/>
            </p:cNvSpPr>
            <p:nvPr/>
          </p:nvSpPr>
          <p:spPr bwMode="auto">
            <a:xfrm>
              <a:off x="10190" y="14087"/>
              <a:ext cx="697" cy="1645"/>
            </a:xfrm>
            <a:custGeom>
              <a:avLst/>
              <a:gdLst>
                <a:gd name="T0" fmla="*/ 1201 w 585"/>
                <a:gd name="T1" fmla="*/ 31 h 1456"/>
                <a:gd name="T2" fmla="*/ 988 w 585"/>
                <a:gd name="T3" fmla="*/ 31 h 1456"/>
                <a:gd name="T4" fmla="*/ 729 w 585"/>
                <a:gd name="T5" fmla="*/ 312 h 1456"/>
                <a:gd name="T6" fmla="*/ 643 w 585"/>
                <a:gd name="T7" fmla="*/ 592 h 1456"/>
                <a:gd name="T8" fmla="*/ 687 w 585"/>
                <a:gd name="T9" fmla="*/ 1093 h 1456"/>
                <a:gd name="T10" fmla="*/ 902 w 585"/>
                <a:gd name="T11" fmla="*/ 1560 h 1456"/>
                <a:gd name="T12" fmla="*/ 1158 w 585"/>
                <a:gd name="T13" fmla="*/ 1781 h 1456"/>
                <a:gd name="T14" fmla="*/ 1288 w 585"/>
                <a:gd name="T15" fmla="*/ 2061 h 1456"/>
                <a:gd name="T16" fmla="*/ 1288 w 585"/>
                <a:gd name="T17" fmla="*/ 2342 h 1456"/>
                <a:gd name="T18" fmla="*/ 1417 w 585"/>
                <a:gd name="T19" fmla="*/ 2155 h 1456"/>
                <a:gd name="T20" fmla="*/ 1376 w 585"/>
                <a:gd name="T21" fmla="*/ 1843 h 1456"/>
                <a:gd name="T22" fmla="*/ 1328 w 585"/>
                <a:gd name="T23" fmla="*/ 1655 h 1456"/>
                <a:gd name="T24" fmla="*/ 1376 w 585"/>
                <a:gd name="T25" fmla="*/ 1469 h 1456"/>
                <a:gd name="T26" fmla="*/ 1288 w 585"/>
                <a:gd name="T27" fmla="*/ 1314 h 1456"/>
                <a:gd name="T28" fmla="*/ 1288 w 585"/>
                <a:gd name="T29" fmla="*/ 1189 h 1456"/>
                <a:gd name="T30" fmla="*/ 1288 w 585"/>
                <a:gd name="T31" fmla="*/ 1000 h 1456"/>
                <a:gd name="T32" fmla="*/ 1158 w 585"/>
                <a:gd name="T33" fmla="*/ 877 h 1456"/>
                <a:gd name="T34" fmla="*/ 1115 w 585"/>
                <a:gd name="T35" fmla="*/ 1093 h 1456"/>
                <a:gd name="T36" fmla="*/ 1031 w 585"/>
                <a:gd name="T37" fmla="*/ 1157 h 1456"/>
                <a:gd name="T38" fmla="*/ 855 w 585"/>
                <a:gd name="T39" fmla="*/ 1000 h 1456"/>
                <a:gd name="T40" fmla="*/ 816 w 585"/>
                <a:gd name="T41" fmla="*/ 750 h 1456"/>
                <a:gd name="T42" fmla="*/ 902 w 585"/>
                <a:gd name="T43" fmla="*/ 468 h 1456"/>
                <a:gd name="T44" fmla="*/ 988 w 585"/>
                <a:gd name="T45" fmla="*/ 312 h 1456"/>
                <a:gd name="T46" fmla="*/ 1158 w 585"/>
                <a:gd name="T47" fmla="*/ 312 h 1456"/>
                <a:gd name="T48" fmla="*/ 1376 w 585"/>
                <a:gd name="T49" fmla="*/ 563 h 1456"/>
                <a:gd name="T50" fmla="*/ 1417 w 585"/>
                <a:gd name="T51" fmla="*/ 719 h 1456"/>
                <a:gd name="T52" fmla="*/ 1460 w 585"/>
                <a:gd name="T53" fmla="*/ 1093 h 1456"/>
                <a:gd name="T54" fmla="*/ 1504 w 585"/>
                <a:gd name="T55" fmla="*/ 2718 h 1456"/>
                <a:gd name="T56" fmla="*/ 776 w 585"/>
                <a:gd name="T57" fmla="*/ 2718 h 1456"/>
                <a:gd name="T58" fmla="*/ 430 w 585"/>
                <a:gd name="T59" fmla="*/ 2654 h 1456"/>
                <a:gd name="T60" fmla="*/ 301 w 585"/>
                <a:gd name="T61" fmla="*/ 2529 h 1456"/>
                <a:gd name="T62" fmla="*/ 170 w 585"/>
                <a:gd name="T63" fmla="*/ 2155 h 1456"/>
                <a:gd name="T64" fmla="*/ 170 w 585"/>
                <a:gd name="T65" fmla="*/ 1843 h 1456"/>
                <a:gd name="T66" fmla="*/ 301 w 585"/>
                <a:gd name="T67" fmla="*/ 1560 h 1456"/>
                <a:gd name="T68" fmla="*/ 430 w 585"/>
                <a:gd name="T69" fmla="*/ 1502 h 1456"/>
                <a:gd name="T70" fmla="*/ 556 w 585"/>
                <a:gd name="T71" fmla="*/ 1592 h 1456"/>
                <a:gd name="T72" fmla="*/ 643 w 585"/>
                <a:gd name="T73" fmla="*/ 1905 h 1456"/>
                <a:gd name="T74" fmla="*/ 556 w 585"/>
                <a:gd name="T75" fmla="*/ 2061 h 1456"/>
                <a:gd name="T76" fmla="*/ 474 w 585"/>
                <a:gd name="T77" fmla="*/ 2185 h 1456"/>
                <a:gd name="T78" fmla="*/ 556 w 585"/>
                <a:gd name="T79" fmla="*/ 2342 h 1456"/>
                <a:gd name="T80" fmla="*/ 687 w 585"/>
                <a:gd name="T81" fmla="*/ 2342 h 1456"/>
                <a:gd name="T82" fmla="*/ 729 w 585"/>
                <a:gd name="T83" fmla="*/ 2436 h 1456"/>
                <a:gd name="T84" fmla="*/ 816 w 585"/>
                <a:gd name="T85" fmla="*/ 2529 h 1456"/>
                <a:gd name="T86" fmla="*/ 902 w 585"/>
                <a:gd name="T87" fmla="*/ 2373 h 1456"/>
                <a:gd name="T88" fmla="*/ 1075 w 585"/>
                <a:gd name="T89" fmla="*/ 2562 h 1456"/>
                <a:gd name="T90" fmla="*/ 1244 w 585"/>
                <a:gd name="T91" fmla="*/ 2498 h 1456"/>
                <a:gd name="T92" fmla="*/ 1244 w 585"/>
                <a:gd name="T93" fmla="*/ 2373 h 1456"/>
                <a:gd name="T94" fmla="*/ 1075 w 585"/>
                <a:gd name="T95" fmla="*/ 2280 h 1456"/>
                <a:gd name="T96" fmla="*/ 944 w 585"/>
                <a:gd name="T97" fmla="*/ 1968 h 1456"/>
                <a:gd name="T98" fmla="*/ 776 w 585"/>
                <a:gd name="T99" fmla="*/ 1469 h 1456"/>
                <a:gd name="T100" fmla="*/ 474 w 585"/>
                <a:gd name="T101" fmla="*/ 1189 h 1456"/>
                <a:gd name="T102" fmla="*/ 255 w 585"/>
                <a:gd name="T103" fmla="*/ 1219 h 1456"/>
                <a:gd name="T104" fmla="*/ 87 w 585"/>
                <a:gd name="T105" fmla="*/ 1502 h 1456"/>
                <a:gd name="T106" fmla="*/ 0 w 585"/>
                <a:gd name="T107" fmla="*/ 1905 h 1456"/>
                <a:gd name="T108" fmla="*/ 43 w 585"/>
                <a:gd name="T109" fmla="*/ 2342 h 1456"/>
                <a:gd name="T110" fmla="*/ 170 w 585"/>
                <a:gd name="T111" fmla="*/ 2747 h 1456"/>
                <a:gd name="T112" fmla="*/ 343 w 585"/>
                <a:gd name="T113" fmla="*/ 2902 h 1456"/>
                <a:gd name="T114" fmla="*/ 729 w 585"/>
                <a:gd name="T115" fmla="*/ 3029 h 1456"/>
                <a:gd name="T116" fmla="*/ 1673 w 585"/>
                <a:gd name="T117" fmla="*/ 3029 h 1456"/>
                <a:gd name="T118" fmla="*/ 1673 w 585"/>
                <a:gd name="T119" fmla="*/ 1314 h 1456"/>
                <a:gd name="T120" fmla="*/ 1588 w 585"/>
                <a:gd name="T121" fmla="*/ 624 h 1456"/>
                <a:gd name="T122" fmla="*/ 1504 w 585"/>
                <a:gd name="T123" fmla="*/ 342 h 1456"/>
                <a:gd name="T124" fmla="*/ 1376 w 585"/>
                <a:gd name="T125" fmla="*/ 156 h 14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
                <a:gd name="T190" fmla="*/ 0 h 1456"/>
                <a:gd name="T191" fmla="*/ 585 w 585"/>
                <a:gd name="T192" fmla="*/ 1456 h 14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 h="1456">
                  <a:moveTo>
                    <a:pt x="480" y="75"/>
                  </a:moveTo>
                  <a:lnTo>
                    <a:pt x="450" y="45"/>
                  </a:lnTo>
                  <a:lnTo>
                    <a:pt x="420" y="15"/>
                  </a:lnTo>
                  <a:lnTo>
                    <a:pt x="390" y="0"/>
                  </a:lnTo>
                  <a:lnTo>
                    <a:pt x="375" y="0"/>
                  </a:lnTo>
                  <a:lnTo>
                    <a:pt x="345" y="15"/>
                  </a:lnTo>
                  <a:lnTo>
                    <a:pt x="315" y="45"/>
                  </a:lnTo>
                  <a:lnTo>
                    <a:pt x="285" y="90"/>
                  </a:lnTo>
                  <a:lnTo>
                    <a:pt x="255" y="150"/>
                  </a:lnTo>
                  <a:lnTo>
                    <a:pt x="240" y="195"/>
                  </a:lnTo>
                  <a:lnTo>
                    <a:pt x="240" y="240"/>
                  </a:lnTo>
                  <a:lnTo>
                    <a:pt x="225" y="285"/>
                  </a:lnTo>
                  <a:lnTo>
                    <a:pt x="225" y="330"/>
                  </a:lnTo>
                  <a:lnTo>
                    <a:pt x="225" y="436"/>
                  </a:lnTo>
                  <a:lnTo>
                    <a:pt x="240" y="526"/>
                  </a:lnTo>
                  <a:lnTo>
                    <a:pt x="255" y="616"/>
                  </a:lnTo>
                  <a:lnTo>
                    <a:pt x="285" y="691"/>
                  </a:lnTo>
                  <a:lnTo>
                    <a:pt x="315" y="751"/>
                  </a:lnTo>
                  <a:lnTo>
                    <a:pt x="345" y="796"/>
                  </a:lnTo>
                  <a:lnTo>
                    <a:pt x="375" y="826"/>
                  </a:lnTo>
                  <a:lnTo>
                    <a:pt x="405" y="856"/>
                  </a:lnTo>
                  <a:lnTo>
                    <a:pt x="420" y="886"/>
                  </a:lnTo>
                  <a:lnTo>
                    <a:pt x="435" y="931"/>
                  </a:lnTo>
                  <a:lnTo>
                    <a:pt x="450" y="991"/>
                  </a:lnTo>
                  <a:lnTo>
                    <a:pt x="450" y="1036"/>
                  </a:lnTo>
                  <a:lnTo>
                    <a:pt x="450" y="1081"/>
                  </a:lnTo>
                  <a:lnTo>
                    <a:pt x="450" y="1126"/>
                  </a:lnTo>
                  <a:lnTo>
                    <a:pt x="465" y="1111"/>
                  </a:lnTo>
                  <a:lnTo>
                    <a:pt x="480" y="1081"/>
                  </a:lnTo>
                  <a:lnTo>
                    <a:pt x="495" y="1036"/>
                  </a:lnTo>
                  <a:lnTo>
                    <a:pt x="495" y="991"/>
                  </a:lnTo>
                  <a:lnTo>
                    <a:pt x="495" y="931"/>
                  </a:lnTo>
                  <a:lnTo>
                    <a:pt x="480" y="886"/>
                  </a:lnTo>
                  <a:lnTo>
                    <a:pt x="480" y="841"/>
                  </a:lnTo>
                  <a:lnTo>
                    <a:pt x="450" y="811"/>
                  </a:lnTo>
                  <a:lnTo>
                    <a:pt x="465" y="796"/>
                  </a:lnTo>
                  <a:lnTo>
                    <a:pt x="480" y="766"/>
                  </a:lnTo>
                  <a:lnTo>
                    <a:pt x="480" y="736"/>
                  </a:lnTo>
                  <a:lnTo>
                    <a:pt x="480" y="706"/>
                  </a:lnTo>
                  <a:lnTo>
                    <a:pt x="480" y="676"/>
                  </a:lnTo>
                  <a:lnTo>
                    <a:pt x="465" y="646"/>
                  </a:lnTo>
                  <a:lnTo>
                    <a:pt x="450" y="631"/>
                  </a:lnTo>
                  <a:lnTo>
                    <a:pt x="435" y="631"/>
                  </a:lnTo>
                  <a:lnTo>
                    <a:pt x="450" y="601"/>
                  </a:lnTo>
                  <a:lnTo>
                    <a:pt x="450" y="571"/>
                  </a:lnTo>
                  <a:lnTo>
                    <a:pt x="450" y="541"/>
                  </a:lnTo>
                  <a:lnTo>
                    <a:pt x="450" y="496"/>
                  </a:lnTo>
                  <a:lnTo>
                    <a:pt x="450" y="481"/>
                  </a:lnTo>
                  <a:lnTo>
                    <a:pt x="435" y="451"/>
                  </a:lnTo>
                  <a:lnTo>
                    <a:pt x="420" y="436"/>
                  </a:lnTo>
                  <a:lnTo>
                    <a:pt x="405" y="421"/>
                  </a:lnTo>
                  <a:lnTo>
                    <a:pt x="405" y="466"/>
                  </a:lnTo>
                  <a:lnTo>
                    <a:pt x="390" y="511"/>
                  </a:lnTo>
                  <a:lnTo>
                    <a:pt x="390" y="526"/>
                  </a:lnTo>
                  <a:lnTo>
                    <a:pt x="375" y="541"/>
                  </a:lnTo>
                  <a:lnTo>
                    <a:pt x="375" y="556"/>
                  </a:lnTo>
                  <a:lnTo>
                    <a:pt x="360" y="556"/>
                  </a:lnTo>
                  <a:lnTo>
                    <a:pt x="330" y="541"/>
                  </a:lnTo>
                  <a:lnTo>
                    <a:pt x="300" y="511"/>
                  </a:lnTo>
                  <a:lnTo>
                    <a:pt x="300" y="481"/>
                  </a:lnTo>
                  <a:lnTo>
                    <a:pt x="285" y="436"/>
                  </a:lnTo>
                  <a:lnTo>
                    <a:pt x="285" y="406"/>
                  </a:lnTo>
                  <a:lnTo>
                    <a:pt x="285" y="360"/>
                  </a:lnTo>
                  <a:lnTo>
                    <a:pt x="285" y="300"/>
                  </a:lnTo>
                  <a:lnTo>
                    <a:pt x="300" y="255"/>
                  </a:lnTo>
                  <a:lnTo>
                    <a:pt x="315" y="225"/>
                  </a:lnTo>
                  <a:lnTo>
                    <a:pt x="315" y="180"/>
                  </a:lnTo>
                  <a:lnTo>
                    <a:pt x="330" y="165"/>
                  </a:lnTo>
                  <a:lnTo>
                    <a:pt x="345" y="150"/>
                  </a:lnTo>
                  <a:lnTo>
                    <a:pt x="375" y="135"/>
                  </a:lnTo>
                  <a:lnTo>
                    <a:pt x="390" y="135"/>
                  </a:lnTo>
                  <a:lnTo>
                    <a:pt x="405" y="150"/>
                  </a:lnTo>
                  <a:lnTo>
                    <a:pt x="435" y="180"/>
                  </a:lnTo>
                  <a:lnTo>
                    <a:pt x="450" y="225"/>
                  </a:lnTo>
                  <a:lnTo>
                    <a:pt x="480" y="270"/>
                  </a:lnTo>
                  <a:lnTo>
                    <a:pt x="480" y="285"/>
                  </a:lnTo>
                  <a:lnTo>
                    <a:pt x="495" y="300"/>
                  </a:lnTo>
                  <a:lnTo>
                    <a:pt x="495" y="345"/>
                  </a:lnTo>
                  <a:lnTo>
                    <a:pt x="510" y="391"/>
                  </a:lnTo>
                  <a:lnTo>
                    <a:pt x="510" y="451"/>
                  </a:lnTo>
                  <a:lnTo>
                    <a:pt x="510" y="526"/>
                  </a:lnTo>
                  <a:lnTo>
                    <a:pt x="525" y="676"/>
                  </a:lnTo>
                  <a:lnTo>
                    <a:pt x="525" y="841"/>
                  </a:lnTo>
                  <a:lnTo>
                    <a:pt x="525" y="1306"/>
                  </a:lnTo>
                  <a:lnTo>
                    <a:pt x="330" y="1306"/>
                  </a:lnTo>
                  <a:lnTo>
                    <a:pt x="270" y="1306"/>
                  </a:lnTo>
                  <a:lnTo>
                    <a:pt x="210" y="1291"/>
                  </a:lnTo>
                  <a:lnTo>
                    <a:pt x="180" y="1291"/>
                  </a:lnTo>
                  <a:lnTo>
                    <a:pt x="150" y="1276"/>
                  </a:lnTo>
                  <a:lnTo>
                    <a:pt x="135" y="1261"/>
                  </a:lnTo>
                  <a:lnTo>
                    <a:pt x="120" y="1231"/>
                  </a:lnTo>
                  <a:lnTo>
                    <a:pt x="105" y="1216"/>
                  </a:lnTo>
                  <a:lnTo>
                    <a:pt x="90" y="1141"/>
                  </a:lnTo>
                  <a:lnTo>
                    <a:pt x="60" y="1081"/>
                  </a:lnTo>
                  <a:lnTo>
                    <a:pt x="60" y="1036"/>
                  </a:lnTo>
                  <a:lnTo>
                    <a:pt x="60" y="976"/>
                  </a:lnTo>
                  <a:lnTo>
                    <a:pt x="60" y="931"/>
                  </a:lnTo>
                  <a:lnTo>
                    <a:pt x="60" y="886"/>
                  </a:lnTo>
                  <a:lnTo>
                    <a:pt x="60" y="841"/>
                  </a:lnTo>
                  <a:lnTo>
                    <a:pt x="75" y="811"/>
                  </a:lnTo>
                  <a:lnTo>
                    <a:pt x="105" y="751"/>
                  </a:lnTo>
                  <a:lnTo>
                    <a:pt x="120" y="736"/>
                  </a:lnTo>
                  <a:lnTo>
                    <a:pt x="135" y="721"/>
                  </a:lnTo>
                  <a:lnTo>
                    <a:pt x="150" y="721"/>
                  </a:lnTo>
                  <a:lnTo>
                    <a:pt x="180" y="721"/>
                  </a:lnTo>
                  <a:lnTo>
                    <a:pt x="195" y="751"/>
                  </a:lnTo>
                  <a:lnTo>
                    <a:pt x="195" y="766"/>
                  </a:lnTo>
                  <a:lnTo>
                    <a:pt x="210" y="826"/>
                  </a:lnTo>
                  <a:lnTo>
                    <a:pt x="225" y="886"/>
                  </a:lnTo>
                  <a:lnTo>
                    <a:pt x="225" y="916"/>
                  </a:lnTo>
                  <a:lnTo>
                    <a:pt x="210" y="961"/>
                  </a:lnTo>
                  <a:lnTo>
                    <a:pt x="210" y="976"/>
                  </a:lnTo>
                  <a:lnTo>
                    <a:pt x="195" y="991"/>
                  </a:lnTo>
                  <a:lnTo>
                    <a:pt x="180" y="1006"/>
                  </a:lnTo>
                  <a:lnTo>
                    <a:pt x="165" y="1006"/>
                  </a:lnTo>
                  <a:lnTo>
                    <a:pt x="165" y="1051"/>
                  </a:lnTo>
                  <a:lnTo>
                    <a:pt x="180" y="1081"/>
                  </a:lnTo>
                  <a:lnTo>
                    <a:pt x="180" y="1111"/>
                  </a:lnTo>
                  <a:lnTo>
                    <a:pt x="195" y="1126"/>
                  </a:lnTo>
                  <a:lnTo>
                    <a:pt x="210" y="1141"/>
                  </a:lnTo>
                  <a:lnTo>
                    <a:pt x="225" y="1141"/>
                  </a:lnTo>
                  <a:lnTo>
                    <a:pt x="240" y="1126"/>
                  </a:lnTo>
                  <a:lnTo>
                    <a:pt x="255" y="1111"/>
                  </a:lnTo>
                  <a:lnTo>
                    <a:pt x="255" y="1141"/>
                  </a:lnTo>
                  <a:lnTo>
                    <a:pt x="255" y="1171"/>
                  </a:lnTo>
                  <a:lnTo>
                    <a:pt x="270" y="1201"/>
                  </a:lnTo>
                  <a:lnTo>
                    <a:pt x="285" y="1201"/>
                  </a:lnTo>
                  <a:lnTo>
                    <a:pt x="285" y="1216"/>
                  </a:lnTo>
                  <a:lnTo>
                    <a:pt x="300" y="1201"/>
                  </a:lnTo>
                  <a:lnTo>
                    <a:pt x="315" y="1171"/>
                  </a:lnTo>
                  <a:lnTo>
                    <a:pt x="315" y="1141"/>
                  </a:lnTo>
                  <a:lnTo>
                    <a:pt x="330" y="1186"/>
                  </a:lnTo>
                  <a:lnTo>
                    <a:pt x="345" y="1216"/>
                  </a:lnTo>
                  <a:lnTo>
                    <a:pt x="375" y="1231"/>
                  </a:lnTo>
                  <a:lnTo>
                    <a:pt x="390" y="1231"/>
                  </a:lnTo>
                  <a:lnTo>
                    <a:pt x="405" y="1231"/>
                  </a:lnTo>
                  <a:lnTo>
                    <a:pt x="435" y="1201"/>
                  </a:lnTo>
                  <a:lnTo>
                    <a:pt x="450" y="1171"/>
                  </a:lnTo>
                  <a:lnTo>
                    <a:pt x="450" y="1126"/>
                  </a:lnTo>
                  <a:lnTo>
                    <a:pt x="435" y="1141"/>
                  </a:lnTo>
                  <a:lnTo>
                    <a:pt x="405" y="1141"/>
                  </a:lnTo>
                  <a:lnTo>
                    <a:pt x="390" y="1126"/>
                  </a:lnTo>
                  <a:lnTo>
                    <a:pt x="375" y="1096"/>
                  </a:lnTo>
                  <a:lnTo>
                    <a:pt x="360" y="1051"/>
                  </a:lnTo>
                  <a:lnTo>
                    <a:pt x="345" y="1006"/>
                  </a:lnTo>
                  <a:lnTo>
                    <a:pt x="330" y="946"/>
                  </a:lnTo>
                  <a:lnTo>
                    <a:pt x="315" y="886"/>
                  </a:lnTo>
                  <a:lnTo>
                    <a:pt x="300" y="796"/>
                  </a:lnTo>
                  <a:lnTo>
                    <a:pt x="270" y="706"/>
                  </a:lnTo>
                  <a:lnTo>
                    <a:pt x="240" y="646"/>
                  </a:lnTo>
                  <a:lnTo>
                    <a:pt x="210" y="586"/>
                  </a:lnTo>
                  <a:lnTo>
                    <a:pt x="165" y="571"/>
                  </a:lnTo>
                  <a:lnTo>
                    <a:pt x="135" y="571"/>
                  </a:lnTo>
                  <a:lnTo>
                    <a:pt x="105" y="571"/>
                  </a:lnTo>
                  <a:lnTo>
                    <a:pt x="90" y="586"/>
                  </a:lnTo>
                  <a:lnTo>
                    <a:pt x="75" y="616"/>
                  </a:lnTo>
                  <a:lnTo>
                    <a:pt x="60" y="646"/>
                  </a:lnTo>
                  <a:lnTo>
                    <a:pt x="30" y="721"/>
                  </a:lnTo>
                  <a:lnTo>
                    <a:pt x="15" y="781"/>
                  </a:lnTo>
                  <a:lnTo>
                    <a:pt x="0" y="856"/>
                  </a:lnTo>
                  <a:lnTo>
                    <a:pt x="0" y="916"/>
                  </a:lnTo>
                  <a:lnTo>
                    <a:pt x="0" y="991"/>
                  </a:lnTo>
                  <a:lnTo>
                    <a:pt x="0" y="1066"/>
                  </a:lnTo>
                  <a:lnTo>
                    <a:pt x="15" y="1126"/>
                  </a:lnTo>
                  <a:lnTo>
                    <a:pt x="30" y="1201"/>
                  </a:lnTo>
                  <a:lnTo>
                    <a:pt x="45" y="1261"/>
                  </a:lnTo>
                  <a:lnTo>
                    <a:pt x="60" y="1321"/>
                  </a:lnTo>
                  <a:lnTo>
                    <a:pt x="75" y="1336"/>
                  </a:lnTo>
                  <a:lnTo>
                    <a:pt x="90" y="1366"/>
                  </a:lnTo>
                  <a:lnTo>
                    <a:pt x="120" y="1396"/>
                  </a:lnTo>
                  <a:lnTo>
                    <a:pt x="150" y="1426"/>
                  </a:lnTo>
                  <a:lnTo>
                    <a:pt x="180" y="1441"/>
                  </a:lnTo>
                  <a:lnTo>
                    <a:pt x="255" y="1456"/>
                  </a:lnTo>
                  <a:lnTo>
                    <a:pt x="330" y="1456"/>
                  </a:lnTo>
                  <a:lnTo>
                    <a:pt x="585" y="1456"/>
                  </a:lnTo>
                  <a:lnTo>
                    <a:pt x="585" y="826"/>
                  </a:lnTo>
                  <a:lnTo>
                    <a:pt x="585" y="631"/>
                  </a:lnTo>
                  <a:lnTo>
                    <a:pt x="570" y="451"/>
                  </a:lnTo>
                  <a:lnTo>
                    <a:pt x="570" y="375"/>
                  </a:lnTo>
                  <a:lnTo>
                    <a:pt x="555" y="300"/>
                  </a:lnTo>
                  <a:lnTo>
                    <a:pt x="540" y="240"/>
                  </a:lnTo>
                  <a:lnTo>
                    <a:pt x="540" y="195"/>
                  </a:lnTo>
                  <a:lnTo>
                    <a:pt x="525" y="165"/>
                  </a:lnTo>
                  <a:lnTo>
                    <a:pt x="510" y="120"/>
                  </a:lnTo>
                  <a:lnTo>
                    <a:pt x="480" y="75"/>
                  </a:lnTo>
                  <a:close/>
                </a:path>
              </a:pathLst>
            </a:custGeom>
            <a:solidFill>
              <a:srgbClr val="B20065"/>
            </a:solidFill>
            <a:ln w="9525">
              <a:solidFill>
                <a:srgbClr val="0000FF"/>
              </a:solidFill>
              <a:round/>
              <a:headEnd/>
              <a:tailEnd/>
            </a:ln>
          </p:spPr>
          <p:txBody>
            <a:bodyPr/>
            <a:lstStyle/>
            <a:p>
              <a:endParaRPr lang="en-US"/>
            </a:p>
          </p:txBody>
        </p:sp>
        <p:sp>
          <p:nvSpPr>
            <p:cNvPr id="17416" name="Freeform 6">
              <a:extLst>
                <a:ext uri="{FF2B5EF4-FFF2-40B4-BE49-F238E27FC236}">
                  <a16:creationId xmlns:a16="http://schemas.microsoft.com/office/drawing/2014/main" xmlns="" id="{39008574-CB01-4246-A5E5-81790BE9B11D}"/>
                </a:ext>
              </a:extLst>
            </p:cNvPr>
            <p:cNvSpPr>
              <a:spLocks/>
            </p:cNvSpPr>
            <p:nvPr/>
          </p:nvSpPr>
          <p:spPr bwMode="auto">
            <a:xfrm>
              <a:off x="1710" y="14087"/>
              <a:ext cx="697" cy="1645"/>
            </a:xfrm>
            <a:custGeom>
              <a:avLst/>
              <a:gdLst>
                <a:gd name="T0" fmla="*/ 474 w 585"/>
                <a:gd name="T1" fmla="*/ 31 h 1456"/>
                <a:gd name="T2" fmla="*/ 687 w 585"/>
                <a:gd name="T3" fmla="*/ 31 h 1456"/>
                <a:gd name="T4" fmla="*/ 944 w 585"/>
                <a:gd name="T5" fmla="*/ 312 h 1456"/>
                <a:gd name="T6" fmla="*/ 1031 w 585"/>
                <a:gd name="T7" fmla="*/ 592 h 1456"/>
                <a:gd name="T8" fmla="*/ 988 w 585"/>
                <a:gd name="T9" fmla="*/ 1093 h 1456"/>
                <a:gd name="T10" fmla="*/ 776 w 585"/>
                <a:gd name="T11" fmla="*/ 1560 h 1456"/>
                <a:gd name="T12" fmla="*/ 514 w 585"/>
                <a:gd name="T13" fmla="*/ 1781 h 1456"/>
                <a:gd name="T14" fmla="*/ 387 w 585"/>
                <a:gd name="T15" fmla="*/ 2061 h 1456"/>
                <a:gd name="T16" fmla="*/ 387 w 585"/>
                <a:gd name="T17" fmla="*/ 2342 h 1456"/>
                <a:gd name="T18" fmla="*/ 255 w 585"/>
                <a:gd name="T19" fmla="*/ 2155 h 1456"/>
                <a:gd name="T20" fmla="*/ 301 w 585"/>
                <a:gd name="T21" fmla="*/ 1843 h 1456"/>
                <a:gd name="T22" fmla="*/ 343 w 585"/>
                <a:gd name="T23" fmla="*/ 1655 h 1456"/>
                <a:gd name="T24" fmla="*/ 301 w 585"/>
                <a:gd name="T25" fmla="*/ 1469 h 1456"/>
                <a:gd name="T26" fmla="*/ 387 w 585"/>
                <a:gd name="T27" fmla="*/ 1314 h 1456"/>
                <a:gd name="T28" fmla="*/ 387 w 585"/>
                <a:gd name="T29" fmla="*/ 1189 h 1456"/>
                <a:gd name="T30" fmla="*/ 387 w 585"/>
                <a:gd name="T31" fmla="*/ 1000 h 1456"/>
                <a:gd name="T32" fmla="*/ 514 w 585"/>
                <a:gd name="T33" fmla="*/ 877 h 1456"/>
                <a:gd name="T34" fmla="*/ 556 w 585"/>
                <a:gd name="T35" fmla="*/ 1093 h 1456"/>
                <a:gd name="T36" fmla="*/ 643 w 585"/>
                <a:gd name="T37" fmla="*/ 1157 h 1456"/>
                <a:gd name="T38" fmla="*/ 816 w 585"/>
                <a:gd name="T39" fmla="*/ 1000 h 1456"/>
                <a:gd name="T40" fmla="*/ 855 w 585"/>
                <a:gd name="T41" fmla="*/ 750 h 1456"/>
                <a:gd name="T42" fmla="*/ 776 w 585"/>
                <a:gd name="T43" fmla="*/ 468 h 1456"/>
                <a:gd name="T44" fmla="*/ 687 w 585"/>
                <a:gd name="T45" fmla="*/ 312 h 1456"/>
                <a:gd name="T46" fmla="*/ 514 w 585"/>
                <a:gd name="T47" fmla="*/ 312 h 1456"/>
                <a:gd name="T48" fmla="*/ 301 w 585"/>
                <a:gd name="T49" fmla="*/ 563 h 1456"/>
                <a:gd name="T50" fmla="*/ 255 w 585"/>
                <a:gd name="T51" fmla="*/ 719 h 1456"/>
                <a:gd name="T52" fmla="*/ 213 w 585"/>
                <a:gd name="T53" fmla="*/ 1093 h 1456"/>
                <a:gd name="T54" fmla="*/ 170 w 585"/>
                <a:gd name="T55" fmla="*/ 2718 h 1456"/>
                <a:gd name="T56" fmla="*/ 1075 w 585"/>
                <a:gd name="T57" fmla="*/ 2686 h 1456"/>
                <a:gd name="T58" fmla="*/ 1288 w 585"/>
                <a:gd name="T59" fmla="*/ 2623 h 1456"/>
                <a:gd name="T60" fmla="*/ 1460 w 585"/>
                <a:gd name="T61" fmla="*/ 2373 h 1456"/>
                <a:gd name="T62" fmla="*/ 1544 w 585"/>
                <a:gd name="T63" fmla="*/ 2031 h 1456"/>
                <a:gd name="T64" fmla="*/ 1504 w 585"/>
                <a:gd name="T65" fmla="*/ 1748 h 1456"/>
                <a:gd name="T66" fmla="*/ 1328 w 585"/>
                <a:gd name="T67" fmla="*/ 1532 h 1456"/>
                <a:gd name="T68" fmla="*/ 1158 w 585"/>
                <a:gd name="T69" fmla="*/ 1502 h 1456"/>
                <a:gd name="T70" fmla="*/ 1075 w 585"/>
                <a:gd name="T71" fmla="*/ 1718 h 1456"/>
                <a:gd name="T72" fmla="*/ 1075 w 585"/>
                <a:gd name="T73" fmla="*/ 1999 h 1456"/>
                <a:gd name="T74" fmla="*/ 1158 w 585"/>
                <a:gd name="T75" fmla="*/ 2094 h 1456"/>
                <a:gd name="T76" fmla="*/ 1158 w 585"/>
                <a:gd name="T77" fmla="*/ 2246 h 1456"/>
                <a:gd name="T78" fmla="*/ 1075 w 585"/>
                <a:gd name="T79" fmla="*/ 2373 h 1456"/>
                <a:gd name="T80" fmla="*/ 944 w 585"/>
                <a:gd name="T81" fmla="*/ 2310 h 1456"/>
                <a:gd name="T82" fmla="*/ 902 w 585"/>
                <a:gd name="T83" fmla="*/ 2498 h 1456"/>
                <a:gd name="T84" fmla="*/ 816 w 585"/>
                <a:gd name="T85" fmla="*/ 2498 h 1456"/>
                <a:gd name="T86" fmla="*/ 729 w 585"/>
                <a:gd name="T87" fmla="*/ 2468 h 1456"/>
                <a:gd name="T88" fmla="*/ 556 w 585"/>
                <a:gd name="T89" fmla="*/ 2562 h 1456"/>
                <a:gd name="T90" fmla="*/ 430 w 585"/>
                <a:gd name="T91" fmla="*/ 2436 h 1456"/>
                <a:gd name="T92" fmla="*/ 514 w 585"/>
                <a:gd name="T93" fmla="*/ 2373 h 1456"/>
                <a:gd name="T94" fmla="*/ 643 w 585"/>
                <a:gd name="T95" fmla="*/ 2185 h 1456"/>
                <a:gd name="T96" fmla="*/ 776 w 585"/>
                <a:gd name="T97" fmla="*/ 1843 h 1456"/>
                <a:gd name="T98" fmla="*/ 988 w 585"/>
                <a:gd name="T99" fmla="*/ 1344 h 1456"/>
                <a:gd name="T100" fmla="*/ 1288 w 585"/>
                <a:gd name="T101" fmla="*/ 1189 h 1456"/>
                <a:gd name="T102" fmla="*/ 1460 w 585"/>
                <a:gd name="T103" fmla="*/ 1280 h 1456"/>
                <a:gd name="T104" fmla="*/ 1631 w 585"/>
                <a:gd name="T105" fmla="*/ 1622 h 1456"/>
                <a:gd name="T106" fmla="*/ 1673 w 585"/>
                <a:gd name="T107" fmla="*/ 2061 h 1456"/>
                <a:gd name="T108" fmla="*/ 1588 w 585"/>
                <a:gd name="T109" fmla="*/ 2498 h 1456"/>
                <a:gd name="T110" fmla="*/ 1460 w 585"/>
                <a:gd name="T111" fmla="*/ 2777 h 1456"/>
                <a:gd name="T112" fmla="*/ 1244 w 585"/>
                <a:gd name="T113" fmla="*/ 2966 h 1456"/>
                <a:gd name="T114" fmla="*/ 729 w 585"/>
                <a:gd name="T115" fmla="*/ 3029 h 1456"/>
                <a:gd name="T116" fmla="*/ 0 w 585"/>
                <a:gd name="T117" fmla="*/ 1718 h 1456"/>
                <a:gd name="T118" fmla="*/ 43 w 585"/>
                <a:gd name="T119" fmla="*/ 940 h 1456"/>
                <a:gd name="T120" fmla="*/ 129 w 585"/>
                <a:gd name="T121" fmla="*/ 499 h 1456"/>
                <a:gd name="T122" fmla="*/ 301 w 585"/>
                <a:gd name="T123" fmla="*/ 156 h 14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
                <a:gd name="T187" fmla="*/ 0 h 1456"/>
                <a:gd name="T188" fmla="*/ 585 w 585"/>
                <a:gd name="T189" fmla="*/ 1456 h 14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 h="1456">
                  <a:moveTo>
                    <a:pt x="105" y="75"/>
                  </a:moveTo>
                  <a:lnTo>
                    <a:pt x="135" y="45"/>
                  </a:lnTo>
                  <a:lnTo>
                    <a:pt x="165" y="15"/>
                  </a:lnTo>
                  <a:lnTo>
                    <a:pt x="195" y="0"/>
                  </a:lnTo>
                  <a:lnTo>
                    <a:pt x="210" y="0"/>
                  </a:lnTo>
                  <a:lnTo>
                    <a:pt x="240" y="15"/>
                  </a:lnTo>
                  <a:lnTo>
                    <a:pt x="270" y="45"/>
                  </a:lnTo>
                  <a:lnTo>
                    <a:pt x="300" y="90"/>
                  </a:lnTo>
                  <a:lnTo>
                    <a:pt x="330" y="150"/>
                  </a:lnTo>
                  <a:lnTo>
                    <a:pt x="345" y="195"/>
                  </a:lnTo>
                  <a:lnTo>
                    <a:pt x="345" y="240"/>
                  </a:lnTo>
                  <a:lnTo>
                    <a:pt x="360" y="285"/>
                  </a:lnTo>
                  <a:lnTo>
                    <a:pt x="360" y="330"/>
                  </a:lnTo>
                  <a:lnTo>
                    <a:pt x="360" y="436"/>
                  </a:lnTo>
                  <a:lnTo>
                    <a:pt x="345" y="526"/>
                  </a:lnTo>
                  <a:lnTo>
                    <a:pt x="330" y="616"/>
                  </a:lnTo>
                  <a:lnTo>
                    <a:pt x="300" y="691"/>
                  </a:lnTo>
                  <a:lnTo>
                    <a:pt x="270" y="751"/>
                  </a:lnTo>
                  <a:lnTo>
                    <a:pt x="240" y="796"/>
                  </a:lnTo>
                  <a:lnTo>
                    <a:pt x="210" y="826"/>
                  </a:lnTo>
                  <a:lnTo>
                    <a:pt x="180" y="856"/>
                  </a:lnTo>
                  <a:lnTo>
                    <a:pt x="165" y="886"/>
                  </a:lnTo>
                  <a:lnTo>
                    <a:pt x="150" y="931"/>
                  </a:lnTo>
                  <a:lnTo>
                    <a:pt x="135" y="991"/>
                  </a:lnTo>
                  <a:lnTo>
                    <a:pt x="135" y="1036"/>
                  </a:lnTo>
                  <a:lnTo>
                    <a:pt x="135" y="1081"/>
                  </a:lnTo>
                  <a:lnTo>
                    <a:pt x="135" y="1126"/>
                  </a:lnTo>
                  <a:lnTo>
                    <a:pt x="120" y="1111"/>
                  </a:lnTo>
                  <a:lnTo>
                    <a:pt x="105" y="1081"/>
                  </a:lnTo>
                  <a:lnTo>
                    <a:pt x="90" y="1036"/>
                  </a:lnTo>
                  <a:lnTo>
                    <a:pt x="90" y="991"/>
                  </a:lnTo>
                  <a:lnTo>
                    <a:pt x="90" y="931"/>
                  </a:lnTo>
                  <a:lnTo>
                    <a:pt x="105" y="886"/>
                  </a:lnTo>
                  <a:lnTo>
                    <a:pt x="120" y="841"/>
                  </a:lnTo>
                  <a:lnTo>
                    <a:pt x="135" y="811"/>
                  </a:lnTo>
                  <a:lnTo>
                    <a:pt x="120" y="796"/>
                  </a:lnTo>
                  <a:lnTo>
                    <a:pt x="105" y="766"/>
                  </a:lnTo>
                  <a:lnTo>
                    <a:pt x="105" y="736"/>
                  </a:lnTo>
                  <a:lnTo>
                    <a:pt x="105" y="706"/>
                  </a:lnTo>
                  <a:lnTo>
                    <a:pt x="105" y="676"/>
                  </a:lnTo>
                  <a:lnTo>
                    <a:pt x="120" y="646"/>
                  </a:lnTo>
                  <a:lnTo>
                    <a:pt x="135" y="631"/>
                  </a:lnTo>
                  <a:lnTo>
                    <a:pt x="150" y="631"/>
                  </a:lnTo>
                  <a:lnTo>
                    <a:pt x="135" y="601"/>
                  </a:lnTo>
                  <a:lnTo>
                    <a:pt x="135" y="571"/>
                  </a:lnTo>
                  <a:lnTo>
                    <a:pt x="135" y="541"/>
                  </a:lnTo>
                  <a:lnTo>
                    <a:pt x="135" y="496"/>
                  </a:lnTo>
                  <a:lnTo>
                    <a:pt x="135" y="481"/>
                  </a:lnTo>
                  <a:lnTo>
                    <a:pt x="150" y="451"/>
                  </a:lnTo>
                  <a:lnTo>
                    <a:pt x="165" y="436"/>
                  </a:lnTo>
                  <a:lnTo>
                    <a:pt x="180" y="421"/>
                  </a:lnTo>
                  <a:lnTo>
                    <a:pt x="180" y="466"/>
                  </a:lnTo>
                  <a:lnTo>
                    <a:pt x="195" y="511"/>
                  </a:lnTo>
                  <a:lnTo>
                    <a:pt x="195" y="526"/>
                  </a:lnTo>
                  <a:lnTo>
                    <a:pt x="210" y="541"/>
                  </a:lnTo>
                  <a:lnTo>
                    <a:pt x="225" y="556"/>
                  </a:lnTo>
                  <a:lnTo>
                    <a:pt x="255" y="541"/>
                  </a:lnTo>
                  <a:lnTo>
                    <a:pt x="285" y="511"/>
                  </a:lnTo>
                  <a:lnTo>
                    <a:pt x="285" y="481"/>
                  </a:lnTo>
                  <a:lnTo>
                    <a:pt x="300" y="436"/>
                  </a:lnTo>
                  <a:lnTo>
                    <a:pt x="300" y="406"/>
                  </a:lnTo>
                  <a:lnTo>
                    <a:pt x="300" y="360"/>
                  </a:lnTo>
                  <a:lnTo>
                    <a:pt x="300" y="300"/>
                  </a:lnTo>
                  <a:lnTo>
                    <a:pt x="285" y="255"/>
                  </a:lnTo>
                  <a:lnTo>
                    <a:pt x="270" y="225"/>
                  </a:lnTo>
                  <a:lnTo>
                    <a:pt x="270" y="180"/>
                  </a:lnTo>
                  <a:lnTo>
                    <a:pt x="255" y="165"/>
                  </a:lnTo>
                  <a:lnTo>
                    <a:pt x="240" y="150"/>
                  </a:lnTo>
                  <a:lnTo>
                    <a:pt x="210" y="135"/>
                  </a:lnTo>
                  <a:lnTo>
                    <a:pt x="195" y="135"/>
                  </a:lnTo>
                  <a:lnTo>
                    <a:pt x="180" y="150"/>
                  </a:lnTo>
                  <a:lnTo>
                    <a:pt x="150" y="180"/>
                  </a:lnTo>
                  <a:lnTo>
                    <a:pt x="135" y="225"/>
                  </a:lnTo>
                  <a:lnTo>
                    <a:pt x="105" y="270"/>
                  </a:lnTo>
                  <a:lnTo>
                    <a:pt x="105" y="285"/>
                  </a:lnTo>
                  <a:lnTo>
                    <a:pt x="90" y="300"/>
                  </a:lnTo>
                  <a:lnTo>
                    <a:pt x="90" y="345"/>
                  </a:lnTo>
                  <a:lnTo>
                    <a:pt x="75" y="391"/>
                  </a:lnTo>
                  <a:lnTo>
                    <a:pt x="75" y="451"/>
                  </a:lnTo>
                  <a:lnTo>
                    <a:pt x="75" y="526"/>
                  </a:lnTo>
                  <a:lnTo>
                    <a:pt x="60" y="676"/>
                  </a:lnTo>
                  <a:lnTo>
                    <a:pt x="60" y="841"/>
                  </a:lnTo>
                  <a:lnTo>
                    <a:pt x="60" y="1306"/>
                  </a:lnTo>
                  <a:lnTo>
                    <a:pt x="255" y="1306"/>
                  </a:lnTo>
                  <a:lnTo>
                    <a:pt x="315" y="1306"/>
                  </a:lnTo>
                  <a:lnTo>
                    <a:pt x="375" y="1291"/>
                  </a:lnTo>
                  <a:lnTo>
                    <a:pt x="405" y="1291"/>
                  </a:lnTo>
                  <a:lnTo>
                    <a:pt x="435" y="1276"/>
                  </a:lnTo>
                  <a:lnTo>
                    <a:pt x="450" y="1261"/>
                  </a:lnTo>
                  <a:lnTo>
                    <a:pt x="465" y="1231"/>
                  </a:lnTo>
                  <a:lnTo>
                    <a:pt x="480" y="1216"/>
                  </a:lnTo>
                  <a:lnTo>
                    <a:pt x="510" y="1141"/>
                  </a:lnTo>
                  <a:lnTo>
                    <a:pt x="525" y="1081"/>
                  </a:lnTo>
                  <a:lnTo>
                    <a:pt x="525" y="1036"/>
                  </a:lnTo>
                  <a:lnTo>
                    <a:pt x="540" y="976"/>
                  </a:lnTo>
                  <a:lnTo>
                    <a:pt x="540" y="931"/>
                  </a:lnTo>
                  <a:lnTo>
                    <a:pt x="525" y="886"/>
                  </a:lnTo>
                  <a:lnTo>
                    <a:pt x="525" y="841"/>
                  </a:lnTo>
                  <a:lnTo>
                    <a:pt x="510" y="811"/>
                  </a:lnTo>
                  <a:lnTo>
                    <a:pt x="480" y="751"/>
                  </a:lnTo>
                  <a:lnTo>
                    <a:pt x="465" y="736"/>
                  </a:lnTo>
                  <a:lnTo>
                    <a:pt x="450" y="721"/>
                  </a:lnTo>
                  <a:lnTo>
                    <a:pt x="435" y="721"/>
                  </a:lnTo>
                  <a:lnTo>
                    <a:pt x="405" y="721"/>
                  </a:lnTo>
                  <a:lnTo>
                    <a:pt x="405" y="751"/>
                  </a:lnTo>
                  <a:lnTo>
                    <a:pt x="390" y="766"/>
                  </a:lnTo>
                  <a:lnTo>
                    <a:pt x="375" y="826"/>
                  </a:lnTo>
                  <a:lnTo>
                    <a:pt x="360" y="886"/>
                  </a:lnTo>
                  <a:lnTo>
                    <a:pt x="360" y="916"/>
                  </a:lnTo>
                  <a:lnTo>
                    <a:pt x="375" y="961"/>
                  </a:lnTo>
                  <a:lnTo>
                    <a:pt x="375" y="976"/>
                  </a:lnTo>
                  <a:lnTo>
                    <a:pt x="390" y="991"/>
                  </a:lnTo>
                  <a:lnTo>
                    <a:pt x="405" y="1006"/>
                  </a:lnTo>
                  <a:lnTo>
                    <a:pt x="420" y="1006"/>
                  </a:lnTo>
                  <a:lnTo>
                    <a:pt x="420" y="1051"/>
                  </a:lnTo>
                  <a:lnTo>
                    <a:pt x="405" y="1081"/>
                  </a:lnTo>
                  <a:lnTo>
                    <a:pt x="405" y="1111"/>
                  </a:lnTo>
                  <a:lnTo>
                    <a:pt x="390" y="1126"/>
                  </a:lnTo>
                  <a:lnTo>
                    <a:pt x="375" y="1141"/>
                  </a:lnTo>
                  <a:lnTo>
                    <a:pt x="360" y="1141"/>
                  </a:lnTo>
                  <a:lnTo>
                    <a:pt x="345" y="1126"/>
                  </a:lnTo>
                  <a:lnTo>
                    <a:pt x="330" y="1111"/>
                  </a:lnTo>
                  <a:lnTo>
                    <a:pt x="330" y="1141"/>
                  </a:lnTo>
                  <a:lnTo>
                    <a:pt x="330" y="1171"/>
                  </a:lnTo>
                  <a:lnTo>
                    <a:pt x="315" y="1201"/>
                  </a:lnTo>
                  <a:lnTo>
                    <a:pt x="300" y="1201"/>
                  </a:lnTo>
                  <a:lnTo>
                    <a:pt x="300" y="1216"/>
                  </a:lnTo>
                  <a:lnTo>
                    <a:pt x="285" y="1201"/>
                  </a:lnTo>
                  <a:lnTo>
                    <a:pt x="270" y="1171"/>
                  </a:lnTo>
                  <a:lnTo>
                    <a:pt x="270" y="1141"/>
                  </a:lnTo>
                  <a:lnTo>
                    <a:pt x="255" y="1186"/>
                  </a:lnTo>
                  <a:lnTo>
                    <a:pt x="240" y="1216"/>
                  </a:lnTo>
                  <a:lnTo>
                    <a:pt x="210" y="1231"/>
                  </a:lnTo>
                  <a:lnTo>
                    <a:pt x="195" y="1231"/>
                  </a:lnTo>
                  <a:lnTo>
                    <a:pt x="180" y="1231"/>
                  </a:lnTo>
                  <a:lnTo>
                    <a:pt x="165" y="1201"/>
                  </a:lnTo>
                  <a:lnTo>
                    <a:pt x="150" y="1171"/>
                  </a:lnTo>
                  <a:lnTo>
                    <a:pt x="135" y="1126"/>
                  </a:lnTo>
                  <a:lnTo>
                    <a:pt x="150" y="1141"/>
                  </a:lnTo>
                  <a:lnTo>
                    <a:pt x="180" y="1141"/>
                  </a:lnTo>
                  <a:lnTo>
                    <a:pt x="195" y="1126"/>
                  </a:lnTo>
                  <a:lnTo>
                    <a:pt x="210" y="1096"/>
                  </a:lnTo>
                  <a:lnTo>
                    <a:pt x="225" y="1051"/>
                  </a:lnTo>
                  <a:lnTo>
                    <a:pt x="255" y="1006"/>
                  </a:lnTo>
                  <a:lnTo>
                    <a:pt x="255" y="946"/>
                  </a:lnTo>
                  <a:lnTo>
                    <a:pt x="270" y="886"/>
                  </a:lnTo>
                  <a:lnTo>
                    <a:pt x="285" y="796"/>
                  </a:lnTo>
                  <a:lnTo>
                    <a:pt x="315" y="706"/>
                  </a:lnTo>
                  <a:lnTo>
                    <a:pt x="345" y="646"/>
                  </a:lnTo>
                  <a:lnTo>
                    <a:pt x="375" y="586"/>
                  </a:lnTo>
                  <a:lnTo>
                    <a:pt x="420" y="571"/>
                  </a:lnTo>
                  <a:lnTo>
                    <a:pt x="450" y="571"/>
                  </a:lnTo>
                  <a:lnTo>
                    <a:pt x="480" y="571"/>
                  </a:lnTo>
                  <a:lnTo>
                    <a:pt x="495" y="586"/>
                  </a:lnTo>
                  <a:lnTo>
                    <a:pt x="510" y="616"/>
                  </a:lnTo>
                  <a:lnTo>
                    <a:pt x="525" y="646"/>
                  </a:lnTo>
                  <a:lnTo>
                    <a:pt x="555" y="721"/>
                  </a:lnTo>
                  <a:lnTo>
                    <a:pt x="570" y="781"/>
                  </a:lnTo>
                  <a:lnTo>
                    <a:pt x="585" y="856"/>
                  </a:lnTo>
                  <a:lnTo>
                    <a:pt x="585" y="916"/>
                  </a:lnTo>
                  <a:lnTo>
                    <a:pt x="585" y="991"/>
                  </a:lnTo>
                  <a:lnTo>
                    <a:pt x="585" y="1066"/>
                  </a:lnTo>
                  <a:lnTo>
                    <a:pt x="570" y="1126"/>
                  </a:lnTo>
                  <a:lnTo>
                    <a:pt x="555" y="1201"/>
                  </a:lnTo>
                  <a:lnTo>
                    <a:pt x="540" y="1261"/>
                  </a:lnTo>
                  <a:lnTo>
                    <a:pt x="525" y="1321"/>
                  </a:lnTo>
                  <a:lnTo>
                    <a:pt x="510" y="1336"/>
                  </a:lnTo>
                  <a:lnTo>
                    <a:pt x="495" y="1366"/>
                  </a:lnTo>
                  <a:lnTo>
                    <a:pt x="465" y="1396"/>
                  </a:lnTo>
                  <a:lnTo>
                    <a:pt x="435" y="1426"/>
                  </a:lnTo>
                  <a:lnTo>
                    <a:pt x="405" y="1441"/>
                  </a:lnTo>
                  <a:lnTo>
                    <a:pt x="330" y="1456"/>
                  </a:lnTo>
                  <a:lnTo>
                    <a:pt x="255" y="1456"/>
                  </a:lnTo>
                  <a:lnTo>
                    <a:pt x="0" y="1456"/>
                  </a:lnTo>
                  <a:lnTo>
                    <a:pt x="0" y="826"/>
                  </a:lnTo>
                  <a:lnTo>
                    <a:pt x="0" y="631"/>
                  </a:lnTo>
                  <a:lnTo>
                    <a:pt x="15" y="451"/>
                  </a:lnTo>
                  <a:lnTo>
                    <a:pt x="15" y="375"/>
                  </a:lnTo>
                  <a:lnTo>
                    <a:pt x="30" y="300"/>
                  </a:lnTo>
                  <a:lnTo>
                    <a:pt x="45" y="240"/>
                  </a:lnTo>
                  <a:lnTo>
                    <a:pt x="45" y="195"/>
                  </a:lnTo>
                  <a:lnTo>
                    <a:pt x="60" y="165"/>
                  </a:lnTo>
                  <a:lnTo>
                    <a:pt x="105" y="75"/>
                  </a:lnTo>
                  <a:close/>
                </a:path>
              </a:pathLst>
            </a:custGeom>
            <a:solidFill>
              <a:srgbClr val="B20065"/>
            </a:solidFill>
            <a:ln w="9525">
              <a:solidFill>
                <a:srgbClr val="0000FF"/>
              </a:solidFill>
              <a:round/>
              <a:headEnd/>
              <a:tailEnd/>
            </a:ln>
          </p:spPr>
          <p:txBody>
            <a:bodyPr/>
            <a:lstStyle/>
            <a:p>
              <a:endParaRPr lang="en-US"/>
            </a:p>
          </p:txBody>
        </p:sp>
        <p:sp>
          <p:nvSpPr>
            <p:cNvPr id="17417" name="Freeform 7" descr="Wide upward diagonal">
              <a:extLst>
                <a:ext uri="{FF2B5EF4-FFF2-40B4-BE49-F238E27FC236}">
                  <a16:creationId xmlns:a16="http://schemas.microsoft.com/office/drawing/2014/main" xmlns="" id="{8872F908-08DB-4AB0-9FD4-E5AE0AB60AD5}"/>
                </a:ext>
              </a:extLst>
            </p:cNvPr>
            <p:cNvSpPr>
              <a:spLocks/>
            </p:cNvSpPr>
            <p:nvPr/>
          </p:nvSpPr>
          <p:spPr bwMode="auto">
            <a:xfrm>
              <a:off x="6299" y="1287"/>
              <a:ext cx="3963" cy="255"/>
            </a:xfrm>
            <a:custGeom>
              <a:avLst/>
              <a:gdLst>
                <a:gd name="T0" fmla="*/ 9417 w 3327"/>
                <a:gd name="T1" fmla="*/ 478 h 225"/>
                <a:gd name="T2" fmla="*/ 9373 w 3327"/>
                <a:gd name="T3" fmla="*/ 445 h 225"/>
                <a:gd name="T4" fmla="*/ 9291 w 3327"/>
                <a:gd name="T5" fmla="*/ 382 h 225"/>
                <a:gd name="T6" fmla="*/ 9247 w 3327"/>
                <a:gd name="T7" fmla="*/ 349 h 225"/>
                <a:gd name="T8" fmla="*/ 9161 w 3327"/>
                <a:gd name="T9" fmla="*/ 349 h 225"/>
                <a:gd name="T10" fmla="*/ 8993 w 3327"/>
                <a:gd name="T11" fmla="*/ 318 h 225"/>
                <a:gd name="T12" fmla="*/ 8778 w 3327"/>
                <a:gd name="T13" fmla="*/ 286 h 225"/>
                <a:gd name="T14" fmla="*/ 8778 w 3327"/>
                <a:gd name="T15" fmla="*/ 286 h 225"/>
                <a:gd name="T16" fmla="*/ 0 w 3327"/>
                <a:gd name="T17" fmla="*/ 286 h 225"/>
                <a:gd name="T18" fmla="*/ 0 w 3327"/>
                <a:gd name="T19" fmla="*/ 0 h 225"/>
                <a:gd name="T20" fmla="*/ 8818 w 3327"/>
                <a:gd name="T21" fmla="*/ 0 h 225"/>
                <a:gd name="T22" fmla="*/ 9035 w 3327"/>
                <a:gd name="T23" fmla="*/ 0 h 225"/>
                <a:gd name="T24" fmla="*/ 9247 w 3327"/>
                <a:gd name="T25" fmla="*/ 32 h 225"/>
                <a:gd name="T26" fmla="*/ 9333 w 3327"/>
                <a:gd name="T27" fmla="*/ 65 h 225"/>
                <a:gd name="T28" fmla="*/ 9373 w 3327"/>
                <a:gd name="T29" fmla="*/ 96 h 225"/>
                <a:gd name="T30" fmla="*/ 9459 w 3327"/>
                <a:gd name="T31" fmla="*/ 160 h 225"/>
                <a:gd name="T32" fmla="*/ 9503 w 3327"/>
                <a:gd name="T33" fmla="*/ 222 h 225"/>
                <a:gd name="T34" fmla="*/ 9417 w 3327"/>
                <a:gd name="T35" fmla="*/ 478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225"/>
                  </a:moveTo>
                  <a:lnTo>
                    <a:pt x="3282" y="210"/>
                  </a:lnTo>
                  <a:lnTo>
                    <a:pt x="3252" y="180"/>
                  </a:lnTo>
                  <a:lnTo>
                    <a:pt x="3237" y="165"/>
                  </a:lnTo>
                  <a:lnTo>
                    <a:pt x="3208" y="165"/>
                  </a:lnTo>
                  <a:lnTo>
                    <a:pt x="3148" y="150"/>
                  </a:lnTo>
                  <a:lnTo>
                    <a:pt x="3073" y="135"/>
                  </a:lnTo>
                  <a:lnTo>
                    <a:pt x="0" y="135"/>
                  </a:lnTo>
                  <a:lnTo>
                    <a:pt x="0" y="0"/>
                  </a:lnTo>
                  <a:lnTo>
                    <a:pt x="3088" y="0"/>
                  </a:lnTo>
                  <a:lnTo>
                    <a:pt x="3163" y="0"/>
                  </a:lnTo>
                  <a:lnTo>
                    <a:pt x="3237" y="15"/>
                  </a:lnTo>
                  <a:lnTo>
                    <a:pt x="3267" y="30"/>
                  </a:lnTo>
                  <a:lnTo>
                    <a:pt x="3282" y="45"/>
                  </a:lnTo>
                  <a:lnTo>
                    <a:pt x="3312" y="75"/>
                  </a:lnTo>
                  <a:lnTo>
                    <a:pt x="3327" y="105"/>
                  </a:lnTo>
                  <a:lnTo>
                    <a:pt x="3297"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8" name="Freeform 8">
              <a:extLst>
                <a:ext uri="{FF2B5EF4-FFF2-40B4-BE49-F238E27FC236}">
                  <a16:creationId xmlns:a16="http://schemas.microsoft.com/office/drawing/2014/main" xmlns="" id="{E760D34C-68F2-4F61-AE00-3FFBC65BA24E}"/>
                </a:ext>
              </a:extLst>
            </p:cNvPr>
            <p:cNvSpPr>
              <a:spLocks/>
            </p:cNvSpPr>
            <p:nvPr/>
          </p:nvSpPr>
          <p:spPr bwMode="auto">
            <a:xfrm>
              <a:off x="10762" y="2712"/>
              <a:ext cx="107" cy="5781"/>
            </a:xfrm>
            <a:custGeom>
              <a:avLst/>
              <a:gdLst>
                <a:gd name="T0" fmla="*/ 0 w 90"/>
                <a:gd name="T1" fmla="*/ 188 h 5117"/>
                <a:gd name="T2" fmla="*/ 43 w 90"/>
                <a:gd name="T3" fmla="*/ 281 h 5117"/>
                <a:gd name="T4" fmla="*/ 43 w 90"/>
                <a:gd name="T5" fmla="*/ 374 h 5117"/>
                <a:gd name="T6" fmla="*/ 43 w 90"/>
                <a:gd name="T7" fmla="*/ 499 h 5117"/>
                <a:gd name="T8" fmla="*/ 87 w 90"/>
                <a:gd name="T9" fmla="*/ 655 h 5117"/>
                <a:gd name="T10" fmla="*/ 87 w 90"/>
                <a:gd name="T11" fmla="*/ 966 h 5117"/>
                <a:gd name="T12" fmla="*/ 87 w 90"/>
                <a:gd name="T13" fmla="*/ 1309 h 5117"/>
                <a:gd name="T14" fmla="*/ 87 w 90"/>
                <a:gd name="T15" fmla="*/ 1309 h 5117"/>
                <a:gd name="T16" fmla="*/ 87 w 90"/>
                <a:gd name="T17" fmla="*/ 10639 h 5117"/>
                <a:gd name="T18" fmla="*/ 254 w 90"/>
                <a:gd name="T19" fmla="*/ 10639 h 5117"/>
                <a:gd name="T20" fmla="*/ 254 w 90"/>
                <a:gd name="T21" fmla="*/ 1279 h 5117"/>
                <a:gd name="T22" fmla="*/ 254 w 90"/>
                <a:gd name="T23" fmla="*/ 1279 h 5117"/>
                <a:gd name="T24" fmla="*/ 254 w 90"/>
                <a:gd name="T25" fmla="*/ 904 h 5117"/>
                <a:gd name="T26" fmla="*/ 254 w 90"/>
                <a:gd name="T27" fmla="*/ 530 h 5117"/>
                <a:gd name="T28" fmla="*/ 212 w 90"/>
                <a:gd name="T29" fmla="*/ 374 h 5117"/>
                <a:gd name="T30" fmla="*/ 212 w 90"/>
                <a:gd name="T31" fmla="*/ 218 h 5117"/>
                <a:gd name="T32" fmla="*/ 168 w 90"/>
                <a:gd name="T33" fmla="*/ 96 h 5117"/>
                <a:gd name="T34" fmla="*/ 127 w 90"/>
                <a:gd name="T35" fmla="*/ 0 h 5117"/>
                <a:gd name="T36" fmla="*/ 87 w 90"/>
                <a:gd name="T37" fmla="*/ 96 h 5117"/>
                <a:gd name="T38" fmla="*/ 0 w 90"/>
                <a:gd name="T39" fmla="*/ 188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0" y="90"/>
                  </a:moveTo>
                  <a:lnTo>
                    <a:pt x="15" y="135"/>
                  </a:lnTo>
                  <a:lnTo>
                    <a:pt x="15" y="180"/>
                  </a:lnTo>
                  <a:lnTo>
                    <a:pt x="15" y="240"/>
                  </a:lnTo>
                  <a:lnTo>
                    <a:pt x="30" y="315"/>
                  </a:lnTo>
                  <a:lnTo>
                    <a:pt x="30" y="465"/>
                  </a:lnTo>
                  <a:lnTo>
                    <a:pt x="30" y="630"/>
                  </a:lnTo>
                  <a:lnTo>
                    <a:pt x="30" y="5117"/>
                  </a:lnTo>
                  <a:lnTo>
                    <a:pt x="90" y="5117"/>
                  </a:lnTo>
                  <a:lnTo>
                    <a:pt x="90" y="615"/>
                  </a:lnTo>
                  <a:lnTo>
                    <a:pt x="90" y="435"/>
                  </a:lnTo>
                  <a:lnTo>
                    <a:pt x="90" y="255"/>
                  </a:lnTo>
                  <a:lnTo>
                    <a:pt x="75" y="180"/>
                  </a:lnTo>
                  <a:lnTo>
                    <a:pt x="75" y="105"/>
                  </a:lnTo>
                  <a:lnTo>
                    <a:pt x="60" y="45"/>
                  </a:lnTo>
                  <a:lnTo>
                    <a:pt x="45" y="0"/>
                  </a:lnTo>
                  <a:lnTo>
                    <a:pt x="30" y="45"/>
                  </a:lnTo>
                  <a:lnTo>
                    <a:pt x="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19" name="Freeform 9" descr="Wide upward diagonal">
              <a:extLst>
                <a:ext uri="{FF2B5EF4-FFF2-40B4-BE49-F238E27FC236}">
                  <a16:creationId xmlns:a16="http://schemas.microsoft.com/office/drawing/2014/main" xmlns="" id="{AFB39546-0DFB-4C91-9974-6629A4D63F56}"/>
                </a:ext>
              </a:extLst>
            </p:cNvPr>
            <p:cNvSpPr>
              <a:spLocks/>
            </p:cNvSpPr>
            <p:nvPr/>
          </p:nvSpPr>
          <p:spPr bwMode="auto">
            <a:xfrm>
              <a:off x="2335" y="1287"/>
              <a:ext cx="3964" cy="255"/>
            </a:xfrm>
            <a:custGeom>
              <a:avLst/>
              <a:gdLst>
                <a:gd name="T0" fmla="*/ 87 w 3327"/>
                <a:gd name="T1" fmla="*/ 478 h 225"/>
                <a:gd name="T2" fmla="*/ 129 w 3327"/>
                <a:gd name="T3" fmla="*/ 445 h 225"/>
                <a:gd name="T4" fmla="*/ 213 w 3327"/>
                <a:gd name="T5" fmla="*/ 382 h 225"/>
                <a:gd name="T6" fmla="*/ 255 w 3327"/>
                <a:gd name="T7" fmla="*/ 349 h 225"/>
                <a:gd name="T8" fmla="*/ 340 w 3327"/>
                <a:gd name="T9" fmla="*/ 349 h 225"/>
                <a:gd name="T10" fmla="*/ 512 w 3327"/>
                <a:gd name="T11" fmla="*/ 318 h 225"/>
                <a:gd name="T12" fmla="*/ 727 w 3327"/>
                <a:gd name="T13" fmla="*/ 286 h 225"/>
                <a:gd name="T14" fmla="*/ 727 w 3327"/>
                <a:gd name="T15" fmla="*/ 286 h 225"/>
                <a:gd name="T16" fmla="*/ 9517 w 3327"/>
                <a:gd name="T17" fmla="*/ 286 h 225"/>
                <a:gd name="T18" fmla="*/ 9517 w 3327"/>
                <a:gd name="T19" fmla="*/ 0 h 225"/>
                <a:gd name="T20" fmla="*/ 685 w 3327"/>
                <a:gd name="T21" fmla="*/ 0 h 225"/>
                <a:gd name="T22" fmla="*/ 467 w 3327"/>
                <a:gd name="T23" fmla="*/ 0 h 225"/>
                <a:gd name="T24" fmla="*/ 301 w 3327"/>
                <a:gd name="T25" fmla="*/ 32 h 225"/>
                <a:gd name="T26" fmla="*/ 170 w 3327"/>
                <a:gd name="T27" fmla="*/ 65 h 225"/>
                <a:gd name="T28" fmla="*/ 129 w 3327"/>
                <a:gd name="T29" fmla="*/ 96 h 225"/>
                <a:gd name="T30" fmla="*/ 43 w 3327"/>
                <a:gd name="T31" fmla="*/ 160 h 225"/>
                <a:gd name="T32" fmla="*/ 0 w 3327"/>
                <a:gd name="T33" fmla="*/ 222 h 225"/>
                <a:gd name="T34" fmla="*/ 43 w 3327"/>
                <a:gd name="T35" fmla="*/ 349 h 225"/>
                <a:gd name="T36" fmla="*/ 87 w 3327"/>
                <a:gd name="T37" fmla="*/ 478 h 2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27"/>
                <a:gd name="T58" fmla="*/ 0 h 225"/>
                <a:gd name="T59" fmla="*/ 3327 w 3327"/>
                <a:gd name="T60" fmla="*/ 225 h 2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27" h="225">
                  <a:moveTo>
                    <a:pt x="30" y="225"/>
                  </a:moveTo>
                  <a:lnTo>
                    <a:pt x="45" y="210"/>
                  </a:lnTo>
                  <a:lnTo>
                    <a:pt x="75" y="180"/>
                  </a:lnTo>
                  <a:lnTo>
                    <a:pt x="90" y="165"/>
                  </a:lnTo>
                  <a:lnTo>
                    <a:pt x="119" y="165"/>
                  </a:lnTo>
                  <a:lnTo>
                    <a:pt x="179" y="150"/>
                  </a:lnTo>
                  <a:lnTo>
                    <a:pt x="254" y="135"/>
                  </a:lnTo>
                  <a:lnTo>
                    <a:pt x="3327" y="135"/>
                  </a:lnTo>
                  <a:lnTo>
                    <a:pt x="3327" y="0"/>
                  </a:lnTo>
                  <a:lnTo>
                    <a:pt x="239" y="0"/>
                  </a:lnTo>
                  <a:lnTo>
                    <a:pt x="164" y="0"/>
                  </a:lnTo>
                  <a:lnTo>
                    <a:pt x="105" y="15"/>
                  </a:lnTo>
                  <a:lnTo>
                    <a:pt x="60" y="30"/>
                  </a:lnTo>
                  <a:lnTo>
                    <a:pt x="45" y="45"/>
                  </a:lnTo>
                  <a:lnTo>
                    <a:pt x="15" y="75"/>
                  </a:lnTo>
                  <a:lnTo>
                    <a:pt x="0" y="105"/>
                  </a:lnTo>
                  <a:lnTo>
                    <a:pt x="15" y="165"/>
                  </a:lnTo>
                  <a:lnTo>
                    <a:pt x="30" y="225"/>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0" name="Freeform 10">
              <a:extLst>
                <a:ext uri="{FF2B5EF4-FFF2-40B4-BE49-F238E27FC236}">
                  <a16:creationId xmlns:a16="http://schemas.microsoft.com/office/drawing/2014/main" xmlns="" id="{55BEB270-5BAA-4E3B-A254-0080FC086271}"/>
                </a:ext>
              </a:extLst>
            </p:cNvPr>
            <p:cNvSpPr>
              <a:spLocks/>
            </p:cNvSpPr>
            <p:nvPr/>
          </p:nvSpPr>
          <p:spPr bwMode="auto">
            <a:xfrm>
              <a:off x="1728" y="2712"/>
              <a:ext cx="107" cy="5781"/>
            </a:xfrm>
            <a:custGeom>
              <a:avLst/>
              <a:gdLst>
                <a:gd name="T0" fmla="*/ 254 w 90"/>
                <a:gd name="T1" fmla="*/ 188 h 5117"/>
                <a:gd name="T2" fmla="*/ 212 w 90"/>
                <a:gd name="T3" fmla="*/ 281 h 5117"/>
                <a:gd name="T4" fmla="*/ 212 w 90"/>
                <a:gd name="T5" fmla="*/ 374 h 5117"/>
                <a:gd name="T6" fmla="*/ 212 w 90"/>
                <a:gd name="T7" fmla="*/ 499 h 5117"/>
                <a:gd name="T8" fmla="*/ 168 w 90"/>
                <a:gd name="T9" fmla="*/ 655 h 5117"/>
                <a:gd name="T10" fmla="*/ 168 w 90"/>
                <a:gd name="T11" fmla="*/ 966 h 5117"/>
                <a:gd name="T12" fmla="*/ 168 w 90"/>
                <a:gd name="T13" fmla="*/ 1309 h 5117"/>
                <a:gd name="T14" fmla="*/ 168 w 90"/>
                <a:gd name="T15" fmla="*/ 10639 h 5117"/>
                <a:gd name="T16" fmla="*/ 0 w 90"/>
                <a:gd name="T17" fmla="*/ 10639 h 5117"/>
                <a:gd name="T18" fmla="*/ 0 w 90"/>
                <a:gd name="T19" fmla="*/ 1279 h 5117"/>
                <a:gd name="T20" fmla="*/ 0 w 90"/>
                <a:gd name="T21" fmla="*/ 1279 h 5117"/>
                <a:gd name="T22" fmla="*/ 0 w 90"/>
                <a:gd name="T23" fmla="*/ 904 h 5117"/>
                <a:gd name="T24" fmla="*/ 43 w 90"/>
                <a:gd name="T25" fmla="*/ 530 h 5117"/>
                <a:gd name="T26" fmla="*/ 43 w 90"/>
                <a:gd name="T27" fmla="*/ 374 h 5117"/>
                <a:gd name="T28" fmla="*/ 87 w 90"/>
                <a:gd name="T29" fmla="*/ 218 h 5117"/>
                <a:gd name="T30" fmla="*/ 87 w 90"/>
                <a:gd name="T31" fmla="*/ 96 h 5117"/>
                <a:gd name="T32" fmla="*/ 127 w 90"/>
                <a:gd name="T33" fmla="*/ 0 h 5117"/>
                <a:gd name="T34" fmla="*/ 212 w 90"/>
                <a:gd name="T35" fmla="*/ 96 h 5117"/>
                <a:gd name="T36" fmla="*/ 254 w 90"/>
                <a:gd name="T37" fmla="*/ 188 h 5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0"/>
                <a:gd name="T58" fmla="*/ 0 h 5117"/>
                <a:gd name="T59" fmla="*/ 90 w 90"/>
                <a:gd name="T60" fmla="*/ 5117 h 5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0" h="5117">
                  <a:moveTo>
                    <a:pt x="90" y="90"/>
                  </a:moveTo>
                  <a:lnTo>
                    <a:pt x="75" y="135"/>
                  </a:lnTo>
                  <a:lnTo>
                    <a:pt x="75" y="180"/>
                  </a:lnTo>
                  <a:lnTo>
                    <a:pt x="75" y="240"/>
                  </a:lnTo>
                  <a:lnTo>
                    <a:pt x="60" y="315"/>
                  </a:lnTo>
                  <a:lnTo>
                    <a:pt x="60" y="465"/>
                  </a:lnTo>
                  <a:lnTo>
                    <a:pt x="60" y="630"/>
                  </a:lnTo>
                  <a:lnTo>
                    <a:pt x="60" y="5117"/>
                  </a:lnTo>
                  <a:lnTo>
                    <a:pt x="0" y="5117"/>
                  </a:lnTo>
                  <a:lnTo>
                    <a:pt x="0" y="615"/>
                  </a:lnTo>
                  <a:lnTo>
                    <a:pt x="0" y="435"/>
                  </a:lnTo>
                  <a:lnTo>
                    <a:pt x="15" y="255"/>
                  </a:lnTo>
                  <a:lnTo>
                    <a:pt x="15" y="180"/>
                  </a:lnTo>
                  <a:lnTo>
                    <a:pt x="30" y="105"/>
                  </a:lnTo>
                  <a:lnTo>
                    <a:pt x="30" y="45"/>
                  </a:lnTo>
                  <a:lnTo>
                    <a:pt x="45" y="0"/>
                  </a:lnTo>
                  <a:lnTo>
                    <a:pt x="75" y="45"/>
                  </a:lnTo>
                  <a:lnTo>
                    <a:pt x="90" y="90"/>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1" name="Freeform 11" descr="Wide upward diagonal">
              <a:extLst>
                <a:ext uri="{FF2B5EF4-FFF2-40B4-BE49-F238E27FC236}">
                  <a16:creationId xmlns:a16="http://schemas.microsoft.com/office/drawing/2014/main" xmlns="" id="{2DFF20D8-8C9B-4E2F-8F20-8F75161A5CC9}"/>
                </a:ext>
              </a:extLst>
            </p:cNvPr>
            <p:cNvSpPr>
              <a:spLocks/>
            </p:cNvSpPr>
            <p:nvPr/>
          </p:nvSpPr>
          <p:spPr bwMode="auto">
            <a:xfrm>
              <a:off x="6299" y="15444"/>
              <a:ext cx="3963" cy="255"/>
            </a:xfrm>
            <a:custGeom>
              <a:avLst/>
              <a:gdLst>
                <a:gd name="T0" fmla="*/ 9417 w 3327"/>
                <a:gd name="T1" fmla="*/ 0 h 225"/>
                <a:gd name="T2" fmla="*/ 9373 w 3327"/>
                <a:gd name="T3" fmla="*/ 65 h 225"/>
                <a:gd name="T4" fmla="*/ 9291 w 3327"/>
                <a:gd name="T5" fmla="*/ 96 h 225"/>
                <a:gd name="T6" fmla="*/ 9247 w 3327"/>
                <a:gd name="T7" fmla="*/ 127 h 225"/>
                <a:gd name="T8" fmla="*/ 9161 w 3327"/>
                <a:gd name="T9" fmla="*/ 160 h 225"/>
                <a:gd name="T10" fmla="*/ 8993 w 3327"/>
                <a:gd name="T11" fmla="*/ 190 h 225"/>
                <a:gd name="T12" fmla="*/ 8778 w 3327"/>
                <a:gd name="T13" fmla="*/ 190 h 225"/>
                <a:gd name="T14" fmla="*/ 8778 w 3327"/>
                <a:gd name="T15" fmla="*/ 190 h 225"/>
                <a:gd name="T16" fmla="*/ 0 w 3327"/>
                <a:gd name="T17" fmla="*/ 190 h 225"/>
                <a:gd name="T18" fmla="*/ 0 w 3327"/>
                <a:gd name="T19" fmla="*/ 478 h 225"/>
                <a:gd name="T20" fmla="*/ 9035 w 3327"/>
                <a:gd name="T21" fmla="*/ 478 h 225"/>
                <a:gd name="T22" fmla="*/ 9247 w 3327"/>
                <a:gd name="T23" fmla="*/ 445 h 225"/>
                <a:gd name="T24" fmla="*/ 9333 w 3327"/>
                <a:gd name="T25" fmla="*/ 413 h 225"/>
                <a:gd name="T26" fmla="*/ 9373 w 3327"/>
                <a:gd name="T27" fmla="*/ 382 h 225"/>
                <a:gd name="T28" fmla="*/ 9459 w 3327"/>
                <a:gd name="T29" fmla="*/ 318 h 225"/>
                <a:gd name="T30" fmla="*/ 9503 w 3327"/>
                <a:gd name="T31" fmla="*/ 254 h 225"/>
                <a:gd name="T32" fmla="*/ 9459 w 3327"/>
                <a:gd name="T33" fmla="*/ 127 h 225"/>
                <a:gd name="T34" fmla="*/ 941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297" y="0"/>
                  </a:moveTo>
                  <a:lnTo>
                    <a:pt x="3282" y="30"/>
                  </a:lnTo>
                  <a:lnTo>
                    <a:pt x="3252" y="45"/>
                  </a:lnTo>
                  <a:lnTo>
                    <a:pt x="3237" y="60"/>
                  </a:lnTo>
                  <a:lnTo>
                    <a:pt x="3208" y="75"/>
                  </a:lnTo>
                  <a:lnTo>
                    <a:pt x="3148" y="90"/>
                  </a:lnTo>
                  <a:lnTo>
                    <a:pt x="3073" y="90"/>
                  </a:lnTo>
                  <a:lnTo>
                    <a:pt x="0" y="90"/>
                  </a:lnTo>
                  <a:lnTo>
                    <a:pt x="0" y="225"/>
                  </a:lnTo>
                  <a:lnTo>
                    <a:pt x="3163" y="225"/>
                  </a:lnTo>
                  <a:lnTo>
                    <a:pt x="3237" y="210"/>
                  </a:lnTo>
                  <a:lnTo>
                    <a:pt x="3267" y="195"/>
                  </a:lnTo>
                  <a:lnTo>
                    <a:pt x="3282" y="180"/>
                  </a:lnTo>
                  <a:lnTo>
                    <a:pt x="3312" y="150"/>
                  </a:lnTo>
                  <a:lnTo>
                    <a:pt x="3327" y="120"/>
                  </a:lnTo>
                  <a:lnTo>
                    <a:pt x="3312" y="60"/>
                  </a:lnTo>
                  <a:lnTo>
                    <a:pt x="3297"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2" name="Freeform 12">
              <a:extLst>
                <a:ext uri="{FF2B5EF4-FFF2-40B4-BE49-F238E27FC236}">
                  <a16:creationId xmlns:a16="http://schemas.microsoft.com/office/drawing/2014/main" xmlns="" id="{D0BB300A-9778-428B-B22D-542C4805A05D}"/>
                </a:ext>
              </a:extLst>
            </p:cNvPr>
            <p:cNvSpPr>
              <a:spLocks/>
            </p:cNvSpPr>
            <p:nvPr/>
          </p:nvSpPr>
          <p:spPr bwMode="auto">
            <a:xfrm>
              <a:off x="10762" y="8493"/>
              <a:ext cx="107" cy="5781"/>
            </a:xfrm>
            <a:custGeom>
              <a:avLst/>
              <a:gdLst>
                <a:gd name="T0" fmla="*/ 0 w 90"/>
                <a:gd name="T1" fmla="*/ 10454 h 5117"/>
                <a:gd name="T2" fmla="*/ 43 w 90"/>
                <a:gd name="T3" fmla="*/ 10390 h 5117"/>
                <a:gd name="T4" fmla="*/ 43 w 90"/>
                <a:gd name="T5" fmla="*/ 10267 h 5117"/>
                <a:gd name="T6" fmla="*/ 43 w 90"/>
                <a:gd name="T7" fmla="*/ 10142 h 5117"/>
                <a:gd name="T8" fmla="*/ 87 w 90"/>
                <a:gd name="T9" fmla="*/ 10015 h 5117"/>
                <a:gd name="T10" fmla="*/ 87 w 90"/>
                <a:gd name="T11" fmla="*/ 9675 h 5117"/>
                <a:gd name="T12" fmla="*/ 87 w 90"/>
                <a:gd name="T13" fmla="*/ 9331 h 5117"/>
                <a:gd name="T14" fmla="*/ 87 w 90"/>
                <a:gd name="T15" fmla="*/ 9331 h 5117"/>
                <a:gd name="T16" fmla="*/ 87 w 90"/>
                <a:gd name="T17" fmla="*/ 0 h 5117"/>
                <a:gd name="T18" fmla="*/ 254 w 90"/>
                <a:gd name="T19" fmla="*/ 0 h 5117"/>
                <a:gd name="T20" fmla="*/ 254 w 90"/>
                <a:gd name="T21" fmla="*/ 9361 h 5117"/>
                <a:gd name="T22" fmla="*/ 254 w 90"/>
                <a:gd name="T23" fmla="*/ 9361 h 5117"/>
                <a:gd name="T24" fmla="*/ 254 w 90"/>
                <a:gd name="T25" fmla="*/ 9767 h 5117"/>
                <a:gd name="T26" fmla="*/ 254 w 90"/>
                <a:gd name="T27" fmla="*/ 10110 h 5117"/>
                <a:gd name="T28" fmla="*/ 212 w 90"/>
                <a:gd name="T29" fmla="*/ 10298 h 5117"/>
                <a:gd name="T30" fmla="*/ 212 w 90"/>
                <a:gd name="T31" fmla="*/ 10422 h 5117"/>
                <a:gd name="T32" fmla="*/ 168 w 90"/>
                <a:gd name="T33" fmla="*/ 10546 h 5117"/>
                <a:gd name="T34" fmla="*/ 127 w 90"/>
                <a:gd name="T35" fmla="*/ 10639 h 5117"/>
                <a:gd name="T36" fmla="*/ 87 w 90"/>
                <a:gd name="T37" fmla="*/ 10546 h 5117"/>
                <a:gd name="T38" fmla="*/ 0 w 90"/>
                <a:gd name="T39" fmla="*/ 10454 h 5117"/>
                <a:gd name="T40" fmla="*/ 0 w 90"/>
                <a:gd name="T41" fmla="*/ 10454 h 5117"/>
                <a:gd name="T42" fmla="*/ 0 w 90"/>
                <a:gd name="T43" fmla="*/ 10454 h 51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5117"/>
                <a:gd name="T68" fmla="*/ 90 w 90"/>
                <a:gd name="T69" fmla="*/ 5117 h 51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5117">
                  <a:moveTo>
                    <a:pt x="0" y="5027"/>
                  </a:moveTo>
                  <a:lnTo>
                    <a:pt x="15" y="4997"/>
                  </a:lnTo>
                  <a:lnTo>
                    <a:pt x="15" y="4937"/>
                  </a:lnTo>
                  <a:lnTo>
                    <a:pt x="15" y="4877"/>
                  </a:lnTo>
                  <a:lnTo>
                    <a:pt x="30" y="4817"/>
                  </a:lnTo>
                  <a:lnTo>
                    <a:pt x="30" y="4652"/>
                  </a:lnTo>
                  <a:lnTo>
                    <a:pt x="30" y="4487"/>
                  </a:lnTo>
                  <a:lnTo>
                    <a:pt x="30" y="0"/>
                  </a:lnTo>
                  <a:lnTo>
                    <a:pt x="90" y="0"/>
                  </a:lnTo>
                  <a:lnTo>
                    <a:pt x="90" y="4502"/>
                  </a:lnTo>
                  <a:lnTo>
                    <a:pt x="90" y="4697"/>
                  </a:lnTo>
                  <a:lnTo>
                    <a:pt x="90" y="4862"/>
                  </a:lnTo>
                  <a:lnTo>
                    <a:pt x="75" y="4952"/>
                  </a:lnTo>
                  <a:lnTo>
                    <a:pt x="75" y="5012"/>
                  </a:lnTo>
                  <a:lnTo>
                    <a:pt x="60" y="5072"/>
                  </a:lnTo>
                  <a:lnTo>
                    <a:pt x="45" y="5117"/>
                  </a:lnTo>
                  <a:lnTo>
                    <a:pt x="30" y="5072"/>
                  </a:lnTo>
                  <a:lnTo>
                    <a:pt x="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3" name="Freeform 13" descr="Wide upward diagonal">
              <a:extLst>
                <a:ext uri="{FF2B5EF4-FFF2-40B4-BE49-F238E27FC236}">
                  <a16:creationId xmlns:a16="http://schemas.microsoft.com/office/drawing/2014/main" xmlns="" id="{8E2CB1B2-B376-44BC-8031-A319625BC8D2}"/>
                </a:ext>
              </a:extLst>
            </p:cNvPr>
            <p:cNvSpPr>
              <a:spLocks/>
            </p:cNvSpPr>
            <p:nvPr/>
          </p:nvSpPr>
          <p:spPr bwMode="auto">
            <a:xfrm>
              <a:off x="2335" y="15444"/>
              <a:ext cx="3964" cy="255"/>
            </a:xfrm>
            <a:custGeom>
              <a:avLst/>
              <a:gdLst>
                <a:gd name="T0" fmla="*/ 87 w 3327"/>
                <a:gd name="T1" fmla="*/ 0 h 225"/>
                <a:gd name="T2" fmla="*/ 129 w 3327"/>
                <a:gd name="T3" fmla="*/ 65 h 225"/>
                <a:gd name="T4" fmla="*/ 213 w 3327"/>
                <a:gd name="T5" fmla="*/ 96 h 225"/>
                <a:gd name="T6" fmla="*/ 255 w 3327"/>
                <a:gd name="T7" fmla="*/ 127 h 225"/>
                <a:gd name="T8" fmla="*/ 340 w 3327"/>
                <a:gd name="T9" fmla="*/ 160 h 225"/>
                <a:gd name="T10" fmla="*/ 512 w 3327"/>
                <a:gd name="T11" fmla="*/ 190 h 225"/>
                <a:gd name="T12" fmla="*/ 727 w 3327"/>
                <a:gd name="T13" fmla="*/ 190 h 225"/>
                <a:gd name="T14" fmla="*/ 727 w 3327"/>
                <a:gd name="T15" fmla="*/ 190 h 225"/>
                <a:gd name="T16" fmla="*/ 9517 w 3327"/>
                <a:gd name="T17" fmla="*/ 190 h 225"/>
                <a:gd name="T18" fmla="*/ 9517 w 3327"/>
                <a:gd name="T19" fmla="*/ 478 h 225"/>
                <a:gd name="T20" fmla="*/ 467 w 3327"/>
                <a:gd name="T21" fmla="*/ 478 h 225"/>
                <a:gd name="T22" fmla="*/ 301 w 3327"/>
                <a:gd name="T23" fmla="*/ 445 h 225"/>
                <a:gd name="T24" fmla="*/ 170 w 3327"/>
                <a:gd name="T25" fmla="*/ 413 h 225"/>
                <a:gd name="T26" fmla="*/ 129 w 3327"/>
                <a:gd name="T27" fmla="*/ 382 h 225"/>
                <a:gd name="T28" fmla="*/ 43 w 3327"/>
                <a:gd name="T29" fmla="*/ 318 h 225"/>
                <a:gd name="T30" fmla="*/ 0 w 3327"/>
                <a:gd name="T31" fmla="*/ 254 h 225"/>
                <a:gd name="T32" fmla="*/ 43 w 3327"/>
                <a:gd name="T33" fmla="*/ 127 h 225"/>
                <a:gd name="T34" fmla="*/ 87 w 3327"/>
                <a:gd name="T35" fmla="*/ 0 h 2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7"/>
                <a:gd name="T55" fmla="*/ 0 h 225"/>
                <a:gd name="T56" fmla="*/ 3327 w 3327"/>
                <a:gd name="T57" fmla="*/ 225 h 2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7" h="225">
                  <a:moveTo>
                    <a:pt x="30" y="0"/>
                  </a:moveTo>
                  <a:lnTo>
                    <a:pt x="45" y="30"/>
                  </a:lnTo>
                  <a:lnTo>
                    <a:pt x="75" y="45"/>
                  </a:lnTo>
                  <a:lnTo>
                    <a:pt x="90" y="60"/>
                  </a:lnTo>
                  <a:lnTo>
                    <a:pt x="119" y="75"/>
                  </a:lnTo>
                  <a:lnTo>
                    <a:pt x="179" y="90"/>
                  </a:lnTo>
                  <a:lnTo>
                    <a:pt x="254" y="90"/>
                  </a:lnTo>
                  <a:lnTo>
                    <a:pt x="3327" y="90"/>
                  </a:lnTo>
                  <a:lnTo>
                    <a:pt x="3327" y="225"/>
                  </a:lnTo>
                  <a:lnTo>
                    <a:pt x="164" y="225"/>
                  </a:lnTo>
                  <a:lnTo>
                    <a:pt x="105" y="210"/>
                  </a:lnTo>
                  <a:lnTo>
                    <a:pt x="60" y="195"/>
                  </a:lnTo>
                  <a:lnTo>
                    <a:pt x="45" y="180"/>
                  </a:lnTo>
                  <a:lnTo>
                    <a:pt x="15" y="150"/>
                  </a:lnTo>
                  <a:lnTo>
                    <a:pt x="0" y="120"/>
                  </a:lnTo>
                  <a:lnTo>
                    <a:pt x="15" y="60"/>
                  </a:lnTo>
                  <a:lnTo>
                    <a:pt x="30" y="0"/>
                  </a:lnTo>
                  <a:close/>
                </a:path>
              </a:pathLst>
            </a:custGeom>
            <a:pattFill prst="wdUpDiag">
              <a:fgClr>
                <a:srgbClr val="0000FF"/>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4" name="Freeform 14">
              <a:extLst>
                <a:ext uri="{FF2B5EF4-FFF2-40B4-BE49-F238E27FC236}">
                  <a16:creationId xmlns:a16="http://schemas.microsoft.com/office/drawing/2014/main" xmlns="" id="{4DCC2953-237E-47C6-8A12-B9B2B3D5BC96}"/>
                </a:ext>
              </a:extLst>
            </p:cNvPr>
            <p:cNvSpPr>
              <a:spLocks/>
            </p:cNvSpPr>
            <p:nvPr/>
          </p:nvSpPr>
          <p:spPr bwMode="auto">
            <a:xfrm>
              <a:off x="1728" y="8493"/>
              <a:ext cx="107" cy="5781"/>
            </a:xfrm>
            <a:custGeom>
              <a:avLst/>
              <a:gdLst>
                <a:gd name="T0" fmla="*/ 254 w 90"/>
                <a:gd name="T1" fmla="*/ 10454 h 5117"/>
                <a:gd name="T2" fmla="*/ 212 w 90"/>
                <a:gd name="T3" fmla="*/ 10390 h 5117"/>
                <a:gd name="T4" fmla="*/ 212 w 90"/>
                <a:gd name="T5" fmla="*/ 10267 h 5117"/>
                <a:gd name="T6" fmla="*/ 212 w 90"/>
                <a:gd name="T7" fmla="*/ 10142 h 5117"/>
                <a:gd name="T8" fmla="*/ 168 w 90"/>
                <a:gd name="T9" fmla="*/ 10015 h 5117"/>
                <a:gd name="T10" fmla="*/ 168 w 90"/>
                <a:gd name="T11" fmla="*/ 9675 h 5117"/>
                <a:gd name="T12" fmla="*/ 168 w 90"/>
                <a:gd name="T13" fmla="*/ 9331 h 5117"/>
                <a:gd name="T14" fmla="*/ 168 w 90"/>
                <a:gd name="T15" fmla="*/ 0 h 5117"/>
                <a:gd name="T16" fmla="*/ 0 w 90"/>
                <a:gd name="T17" fmla="*/ 0 h 5117"/>
                <a:gd name="T18" fmla="*/ 0 w 90"/>
                <a:gd name="T19" fmla="*/ 9361 h 5117"/>
                <a:gd name="T20" fmla="*/ 0 w 90"/>
                <a:gd name="T21" fmla="*/ 9361 h 5117"/>
                <a:gd name="T22" fmla="*/ 0 w 90"/>
                <a:gd name="T23" fmla="*/ 9767 h 5117"/>
                <a:gd name="T24" fmla="*/ 43 w 90"/>
                <a:gd name="T25" fmla="*/ 10110 h 5117"/>
                <a:gd name="T26" fmla="*/ 43 w 90"/>
                <a:gd name="T27" fmla="*/ 10298 h 5117"/>
                <a:gd name="T28" fmla="*/ 87 w 90"/>
                <a:gd name="T29" fmla="*/ 10422 h 5117"/>
                <a:gd name="T30" fmla="*/ 87 w 90"/>
                <a:gd name="T31" fmla="*/ 10546 h 5117"/>
                <a:gd name="T32" fmla="*/ 127 w 90"/>
                <a:gd name="T33" fmla="*/ 10639 h 5117"/>
                <a:gd name="T34" fmla="*/ 254 w 90"/>
                <a:gd name="T35" fmla="*/ 10454 h 5117"/>
                <a:gd name="T36" fmla="*/ 254 w 90"/>
                <a:gd name="T37" fmla="*/ 10454 h 5117"/>
                <a:gd name="T38" fmla="*/ 254 w 90"/>
                <a:gd name="T39" fmla="*/ 10454 h 5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5117"/>
                <a:gd name="T62" fmla="*/ 90 w 90"/>
                <a:gd name="T63" fmla="*/ 5117 h 51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5117">
                  <a:moveTo>
                    <a:pt x="90" y="5027"/>
                  </a:moveTo>
                  <a:lnTo>
                    <a:pt x="75" y="4997"/>
                  </a:lnTo>
                  <a:lnTo>
                    <a:pt x="75" y="4937"/>
                  </a:lnTo>
                  <a:lnTo>
                    <a:pt x="75" y="4877"/>
                  </a:lnTo>
                  <a:lnTo>
                    <a:pt x="60" y="4817"/>
                  </a:lnTo>
                  <a:lnTo>
                    <a:pt x="60" y="4652"/>
                  </a:lnTo>
                  <a:lnTo>
                    <a:pt x="60" y="4487"/>
                  </a:lnTo>
                  <a:lnTo>
                    <a:pt x="60" y="0"/>
                  </a:lnTo>
                  <a:lnTo>
                    <a:pt x="0" y="0"/>
                  </a:lnTo>
                  <a:lnTo>
                    <a:pt x="0" y="4502"/>
                  </a:lnTo>
                  <a:lnTo>
                    <a:pt x="0" y="4697"/>
                  </a:lnTo>
                  <a:lnTo>
                    <a:pt x="15" y="4862"/>
                  </a:lnTo>
                  <a:lnTo>
                    <a:pt x="15" y="4952"/>
                  </a:lnTo>
                  <a:lnTo>
                    <a:pt x="30" y="5012"/>
                  </a:lnTo>
                  <a:lnTo>
                    <a:pt x="30" y="5072"/>
                  </a:lnTo>
                  <a:lnTo>
                    <a:pt x="45" y="5117"/>
                  </a:lnTo>
                  <a:lnTo>
                    <a:pt x="90" y="5027"/>
                  </a:lnTo>
                  <a:close/>
                </a:path>
              </a:pathLst>
            </a:custGeom>
            <a:solidFill>
              <a:srgbClr val="0000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5" name="Freeform 15">
              <a:extLst>
                <a:ext uri="{FF2B5EF4-FFF2-40B4-BE49-F238E27FC236}">
                  <a16:creationId xmlns:a16="http://schemas.microsoft.com/office/drawing/2014/main" xmlns="" id="{0B3CDFAD-875F-40A8-9F88-F8643886B785}"/>
                </a:ext>
              </a:extLst>
            </p:cNvPr>
            <p:cNvSpPr>
              <a:spLocks/>
            </p:cNvSpPr>
            <p:nvPr/>
          </p:nvSpPr>
          <p:spPr bwMode="auto">
            <a:xfrm>
              <a:off x="10440" y="2475"/>
              <a:ext cx="322" cy="1288"/>
            </a:xfrm>
            <a:custGeom>
              <a:avLst/>
              <a:gdLst>
                <a:gd name="T0" fmla="*/ 563 w 270"/>
                <a:gd name="T1" fmla="*/ 342 h 1140"/>
                <a:gd name="T2" fmla="*/ 431 w 270"/>
                <a:gd name="T3" fmla="*/ 281 h 1140"/>
                <a:gd name="T4" fmla="*/ 346 w 270"/>
                <a:gd name="T5" fmla="*/ 312 h 1140"/>
                <a:gd name="T6" fmla="*/ 259 w 270"/>
                <a:gd name="T7" fmla="*/ 468 h 1140"/>
                <a:gd name="T8" fmla="*/ 213 w 270"/>
                <a:gd name="T9" fmla="*/ 655 h 1140"/>
                <a:gd name="T10" fmla="*/ 175 w 270"/>
                <a:gd name="T11" fmla="*/ 843 h 1140"/>
                <a:gd name="T12" fmla="*/ 213 w 270"/>
                <a:gd name="T13" fmla="*/ 997 h 1140"/>
                <a:gd name="T14" fmla="*/ 302 w 270"/>
                <a:gd name="T15" fmla="*/ 1154 h 1140"/>
                <a:gd name="T16" fmla="*/ 431 w 270"/>
                <a:gd name="T17" fmla="*/ 1154 h 1140"/>
                <a:gd name="T18" fmla="*/ 475 w 270"/>
                <a:gd name="T19" fmla="*/ 1122 h 1140"/>
                <a:gd name="T20" fmla="*/ 518 w 270"/>
                <a:gd name="T21" fmla="*/ 997 h 1140"/>
                <a:gd name="T22" fmla="*/ 563 w 270"/>
                <a:gd name="T23" fmla="*/ 904 h 1140"/>
                <a:gd name="T24" fmla="*/ 649 w 270"/>
                <a:gd name="T25" fmla="*/ 997 h 1140"/>
                <a:gd name="T26" fmla="*/ 689 w 270"/>
                <a:gd name="T27" fmla="*/ 1122 h 1140"/>
                <a:gd name="T28" fmla="*/ 649 w 270"/>
                <a:gd name="T29" fmla="*/ 1247 h 1140"/>
                <a:gd name="T30" fmla="*/ 689 w 270"/>
                <a:gd name="T31" fmla="*/ 1309 h 1140"/>
                <a:gd name="T32" fmla="*/ 733 w 270"/>
                <a:gd name="T33" fmla="*/ 1404 h 1140"/>
                <a:gd name="T34" fmla="*/ 733 w 270"/>
                <a:gd name="T35" fmla="*/ 1530 h 1140"/>
                <a:gd name="T36" fmla="*/ 733 w 270"/>
                <a:gd name="T37" fmla="*/ 1654 h 1140"/>
                <a:gd name="T38" fmla="*/ 733 w 270"/>
                <a:gd name="T39" fmla="*/ 1747 h 1140"/>
                <a:gd name="T40" fmla="*/ 776 w 270"/>
                <a:gd name="T41" fmla="*/ 1934 h 1140"/>
                <a:gd name="T42" fmla="*/ 776 w 270"/>
                <a:gd name="T43" fmla="*/ 2152 h 1140"/>
                <a:gd name="T44" fmla="*/ 689 w 270"/>
                <a:gd name="T45" fmla="*/ 2309 h 1140"/>
                <a:gd name="T46" fmla="*/ 689 w 270"/>
                <a:gd name="T47" fmla="*/ 2278 h 1140"/>
                <a:gd name="T48" fmla="*/ 649 w 270"/>
                <a:gd name="T49" fmla="*/ 2059 h 1140"/>
                <a:gd name="T50" fmla="*/ 563 w 270"/>
                <a:gd name="T51" fmla="*/ 1872 h 1140"/>
                <a:gd name="T52" fmla="*/ 431 w 270"/>
                <a:gd name="T53" fmla="*/ 1715 h 1140"/>
                <a:gd name="T54" fmla="*/ 259 w 270"/>
                <a:gd name="T55" fmla="*/ 1559 h 1140"/>
                <a:gd name="T56" fmla="*/ 87 w 270"/>
                <a:gd name="T57" fmla="*/ 1279 h 1140"/>
                <a:gd name="T58" fmla="*/ 0 w 270"/>
                <a:gd name="T59" fmla="*/ 904 h 1140"/>
                <a:gd name="T60" fmla="*/ 43 w 270"/>
                <a:gd name="T61" fmla="*/ 592 h 1140"/>
                <a:gd name="T62" fmla="*/ 87 w 270"/>
                <a:gd name="T63" fmla="*/ 404 h 1140"/>
                <a:gd name="T64" fmla="*/ 175 w 270"/>
                <a:gd name="T65" fmla="*/ 156 h 1140"/>
                <a:gd name="T66" fmla="*/ 346 w 270"/>
                <a:gd name="T67" fmla="*/ 31 h 1140"/>
                <a:gd name="T68" fmla="*/ 518 w 270"/>
                <a:gd name="T69" fmla="*/ 31 h 1140"/>
                <a:gd name="T70" fmla="*/ 689 w 270"/>
                <a:gd name="T71" fmla="*/ 125 h 1140"/>
                <a:gd name="T72" fmla="*/ 689 w 270"/>
                <a:gd name="T73" fmla="*/ 342 h 1140"/>
                <a:gd name="T74" fmla="*/ 649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210"/>
                  </a:moveTo>
                  <a:lnTo>
                    <a:pt x="195" y="165"/>
                  </a:lnTo>
                  <a:lnTo>
                    <a:pt x="180" y="135"/>
                  </a:lnTo>
                  <a:lnTo>
                    <a:pt x="150" y="135"/>
                  </a:lnTo>
                  <a:lnTo>
                    <a:pt x="135" y="135"/>
                  </a:lnTo>
                  <a:lnTo>
                    <a:pt x="120" y="150"/>
                  </a:lnTo>
                  <a:lnTo>
                    <a:pt x="105" y="180"/>
                  </a:lnTo>
                  <a:lnTo>
                    <a:pt x="90" y="225"/>
                  </a:lnTo>
                  <a:lnTo>
                    <a:pt x="75" y="255"/>
                  </a:lnTo>
                  <a:lnTo>
                    <a:pt x="75" y="315"/>
                  </a:lnTo>
                  <a:lnTo>
                    <a:pt x="60" y="360"/>
                  </a:lnTo>
                  <a:lnTo>
                    <a:pt x="60" y="405"/>
                  </a:lnTo>
                  <a:lnTo>
                    <a:pt x="75" y="450"/>
                  </a:lnTo>
                  <a:lnTo>
                    <a:pt x="75" y="480"/>
                  </a:lnTo>
                  <a:lnTo>
                    <a:pt x="90" y="510"/>
                  </a:lnTo>
                  <a:lnTo>
                    <a:pt x="105" y="555"/>
                  </a:lnTo>
                  <a:lnTo>
                    <a:pt x="135" y="570"/>
                  </a:lnTo>
                  <a:lnTo>
                    <a:pt x="150" y="555"/>
                  </a:lnTo>
                  <a:lnTo>
                    <a:pt x="165" y="555"/>
                  </a:lnTo>
                  <a:lnTo>
                    <a:pt x="165" y="540"/>
                  </a:lnTo>
                  <a:lnTo>
                    <a:pt x="180" y="510"/>
                  </a:lnTo>
                  <a:lnTo>
                    <a:pt x="180" y="480"/>
                  </a:lnTo>
                  <a:lnTo>
                    <a:pt x="180" y="435"/>
                  </a:lnTo>
                  <a:lnTo>
                    <a:pt x="195" y="435"/>
                  </a:lnTo>
                  <a:lnTo>
                    <a:pt x="210" y="450"/>
                  </a:lnTo>
                  <a:lnTo>
                    <a:pt x="225" y="480"/>
                  </a:lnTo>
                  <a:lnTo>
                    <a:pt x="225" y="510"/>
                  </a:lnTo>
                  <a:lnTo>
                    <a:pt x="240" y="540"/>
                  </a:lnTo>
                  <a:lnTo>
                    <a:pt x="240" y="570"/>
                  </a:lnTo>
                  <a:lnTo>
                    <a:pt x="225" y="600"/>
                  </a:lnTo>
                  <a:lnTo>
                    <a:pt x="225" y="630"/>
                  </a:lnTo>
                  <a:lnTo>
                    <a:pt x="240" y="630"/>
                  </a:lnTo>
                  <a:lnTo>
                    <a:pt x="240" y="660"/>
                  </a:lnTo>
                  <a:lnTo>
                    <a:pt x="255" y="675"/>
                  </a:lnTo>
                  <a:lnTo>
                    <a:pt x="255" y="705"/>
                  </a:lnTo>
                  <a:lnTo>
                    <a:pt x="255" y="735"/>
                  </a:lnTo>
                  <a:lnTo>
                    <a:pt x="255" y="765"/>
                  </a:lnTo>
                  <a:lnTo>
                    <a:pt x="255" y="795"/>
                  </a:lnTo>
                  <a:lnTo>
                    <a:pt x="240" y="810"/>
                  </a:lnTo>
                  <a:lnTo>
                    <a:pt x="255" y="840"/>
                  </a:lnTo>
                  <a:lnTo>
                    <a:pt x="270" y="885"/>
                  </a:lnTo>
                  <a:lnTo>
                    <a:pt x="270" y="930"/>
                  </a:lnTo>
                  <a:lnTo>
                    <a:pt x="270" y="990"/>
                  </a:lnTo>
                  <a:lnTo>
                    <a:pt x="270" y="1035"/>
                  </a:lnTo>
                  <a:lnTo>
                    <a:pt x="255" y="1080"/>
                  </a:lnTo>
                  <a:lnTo>
                    <a:pt x="240" y="1110"/>
                  </a:lnTo>
                  <a:lnTo>
                    <a:pt x="225" y="1140"/>
                  </a:lnTo>
                  <a:lnTo>
                    <a:pt x="240" y="1095"/>
                  </a:lnTo>
                  <a:lnTo>
                    <a:pt x="240" y="1035"/>
                  </a:lnTo>
                  <a:lnTo>
                    <a:pt x="225" y="990"/>
                  </a:lnTo>
                  <a:lnTo>
                    <a:pt x="210" y="945"/>
                  </a:lnTo>
                  <a:lnTo>
                    <a:pt x="195" y="900"/>
                  </a:lnTo>
                  <a:lnTo>
                    <a:pt x="180" y="855"/>
                  </a:lnTo>
                  <a:lnTo>
                    <a:pt x="150" y="825"/>
                  </a:lnTo>
                  <a:lnTo>
                    <a:pt x="135" y="795"/>
                  </a:lnTo>
                  <a:lnTo>
                    <a:pt x="90" y="750"/>
                  </a:lnTo>
                  <a:lnTo>
                    <a:pt x="60" y="690"/>
                  </a:lnTo>
                  <a:lnTo>
                    <a:pt x="30" y="615"/>
                  </a:lnTo>
                  <a:lnTo>
                    <a:pt x="15" y="540"/>
                  </a:lnTo>
                  <a:lnTo>
                    <a:pt x="0" y="435"/>
                  </a:lnTo>
                  <a:lnTo>
                    <a:pt x="0" y="345"/>
                  </a:lnTo>
                  <a:lnTo>
                    <a:pt x="15" y="285"/>
                  </a:lnTo>
                  <a:lnTo>
                    <a:pt x="15" y="240"/>
                  </a:lnTo>
                  <a:lnTo>
                    <a:pt x="30" y="195"/>
                  </a:lnTo>
                  <a:lnTo>
                    <a:pt x="45" y="150"/>
                  </a:lnTo>
                  <a:lnTo>
                    <a:pt x="60" y="75"/>
                  </a:lnTo>
                  <a:lnTo>
                    <a:pt x="90" y="45"/>
                  </a:lnTo>
                  <a:lnTo>
                    <a:pt x="120" y="15"/>
                  </a:lnTo>
                  <a:lnTo>
                    <a:pt x="150" y="0"/>
                  </a:lnTo>
                  <a:lnTo>
                    <a:pt x="180" y="15"/>
                  </a:lnTo>
                  <a:lnTo>
                    <a:pt x="210" y="30"/>
                  </a:lnTo>
                  <a:lnTo>
                    <a:pt x="240" y="60"/>
                  </a:lnTo>
                  <a:lnTo>
                    <a:pt x="270" y="105"/>
                  </a:lnTo>
                  <a:lnTo>
                    <a:pt x="240" y="165"/>
                  </a:lnTo>
                  <a:lnTo>
                    <a:pt x="225" y="210"/>
                  </a:lnTo>
                  <a:lnTo>
                    <a:pt x="225" y="195"/>
                  </a:lnTo>
                  <a:lnTo>
                    <a:pt x="22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6" name="Freeform 16">
              <a:extLst>
                <a:ext uri="{FF2B5EF4-FFF2-40B4-BE49-F238E27FC236}">
                  <a16:creationId xmlns:a16="http://schemas.microsoft.com/office/drawing/2014/main" xmlns="" id="{1D22AD60-A028-4D3E-8D8D-E8952FA94867}"/>
                </a:ext>
              </a:extLst>
            </p:cNvPr>
            <p:cNvSpPr>
              <a:spLocks/>
            </p:cNvSpPr>
            <p:nvPr/>
          </p:nvSpPr>
          <p:spPr bwMode="auto">
            <a:xfrm>
              <a:off x="9834" y="1542"/>
              <a:ext cx="535" cy="746"/>
            </a:xfrm>
            <a:custGeom>
              <a:avLst/>
              <a:gdLst>
                <a:gd name="T0" fmla="*/ 1070 w 449"/>
                <a:gd name="T1" fmla="*/ 374 h 660"/>
                <a:gd name="T2" fmla="*/ 1114 w 449"/>
                <a:gd name="T3" fmla="*/ 595 h 660"/>
                <a:gd name="T4" fmla="*/ 1114 w 449"/>
                <a:gd name="T5" fmla="*/ 781 h 660"/>
                <a:gd name="T6" fmla="*/ 1028 w 449"/>
                <a:gd name="T7" fmla="*/ 939 h 660"/>
                <a:gd name="T8" fmla="*/ 940 w 449"/>
                <a:gd name="T9" fmla="*/ 1032 h 660"/>
                <a:gd name="T10" fmla="*/ 813 w 449"/>
                <a:gd name="T11" fmla="*/ 1062 h 660"/>
                <a:gd name="T12" fmla="*/ 727 w 449"/>
                <a:gd name="T13" fmla="*/ 1001 h 660"/>
                <a:gd name="T14" fmla="*/ 643 w 449"/>
                <a:gd name="T15" fmla="*/ 844 h 660"/>
                <a:gd name="T16" fmla="*/ 643 w 449"/>
                <a:gd name="T17" fmla="*/ 625 h 660"/>
                <a:gd name="T18" fmla="*/ 688 w 449"/>
                <a:gd name="T19" fmla="*/ 500 h 660"/>
                <a:gd name="T20" fmla="*/ 727 w 449"/>
                <a:gd name="T21" fmla="*/ 437 h 660"/>
                <a:gd name="T22" fmla="*/ 770 w 449"/>
                <a:gd name="T23" fmla="*/ 374 h 660"/>
                <a:gd name="T24" fmla="*/ 727 w 449"/>
                <a:gd name="T25" fmla="*/ 252 h 660"/>
                <a:gd name="T26" fmla="*/ 688 w 449"/>
                <a:gd name="T27" fmla="*/ 188 h 660"/>
                <a:gd name="T28" fmla="*/ 601 w 449"/>
                <a:gd name="T29" fmla="*/ 188 h 660"/>
                <a:gd name="T30" fmla="*/ 556 w 449"/>
                <a:gd name="T31" fmla="*/ 188 h 660"/>
                <a:gd name="T32" fmla="*/ 514 w 449"/>
                <a:gd name="T33" fmla="*/ 62 h 660"/>
                <a:gd name="T34" fmla="*/ 430 w 449"/>
                <a:gd name="T35" fmla="*/ 62 h 660"/>
                <a:gd name="T36" fmla="*/ 387 w 449"/>
                <a:gd name="T37" fmla="*/ 96 h 660"/>
                <a:gd name="T38" fmla="*/ 301 w 449"/>
                <a:gd name="T39" fmla="*/ 96 h 660"/>
                <a:gd name="T40" fmla="*/ 213 w 449"/>
                <a:gd name="T41" fmla="*/ 0 h 660"/>
                <a:gd name="T42" fmla="*/ 87 w 449"/>
                <a:gd name="T43" fmla="*/ 0 h 660"/>
                <a:gd name="T44" fmla="*/ 0 w 449"/>
                <a:gd name="T45" fmla="*/ 125 h 660"/>
                <a:gd name="T46" fmla="*/ 43 w 449"/>
                <a:gd name="T47" fmla="*/ 188 h 660"/>
                <a:gd name="T48" fmla="*/ 170 w 449"/>
                <a:gd name="T49" fmla="*/ 222 h 660"/>
                <a:gd name="T50" fmla="*/ 255 w 449"/>
                <a:gd name="T51" fmla="*/ 344 h 660"/>
                <a:gd name="T52" fmla="*/ 343 w 449"/>
                <a:gd name="T53" fmla="*/ 595 h 660"/>
                <a:gd name="T54" fmla="*/ 430 w 449"/>
                <a:gd name="T55" fmla="*/ 908 h 660"/>
                <a:gd name="T56" fmla="*/ 556 w 449"/>
                <a:gd name="T57" fmla="*/ 1218 h 660"/>
                <a:gd name="T58" fmla="*/ 770 w 449"/>
                <a:gd name="T59" fmla="*/ 1376 h 660"/>
                <a:gd name="T60" fmla="*/ 940 w 449"/>
                <a:gd name="T61" fmla="*/ 1344 h 660"/>
                <a:gd name="T62" fmla="*/ 1070 w 449"/>
                <a:gd name="T63" fmla="*/ 1283 h 660"/>
                <a:gd name="T64" fmla="*/ 1200 w 449"/>
                <a:gd name="T65" fmla="*/ 1032 h 660"/>
                <a:gd name="T66" fmla="*/ 1283 w 449"/>
                <a:gd name="T67" fmla="*/ 752 h 660"/>
                <a:gd name="T68" fmla="*/ 1283 w 449"/>
                <a:gd name="T69" fmla="*/ 437 h 660"/>
                <a:gd name="T70" fmla="*/ 1200 w 449"/>
                <a:gd name="T71" fmla="*/ 125 h 660"/>
                <a:gd name="T72" fmla="*/ 1114 w 449"/>
                <a:gd name="T73" fmla="*/ 125 h 660"/>
                <a:gd name="T74" fmla="*/ 1028 w 449"/>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60"/>
                <a:gd name="T116" fmla="*/ 449 w 449"/>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60">
                  <a:moveTo>
                    <a:pt x="359" y="120"/>
                  </a:moveTo>
                  <a:lnTo>
                    <a:pt x="374" y="180"/>
                  </a:lnTo>
                  <a:lnTo>
                    <a:pt x="389" y="225"/>
                  </a:lnTo>
                  <a:lnTo>
                    <a:pt x="389" y="285"/>
                  </a:lnTo>
                  <a:lnTo>
                    <a:pt x="389" y="330"/>
                  </a:lnTo>
                  <a:lnTo>
                    <a:pt x="389" y="375"/>
                  </a:lnTo>
                  <a:lnTo>
                    <a:pt x="374" y="420"/>
                  </a:lnTo>
                  <a:lnTo>
                    <a:pt x="359" y="450"/>
                  </a:lnTo>
                  <a:lnTo>
                    <a:pt x="344" y="465"/>
                  </a:lnTo>
                  <a:lnTo>
                    <a:pt x="329" y="495"/>
                  </a:lnTo>
                  <a:lnTo>
                    <a:pt x="299" y="510"/>
                  </a:lnTo>
                  <a:lnTo>
                    <a:pt x="284" y="510"/>
                  </a:lnTo>
                  <a:lnTo>
                    <a:pt x="269" y="495"/>
                  </a:lnTo>
                  <a:lnTo>
                    <a:pt x="254" y="480"/>
                  </a:lnTo>
                  <a:lnTo>
                    <a:pt x="240" y="465"/>
                  </a:lnTo>
                  <a:lnTo>
                    <a:pt x="225" y="405"/>
                  </a:lnTo>
                  <a:lnTo>
                    <a:pt x="225" y="330"/>
                  </a:lnTo>
                  <a:lnTo>
                    <a:pt x="225" y="300"/>
                  </a:lnTo>
                  <a:lnTo>
                    <a:pt x="225" y="270"/>
                  </a:lnTo>
                  <a:lnTo>
                    <a:pt x="240" y="240"/>
                  </a:lnTo>
                  <a:lnTo>
                    <a:pt x="240" y="225"/>
                  </a:lnTo>
                  <a:lnTo>
                    <a:pt x="254" y="210"/>
                  </a:lnTo>
                  <a:lnTo>
                    <a:pt x="269" y="210"/>
                  </a:lnTo>
                  <a:lnTo>
                    <a:pt x="269" y="180"/>
                  </a:lnTo>
                  <a:lnTo>
                    <a:pt x="269" y="135"/>
                  </a:lnTo>
                  <a:lnTo>
                    <a:pt x="254" y="120"/>
                  </a:lnTo>
                  <a:lnTo>
                    <a:pt x="240" y="90"/>
                  </a:lnTo>
                  <a:lnTo>
                    <a:pt x="225" y="90"/>
                  </a:lnTo>
                  <a:lnTo>
                    <a:pt x="210" y="90"/>
                  </a:lnTo>
                  <a:lnTo>
                    <a:pt x="195" y="120"/>
                  </a:lnTo>
                  <a:lnTo>
                    <a:pt x="195" y="90"/>
                  </a:lnTo>
                  <a:lnTo>
                    <a:pt x="180" y="60"/>
                  </a:lnTo>
                  <a:lnTo>
                    <a:pt x="180" y="30"/>
                  </a:lnTo>
                  <a:lnTo>
                    <a:pt x="165" y="30"/>
                  </a:lnTo>
                  <a:lnTo>
                    <a:pt x="150" y="30"/>
                  </a:lnTo>
                  <a:lnTo>
                    <a:pt x="135" y="30"/>
                  </a:lnTo>
                  <a:lnTo>
                    <a:pt x="135" y="45"/>
                  </a:lnTo>
                  <a:lnTo>
                    <a:pt x="120" y="75"/>
                  </a:lnTo>
                  <a:lnTo>
                    <a:pt x="105" y="45"/>
                  </a:lnTo>
                  <a:lnTo>
                    <a:pt x="90" y="15"/>
                  </a:lnTo>
                  <a:lnTo>
                    <a:pt x="75" y="0"/>
                  </a:lnTo>
                  <a:lnTo>
                    <a:pt x="60" y="0"/>
                  </a:lnTo>
                  <a:lnTo>
                    <a:pt x="30" y="0"/>
                  </a:lnTo>
                  <a:lnTo>
                    <a:pt x="15" y="30"/>
                  </a:lnTo>
                  <a:lnTo>
                    <a:pt x="0" y="60"/>
                  </a:lnTo>
                  <a:lnTo>
                    <a:pt x="0" y="90"/>
                  </a:lnTo>
                  <a:lnTo>
                    <a:pt x="15" y="90"/>
                  </a:lnTo>
                  <a:lnTo>
                    <a:pt x="30" y="90"/>
                  </a:lnTo>
                  <a:lnTo>
                    <a:pt x="60" y="105"/>
                  </a:lnTo>
                  <a:lnTo>
                    <a:pt x="75" y="135"/>
                  </a:lnTo>
                  <a:lnTo>
                    <a:pt x="90" y="165"/>
                  </a:lnTo>
                  <a:lnTo>
                    <a:pt x="105" y="225"/>
                  </a:lnTo>
                  <a:lnTo>
                    <a:pt x="120" y="285"/>
                  </a:lnTo>
                  <a:lnTo>
                    <a:pt x="135" y="345"/>
                  </a:lnTo>
                  <a:lnTo>
                    <a:pt x="150" y="435"/>
                  </a:lnTo>
                  <a:lnTo>
                    <a:pt x="165" y="525"/>
                  </a:lnTo>
                  <a:lnTo>
                    <a:pt x="195" y="585"/>
                  </a:lnTo>
                  <a:lnTo>
                    <a:pt x="240" y="630"/>
                  </a:lnTo>
                  <a:lnTo>
                    <a:pt x="269" y="660"/>
                  </a:lnTo>
                  <a:lnTo>
                    <a:pt x="314" y="660"/>
                  </a:lnTo>
                  <a:lnTo>
                    <a:pt x="329" y="645"/>
                  </a:lnTo>
                  <a:lnTo>
                    <a:pt x="344" y="630"/>
                  </a:lnTo>
                  <a:lnTo>
                    <a:pt x="374" y="615"/>
                  </a:lnTo>
                  <a:lnTo>
                    <a:pt x="389" y="570"/>
                  </a:lnTo>
                  <a:lnTo>
                    <a:pt x="419" y="495"/>
                  </a:lnTo>
                  <a:lnTo>
                    <a:pt x="434" y="435"/>
                  </a:lnTo>
                  <a:lnTo>
                    <a:pt x="449" y="360"/>
                  </a:lnTo>
                  <a:lnTo>
                    <a:pt x="449" y="285"/>
                  </a:lnTo>
                  <a:lnTo>
                    <a:pt x="449" y="210"/>
                  </a:lnTo>
                  <a:lnTo>
                    <a:pt x="434" y="135"/>
                  </a:lnTo>
                  <a:lnTo>
                    <a:pt x="419" y="60"/>
                  </a:lnTo>
                  <a:lnTo>
                    <a:pt x="404" y="0"/>
                  </a:lnTo>
                  <a:lnTo>
                    <a:pt x="389" y="60"/>
                  </a:lnTo>
                  <a:lnTo>
                    <a:pt x="359"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7" name="Freeform 17">
              <a:extLst>
                <a:ext uri="{FF2B5EF4-FFF2-40B4-BE49-F238E27FC236}">
                  <a16:creationId xmlns:a16="http://schemas.microsoft.com/office/drawing/2014/main" xmlns="" id="{CCC7630A-635B-4763-A0DE-3F38E03E9ACB}"/>
                </a:ext>
              </a:extLst>
            </p:cNvPr>
            <p:cNvSpPr>
              <a:spLocks/>
            </p:cNvSpPr>
            <p:nvPr/>
          </p:nvSpPr>
          <p:spPr bwMode="auto">
            <a:xfrm>
              <a:off x="1835" y="2475"/>
              <a:ext cx="322" cy="1288"/>
            </a:xfrm>
            <a:custGeom>
              <a:avLst/>
              <a:gdLst>
                <a:gd name="T0" fmla="*/ 213 w 270"/>
                <a:gd name="T1" fmla="*/ 342 h 1140"/>
                <a:gd name="T2" fmla="*/ 346 w 270"/>
                <a:gd name="T3" fmla="*/ 281 h 1140"/>
                <a:gd name="T4" fmla="*/ 431 w 270"/>
                <a:gd name="T5" fmla="*/ 312 h 1140"/>
                <a:gd name="T6" fmla="*/ 518 w 270"/>
                <a:gd name="T7" fmla="*/ 468 h 1140"/>
                <a:gd name="T8" fmla="*/ 563 w 270"/>
                <a:gd name="T9" fmla="*/ 655 h 1140"/>
                <a:gd name="T10" fmla="*/ 601 w 270"/>
                <a:gd name="T11" fmla="*/ 843 h 1140"/>
                <a:gd name="T12" fmla="*/ 563 w 270"/>
                <a:gd name="T13" fmla="*/ 997 h 1140"/>
                <a:gd name="T14" fmla="*/ 475 w 270"/>
                <a:gd name="T15" fmla="*/ 1154 h 1140"/>
                <a:gd name="T16" fmla="*/ 346 w 270"/>
                <a:gd name="T17" fmla="*/ 1154 h 1140"/>
                <a:gd name="T18" fmla="*/ 302 w 270"/>
                <a:gd name="T19" fmla="*/ 1122 h 1140"/>
                <a:gd name="T20" fmla="*/ 259 w 270"/>
                <a:gd name="T21" fmla="*/ 997 h 1140"/>
                <a:gd name="T22" fmla="*/ 213 w 270"/>
                <a:gd name="T23" fmla="*/ 904 h 1140"/>
                <a:gd name="T24" fmla="*/ 130 w 270"/>
                <a:gd name="T25" fmla="*/ 997 h 1140"/>
                <a:gd name="T26" fmla="*/ 87 w 270"/>
                <a:gd name="T27" fmla="*/ 1122 h 1140"/>
                <a:gd name="T28" fmla="*/ 130 w 270"/>
                <a:gd name="T29" fmla="*/ 1247 h 1140"/>
                <a:gd name="T30" fmla="*/ 87 w 270"/>
                <a:gd name="T31" fmla="*/ 1309 h 1140"/>
                <a:gd name="T32" fmla="*/ 43 w 270"/>
                <a:gd name="T33" fmla="*/ 1404 h 1140"/>
                <a:gd name="T34" fmla="*/ 43 w 270"/>
                <a:gd name="T35" fmla="*/ 1530 h 1140"/>
                <a:gd name="T36" fmla="*/ 43 w 270"/>
                <a:gd name="T37" fmla="*/ 1654 h 1140"/>
                <a:gd name="T38" fmla="*/ 43 w 270"/>
                <a:gd name="T39" fmla="*/ 1747 h 1140"/>
                <a:gd name="T40" fmla="*/ 0 w 270"/>
                <a:gd name="T41" fmla="*/ 1934 h 1140"/>
                <a:gd name="T42" fmla="*/ 0 w 270"/>
                <a:gd name="T43" fmla="*/ 2152 h 1140"/>
                <a:gd name="T44" fmla="*/ 87 w 270"/>
                <a:gd name="T45" fmla="*/ 2309 h 1140"/>
                <a:gd name="T46" fmla="*/ 87 w 270"/>
                <a:gd name="T47" fmla="*/ 2278 h 1140"/>
                <a:gd name="T48" fmla="*/ 130 w 270"/>
                <a:gd name="T49" fmla="*/ 2059 h 1140"/>
                <a:gd name="T50" fmla="*/ 213 w 270"/>
                <a:gd name="T51" fmla="*/ 1872 h 1140"/>
                <a:gd name="T52" fmla="*/ 346 w 270"/>
                <a:gd name="T53" fmla="*/ 1715 h 1140"/>
                <a:gd name="T54" fmla="*/ 518 w 270"/>
                <a:gd name="T55" fmla="*/ 1559 h 1140"/>
                <a:gd name="T56" fmla="*/ 689 w 270"/>
                <a:gd name="T57" fmla="*/ 1279 h 1140"/>
                <a:gd name="T58" fmla="*/ 776 w 270"/>
                <a:gd name="T59" fmla="*/ 904 h 1140"/>
                <a:gd name="T60" fmla="*/ 733 w 270"/>
                <a:gd name="T61" fmla="*/ 592 h 1140"/>
                <a:gd name="T62" fmla="*/ 689 w 270"/>
                <a:gd name="T63" fmla="*/ 404 h 1140"/>
                <a:gd name="T64" fmla="*/ 601 w 270"/>
                <a:gd name="T65" fmla="*/ 156 h 1140"/>
                <a:gd name="T66" fmla="*/ 431 w 270"/>
                <a:gd name="T67" fmla="*/ 31 h 1140"/>
                <a:gd name="T68" fmla="*/ 259 w 270"/>
                <a:gd name="T69" fmla="*/ 31 h 1140"/>
                <a:gd name="T70" fmla="*/ 87 w 270"/>
                <a:gd name="T71" fmla="*/ 125 h 1140"/>
                <a:gd name="T72" fmla="*/ 87 w 270"/>
                <a:gd name="T73" fmla="*/ 342 h 1140"/>
                <a:gd name="T74" fmla="*/ 130 w 270"/>
                <a:gd name="T75" fmla="*/ 40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210"/>
                  </a:moveTo>
                  <a:lnTo>
                    <a:pt x="75" y="165"/>
                  </a:lnTo>
                  <a:lnTo>
                    <a:pt x="90" y="135"/>
                  </a:lnTo>
                  <a:lnTo>
                    <a:pt x="120" y="135"/>
                  </a:lnTo>
                  <a:lnTo>
                    <a:pt x="135" y="135"/>
                  </a:lnTo>
                  <a:lnTo>
                    <a:pt x="150" y="150"/>
                  </a:lnTo>
                  <a:lnTo>
                    <a:pt x="165" y="180"/>
                  </a:lnTo>
                  <a:lnTo>
                    <a:pt x="180" y="225"/>
                  </a:lnTo>
                  <a:lnTo>
                    <a:pt x="195" y="255"/>
                  </a:lnTo>
                  <a:lnTo>
                    <a:pt x="195" y="315"/>
                  </a:lnTo>
                  <a:lnTo>
                    <a:pt x="210" y="360"/>
                  </a:lnTo>
                  <a:lnTo>
                    <a:pt x="210" y="405"/>
                  </a:lnTo>
                  <a:lnTo>
                    <a:pt x="195" y="450"/>
                  </a:lnTo>
                  <a:lnTo>
                    <a:pt x="195" y="480"/>
                  </a:lnTo>
                  <a:lnTo>
                    <a:pt x="180" y="510"/>
                  </a:lnTo>
                  <a:lnTo>
                    <a:pt x="165" y="555"/>
                  </a:lnTo>
                  <a:lnTo>
                    <a:pt x="135" y="570"/>
                  </a:lnTo>
                  <a:lnTo>
                    <a:pt x="120" y="555"/>
                  </a:lnTo>
                  <a:lnTo>
                    <a:pt x="105" y="555"/>
                  </a:lnTo>
                  <a:lnTo>
                    <a:pt x="105" y="540"/>
                  </a:lnTo>
                  <a:lnTo>
                    <a:pt x="90" y="510"/>
                  </a:lnTo>
                  <a:lnTo>
                    <a:pt x="90" y="480"/>
                  </a:lnTo>
                  <a:lnTo>
                    <a:pt x="90" y="435"/>
                  </a:lnTo>
                  <a:lnTo>
                    <a:pt x="75" y="435"/>
                  </a:lnTo>
                  <a:lnTo>
                    <a:pt x="60" y="450"/>
                  </a:lnTo>
                  <a:lnTo>
                    <a:pt x="45" y="480"/>
                  </a:lnTo>
                  <a:lnTo>
                    <a:pt x="45" y="510"/>
                  </a:lnTo>
                  <a:lnTo>
                    <a:pt x="30" y="540"/>
                  </a:lnTo>
                  <a:lnTo>
                    <a:pt x="30" y="570"/>
                  </a:lnTo>
                  <a:lnTo>
                    <a:pt x="45" y="600"/>
                  </a:lnTo>
                  <a:lnTo>
                    <a:pt x="45" y="630"/>
                  </a:lnTo>
                  <a:lnTo>
                    <a:pt x="30" y="630"/>
                  </a:lnTo>
                  <a:lnTo>
                    <a:pt x="30" y="660"/>
                  </a:lnTo>
                  <a:lnTo>
                    <a:pt x="15" y="675"/>
                  </a:lnTo>
                  <a:lnTo>
                    <a:pt x="15" y="705"/>
                  </a:lnTo>
                  <a:lnTo>
                    <a:pt x="15" y="735"/>
                  </a:lnTo>
                  <a:lnTo>
                    <a:pt x="15" y="765"/>
                  </a:lnTo>
                  <a:lnTo>
                    <a:pt x="15" y="795"/>
                  </a:lnTo>
                  <a:lnTo>
                    <a:pt x="30" y="810"/>
                  </a:lnTo>
                  <a:lnTo>
                    <a:pt x="15" y="840"/>
                  </a:lnTo>
                  <a:lnTo>
                    <a:pt x="0" y="885"/>
                  </a:lnTo>
                  <a:lnTo>
                    <a:pt x="0" y="930"/>
                  </a:lnTo>
                  <a:lnTo>
                    <a:pt x="0" y="990"/>
                  </a:lnTo>
                  <a:lnTo>
                    <a:pt x="0" y="1035"/>
                  </a:lnTo>
                  <a:lnTo>
                    <a:pt x="15" y="1080"/>
                  </a:lnTo>
                  <a:lnTo>
                    <a:pt x="30" y="1110"/>
                  </a:lnTo>
                  <a:lnTo>
                    <a:pt x="45" y="1140"/>
                  </a:lnTo>
                  <a:lnTo>
                    <a:pt x="30" y="1095"/>
                  </a:lnTo>
                  <a:lnTo>
                    <a:pt x="30" y="1035"/>
                  </a:lnTo>
                  <a:lnTo>
                    <a:pt x="45" y="990"/>
                  </a:lnTo>
                  <a:lnTo>
                    <a:pt x="60" y="945"/>
                  </a:lnTo>
                  <a:lnTo>
                    <a:pt x="75" y="900"/>
                  </a:lnTo>
                  <a:lnTo>
                    <a:pt x="90" y="855"/>
                  </a:lnTo>
                  <a:lnTo>
                    <a:pt x="120" y="825"/>
                  </a:lnTo>
                  <a:lnTo>
                    <a:pt x="135" y="795"/>
                  </a:lnTo>
                  <a:lnTo>
                    <a:pt x="180" y="750"/>
                  </a:lnTo>
                  <a:lnTo>
                    <a:pt x="210" y="690"/>
                  </a:lnTo>
                  <a:lnTo>
                    <a:pt x="240" y="615"/>
                  </a:lnTo>
                  <a:lnTo>
                    <a:pt x="255" y="540"/>
                  </a:lnTo>
                  <a:lnTo>
                    <a:pt x="270" y="435"/>
                  </a:lnTo>
                  <a:lnTo>
                    <a:pt x="270" y="345"/>
                  </a:lnTo>
                  <a:lnTo>
                    <a:pt x="255" y="285"/>
                  </a:lnTo>
                  <a:lnTo>
                    <a:pt x="255" y="240"/>
                  </a:lnTo>
                  <a:lnTo>
                    <a:pt x="240" y="195"/>
                  </a:lnTo>
                  <a:lnTo>
                    <a:pt x="225" y="150"/>
                  </a:lnTo>
                  <a:lnTo>
                    <a:pt x="210" y="75"/>
                  </a:lnTo>
                  <a:lnTo>
                    <a:pt x="180" y="45"/>
                  </a:lnTo>
                  <a:lnTo>
                    <a:pt x="150" y="15"/>
                  </a:lnTo>
                  <a:lnTo>
                    <a:pt x="120" y="0"/>
                  </a:lnTo>
                  <a:lnTo>
                    <a:pt x="90" y="15"/>
                  </a:lnTo>
                  <a:lnTo>
                    <a:pt x="60" y="30"/>
                  </a:lnTo>
                  <a:lnTo>
                    <a:pt x="30" y="60"/>
                  </a:lnTo>
                  <a:lnTo>
                    <a:pt x="0" y="105"/>
                  </a:lnTo>
                  <a:lnTo>
                    <a:pt x="30" y="165"/>
                  </a:lnTo>
                  <a:lnTo>
                    <a:pt x="45" y="210"/>
                  </a:lnTo>
                  <a:lnTo>
                    <a:pt x="45" y="195"/>
                  </a:lnTo>
                  <a:lnTo>
                    <a:pt x="45" y="21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8" name="Freeform 18">
              <a:extLst>
                <a:ext uri="{FF2B5EF4-FFF2-40B4-BE49-F238E27FC236}">
                  <a16:creationId xmlns:a16="http://schemas.microsoft.com/office/drawing/2014/main" xmlns="" id="{1B635981-EB97-4BEE-BB08-49BBDDA35199}"/>
                </a:ext>
              </a:extLst>
            </p:cNvPr>
            <p:cNvSpPr>
              <a:spLocks/>
            </p:cNvSpPr>
            <p:nvPr/>
          </p:nvSpPr>
          <p:spPr bwMode="auto">
            <a:xfrm>
              <a:off x="2228" y="1542"/>
              <a:ext cx="553" cy="746"/>
            </a:xfrm>
            <a:custGeom>
              <a:avLst/>
              <a:gdLst>
                <a:gd name="T0" fmla="*/ 213 w 464"/>
                <a:gd name="T1" fmla="*/ 374 h 660"/>
                <a:gd name="T2" fmla="*/ 173 w 464"/>
                <a:gd name="T3" fmla="*/ 595 h 660"/>
                <a:gd name="T4" fmla="*/ 173 w 464"/>
                <a:gd name="T5" fmla="*/ 781 h 660"/>
                <a:gd name="T6" fmla="*/ 259 w 464"/>
                <a:gd name="T7" fmla="*/ 939 h 660"/>
                <a:gd name="T8" fmla="*/ 387 w 464"/>
                <a:gd name="T9" fmla="*/ 1032 h 660"/>
                <a:gd name="T10" fmla="*/ 474 w 464"/>
                <a:gd name="T11" fmla="*/ 1062 h 660"/>
                <a:gd name="T12" fmla="*/ 558 w 464"/>
                <a:gd name="T13" fmla="*/ 1001 h 660"/>
                <a:gd name="T14" fmla="*/ 642 w 464"/>
                <a:gd name="T15" fmla="*/ 844 h 660"/>
                <a:gd name="T16" fmla="*/ 642 w 464"/>
                <a:gd name="T17" fmla="*/ 625 h 660"/>
                <a:gd name="T18" fmla="*/ 599 w 464"/>
                <a:gd name="T19" fmla="*/ 500 h 660"/>
                <a:gd name="T20" fmla="*/ 558 w 464"/>
                <a:gd name="T21" fmla="*/ 437 h 660"/>
                <a:gd name="T22" fmla="*/ 517 w 464"/>
                <a:gd name="T23" fmla="*/ 374 h 660"/>
                <a:gd name="T24" fmla="*/ 558 w 464"/>
                <a:gd name="T25" fmla="*/ 252 h 660"/>
                <a:gd name="T26" fmla="*/ 599 w 464"/>
                <a:gd name="T27" fmla="*/ 188 h 660"/>
                <a:gd name="T28" fmla="*/ 686 w 464"/>
                <a:gd name="T29" fmla="*/ 188 h 660"/>
                <a:gd name="T30" fmla="*/ 727 w 464"/>
                <a:gd name="T31" fmla="*/ 188 h 660"/>
                <a:gd name="T32" fmla="*/ 771 w 464"/>
                <a:gd name="T33" fmla="*/ 62 h 660"/>
                <a:gd name="T34" fmla="*/ 855 w 464"/>
                <a:gd name="T35" fmla="*/ 62 h 660"/>
                <a:gd name="T36" fmla="*/ 901 w 464"/>
                <a:gd name="T37" fmla="*/ 96 h 660"/>
                <a:gd name="T38" fmla="*/ 987 w 464"/>
                <a:gd name="T39" fmla="*/ 96 h 660"/>
                <a:gd name="T40" fmla="*/ 1074 w 464"/>
                <a:gd name="T41" fmla="*/ 0 h 660"/>
                <a:gd name="T42" fmla="*/ 1200 w 464"/>
                <a:gd name="T43" fmla="*/ 0 h 660"/>
                <a:gd name="T44" fmla="*/ 1287 w 464"/>
                <a:gd name="T45" fmla="*/ 125 h 660"/>
                <a:gd name="T46" fmla="*/ 1243 w 464"/>
                <a:gd name="T47" fmla="*/ 188 h 660"/>
                <a:gd name="T48" fmla="*/ 1156 w 464"/>
                <a:gd name="T49" fmla="*/ 222 h 660"/>
                <a:gd name="T50" fmla="*/ 1030 w 464"/>
                <a:gd name="T51" fmla="*/ 344 h 660"/>
                <a:gd name="T52" fmla="*/ 943 w 464"/>
                <a:gd name="T53" fmla="*/ 595 h 660"/>
                <a:gd name="T54" fmla="*/ 855 w 464"/>
                <a:gd name="T55" fmla="*/ 908 h 660"/>
                <a:gd name="T56" fmla="*/ 727 w 464"/>
                <a:gd name="T57" fmla="*/ 1218 h 660"/>
                <a:gd name="T58" fmla="*/ 517 w 464"/>
                <a:gd name="T59" fmla="*/ 1376 h 660"/>
                <a:gd name="T60" fmla="*/ 343 w 464"/>
                <a:gd name="T61" fmla="*/ 1344 h 660"/>
                <a:gd name="T62" fmla="*/ 213 w 464"/>
                <a:gd name="T63" fmla="*/ 1283 h 660"/>
                <a:gd name="T64" fmla="*/ 87 w 464"/>
                <a:gd name="T65" fmla="*/ 1032 h 660"/>
                <a:gd name="T66" fmla="*/ 0 w 464"/>
                <a:gd name="T67" fmla="*/ 752 h 660"/>
                <a:gd name="T68" fmla="*/ 0 w 464"/>
                <a:gd name="T69" fmla="*/ 437 h 660"/>
                <a:gd name="T70" fmla="*/ 87 w 464"/>
                <a:gd name="T71" fmla="*/ 125 h 660"/>
                <a:gd name="T72" fmla="*/ 213 w 464"/>
                <a:gd name="T73" fmla="*/ 125 h 660"/>
                <a:gd name="T74" fmla="*/ 259 w 464"/>
                <a:gd name="T75" fmla="*/ 252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60"/>
                <a:gd name="T116" fmla="*/ 464 w 464"/>
                <a:gd name="T117" fmla="*/ 660 h 6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60">
                  <a:moveTo>
                    <a:pt x="90" y="120"/>
                  </a:moveTo>
                  <a:lnTo>
                    <a:pt x="75" y="180"/>
                  </a:lnTo>
                  <a:lnTo>
                    <a:pt x="60" y="225"/>
                  </a:lnTo>
                  <a:lnTo>
                    <a:pt x="60" y="285"/>
                  </a:lnTo>
                  <a:lnTo>
                    <a:pt x="60" y="330"/>
                  </a:lnTo>
                  <a:lnTo>
                    <a:pt x="60" y="375"/>
                  </a:lnTo>
                  <a:lnTo>
                    <a:pt x="75" y="420"/>
                  </a:lnTo>
                  <a:lnTo>
                    <a:pt x="90" y="450"/>
                  </a:lnTo>
                  <a:lnTo>
                    <a:pt x="105" y="465"/>
                  </a:lnTo>
                  <a:lnTo>
                    <a:pt x="135" y="495"/>
                  </a:lnTo>
                  <a:lnTo>
                    <a:pt x="150" y="510"/>
                  </a:lnTo>
                  <a:lnTo>
                    <a:pt x="165" y="510"/>
                  </a:lnTo>
                  <a:lnTo>
                    <a:pt x="180" y="495"/>
                  </a:lnTo>
                  <a:lnTo>
                    <a:pt x="195" y="480"/>
                  </a:lnTo>
                  <a:lnTo>
                    <a:pt x="209" y="465"/>
                  </a:lnTo>
                  <a:lnTo>
                    <a:pt x="224" y="405"/>
                  </a:lnTo>
                  <a:lnTo>
                    <a:pt x="224" y="330"/>
                  </a:lnTo>
                  <a:lnTo>
                    <a:pt x="224" y="300"/>
                  </a:lnTo>
                  <a:lnTo>
                    <a:pt x="224" y="270"/>
                  </a:lnTo>
                  <a:lnTo>
                    <a:pt x="209" y="240"/>
                  </a:lnTo>
                  <a:lnTo>
                    <a:pt x="209" y="225"/>
                  </a:lnTo>
                  <a:lnTo>
                    <a:pt x="195" y="210"/>
                  </a:lnTo>
                  <a:lnTo>
                    <a:pt x="180" y="210"/>
                  </a:lnTo>
                  <a:lnTo>
                    <a:pt x="180" y="180"/>
                  </a:lnTo>
                  <a:lnTo>
                    <a:pt x="180" y="135"/>
                  </a:lnTo>
                  <a:lnTo>
                    <a:pt x="195" y="120"/>
                  </a:lnTo>
                  <a:lnTo>
                    <a:pt x="209" y="90"/>
                  </a:lnTo>
                  <a:lnTo>
                    <a:pt x="224" y="90"/>
                  </a:lnTo>
                  <a:lnTo>
                    <a:pt x="239" y="90"/>
                  </a:lnTo>
                  <a:lnTo>
                    <a:pt x="254" y="120"/>
                  </a:lnTo>
                  <a:lnTo>
                    <a:pt x="254" y="90"/>
                  </a:lnTo>
                  <a:lnTo>
                    <a:pt x="269" y="60"/>
                  </a:lnTo>
                  <a:lnTo>
                    <a:pt x="269" y="30"/>
                  </a:lnTo>
                  <a:lnTo>
                    <a:pt x="284" y="30"/>
                  </a:lnTo>
                  <a:lnTo>
                    <a:pt x="299" y="30"/>
                  </a:lnTo>
                  <a:lnTo>
                    <a:pt x="314" y="30"/>
                  </a:lnTo>
                  <a:lnTo>
                    <a:pt x="314" y="45"/>
                  </a:lnTo>
                  <a:lnTo>
                    <a:pt x="329" y="75"/>
                  </a:lnTo>
                  <a:lnTo>
                    <a:pt x="344" y="45"/>
                  </a:lnTo>
                  <a:lnTo>
                    <a:pt x="359" y="15"/>
                  </a:lnTo>
                  <a:lnTo>
                    <a:pt x="374" y="0"/>
                  </a:lnTo>
                  <a:lnTo>
                    <a:pt x="389" y="0"/>
                  </a:lnTo>
                  <a:lnTo>
                    <a:pt x="419" y="0"/>
                  </a:lnTo>
                  <a:lnTo>
                    <a:pt x="434" y="30"/>
                  </a:lnTo>
                  <a:lnTo>
                    <a:pt x="449" y="60"/>
                  </a:lnTo>
                  <a:lnTo>
                    <a:pt x="464" y="90"/>
                  </a:lnTo>
                  <a:lnTo>
                    <a:pt x="434" y="90"/>
                  </a:lnTo>
                  <a:lnTo>
                    <a:pt x="419" y="90"/>
                  </a:lnTo>
                  <a:lnTo>
                    <a:pt x="404" y="105"/>
                  </a:lnTo>
                  <a:lnTo>
                    <a:pt x="374" y="135"/>
                  </a:lnTo>
                  <a:lnTo>
                    <a:pt x="359" y="165"/>
                  </a:lnTo>
                  <a:lnTo>
                    <a:pt x="344" y="225"/>
                  </a:lnTo>
                  <a:lnTo>
                    <a:pt x="329" y="285"/>
                  </a:lnTo>
                  <a:lnTo>
                    <a:pt x="314" y="345"/>
                  </a:lnTo>
                  <a:lnTo>
                    <a:pt x="299" y="435"/>
                  </a:lnTo>
                  <a:lnTo>
                    <a:pt x="284" y="525"/>
                  </a:lnTo>
                  <a:lnTo>
                    <a:pt x="254" y="585"/>
                  </a:lnTo>
                  <a:lnTo>
                    <a:pt x="209" y="630"/>
                  </a:lnTo>
                  <a:lnTo>
                    <a:pt x="180" y="660"/>
                  </a:lnTo>
                  <a:lnTo>
                    <a:pt x="135" y="660"/>
                  </a:lnTo>
                  <a:lnTo>
                    <a:pt x="120" y="645"/>
                  </a:lnTo>
                  <a:lnTo>
                    <a:pt x="105" y="630"/>
                  </a:lnTo>
                  <a:lnTo>
                    <a:pt x="75" y="615"/>
                  </a:lnTo>
                  <a:lnTo>
                    <a:pt x="60" y="570"/>
                  </a:lnTo>
                  <a:lnTo>
                    <a:pt x="30" y="495"/>
                  </a:lnTo>
                  <a:lnTo>
                    <a:pt x="15" y="435"/>
                  </a:lnTo>
                  <a:lnTo>
                    <a:pt x="0" y="360"/>
                  </a:lnTo>
                  <a:lnTo>
                    <a:pt x="0" y="285"/>
                  </a:lnTo>
                  <a:lnTo>
                    <a:pt x="0" y="210"/>
                  </a:lnTo>
                  <a:lnTo>
                    <a:pt x="15" y="135"/>
                  </a:lnTo>
                  <a:lnTo>
                    <a:pt x="30" y="60"/>
                  </a:lnTo>
                  <a:lnTo>
                    <a:pt x="45" y="0"/>
                  </a:lnTo>
                  <a:lnTo>
                    <a:pt x="75" y="60"/>
                  </a:lnTo>
                  <a:lnTo>
                    <a:pt x="90" y="12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29" name="Freeform 19">
              <a:extLst>
                <a:ext uri="{FF2B5EF4-FFF2-40B4-BE49-F238E27FC236}">
                  <a16:creationId xmlns:a16="http://schemas.microsoft.com/office/drawing/2014/main" xmlns="" id="{112EBE61-82EC-4525-AF22-065CDD1FAE1D}"/>
                </a:ext>
              </a:extLst>
            </p:cNvPr>
            <p:cNvSpPr>
              <a:spLocks/>
            </p:cNvSpPr>
            <p:nvPr/>
          </p:nvSpPr>
          <p:spPr bwMode="auto">
            <a:xfrm>
              <a:off x="10440" y="13223"/>
              <a:ext cx="322" cy="1288"/>
            </a:xfrm>
            <a:custGeom>
              <a:avLst/>
              <a:gdLst>
                <a:gd name="T0" fmla="*/ 563 w 270"/>
                <a:gd name="T1" fmla="*/ 2029 h 1140"/>
                <a:gd name="T2" fmla="*/ 431 w 270"/>
                <a:gd name="T3" fmla="*/ 2088 h 1140"/>
                <a:gd name="T4" fmla="*/ 346 w 270"/>
                <a:gd name="T5" fmla="*/ 2059 h 1140"/>
                <a:gd name="T6" fmla="*/ 259 w 270"/>
                <a:gd name="T7" fmla="*/ 1904 h 1140"/>
                <a:gd name="T8" fmla="*/ 213 w 270"/>
                <a:gd name="T9" fmla="*/ 1715 h 1140"/>
                <a:gd name="T10" fmla="*/ 175 w 270"/>
                <a:gd name="T11" fmla="*/ 1530 h 1140"/>
                <a:gd name="T12" fmla="*/ 213 w 270"/>
                <a:gd name="T13" fmla="*/ 1374 h 1140"/>
                <a:gd name="T14" fmla="*/ 302 w 270"/>
                <a:gd name="T15" fmla="*/ 1247 h 1140"/>
                <a:gd name="T16" fmla="*/ 431 w 270"/>
                <a:gd name="T17" fmla="*/ 1218 h 1140"/>
                <a:gd name="T18" fmla="*/ 475 w 270"/>
                <a:gd name="T19" fmla="*/ 1279 h 1140"/>
                <a:gd name="T20" fmla="*/ 518 w 270"/>
                <a:gd name="T21" fmla="*/ 1404 h 1140"/>
                <a:gd name="T22" fmla="*/ 563 w 270"/>
                <a:gd name="T23" fmla="*/ 1467 h 1140"/>
                <a:gd name="T24" fmla="*/ 649 w 270"/>
                <a:gd name="T25" fmla="*/ 1374 h 1140"/>
                <a:gd name="T26" fmla="*/ 689 w 270"/>
                <a:gd name="T27" fmla="*/ 1247 h 1140"/>
                <a:gd name="T28" fmla="*/ 649 w 270"/>
                <a:gd name="T29" fmla="*/ 1122 h 1140"/>
                <a:gd name="T30" fmla="*/ 689 w 270"/>
                <a:gd name="T31" fmla="*/ 1062 h 1140"/>
                <a:gd name="T32" fmla="*/ 733 w 270"/>
                <a:gd name="T33" fmla="*/ 966 h 1140"/>
                <a:gd name="T34" fmla="*/ 733 w 270"/>
                <a:gd name="T35" fmla="*/ 843 h 1140"/>
                <a:gd name="T36" fmla="*/ 733 w 270"/>
                <a:gd name="T37" fmla="*/ 719 h 1140"/>
                <a:gd name="T38" fmla="*/ 733 w 270"/>
                <a:gd name="T39" fmla="*/ 624 h 1140"/>
                <a:gd name="T40" fmla="*/ 776 w 270"/>
                <a:gd name="T41" fmla="*/ 436 h 1140"/>
                <a:gd name="T42" fmla="*/ 776 w 270"/>
                <a:gd name="T43" fmla="*/ 218 h 1140"/>
                <a:gd name="T44" fmla="*/ 689 w 270"/>
                <a:gd name="T45" fmla="*/ 62 h 1140"/>
                <a:gd name="T46" fmla="*/ 689 w 270"/>
                <a:gd name="T47" fmla="*/ 125 h 1140"/>
                <a:gd name="T48" fmla="*/ 649 w 270"/>
                <a:gd name="T49" fmla="*/ 312 h 1140"/>
                <a:gd name="T50" fmla="*/ 563 w 270"/>
                <a:gd name="T51" fmla="*/ 530 h 1140"/>
                <a:gd name="T52" fmla="*/ 431 w 270"/>
                <a:gd name="T53" fmla="*/ 655 h 1140"/>
                <a:gd name="T54" fmla="*/ 259 w 270"/>
                <a:gd name="T55" fmla="*/ 812 h 1140"/>
                <a:gd name="T56" fmla="*/ 87 w 270"/>
                <a:gd name="T57" fmla="*/ 1091 h 1140"/>
                <a:gd name="T58" fmla="*/ 0 w 270"/>
                <a:gd name="T59" fmla="*/ 1467 h 1140"/>
                <a:gd name="T60" fmla="*/ 43 w 270"/>
                <a:gd name="T61" fmla="*/ 1778 h 1140"/>
                <a:gd name="T62" fmla="*/ 87 w 270"/>
                <a:gd name="T63" fmla="*/ 1967 h 1140"/>
                <a:gd name="T64" fmla="*/ 175 w 270"/>
                <a:gd name="T65" fmla="*/ 2213 h 1140"/>
                <a:gd name="T66" fmla="*/ 346 w 270"/>
                <a:gd name="T67" fmla="*/ 2340 h 1140"/>
                <a:gd name="T68" fmla="*/ 518 w 270"/>
                <a:gd name="T69" fmla="*/ 2370 h 1140"/>
                <a:gd name="T70" fmla="*/ 689 w 270"/>
                <a:gd name="T71" fmla="*/ 2245 h 1140"/>
                <a:gd name="T72" fmla="*/ 689 w 270"/>
                <a:gd name="T73" fmla="*/ 2059 h 1140"/>
                <a:gd name="T74" fmla="*/ 649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225" y="945"/>
                  </a:moveTo>
                  <a:lnTo>
                    <a:pt x="195" y="975"/>
                  </a:lnTo>
                  <a:lnTo>
                    <a:pt x="180" y="1005"/>
                  </a:lnTo>
                  <a:lnTo>
                    <a:pt x="150" y="1005"/>
                  </a:lnTo>
                  <a:lnTo>
                    <a:pt x="135" y="1005"/>
                  </a:lnTo>
                  <a:lnTo>
                    <a:pt x="120" y="990"/>
                  </a:lnTo>
                  <a:lnTo>
                    <a:pt x="105" y="960"/>
                  </a:lnTo>
                  <a:lnTo>
                    <a:pt x="90" y="915"/>
                  </a:lnTo>
                  <a:lnTo>
                    <a:pt x="75" y="885"/>
                  </a:lnTo>
                  <a:lnTo>
                    <a:pt x="75" y="825"/>
                  </a:lnTo>
                  <a:lnTo>
                    <a:pt x="60" y="780"/>
                  </a:lnTo>
                  <a:lnTo>
                    <a:pt x="60" y="735"/>
                  </a:lnTo>
                  <a:lnTo>
                    <a:pt x="75" y="690"/>
                  </a:lnTo>
                  <a:lnTo>
                    <a:pt x="75" y="660"/>
                  </a:lnTo>
                  <a:lnTo>
                    <a:pt x="90" y="630"/>
                  </a:lnTo>
                  <a:lnTo>
                    <a:pt x="105" y="600"/>
                  </a:lnTo>
                  <a:lnTo>
                    <a:pt x="135" y="585"/>
                  </a:lnTo>
                  <a:lnTo>
                    <a:pt x="150" y="585"/>
                  </a:lnTo>
                  <a:lnTo>
                    <a:pt x="165" y="585"/>
                  </a:lnTo>
                  <a:lnTo>
                    <a:pt x="165" y="615"/>
                  </a:lnTo>
                  <a:lnTo>
                    <a:pt x="180" y="630"/>
                  </a:lnTo>
                  <a:lnTo>
                    <a:pt x="180" y="675"/>
                  </a:lnTo>
                  <a:lnTo>
                    <a:pt x="180" y="705"/>
                  </a:lnTo>
                  <a:lnTo>
                    <a:pt x="195" y="705"/>
                  </a:lnTo>
                  <a:lnTo>
                    <a:pt x="210" y="690"/>
                  </a:lnTo>
                  <a:lnTo>
                    <a:pt x="225" y="660"/>
                  </a:lnTo>
                  <a:lnTo>
                    <a:pt x="225" y="630"/>
                  </a:lnTo>
                  <a:lnTo>
                    <a:pt x="240" y="600"/>
                  </a:lnTo>
                  <a:lnTo>
                    <a:pt x="240" y="570"/>
                  </a:lnTo>
                  <a:lnTo>
                    <a:pt x="225" y="540"/>
                  </a:lnTo>
                  <a:lnTo>
                    <a:pt x="225" y="510"/>
                  </a:lnTo>
                  <a:lnTo>
                    <a:pt x="240" y="510"/>
                  </a:lnTo>
                  <a:lnTo>
                    <a:pt x="240" y="480"/>
                  </a:lnTo>
                  <a:lnTo>
                    <a:pt x="255" y="465"/>
                  </a:lnTo>
                  <a:lnTo>
                    <a:pt x="255" y="435"/>
                  </a:lnTo>
                  <a:lnTo>
                    <a:pt x="255" y="405"/>
                  </a:lnTo>
                  <a:lnTo>
                    <a:pt x="255" y="375"/>
                  </a:lnTo>
                  <a:lnTo>
                    <a:pt x="255" y="345"/>
                  </a:lnTo>
                  <a:lnTo>
                    <a:pt x="240" y="330"/>
                  </a:lnTo>
                  <a:lnTo>
                    <a:pt x="255" y="300"/>
                  </a:lnTo>
                  <a:lnTo>
                    <a:pt x="270" y="255"/>
                  </a:lnTo>
                  <a:lnTo>
                    <a:pt x="270" y="210"/>
                  </a:lnTo>
                  <a:lnTo>
                    <a:pt x="270" y="165"/>
                  </a:lnTo>
                  <a:lnTo>
                    <a:pt x="270" y="105"/>
                  </a:lnTo>
                  <a:lnTo>
                    <a:pt x="255" y="60"/>
                  </a:lnTo>
                  <a:lnTo>
                    <a:pt x="240" y="30"/>
                  </a:lnTo>
                  <a:lnTo>
                    <a:pt x="225" y="0"/>
                  </a:lnTo>
                  <a:lnTo>
                    <a:pt x="240" y="60"/>
                  </a:lnTo>
                  <a:lnTo>
                    <a:pt x="240" y="105"/>
                  </a:lnTo>
                  <a:lnTo>
                    <a:pt x="225" y="150"/>
                  </a:lnTo>
                  <a:lnTo>
                    <a:pt x="210" y="195"/>
                  </a:lnTo>
                  <a:lnTo>
                    <a:pt x="195" y="255"/>
                  </a:lnTo>
                  <a:lnTo>
                    <a:pt x="180" y="285"/>
                  </a:lnTo>
                  <a:lnTo>
                    <a:pt x="150" y="315"/>
                  </a:lnTo>
                  <a:lnTo>
                    <a:pt x="135" y="345"/>
                  </a:lnTo>
                  <a:lnTo>
                    <a:pt x="90" y="390"/>
                  </a:lnTo>
                  <a:lnTo>
                    <a:pt x="60" y="450"/>
                  </a:lnTo>
                  <a:lnTo>
                    <a:pt x="30" y="525"/>
                  </a:lnTo>
                  <a:lnTo>
                    <a:pt x="15" y="615"/>
                  </a:lnTo>
                  <a:lnTo>
                    <a:pt x="0" y="705"/>
                  </a:lnTo>
                  <a:lnTo>
                    <a:pt x="0" y="795"/>
                  </a:lnTo>
                  <a:lnTo>
                    <a:pt x="15" y="855"/>
                  </a:lnTo>
                  <a:lnTo>
                    <a:pt x="15" y="900"/>
                  </a:lnTo>
                  <a:lnTo>
                    <a:pt x="30" y="945"/>
                  </a:lnTo>
                  <a:lnTo>
                    <a:pt x="45" y="990"/>
                  </a:lnTo>
                  <a:lnTo>
                    <a:pt x="60" y="1065"/>
                  </a:lnTo>
                  <a:lnTo>
                    <a:pt x="90" y="1110"/>
                  </a:lnTo>
                  <a:lnTo>
                    <a:pt x="120" y="1125"/>
                  </a:lnTo>
                  <a:lnTo>
                    <a:pt x="150" y="1140"/>
                  </a:lnTo>
                  <a:lnTo>
                    <a:pt x="180" y="1140"/>
                  </a:lnTo>
                  <a:lnTo>
                    <a:pt x="210" y="1110"/>
                  </a:lnTo>
                  <a:lnTo>
                    <a:pt x="240" y="1080"/>
                  </a:lnTo>
                  <a:lnTo>
                    <a:pt x="270" y="1035"/>
                  </a:lnTo>
                  <a:lnTo>
                    <a:pt x="240" y="990"/>
                  </a:lnTo>
                  <a:lnTo>
                    <a:pt x="225" y="945"/>
                  </a:lnTo>
                  <a:lnTo>
                    <a:pt x="225" y="930"/>
                  </a:lnTo>
                  <a:lnTo>
                    <a:pt x="22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0" name="Freeform 20">
              <a:extLst>
                <a:ext uri="{FF2B5EF4-FFF2-40B4-BE49-F238E27FC236}">
                  <a16:creationId xmlns:a16="http://schemas.microsoft.com/office/drawing/2014/main" xmlns="" id="{DAB3B6F5-01EB-4051-9844-E8561741FC7F}"/>
                </a:ext>
              </a:extLst>
            </p:cNvPr>
            <p:cNvSpPr>
              <a:spLocks/>
            </p:cNvSpPr>
            <p:nvPr/>
          </p:nvSpPr>
          <p:spPr bwMode="auto">
            <a:xfrm>
              <a:off x="9834" y="14698"/>
              <a:ext cx="535" cy="763"/>
            </a:xfrm>
            <a:custGeom>
              <a:avLst/>
              <a:gdLst>
                <a:gd name="T0" fmla="*/ 1070 w 449"/>
                <a:gd name="T1" fmla="*/ 1002 h 675"/>
                <a:gd name="T2" fmla="*/ 1114 w 449"/>
                <a:gd name="T3" fmla="*/ 782 h 675"/>
                <a:gd name="T4" fmla="*/ 1114 w 449"/>
                <a:gd name="T5" fmla="*/ 595 h 675"/>
                <a:gd name="T6" fmla="*/ 1028 w 449"/>
                <a:gd name="T7" fmla="*/ 468 h 675"/>
                <a:gd name="T8" fmla="*/ 940 w 449"/>
                <a:gd name="T9" fmla="*/ 345 h 675"/>
                <a:gd name="T10" fmla="*/ 813 w 449"/>
                <a:gd name="T11" fmla="*/ 313 h 675"/>
                <a:gd name="T12" fmla="*/ 727 w 449"/>
                <a:gd name="T13" fmla="*/ 374 h 675"/>
                <a:gd name="T14" fmla="*/ 643 w 449"/>
                <a:gd name="T15" fmla="*/ 532 h 675"/>
                <a:gd name="T16" fmla="*/ 643 w 449"/>
                <a:gd name="T17" fmla="*/ 752 h 675"/>
                <a:gd name="T18" fmla="*/ 688 w 449"/>
                <a:gd name="T19" fmla="*/ 876 h 675"/>
                <a:gd name="T20" fmla="*/ 727 w 449"/>
                <a:gd name="T21" fmla="*/ 939 h 675"/>
                <a:gd name="T22" fmla="*/ 770 w 449"/>
                <a:gd name="T23" fmla="*/ 1002 h 675"/>
                <a:gd name="T24" fmla="*/ 727 w 449"/>
                <a:gd name="T25" fmla="*/ 1156 h 675"/>
                <a:gd name="T26" fmla="*/ 688 w 449"/>
                <a:gd name="T27" fmla="*/ 1219 h 675"/>
                <a:gd name="T28" fmla="*/ 601 w 449"/>
                <a:gd name="T29" fmla="*/ 1188 h 675"/>
                <a:gd name="T30" fmla="*/ 556 w 449"/>
                <a:gd name="T31" fmla="*/ 1188 h 675"/>
                <a:gd name="T32" fmla="*/ 514 w 449"/>
                <a:gd name="T33" fmla="*/ 1315 h 675"/>
                <a:gd name="T34" fmla="*/ 430 w 449"/>
                <a:gd name="T35" fmla="*/ 1344 h 675"/>
                <a:gd name="T36" fmla="*/ 387 w 449"/>
                <a:gd name="T37" fmla="*/ 1283 h 675"/>
                <a:gd name="T38" fmla="*/ 301 w 449"/>
                <a:gd name="T39" fmla="*/ 1283 h 675"/>
                <a:gd name="T40" fmla="*/ 213 w 449"/>
                <a:gd name="T41" fmla="*/ 1376 h 675"/>
                <a:gd name="T42" fmla="*/ 87 w 449"/>
                <a:gd name="T43" fmla="*/ 1376 h 675"/>
                <a:gd name="T44" fmla="*/ 0 w 449"/>
                <a:gd name="T45" fmla="*/ 1283 h 675"/>
                <a:gd name="T46" fmla="*/ 43 w 449"/>
                <a:gd name="T47" fmla="*/ 1219 h 675"/>
                <a:gd name="T48" fmla="*/ 170 w 449"/>
                <a:gd name="T49" fmla="*/ 1156 h 675"/>
                <a:gd name="T50" fmla="*/ 255 w 449"/>
                <a:gd name="T51" fmla="*/ 1033 h 675"/>
                <a:gd name="T52" fmla="*/ 343 w 449"/>
                <a:gd name="T53" fmla="*/ 782 h 675"/>
                <a:gd name="T54" fmla="*/ 430 w 449"/>
                <a:gd name="T55" fmla="*/ 468 h 675"/>
                <a:gd name="T56" fmla="*/ 556 w 449"/>
                <a:gd name="T57" fmla="*/ 157 h 675"/>
                <a:gd name="T58" fmla="*/ 770 w 449"/>
                <a:gd name="T59" fmla="*/ 0 h 675"/>
                <a:gd name="T60" fmla="*/ 940 w 449"/>
                <a:gd name="T61" fmla="*/ 31 h 675"/>
                <a:gd name="T62" fmla="*/ 1070 w 449"/>
                <a:gd name="T63" fmla="*/ 96 h 675"/>
                <a:gd name="T64" fmla="*/ 1200 w 449"/>
                <a:gd name="T65" fmla="*/ 313 h 675"/>
                <a:gd name="T66" fmla="*/ 1283 w 449"/>
                <a:gd name="T67" fmla="*/ 625 h 675"/>
                <a:gd name="T68" fmla="*/ 1283 w 449"/>
                <a:gd name="T69" fmla="*/ 939 h 675"/>
                <a:gd name="T70" fmla="*/ 1200 w 449"/>
                <a:gd name="T71" fmla="*/ 1251 h 675"/>
                <a:gd name="T72" fmla="*/ 1114 w 449"/>
                <a:gd name="T73" fmla="*/ 1251 h 675"/>
                <a:gd name="T74" fmla="*/ 1028 w 449"/>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9"/>
                <a:gd name="T115" fmla="*/ 0 h 675"/>
                <a:gd name="T116" fmla="*/ 449 w 449"/>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9" h="675">
                  <a:moveTo>
                    <a:pt x="359" y="540"/>
                  </a:moveTo>
                  <a:lnTo>
                    <a:pt x="374" y="480"/>
                  </a:lnTo>
                  <a:lnTo>
                    <a:pt x="389" y="435"/>
                  </a:lnTo>
                  <a:lnTo>
                    <a:pt x="389" y="375"/>
                  </a:lnTo>
                  <a:lnTo>
                    <a:pt x="389" y="330"/>
                  </a:lnTo>
                  <a:lnTo>
                    <a:pt x="389" y="285"/>
                  </a:lnTo>
                  <a:lnTo>
                    <a:pt x="374" y="255"/>
                  </a:lnTo>
                  <a:lnTo>
                    <a:pt x="359" y="225"/>
                  </a:lnTo>
                  <a:lnTo>
                    <a:pt x="344" y="195"/>
                  </a:lnTo>
                  <a:lnTo>
                    <a:pt x="329" y="165"/>
                  </a:lnTo>
                  <a:lnTo>
                    <a:pt x="299" y="150"/>
                  </a:lnTo>
                  <a:lnTo>
                    <a:pt x="284" y="150"/>
                  </a:lnTo>
                  <a:lnTo>
                    <a:pt x="269" y="165"/>
                  </a:lnTo>
                  <a:lnTo>
                    <a:pt x="254" y="180"/>
                  </a:lnTo>
                  <a:lnTo>
                    <a:pt x="240" y="195"/>
                  </a:lnTo>
                  <a:lnTo>
                    <a:pt x="225" y="255"/>
                  </a:lnTo>
                  <a:lnTo>
                    <a:pt x="225" y="330"/>
                  </a:lnTo>
                  <a:lnTo>
                    <a:pt x="225" y="360"/>
                  </a:lnTo>
                  <a:lnTo>
                    <a:pt x="225" y="390"/>
                  </a:lnTo>
                  <a:lnTo>
                    <a:pt x="240" y="420"/>
                  </a:lnTo>
                  <a:lnTo>
                    <a:pt x="240" y="435"/>
                  </a:lnTo>
                  <a:lnTo>
                    <a:pt x="254" y="450"/>
                  </a:lnTo>
                  <a:lnTo>
                    <a:pt x="269" y="450"/>
                  </a:lnTo>
                  <a:lnTo>
                    <a:pt x="269" y="480"/>
                  </a:lnTo>
                  <a:lnTo>
                    <a:pt x="269" y="525"/>
                  </a:lnTo>
                  <a:lnTo>
                    <a:pt x="254" y="555"/>
                  </a:lnTo>
                  <a:lnTo>
                    <a:pt x="240" y="570"/>
                  </a:lnTo>
                  <a:lnTo>
                    <a:pt x="240" y="585"/>
                  </a:lnTo>
                  <a:lnTo>
                    <a:pt x="225" y="570"/>
                  </a:lnTo>
                  <a:lnTo>
                    <a:pt x="210" y="570"/>
                  </a:lnTo>
                  <a:lnTo>
                    <a:pt x="195" y="540"/>
                  </a:lnTo>
                  <a:lnTo>
                    <a:pt x="195" y="570"/>
                  </a:lnTo>
                  <a:lnTo>
                    <a:pt x="180" y="600"/>
                  </a:lnTo>
                  <a:lnTo>
                    <a:pt x="180" y="630"/>
                  </a:lnTo>
                  <a:lnTo>
                    <a:pt x="165" y="645"/>
                  </a:lnTo>
                  <a:lnTo>
                    <a:pt x="150" y="645"/>
                  </a:lnTo>
                  <a:lnTo>
                    <a:pt x="135" y="630"/>
                  </a:lnTo>
                  <a:lnTo>
                    <a:pt x="135" y="615"/>
                  </a:lnTo>
                  <a:lnTo>
                    <a:pt x="120" y="585"/>
                  </a:lnTo>
                  <a:lnTo>
                    <a:pt x="105" y="615"/>
                  </a:lnTo>
                  <a:lnTo>
                    <a:pt x="90" y="660"/>
                  </a:lnTo>
                  <a:lnTo>
                    <a:pt x="75" y="660"/>
                  </a:lnTo>
                  <a:lnTo>
                    <a:pt x="60" y="675"/>
                  </a:lnTo>
                  <a:lnTo>
                    <a:pt x="30" y="660"/>
                  </a:lnTo>
                  <a:lnTo>
                    <a:pt x="15" y="645"/>
                  </a:lnTo>
                  <a:lnTo>
                    <a:pt x="0" y="615"/>
                  </a:lnTo>
                  <a:lnTo>
                    <a:pt x="0" y="570"/>
                  </a:lnTo>
                  <a:lnTo>
                    <a:pt x="15" y="585"/>
                  </a:lnTo>
                  <a:lnTo>
                    <a:pt x="30" y="570"/>
                  </a:lnTo>
                  <a:lnTo>
                    <a:pt x="60" y="555"/>
                  </a:lnTo>
                  <a:lnTo>
                    <a:pt x="75" y="525"/>
                  </a:lnTo>
                  <a:lnTo>
                    <a:pt x="90" y="495"/>
                  </a:lnTo>
                  <a:lnTo>
                    <a:pt x="105" y="435"/>
                  </a:lnTo>
                  <a:lnTo>
                    <a:pt x="120" y="375"/>
                  </a:lnTo>
                  <a:lnTo>
                    <a:pt x="135" y="315"/>
                  </a:lnTo>
                  <a:lnTo>
                    <a:pt x="150" y="225"/>
                  </a:lnTo>
                  <a:lnTo>
                    <a:pt x="165" y="135"/>
                  </a:lnTo>
                  <a:lnTo>
                    <a:pt x="195" y="75"/>
                  </a:lnTo>
                  <a:lnTo>
                    <a:pt x="240" y="30"/>
                  </a:lnTo>
                  <a:lnTo>
                    <a:pt x="269" y="0"/>
                  </a:lnTo>
                  <a:lnTo>
                    <a:pt x="314" y="0"/>
                  </a:lnTo>
                  <a:lnTo>
                    <a:pt x="329" y="15"/>
                  </a:lnTo>
                  <a:lnTo>
                    <a:pt x="344" y="30"/>
                  </a:lnTo>
                  <a:lnTo>
                    <a:pt x="374" y="45"/>
                  </a:lnTo>
                  <a:lnTo>
                    <a:pt x="389" y="90"/>
                  </a:lnTo>
                  <a:lnTo>
                    <a:pt x="419" y="150"/>
                  </a:lnTo>
                  <a:lnTo>
                    <a:pt x="434" y="225"/>
                  </a:lnTo>
                  <a:lnTo>
                    <a:pt x="449" y="300"/>
                  </a:lnTo>
                  <a:lnTo>
                    <a:pt x="449" y="375"/>
                  </a:lnTo>
                  <a:lnTo>
                    <a:pt x="449" y="450"/>
                  </a:lnTo>
                  <a:lnTo>
                    <a:pt x="434" y="525"/>
                  </a:lnTo>
                  <a:lnTo>
                    <a:pt x="419" y="600"/>
                  </a:lnTo>
                  <a:lnTo>
                    <a:pt x="404" y="675"/>
                  </a:lnTo>
                  <a:lnTo>
                    <a:pt x="389" y="600"/>
                  </a:lnTo>
                  <a:lnTo>
                    <a:pt x="359"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1" name="Freeform 21">
              <a:extLst>
                <a:ext uri="{FF2B5EF4-FFF2-40B4-BE49-F238E27FC236}">
                  <a16:creationId xmlns:a16="http://schemas.microsoft.com/office/drawing/2014/main" xmlns="" id="{B0717765-03FA-4747-BC5F-F0D941B70483}"/>
                </a:ext>
              </a:extLst>
            </p:cNvPr>
            <p:cNvSpPr>
              <a:spLocks/>
            </p:cNvSpPr>
            <p:nvPr/>
          </p:nvSpPr>
          <p:spPr bwMode="auto">
            <a:xfrm>
              <a:off x="1835" y="13223"/>
              <a:ext cx="322" cy="1288"/>
            </a:xfrm>
            <a:custGeom>
              <a:avLst/>
              <a:gdLst>
                <a:gd name="T0" fmla="*/ 213 w 270"/>
                <a:gd name="T1" fmla="*/ 2029 h 1140"/>
                <a:gd name="T2" fmla="*/ 346 w 270"/>
                <a:gd name="T3" fmla="*/ 2088 h 1140"/>
                <a:gd name="T4" fmla="*/ 431 w 270"/>
                <a:gd name="T5" fmla="*/ 2059 h 1140"/>
                <a:gd name="T6" fmla="*/ 518 w 270"/>
                <a:gd name="T7" fmla="*/ 1904 h 1140"/>
                <a:gd name="T8" fmla="*/ 563 w 270"/>
                <a:gd name="T9" fmla="*/ 1715 h 1140"/>
                <a:gd name="T10" fmla="*/ 601 w 270"/>
                <a:gd name="T11" fmla="*/ 1530 h 1140"/>
                <a:gd name="T12" fmla="*/ 563 w 270"/>
                <a:gd name="T13" fmla="*/ 1374 h 1140"/>
                <a:gd name="T14" fmla="*/ 475 w 270"/>
                <a:gd name="T15" fmla="*/ 1247 h 1140"/>
                <a:gd name="T16" fmla="*/ 346 w 270"/>
                <a:gd name="T17" fmla="*/ 1218 h 1140"/>
                <a:gd name="T18" fmla="*/ 302 w 270"/>
                <a:gd name="T19" fmla="*/ 1279 h 1140"/>
                <a:gd name="T20" fmla="*/ 259 w 270"/>
                <a:gd name="T21" fmla="*/ 1404 h 1140"/>
                <a:gd name="T22" fmla="*/ 213 w 270"/>
                <a:gd name="T23" fmla="*/ 1467 h 1140"/>
                <a:gd name="T24" fmla="*/ 130 w 270"/>
                <a:gd name="T25" fmla="*/ 1374 h 1140"/>
                <a:gd name="T26" fmla="*/ 87 w 270"/>
                <a:gd name="T27" fmla="*/ 1247 h 1140"/>
                <a:gd name="T28" fmla="*/ 130 w 270"/>
                <a:gd name="T29" fmla="*/ 1122 h 1140"/>
                <a:gd name="T30" fmla="*/ 87 w 270"/>
                <a:gd name="T31" fmla="*/ 1062 h 1140"/>
                <a:gd name="T32" fmla="*/ 43 w 270"/>
                <a:gd name="T33" fmla="*/ 966 h 1140"/>
                <a:gd name="T34" fmla="*/ 43 w 270"/>
                <a:gd name="T35" fmla="*/ 843 h 1140"/>
                <a:gd name="T36" fmla="*/ 43 w 270"/>
                <a:gd name="T37" fmla="*/ 719 h 1140"/>
                <a:gd name="T38" fmla="*/ 43 w 270"/>
                <a:gd name="T39" fmla="*/ 624 h 1140"/>
                <a:gd name="T40" fmla="*/ 0 w 270"/>
                <a:gd name="T41" fmla="*/ 436 h 1140"/>
                <a:gd name="T42" fmla="*/ 0 w 270"/>
                <a:gd name="T43" fmla="*/ 218 h 1140"/>
                <a:gd name="T44" fmla="*/ 87 w 270"/>
                <a:gd name="T45" fmla="*/ 62 h 1140"/>
                <a:gd name="T46" fmla="*/ 87 w 270"/>
                <a:gd name="T47" fmla="*/ 125 h 1140"/>
                <a:gd name="T48" fmla="*/ 130 w 270"/>
                <a:gd name="T49" fmla="*/ 312 h 1140"/>
                <a:gd name="T50" fmla="*/ 213 w 270"/>
                <a:gd name="T51" fmla="*/ 530 h 1140"/>
                <a:gd name="T52" fmla="*/ 346 w 270"/>
                <a:gd name="T53" fmla="*/ 655 h 1140"/>
                <a:gd name="T54" fmla="*/ 518 w 270"/>
                <a:gd name="T55" fmla="*/ 812 h 1140"/>
                <a:gd name="T56" fmla="*/ 689 w 270"/>
                <a:gd name="T57" fmla="*/ 1091 h 1140"/>
                <a:gd name="T58" fmla="*/ 776 w 270"/>
                <a:gd name="T59" fmla="*/ 1467 h 1140"/>
                <a:gd name="T60" fmla="*/ 733 w 270"/>
                <a:gd name="T61" fmla="*/ 1778 h 1140"/>
                <a:gd name="T62" fmla="*/ 689 w 270"/>
                <a:gd name="T63" fmla="*/ 1967 h 1140"/>
                <a:gd name="T64" fmla="*/ 601 w 270"/>
                <a:gd name="T65" fmla="*/ 2213 h 1140"/>
                <a:gd name="T66" fmla="*/ 431 w 270"/>
                <a:gd name="T67" fmla="*/ 2340 h 1140"/>
                <a:gd name="T68" fmla="*/ 259 w 270"/>
                <a:gd name="T69" fmla="*/ 2370 h 1140"/>
                <a:gd name="T70" fmla="*/ 87 w 270"/>
                <a:gd name="T71" fmla="*/ 2245 h 1140"/>
                <a:gd name="T72" fmla="*/ 87 w 270"/>
                <a:gd name="T73" fmla="*/ 2059 h 1140"/>
                <a:gd name="T74" fmla="*/ 130 w 270"/>
                <a:gd name="T75" fmla="*/ 1934 h 11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140"/>
                <a:gd name="T116" fmla="*/ 270 w 270"/>
                <a:gd name="T117" fmla="*/ 1140 h 11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140">
                  <a:moveTo>
                    <a:pt x="45" y="945"/>
                  </a:moveTo>
                  <a:lnTo>
                    <a:pt x="75" y="975"/>
                  </a:lnTo>
                  <a:lnTo>
                    <a:pt x="90" y="1005"/>
                  </a:lnTo>
                  <a:lnTo>
                    <a:pt x="120" y="1005"/>
                  </a:lnTo>
                  <a:lnTo>
                    <a:pt x="135" y="1005"/>
                  </a:lnTo>
                  <a:lnTo>
                    <a:pt x="150" y="990"/>
                  </a:lnTo>
                  <a:lnTo>
                    <a:pt x="165" y="960"/>
                  </a:lnTo>
                  <a:lnTo>
                    <a:pt x="180" y="915"/>
                  </a:lnTo>
                  <a:lnTo>
                    <a:pt x="195" y="885"/>
                  </a:lnTo>
                  <a:lnTo>
                    <a:pt x="195" y="825"/>
                  </a:lnTo>
                  <a:lnTo>
                    <a:pt x="210" y="780"/>
                  </a:lnTo>
                  <a:lnTo>
                    <a:pt x="210" y="735"/>
                  </a:lnTo>
                  <a:lnTo>
                    <a:pt x="195" y="690"/>
                  </a:lnTo>
                  <a:lnTo>
                    <a:pt x="195" y="660"/>
                  </a:lnTo>
                  <a:lnTo>
                    <a:pt x="180" y="630"/>
                  </a:lnTo>
                  <a:lnTo>
                    <a:pt x="165" y="600"/>
                  </a:lnTo>
                  <a:lnTo>
                    <a:pt x="135" y="585"/>
                  </a:lnTo>
                  <a:lnTo>
                    <a:pt x="120" y="585"/>
                  </a:lnTo>
                  <a:lnTo>
                    <a:pt x="105" y="585"/>
                  </a:lnTo>
                  <a:lnTo>
                    <a:pt x="105" y="615"/>
                  </a:lnTo>
                  <a:lnTo>
                    <a:pt x="90" y="630"/>
                  </a:lnTo>
                  <a:lnTo>
                    <a:pt x="90" y="675"/>
                  </a:lnTo>
                  <a:lnTo>
                    <a:pt x="90" y="705"/>
                  </a:lnTo>
                  <a:lnTo>
                    <a:pt x="75" y="705"/>
                  </a:lnTo>
                  <a:lnTo>
                    <a:pt x="60" y="690"/>
                  </a:lnTo>
                  <a:lnTo>
                    <a:pt x="45" y="660"/>
                  </a:lnTo>
                  <a:lnTo>
                    <a:pt x="45" y="630"/>
                  </a:lnTo>
                  <a:lnTo>
                    <a:pt x="30" y="600"/>
                  </a:lnTo>
                  <a:lnTo>
                    <a:pt x="30" y="570"/>
                  </a:lnTo>
                  <a:lnTo>
                    <a:pt x="45" y="540"/>
                  </a:lnTo>
                  <a:lnTo>
                    <a:pt x="45" y="510"/>
                  </a:lnTo>
                  <a:lnTo>
                    <a:pt x="30" y="510"/>
                  </a:lnTo>
                  <a:lnTo>
                    <a:pt x="30" y="480"/>
                  </a:lnTo>
                  <a:lnTo>
                    <a:pt x="15" y="465"/>
                  </a:lnTo>
                  <a:lnTo>
                    <a:pt x="15" y="435"/>
                  </a:lnTo>
                  <a:lnTo>
                    <a:pt x="15" y="405"/>
                  </a:lnTo>
                  <a:lnTo>
                    <a:pt x="15" y="375"/>
                  </a:lnTo>
                  <a:lnTo>
                    <a:pt x="15" y="345"/>
                  </a:lnTo>
                  <a:lnTo>
                    <a:pt x="30" y="330"/>
                  </a:lnTo>
                  <a:lnTo>
                    <a:pt x="15" y="300"/>
                  </a:lnTo>
                  <a:lnTo>
                    <a:pt x="0" y="255"/>
                  </a:lnTo>
                  <a:lnTo>
                    <a:pt x="0" y="210"/>
                  </a:lnTo>
                  <a:lnTo>
                    <a:pt x="0" y="165"/>
                  </a:lnTo>
                  <a:lnTo>
                    <a:pt x="0" y="105"/>
                  </a:lnTo>
                  <a:lnTo>
                    <a:pt x="15" y="60"/>
                  </a:lnTo>
                  <a:lnTo>
                    <a:pt x="30" y="30"/>
                  </a:lnTo>
                  <a:lnTo>
                    <a:pt x="45" y="0"/>
                  </a:lnTo>
                  <a:lnTo>
                    <a:pt x="30" y="60"/>
                  </a:lnTo>
                  <a:lnTo>
                    <a:pt x="30" y="105"/>
                  </a:lnTo>
                  <a:lnTo>
                    <a:pt x="45" y="150"/>
                  </a:lnTo>
                  <a:lnTo>
                    <a:pt x="60" y="195"/>
                  </a:lnTo>
                  <a:lnTo>
                    <a:pt x="75" y="255"/>
                  </a:lnTo>
                  <a:lnTo>
                    <a:pt x="90" y="285"/>
                  </a:lnTo>
                  <a:lnTo>
                    <a:pt x="120" y="315"/>
                  </a:lnTo>
                  <a:lnTo>
                    <a:pt x="135" y="345"/>
                  </a:lnTo>
                  <a:lnTo>
                    <a:pt x="180" y="390"/>
                  </a:lnTo>
                  <a:lnTo>
                    <a:pt x="210" y="450"/>
                  </a:lnTo>
                  <a:lnTo>
                    <a:pt x="240" y="525"/>
                  </a:lnTo>
                  <a:lnTo>
                    <a:pt x="255" y="615"/>
                  </a:lnTo>
                  <a:lnTo>
                    <a:pt x="270" y="705"/>
                  </a:lnTo>
                  <a:lnTo>
                    <a:pt x="270" y="795"/>
                  </a:lnTo>
                  <a:lnTo>
                    <a:pt x="255" y="855"/>
                  </a:lnTo>
                  <a:lnTo>
                    <a:pt x="255" y="900"/>
                  </a:lnTo>
                  <a:lnTo>
                    <a:pt x="240" y="945"/>
                  </a:lnTo>
                  <a:lnTo>
                    <a:pt x="225" y="990"/>
                  </a:lnTo>
                  <a:lnTo>
                    <a:pt x="210" y="1065"/>
                  </a:lnTo>
                  <a:lnTo>
                    <a:pt x="180" y="1110"/>
                  </a:lnTo>
                  <a:lnTo>
                    <a:pt x="150" y="1125"/>
                  </a:lnTo>
                  <a:lnTo>
                    <a:pt x="120" y="1140"/>
                  </a:lnTo>
                  <a:lnTo>
                    <a:pt x="90" y="1140"/>
                  </a:lnTo>
                  <a:lnTo>
                    <a:pt x="60" y="1110"/>
                  </a:lnTo>
                  <a:lnTo>
                    <a:pt x="30" y="1080"/>
                  </a:lnTo>
                  <a:lnTo>
                    <a:pt x="0" y="1035"/>
                  </a:lnTo>
                  <a:lnTo>
                    <a:pt x="30" y="990"/>
                  </a:lnTo>
                  <a:lnTo>
                    <a:pt x="45" y="945"/>
                  </a:lnTo>
                  <a:lnTo>
                    <a:pt x="45" y="930"/>
                  </a:lnTo>
                  <a:lnTo>
                    <a:pt x="45" y="945"/>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432" name="Freeform 22">
              <a:extLst>
                <a:ext uri="{FF2B5EF4-FFF2-40B4-BE49-F238E27FC236}">
                  <a16:creationId xmlns:a16="http://schemas.microsoft.com/office/drawing/2014/main" xmlns="" id="{5B8042FC-C530-467C-B480-A9C71269CFA3}"/>
                </a:ext>
              </a:extLst>
            </p:cNvPr>
            <p:cNvSpPr>
              <a:spLocks/>
            </p:cNvSpPr>
            <p:nvPr/>
          </p:nvSpPr>
          <p:spPr bwMode="auto">
            <a:xfrm>
              <a:off x="2228" y="14698"/>
              <a:ext cx="553" cy="763"/>
            </a:xfrm>
            <a:custGeom>
              <a:avLst/>
              <a:gdLst>
                <a:gd name="T0" fmla="*/ 213 w 464"/>
                <a:gd name="T1" fmla="*/ 1002 h 675"/>
                <a:gd name="T2" fmla="*/ 173 w 464"/>
                <a:gd name="T3" fmla="*/ 782 h 675"/>
                <a:gd name="T4" fmla="*/ 173 w 464"/>
                <a:gd name="T5" fmla="*/ 595 h 675"/>
                <a:gd name="T6" fmla="*/ 259 w 464"/>
                <a:gd name="T7" fmla="*/ 468 h 675"/>
                <a:gd name="T8" fmla="*/ 387 w 464"/>
                <a:gd name="T9" fmla="*/ 345 h 675"/>
                <a:gd name="T10" fmla="*/ 474 w 464"/>
                <a:gd name="T11" fmla="*/ 313 h 675"/>
                <a:gd name="T12" fmla="*/ 558 w 464"/>
                <a:gd name="T13" fmla="*/ 374 h 675"/>
                <a:gd name="T14" fmla="*/ 642 w 464"/>
                <a:gd name="T15" fmla="*/ 532 h 675"/>
                <a:gd name="T16" fmla="*/ 642 w 464"/>
                <a:gd name="T17" fmla="*/ 752 h 675"/>
                <a:gd name="T18" fmla="*/ 599 w 464"/>
                <a:gd name="T19" fmla="*/ 876 h 675"/>
                <a:gd name="T20" fmla="*/ 558 w 464"/>
                <a:gd name="T21" fmla="*/ 939 h 675"/>
                <a:gd name="T22" fmla="*/ 517 w 464"/>
                <a:gd name="T23" fmla="*/ 1002 h 675"/>
                <a:gd name="T24" fmla="*/ 558 w 464"/>
                <a:gd name="T25" fmla="*/ 1156 h 675"/>
                <a:gd name="T26" fmla="*/ 599 w 464"/>
                <a:gd name="T27" fmla="*/ 1219 h 675"/>
                <a:gd name="T28" fmla="*/ 686 w 464"/>
                <a:gd name="T29" fmla="*/ 1188 h 675"/>
                <a:gd name="T30" fmla="*/ 727 w 464"/>
                <a:gd name="T31" fmla="*/ 1188 h 675"/>
                <a:gd name="T32" fmla="*/ 771 w 464"/>
                <a:gd name="T33" fmla="*/ 1315 h 675"/>
                <a:gd name="T34" fmla="*/ 855 w 464"/>
                <a:gd name="T35" fmla="*/ 1344 h 675"/>
                <a:gd name="T36" fmla="*/ 901 w 464"/>
                <a:gd name="T37" fmla="*/ 1283 h 675"/>
                <a:gd name="T38" fmla="*/ 987 w 464"/>
                <a:gd name="T39" fmla="*/ 1283 h 675"/>
                <a:gd name="T40" fmla="*/ 1074 w 464"/>
                <a:gd name="T41" fmla="*/ 1376 h 675"/>
                <a:gd name="T42" fmla="*/ 1200 w 464"/>
                <a:gd name="T43" fmla="*/ 1376 h 675"/>
                <a:gd name="T44" fmla="*/ 1287 w 464"/>
                <a:gd name="T45" fmla="*/ 1283 h 675"/>
                <a:gd name="T46" fmla="*/ 1243 w 464"/>
                <a:gd name="T47" fmla="*/ 1219 h 675"/>
                <a:gd name="T48" fmla="*/ 1156 w 464"/>
                <a:gd name="T49" fmla="*/ 1156 h 675"/>
                <a:gd name="T50" fmla="*/ 1030 w 464"/>
                <a:gd name="T51" fmla="*/ 1033 h 675"/>
                <a:gd name="T52" fmla="*/ 943 w 464"/>
                <a:gd name="T53" fmla="*/ 782 h 675"/>
                <a:gd name="T54" fmla="*/ 855 w 464"/>
                <a:gd name="T55" fmla="*/ 468 h 675"/>
                <a:gd name="T56" fmla="*/ 727 w 464"/>
                <a:gd name="T57" fmla="*/ 157 h 675"/>
                <a:gd name="T58" fmla="*/ 517 w 464"/>
                <a:gd name="T59" fmla="*/ 0 h 675"/>
                <a:gd name="T60" fmla="*/ 343 w 464"/>
                <a:gd name="T61" fmla="*/ 31 h 675"/>
                <a:gd name="T62" fmla="*/ 213 w 464"/>
                <a:gd name="T63" fmla="*/ 96 h 675"/>
                <a:gd name="T64" fmla="*/ 87 w 464"/>
                <a:gd name="T65" fmla="*/ 313 h 675"/>
                <a:gd name="T66" fmla="*/ 0 w 464"/>
                <a:gd name="T67" fmla="*/ 625 h 675"/>
                <a:gd name="T68" fmla="*/ 0 w 464"/>
                <a:gd name="T69" fmla="*/ 939 h 675"/>
                <a:gd name="T70" fmla="*/ 87 w 464"/>
                <a:gd name="T71" fmla="*/ 1251 h 675"/>
                <a:gd name="T72" fmla="*/ 213 w 464"/>
                <a:gd name="T73" fmla="*/ 1251 h 675"/>
                <a:gd name="T74" fmla="*/ 259 w 464"/>
                <a:gd name="T75" fmla="*/ 1127 h 6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4"/>
                <a:gd name="T115" fmla="*/ 0 h 675"/>
                <a:gd name="T116" fmla="*/ 464 w 464"/>
                <a:gd name="T117" fmla="*/ 675 h 6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4" h="675">
                  <a:moveTo>
                    <a:pt x="90" y="540"/>
                  </a:moveTo>
                  <a:lnTo>
                    <a:pt x="75" y="480"/>
                  </a:lnTo>
                  <a:lnTo>
                    <a:pt x="60" y="435"/>
                  </a:lnTo>
                  <a:lnTo>
                    <a:pt x="60" y="375"/>
                  </a:lnTo>
                  <a:lnTo>
                    <a:pt x="60" y="330"/>
                  </a:lnTo>
                  <a:lnTo>
                    <a:pt x="60" y="285"/>
                  </a:lnTo>
                  <a:lnTo>
                    <a:pt x="75" y="255"/>
                  </a:lnTo>
                  <a:lnTo>
                    <a:pt x="90" y="225"/>
                  </a:lnTo>
                  <a:lnTo>
                    <a:pt x="105" y="195"/>
                  </a:lnTo>
                  <a:lnTo>
                    <a:pt x="135" y="165"/>
                  </a:lnTo>
                  <a:lnTo>
                    <a:pt x="150" y="150"/>
                  </a:lnTo>
                  <a:lnTo>
                    <a:pt x="165" y="150"/>
                  </a:lnTo>
                  <a:lnTo>
                    <a:pt x="180" y="165"/>
                  </a:lnTo>
                  <a:lnTo>
                    <a:pt x="195" y="180"/>
                  </a:lnTo>
                  <a:lnTo>
                    <a:pt x="209" y="195"/>
                  </a:lnTo>
                  <a:lnTo>
                    <a:pt x="224" y="255"/>
                  </a:lnTo>
                  <a:lnTo>
                    <a:pt x="224" y="330"/>
                  </a:lnTo>
                  <a:lnTo>
                    <a:pt x="224" y="360"/>
                  </a:lnTo>
                  <a:lnTo>
                    <a:pt x="224" y="390"/>
                  </a:lnTo>
                  <a:lnTo>
                    <a:pt x="209" y="420"/>
                  </a:lnTo>
                  <a:lnTo>
                    <a:pt x="209" y="435"/>
                  </a:lnTo>
                  <a:lnTo>
                    <a:pt x="195" y="450"/>
                  </a:lnTo>
                  <a:lnTo>
                    <a:pt x="180" y="450"/>
                  </a:lnTo>
                  <a:lnTo>
                    <a:pt x="180" y="480"/>
                  </a:lnTo>
                  <a:lnTo>
                    <a:pt x="180" y="525"/>
                  </a:lnTo>
                  <a:lnTo>
                    <a:pt x="195" y="555"/>
                  </a:lnTo>
                  <a:lnTo>
                    <a:pt x="209" y="570"/>
                  </a:lnTo>
                  <a:lnTo>
                    <a:pt x="209" y="585"/>
                  </a:lnTo>
                  <a:lnTo>
                    <a:pt x="224" y="570"/>
                  </a:lnTo>
                  <a:lnTo>
                    <a:pt x="239" y="570"/>
                  </a:lnTo>
                  <a:lnTo>
                    <a:pt x="254" y="540"/>
                  </a:lnTo>
                  <a:lnTo>
                    <a:pt x="254" y="570"/>
                  </a:lnTo>
                  <a:lnTo>
                    <a:pt x="269" y="600"/>
                  </a:lnTo>
                  <a:lnTo>
                    <a:pt x="269" y="630"/>
                  </a:lnTo>
                  <a:lnTo>
                    <a:pt x="284" y="645"/>
                  </a:lnTo>
                  <a:lnTo>
                    <a:pt x="299" y="645"/>
                  </a:lnTo>
                  <a:lnTo>
                    <a:pt x="314" y="630"/>
                  </a:lnTo>
                  <a:lnTo>
                    <a:pt x="314" y="615"/>
                  </a:lnTo>
                  <a:lnTo>
                    <a:pt x="329" y="585"/>
                  </a:lnTo>
                  <a:lnTo>
                    <a:pt x="344" y="615"/>
                  </a:lnTo>
                  <a:lnTo>
                    <a:pt x="359" y="660"/>
                  </a:lnTo>
                  <a:lnTo>
                    <a:pt x="374" y="660"/>
                  </a:lnTo>
                  <a:lnTo>
                    <a:pt x="389" y="675"/>
                  </a:lnTo>
                  <a:lnTo>
                    <a:pt x="419" y="660"/>
                  </a:lnTo>
                  <a:lnTo>
                    <a:pt x="434" y="645"/>
                  </a:lnTo>
                  <a:lnTo>
                    <a:pt x="449" y="615"/>
                  </a:lnTo>
                  <a:lnTo>
                    <a:pt x="464" y="570"/>
                  </a:lnTo>
                  <a:lnTo>
                    <a:pt x="434" y="585"/>
                  </a:lnTo>
                  <a:lnTo>
                    <a:pt x="419" y="570"/>
                  </a:lnTo>
                  <a:lnTo>
                    <a:pt x="404" y="555"/>
                  </a:lnTo>
                  <a:lnTo>
                    <a:pt x="374" y="525"/>
                  </a:lnTo>
                  <a:lnTo>
                    <a:pt x="359" y="495"/>
                  </a:lnTo>
                  <a:lnTo>
                    <a:pt x="344" y="435"/>
                  </a:lnTo>
                  <a:lnTo>
                    <a:pt x="329" y="375"/>
                  </a:lnTo>
                  <a:lnTo>
                    <a:pt x="314" y="315"/>
                  </a:lnTo>
                  <a:lnTo>
                    <a:pt x="299" y="225"/>
                  </a:lnTo>
                  <a:lnTo>
                    <a:pt x="284" y="135"/>
                  </a:lnTo>
                  <a:lnTo>
                    <a:pt x="254" y="75"/>
                  </a:lnTo>
                  <a:lnTo>
                    <a:pt x="209" y="30"/>
                  </a:lnTo>
                  <a:lnTo>
                    <a:pt x="180" y="0"/>
                  </a:lnTo>
                  <a:lnTo>
                    <a:pt x="135" y="0"/>
                  </a:lnTo>
                  <a:lnTo>
                    <a:pt x="120" y="15"/>
                  </a:lnTo>
                  <a:lnTo>
                    <a:pt x="105" y="30"/>
                  </a:lnTo>
                  <a:lnTo>
                    <a:pt x="75" y="45"/>
                  </a:lnTo>
                  <a:lnTo>
                    <a:pt x="60" y="90"/>
                  </a:lnTo>
                  <a:lnTo>
                    <a:pt x="30" y="150"/>
                  </a:lnTo>
                  <a:lnTo>
                    <a:pt x="15" y="225"/>
                  </a:lnTo>
                  <a:lnTo>
                    <a:pt x="0" y="300"/>
                  </a:lnTo>
                  <a:lnTo>
                    <a:pt x="0" y="375"/>
                  </a:lnTo>
                  <a:lnTo>
                    <a:pt x="0" y="450"/>
                  </a:lnTo>
                  <a:lnTo>
                    <a:pt x="15" y="525"/>
                  </a:lnTo>
                  <a:lnTo>
                    <a:pt x="30" y="600"/>
                  </a:lnTo>
                  <a:lnTo>
                    <a:pt x="45" y="675"/>
                  </a:lnTo>
                  <a:lnTo>
                    <a:pt x="75" y="600"/>
                  </a:lnTo>
                  <a:lnTo>
                    <a:pt x="90" y="540"/>
                  </a:lnTo>
                  <a:close/>
                </a:path>
              </a:pathLst>
            </a:custGeom>
            <a:solidFill>
              <a:srgbClr val="00006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5" name="Rectangle 24"/>
          <p:cNvSpPr/>
          <p:nvPr/>
        </p:nvSpPr>
        <p:spPr>
          <a:xfrm>
            <a:off x="304800" y="304800"/>
            <a:ext cx="8534400" cy="2554545"/>
          </a:xfrm>
          <a:prstGeom prst="rect">
            <a:avLst/>
          </a:prstGeom>
        </p:spPr>
        <p:txBody>
          <a:bodyPr wrap="square">
            <a:spAutoFit/>
          </a:bodyPr>
          <a:lstStyle/>
          <a:p>
            <a:r>
              <a:rPr lang="en-US" sz="4000" b="1" dirty="0" smtClean="0">
                <a:solidFill>
                  <a:srgbClr val="002060"/>
                </a:solidFill>
                <a:latin typeface="Times New Roman" pitchFamily="18" charset="0"/>
                <a:cs typeface="Times New Roman" pitchFamily="18" charset="0"/>
              </a:rPr>
              <a:t> 4. H</a:t>
            </a:r>
            <a:r>
              <a:rPr lang="vi-VN" sz="4000" b="1" dirty="0" smtClean="0">
                <a:solidFill>
                  <a:srgbClr val="002060"/>
                </a:solidFill>
                <a:latin typeface="Times New Roman" pitchFamily="18" charset="0"/>
                <a:cs typeface="Times New Roman" pitchFamily="18" charset="0"/>
              </a:rPr>
              <a:t>ãy đọc sách với mật tâm thế thoải mái nhất, một góc yêu thích, để khiến cho mỗi giờ đọc sách của bạn trở nên có ý nghĩa hơn.</a:t>
            </a:r>
            <a:endParaRPr lang="en-US" sz="4000" b="1" dirty="0">
              <a:solidFill>
                <a:srgbClr val="002060"/>
              </a:solidFill>
              <a:latin typeface="Times New Roman" pitchFamily="18" charset="0"/>
              <a:cs typeface="Times New Roman" pitchFamily="18" charset="0"/>
            </a:endParaRPr>
          </a:p>
        </p:txBody>
      </p:sp>
      <p:pic>
        <p:nvPicPr>
          <p:cNvPr id="4098" name="Picture 2" descr="C:\Users\Nga\Desktop\a6eeeb50da7311e8bc52e5172a79d920.jpg"/>
          <p:cNvPicPr>
            <a:picLocks noChangeAspect="1" noChangeArrowheads="1"/>
          </p:cNvPicPr>
          <p:nvPr/>
        </p:nvPicPr>
        <p:blipFill>
          <a:blip r:embed="rId2" cstate="print"/>
          <a:srcRect/>
          <a:stretch>
            <a:fillRect/>
          </a:stretch>
        </p:blipFill>
        <p:spPr bwMode="auto">
          <a:xfrm>
            <a:off x="457200" y="2819400"/>
            <a:ext cx="8153400" cy="3733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Nga\Desktop\tải xuống (1).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533400" y="1752600"/>
            <a:ext cx="7930754" cy="1815882"/>
          </a:xfrm>
          <a:prstGeom prst="rect">
            <a:avLst/>
          </a:prstGeom>
          <a:noFill/>
          <a:ln w="9525">
            <a:noFill/>
            <a:miter lim="800000"/>
            <a:headEnd/>
            <a:tailEnd/>
          </a:ln>
        </p:spPr>
        <p:txBody>
          <a:bodyPr>
            <a:spAutoFit/>
          </a:bodyPr>
          <a:lstStyle/>
          <a:p>
            <a:pPr algn="ctr">
              <a:tabLst>
                <a:tab pos="1162050" algn="l"/>
              </a:tabLst>
            </a:pPr>
            <a:r>
              <a:rPr lang="pt-BR"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Chuẩn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bị</a:t>
            </a:r>
            <a:r>
              <a:rPr lang="en-US" sz="2800" b="1" dirty="0" smtClean="0">
                <a:solidFill>
                  <a:srgbClr val="0000FF"/>
                </a:solidFill>
                <a:latin typeface="Times New Roman" pitchFamily="18" charset="0"/>
                <a:cs typeface="Times New Roman" pitchFamily="18" charset="0"/>
              </a:rPr>
              <a:t> ở </a:t>
            </a:r>
            <a:r>
              <a:rPr lang="en-US" sz="2800" b="1" dirty="0" err="1" smtClean="0">
                <a:solidFill>
                  <a:srgbClr val="0000FF"/>
                </a:solidFill>
                <a:latin typeface="Times New Roman" pitchFamily="18" charset="0"/>
                <a:cs typeface="Times New Roman" pitchFamily="18" charset="0"/>
              </a:rPr>
              <a:t>nhà</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để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thuyết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lớp</a:t>
            </a:r>
            <a:r>
              <a:rPr lang="en-US" sz="2800" b="1" dirty="0" smtClean="0">
                <a:solidFill>
                  <a:srgbClr val="0000FF"/>
                </a:solidFill>
                <a:latin typeface="Times New Roman" pitchFamily="18" charset="0"/>
                <a:cs typeface="Times New Roman" pitchFamily="18" charset="0"/>
              </a:rPr>
              <a:t>:</a:t>
            </a:r>
          </a:p>
          <a:p>
            <a:pPr algn="ctr">
              <a:tabLst>
                <a:tab pos="1162050" algn="l"/>
              </a:tabLst>
            </a:pPr>
            <a:r>
              <a:rPr lang="en-US" sz="2800" b="1" dirty="0" smtClean="0">
                <a:solidFill>
                  <a:srgbClr val="0000FF"/>
                </a:solidFill>
                <a:latin typeface="Times New Roman" pitchFamily="18" charset="0"/>
                <a:cs typeface="Times New Roman" pitchFamily="18" charset="0"/>
              </a:rPr>
              <a:t>THẢO LUẬN NHÓM:</a:t>
            </a:r>
            <a:endParaRPr lang="en-US" sz="2800" dirty="0">
              <a:solidFill>
                <a:srgbClr val="0000FF"/>
              </a:solidFill>
              <a:latin typeface="Times New Roman" pitchFamily="18" charset="0"/>
              <a:cs typeface="Times New Roman" pitchFamily="18" charset="0"/>
            </a:endParaRPr>
          </a:p>
          <a:p>
            <a:pPr algn="just">
              <a:buFontTx/>
              <a:buChar char="-"/>
              <a:tabLst>
                <a:tab pos="1162050" algn="l"/>
              </a:tabLst>
            </a:pP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Nhóm</a:t>
            </a:r>
            <a:r>
              <a:rPr lang="en-US" sz="2800" i="1" dirty="0" smtClean="0">
                <a:latin typeface="Times New Roman" pitchFamily="18" charset="0"/>
                <a:cs typeface="Times New Roman" pitchFamily="18" charset="0"/>
              </a:rPr>
              <a:t> 1,2: </a:t>
            </a:r>
            <a:r>
              <a:rPr lang="en-US" sz="2800" i="1" dirty="0" err="1" smtClean="0">
                <a:latin typeface="Times New Roman" pitchFamily="18" charset="0"/>
                <a:cs typeface="Times New Roman" pitchFamily="18" charset="0"/>
              </a:rPr>
              <a:t>Thuyết</a:t>
            </a:r>
            <a:r>
              <a:rPr lang="en-US" sz="2800" i="1" dirty="0" smtClean="0">
                <a:latin typeface="Times New Roman" pitchFamily="18" charset="0"/>
                <a:cs typeface="Times New Roman" pitchFamily="18" charset="0"/>
              </a:rPr>
              <a:t> minh </a:t>
            </a:r>
            <a:r>
              <a:rPr lang="en-US" sz="2800" i="1" dirty="0" err="1" smtClean="0">
                <a:latin typeface="Times New Roman" pitchFamily="18" charset="0"/>
                <a:cs typeface="Times New Roman" pitchFamily="18" charset="0"/>
              </a:rPr>
              <a:t>về</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giả</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Nguyễn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Dữ</a:t>
            </a:r>
            <a:endParaRPr lang="en-US" sz="2800" i="1" dirty="0" smtClean="0">
              <a:latin typeface="Times New Roman" pitchFamily="18" charset="0"/>
              <a:cs typeface="Times New Roman" pitchFamily="18" charset="0"/>
            </a:endParaRPr>
          </a:p>
          <a:p>
            <a:pPr algn="just">
              <a:buFontTx/>
              <a:buChar char="-"/>
              <a:tabLst>
                <a:tab pos="1162050" algn="l"/>
              </a:tabLst>
            </a:pP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Nhóm</a:t>
            </a:r>
            <a:r>
              <a:rPr lang="en-US" sz="2800" i="1" dirty="0" smtClean="0">
                <a:latin typeface="Times New Roman" pitchFamily="18" charset="0"/>
                <a:cs typeface="Times New Roman" pitchFamily="18" charset="0"/>
              </a:rPr>
              <a:t> 3,4: </a:t>
            </a:r>
            <a:r>
              <a:rPr lang="en-US" sz="2800" i="1" dirty="0" err="1" smtClean="0">
                <a:latin typeface="Times New Roman" pitchFamily="18" charset="0"/>
                <a:cs typeface="Times New Roman" pitchFamily="18" charset="0"/>
              </a:rPr>
              <a:t>Thuyết</a:t>
            </a:r>
            <a:r>
              <a:rPr lang="en-US" sz="2800" i="1" dirty="0" smtClean="0">
                <a:latin typeface="Times New Roman" pitchFamily="18" charset="0"/>
                <a:cs typeface="Times New Roman" pitchFamily="18" charset="0"/>
              </a:rPr>
              <a:t> minh </a:t>
            </a:r>
            <a:r>
              <a:rPr lang="en-US" sz="2800" i="1" dirty="0" err="1" smtClean="0">
                <a:latin typeface="Times New Roman" pitchFamily="18" charset="0"/>
                <a:cs typeface="Times New Roman" pitchFamily="18" charset="0"/>
              </a:rPr>
              <a:t>về</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Truyền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kì</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mạn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lục</a:t>
            </a:r>
            <a:r>
              <a:rPr lang="en-US" sz="2800" i="1"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TextBox 10">
            <a:extLst>
              <a:ext uri="{FF2B5EF4-FFF2-40B4-BE49-F238E27FC236}"/>
            </a:extLst>
          </p:cNvPr>
          <p:cNvSpPr txBox="1"/>
          <p:nvPr/>
        </p:nvSpPr>
        <p:spPr>
          <a:xfrm>
            <a:off x="2057400" y="838200"/>
            <a:ext cx="4800600" cy="523220"/>
          </a:xfrm>
          <a:prstGeom prst="rect">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defRPr/>
            </a:pPr>
            <a:r>
              <a:rPr lang="nl-NL" sz="2800" b="1" dirty="0">
                <a:solidFill>
                  <a:srgbClr val="0000CC"/>
                </a:solidFill>
                <a:latin typeface="Times New Roman" pitchFamily="18" charset="0"/>
                <a:cs typeface="Times New Roman" pitchFamily="18" charset="0"/>
              </a:rPr>
              <a:t>HƯỚNG DẪN VỀ NHÀ</a:t>
            </a:r>
            <a:endParaRPr lang="en-US" sz="28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363</Words>
  <Application>Microsoft Office PowerPoint</Application>
  <PresentationFormat>On-screen Show (4:3)</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Góc chia sẻ các trải nghiệm đọc sách</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Nga</dc:creator>
  <cp:lastModifiedBy>Nga</cp:lastModifiedBy>
  <cp:revision>31</cp:revision>
  <dcterms:created xsi:type="dcterms:W3CDTF">2021-09-11T14:40:01Z</dcterms:created>
  <dcterms:modified xsi:type="dcterms:W3CDTF">2021-09-16T13:22:22Z</dcterms:modified>
</cp:coreProperties>
</file>