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75471-D2F3-48C9-B106-5FEF878A9D1F}" type="doc">
      <dgm:prSet loTypeId="urn:microsoft.com/office/officeart/2005/8/layout/hList3" loCatId="list" qsTypeId="urn:microsoft.com/office/officeart/2005/8/quickstyle/simple1#1" qsCatId="simple" csTypeId="urn:microsoft.com/office/officeart/2005/8/colors/accent2_1#1" csCatId="accent2" phldr="1"/>
      <dgm:spPr/>
      <dgm:t>
        <a:bodyPr/>
        <a:lstStyle/>
        <a:p>
          <a:endParaRPr lang="en-US"/>
        </a:p>
      </dgm:t>
    </dgm:pt>
    <dgm:pt modelId="{D1E4D2FA-413B-41D7-9545-C11AC81E5406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Ý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7B419-4114-4C39-A265-7F8CD737E082}" type="parTrans" cxnId="{D89C7C13-554E-4E14-99E6-DD5BEA323EC0}">
      <dgm:prSet/>
      <dgm:spPr/>
      <dgm:t>
        <a:bodyPr/>
        <a:lstStyle/>
        <a:p>
          <a:endParaRPr lang="en-US"/>
        </a:p>
      </dgm:t>
    </dgm:pt>
    <dgm:pt modelId="{DDE6BF94-901E-433E-B86E-0885DE637D66}" type="sibTrans" cxnId="{D89C7C13-554E-4E14-99E6-DD5BEA323EC0}">
      <dgm:prSet/>
      <dgm:spPr/>
      <dgm:t>
        <a:bodyPr/>
        <a:lstStyle/>
        <a:p>
          <a:endParaRPr lang="en-US"/>
        </a:p>
      </dgm:t>
    </dgm:pt>
    <dgm:pt modelId="{0ECCFDFA-AE85-4B41-8D76-A9349B60EA33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thỏa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3A4E1-18D3-4A22-BA9E-C53FFA4F9C01}" type="parTrans" cxnId="{71E8D7FD-A89C-43D9-BD22-C6A849BDE873}">
      <dgm:prSet/>
      <dgm:spPr/>
      <dgm:t>
        <a:bodyPr/>
        <a:lstStyle/>
        <a:p>
          <a:endParaRPr lang="en-US"/>
        </a:p>
      </dgm:t>
    </dgm:pt>
    <dgm:pt modelId="{A033E983-27C0-4B3D-92E3-1E271377C0F0}" type="sibTrans" cxnId="{71E8D7FD-A89C-43D9-BD22-C6A849BDE873}">
      <dgm:prSet/>
      <dgm:spPr/>
      <dgm:t>
        <a:bodyPr/>
        <a:lstStyle/>
        <a:p>
          <a:endParaRPr lang="en-US"/>
        </a:p>
      </dgm:t>
    </dgm:pt>
    <dgm:pt modelId="{FBCC7203-A087-440C-955E-30F1311FBD0C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Khơi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gợi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niềm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đam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đuổi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mẻ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FF2ED-EC78-4A11-B1BB-C8FE66D04B98}" type="parTrans" cxnId="{BA358BAF-3A3E-4725-9699-BD844165BBC9}">
      <dgm:prSet/>
      <dgm:spPr/>
      <dgm:t>
        <a:bodyPr/>
        <a:lstStyle/>
        <a:p>
          <a:endParaRPr lang="en-US"/>
        </a:p>
      </dgm:t>
    </dgm:pt>
    <dgm:pt modelId="{FE7A5A7D-E920-4B56-9BE2-9BDB95BDDB20}" type="sibTrans" cxnId="{BA358BAF-3A3E-4725-9699-BD844165BBC9}">
      <dgm:prSet/>
      <dgm:spPr/>
      <dgm:t>
        <a:bodyPr/>
        <a:lstStyle/>
        <a:p>
          <a:endParaRPr lang="en-US"/>
        </a:p>
      </dgm:t>
    </dgm:pt>
    <dgm:pt modelId="{EF7F1DA8-D136-477D-965B-0F6E1CD7F607}" type="pres">
      <dgm:prSet presAssocID="{6A975471-D2F3-48C9-B106-5FEF878A9D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25D56-CDBC-490C-B34D-AA90BFDE9FA9}" type="pres">
      <dgm:prSet presAssocID="{D1E4D2FA-413B-41D7-9545-C11AC81E5406}" presName="roof" presStyleLbl="dkBgShp" presStyleIdx="0" presStyleCnt="2"/>
      <dgm:spPr/>
      <dgm:t>
        <a:bodyPr/>
        <a:lstStyle/>
        <a:p>
          <a:endParaRPr lang="en-US"/>
        </a:p>
      </dgm:t>
    </dgm:pt>
    <dgm:pt modelId="{6D3453F3-3024-477E-AC37-F6A6AF0BC20E}" type="pres">
      <dgm:prSet presAssocID="{D1E4D2FA-413B-41D7-9545-C11AC81E5406}" presName="pillars" presStyleCnt="0"/>
      <dgm:spPr/>
    </dgm:pt>
    <dgm:pt modelId="{B0514179-E158-4087-B30E-590497BFB38E}" type="pres">
      <dgm:prSet presAssocID="{D1E4D2FA-413B-41D7-9545-C11AC81E540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4EDF1-1124-414B-B9FE-DC78460E860E}" type="pres">
      <dgm:prSet presAssocID="{FBCC7203-A087-440C-955E-30F1311FBD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DA7FB-1D6B-4D7E-8852-BD781F315DB7}" type="pres">
      <dgm:prSet presAssocID="{D1E4D2FA-413B-41D7-9545-C11AC81E5406}" presName="base" presStyleLbl="dkBgShp" presStyleIdx="1" presStyleCnt="2"/>
      <dgm:spPr/>
    </dgm:pt>
  </dgm:ptLst>
  <dgm:cxnLst>
    <dgm:cxn modelId="{BA358BAF-3A3E-4725-9699-BD844165BBC9}" srcId="{D1E4D2FA-413B-41D7-9545-C11AC81E5406}" destId="{FBCC7203-A087-440C-955E-30F1311FBD0C}" srcOrd="1" destOrd="0" parTransId="{344FF2ED-EC78-4A11-B1BB-C8FE66D04B98}" sibTransId="{FE7A5A7D-E920-4B56-9BE2-9BDB95BDDB20}"/>
    <dgm:cxn modelId="{0C29875B-F1EC-4B29-A2A2-1377B0BF5E6B}" type="presOf" srcId="{6A975471-D2F3-48C9-B106-5FEF878A9D1F}" destId="{EF7F1DA8-D136-477D-965B-0F6E1CD7F607}" srcOrd="0" destOrd="0" presId="urn:microsoft.com/office/officeart/2005/8/layout/hList3"/>
    <dgm:cxn modelId="{71E8D7FD-A89C-43D9-BD22-C6A849BDE873}" srcId="{D1E4D2FA-413B-41D7-9545-C11AC81E5406}" destId="{0ECCFDFA-AE85-4B41-8D76-A9349B60EA33}" srcOrd="0" destOrd="0" parTransId="{1DA3A4E1-18D3-4A22-BA9E-C53FFA4F9C01}" sibTransId="{A033E983-27C0-4B3D-92E3-1E271377C0F0}"/>
    <dgm:cxn modelId="{D89C7C13-554E-4E14-99E6-DD5BEA323EC0}" srcId="{6A975471-D2F3-48C9-B106-5FEF878A9D1F}" destId="{D1E4D2FA-413B-41D7-9545-C11AC81E5406}" srcOrd="0" destOrd="0" parTransId="{8CD7B419-4114-4C39-A265-7F8CD737E082}" sibTransId="{DDE6BF94-901E-433E-B86E-0885DE637D66}"/>
    <dgm:cxn modelId="{0001FDF7-AA11-4312-B70A-DB9D60A101BD}" type="presOf" srcId="{0ECCFDFA-AE85-4B41-8D76-A9349B60EA33}" destId="{B0514179-E158-4087-B30E-590497BFB38E}" srcOrd="0" destOrd="0" presId="urn:microsoft.com/office/officeart/2005/8/layout/hList3"/>
    <dgm:cxn modelId="{BDEEB78E-FEF7-4FC9-88C1-92167EDA5C76}" type="presOf" srcId="{D1E4D2FA-413B-41D7-9545-C11AC81E5406}" destId="{CA325D56-CDBC-490C-B34D-AA90BFDE9FA9}" srcOrd="0" destOrd="0" presId="urn:microsoft.com/office/officeart/2005/8/layout/hList3"/>
    <dgm:cxn modelId="{2519D5A3-1EA7-4C6F-BE2E-903859FDDBF5}" type="presOf" srcId="{FBCC7203-A087-440C-955E-30F1311FBD0C}" destId="{C6D4EDF1-1124-414B-B9FE-DC78460E860E}" srcOrd="0" destOrd="0" presId="urn:microsoft.com/office/officeart/2005/8/layout/hList3"/>
    <dgm:cxn modelId="{E39434D8-6173-4356-955E-A8F7F76599A4}" type="presParOf" srcId="{EF7F1DA8-D136-477D-965B-0F6E1CD7F607}" destId="{CA325D56-CDBC-490C-B34D-AA90BFDE9FA9}" srcOrd="0" destOrd="0" presId="urn:microsoft.com/office/officeart/2005/8/layout/hList3"/>
    <dgm:cxn modelId="{CD33033F-9D97-4921-BA52-B6186027DD50}" type="presParOf" srcId="{EF7F1DA8-D136-477D-965B-0F6E1CD7F607}" destId="{6D3453F3-3024-477E-AC37-F6A6AF0BC20E}" srcOrd="1" destOrd="0" presId="urn:microsoft.com/office/officeart/2005/8/layout/hList3"/>
    <dgm:cxn modelId="{7C369815-029C-48BB-A689-11B7EA1E4E23}" type="presParOf" srcId="{6D3453F3-3024-477E-AC37-F6A6AF0BC20E}" destId="{B0514179-E158-4087-B30E-590497BFB38E}" srcOrd="0" destOrd="0" presId="urn:microsoft.com/office/officeart/2005/8/layout/hList3"/>
    <dgm:cxn modelId="{38788BDD-2D36-4ED9-9248-7A9E23DCA6E0}" type="presParOf" srcId="{6D3453F3-3024-477E-AC37-F6A6AF0BC20E}" destId="{C6D4EDF1-1124-414B-B9FE-DC78460E860E}" srcOrd="1" destOrd="0" presId="urn:microsoft.com/office/officeart/2005/8/layout/hList3"/>
    <dgm:cxn modelId="{DF9C22EF-30C7-40BD-B3BE-7F99014E9B11}" type="presParOf" srcId="{EF7F1DA8-D136-477D-965B-0F6E1CD7F607}" destId="{C2ADA7FB-1D6B-4D7E-8852-BD781F315DB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25D56-CDBC-490C-B34D-AA90BFDE9FA9}">
      <dsp:nvSpPr>
        <dsp:cNvPr id="0" name=""/>
        <dsp:cNvSpPr/>
      </dsp:nvSpPr>
      <dsp:spPr>
        <a:xfrm>
          <a:off x="0" y="0"/>
          <a:ext cx="8128000" cy="124921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Ý </a:t>
          </a:r>
          <a:r>
            <a:rPr lang="en-US" sz="37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128000" cy="1249211"/>
      </dsp:txXfrm>
    </dsp:sp>
    <dsp:sp modelId="{B0514179-E158-4087-B30E-590497BFB38E}">
      <dsp:nvSpPr>
        <dsp:cNvPr id="0" name=""/>
        <dsp:cNvSpPr/>
      </dsp:nvSpPr>
      <dsp:spPr>
        <a:xfrm>
          <a:off x="0" y="1249211"/>
          <a:ext cx="4064000" cy="2623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thỏa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49211"/>
        <a:ext cx="4064000" cy="2623343"/>
      </dsp:txXfrm>
    </dsp:sp>
    <dsp:sp modelId="{C6D4EDF1-1124-414B-B9FE-DC78460E860E}">
      <dsp:nvSpPr>
        <dsp:cNvPr id="0" name=""/>
        <dsp:cNvSpPr/>
      </dsp:nvSpPr>
      <dsp:spPr>
        <a:xfrm>
          <a:off x="4064000" y="1249211"/>
          <a:ext cx="4064000" cy="2623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Khơi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gợi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niềm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đam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đuổi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mẻ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000" y="1249211"/>
        <a:ext cx="4064000" cy="2623343"/>
      </dsp:txXfrm>
    </dsp:sp>
    <dsp:sp modelId="{C2ADA7FB-1D6B-4D7E-8852-BD781F315DB7}">
      <dsp:nvSpPr>
        <dsp:cNvPr id="0" name=""/>
        <dsp:cNvSpPr/>
      </dsp:nvSpPr>
      <dsp:spPr>
        <a:xfrm>
          <a:off x="0" y="3872554"/>
          <a:ext cx="8128000" cy="29148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923B-D7D2-4979-9E28-40C9352A860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CD79-C8B6-489C-A7CB-75B0EDFD5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\Downloads\B&#192;I%20GI&#7842;NG%20POWPOINT\V&#210;NG%20QUYA%20MAY%20M&#7854;N%20B&#192;I%201%20B&#7896;%20CH&#194;N%20TR&#7900;I.ppt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8864" y="1099347"/>
            <a:ext cx="8114273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 NHẬP VÀO MÔI TRƯỜNG MỚI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0200" y="145757"/>
            <a:ext cx="30315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MỞ ĐẦU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8431" y="1484548"/>
            <a:ext cx="495513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KHỞI ĐỘNG.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37" y="2177009"/>
            <a:ext cx="7224326" cy="40584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11894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118" y="1447493"/>
            <a:ext cx="506100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118" y="927629"/>
            <a:ext cx="61654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Ý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94560" y="1833180"/>
            <a:ext cx="4881488" cy="139347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NHÓM: 4 NHÓM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62" y="1480987"/>
            <a:ext cx="3370751" cy="2162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4573" y="4101609"/>
          <a:ext cx="10475867" cy="1974215"/>
        </p:xfrm>
        <a:graphic>
          <a:graphicData uri="http://schemas.openxmlformats.org/drawingml/2006/table">
            <a:tbl>
              <a:tblPr firstRow="1" firstCol="1" bandRow="1"/>
              <a:tblGrid>
                <a:gridCol w="6237203"/>
                <a:gridCol w="42386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bài liên quan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81034" y="3417740"/>
            <a:ext cx="302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5691" y="311894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118" y="927629"/>
            <a:ext cx="61654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Ý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118" y="1447493"/>
            <a:ext cx="506100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2142" y="2096721"/>
          <a:ext cx="10747717" cy="4174744"/>
        </p:xfrm>
        <a:graphic>
          <a:graphicData uri="http://schemas.openxmlformats.org/drawingml/2006/table">
            <a:tbl>
              <a:tblPr firstRow="1" firstCol="1" bandRow="1"/>
              <a:tblGrid>
                <a:gridCol w="3269157"/>
                <a:gridCol w="7478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 chuyện cùng thiên nhiên, Mẹ thiên nhiên, Vẻ đẹp quê hương.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nối với chính mình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tựa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11894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VĂN BẢN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118" y="927629"/>
            <a:ext cx="61654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Ý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118" y="1447493"/>
            <a:ext cx="506100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920" y="2000850"/>
            <a:ext cx="600837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82394" y="3474390"/>
          <a:ext cx="10227212" cy="2348231"/>
        </p:xfrm>
        <a:graphic>
          <a:graphicData uri="http://schemas.openxmlformats.org/drawingml/2006/table">
            <a:tbl>
              <a:tblPr firstRow="1" firstCol="1" bandRow="1"/>
              <a:tblGrid>
                <a:gridCol w="5935415"/>
                <a:gridCol w="42917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46056" y="2690019"/>
            <a:ext cx="309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11894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VĂN BẢN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118" y="927629"/>
            <a:ext cx="61654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Ý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118" y="1447493"/>
            <a:ext cx="506100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920" y="2043054"/>
            <a:ext cx="600837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0825" y="28135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4198" y="28135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video, clip,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7571" y="28135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0944" y="28135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94317" y="28135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67690" y="28135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73" y="4745861"/>
            <a:ext cx="1520141" cy="180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16" y="4745861"/>
            <a:ext cx="1514327" cy="180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745" y="4745861"/>
            <a:ext cx="1555069" cy="180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94" y="4745861"/>
            <a:ext cx="1491177" cy="179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816" y="4745861"/>
            <a:ext cx="1524870" cy="180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7690" y="4745861"/>
            <a:ext cx="1606740" cy="178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8324" y="1099347"/>
            <a:ext cx="8114273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 NHẬP VÀO MÔI TRƯỜNG MỚI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4706" y="145757"/>
            <a:ext cx="30315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MỞ ĐẦU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2936" y="1530678"/>
            <a:ext cx="495513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KHỞI ĐỘNG.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228" y="2343592"/>
            <a:ext cx="8799910" cy="2677656"/>
          </a:xfrm>
          <a:prstGeom prst="rect">
            <a:avLst/>
          </a:prstGeom>
          <a:noFill/>
          <a:ln w="38100" cmpd="dbl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may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ô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may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7990449" y="5802042"/>
            <a:ext cx="3806128" cy="761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TRÒ CHƠI VÒNG QUAY MAY MẮN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27051" y="135013"/>
            <a:ext cx="472590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KHÁM PHÁ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6503" y="657272"/>
            <a:ext cx="7967003" cy="11156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vi-VN" alt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1: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– NÓI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CẢM NGHĨ VỀ MÔI TRƯỜNG THCS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51138" y="1969036"/>
            <a:ext cx="2710730" cy="202699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629465" y="2870317"/>
          <a:ext cx="7652825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5247250"/>
                <a:gridCol w="24055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THCS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chặng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437163" y="1969036"/>
            <a:ext cx="4037428" cy="7319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8" y="4221920"/>
            <a:ext cx="2343754" cy="1996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885804" y="2932490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Think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27051" y="135013"/>
            <a:ext cx="472590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KHÁM PHÁ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6503" y="657272"/>
            <a:ext cx="7967003" cy="1085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– NÓI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CẢM NGHĨ VỀ MÔI TRƯỜNG THCS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39579" y="2155594"/>
            <a:ext cx="2710730" cy="202699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09" y="1969036"/>
            <a:ext cx="4223197" cy="2264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Left-Right Arrow 2"/>
          <p:cNvSpPr/>
          <p:nvPr/>
        </p:nvSpPr>
        <p:spPr>
          <a:xfrm>
            <a:off x="1814732" y="4459316"/>
            <a:ext cx="9692640" cy="1927416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2120" y="3169091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Pair</a:t>
            </a:r>
            <a:endParaRPr kumimoji="0" lang="en-US" sz="5400" b="1" i="0" u="none" strike="noStrike" kern="1200" cap="none" spc="0" normalizeH="0" baseline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27051" y="135013"/>
            <a:ext cx="472590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KHÁM PHÁ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6503" y="657272"/>
            <a:ext cx="7967003" cy="1085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– NÓI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CẢM NGHĨ VỀ MÔI TRƯỜNG THCS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32185" y="2155594"/>
            <a:ext cx="3318124" cy="230372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814732" y="4459316"/>
            <a:ext cx="9692640" cy="1927416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5" y="1917010"/>
            <a:ext cx="3713870" cy="2504161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Rectangle 11"/>
          <p:cNvSpPr/>
          <p:nvPr/>
        </p:nvSpPr>
        <p:spPr>
          <a:xfrm>
            <a:off x="3153520" y="3169090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Share 1</a:t>
            </a:r>
            <a:endParaRPr kumimoji="0" lang="en-US" sz="5400" b="1" i="0" u="none" strike="noStrike" kern="1200" cap="none" spc="0" normalizeH="0" baseline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33046" y="135013"/>
            <a:ext cx="472590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KHÁM PHÁ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2499" y="657272"/>
            <a:ext cx="7967003" cy="1085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– NÓI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CẢM NGHĨ VỀ MÔI TRƯỜNG THCS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32172" y="2179154"/>
            <a:ext cx="2892796" cy="219391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983367" y="4509105"/>
            <a:ext cx="8225265" cy="192741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kern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424" y="2043113"/>
            <a:ext cx="3364403" cy="2599225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Rectangle 11"/>
          <p:cNvSpPr/>
          <p:nvPr/>
        </p:nvSpPr>
        <p:spPr>
          <a:xfrm>
            <a:off x="3242491" y="3169091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Share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8516" y="126609"/>
            <a:ext cx="7601243" cy="1116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kern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 MỘT CHẶNG HÀNH TRÌNH….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954" y="1489279"/>
            <a:ext cx="4437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BẢNG SAU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6097" y="2260093"/>
          <a:ext cx="11268222" cy="4109085"/>
        </p:xfrm>
        <a:graphic>
          <a:graphicData uri="http://schemas.openxmlformats.org/drawingml/2006/table">
            <a:tbl>
              <a:tblPr firstRow="1" firstCol="1" bandRow="1"/>
              <a:tblGrid>
                <a:gridCol w="3772786"/>
                <a:gridCol w="4568706"/>
                <a:gridCol w="29267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SGK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66" y="74614"/>
            <a:ext cx="7608467" cy="1316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61910" y="1353540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1552134" y="2489982"/>
            <a:ext cx="5200358" cy="3671668"/>
          </a:xfrm>
          <a:prstGeom prst="rightArrowCallou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2" y="2475086"/>
            <a:ext cx="3720246" cy="36865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5691" y="506436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032000" y="1434905"/>
          <a:ext cx="8128000" cy="416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loud Callout 5"/>
          <p:cNvSpPr/>
          <p:nvPr/>
        </p:nvSpPr>
        <p:spPr>
          <a:xfrm>
            <a:off x="2588455" y="2321169"/>
            <a:ext cx="7441809" cy="23915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695</Words>
  <Application>Microsoft Office PowerPoint</Application>
  <PresentationFormat>Custom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HUONGNGUYEN</cp:lastModifiedBy>
  <cp:revision>43</cp:revision>
  <dcterms:created xsi:type="dcterms:W3CDTF">2021-06-20T23:45:00Z</dcterms:created>
  <dcterms:modified xsi:type="dcterms:W3CDTF">2021-09-03T08:57:50Z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4C9E2E7AD5A1481BB67C7C4185B0D84C</vt:lpwstr>
  </property>
</Properties>
</file>