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92" r:id="rId2"/>
    <p:sldId id="307" r:id="rId3"/>
    <p:sldId id="293" r:id="rId4"/>
    <p:sldId id="294" r:id="rId5"/>
    <p:sldId id="295" r:id="rId6"/>
    <p:sldId id="296" r:id="rId7"/>
    <p:sldId id="297" r:id="rId8"/>
    <p:sldId id="308" r:id="rId9"/>
    <p:sldId id="298" r:id="rId10"/>
    <p:sldId id="299" r:id="rId11"/>
    <p:sldId id="300" r:id="rId12"/>
    <p:sldId id="301" r:id="rId13"/>
    <p:sldId id="302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zazyboy1993@gmail.com" initials="k" lastIdx="1" clrIdx="0">
    <p:extLst>
      <p:ext uri="{19B8F6BF-5375-455C-9EA6-DF929625EA0E}">
        <p15:presenceInfo xmlns:p15="http://schemas.microsoft.com/office/powerpoint/2012/main" userId="kzazyboy1993@gmail.com" providerId="None"/>
      </p:ext>
    </p:extLst>
  </p:cmAuthor>
  <p:cmAuthor id="2" name="Le Manh Quan" initials="LMQ" lastIdx="5" clrIdx="1">
    <p:extLst>
      <p:ext uri="{19B8F6BF-5375-455C-9EA6-DF929625EA0E}">
        <p15:presenceInfo xmlns:p15="http://schemas.microsoft.com/office/powerpoint/2012/main" userId="Le Manh Q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7"/>
    <p:restoredTop sz="84979"/>
  </p:normalViewPr>
  <p:slideViewPr>
    <p:cSldViewPr snapToGrid="0" snapToObjects="1">
      <p:cViewPr varScale="1">
        <p:scale>
          <a:sx n="61" d="100"/>
          <a:sy n="61" d="100"/>
        </p:scale>
        <p:origin x="12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3.fntdata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font" Target="fonts/font6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2.fntdata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font" Target="fonts/font1.fntdata" /><Relationship Id="rId20" Type="http://schemas.openxmlformats.org/officeDocument/2006/relationships/font" Target="fonts/font5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commentAuthors" Target="commentAuthors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23" Type="http://schemas.openxmlformats.org/officeDocument/2006/relationships/font" Target="fonts/font8.fntdata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7.fntdata" /><Relationship Id="rId27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2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5.png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 /><Relationship Id="rId7" Type="http://schemas.openxmlformats.org/officeDocument/2006/relationships/image" Target="../media/image7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6.png" /><Relationship Id="rId5" Type="http://schemas.openxmlformats.org/officeDocument/2006/relationships/slideLayout" Target="../slideLayouts/slideLayout2.xml" /><Relationship Id="rId4" Type="http://schemas.openxmlformats.org/officeDocument/2006/relationships/audio" Target="../media/media2.mp3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7.pn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 /><Relationship Id="rId7" Type="http://schemas.openxmlformats.org/officeDocument/2006/relationships/image" Target="../media/image7.png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6" Type="http://schemas.openxmlformats.org/officeDocument/2006/relationships/image" Target="../media/image9.png" /><Relationship Id="rId5" Type="http://schemas.openxmlformats.org/officeDocument/2006/relationships/slideLayout" Target="../slideLayouts/slideLayout2.xml" /><Relationship Id="rId4" Type="http://schemas.openxmlformats.org/officeDocument/2006/relationships/audio" Target="../media/media4.mp3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5" Type="http://schemas.openxmlformats.org/officeDocument/2006/relationships/image" Target="../media/image7.png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DA89E-CC43-0A4C-9802-1667FD7D6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2" y="505101"/>
            <a:ext cx="8910155" cy="5847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5920" y="3075057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5139" y="5683113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south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95" y="437998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0395" y="4370457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2682" y="3940314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7931" y="3934792"/>
            <a:ext cx="90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village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2695" y="3937278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town</a:t>
            </a:r>
          </a:p>
        </p:txBody>
      </p:sp>
      <p:pic>
        <p:nvPicPr>
          <p:cNvPr id="2" name="12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9362" y="1881672"/>
            <a:ext cx="487363" cy="487363"/>
          </a:xfrm>
          <a:prstGeom prst="rect">
            <a:avLst/>
          </a:prstGeom>
        </p:spPr>
      </p:pic>
      <p:pic>
        <p:nvPicPr>
          <p:cNvPr id="12" name="13 Track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0364" y="4642678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702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5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7" y="1009649"/>
            <a:ext cx="9084013" cy="5037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881" y="4426528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2926" y="4731330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27908" y="5025737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55221" y="5337464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3317" y="5628410"/>
            <a:ext cx="197427" cy="935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212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83" y="978565"/>
            <a:ext cx="9205883" cy="4881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8617" y="2310500"/>
            <a:ext cx="75507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2971" y="268008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ishes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2971" y="304044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illage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5544" y="3389387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ard</a:t>
            </a:r>
          </a:p>
        </p:txBody>
      </p:sp>
    </p:spTree>
    <p:extLst>
      <p:ext uri="{BB962C8B-B14F-4D97-AF65-F5344CB8AC3E}">
        <p14:creationId xmlns:p14="http://schemas.microsoft.com/office/powerpoint/2010/main" val="8055659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032"/>
            <a:ext cx="9137333" cy="3448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0617" y="2274841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66707" y="2613725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8662" y="2952187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1007" y="3288829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5925" y="3629565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make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1398" y="3976460"/>
            <a:ext cx="75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483738" y="2551379"/>
            <a:ext cx="3762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60929" y="2889841"/>
            <a:ext cx="6394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5147" y="3236874"/>
            <a:ext cx="2272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65629" y="3588001"/>
            <a:ext cx="33467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08083" y="3924179"/>
            <a:ext cx="541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76330" y="4273055"/>
            <a:ext cx="201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0974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319"/>
            <a:ext cx="8905219" cy="30492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8731" y="241804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10940" y="2760516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82840" y="312377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82840" y="3490493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8731" y="3826041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874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340FB3-A05A-48B8-848B-7257EBA29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756710"/>
              </p:ext>
            </p:extLst>
          </p:nvPr>
        </p:nvGraphicFramePr>
        <p:xfrm>
          <a:off x="424069" y="1588911"/>
          <a:ext cx="8295861" cy="4659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220">
                  <a:extLst>
                    <a:ext uri="{9D8B030D-6E8A-4147-A177-3AD203B41FA5}">
                      <a16:colId xmlns:a16="http://schemas.microsoft.com/office/drawing/2014/main" val="3208659689"/>
                    </a:ext>
                  </a:extLst>
                </a:gridCol>
                <a:gridCol w="1676436">
                  <a:extLst>
                    <a:ext uri="{9D8B030D-6E8A-4147-A177-3AD203B41FA5}">
                      <a16:colId xmlns:a16="http://schemas.microsoft.com/office/drawing/2014/main" val="4014766653"/>
                    </a:ext>
                  </a:extLst>
                </a:gridCol>
                <a:gridCol w="908636">
                  <a:extLst>
                    <a:ext uri="{9D8B030D-6E8A-4147-A177-3AD203B41FA5}">
                      <a16:colId xmlns:a16="http://schemas.microsoft.com/office/drawing/2014/main" val="783947838"/>
                    </a:ext>
                  </a:extLst>
                </a:gridCol>
                <a:gridCol w="2112583">
                  <a:extLst>
                    <a:ext uri="{9D8B030D-6E8A-4147-A177-3AD203B41FA5}">
                      <a16:colId xmlns:a16="http://schemas.microsoft.com/office/drawing/2014/main" val="1687019192"/>
                    </a:ext>
                  </a:extLst>
                </a:gridCol>
                <a:gridCol w="2943986">
                  <a:extLst>
                    <a:ext uri="{9D8B030D-6E8A-4147-A177-3AD203B41FA5}">
                      <a16:colId xmlns:a16="http://schemas.microsoft.com/office/drawing/2014/main" val="1151953146"/>
                    </a:ext>
                  </a:extLst>
                </a:gridCol>
              </a:tblGrid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Words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Transcription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Meaning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284223738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east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iːst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hướng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Đông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0504383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west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/west/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hướng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Tây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92145031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south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saʊ</a:t>
                      </a:r>
                      <a:r>
                        <a:rPr lang="el-G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hướng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Nam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3501106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north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nɔːr</a:t>
                      </a:r>
                      <a:r>
                        <a:rPr lang="el-G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hướng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Bắc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7567247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village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vɪl.ɪdʒ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làng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3747338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town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taʊn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thị</a:t>
                      </a: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+mn-lt"/>
                        </a:rPr>
                        <a:t>trấn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954743410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+mn-lt"/>
                        </a:rPr>
                        <a:t>city</a:t>
                      </a: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sɪt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̬.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thành</a:t>
                      </a: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+mn-lt"/>
                        </a:rPr>
                        <a:t>phố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1099934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EE18556-219D-431D-8B47-82DE95033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3" y="265904"/>
            <a:ext cx="750073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1: HOME –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2 (period 1)</a:t>
            </a:r>
            <a:endParaRPr lang="en-US" altLang="en-US" sz="28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756B3-ECAA-4D2F-83E7-CBFBEA2ED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69" y="946119"/>
            <a:ext cx="280946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words</a:t>
            </a:r>
            <a:endParaRPr lang="en-US" altLang="en-US" sz="2800" dirty="0">
              <a:solidFill>
                <a:srgbClr val="00B05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8538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334A5-A018-8A43-BF2A-643C9735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" y="837095"/>
            <a:ext cx="8746435" cy="3314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29E8F-8BC9-DD47-BE65-42E9C77D44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850" y="952500"/>
            <a:ext cx="366713" cy="3667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72425" y="952500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17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D43EC-2111-9A4E-B4EC-C5BE89A69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69" y="1081709"/>
            <a:ext cx="8610661" cy="3397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99A141-7570-3D47-A387-C26C56374C0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14 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2176" y="1051461"/>
            <a:ext cx="487363" cy="487363"/>
          </a:xfrm>
          <a:prstGeom prst="rect">
            <a:avLst/>
          </a:prstGeom>
        </p:spPr>
      </p:pic>
      <p:pic>
        <p:nvPicPr>
          <p:cNvPr id="5" name="15 Track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8093" y="2940843"/>
            <a:ext cx="487363" cy="4873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8256" y="1423107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84031" y="1716880"/>
            <a:ext cx="457200" cy="3667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64981" y="2114550"/>
            <a:ext cx="457200" cy="29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7781" y="2428875"/>
            <a:ext cx="457200" cy="2913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6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C529A-EDC0-2C40-A01D-ABE1273F7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59" y="681382"/>
            <a:ext cx="9180317" cy="46327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3A09D-0589-FB43-8FCA-697A3374927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098" y="3827291"/>
            <a:ext cx="4876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is famous for floating markets and beautiful rivers.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436" y="4368091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It’s hot.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624" y="4880501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They grow rice.</a:t>
            </a:r>
          </a:p>
        </p:txBody>
      </p:sp>
    </p:spTree>
    <p:extLst>
      <p:ext uri="{BB962C8B-B14F-4D97-AF65-F5344CB8AC3E}">
        <p14:creationId xmlns:p14="http://schemas.microsoft.com/office/powerpoint/2010/main" val="11357583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D5C5-4039-FD48-B22D-AF64C653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13" y="950290"/>
            <a:ext cx="8862173" cy="3224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823B5-169E-9D41-8856-4824669BFE1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483149794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8733B-DEC5-8946-B253-C38904F6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19" y="753993"/>
            <a:ext cx="8828961" cy="4480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A59FE-111D-7D48-864D-6FF52FF1EDD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77020275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B16E6A7-BF86-4A40-99B4-2A52AFA02AB9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676400"/>
            <a:ext cx="8991600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US" altLang="en-US" sz="54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063AA-6D59-4597-B3DA-A7A57FC59AFC}"/>
              </a:ext>
            </a:extLst>
          </p:cNvPr>
          <p:cNvSpPr txBox="1"/>
          <p:nvPr/>
        </p:nvSpPr>
        <p:spPr>
          <a:xfrm>
            <a:off x="3812485" y="628147"/>
            <a:ext cx="4664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00CC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Homework</a:t>
            </a:r>
            <a:endParaRPr lang="en-US" sz="2800" b="1" u="sng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b="1154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32650E-2020-47FC-9716-E0BE04025881}"/>
              </a:ext>
            </a:extLst>
          </p:cNvPr>
          <p:cNvSpPr txBox="1"/>
          <p:nvPr/>
        </p:nvSpPr>
        <p:spPr>
          <a:xfrm>
            <a:off x="607439" y="2148645"/>
            <a:ext cx="7658100" cy="16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Learn by heart  and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down 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lines/ each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word &amp; </a:t>
            </a:r>
          </a:p>
          <a:p>
            <a:pPr>
              <a:lnSpc>
                <a:spcPct val="115000"/>
              </a:lnSpc>
            </a:pPr>
            <a:r>
              <a:rPr lang="en-US" sz="2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times/ grammar.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Write five sentences about your city/ hometown.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9095" y="1322457"/>
            <a:ext cx="429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4028064143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60" y="482869"/>
            <a:ext cx="8050790" cy="58881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62645" y="4187536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2473036" y="4551219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7" name="Oval 6"/>
          <p:cNvSpPr/>
          <p:nvPr/>
        </p:nvSpPr>
        <p:spPr>
          <a:xfrm>
            <a:off x="2462644" y="4914902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8" name="Oval 7"/>
          <p:cNvSpPr/>
          <p:nvPr/>
        </p:nvSpPr>
        <p:spPr>
          <a:xfrm>
            <a:off x="2473035" y="5268194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Oval 8"/>
          <p:cNvSpPr/>
          <p:nvPr/>
        </p:nvSpPr>
        <p:spPr>
          <a:xfrm>
            <a:off x="2473034" y="5600705"/>
            <a:ext cx="238991" cy="207818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2" name="CD2-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3887" y="20200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324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2298</TotalTime>
  <Words>189</Words>
  <Application>Microsoft Office PowerPoint</Application>
  <PresentationFormat>Trình chiếu Trên màn hình (4:3)</PresentationFormat>
  <Paragraphs>84</Paragraphs>
  <Slides>13</Slides>
  <Notes>1</Notes>
  <HiddenSlides>0</HiddenSlides>
  <MMClips>6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Người dùng Không xác định</cp:lastModifiedBy>
  <cp:revision>189</cp:revision>
  <dcterms:created xsi:type="dcterms:W3CDTF">2019-07-02T02:13:33Z</dcterms:created>
  <dcterms:modified xsi:type="dcterms:W3CDTF">2021-09-18T13:46:26Z</dcterms:modified>
</cp:coreProperties>
</file>