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57" r:id="rId2"/>
    <p:sldId id="359" r:id="rId3"/>
    <p:sldId id="356" r:id="rId4"/>
    <p:sldId id="358" r:id="rId5"/>
    <p:sldId id="257" r:id="rId6"/>
    <p:sldId id="258" r:id="rId7"/>
    <p:sldId id="287" r:id="rId8"/>
    <p:sldId id="351" r:id="rId9"/>
    <p:sldId id="289" r:id="rId10"/>
    <p:sldId id="341" r:id="rId11"/>
    <p:sldId id="311" r:id="rId12"/>
    <p:sldId id="344" r:id="rId13"/>
    <p:sldId id="318" r:id="rId14"/>
    <p:sldId id="330" r:id="rId15"/>
    <p:sldId id="343" r:id="rId16"/>
    <p:sldId id="352" r:id="rId17"/>
    <p:sldId id="346" r:id="rId18"/>
    <p:sldId id="348" r:id="rId19"/>
    <p:sldId id="349" r:id="rId20"/>
    <p:sldId id="339" r:id="rId21"/>
    <p:sldId id="342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34290-3ACE-48EC-8EB7-F05C8B35BB0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114C3-EB6A-4AD6-8F08-009ABC7D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0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7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34406" indent="-282464" defTabSz="91487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9856" indent="-225971" defTabSz="91487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81798" indent="-225971" defTabSz="91487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33740" indent="-225971" defTabSz="91487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85682" indent="-225971" defTabSz="91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37624" indent="-225971" defTabSz="91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89567" indent="-225971" defTabSz="91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41509" indent="-225971" defTabSz="91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rtl="1" eaLnBrk="1" hangingPunct="1"/>
            <a:fld id="{C13493B4-F29D-4F83-934E-6CE0748A09EB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hangingPunct="1"/>
              <a:t>17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3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3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9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5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0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5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2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6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CD81-F1BF-4C69-B0E1-852AD2E32445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3FF5-E86F-4F99-8CF5-63BA6B64D9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50" name="Picture 44049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867695"/>
            <a:ext cx="3757084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44050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30" y="3297055"/>
            <a:ext cx="5086351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44051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92" y="3759201"/>
            <a:ext cx="550756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44052" descr="image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3" y="1730376"/>
            <a:ext cx="356446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44053" descr="image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6" y="2989264"/>
            <a:ext cx="513926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44054" descr="image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9" y="3599109"/>
            <a:ext cx="53467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44055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16" y="3224213"/>
            <a:ext cx="190076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28633" y="86382"/>
            <a:ext cx="4646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CHỦ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OXYGEN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29600" y="4846638"/>
            <a:ext cx="1828800" cy="1858962"/>
            <a:chOff x="4704" y="2880"/>
            <a:chExt cx="855" cy="1171"/>
          </a:xfrm>
        </p:grpSpPr>
        <p:sp>
          <p:nvSpPr>
            <p:cNvPr id="20574" name="Line 6"/>
            <p:cNvSpPr>
              <a:spLocks noChangeShapeType="1"/>
            </p:cNvSpPr>
            <p:nvPr/>
          </p:nvSpPr>
          <p:spPr bwMode="auto">
            <a:xfrm>
              <a:off x="4704" y="2965"/>
              <a:ext cx="0" cy="1067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5" name="Line 7"/>
            <p:cNvSpPr>
              <a:spLocks noChangeShapeType="1"/>
            </p:cNvSpPr>
            <p:nvPr/>
          </p:nvSpPr>
          <p:spPr bwMode="auto">
            <a:xfrm>
              <a:off x="4704" y="4032"/>
              <a:ext cx="85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6" name="Line 8"/>
            <p:cNvSpPr>
              <a:spLocks noChangeShapeType="1"/>
            </p:cNvSpPr>
            <p:nvPr/>
          </p:nvSpPr>
          <p:spPr bwMode="auto">
            <a:xfrm flipV="1">
              <a:off x="5559" y="2880"/>
              <a:ext cx="0" cy="1152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7" name="Text Box 9"/>
            <p:cNvSpPr txBox="1">
              <a:spLocks noChangeArrowheads="1"/>
            </p:cNvSpPr>
            <p:nvPr/>
          </p:nvSpPr>
          <p:spPr bwMode="auto">
            <a:xfrm>
              <a:off x="4974" y="3820"/>
              <a:ext cx="3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CC3300"/>
                  </a:solidFill>
                  <a:latin typeface="Times New Roman" pitchFamily="18" charset="0"/>
                </a:rPr>
                <a:t>O</a:t>
              </a:r>
              <a:r>
                <a:rPr lang="en-US" baseline="-25000">
                  <a:solidFill>
                    <a:srgbClr val="CC3300"/>
                  </a:solidFill>
                  <a:latin typeface="Times New Roman" pitchFamily="18" charset="0"/>
                </a:rPr>
                <a:t>2</a:t>
              </a:r>
              <a:endParaRPr lang="en-US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58533" y="4419600"/>
            <a:ext cx="711200" cy="533400"/>
            <a:chOff x="2824" y="3072"/>
            <a:chExt cx="336" cy="336"/>
          </a:xfrm>
        </p:grpSpPr>
        <p:sp>
          <p:nvSpPr>
            <p:cNvPr id="20572" name="Line 11"/>
            <p:cNvSpPr>
              <a:spLocks noChangeShapeType="1"/>
            </p:cNvSpPr>
            <p:nvPr/>
          </p:nvSpPr>
          <p:spPr bwMode="auto">
            <a:xfrm flipV="1">
              <a:off x="2984" y="3072"/>
              <a:ext cx="0" cy="336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3" name="Text Box 12"/>
            <p:cNvSpPr txBox="1">
              <a:spLocks noChangeArrowheads="1"/>
            </p:cNvSpPr>
            <p:nvPr/>
          </p:nvSpPr>
          <p:spPr bwMode="auto">
            <a:xfrm>
              <a:off x="2824" y="3168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200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 sz="1200" baseline="-25000">
                  <a:solidFill>
                    <a:srgbClr val="0000FF"/>
                  </a:solidFill>
                  <a:latin typeface="Times New Roman" pitchFamily="18" charset="0"/>
                </a:rPr>
                <a:t>2</a:t>
              </a:r>
              <a:endParaRPr lang="en-US" sz="12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406400" y="2971800"/>
            <a:ext cx="6807200" cy="3048000"/>
            <a:chOff x="192" y="1872"/>
            <a:chExt cx="3216" cy="1920"/>
          </a:xfrm>
        </p:grpSpPr>
        <p:sp>
          <p:nvSpPr>
            <p:cNvPr id="20513" name="Line 14"/>
            <p:cNvSpPr>
              <a:spLocks noChangeShapeType="1"/>
            </p:cNvSpPr>
            <p:nvPr/>
          </p:nvSpPr>
          <p:spPr bwMode="auto">
            <a:xfrm flipV="1">
              <a:off x="1008" y="360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15"/>
            <p:cNvSpPr>
              <a:spLocks noChangeShapeType="1"/>
            </p:cNvSpPr>
            <p:nvPr/>
          </p:nvSpPr>
          <p:spPr bwMode="auto">
            <a:xfrm>
              <a:off x="1056" y="365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AutoShape 16"/>
            <p:cNvSpPr>
              <a:spLocks/>
            </p:cNvSpPr>
            <p:nvPr/>
          </p:nvSpPr>
          <p:spPr bwMode="auto">
            <a:xfrm>
              <a:off x="192" y="3312"/>
              <a:ext cx="336" cy="192"/>
            </a:xfrm>
            <a:prstGeom prst="borderCallout2">
              <a:avLst>
                <a:gd name="adj1" fmla="val 37500"/>
                <a:gd name="adj2" fmla="val 114287"/>
                <a:gd name="adj3" fmla="val 37500"/>
                <a:gd name="adj4" fmla="val 143750"/>
                <a:gd name="adj5" fmla="val 114583"/>
                <a:gd name="adj6" fmla="val 24970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en-US" sz="1200">
                  <a:latin typeface="Times New Roman" pitchFamily="18" charset="0"/>
                </a:rPr>
                <a:t>HCl</a:t>
              </a:r>
            </a:p>
          </p:txBody>
        </p:sp>
        <p:sp>
          <p:nvSpPr>
            <p:cNvPr id="20516" name="Line 17"/>
            <p:cNvSpPr>
              <a:spLocks noChangeShapeType="1"/>
            </p:cNvSpPr>
            <p:nvPr/>
          </p:nvSpPr>
          <p:spPr bwMode="auto">
            <a:xfrm>
              <a:off x="1008" y="2772"/>
              <a:ext cx="0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18"/>
            <p:cNvSpPr>
              <a:spLocks noChangeShapeType="1"/>
            </p:cNvSpPr>
            <p:nvPr/>
          </p:nvSpPr>
          <p:spPr bwMode="auto">
            <a:xfrm>
              <a:off x="1008" y="3684"/>
              <a:ext cx="8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Line 19"/>
            <p:cNvSpPr>
              <a:spLocks noChangeShapeType="1"/>
            </p:cNvSpPr>
            <p:nvPr/>
          </p:nvSpPr>
          <p:spPr bwMode="auto">
            <a:xfrm flipV="1">
              <a:off x="1824" y="2784"/>
              <a:ext cx="0" cy="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Line 20"/>
            <p:cNvSpPr>
              <a:spLocks noChangeShapeType="1"/>
            </p:cNvSpPr>
            <p:nvPr/>
          </p:nvSpPr>
          <p:spPr bwMode="auto">
            <a:xfrm flipV="1">
              <a:off x="1296" y="2448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Line 21"/>
            <p:cNvSpPr>
              <a:spLocks noChangeShapeType="1"/>
            </p:cNvSpPr>
            <p:nvPr/>
          </p:nvSpPr>
          <p:spPr bwMode="auto">
            <a:xfrm flipV="1">
              <a:off x="1536" y="2448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Line 22"/>
            <p:cNvSpPr>
              <a:spLocks noChangeShapeType="1"/>
            </p:cNvSpPr>
            <p:nvPr/>
          </p:nvSpPr>
          <p:spPr bwMode="auto">
            <a:xfrm flipH="1" flipV="1">
              <a:off x="1434" y="2256"/>
              <a:ext cx="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23"/>
            <p:cNvSpPr>
              <a:spLocks noChangeShapeType="1"/>
            </p:cNvSpPr>
            <p:nvPr/>
          </p:nvSpPr>
          <p:spPr bwMode="auto">
            <a:xfrm>
              <a:off x="1440" y="2256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Line 24"/>
            <p:cNvSpPr>
              <a:spLocks noChangeShapeType="1"/>
            </p:cNvSpPr>
            <p:nvPr/>
          </p:nvSpPr>
          <p:spPr bwMode="auto">
            <a:xfrm flipV="1">
              <a:off x="1392" y="22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Line 25"/>
            <p:cNvSpPr>
              <a:spLocks noChangeShapeType="1"/>
            </p:cNvSpPr>
            <p:nvPr/>
          </p:nvSpPr>
          <p:spPr bwMode="auto">
            <a:xfrm>
              <a:off x="1392" y="2208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Line 26"/>
            <p:cNvSpPr>
              <a:spLocks noChangeShapeType="1"/>
            </p:cNvSpPr>
            <p:nvPr/>
          </p:nvSpPr>
          <p:spPr bwMode="auto">
            <a:xfrm>
              <a:off x="2124" y="187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27"/>
            <p:cNvSpPr>
              <a:spLocks noChangeShapeType="1"/>
            </p:cNvSpPr>
            <p:nvPr/>
          </p:nvSpPr>
          <p:spPr bwMode="auto">
            <a:xfrm>
              <a:off x="2196" y="187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Rectangle 28"/>
            <p:cNvSpPr>
              <a:spLocks noChangeArrowheads="1"/>
            </p:cNvSpPr>
            <p:nvPr/>
          </p:nvSpPr>
          <p:spPr bwMode="auto">
            <a:xfrm>
              <a:off x="2082" y="2190"/>
              <a:ext cx="16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</a:endParaRPr>
            </a:p>
          </p:txBody>
        </p:sp>
        <p:sp>
          <p:nvSpPr>
            <p:cNvPr id="20528" name="Rectangle 29"/>
            <p:cNvSpPr>
              <a:spLocks noChangeArrowheads="1"/>
            </p:cNvSpPr>
            <p:nvPr/>
          </p:nvSpPr>
          <p:spPr bwMode="auto">
            <a:xfrm>
              <a:off x="2400" y="2190"/>
              <a:ext cx="28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</a:endParaRPr>
            </a:p>
          </p:txBody>
        </p:sp>
        <p:sp>
          <p:nvSpPr>
            <p:cNvPr id="20529" name="Line 30"/>
            <p:cNvSpPr>
              <a:spLocks noChangeShapeType="1"/>
            </p:cNvSpPr>
            <p:nvPr/>
          </p:nvSpPr>
          <p:spPr bwMode="auto">
            <a:xfrm flipV="1">
              <a:off x="2544" y="2142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Line 31"/>
            <p:cNvSpPr>
              <a:spLocks noChangeShapeType="1"/>
            </p:cNvSpPr>
            <p:nvPr/>
          </p:nvSpPr>
          <p:spPr bwMode="auto">
            <a:xfrm>
              <a:off x="2496" y="2142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1" name="AutoShape 32"/>
            <p:cNvSpPr>
              <a:spLocks noChangeArrowheads="1"/>
            </p:cNvSpPr>
            <p:nvPr/>
          </p:nvSpPr>
          <p:spPr bwMode="auto">
            <a:xfrm>
              <a:off x="1272" y="2382"/>
              <a:ext cx="288" cy="1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1122" y="3504"/>
              <a:ext cx="240" cy="144"/>
              <a:chOff x="1824" y="3648"/>
              <a:chExt cx="240" cy="144"/>
            </a:xfrm>
          </p:grpSpPr>
          <p:sp>
            <p:nvSpPr>
              <p:cNvPr id="20570" name="Rectangle 34"/>
              <p:cNvSpPr>
                <a:spLocks noChangeArrowheads="1"/>
              </p:cNvSpPr>
              <p:nvPr/>
            </p:nvSpPr>
            <p:spPr bwMode="auto">
              <a:xfrm>
                <a:off x="1824" y="3744"/>
                <a:ext cx="240" cy="48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71" name="Rectangle 35"/>
              <p:cNvSpPr>
                <a:spLocks noChangeArrowheads="1"/>
              </p:cNvSpPr>
              <p:nvPr/>
            </p:nvSpPr>
            <p:spPr bwMode="auto">
              <a:xfrm>
                <a:off x="2016" y="3648"/>
                <a:ext cx="48" cy="9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1464" y="3504"/>
              <a:ext cx="240" cy="144"/>
              <a:chOff x="3120" y="3648"/>
              <a:chExt cx="240" cy="144"/>
            </a:xfrm>
          </p:grpSpPr>
          <p:sp>
            <p:nvSpPr>
              <p:cNvPr id="20568" name="Rectangle 37"/>
              <p:cNvSpPr>
                <a:spLocks noChangeArrowheads="1"/>
              </p:cNvSpPr>
              <p:nvPr/>
            </p:nvSpPr>
            <p:spPr bwMode="auto">
              <a:xfrm>
                <a:off x="3120" y="3744"/>
                <a:ext cx="240" cy="48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69" name="Rectangle 38"/>
              <p:cNvSpPr>
                <a:spLocks noChangeArrowheads="1"/>
              </p:cNvSpPr>
              <p:nvPr/>
            </p:nvSpPr>
            <p:spPr bwMode="auto">
              <a:xfrm flipH="1">
                <a:off x="3120" y="3648"/>
                <a:ext cx="48" cy="9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20534" name="Line 39"/>
            <p:cNvSpPr>
              <a:spLocks noChangeShapeType="1"/>
            </p:cNvSpPr>
            <p:nvPr/>
          </p:nvSpPr>
          <p:spPr bwMode="auto">
            <a:xfrm>
              <a:off x="1344" y="331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Line 40"/>
            <p:cNvSpPr>
              <a:spLocks noChangeShapeType="1"/>
            </p:cNvSpPr>
            <p:nvPr/>
          </p:nvSpPr>
          <p:spPr bwMode="auto">
            <a:xfrm>
              <a:off x="1344" y="3504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Line 41"/>
            <p:cNvSpPr>
              <a:spLocks noChangeShapeType="1"/>
            </p:cNvSpPr>
            <p:nvPr/>
          </p:nvSpPr>
          <p:spPr bwMode="auto">
            <a:xfrm flipV="1">
              <a:off x="1488" y="331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1338" y="3354"/>
              <a:ext cx="154" cy="138"/>
              <a:chOff x="2566" y="3456"/>
              <a:chExt cx="154" cy="138"/>
            </a:xfrm>
          </p:grpSpPr>
          <p:sp>
            <p:nvSpPr>
              <p:cNvPr id="20563" name="Oval 43"/>
              <p:cNvSpPr>
                <a:spLocks noChangeArrowheads="1"/>
              </p:cNvSpPr>
              <p:nvPr/>
            </p:nvSpPr>
            <p:spPr bwMode="auto">
              <a:xfrm>
                <a:off x="2566" y="353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64" name="Oval 44"/>
              <p:cNvSpPr>
                <a:spLocks noChangeArrowheads="1"/>
              </p:cNvSpPr>
              <p:nvPr/>
            </p:nvSpPr>
            <p:spPr bwMode="auto">
              <a:xfrm>
                <a:off x="2624" y="350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65" name="Oval 45"/>
              <p:cNvSpPr>
                <a:spLocks noChangeArrowheads="1"/>
              </p:cNvSpPr>
              <p:nvPr/>
            </p:nvSpPr>
            <p:spPr bwMode="auto">
              <a:xfrm>
                <a:off x="2648" y="354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66" name="Oval 46"/>
              <p:cNvSpPr>
                <a:spLocks noChangeArrowheads="1"/>
              </p:cNvSpPr>
              <p:nvPr/>
            </p:nvSpPr>
            <p:spPr bwMode="auto">
              <a:xfrm>
                <a:off x="2672" y="346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67" name="Oval 47"/>
              <p:cNvSpPr>
                <a:spLocks noChangeArrowheads="1"/>
              </p:cNvSpPr>
              <p:nvPr/>
            </p:nvSpPr>
            <p:spPr bwMode="auto">
              <a:xfrm>
                <a:off x="2594" y="345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20538" name="Rectangle 48"/>
            <p:cNvSpPr>
              <a:spLocks noChangeArrowheads="1"/>
            </p:cNvSpPr>
            <p:nvPr/>
          </p:nvSpPr>
          <p:spPr bwMode="auto">
            <a:xfrm>
              <a:off x="816" y="3696"/>
              <a:ext cx="1584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>
              <a:off x="3168" y="2208"/>
              <a:ext cx="240" cy="680"/>
              <a:chOff x="3888" y="2352"/>
              <a:chExt cx="240" cy="680"/>
            </a:xfrm>
          </p:grpSpPr>
          <p:sp>
            <p:nvSpPr>
              <p:cNvPr id="20559" name="Line 50"/>
              <p:cNvSpPr>
                <a:spLocks noChangeShapeType="1"/>
              </p:cNvSpPr>
              <p:nvPr/>
            </p:nvSpPr>
            <p:spPr bwMode="auto">
              <a:xfrm>
                <a:off x="3888" y="2400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0" name="Line 51"/>
              <p:cNvSpPr>
                <a:spLocks noChangeShapeType="1"/>
              </p:cNvSpPr>
              <p:nvPr/>
            </p:nvSpPr>
            <p:spPr bwMode="auto">
              <a:xfrm>
                <a:off x="3936" y="2352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1" name="Freeform 52"/>
              <p:cNvSpPr>
                <a:spLocks/>
              </p:cNvSpPr>
              <p:nvPr/>
            </p:nvSpPr>
            <p:spPr bwMode="auto">
              <a:xfrm>
                <a:off x="3938" y="2916"/>
                <a:ext cx="190" cy="56"/>
              </a:xfrm>
              <a:custGeom>
                <a:avLst/>
                <a:gdLst>
                  <a:gd name="T0" fmla="*/ 0 w 192"/>
                  <a:gd name="T1" fmla="*/ 0 h 104"/>
                  <a:gd name="T2" fmla="*/ 48 w 192"/>
                  <a:gd name="T3" fmla="*/ 4 h 104"/>
                  <a:gd name="T4" fmla="*/ 139 w 192"/>
                  <a:gd name="T5" fmla="*/ 2 h 104"/>
                  <a:gd name="T6" fmla="*/ 182 w 192"/>
                  <a:gd name="T7" fmla="*/ 0 h 1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04"/>
                  <a:gd name="T14" fmla="*/ 192 w 192"/>
                  <a:gd name="T15" fmla="*/ 104 h 1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04">
                    <a:moveTo>
                      <a:pt x="0" y="0"/>
                    </a:moveTo>
                    <a:cubicBezTo>
                      <a:pt x="12" y="44"/>
                      <a:pt x="24" y="88"/>
                      <a:pt x="48" y="96"/>
                    </a:cubicBezTo>
                    <a:cubicBezTo>
                      <a:pt x="72" y="104"/>
                      <a:pt x="120" y="64"/>
                      <a:pt x="144" y="48"/>
                    </a:cubicBezTo>
                    <a:cubicBezTo>
                      <a:pt x="168" y="32"/>
                      <a:pt x="176" y="8"/>
                      <a:pt x="19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2" name="Freeform 53"/>
              <p:cNvSpPr>
                <a:spLocks/>
              </p:cNvSpPr>
              <p:nvPr/>
            </p:nvSpPr>
            <p:spPr bwMode="auto">
              <a:xfrm>
                <a:off x="3888" y="2880"/>
                <a:ext cx="240" cy="152"/>
              </a:xfrm>
              <a:custGeom>
                <a:avLst/>
                <a:gdLst>
                  <a:gd name="T0" fmla="*/ 0 w 240"/>
                  <a:gd name="T1" fmla="*/ 0 h 152"/>
                  <a:gd name="T2" fmla="*/ 48 w 240"/>
                  <a:gd name="T3" fmla="*/ 144 h 152"/>
                  <a:gd name="T4" fmla="*/ 240 w 240"/>
                  <a:gd name="T5" fmla="*/ 48 h 152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152"/>
                  <a:gd name="T11" fmla="*/ 240 w 240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152">
                    <a:moveTo>
                      <a:pt x="0" y="0"/>
                    </a:moveTo>
                    <a:cubicBezTo>
                      <a:pt x="4" y="68"/>
                      <a:pt x="8" y="136"/>
                      <a:pt x="48" y="144"/>
                    </a:cubicBezTo>
                    <a:cubicBezTo>
                      <a:pt x="88" y="152"/>
                      <a:pt x="164" y="100"/>
                      <a:pt x="24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0" name="AutoShape 54"/>
            <p:cNvSpPr>
              <a:spLocks/>
            </p:cNvSpPr>
            <p:nvPr/>
          </p:nvSpPr>
          <p:spPr bwMode="auto">
            <a:xfrm>
              <a:off x="192" y="3024"/>
              <a:ext cx="336" cy="192"/>
            </a:xfrm>
            <a:prstGeom prst="borderCallout2">
              <a:avLst>
                <a:gd name="adj1" fmla="val 37500"/>
                <a:gd name="adj2" fmla="val 114287"/>
                <a:gd name="adj3" fmla="val 37500"/>
                <a:gd name="adj4" fmla="val 164583"/>
                <a:gd name="adj5" fmla="val 220833"/>
                <a:gd name="adj6" fmla="val 34494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en-US" sz="1200">
                  <a:latin typeface="Times New Roman" pitchFamily="18" charset="0"/>
                </a:rPr>
                <a:t>Zn</a:t>
              </a:r>
            </a:p>
          </p:txBody>
        </p:sp>
        <p:sp>
          <p:nvSpPr>
            <p:cNvPr id="20541" name="Line 55"/>
            <p:cNvSpPr>
              <a:spLocks noChangeShapeType="1"/>
            </p:cNvSpPr>
            <p:nvPr/>
          </p:nvSpPr>
          <p:spPr bwMode="auto">
            <a:xfrm flipV="1">
              <a:off x="1536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Line 56"/>
            <p:cNvSpPr>
              <a:spLocks noChangeShapeType="1"/>
            </p:cNvSpPr>
            <p:nvPr/>
          </p:nvSpPr>
          <p:spPr bwMode="auto">
            <a:xfrm flipV="1">
              <a:off x="1536" y="350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57"/>
            <p:cNvSpPr>
              <a:spLocks noChangeShapeType="1"/>
            </p:cNvSpPr>
            <p:nvPr/>
          </p:nvSpPr>
          <p:spPr bwMode="auto">
            <a:xfrm flipV="1">
              <a:off x="1536" y="345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Line 58"/>
            <p:cNvSpPr>
              <a:spLocks noChangeShapeType="1"/>
            </p:cNvSpPr>
            <p:nvPr/>
          </p:nvSpPr>
          <p:spPr bwMode="auto">
            <a:xfrm flipV="1">
              <a:off x="1536" y="340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59"/>
            <p:cNvSpPr>
              <a:spLocks noChangeShapeType="1"/>
            </p:cNvSpPr>
            <p:nvPr/>
          </p:nvSpPr>
          <p:spPr bwMode="auto">
            <a:xfrm flipV="1">
              <a:off x="1536" y="336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Line 60"/>
            <p:cNvSpPr>
              <a:spLocks noChangeShapeType="1"/>
            </p:cNvSpPr>
            <p:nvPr/>
          </p:nvSpPr>
          <p:spPr bwMode="auto">
            <a:xfrm flipV="1">
              <a:off x="1536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Line 61"/>
            <p:cNvSpPr>
              <a:spLocks noChangeShapeType="1"/>
            </p:cNvSpPr>
            <p:nvPr/>
          </p:nvSpPr>
          <p:spPr bwMode="auto">
            <a:xfrm flipV="1">
              <a:off x="1536" y="32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Line 62"/>
            <p:cNvSpPr>
              <a:spLocks noChangeShapeType="1"/>
            </p:cNvSpPr>
            <p:nvPr/>
          </p:nvSpPr>
          <p:spPr bwMode="auto">
            <a:xfrm flipV="1">
              <a:off x="1536" y="32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3"/>
            <p:cNvSpPr>
              <a:spLocks noChangeShapeType="1"/>
            </p:cNvSpPr>
            <p:nvPr/>
          </p:nvSpPr>
          <p:spPr bwMode="auto">
            <a:xfrm flipV="1">
              <a:off x="1536" y="316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Line 64"/>
            <p:cNvSpPr>
              <a:spLocks noChangeShapeType="1"/>
            </p:cNvSpPr>
            <p:nvPr/>
          </p:nvSpPr>
          <p:spPr bwMode="auto">
            <a:xfrm flipV="1">
              <a:off x="1008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Line 65"/>
            <p:cNvSpPr>
              <a:spLocks noChangeShapeType="1"/>
            </p:cNvSpPr>
            <p:nvPr/>
          </p:nvSpPr>
          <p:spPr bwMode="auto">
            <a:xfrm flipV="1">
              <a:off x="1008" y="350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Line 66"/>
            <p:cNvSpPr>
              <a:spLocks noChangeShapeType="1"/>
            </p:cNvSpPr>
            <p:nvPr/>
          </p:nvSpPr>
          <p:spPr bwMode="auto">
            <a:xfrm flipV="1">
              <a:off x="1008" y="345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Line 67"/>
            <p:cNvSpPr>
              <a:spLocks noChangeShapeType="1"/>
            </p:cNvSpPr>
            <p:nvPr/>
          </p:nvSpPr>
          <p:spPr bwMode="auto">
            <a:xfrm flipV="1">
              <a:off x="1008" y="340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Line 68"/>
            <p:cNvSpPr>
              <a:spLocks noChangeShapeType="1"/>
            </p:cNvSpPr>
            <p:nvPr/>
          </p:nvSpPr>
          <p:spPr bwMode="auto">
            <a:xfrm flipV="1">
              <a:off x="1008" y="336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69"/>
            <p:cNvSpPr>
              <a:spLocks noChangeShapeType="1"/>
            </p:cNvSpPr>
            <p:nvPr/>
          </p:nvSpPr>
          <p:spPr bwMode="auto">
            <a:xfrm flipV="1">
              <a:off x="1008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70"/>
            <p:cNvSpPr>
              <a:spLocks noChangeShapeType="1"/>
            </p:cNvSpPr>
            <p:nvPr/>
          </p:nvSpPr>
          <p:spPr bwMode="auto">
            <a:xfrm flipV="1">
              <a:off x="1008" y="32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71"/>
            <p:cNvSpPr>
              <a:spLocks noChangeShapeType="1"/>
            </p:cNvSpPr>
            <p:nvPr/>
          </p:nvSpPr>
          <p:spPr bwMode="auto">
            <a:xfrm flipV="1">
              <a:off x="1008" y="32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Line 72"/>
            <p:cNvSpPr>
              <a:spLocks noChangeShapeType="1"/>
            </p:cNvSpPr>
            <p:nvPr/>
          </p:nvSpPr>
          <p:spPr bwMode="auto">
            <a:xfrm flipV="1">
              <a:off x="1008" y="316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97" name="Oval 73"/>
          <p:cNvSpPr>
            <a:spLocks noChangeArrowheads="1"/>
          </p:cNvSpPr>
          <p:nvPr/>
        </p:nvSpPr>
        <p:spPr bwMode="auto">
          <a:xfrm>
            <a:off x="5283201" y="3467100"/>
            <a:ext cx="171451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7898" name="Line 74"/>
          <p:cNvSpPr>
            <a:spLocks noChangeShapeType="1"/>
          </p:cNvSpPr>
          <p:nvPr/>
        </p:nvSpPr>
        <p:spPr bwMode="auto">
          <a:xfrm flipV="1">
            <a:off x="2743200" y="56388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99" name="Line 75"/>
          <p:cNvSpPr>
            <a:spLocks noChangeShapeType="1"/>
          </p:cNvSpPr>
          <p:nvPr/>
        </p:nvSpPr>
        <p:spPr bwMode="auto">
          <a:xfrm flipV="1">
            <a:off x="2743200" y="55626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0" name="Line 76"/>
          <p:cNvSpPr>
            <a:spLocks noChangeShapeType="1"/>
          </p:cNvSpPr>
          <p:nvPr/>
        </p:nvSpPr>
        <p:spPr bwMode="auto">
          <a:xfrm flipV="1">
            <a:off x="2743200" y="54864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1" name="Line 77"/>
          <p:cNvSpPr>
            <a:spLocks noChangeShapeType="1"/>
          </p:cNvSpPr>
          <p:nvPr/>
        </p:nvSpPr>
        <p:spPr bwMode="auto">
          <a:xfrm flipV="1">
            <a:off x="2743200" y="54102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2" name="Line 78"/>
          <p:cNvSpPr>
            <a:spLocks noChangeShapeType="1"/>
          </p:cNvSpPr>
          <p:nvPr/>
        </p:nvSpPr>
        <p:spPr bwMode="auto">
          <a:xfrm flipV="1">
            <a:off x="2743200" y="53340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3" name="Line 79"/>
          <p:cNvSpPr>
            <a:spLocks noChangeShapeType="1"/>
          </p:cNvSpPr>
          <p:nvPr/>
        </p:nvSpPr>
        <p:spPr bwMode="auto">
          <a:xfrm flipV="1">
            <a:off x="2743200" y="52578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4" name="Line 80"/>
          <p:cNvSpPr>
            <a:spLocks noChangeShapeType="1"/>
          </p:cNvSpPr>
          <p:nvPr/>
        </p:nvSpPr>
        <p:spPr bwMode="auto">
          <a:xfrm flipV="1">
            <a:off x="2743200" y="51816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5" name="Line 81"/>
          <p:cNvSpPr>
            <a:spLocks noChangeShapeType="1"/>
          </p:cNvSpPr>
          <p:nvPr/>
        </p:nvSpPr>
        <p:spPr bwMode="auto">
          <a:xfrm flipV="1">
            <a:off x="2743200" y="51054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06" name="Line 82"/>
          <p:cNvSpPr>
            <a:spLocks noChangeShapeType="1"/>
          </p:cNvSpPr>
          <p:nvPr/>
        </p:nvSpPr>
        <p:spPr bwMode="auto">
          <a:xfrm flipV="1">
            <a:off x="2743200" y="50292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11" name="AutoShape 87"/>
          <p:cNvSpPr>
            <a:spLocks noChangeArrowheads="1"/>
          </p:cNvSpPr>
          <p:nvPr/>
        </p:nvSpPr>
        <p:spPr bwMode="auto">
          <a:xfrm rot="682341" flipH="1">
            <a:off x="7112000" y="4025900"/>
            <a:ext cx="304800" cy="457200"/>
          </a:xfrm>
          <a:prstGeom prst="moon">
            <a:avLst>
              <a:gd name="adj" fmla="val 50000"/>
            </a:avLst>
          </a:prstGeom>
          <a:solidFill>
            <a:srgbClr val="00FFFF">
              <a:alpha val="50980"/>
            </a:srgbClr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7912" name="AutoShape 88"/>
          <p:cNvSpPr>
            <a:spLocks noChangeArrowheads="1"/>
          </p:cNvSpPr>
          <p:nvPr/>
        </p:nvSpPr>
        <p:spPr bwMode="auto">
          <a:xfrm rot="-9215934">
            <a:off x="7213600" y="4165607"/>
            <a:ext cx="203200" cy="303213"/>
          </a:xfrm>
          <a:prstGeom prst="moon">
            <a:avLst>
              <a:gd name="adj" fmla="val 50000"/>
            </a:avLst>
          </a:prstGeom>
          <a:solidFill>
            <a:srgbClr val="00FFFF">
              <a:alpha val="52156"/>
            </a:srgbClr>
          </a:solidFill>
          <a:ln w="9525" algn="ctr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7913" name="Oval 89"/>
          <p:cNvSpPr>
            <a:spLocks noChangeArrowheads="1"/>
          </p:cNvSpPr>
          <p:nvPr/>
        </p:nvSpPr>
        <p:spPr bwMode="auto">
          <a:xfrm>
            <a:off x="2760133" y="5346700"/>
            <a:ext cx="1016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>
            <a:off x="2963333" y="5499100"/>
            <a:ext cx="1016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>
            <a:off x="3166533" y="5651500"/>
            <a:ext cx="1016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grpSp>
        <p:nvGrpSpPr>
          <p:cNvPr id="9" name="Group 97"/>
          <p:cNvGrpSpPr>
            <a:grpSpLocks/>
          </p:cNvGrpSpPr>
          <p:nvPr/>
        </p:nvGrpSpPr>
        <p:grpSpPr bwMode="auto">
          <a:xfrm>
            <a:off x="6112933" y="4343400"/>
            <a:ext cx="1811867" cy="427038"/>
            <a:chOff x="2888" y="2400"/>
            <a:chExt cx="856" cy="269"/>
          </a:xfrm>
        </p:grpSpPr>
        <p:grpSp>
          <p:nvGrpSpPr>
            <p:cNvPr id="10" name="Group 98"/>
            <p:cNvGrpSpPr>
              <a:grpSpLocks/>
            </p:cNvGrpSpPr>
            <p:nvPr/>
          </p:nvGrpSpPr>
          <p:grpSpPr bwMode="auto">
            <a:xfrm>
              <a:off x="3715" y="2400"/>
              <a:ext cx="29" cy="221"/>
              <a:chOff x="4723" y="3072"/>
              <a:chExt cx="29" cy="221"/>
            </a:xfrm>
          </p:grpSpPr>
          <p:sp>
            <p:nvSpPr>
              <p:cNvPr id="20510" name="Oval 99"/>
              <p:cNvSpPr>
                <a:spLocks noChangeArrowheads="1"/>
              </p:cNvSpPr>
              <p:nvPr/>
            </p:nvSpPr>
            <p:spPr bwMode="auto">
              <a:xfrm>
                <a:off x="4723" y="3072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11" name="Oval 100"/>
              <p:cNvSpPr>
                <a:spLocks noChangeArrowheads="1"/>
              </p:cNvSpPr>
              <p:nvPr/>
            </p:nvSpPr>
            <p:spPr bwMode="auto">
              <a:xfrm>
                <a:off x="4723" y="3168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12" name="Oval 101"/>
              <p:cNvSpPr>
                <a:spLocks noChangeArrowheads="1"/>
              </p:cNvSpPr>
              <p:nvPr/>
            </p:nvSpPr>
            <p:spPr bwMode="auto">
              <a:xfrm>
                <a:off x="4723" y="3264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11" name="Group 102"/>
            <p:cNvGrpSpPr>
              <a:grpSpLocks/>
            </p:cNvGrpSpPr>
            <p:nvPr/>
          </p:nvGrpSpPr>
          <p:grpSpPr bwMode="auto">
            <a:xfrm>
              <a:off x="2888" y="2448"/>
              <a:ext cx="29" cy="221"/>
              <a:chOff x="4723" y="3072"/>
              <a:chExt cx="29" cy="221"/>
            </a:xfrm>
          </p:grpSpPr>
          <p:sp>
            <p:nvSpPr>
              <p:cNvPr id="20507" name="Oval 103"/>
              <p:cNvSpPr>
                <a:spLocks noChangeArrowheads="1"/>
              </p:cNvSpPr>
              <p:nvPr/>
            </p:nvSpPr>
            <p:spPr bwMode="auto">
              <a:xfrm>
                <a:off x="4723" y="3072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08" name="Oval 104"/>
              <p:cNvSpPr>
                <a:spLocks noChangeArrowheads="1"/>
              </p:cNvSpPr>
              <p:nvPr/>
            </p:nvSpPr>
            <p:spPr bwMode="auto">
              <a:xfrm>
                <a:off x="4723" y="3168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0509" name="Oval 105"/>
              <p:cNvSpPr>
                <a:spLocks noChangeArrowheads="1"/>
              </p:cNvSpPr>
              <p:nvPr/>
            </p:nvSpPr>
            <p:spPr bwMode="auto">
              <a:xfrm>
                <a:off x="4723" y="3264"/>
                <a:ext cx="29" cy="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>
                  <a:latin typeface="Times New Roman" pitchFamily="18" charset="0"/>
                </a:endParaRPr>
              </a:p>
            </p:txBody>
          </p:sp>
        </p:grpSp>
      </p:grpSp>
      <p:sp>
        <p:nvSpPr>
          <p:cNvPr id="20501" name="Line 107"/>
          <p:cNvSpPr>
            <a:spLocks noChangeShapeType="1"/>
          </p:cNvSpPr>
          <p:nvPr/>
        </p:nvSpPr>
        <p:spPr bwMode="auto">
          <a:xfrm>
            <a:off x="2133600" y="4419600"/>
            <a:ext cx="6096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Line 108"/>
          <p:cNvSpPr>
            <a:spLocks noChangeShapeType="1"/>
          </p:cNvSpPr>
          <p:nvPr/>
        </p:nvSpPr>
        <p:spPr bwMode="auto">
          <a:xfrm>
            <a:off x="3251200" y="4419600"/>
            <a:ext cx="6096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Text Box 114"/>
          <p:cNvSpPr txBox="1">
            <a:spLocks noChangeArrowheads="1"/>
          </p:cNvSpPr>
          <p:nvPr/>
        </p:nvSpPr>
        <p:spPr bwMode="auto">
          <a:xfrm>
            <a:off x="2133600" y="762001"/>
            <a:ext cx="741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79231" y="1066800"/>
            <a:ext cx="4958281" cy="609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 anchorCtr="1"/>
          <a:lstStyle/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1.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T</a:t>
            </a:r>
            <a:r>
              <a:rPr lang="vi-V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ác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d</a:t>
            </a:r>
            <a:r>
              <a:rPr 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ụng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 v</a:t>
            </a:r>
            <a:r>
              <a:rPr lang="vi-VN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ới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 </a:t>
            </a:r>
            <a:r>
              <a:rPr lang="vi-VN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Ox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ygen.</a:t>
            </a:r>
            <a:endParaRPr lang="vi-VN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98" name="7">
            <a:extLst>
              <a:ext uri="{FF2B5EF4-FFF2-40B4-BE49-F238E27FC236}">
                <a16:creationId xmlns="" xmlns:a16="http://schemas.microsoft.com/office/drawing/2014/main" id="{09CCE867-D155-4143-A2A9-E4F181A12003}"/>
              </a:ext>
            </a:extLst>
          </p:cNvPr>
          <p:cNvSpPr txBox="1"/>
          <p:nvPr/>
        </p:nvSpPr>
        <p:spPr>
          <a:xfrm>
            <a:off x="728869" y="177226"/>
            <a:ext cx="5108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HOÁ HỌC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"/>
                                        <p:tgtEl>
                                          <p:spTgt spid="7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"/>
                                        <p:tgtEl>
                                          <p:spTgt spid="7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300"/>
                                        <p:tgtEl>
                                          <p:spTgt spid="7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400"/>
                                        <p:tgtEl>
                                          <p:spTgt spid="7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400"/>
                                        <p:tgtEl>
                                          <p:spTgt spid="7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400"/>
                                        <p:tgtEl>
                                          <p:spTgt spid="7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400"/>
                                        <p:tgtEl>
                                          <p:spTgt spid="7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400"/>
                                        <p:tgtEl>
                                          <p:spTgt spid="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accel="50000" decel="5000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56 1.44509E-6 L 0.00156 -0.049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7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17 4.91329E-6 L -0.00417 -0.072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indefinite" accel="50000" decel="5000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625 -1.6185E-6 L -0.00625 -0.0943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7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repeatCount="indefinite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3.33333E-6 -3.33333E-6 L -3.33333E-6 -0.0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17413 0.00209 " pathEditMode="relative" rAng="0" ptsTypes="AA">
                                      <p:cBhvr>
                                        <p:cTn id="60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7413 0.00209 L -0.17413 -0.16458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2000"/>
                                        <p:tgtEl>
                                          <p:spTgt spid="77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0" dur="4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4" dur="2000"/>
                                        <p:tgtEl>
                                          <p:spTgt spid="7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7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7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77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7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7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7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7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7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7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xit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7" dur="1400"/>
                                        <p:tgtEl>
                                          <p:spTgt spid="77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0" dur="1400"/>
                                        <p:tgtEl>
                                          <p:spTgt spid="77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3" dur="1400"/>
                                        <p:tgtEl>
                                          <p:spTgt spid="77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4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77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97" grpId="0" animBg="1"/>
      <p:bldP spid="77897" grpId="1" animBg="1"/>
      <p:bldP spid="77898" grpId="0" animBg="1"/>
      <p:bldP spid="77898" grpId="1" animBg="1"/>
      <p:bldP spid="77899" grpId="0" animBg="1"/>
      <p:bldP spid="77899" grpId="1" animBg="1"/>
      <p:bldP spid="77900" grpId="0" animBg="1"/>
      <p:bldP spid="77900" grpId="1" animBg="1"/>
      <p:bldP spid="77901" grpId="0" animBg="1"/>
      <p:bldP spid="77901" grpId="1" animBg="1"/>
      <p:bldP spid="77902" grpId="0" animBg="1"/>
      <p:bldP spid="77902" grpId="1" animBg="1"/>
      <p:bldP spid="77903" grpId="0" animBg="1"/>
      <p:bldP spid="77903" grpId="1" animBg="1"/>
      <p:bldP spid="77904" grpId="0" animBg="1"/>
      <p:bldP spid="77904" grpId="1" animBg="1"/>
      <p:bldP spid="77905" grpId="0" animBg="1"/>
      <p:bldP spid="77905" grpId="1" animBg="1"/>
      <p:bldP spid="77906" grpId="0" animBg="1"/>
      <p:bldP spid="77906" grpId="1" animBg="1"/>
      <p:bldP spid="77911" grpId="0" animBg="1"/>
      <p:bldP spid="77911" grpId="1" animBg="1"/>
      <p:bldP spid="77912" grpId="0" animBg="1"/>
      <p:bldP spid="77912" grpId="1" animBg="1"/>
      <p:bldP spid="77913" grpId="0" animBg="1"/>
      <p:bldP spid="77913" grpId="1" animBg="1"/>
      <p:bldP spid="77913" grpId="2" animBg="1"/>
      <p:bldP spid="77914" grpId="0" animBg="1"/>
      <p:bldP spid="77914" grpId="1" animBg="1"/>
      <p:bldP spid="77914" grpId="2" animBg="1"/>
      <p:bldP spid="77915" grpId="0" animBg="1"/>
      <p:bldP spid="77915" grpId="1" animBg="1"/>
      <p:bldP spid="7791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7" y="-7180269"/>
            <a:ext cx="14076363" cy="2060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0">
            <a:extLst>
              <a:ext uri="{FF2B5EF4-FFF2-40B4-BE49-F238E27FC236}">
                <a16:creationId xmlns="" xmlns:a16="http://schemas.microsoft.com/office/drawing/2014/main" id="{25E5FEF9-5507-46F2-B526-DA419133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2" y="1188625"/>
            <a:ext cx="109805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   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      =  2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="" xmlns:a16="http://schemas.microsoft.com/office/drawing/2014/main" id="{5D3397CD-F06C-4F37-9E6F-F17DB18D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94" y="2619317"/>
            <a:ext cx="10077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O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="" xmlns:a16="http://schemas.microsoft.com/office/drawing/2014/main" id="{D72F1263-61D1-4D4D-8243-F1C8CBF67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70" y="3269729"/>
            <a:ext cx="100774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, do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chấn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572000" y="966248"/>
            <a:ext cx="113713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129228" y="550985"/>
            <a:ext cx="7933544" cy="671243"/>
            <a:chOff x="2129228" y="550985"/>
            <a:chExt cx="7933544" cy="671243"/>
          </a:xfrm>
        </p:grpSpPr>
        <p:sp>
          <p:nvSpPr>
            <p:cNvPr id="11" name="Text Box 21">
              <a:extLst>
                <a:ext uri="{FF2B5EF4-FFF2-40B4-BE49-F238E27FC236}">
                  <a16:creationId xmlns="" xmlns:a16="http://schemas.microsoft.com/office/drawing/2014/main" id="{8CB7D31E-DFD7-4268-894D-8E7C45CEE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228" y="637453"/>
              <a:ext cx="793354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H</a:t>
              </a:r>
              <a:r>
                <a:rPr lang="en-US" altLang="en-US" sz="32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+   O</a:t>
              </a:r>
              <a:r>
                <a:rPr lang="en-US" altLang="en-US" sz="32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2 H</a:t>
              </a:r>
              <a:r>
                <a:rPr lang="en-US" altLang="en-US" sz="32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77508" y="550985"/>
              <a:ext cx="855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68607" y="1862332"/>
            <a:ext cx="68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2031" y="1843715"/>
            <a:ext cx="67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0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6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344" y="-7180269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39" y="-557702"/>
            <a:ext cx="7491046" cy="68665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(II)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idro-tac-dung-voi-dong-ox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2432" y="405355"/>
            <a:ext cx="7245368" cy="5434502"/>
          </a:xfrm>
        </p:spPr>
      </p:pic>
    </p:spTree>
    <p:extLst>
      <p:ext uri="{BB962C8B-B14F-4D97-AF65-F5344CB8AC3E}">
        <p14:creationId xmlns:p14="http://schemas.microsoft.com/office/powerpoint/2010/main" val="13569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6">
            <a:extLst>
              <a:ext uri="{FF2B5EF4-FFF2-40B4-BE49-F238E27FC236}">
                <a16:creationId xmlns="" xmlns:a16="http://schemas.microsoft.com/office/drawing/2014/main" id="{795E1A3B-3143-4E55-BF1A-76B7506B7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09" y="381003"/>
            <a:ext cx="1110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3200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="" xmlns:a16="http://schemas.microsoft.com/office/drawing/2014/main" id="{508D8F8A-637B-471A-B747-DCB858832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3" y="4451925"/>
            <a:ext cx="107404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hidrogen </a:t>
            </a:r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nguyên </a:t>
            </a:r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tố </a:t>
            </a:r>
            <a:r>
              <a:rPr lang="pt-BR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hợp chất CuO. Do đó ng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Oval 2">
            <a:extLst>
              <a:ext uri="{FF2B5EF4-FFF2-40B4-BE49-F238E27FC236}">
                <a16:creationId xmlns="" xmlns:a16="http://schemas.microsoft.com/office/drawing/2014/main" id="{8A777837-FDA6-46A7-8FEC-AB735652E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48" y="1905000"/>
            <a:ext cx="4572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Oval 3">
            <a:extLst>
              <a:ext uri="{FF2B5EF4-FFF2-40B4-BE49-F238E27FC236}">
                <a16:creationId xmlns="" xmlns:a16="http://schemas.microsoft.com/office/drawing/2014/main" id="{2A70D155-862C-4724-BC57-DB46AE675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648" y="1905000"/>
            <a:ext cx="4572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Oval 4">
            <a:extLst>
              <a:ext uri="{FF2B5EF4-FFF2-40B4-BE49-F238E27FC236}">
                <a16:creationId xmlns="" xmlns:a16="http://schemas.microsoft.com/office/drawing/2014/main" id="{3D1AA358-86BD-4243-8277-479090223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648" y="1524000"/>
            <a:ext cx="9144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</a:p>
        </p:txBody>
      </p:sp>
      <p:sp>
        <p:nvSpPr>
          <p:cNvPr id="36" name="Oval 5">
            <a:extLst>
              <a:ext uri="{FF2B5EF4-FFF2-40B4-BE49-F238E27FC236}">
                <a16:creationId xmlns="" xmlns:a16="http://schemas.microsoft.com/office/drawing/2014/main" id="{AF25A2B1-9905-4F8F-89A3-E9E82E996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848" y="190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7" name="Oval 6">
            <a:extLst>
              <a:ext uri="{FF2B5EF4-FFF2-40B4-BE49-F238E27FC236}">
                <a16:creationId xmlns="" xmlns:a16="http://schemas.microsoft.com/office/drawing/2014/main" id="{8D6BBFCB-2011-4A9F-84EB-FF0F0364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48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8" name="Oval 7">
            <a:extLst>
              <a:ext uri="{FF2B5EF4-FFF2-40B4-BE49-F238E27FC236}">
                <a16:creationId xmlns="" xmlns:a16="http://schemas.microsoft.com/office/drawing/2014/main" id="{666A333C-66D7-41A4-8074-C5E8A714C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648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" name="Oval 8">
            <a:extLst>
              <a:ext uri="{FF2B5EF4-FFF2-40B4-BE49-F238E27FC236}">
                <a16:creationId xmlns="" xmlns:a16="http://schemas.microsoft.com/office/drawing/2014/main" id="{FD119985-ED42-424A-8DA1-7697923D7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448" y="1524000"/>
            <a:ext cx="1066800" cy="990600"/>
          </a:xfrm>
          <a:prstGeom prst="ellipse">
            <a:avLst/>
          </a:prstGeom>
          <a:solidFill>
            <a:srgbClr val="F7A7C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</a:p>
        </p:txBody>
      </p:sp>
      <p:sp>
        <p:nvSpPr>
          <p:cNvPr id="40" name="Oval 9">
            <a:extLst>
              <a:ext uri="{FF2B5EF4-FFF2-40B4-BE49-F238E27FC236}">
                <a16:creationId xmlns="" xmlns:a16="http://schemas.microsoft.com/office/drawing/2014/main" id="{5FC347DB-84D3-484F-A953-60A1BDFBD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848" y="1752600"/>
            <a:ext cx="609600" cy="685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1" name="Oval 10">
            <a:extLst>
              <a:ext uri="{FF2B5EF4-FFF2-40B4-BE49-F238E27FC236}">
                <a16:creationId xmlns="" xmlns:a16="http://schemas.microsoft.com/office/drawing/2014/main" id="{A3D3BECB-C03A-4342-A00E-9ADD62176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701" y="2381250"/>
            <a:ext cx="438151" cy="514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2" name="Oval 11">
            <a:extLst>
              <a:ext uri="{FF2B5EF4-FFF2-40B4-BE49-F238E27FC236}">
                <a16:creationId xmlns="" xmlns:a16="http://schemas.microsoft.com/office/drawing/2014/main" id="{64462D83-98C1-43D9-A43F-4329BC47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589" y="1981200"/>
            <a:ext cx="42386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Text Box 12">
            <a:extLst>
              <a:ext uri="{FF2B5EF4-FFF2-40B4-BE49-F238E27FC236}">
                <a16:creationId xmlns="" xmlns:a16="http://schemas.microsoft.com/office/drawing/2014/main" id="{E43D8EE4-F883-4BB6-92BA-AF8F9F8E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051" y="1981206"/>
            <a:ext cx="31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="" xmlns:a16="http://schemas.microsoft.com/office/drawing/2014/main" id="{AD02D3FA-772A-4104-AC9C-4AEC7574A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9439" y="1993619"/>
            <a:ext cx="31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Text Box 14">
            <a:extLst>
              <a:ext uri="{FF2B5EF4-FFF2-40B4-BE49-F238E27FC236}">
                <a16:creationId xmlns="" xmlns:a16="http://schemas.microsoft.com/office/drawing/2014/main" id="{57EAF0B5-9EDF-48BB-A2BA-915D934F9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49" y="3181355"/>
            <a:ext cx="1463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5">
            <a:extLst>
              <a:ext uri="{FF2B5EF4-FFF2-40B4-BE49-F238E27FC236}">
                <a16:creationId xmlns="" xmlns:a16="http://schemas.microsoft.com/office/drawing/2014/main" id="{772A7B87-0392-41B5-A970-5911E8944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6648" y="3028953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47" name="Text Box 16">
            <a:extLst>
              <a:ext uri="{FF2B5EF4-FFF2-40B4-BE49-F238E27FC236}">
                <a16:creationId xmlns="" xmlns:a16="http://schemas.microsoft.com/office/drawing/2014/main" id="{7807A09E-5D9D-46BD-8A63-4606582B1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648" y="3028953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ine 17">
            <a:extLst>
              <a:ext uri="{FF2B5EF4-FFF2-40B4-BE49-F238E27FC236}">
                <a16:creationId xmlns="" xmlns:a16="http://schemas.microsoft.com/office/drawing/2014/main" id="{57791E03-11C2-407E-95C5-BF7699EA8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6048" y="3333750"/>
            <a:ext cx="838200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Line 18">
            <a:extLst>
              <a:ext uri="{FF2B5EF4-FFF2-40B4-BE49-F238E27FC236}">
                <a16:creationId xmlns="" xmlns:a16="http://schemas.microsoft.com/office/drawing/2014/main" id="{8ED2857A-F0A6-482C-8FA8-129C1CBF3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8448" y="2133600"/>
            <a:ext cx="76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9">
            <a:extLst>
              <a:ext uri="{FF2B5EF4-FFF2-40B4-BE49-F238E27FC236}">
                <a16:creationId xmlns="" xmlns:a16="http://schemas.microsoft.com/office/drawing/2014/main" id="{4CA22BD0-CED5-41BC-9D2F-3B7387512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4551" y="3105156"/>
            <a:ext cx="31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Text Box 20">
            <a:extLst>
              <a:ext uri="{FF2B5EF4-FFF2-40B4-BE49-F238E27FC236}">
                <a16:creationId xmlns="" xmlns:a16="http://schemas.microsoft.com/office/drawing/2014/main" id="{B5B3E830-4642-49C9-8A83-F2194B231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551" y="3124206"/>
            <a:ext cx="393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2" name="Text Box 21">
            <a:extLst>
              <a:ext uri="{FF2B5EF4-FFF2-40B4-BE49-F238E27FC236}">
                <a16:creationId xmlns="" xmlns:a16="http://schemas.microsoft.com/office/drawing/2014/main" id="{1F613F0A-D91A-459B-91A6-A37AD68A9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048" y="3048006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22">
            <a:extLst>
              <a:ext uri="{FF2B5EF4-FFF2-40B4-BE49-F238E27FC236}">
                <a16:creationId xmlns="" xmlns:a16="http://schemas.microsoft.com/office/drawing/2014/main" id="{1B27BDD6-96AE-4628-8848-5A3C0C3EE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1648" y="3048006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endParaRPr lang="en-US" altLang="en-US" sz="3200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23">
            <a:extLst>
              <a:ext uri="{FF2B5EF4-FFF2-40B4-BE49-F238E27FC236}">
                <a16:creationId xmlns="" xmlns:a16="http://schemas.microsoft.com/office/drawing/2014/main" id="{F41000DC-1EE8-4619-A333-67D3FE1B3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448" y="2812189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25">
            <a:extLst>
              <a:ext uri="{FF2B5EF4-FFF2-40B4-BE49-F238E27FC236}">
                <a16:creationId xmlns="" xmlns:a16="http://schemas.microsoft.com/office/drawing/2014/main" id="{04E6694E-E849-4CBA-99F7-830E19E2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640" y="1766887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Line 31">
            <a:extLst>
              <a:ext uri="{FF2B5EF4-FFF2-40B4-BE49-F238E27FC236}">
                <a16:creationId xmlns="" xmlns:a16="http://schemas.microsoft.com/office/drawing/2014/main" id="{A9D8F1F4-7004-4B38-BBE4-EE5BD60FF8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6939" y="222913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ine 32">
            <a:extLst>
              <a:ext uri="{FF2B5EF4-FFF2-40B4-BE49-F238E27FC236}">
                <a16:creationId xmlns="" xmlns:a16="http://schemas.microsoft.com/office/drawing/2014/main" id="{CE694320-8584-4D83-9CA7-597C42FD2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9848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625 C 0.02357 0.0713 0.04974 0.13611 0.07539 0.15857 C 0.10104 0.18125 0.13112 0.15486 0.15091 0.14028 C 0.17083 0.12546 0.18685 0.08125 0.19414 0.07037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8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8 0.03009 C -0.01055 -0.01574 0.03034 -0.06135 0.06706 -0.07431 C 0.10391 -0.08658 0.14622 -0.06366 0.16992 -0.04954 C 0.1931 -0.03519 0.2013 0.00115 0.20755 0.01111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5 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25 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78 L 0.25052 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C 0.05625 -0.0199 0.11276 -0.03958 0.17135 -0.04652 C 0.23008 -0.053 0.30299 -0.053 0.35208 -0.0405 C 0.40091 -0.02777 0.44518 0.01667 0.46562 0.02987 C 0.4862 0.04306 0.47305 0.03635 0.47461 0.03774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67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4" grpId="0"/>
      <p:bldP spid="56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801" y="-7451978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7">
            <a:extLst>
              <a:ext uri="{FF2B5EF4-FFF2-40B4-BE49-F238E27FC236}">
                <a16:creationId xmlns="" xmlns:a16="http://schemas.microsoft.com/office/drawing/2014/main" id="{1A7D1492-0432-4061-921C-466BA72ADAAC}"/>
              </a:ext>
            </a:extLst>
          </p:cNvPr>
          <p:cNvSpPr txBox="1"/>
          <p:nvPr/>
        </p:nvSpPr>
        <p:spPr>
          <a:xfrm>
            <a:off x="725057" y="643356"/>
            <a:ext cx="3859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67016466-D65D-42B8-B5A4-5ED4C3A4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67" y="1366439"/>
            <a:ext cx="548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oxygen.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AC872EE-5E19-4CA9-B3AD-45FBC850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56" y="2617928"/>
            <a:ext cx="628534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812800" indent="-812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oxide.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="" xmlns:a16="http://schemas.microsoft.com/office/drawing/2014/main" id="{FDECEB80-202B-45C6-80B3-498AC3F9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46" y="2014046"/>
            <a:ext cx="79335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  O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Text Box 30">
            <a:extLst>
              <a:ext uri="{FF2B5EF4-FFF2-40B4-BE49-F238E27FC236}">
                <a16:creationId xmlns="" xmlns:a16="http://schemas.microsoft.com/office/drawing/2014/main" id="{25A0C6D5-B318-4464-9B3F-7389E62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752" y="2055921"/>
            <a:ext cx="11544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→</a:t>
            </a:r>
            <a:endParaRPr lang="en-US" altLang="en-US" sz="32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="" xmlns:a16="http://schemas.microsoft.com/office/drawing/2014/main" id="{43FE7CC7-159D-46F2-92E4-8F46A38DE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46" y="4164206"/>
            <a:ext cx="42237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F1B248C-C7CA-4BBC-AA94-7FC4ACA3511F}"/>
              </a:ext>
            </a:extLst>
          </p:cNvPr>
          <p:cNvSpPr/>
          <p:nvPr/>
        </p:nvSpPr>
        <p:spPr>
          <a:xfrm>
            <a:off x="503506" y="4783501"/>
            <a:ext cx="1055374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2612" y="1911459"/>
            <a:ext cx="57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</a:t>
            </a:r>
            <a:r>
              <a:rPr lang="en-US" sz="2400" baseline="300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8550" y="3604901"/>
            <a:ext cx="5012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H</a:t>
            </a:r>
            <a:r>
              <a:rPr lang="en-US" altLang="en-US" sz="32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Cu   +   H</a:t>
            </a:r>
            <a:r>
              <a:rPr lang="en-US" altLang="en-US" sz="32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94185" y="3897288"/>
            <a:ext cx="56270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57790" y="3435623"/>
            <a:ext cx="57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</a:t>
            </a:r>
            <a:r>
              <a:rPr lang="en-US" sz="2400" baseline="300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7" y="-7180269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55" y="-159116"/>
            <a:ext cx="4419599" cy="65148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ĐIỀU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KHÍ HIĐRO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dieu-che-h2-tu-hcl-z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5662" y="662350"/>
            <a:ext cx="7284447" cy="5463814"/>
          </a:xfrm>
        </p:spPr>
      </p:pic>
    </p:spTree>
    <p:extLst>
      <p:ext uri="{BB962C8B-B14F-4D97-AF65-F5344CB8AC3E}">
        <p14:creationId xmlns:p14="http://schemas.microsoft.com/office/powerpoint/2010/main" val="17781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8" y="-7180269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667" r="12981" b="16924"/>
          <a:stretch>
            <a:fillRect/>
          </a:stretch>
        </p:blipFill>
        <p:spPr bwMode="auto">
          <a:xfrm>
            <a:off x="1148862" y="562708"/>
            <a:ext cx="8932984" cy="52519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55077" y="5971365"/>
            <a:ext cx="9226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hidrogen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7" descr="D:\du lieu\TÀI SẢN TUYẾN\BÁO CÁO\pawopow về hóa học\HÌNH HÓA HỌC\hình ngành\chuột hóa họ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4651375"/>
            <a:ext cx="146685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2"/>
          <p:cNvGrpSpPr>
            <a:grpSpLocks/>
          </p:cNvGrpSpPr>
          <p:nvPr/>
        </p:nvGrpSpPr>
        <p:grpSpPr bwMode="auto">
          <a:xfrm>
            <a:off x="7589803" y="4457701"/>
            <a:ext cx="3198283" cy="1095375"/>
            <a:chOff x="768" y="2016"/>
            <a:chExt cx="2015" cy="597"/>
          </a:xfrm>
        </p:grpSpPr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>
              <a:off x="768" y="2016"/>
              <a:ext cx="2015" cy="532"/>
            </a:xfrm>
            <a:prstGeom prst="flowChartMagneticDisk">
              <a:avLst/>
            </a:prstGeom>
            <a:solidFill>
              <a:srgbClr val="FFFFFF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41" name="Oval 154"/>
            <p:cNvSpPr>
              <a:spLocks noChangeArrowheads="1"/>
            </p:cNvSpPr>
            <p:nvPr/>
          </p:nvSpPr>
          <p:spPr bwMode="auto">
            <a:xfrm>
              <a:off x="781" y="2325"/>
              <a:ext cx="1988" cy="28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52"/>
          <p:cNvGrpSpPr>
            <a:grpSpLocks/>
          </p:cNvGrpSpPr>
          <p:nvPr/>
        </p:nvGrpSpPr>
        <p:grpSpPr bwMode="auto">
          <a:xfrm>
            <a:off x="7552267" y="4646329"/>
            <a:ext cx="3141133" cy="400050"/>
            <a:chOff x="768" y="2016"/>
            <a:chExt cx="2015" cy="597"/>
          </a:xfrm>
        </p:grpSpPr>
        <p:sp>
          <p:nvSpPr>
            <p:cNvPr id="243" name="AutoShape 79"/>
            <p:cNvSpPr>
              <a:spLocks noChangeArrowheads="1"/>
            </p:cNvSpPr>
            <p:nvPr/>
          </p:nvSpPr>
          <p:spPr bwMode="auto">
            <a:xfrm>
              <a:off x="768" y="2016"/>
              <a:ext cx="2015" cy="532"/>
            </a:xfrm>
            <a:prstGeom prst="flowChartMagneticDisk">
              <a:avLst/>
            </a:prstGeom>
            <a:gradFill rotWithShape="1">
              <a:gsLst>
                <a:gs pos="0">
                  <a:srgbClr val="CCECFF">
                    <a:alpha val="84000"/>
                  </a:srgbClr>
                </a:gs>
                <a:gs pos="50000">
                  <a:srgbClr val="FFFFFF"/>
                </a:gs>
                <a:gs pos="100000">
                  <a:srgbClr val="CCECFF">
                    <a:alpha val="84000"/>
                  </a:srgbClr>
                </a:gs>
              </a:gsLst>
              <a:lin ang="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44" name="Oval 154"/>
            <p:cNvSpPr>
              <a:spLocks noChangeArrowheads="1"/>
            </p:cNvSpPr>
            <p:nvPr/>
          </p:nvSpPr>
          <p:spPr bwMode="auto">
            <a:xfrm>
              <a:off x="782" y="2325"/>
              <a:ext cx="1987" cy="288"/>
            </a:xfrm>
            <a:prstGeom prst="ellipse">
              <a:avLst/>
            </a:prstGeom>
            <a:gradFill rotWithShape="1">
              <a:gsLst>
                <a:gs pos="0">
                  <a:srgbClr val="CCECFF">
                    <a:alpha val="84000"/>
                  </a:srgbClr>
                </a:gs>
                <a:gs pos="50000">
                  <a:srgbClr val="FFFFFF"/>
                </a:gs>
                <a:gs pos="100000">
                  <a:srgbClr val="CCEC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52"/>
          <p:cNvGrpSpPr>
            <a:grpSpLocks/>
          </p:cNvGrpSpPr>
          <p:nvPr/>
        </p:nvGrpSpPr>
        <p:grpSpPr bwMode="auto">
          <a:xfrm>
            <a:off x="7514166" y="4809640"/>
            <a:ext cx="3217333" cy="744537"/>
            <a:chOff x="768" y="2016"/>
            <a:chExt cx="2015" cy="597"/>
          </a:xfrm>
        </p:grpSpPr>
        <p:sp>
          <p:nvSpPr>
            <p:cNvPr id="246" name="AutoShape 79"/>
            <p:cNvSpPr>
              <a:spLocks noChangeArrowheads="1"/>
            </p:cNvSpPr>
            <p:nvPr/>
          </p:nvSpPr>
          <p:spPr bwMode="auto">
            <a:xfrm>
              <a:off x="768" y="2016"/>
              <a:ext cx="2015" cy="532"/>
            </a:xfrm>
            <a:prstGeom prst="flowChartMagneticDisk">
              <a:avLst/>
            </a:prstGeom>
            <a:gradFill rotWithShape="1">
              <a:gsLst>
                <a:gs pos="0">
                  <a:srgbClr val="CCECFF">
                    <a:alpha val="57001"/>
                  </a:srgbClr>
                </a:gs>
                <a:gs pos="50000">
                  <a:srgbClr val="FFFFFF"/>
                </a:gs>
                <a:gs pos="100000">
                  <a:srgbClr val="CCECFF">
                    <a:alpha val="57001"/>
                  </a:srgbClr>
                </a:gs>
              </a:gsLst>
              <a:lin ang="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47" name="Oval 154"/>
            <p:cNvSpPr>
              <a:spLocks noChangeArrowheads="1"/>
            </p:cNvSpPr>
            <p:nvPr/>
          </p:nvSpPr>
          <p:spPr bwMode="auto">
            <a:xfrm>
              <a:off x="782" y="2325"/>
              <a:ext cx="1987" cy="288"/>
            </a:xfrm>
            <a:prstGeom prst="ellipse">
              <a:avLst/>
            </a:prstGeom>
            <a:gradFill rotWithShape="1">
              <a:gsLst>
                <a:gs pos="0">
                  <a:srgbClr val="CCECFF">
                    <a:alpha val="57001"/>
                  </a:srgbClr>
                </a:gs>
                <a:gs pos="50000">
                  <a:srgbClr val="FFFFFF"/>
                </a:gs>
                <a:gs pos="100000">
                  <a:srgbClr val="CCECFF">
                    <a:alpha val="57001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47"/>
          <p:cNvGrpSpPr>
            <a:grpSpLocks/>
          </p:cNvGrpSpPr>
          <p:nvPr/>
        </p:nvGrpSpPr>
        <p:grpSpPr bwMode="auto">
          <a:xfrm>
            <a:off x="7466069" y="4222651"/>
            <a:ext cx="3200400" cy="1446212"/>
            <a:chOff x="768" y="1488"/>
            <a:chExt cx="2016" cy="1143"/>
          </a:xfrm>
        </p:grpSpPr>
        <p:sp>
          <p:nvSpPr>
            <p:cNvPr id="249" name="Freeform 83"/>
            <p:cNvSpPr>
              <a:spLocks/>
            </p:cNvSpPr>
            <p:nvPr/>
          </p:nvSpPr>
          <p:spPr bwMode="auto">
            <a:xfrm flipV="1">
              <a:off x="768" y="1488"/>
              <a:ext cx="2016" cy="192"/>
            </a:xfrm>
            <a:custGeom>
              <a:avLst/>
              <a:gdLst>
                <a:gd name="T0" fmla="*/ 0 w 588"/>
                <a:gd name="T1" fmla="*/ 0 h 83"/>
                <a:gd name="T2" fmla="*/ 10 w 588"/>
                <a:gd name="T3" fmla="*/ 44 h 83"/>
                <a:gd name="T4" fmla="*/ 48 w 588"/>
                <a:gd name="T5" fmla="*/ 69 h 83"/>
                <a:gd name="T6" fmla="*/ 106 w 588"/>
                <a:gd name="T7" fmla="*/ 113 h 83"/>
                <a:gd name="T8" fmla="*/ 165 w 588"/>
                <a:gd name="T9" fmla="*/ 143 h 83"/>
                <a:gd name="T10" fmla="*/ 271 w 588"/>
                <a:gd name="T11" fmla="*/ 183 h 83"/>
                <a:gd name="T12" fmla="*/ 363 w 588"/>
                <a:gd name="T13" fmla="*/ 208 h 83"/>
                <a:gd name="T14" fmla="*/ 504 w 588"/>
                <a:gd name="T15" fmla="*/ 229 h 83"/>
                <a:gd name="T16" fmla="*/ 634 w 588"/>
                <a:gd name="T17" fmla="*/ 261 h 83"/>
                <a:gd name="T18" fmla="*/ 789 w 588"/>
                <a:gd name="T19" fmla="*/ 285 h 83"/>
                <a:gd name="T20" fmla="*/ 963 w 588"/>
                <a:gd name="T21" fmla="*/ 310 h 83"/>
                <a:gd name="T22" fmla="*/ 1142 w 588"/>
                <a:gd name="T23" fmla="*/ 331 h 83"/>
                <a:gd name="T24" fmla="*/ 1317 w 588"/>
                <a:gd name="T25" fmla="*/ 347 h 83"/>
                <a:gd name="T26" fmla="*/ 1728 w 588"/>
                <a:gd name="T27" fmla="*/ 370 h 83"/>
                <a:gd name="T28" fmla="*/ 1941 w 588"/>
                <a:gd name="T29" fmla="*/ 386 h 83"/>
                <a:gd name="T30" fmla="*/ 2163 w 588"/>
                <a:gd name="T31" fmla="*/ 391 h 83"/>
                <a:gd name="T32" fmla="*/ 2386 w 588"/>
                <a:gd name="T33" fmla="*/ 400 h 83"/>
                <a:gd name="T34" fmla="*/ 2609 w 588"/>
                <a:gd name="T35" fmla="*/ 407 h 83"/>
                <a:gd name="T36" fmla="*/ 2846 w 588"/>
                <a:gd name="T37" fmla="*/ 412 h 83"/>
                <a:gd name="T38" fmla="*/ 3538 w 588"/>
                <a:gd name="T39" fmla="*/ 412 h 83"/>
                <a:gd name="T40" fmla="*/ 3761 w 588"/>
                <a:gd name="T41" fmla="*/ 407 h 83"/>
                <a:gd name="T42" fmla="*/ 3984 w 588"/>
                <a:gd name="T43" fmla="*/ 396 h 83"/>
                <a:gd name="T44" fmla="*/ 4207 w 588"/>
                <a:gd name="T45" fmla="*/ 391 h 83"/>
                <a:gd name="T46" fmla="*/ 4433 w 588"/>
                <a:gd name="T47" fmla="*/ 379 h 83"/>
                <a:gd name="T48" fmla="*/ 4831 w 588"/>
                <a:gd name="T49" fmla="*/ 354 h 83"/>
                <a:gd name="T50" fmla="*/ 5043 w 588"/>
                <a:gd name="T51" fmla="*/ 342 h 83"/>
                <a:gd name="T52" fmla="*/ 5232 w 588"/>
                <a:gd name="T53" fmla="*/ 322 h 83"/>
                <a:gd name="T54" fmla="*/ 5397 w 588"/>
                <a:gd name="T55" fmla="*/ 301 h 83"/>
                <a:gd name="T56" fmla="*/ 5547 w 588"/>
                <a:gd name="T57" fmla="*/ 273 h 83"/>
                <a:gd name="T58" fmla="*/ 5712 w 588"/>
                <a:gd name="T59" fmla="*/ 245 h 83"/>
                <a:gd name="T60" fmla="*/ 5832 w 588"/>
                <a:gd name="T61" fmla="*/ 220 h 83"/>
                <a:gd name="T62" fmla="*/ 5949 w 588"/>
                <a:gd name="T63" fmla="*/ 199 h 83"/>
                <a:gd name="T64" fmla="*/ 6055 w 588"/>
                <a:gd name="T65" fmla="*/ 167 h 83"/>
                <a:gd name="T66" fmla="*/ 6147 w 588"/>
                <a:gd name="T67" fmla="*/ 130 h 83"/>
                <a:gd name="T68" fmla="*/ 6206 w 588"/>
                <a:gd name="T69" fmla="*/ 90 h 83"/>
                <a:gd name="T70" fmla="*/ 6243 w 588"/>
                <a:gd name="T71" fmla="*/ 65 h 83"/>
                <a:gd name="T72" fmla="*/ 6264 w 588"/>
                <a:gd name="T73" fmla="*/ 21 h 83"/>
                <a:gd name="T74" fmla="*/ 6264 w 588"/>
                <a:gd name="T75" fmla="*/ 0 h 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8"/>
                <a:gd name="T115" fmla="*/ 0 h 83"/>
                <a:gd name="T116" fmla="*/ 588 w 588"/>
                <a:gd name="T117" fmla="*/ 83 h 8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8" h="83">
                  <a:moveTo>
                    <a:pt x="0" y="0"/>
                  </a:moveTo>
                  <a:lnTo>
                    <a:pt x="1" y="8"/>
                  </a:lnTo>
                  <a:lnTo>
                    <a:pt x="4" y="15"/>
                  </a:lnTo>
                  <a:lnTo>
                    <a:pt x="9" y="23"/>
                  </a:lnTo>
                  <a:lnTo>
                    <a:pt x="16" y="29"/>
                  </a:lnTo>
                  <a:lnTo>
                    <a:pt x="25" y="36"/>
                  </a:lnTo>
                  <a:lnTo>
                    <a:pt x="35" y="42"/>
                  </a:lnTo>
                  <a:lnTo>
                    <a:pt x="47" y="47"/>
                  </a:lnTo>
                  <a:lnTo>
                    <a:pt x="60" y="53"/>
                  </a:lnTo>
                  <a:lnTo>
                    <a:pt x="74" y="57"/>
                  </a:lnTo>
                  <a:lnTo>
                    <a:pt x="90" y="62"/>
                  </a:lnTo>
                  <a:lnTo>
                    <a:pt x="107" y="66"/>
                  </a:lnTo>
                  <a:lnTo>
                    <a:pt x="124" y="69"/>
                  </a:lnTo>
                  <a:lnTo>
                    <a:pt x="162" y="75"/>
                  </a:lnTo>
                  <a:lnTo>
                    <a:pt x="182" y="78"/>
                  </a:lnTo>
                  <a:lnTo>
                    <a:pt x="203" y="79"/>
                  </a:lnTo>
                  <a:lnTo>
                    <a:pt x="224" y="81"/>
                  </a:lnTo>
                  <a:lnTo>
                    <a:pt x="245" y="82"/>
                  </a:lnTo>
                  <a:lnTo>
                    <a:pt x="267" y="83"/>
                  </a:lnTo>
                  <a:lnTo>
                    <a:pt x="332" y="83"/>
                  </a:lnTo>
                  <a:lnTo>
                    <a:pt x="353" y="82"/>
                  </a:lnTo>
                  <a:lnTo>
                    <a:pt x="374" y="80"/>
                  </a:lnTo>
                  <a:lnTo>
                    <a:pt x="395" y="79"/>
                  </a:lnTo>
                  <a:lnTo>
                    <a:pt x="416" y="77"/>
                  </a:lnTo>
                  <a:lnTo>
                    <a:pt x="454" y="71"/>
                  </a:lnTo>
                  <a:lnTo>
                    <a:pt x="472" y="68"/>
                  </a:lnTo>
                  <a:lnTo>
                    <a:pt x="490" y="64"/>
                  </a:lnTo>
                  <a:lnTo>
                    <a:pt x="506" y="60"/>
                  </a:lnTo>
                  <a:lnTo>
                    <a:pt x="521" y="55"/>
                  </a:lnTo>
                  <a:lnTo>
                    <a:pt x="535" y="50"/>
                  </a:lnTo>
                  <a:lnTo>
                    <a:pt x="547" y="45"/>
                  </a:lnTo>
                  <a:lnTo>
                    <a:pt x="558" y="39"/>
                  </a:lnTo>
                  <a:lnTo>
                    <a:pt x="568" y="33"/>
                  </a:lnTo>
                  <a:lnTo>
                    <a:pt x="576" y="26"/>
                  </a:lnTo>
                  <a:lnTo>
                    <a:pt x="582" y="19"/>
                  </a:lnTo>
                  <a:lnTo>
                    <a:pt x="586" y="12"/>
                  </a:lnTo>
                  <a:lnTo>
                    <a:pt x="588" y="4"/>
                  </a:lnTo>
                  <a:lnTo>
                    <a:pt x="58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50" name="Freeform 83"/>
            <p:cNvSpPr>
              <a:spLocks/>
            </p:cNvSpPr>
            <p:nvPr/>
          </p:nvSpPr>
          <p:spPr bwMode="auto">
            <a:xfrm>
              <a:off x="768" y="2447"/>
              <a:ext cx="2016" cy="184"/>
            </a:xfrm>
            <a:custGeom>
              <a:avLst/>
              <a:gdLst>
                <a:gd name="T0" fmla="*/ 0 w 588"/>
                <a:gd name="T1" fmla="*/ 0 h 83"/>
                <a:gd name="T2" fmla="*/ 10 w 588"/>
                <a:gd name="T3" fmla="*/ 40 h 83"/>
                <a:gd name="T4" fmla="*/ 48 w 588"/>
                <a:gd name="T5" fmla="*/ 64 h 83"/>
                <a:gd name="T6" fmla="*/ 106 w 588"/>
                <a:gd name="T7" fmla="*/ 104 h 83"/>
                <a:gd name="T8" fmla="*/ 165 w 588"/>
                <a:gd name="T9" fmla="*/ 133 h 83"/>
                <a:gd name="T10" fmla="*/ 271 w 588"/>
                <a:gd name="T11" fmla="*/ 166 h 83"/>
                <a:gd name="T12" fmla="*/ 363 w 588"/>
                <a:gd name="T13" fmla="*/ 191 h 83"/>
                <a:gd name="T14" fmla="*/ 504 w 588"/>
                <a:gd name="T15" fmla="*/ 211 h 83"/>
                <a:gd name="T16" fmla="*/ 634 w 588"/>
                <a:gd name="T17" fmla="*/ 242 h 83"/>
                <a:gd name="T18" fmla="*/ 789 w 588"/>
                <a:gd name="T19" fmla="*/ 259 h 83"/>
                <a:gd name="T20" fmla="*/ 963 w 588"/>
                <a:gd name="T21" fmla="*/ 286 h 83"/>
                <a:gd name="T22" fmla="*/ 1142 w 588"/>
                <a:gd name="T23" fmla="*/ 304 h 83"/>
                <a:gd name="T24" fmla="*/ 1317 w 588"/>
                <a:gd name="T25" fmla="*/ 319 h 83"/>
                <a:gd name="T26" fmla="*/ 1728 w 588"/>
                <a:gd name="T27" fmla="*/ 339 h 83"/>
                <a:gd name="T28" fmla="*/ 1941 w 588"/>
                <a:gd name="T29" fmla="*/ 355 h 83"/>
                <a:gd name="T30" fmla="*/ 2163 w 588"/>
                <a:gd name="T31" fmla="*/ 359 h 83"/>
                <a:gd name="T32" fmla="*/ 2386 w 588"/>
                <a:gd name="T33" fmla="*/ 368 h 83"/>
                <a:gd name="T34" fmla="*/ 2609 w 588"/>
                <a:gd name="T35" fmla="*/ 372 h 83"/>
                <a:gd name="T36" fmla="*/ 2846 w 588"/>
                <a:gd name="T37" fmla="*/ 379 h 83"/>
                <a:gd name="T38" fmla="*/ 3538 w 588"/>
                <a:gd name="T39" fmla="*/ 379 h 83"/>
                <a:gd name="T40" fmla="*/ 3761 w 588"/>
                <a:gd name="T41" fmla="*/ 372 h 83"/>
                <a:gd name="T42" fmla="*/ 3984 w 588"/>
                <a:gd name="T43" fmla="*/ 364 h 83"/>
                <a:gd name="T44" fmla="*/ 4207 w 588"/>
                <a:gd name="T45" fmla="*/ 359 h 83"/>
                <a:gd name="T46" fmla="*/ 4433 w 588"/>
                <a:gd name="T47" fmla="*/ 348 h 83"/>
                <a:gd name="T48" fmla="*/ 4831 w 588"/>
                <a:gd name="T49" fmla="*/ 324 h 83"/>
                <a:gd name="T50" fmla="*/ 5043 w 588"/>
                <a:gd name="T51" fmla="*/ 315 h 83"/>
                <a:gd name="T52" fmla="*/ 5232 w 588"/>
                <a:gd name="T53" fmla="*/ 295 h 83"/>
                <a:gd name="T54" fmla="*/ 5397 w 588"/>
                <a:gd name="T55" fmla="*/ 275 h 83"/>
                <a:gd name="T56" fmla="*/ 5547 w 588"/>
                <a:gd name="T57" fmla="*/ 251 h 83"/>
                <a:gd name="T58" fmla="*/ 5712 w 588"/>
                <a:gd name="T59" fmla="*/ 226 h 83"/>
                <a:gd name="T60" fmla="*/ 5832 w 588"/>
                <a:gd name="T61" fmla="*/ 202 h 83"/>
                <a:gd name="T62" fmla="*/ 5949 w 588"/>
                <a:gd name="T63" fmla="*/ 182 h 83"/>
                <a:gd name="T64" fmla="*/ 6055 w 588"/>
                <a:gd name="T65" fmla="*/ 153 h 83"/>
                <a:gd name="T66" fmla="*/ 6147 w 588"/>
                <a:gd name="T67" fmla="*/ 117 h 83"/>
                <a:gd name="T68" fmla="*/ 6206 w 588"/>
                <a:gd name="T69" fmla="*/ 84 h 83"/>
                <a:gd name="T70" fmla="*/ 6243 w 588"/>
                <a:gd name="T71" fmla="*/ 60 h 83"/>
                <a:gd name="T72" fmla="*/ 6264 w 588"/>
                <a:gd name="T73" fmla="*/ 20 h 83"/>
                <a:gd name="T74" fmla="*/ 6264 w 588"/>
                <a:gd name="T75" fmla="*/ 0 h 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8"/>
                <a:gd name="T115" fmla="*/ 0 h 83"/>
                <a:gd name="T116" fmla="*/ 588 w 588"/>
                <a:gd name="T117" fmla="*/ 83 h 8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8" h="83">
                  <a:moveTo>
                    <a:pt x="0" y="0"/>
                  </a:moveTo>
                  <a:lnTo>
                    <a:pt x="1" y="8"/>
                  </a:lnTo>
                  <a:lnTo>
                    <a:pt x="4" y="15"/>
                  </a:lnTo>
                  <a:lnTo>
                    <a:pt x="9" y="23"/>
                  </a:lnTo>
                  <a:lnTo>
                    <a:pt x="16" y="29"/>
                  </a:lnTo>
                  <a:lnTo>
                    <a:pt x="25" y="36"/>
                  </a:lnTo>
                  <a:lnTo>
                    <a:pt x="35" y="42"/>
                  </a:lnTo>
                  <a:lnTo>
                    <a:pt x="47" y="47"/>
                  </a:lnTo>
                  <a:lnTo>
                    <a:pt x="60" y="53"/>
                  </a:lnTo>
                  <a:lnTo>
                    <a:pt x="74" y="57"/>
                  </a:lnTo>
                  <a:lnTo>
                    <a:pt x="90" y="62"/>
                  </a:lnTo>
                  <a:lnTo>
                    <a:pt x="107" y="66"/>
                  </a:lnTo>
                  <a:lnTo>
                    <a:pt x="124" y="69"/>
                  </a:lnTo>
                  <a:lnTo>
                    <a:pt x="162" y="75"/>
                  </a:lnTo>
                  <a:lnTo>
                    <a:pt x="182" y="78"/>
                  </a:lnTo>
                  <a:lnTo>
                    <a:pt x="203" y="79"/>
                  </a:lnTo>
                  <a:lnTo>
                    <a:pt x="224" y="81"/>
                  </a:lnTo>
                  <a:lnTo>
                    <a:pt x="245" y="82"/>
                  </a:lnTo>
                  <a:lnTo>
                    <a:pt x="267" y="83"/>
                  </a:lnTo>
                  <a:lnTo>
                    <a:pt x="332" y="83"/>
                  </a:lnTo>
                  <a:lnTo>
                    <a:pt x="353" y="82"/>
                  </a:lnTo>
                  <a:lnTo>
                    <a:pt x="374" y="80"/>
                  </a:lnTo>
                  <a:lnTo>
                    <a:pt x="395" y="79"/>
                  </a:lnTo>
                  <a:lnTo>
                    <a:pt x="416" y="77"/>
                  </a:lnTo>
                  <a:lnTo>
                    <a:pt x="454" y="71"/>
                  </a:lnTo>
                  <a:lnTo>
                    <a:pt x="472" y="68"/>
                  </a:lnTo>
                  <a:lnTo>
                    <a:pt x="490" y="64"/>
                  </a:lnTo>
                  <a:lnTo>
                    <a:pt x="506" y="60"/>
                  </a:lnTo>
                  <a:lnTo>
                    <a:pt x="521" y="55"/>
                  </a:lnTo>
                  <a:lnTo>
                    <a:pt x="535" y="50"/>
                  </a:lnTo>
                  <a:lnTo>
                    <a:pt x="547" y="45"/>
                  </a:lnTo>
                  <a:lnTo>
                    <a:pt x="558" y="39"/>
                  </a:lnTo>
                  <a:lnTo>
                    <a:pt x="568" y="33"/>
                  </a:lnTo>
                  <a:lnTo>
                    <a:pt x="576" y="26"/>
                  </a:lnTo>
                  <a:lnTo>
                    <a:pt x="582" y="19"/>
                  </a:lnTo>
                  <a:lnTo>
                    <a:pt x="586" y="12"/>
                  </a:lnTo>
                  <a:lnTo>
                    <a:pt x="588" y="4"/>
                  </a:lnTo>
                  <a:lnTo>
                    <a:pt x="58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51" name="Line 150"/>
            <p:cNvSpPr>
              <a:spLocks noChangeShapeType="1"/>
            </p:cNvSpPr>
            <p:nvPr/>
          </p:nvSpPr>
          <p:spPr bwMode="auto">
            <a:xfrm>
              <a:off x="768" y="1680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52" name="Line 151"/>
            <p:cNvSpPr>
              <a:spLocks noChangeShapeType="1"/>
            </p:cNvSpPr>
            <p:nvPr/>
          </p:nvSpPr>
          <p:spPr bwMode="auto">
            <a:xfrm>
              <a:off x="2784" y="1680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7176" name="Group 204"/>
          <p:cNvGrpSpPr>
            <a:grpSpLocks/>
          </p:cNvGrpSpPr>
          <p:nvPr/>
        </p:nvGrpSpPr>
        <p:grpSpPr bwMode="auto">
          <a:xfrm>
            <a:off x="2015067" y="2401889"/>
            <a:ext cx="4686300" cy="3527425"/>
            <a:chOff x="152400" y="1240699"/>
            <a:chExt cx="4686300" cy="4702901"/>
          </a:xfrm>
        </p:grpSpPr>
        <p:grpSp>
          <p:nvGrpSpPr>
            <p:cNvPr id="7246" name="Group 135"/>
            <p:cNvGrpSpPr>
              <a:grpSpLocks/>
            </p:cNvGrpSpPr>
            <p:nvPr/>
          </p:nvGrpSpPr>
          <p:grpSpPr bwMode="auto">
            <a:xfrm>
              <a:off x="1638300" y="1240699"/>
              <a:ext cx="3200400" cy="4702901"/>
              <a:chOff x="685800" y="1066800"/>
              <a:chExt cx="3200400" cy="4702901"/>
            </a:xfrm>
          </p:grpSpPr>
          <p:sp>
            <p:nvSpPr>
              <p:cNvPr id="263" name="AutoShape 91"/>
              <p:cNvSpPr>
                <a:spLocks noChangeArrowheads="1"/>
              </p:cNvSpPr>
              <p:nvPr/>
            </p:nvSpPr>
            <p:spPr bwMode="auto">
              <a:xfrm>
                <a:off x="690033" y="5617312"/>
                <a:ext cx="533400" cy="15238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143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AutoShape 92"/>
              <p:cNvSpPr>
                <a:spLocks noChangeArrowheads="1"/>
              </p:cNvSpPr>
              <p:nvPr/>
            </p:nvSpPr>
            <p:spPr bwMode="auto">
              <a:xfrm>
                <a:off x="3352800" y="5617312"/>
                <a:ext cx="533400" cy="15238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143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5" name="Line 89"/>
              <p:cNvSpPr>
                <a:spLocks noChangeShapeType="1"/>
              </p:cNvSpPr>
              <p:nvPr/>
            </p:nvSpPr>
            <p:spPr bwMode="auto">
              <a:xfrm>
                <a:off x="1344084" y="1066800"/>
                <a:ext cx="0" cy="4495482"/>
              </a:xfrm>
              <a:prstGeom prst="line">
                <a:avLst/>
              </a:prstGeom>
              <a:noFill/>
              <a:ln w="11430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Line 90"/>
              <p:cNvSpPr>
                <a:spLocks noChangeShapeType="1"/>
              </p:cNvSpPr>
              <p:nvPr/>
            </p:nvSpPr>
            <p:spPr bwMode="auto">
              <a:xfrm>
                <a:off x="685800" y="5562282"/>
                <a:ext cx="3200400" cy="0"/>
              </a:xfrm>
              <a:prstGeom prst="line">
                <a:avLst/>
              </a:prstGeom>
              <a:noFill/>
              <a:ln w="11430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247" name="Group 138"/>
            <p:cNvGrpSpPr>
              <a:grpSpLocks/>
            </p:cNvGrpSpPr>
            <p:nvPr/>
          </p:nvGrpSpPr>
          <p:grpSpPr bwMode="auto">
            <a:xfrm>
              <a:off x="152400" y="4898299"/>
              <a:ext cx="2697163" cy="436563"/>
              <a:chOff x="-800100" y="4724400"/>
              <a:chExt cx="2697163" cy="436563"/>
            </a:xfrm>
          </p:grpSpPr>
          <p:sp>
            <p:nvSpPr>
              <p:cNvPr id="259" name="Line 94"/>
              <p:cNvSpPr>
                <a:spLocks noChangeShapeType="1"/>
              </p:cNvSpPr>
              <p:nvPr/>
            </p:nvSpPr>
            <p:spPr bwMode="auto">
              <a:xfrm rot="10800000">
                <a:off x="-800100" y="4944259"/>
                <a:ext cx="2696634" cy="8466"/>
              </a:xfrm>
              <a:prstGeom prst="line">
                <a:avLst/>
              </a:pr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Rectangle 95"/>
              <p:cNvSpPr>
                <a:spLocks noChangeArrowheads="1"/>
              </p:cNvSpPr>
              <p:nvPr/>
            </p:nvSpPr>
            <p:spPr bwMode="auto">
              <a:xfrm rot="10800000">
                <a:off x="637118" y="4834200"/>
                <a:ext cx="984249" cy="218001"/>
              </a:xfrm>
              <a:prstGeom prst="rect">
                <a:avLst/>
              </a:prstGeom>
              <a:solidFill>
                <a:srgbClr val="0000CC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Line 96"/>
              <p:cNvSpPr>
                <a:spLocks noChangeShapeType="1"/>
              </p:cNvSpPr>
              <p:nvPr/>
            </p:nvSpPr>
            <p:spPr bwMode="auto">
              <a:xfrm rot="10800000" flipH="1">
                <a:off x="1181100" y="4724141"/>
                <a:ext cx="328084" cy="436003"/>
              </a:xfrm>
              <a:prstGeom prst="line">
                <a:avLst/>
              </a:pr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Oval 97"/>
              <p:cNvSpPr>
                <a:spLocks noChangeArrowheads="1"/>
              </p:cNvSpPr>
              <p:nvPr/>
            </p:nvSpPr>
            <p:spPr bwMode="auto">
              <a:xfrm rot="10800000">
                <a:off x="1229784" y="4834200"/>
                <a:ext cx="220133" cy="21800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" name="Group 135"/>
            <p:cNvGrpSpPr>
              <a:grpSpLocks/>
            </p:cNvGrpSpPr>
            <p:nvPr/>
          </p:nvGrpSpPr>
          <p:grpSpPr bwMode="auto">
            <a:xfrm>
              <a:off x="2079625" y="2229446"/>
              <a:ext cx="457200" cy="976312"/>
              <a:chOff x="1440" y="1512"/>
              <a:chExt cx="288" cy="615"/>
            </a:xfrm>
            <a:solidFill>
              <a:srgbClr val="0000CC"/>
            </a:solidFill>
          </p:grpSpPr>
          <p:sp>
            <p:nvSpPr>
              <p:cNvPr id="257" name="Rectangle 60"/>
              <p:cNvSpPr>
                <a:spLocks noChangeArrowheads="1"/>
              </p:cNvSpPr>
              <p:nvPr/>
            </p:nvSpPr>
            <p:spPr bwMode="auto">
              <a:xfrm rot="9044348">
                <a:off x="1440" y="2069"/>
                <a:ext cx="288" cy="58"/>
              </a:xfrm>
              <a:prstGeom prst="rect">
                <a:avLst/>
              </a:prstGeom>
              <a:grpFill/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Rectangle 60"/>
              <p:cNvSpPr>
                <a:spLocks noChangeArrowheads="1"/>
              </p:cNvSpPr>
              <p:nvPr/>
            </p:nvSpPr>
            <p:spPr bwMode="auto">
              <a:xfrm rot="9044348">
                <a:off x="1440" y="1512"/>
                <a:ext cx="288" cy="58"/>
              </a:xfrm>
              <a:prstGeom prst="rect">
                <a:avLst/>
              </a:prstGeom>
              <a:grpFill/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2497667" y="2930525"/>
            <a:ext cx="2664884" cy="1403350"/>
            <a:chOff x="481" y="1225"/>
            <a:chExt cx="1679" cy="1179"/>
          </a:xfrm>
        </p:grpSpPr>
        <p:grpSp>
          <p:nvGrpSpPr>
            <p:cNvPr id="7238" name="Group 168"/>
            <p:cNvGrpSpPr>
              <a:grpSpLocks/>
            </p:cNvGrpSpPr>
            <p:nvPr/>
          </p:nvGrpSpPr>
          <p:grpSpPr bwMode="auto">
            <a:xfrm>
              <a:off x="481" y="1225"/>
              <a:ext cx="1679" cy="1179"/>
              <a:chOff x="633548" y="1944189"/>
              <a:chExt cx="2665413" cy="1872446"/>
            </a:xfrm>
          </p:grpSpPr>
          <p:grpSp>
            <p:nvGrpSpPr>
              <p:cNvPr id="7240" name="Group 130"/>
              <p:cNvGrpSpPr>
                <a:grpSpLocks/>
              </p:cNvGrpSpPr>
              <p:nvPr/>
            </p:nvGrpSpPr>
            <p:grpSpPr bwMode="auto">
              <a:xfrm>
                <a:off x="633548" y="2175160"/>
                <a:ext cx="2665413" cy="1641475"/>
                <a:chOff x="456" y="1523"/>
                <a:chExt cx="1679" cy="1034"/>
              </a:xfrm>
            </p:grpSpPr>
            <p:sp>
              <p:nvSpPr>
                <p:cNvPr id="272" name="Arc 65"/>
                <p:cNvSpPr>
                  <a:spLocks/>
                </p:cNvSpPr>
                <p:nvPr/>
              </p:nvSpPr>
              <p:spPr bwMode="auto">
                <a:xfrm rot="9208349">
                  <a:off x="456" y="2147"/>
                  <a:ext cx="311" cy="410"/>
                </a:xfrm>
                <a:custGeom>
                  <a:avLst/>
                  <a:gdLst>
                    <a:gd name="T0" fmla="*/ 0 w 23117"/>
                    <a:gd name="T1" fmla="*/ 0 h 43200"/>
                    <a:gd name="T2" fmla="*/ 3 w 23117"/>
                    <a:gd name="T3" fmla="*/ 8 h 43200"/>
                    <a:gd name="T4" fmla="*/ 5 w 23117"/>
                    <a:gd name="T5" fmla="*/ 4 h 43200"/>
                    <a:gd name="T6" fmla="*/ 0 60000 65536"/>
                    <a:gd name="T7" fmla="*/ 0 60000 65536"/>
                    <a:gd name="T8" fmla="*/ 0 60000 65536"/>
                    <a:gd name="T9" fmla="*/ 0 w 23117"/>
                    <a:gd name="T10" fmla="*/ 0 h 43200"/>
                    <a:gd name="T11" fmla="*/ 23117 w 23117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117" h="43200" fill="none" extrusionOk="0">
                      <a:moveTo>
                        <a:pt x="0" y="53"/>
                      </a:moveTo>
                      <a:cubicBezTo>
                        <a:pt x="504" y="17"/>
                        <a:pt x="1010" y="-1"/>
                        <a:pt x="1517" y="0"/>
                      </a:cubicBezTo>
                      <a:cubicBezTo>
                        <a:pt x="13446" y="0"/>
                        <a:pt x="23117" y="9670"/>
                        <a:pt x="23117" y="21600"/>
                      </a:cubicBezTo>
                      <a:cubicBezTo>
                        <a:pt x="23117" y="33529"/>
                        <a:pt x="13446" y="43200"/>
                        <a:pt x="1517" y="43200"/>
                      </a:cubicBezTo>
                      <a:cubicBezTo>
                        <a:pt x="1383" y="43200"/>
                        <a:pt x="1249" y="43198"/>
                        <a:pt x="1115" y="43196"/>
                      </a:cubicBezTo>
                    </a:path>
                    <a:path w="23117" h="43200" stroke="0" extrusionOk="0">
                      <a:moveTo>
                        <a:pt x="0" y="53"/>
                      </a:moveTo>
                      <a:cubicBezTo>
                        <a:pt x="504" y="17"/>
                        <a:pt x="1010" y="-1"/>
                        <a:pt x="1517" y="0"/>
                      </a:cubicBezTo>
                      <a:cubicBezTo>
                        <a:pt x="13446" y="0"/>
                        <a:pt x="23117" y="9670"/>
                        <a:pt x="23117" y="21600"/>
                      </a:cubicBezTo>
                      <a:cubicBezTo>
                        <a:pt x="23117" y="33529"/>
                        <a:pt x="13446" y="43200"/>
                        <a:pt x="1517" y="43200"/>
                      </a:cubicBezTo>
                      <a:cubicBezTo>
                        <a:pt x="1383" y="43200"/>
                        <a:pt x="1249" y="43198"/>
                        <a:pt x="1115" y="43196"/>
                      </a:cubicBezTo>
                      <a:lnTo>
                        <a:pt x="1517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>
                    <a:defRPr/>
                  </a:pPr>
                  <a:endParaRPr lang="en-US" sz="135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243" name="Group 132"/>
                <p:cNvGrpSpPr>
                  <a:grpSpLocks/>
                </p:cNvGrpSpPr>
                <p:nvPr/>
              </p:nvGrpSpPr>
              <p:grpSpPr bwMode="auto">
                <a:xfrm>
                  <a:off x="597" y="1523"/>
                  <a:ext cx="1538" cy="838"/>
                  <a:chOff x="595" y="1527"/>
                  <a:chExt cx="1538" cy="838"/>
                </a:xfrm>
              </p:grpSpPr>
              <p:sp>
                <p:nvSpPr>
                  <p:cNvPr id="274" name="Line 66"/>
                  <p:cNvSpPr>
                    <a:spLocks noChangeShapeType="1"/>
                  </p:cNvSpPr>
                  <p:nvPr/>
                </p:nvSpPr>
                <p:spPr bwMode="auto">
                  <a:xfrm rot="21046985" flipV="1">
                    <a:off x="595" y="1527"/>
                    <a:ext cx="1344" cy="4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35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5" name="Line 67"/>
                  <p:cNvSpPr>
                    <a:spLocks noChangeShapeType="1"/>
                  </p:cNvSpPr>
                  <p:nvPr/>
                </p:nvSpPr>
                <p:spPr bwMode="auto">
                  <a:xfrm rot="21046985" flipV="1">
                    <a:off x="790" y="1885"/>
                    <a:ext cx="1343" cy="4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35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271" name="Freeform 83"/>
              <p:cNvSpPr>
                <a:spLocks/>
              </p:cNvSpPr>
              <p:nvPr/>
            </p:nvSpPr>
            <p:spPr bwMode="auto">
              <a:xfrm rot="14507212" flipH="1">
                <a:off x="2831987" y="2159229"/>
                <a:ext cx="622737" cy="192656"/>
              </a:xfrm>
              <a:custGeom>
                <a:avLst/>
                <a:gdLst>
                  <a:gd name="T0" fmla="*/ 0 w 588"/>
                  <a:gd name="T1" fmla="*/ 0 h 83"/>
                  <a:gd name="T2" fmla="*/ 1117745 w 588"/>
                  <a:gd name="T3" fmla="*/ 43239988 h 83"/>
                  <a:gd name="T4" fmla="*/ 4473096 w 588"/>
                  <a:gd name="T5" fmla="*/ 70264098 h 83"/>
                  <a:gd name="T6" fmla="*/ 10063936 w 588"/>
                  <a:gd name="T7" fmla="*/ 113504086 h 83"/>
                  <a:gd name="T8" fmla="*/ 15655832 w 588"/>
                  <a:gd name="T9" fmla="*/ 145933482 h 83"/>
                  <a:gd name="T10" fmla="*/ 25719768 w 588"/>
                  <a:gd name="T11" fmla="*/ 183768202 h 83"/>
                  <a:gd name="T12" fmla="*/ 34665964 w 588"/>
                  <a:gd name="T13" fmla="*/ 210792311 h 83"/>
                  <a:gd name="T14" fmla="*/ 48084187 w 588"/>
                  <a:gd name="T15" fmla="*/ 232413459 h 83"/>
                  <a:gd name="T16" fmla="*/ 60384666 w 588"/>
                  <a:gd name="T17" fmla="*/ 264842855 h 83"/>
                  <a:gd name="T18" fmla="*/ 74921708 w 588"/>
                  <a:gd name="T19" fmla="*/ 286461678 h 83"/>
                  <a:gd name="T20" fmla="*/ 91695281 w 588"/>
                  <a:gd name="T21" fmla="*/ 313488185 h 83"/>
                  <a:gd name="T22" fmla="*/ 108469910 w 588"/>
                  <a:gd name="T23" fmla="*/ 335107007 h 83"/>
                  <a:gd name="T24" fmla="*/ 125243483 w 588"/>
                  <a:gd name="T25" fmla="*/ 351322868 h 83"/>
                  <a:gd name="T26" fmla="*/ 164381499 w 588"/>
                  <a:gd name="T27" fmla="*/ 372941691 h 83"/>
                  <a:gd name="T28" fmla="*/ 184509363 w 588"/>
                  <a:gd name="T29" fmla="*/ 389157551 h 83"/>
                  <a:gd name="T30" fmla="*/ 205756029 w 588"/>
                  <a:gd name="T31" fmla="*/ 394560513 h 83"/>
                  <a:gd name="T32" fmla="*/ 227002695 w 588"/>
                  <a:gd name="T33" fmla="*/ 405371087 h 83"/>
                  <a:gd name="T34" fmla="*/ 248249362 w 588"/>
                  <a:gd name="T35" fmla="*/ 410776374 h 83"/>
                  <a:gd name="T36" fmla="*/ 270614830 w 588"/>
                  <a:gd name="T37" fmla="*/ 416181661 h 83"/>
                  <a:gd name="T38" fmla="*/ 336590384 w 588"/>
                  <a:gd name="T39" fmla="*/ 416181661 h 83"/>
                  <a:gd name="T40" fmla="*/ 357837050 w 588"/>
                  <a:gd name="T41" fmla="*/ 410776374 h 83"/>
                  <a:gd name="T42" fmla="*/ 379083716 w 588"/>
                  <a:gd name="T43" fmla="*/ 399965800 h 83"/>
                  <a:gd name="T44" fmla="*/ 400330382 w 588"/>
                  <a:gd name="T45" fmla="*/ 394560513 h 83"/>
                  <a:gd name="T46" fmla="*/ 421577048 w 588"/>
                  <a:gd name="T47" fmla="*/ 383752264 h 83"/>
                  <a:gd name="T48" fmla="*/ 459597287 w 588"/>
                  <a:gd name="T49" fmla="*/ 356725830 h 83"/>
                  <a:gd name="T50" fmla="*/ 479725151 w 588"/>
                  <a:gd name="T51" fmla="*/ 345917581 h 83"/>
                  <a:gd name="T52" fmla="*/ 497617525 w 588"/>
                  <a:gd name="T53" fmla="*/ 324296434 h 83"/>
                  <a:gd name="T54" fmla="*/ 513272296 w 588"/>
                  <a:gd name="T55" fmla="*/ 302677538 h 83"/>
                  <a:gd name="T56" fmla="*/ 527809321 w 588"/>
                  <a:gd name="T57" fmla="*/ 275653429 h 83"/>
                  <a:gd name="T58" fmla="*/ 543465149 w 588"/>
                  <a:gd name="T59" fmla="*/ 248626995 h 83"/>
                  <a:gd name="T60" fmla="*/ 554648015 w 588"/>
                  <a:gd name="T61" fmla="*/ 221602885 h 83"/>
                  <a:gd name="T62" fmla="*/ 565829692 w 588"/>
                  <a:gd name="T63" fmla="*/ 199984062 h 83"/>
                  <a:gd name="T64" fmla="*/ 575894681 w 588"/>
                  <a:gd name="T65" fmla="*/ 167554666 h 83"/>
                  <a:gd name="T66" fmla="*/ 584840869 w 588"/>
                  <a:gd name="T67" fmla="*/ 129719947 h 83"/>
                  <a:gd name="T68" fmla="*/ 590431707 w 588"/>
                  <a:gd name="T69" fmla="*/ 91885263 h 83"/>
                  <a:gd name="T70" fmla="*/ 593785999 w 588"/>
                  <a:gd name="T71" fmla="*/ 64858811 h 83"/>
                  <a:gd name="T72" fmla="*/ 596022545 w 588"/>
                  <a:gd name="T73" fmla="*/ 21618832 h 83"/>
                  <a:gd name="T74" fmla="*/ 596022545 w 588"/>
                  <a:gd name="T75" fmla="*/ 0 h 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8"/>
                  <a:gd name="T115" fmla="*/ 0 h 83"/>
                  <a:gd name="T116" fmla="*/ 588 w 588"/>
                  <a:gd name="T117" fmla="*/ 83 h 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8" h="83">
                    <a:moveTo>
                      <a:pt x="0" y="0"/>
                    </a:moveTo>
                    <a:lnTo>
                      <a:pt x="1" y="8"/>
                    </a:lnTo>
                    <a:lnTo>
                      <a:pt x="4" y="15"/>
                    </a:lnTo>
                    <a:lnTo>
                      <a:pt x="9" y="23"/>
                    </a:lnTo>
                    <a:lnTo>
                      <a:pt x="16" y="29"/>
                    </a:lnTo>
                    <a:lnTo>
                      <a:pt x="25" y="36"/>
                    </a:lnTo>
                    <a:lnTo>
                      <a:pt x="35" y="42"/>
                    </a:lnTo>
                    <a:lnTo>
                      <a:pt x="47" y="47"/>
                    </a:lnTo>
                    <a:lnTo>
                      <a:pt x="60" y="53"/>
                    </a:lnTo>
                    <a:lnTo>
                      <a:pt x="74" y="57"/>
                    </a:lnTo>
                    <a:lnTo>
                      <a:pt x="90" y="62"/>
                    </a:lnTo>
                    <a:lnTo>
                      <a:pt x="107" y="66"/>
                    </a:lnTo>
                    <a:lnTo>
                      <a:pt x="124" y="69"/>
                    </a:lnTo>
                    <a:lnTo>
                      <a:pt x="162" y="75"/>
                    </a:lnTo>
                    <a:lnTo>
                      <a:pt x="182" y="78"/>
                    </a:lnTo>
                    <a:lnTo>
                      <a:pt x="203" y="79"/>
                    </a:lnTo>
                    <a:lnTo>
                      <a:pt x="224" y="81"/>
                    </a:lnTo>
                    <a:lnTo>
                      <a:pt x="245" y="82"/>
                    </a:lnTo>
                    <a:lnTo>
                      <a:pt x="267" y="83"/>
                    </a:lnTo>
                    <a:lnTo>
                      <a:pt x="332" y="83"/>
                    </a:lnTo>
                    <a:lnTo>
                      <a:pt x="353" y="82"/>
                    </a:lnTo>
                    <a:lnTo>
                      <a:pt x="374" y="80"/>
                    </a:lnTo>
                    <a:lnTo>
                      <a:pt x="395" y="79"/>
                    </a:lnTo>
                    <a:lnTo>
                      <a:pt x="416" y="77"/>
                    </a:lnTo>
                    <a:lnTo>
                      <a:pt x="454" y="71"/>
                    </a:lnTo>
                    <a:lnTo>
                      <a:pt x="472" y="68"/>
                    </a:lnTo>
                    <a:lnTo>
                      <a:pt x="490" y="64"/>
                    </a:lnTo>
                    <a:lnTo>
                      <a:pt x="506" y="60"/>
                    </a:lnTo>
                    <a:lnTo>
                      <a:pt x="521" y="55"/>
                    </a:lnTo>
                    <a:lnTo>
                      <a:pt x="535" y="50"/>
                    </a:lnTo>
                    <a:lnTo>
                      <a:pt x="547" y="45"/>
                    </a:lnTo>
                    <a:lnTo>
                      <a:pt x="558" y="39"/>
                    </a:lnTo>
                    <a:lnTo>
                      <a:pt x="568" y="33"/>
                    </a:lnTo>
                    <a:lnTo>
                      <a:pt x="576" y="26"/>
                    </a:lnTo>
                    <a:lnTo>
                      <a:pt x="582" y="19"/>
                    </a:lnTo>
                    <a:lnTo>
                      <a:pt x="586" y="12"/>
                    </a:lnTo>
                    <a:lnTo>
                      <a:pt x="588" y="4"/>
                    </a:lnTo>
                    <a:lnTo>
                      <a:pt x="588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9" name="Freeform 83"/>
            <p:cNvSpPr>
              <a:spLocks/>
            </p:cNvSpPr>
            <p:nvPr/>
          </p:nvSpPr>
          <p:spPr bwMode="auto">
            <a:xfrm rot="3830457">
              <a:off x="1753" y="1412"/>
              <a:ext cx="392" cy="124"/>
            </a:xfrm>
            <a:custGeom>
              <a:avLst/>
              <a:gdLst>
                <a:gd name="T0" fmla="*/ 0 w 588"/>
                <a:gd name="T1" fmla="*/ 0 h 83"/>
                <a:gd name="T2" fmla="*/ 1118658 w 588"/>
                <a:gd name="T3" fmla="*/ 43399536 h 83"/>
                <a:gd name="T4" fmla="*/ 4476750 w 588"/>
                <a:gd name="T5" fmla="*/ 70523360 h 83"/>
                <a:gd name="T6" fmla="*/ 10072158 w 588"/>
                <a:gd name="T7" fmla="*/ 113922896 h 83"/>
                <a:gd name="T8" fmla="*/ 15668623 w 588"/>
                <a:gd name="T9" fmla="*/ 146471952 h 83"/>
                <a:gd name="T10" fmla="*/ 25740781 w 588"/>
                <a:gd name="T11" fmla="*/ 184446275 h 83"/>
                <a:gd name="T12" fmla="*/ 34694285 w 588"/>
                <a:gd name="T13" fmla="*/ 211570098 h 83"/>
                <a:gd name="T14" fmla="*/ 48123472 w 588"/>
                <a:gd name="T15" fmla="*/ 233271024 h 83"/>
                <a:gd name="T16" fmla="*/ 60434000 w 588"/>
                <a:gd name="T17" fmla="*/ 265820079 h 83"/>
                <a:gd name="T18" fmla="*/ 74982919 w 588"/>
                <a:gd name="T19" fmla="*/ 287518672 h 83"/>
                <a:gd name="T20" fmla="*/ 91770195 w 588"/>
                <a:gd name="T21" fmla="*/ 314644902 h 83"/>
                <a:gd name="T22" fmla="*/ 108558530 w 588"/>
                <a:gd name="T23" fmla="*/ 336343494 h 83"/>
                <a:gd name="T24" fmla="*/ 125345806 w 588"/>
                <a:gd name="T25" fmla="*/ 352619188 h 83"/>
                <a:gd name="T26" fmla="*/ 164515798 w 588"/>
                <a:gd name="T27" fmla="*/ 374317781 h 83"/>
                <a:gd name="T28" fmla="*/ 184660106 w 588"/>
                <a:gd name="T29" fmla="*/ 390593475 h 83"/>
                <a:gd name="T30" fmla="*/ 205924131 w 588"/>
                <a:gd name="T31" fmla="*/ 396016373 h 83"/>
                <a:gd name="T32" fmla="*/ 227188155 w 588"/>
                <a:gd name="T33" fmla="*/ 406866836 h 83"/>
                <a:gd name="T34" fmla="*/ 248452180 w 588"/>
                <a:gd name="T35" fmla="*/ 412292067 h 83"/>
                <a:gd name="T36" fmla="*/ 270835920 w 588"/>
                <a:gd name="T37" fmla="*/ 417717299 h 83"/>
                <a:gd name="T38" fmla="*/ 336865376 w 588"/>
                <a:gd name="T39" fmla="*/ 417717299 h 83"/>
                <a:gd name="T40" fmla="*/ 358129400 w 588"/>
                <a:gd name="T41" fmla="*/ 412292067 h 83"/>
                <a:gd name="T42" fmla="*/ 379393425 w 588"/>
                <a:gd name="T43" fmla="*/ 401441605 h 83"/>
                <a:gd name="T44" fmla="*/ 400657449 w 588"/>
                <a:gd name="T45" fmla="*/ 396016373 h 83"/>
                <a:gd name="T46" fmla="*/ 421921474 w 588"/>
                <a:gd name="T47" fmla="*/ 385168244 h 83"/>
                <a:gd name="T48" fmla="*/ 459972775 w 588"/>
                <a:gd name="T49" fmla="*/ 358042086 h 83"/>
                <a:gd name="T50" fmla="*/ 480117083 w 588"/>
                <a:gd name="T51" fmla="*/ 347193957 h 83"/>
                <a:gd name="T52" fmla="*/ 498024076 w 588"/>
                <a:gd name="T53" fmla="*/ 325493031 h 83"/>
                <a:gd name="T54" fmla="*/ 513691636 w 588"/>
                <a:gd name="T55" fmla="*/ 303794366 h 83"/>
                <a:gd name="T56" fmla="*/ 528240538 w 588"/>
                <a:gd name="T57" fmla="*/ 276670542 h 83"/>
                <a:gd name="T58" fmla="*/ 543909156 w 588"/>
                <a:gd name="T59" fmla="*/ 249544385 h 83"/>
                <a:gd name="T60" fmla="*/ 555101159 w 588"/>
                <a:gd name="T61" fmla="*/ 222420561 h 83"/>
                <a:gd name="T62" fmla="*/ 566291971 w 588"/>
                <a:gd name="T63" fmla="*/ 200721969 h 83"/>
                <a:gd name="T64" fmla="*/ 576365184 w 588"/>
                <a:gd name="T65" fmla="*/ 168172914 h 83"/>
                <a:gd name="T66" fmla="*/ 585318680 w 588"/>
                <a:gd name="T67" fmla="*/ 130198591 h 83"/>
                <a:gd name="T68" fmla="*/ 590914086 w 588"/>
                <a:gd name="T69" fmla="*/ 92224304 h 83"/>
                <a:gd name="T70" fmla="*/ 594271118 w 588"/>
                <a:gd name="T71" fmla="*/ 65098129 h 83"/>
                <a:gd name="T72" fmla="*/ 596509492 w 588"/>
                <a:gd name="T73" fmla="*/ 21698601 h 83"/>
                <a:gd name="T74" fmla="*/ 596509492 w 588"/>
                <a:gd name="T75" fmla="*/ 0 h 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8"/>
                <a:gd name="T115" fmla="*/ 0 h 83"/>
                <a:gd name="T116" fmla="*/ 588 w 588"/>
                <a:gd name="T117" fmla="*/ 83 h 8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8" h="83">
                  <a:moveTo>
                    <a:pt x="0" y="0"/>
                  </a:moveTo>
                  <a:lnTo>
                    <a:pt x="1" y="8"/>
                  </a:lnTo>
                  <a:lnTo>
                    <a:pt x="4" y="15"/>
                  </a:lnTo>
                  <a:lnTo>
                    <a:pt x="9" y="23"/>
                  </a:lnTo>
                  <a:lnTo>
                    <a:pt x="16" y="29"/>
                  </a:lnTo>
                  <a:lnTo>
                    <a:pt x="25" y="36"/>
                  </a:lnTo>
                  <a:lnTo>
                    <a:pt x="35" y="42"/>
                  </a:lnTo>
                  <a:lnTo>
                    <a:pt x="47" y="47"/>
                  </a:lnTo>
                  <a:lnTo>
                    <a:pt x="60" y="53"/>
                  </a:lnTo>
                  <a:lnTo>
                    <a:pt x="74" y="57"/>
                  </a:lnTo>
                  <a:lnTo>
                    <a:pt x="90" y="62"/>
                  </a:lnTo>
                  <a:lnTo>
                    <a:pt x="107" y="66"/>
                  </a:lnTo>
                  <a:lnTo>
                    <a:pt x="124" y="69"/>
                  </a:lnTo>
                  <a:lnTo>
                    <a:pt x="162" y="75"/>
                  </a:lnTo>
                  <a:lnTo>
                    <a:pt x="182" y="78"/>
                  </a:lnTo>
                  <a:lnTo>
                    <a:pt x="203" y="79"/>
                  </a:lnTo>
                  <a:lnTo>
                    <a:pt x="224" y="81"/>
                  </a:lnTo>
                  <a:lnTo>
                    <a:pt x="245" y="82"/>
                  </a:lnTo>
                  <a:lnTo>
                    <a:pt x="267" y="83"/>
                  </a:lnTo>
                  <a:lnTo>
                    <a:pt x="332" y="83"/>
                  </a:lnTo>
                  <a:lnTo>
                    <a:pt x="353" y="82"/>
                  </a:lnTo>
                  <a:lnTo>
                    <a:pt x="374" y="80"/>
                  </a:lnTo>
                  <a:lnTo>
                    <a:pt x="395" y="79"/>
                  </a:lnTo>
                  <a:lnTo>
                    <a:pt x="416" y="77"/>
                  </a:lnTo>
                  <a:lnTo>
                    <a:pt x="454" y="71"/>
                  </a:lnTo>
                  <a:lnTo>
                    <a:pt x="472" y="68"/>
                  </a:lnTo>
                  <a:lnTo>
                    <a:pt x="490" y="64"/>
                  </a:lnTo>
                  <a:lnTo>
                    <a:pt x="506" y="60"/>
                  </a:lnTo>
                  <a:lnTo>
                    <a:pt x="521" y="55"/>
                  </a:lnTo>
                  <a:lnTo>
                    <a:pt x="535" y="50"/>
                  </a:lnTo>
                  <a:lnTo>
                    <a:pt x="547" y="45"/>
                  </a:lnTo>
                  <a:lnTo>
                    <a:pt x="558" y="39"/>
                  </a:lnTo>
                  <a:lnTo>
                    <a:pt x="568" y="33"/>
                  </a:lnTo>
                  <a:lnTo>
                    <a:pt x="576" y="26"/>
                  </a:lnTo>
                  <a:lnTo>
                    <a:pt x="582" y="19"/>
                  </a:lnTo>
                  <a:lnTo>
                    <a:pt x="586" y="12"/>
                  </a:lnTo>
                  <a:lnTo>
                    <a:pt x="588" y="4"/>
                  </a:lnTo>
                  <a:lnTo>
                    <a:pt x="58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30"/>
          <p:cNvGrpSpPr>
            <a:grpSpLocks/>
          </p:cNvGrpSpPr>
          <p:nvPr/>
        </p:nvGrpSpPr>
        <p:grpSpPr bwMode="auto">
          <a:xfrm>
            <a:off x="5228167" y="4859339"/>
            <a:ext cx="2133600" cy="592137"/>
            <a:chOff x="4267200" y="5867400"/>
            <a:chExt cx="2133600" cy="788141"/>
          </a:xfrm>
        </p:grpSpPr>
        <p:sp>
          <p:nvSpPr>
            <p:cNvPr id="277" name="Oval Callout 228"/>
            <p:cNvSpPr/>
            <p:nvPr/>
          </p:nvSpPr>
          <p:spPr>
            <a:xfrm rot="10800000">
              <a:off x="4267200" y="5867400"/>
              <a:ext cx="2133600" cy="762785"/>
            </a:xfrm>
            <a:prstGeom prst="wedgeEllipseCallout">
              <a:avLst>
                <a:gd name="adj1" fmla="val -77403"/>
                <a:gd name="adj2" fmla="val -6843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7237" name="TextBox 229"/>
            <p:cNvSpPr txBox="1">
              <a:spLocks noChangeArrowheads="1"/>
            </p:cNvSpPr>
            <p:nvPr/>
          </p:nvSpPr>
          <p:spPr bwMode="auto">
            <a:xfrm>
              <a:off x="4663441" y="5978433"/>
              <a:ext cx="16764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700" b="1">
                  <a:solidFill>
                    <a:srgbClr val="000000"/>
                  </a:solidFill>
                  <a:cs typeface="Times New Roman" pitchFamily="18" charset="0"/>
                </a:rPr>
                <a:t>Nước</a:t>
              </a:r>
            </a:p>
          </p:txBody>
        </p:sp>
      </p:grpSp>
      <p:grpSp>
        <p:nvGrpSpPr>
          <p:cNvPr id="15" name="Group 238"/>
          <p:cNvGrpSpPr>
            <a:grpSpLocks/>
          </p:cNvGrpSpPr>
          <p:nvPr/>
        </p:nvGrpSpPr>
        <p:grpSpPr bwMode="auto">
          <a:xfrm>
            <a:off x="6572252" y="2209799"/>
            <a:ext cx="3009900" cy="984250"/>
            <a:chOff x="5181600" y="1219200"/>
            <a:chExt cx="2209800" cy="1067549"/>
          </a:xfrm>
        </p:grpSpPr>
        <p:sp>
          <p:nvSpPr>
            <p:cNvPr id="280" name="Oval Callout 279"/>
            <p:cNvSpPr/>
            <p:nvPr/>
          </p:nvSpPr>
          <p:spPr>
            <a:xfrm>
              <a:off x="5181600" y="1219200"/>
              <a:ext cx="2209800" cy="1067549"/>
            </a:xfrm>
            <a:prstGeom prst="wedgeEllipseCallout">
              <a:avLst>
                <a:gd name="adj1" fmla="val 35325"/>
                <a:gd name="adj2" fmla="val 11882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7235" name="TextBox 237"/>
            <p:cNvSpPr txBox="1">
              <a:spLocks noChangeArrowheads="1"/>
            </p:cNvSpPr>
            <p:nvPr/>
          </p:nvSpPr>
          <p:spPr bwMode="auto">
            <a:xfrm>
              <a:off x="5562600" y="1371599"/>
              <a:ext cx="1600200" cy="90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000000"/>
                  </a:solidFill>
                  <a:cs typeface="Times New Roman" pitchFamily="18" charset="0"/>
                </a:rPr>
                <a:t>Khí </a:t>
              </a:r>
              <a:r>
                <a:rPr lang="en-US" sz="2400" b="1" smtClean="0">
                  <a:solidFill>
                    <a:srgbClr val="000000"/>
                  </a:solidFill>
                  <a:cs typeface="Times New Roman" pitchFamily="18" charset="0"/>
                </a:rPr>
                <a:t>hidrogen</a:t>
              </a:r>
              <a:endParaRPr lang="en-US" sz="24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82" name="Oval 281"/>
          <p:cNvSpPr/>
          <p:nvPr/>
        </p:nvSpPr>
        <p:spPr>
          <a:xfrm>
            <a:off x="9886952" y="4214814"/>
            <a:ext cx="182033" cy="136525"/>
          </a:xfrm>
          <a:prstGeom prst="ellipse">
            <a:avLst/>
          </a:prstGeom>
          <a:noFill/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9201152" y="4843464"/>
            <a:ext cx="182033" cy="136525"/>
          </a:xfrm>
          <a:prstGeom prst="ellipse">
            <a:avLst/>
          </a:prstGeom>
          <a:noFill/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9963152" y="4157664"/>
            <a:ext cx="182033" cy="136525"/>
          </a:xfrm>
          <a:prstGeom prst="ellipse">
            <a:avLst/>
          </a:prstGeom>
          <a:noFill/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9582152" y="4329114"/>
            <a:ext cx="182033" cy="136525"/>
          </a:xfrm>
          <a:prstGeom prst="ellipse">
            <a:avLst/>
          </a:prstGeom>
          <a:noFill/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9505952" y="4500564"/>
            <a:ext cx="182033" cy="136525"/>
          </a:xfrm>
          <a:prstGeom prst="ellipse">
            <a:avLst/>
          </a:prstGeom>
          <a:noFill/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6" name="Group 125"/>
          <p:cNvGrpSpPr>
            <a:grpSpLocks/>
          </p:cNvGrpSpPr>
          <p:nvPr/>
        </p:nvGrpSpPr>
        <p:grpSpPr bwMode="auto">
          <a:xfrm>
            <a:off x="2582726" y="3635687"/>
            <a:ext cx="1236663" cy="600075"/>
            <a:chOff x="475" y="1911"/>
            <a:chExt cx="779" cy="504"/>
          </a:xfrm>
          <a:solidFill>
            <a:schemeClr val="bg1">
              <a:lumMod val="85000"/>
            </a:schemeClr>
          </a:solidFill>
        </p:grpSpPr>
        <p:grpSp>
          <p:nvGrpSpPr>
            <p:cNvPr id="17" name="Group 118"/>
            <p:cNvGrpSpPr>
              <a:grpSpLocks/>
            </p:cNvGrpSpPr>
            <p:nvPr/>
          </p:nvGrpSpPr>
          <p:grpSpPr bwMode="auto">
            <a:xfrm rot="498159">
              <a:off x="502" y="2001"/>
              <a:ext cx="678" cy="414"/>
              <a:chOff x="464" y="2188"/>
              <a:chExt cx="822" cy="320"/>
            </a:xfrm>
            <a:grpFill/>
          </p:grpSpPr>
          <p:grpSp>
            <p:nvGrpSpPr>
              <p:cNvPr id="18" name="Group 119"/>
              <p:cNvGrpSpPr>
                <a:grpSpLocks/>
              </p:cNvGrpSpPr>
              <p:nvPr/>
            </p:nvGrpSpPr>
            <p:grpSpPr bwMode="auto">
              <a:xfrm>
                <a:off x="464" y="2188"/>
                <a:ext cx="634" cy="320"/>
                <a:chOff x="464" y="2188"/>
                <a:chExt cx="634" cy="320"/>
              </a:xfrm>
              <a:grpFill/>
            </p:grpSpPr>
            <p:grpSp>
              <p:nvGrpSpPr>
                <p:cNvPr id="19" name="Group 120"/>
                <p:cNvGrpSpPr>
                  <a:grpSpLocks/>
                </p:cNvGrpSpPr>
                <p:nvPr/>
              </p:nvGrpSpPr>
              <p:grpSpPr bwMode="auto">
                <a:xfrm>
                  <a:off x="464" y="2188"/>
                  <a:ext cx="634" cy="320"/>
                  <a:chOff x="464" y="2188"/>
                  <a:chExt cx="634" cy="320"/>
                </a:xfrm>
                <a:grpFill/>
              </p:grpSpPr>
              <p:grpSp>
                <p:nvGrpSpPr>
                  <p:cNvPr id="20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464" y="2188"/>
                    <a:ext cx="634" cy="320"/>
                    <a:chOff x="464" y="2188"/>
                    <a:chExt cx="634" cy="320"/>
                  </a:xfrm>
                  <a:grpFill/>
                </p:grpSpPr>
                <p:grpSp>
                  <p:nvGrpSpPr>
                    <p:cNvPr id="21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4" y="2188"/>
                      <a:ext cx="634" cy="320"/>
                      <a:chOff x="464" y="2188"/>
                      <a:chExt cx="634" cy="320"/>
                    </a:xfrm>
                    <a:grpFill/>
                  </p:grpSpPr>
                  <p:sp>
                    <p:nvSpPr>
                      <p:cNvPr id="298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rot="-1728260">
                        <a:off x="716" y="2188"/>
                        <a:ext cx="382" cy="214"/>
                      </a:xfrm>
                      <a:prstGeom prst="rtTriangle">
                        <a:avLst/>
                      </a:prstGeom>
                      <a:grp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299" name="AutoShape 124"/>
                      <p:cNvSpPr>
                        <a:spLocks noChangeArrowheads="1"/>
                      </p:cNvSpPr>
                      <p:nvPr/>
                    </p:nvSpPr>
                    <p:spPr bwMode="auto">
                      <a:xfrm rot="-1053047">
                        <a:off x="464" y="2216"/>
                        <a:ext cx="288" cy="26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00" name="AutoShape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613" y="2335"/>
                        <a:ext cx="96" cy="250"/>
                      </a:xfrm>
                      <a:prstGeom prst="flowChartDelay">
                        <a:avLst/>
                      </a:prstGeom>
                      <a:grp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10800000" vert="eaVert"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97" name="Oval 126"/>
                    <p:cNvSpPr>
                      <a:spLocks noChangeArrowheads="1"/>
                    </p:cNvSpPr>
                    <p:nvPr/>
                  </p:nvSpPr>
                  <p:spPr bwMode="auto">
                    <a:xfrm rot="-900000">
                      <a:off x="628" y="2396"/>
                      <a:ext cx="240" cy="96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3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95" name="Oval 127"/>
                  <p:cNvSpPr>
                    <a:spLocks noChangeArrowheads="1"/>
                  </p:cNvSpPr>
                  <p:nvPr/>
                </p:nvSpPr>
                <p:spPr bwMode="auto">
                  <a:xfrm rot="2598919">
                    <a:off x="469" y="2395"/>
                    <a:ext cx="142" cy="75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35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93" name="AutoShape 128"/>
                <p:cNvSpPr>
                  <a:spLocks noChangeArrowheads="1"/>
                </p:cNvSpPr>
                <p:nvPr/>
              </p:nvSpPr>
              <p:spPr bwMode="auto">
                <a:xfrm rot="1555744">
                  <a:off x="483" y="2214"/>
                  <a:ext cx="96" cy="140"/>
                </a:xfrm>
                <a:prstGeom prst="flowChartOnlineStorage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91" name="AutoShape 129"/>
              <p:cNvSpPr>
                <a:spLocks noChangeArrowheads="1"/>
              </p:cNvSpPr>
              <p:nvPr/>
            </p:nvSpPr>
            <p:spPr bwMode="auto">
              <a:xfrm>
                <a:off x="526" y="2208"/>
                <a:ext cx="760" cy="104"/>
              </a:xfrm>
              <a:custGeom>
                <a:avLst/>
                <a:gdLst>
                  <a:gd name="T0" fmla="*/ 23 w 21600"/>
                  <a:gd name="T1" fmla="*/ 0 h 21600"/>
                  <a:gd name="T2" fmla="*/ 13 w 21600"/>
                  <a:gd name="T3" fmla="*/ 1 h 21600"/>
                  <a:gd name="T4" fmla="*/ 3 w 21600"/>
                  <a:gd name="T5" fmla="*/ 0 h 21600"/>
                  <a:gd name="T6" fmla="*/ 1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1 w 21600"/>
                  <a:gd name="T13" fmla="*/ 4569 h 21600"/>
                  <a:gd name="T14" fmla="*/ 17109 w 21600"/>
                  <a:gd name="T15" fmla="*/ 170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9" name="Freeform 124"/>
            <p:cNvSpPr>
              <a:spLocks/>
            </p:cNvSpPr>
            <p:nvPr/>
          </p:nvSpPr>
          <p:spPr bwMode="auto">
            <a:xfrm>
              <a:off x="475" y="1911"/>
              <a:ext cx="779" cy="439"/>
            </a:xfrm>
            <a:custGeom>
              <a:avLst/>
              <a:gdLst/>
              <a:ahLst/>
              <a:cxnLst>
                <a:cxn ang="0">
                  <a:pos x="55" y="302"/>
                </a:cxn>
                <a:cxn ang="0">
                  <a:pos x="138" y="210"/>
                </a:cxn>
                <a:cxn ang="0">
                  <a:pos x="183" y="302"/>
                </a:cxn>
                <a:cxn ang="0">
                  <a:pos x="192" y="274"/>
                </a:cxn>
                <a:cxn ang="0">
                  <a:pos x="211" y="219"/>
                </a:cxn>
                <a:cxn ang="0">
                  <a:pos x="348" y="73"/>
                </a:cxn>
                <a:cxn ang="0">
                  <a:pos x="394" y="164"/>
                </a:cxn>
                <a:cxn ang="0">
                  <a:pos x="421" y="146"/>
                </a:cxn>
                <a:cxn ang="0">
                  <a:pos x="476" y="128"/>
                </a:cxn>
                <a:cxn ang="0">
                  <a:pos x="558" y="137"/>
                </a:cxn>
                <a:cxn ang="0">
                  <a:pos x="586" y="155"/>
                </a:cxn>
                <a:cxn ang="0">
                  <a:pos x="549" y="110"/>
                </a:cxn>
                <a:cxn ang="0">
                  <a:pos x="650" y="128"/>
                </a:cxn>
                <a:cxn ang="0">
                  <a:pos x="778" y="137"/>
                </a:cxn>
                <a:cxn ang="0">
                  <a:pos x="768" y="183"/>
                </a:cxn>
                <a:cxn ang="0">
                  <a:pos x="714" y="201"/>
                </a:cxn>
                <a:cxn ang="0">
                  <a:pos x="659" y="228"/>
                </a:cxn>
                <a:cxn ang="0">
                  <a:pos x="640" y="247"/>
                </a:cxn>
                <a:cxn ang="0">
                  <a:pos x="540" y="265"/>
                </a:cxn>
                <a:cxn ang="0">
                  <a:pos x="412" y="320"/>
                </a:cxn>
                <a:cxn ang="0">
                  <a:pos x="357" y="155"/>
                </a:cxn>
                <a:cxn ang="0">
                  <a:pos x="238" y="238"/>
                </a:cxn>
                <a:cxn ang="0">
                  <a:pos x="183" y="228"/>
                </a:cxn>
                <a:cxn ang="0">
                  <a:pos x="174" y="201"/>
                </a:cxn>
                <a:cxn ang="0">
                  <a:pos x="211" y="91"/>
                </a:cxn>
                <a:cxn ang="0">
                  <a:pos x="293" y="64"/>
                </a:cxn>
                <a:cxn ang="0">
                  <a:pos x="256" y="73"/>
                </a:cxn>
                <a:cxn ang="0">
                  <a:pos x="229" y="91"/>
                </a:cxn>
                <a:cxn ang="0">
                  <a:pos x="211" y="64"/>
                </a:cxn>
                <a:cxn ang="0">
                  <a:pos x="238" y="46"/>
                </a:cxn>
                <a:cxn ang="0">
                  <a:pos x="275" y="0"/>
                </a:cxn>
                <a:cxn ang="0">
                  <a:pos x="330" y="27"/>
                </a:cxn>
                <a:cxn ang="0">
                  <a:pos x="366" y="64"/>
                </a:cxn>
                <a:cxn ang="0">
                  <a:pos x="503" y="110"/>
                </a:cxn>
                <a:cxn ang="0">
                  <a:pos x="522" y="128"/>
                </a:cxn>
                <a:cxn ang="0">
                  <a:pos x="503" y="146"/>
                </a:cxn>
                <a:cxn ang="0">
                  <a:pos x="549" y="155"/>
                </a:cxn>
                <a:cxn ang="0">
                  <a:pos x="576" y="201"/>
                </a:cxn>
                <a:cxn ang="0">
                  <a:pos x="540" y="192"/>
                </a:cxn>
                <a:cxn ang="0">
                  <a:pos x="467" y="201"/>
                </a:cxn>
                <a:cxn ang="0">
                  <a:pos x="448" y="219"/>
                </a:cxn>
                <a:cxn ang="0">
                  <a:pos x="375" y="238"/>
                </a:cxn>
                <a:cxn ang="0">
                  <a:pos x="302" y="411"/>
                </a:cxn>
                <a:cxn ang="0">
                  <a:pos x="229" y="439"/>
                </a:cxn>
                <a:cxn ang="0">
                  <a:pos x="138" y="411"/>
                </a:cxn>
                <a:cxn ang="0">
                  <a:pos x="74" y="338"/>
                </a:cxn>
                <a:cxn ang="0">
                  <a:pos x="28" y="302"/>
                </a:cxn>
                <a:cxn ang="0">
                  <a:pos x="0" y="311"/>
                </a:cxn>
                <a:cxn ang="0">
                  <a:pos x="28" y="320"/>
                </a:cxn>
                <a:cxn ang="0">
                  <a:pos x="55" y="302"/>
                </a:cxn>
              </a:cxnLst>
              <a:rect l="0" t="0" r="r" b="b"/>
              <a:pathLst>
                <a:path w="779" h="439">
                  <a:moveTo>
                    <a:pt x="55" y="302"/>
                  </a:moveTo>
                  <a:cubicBezTo>
                    <a:pt x="69" y="258"/>
                    <a:pt x="100" y="234"/>
                    <a:pt x="138" y="210"/>
                  </a:cubicBezTo>
                  <a:cubicBezTo>
                    <a:pt x="211" y="228"/>
                    <a:pt x="150" y="201"/>
                    <a:pt x="183" y="302"/>
                  </a:cubicBezTo>
                  <a:cubicBezTo>
                    <a:pt x="186" y="311"/>
                    <a:pt x="189" y="283"/>
                    <a:pt x="192" y="274"/>
                  </a:cubicBezTo>
                  <a:cubicBezTo>
                    <a:pt x="198" y="256"/>
                    <a:pt x="203" y="237"/>
                    <a:pt x="211" y="219"/>
                  </a:cubicBezTo>
                  <a:cubicBezTo>
                    <a:pt x="238" y="154"/>
                    <a:pt x="286" y="103"/>
                    <a:pt x="348" y="73"/>
                  </a:cubicBezTo>
                  <a:cubicBezTo>
                    <a:pt x="433" y="94"/>
                    <a:pt x="332" y="57"/>
                    <a:pt x="394" y="164"/>
                  </a:cubicBezTo>
                  <a:cubicBezTo>
                    <a:pt x="399" y="173"/>
                    <a:pt x="411" y="150"/>
                    <a:pt x="421" y="146"/>
                  </a:cubicBezTo>
                  <a:cubicBezTo>
                    <a:pt x="439" y="138"/>
                    <a:pt x="476" y="128"/>
                    <a:pt x="476" y="128"/>
                  </a:cubicBezTo>
                  <a:cubicBezTo>
                    <a:pt x="503" y="131"/>
                    <a:pt x="531" y="130"/>
                    <a:pt x="558" y="137"/>
                  </a:cubicBezTo>
                  <a:cubicBezTo>
                    <a:pt x="569" y="140"/>
                    <a:pt x="576" y="160"/>
                    <a:pt x="586" y="155"/>
                  </a:cubicBezTo>
                  <a:cubicBezTo>
                    <a:pt x="619" y="139"/>
                    <a:pt x="531" y="110"/>
                    <a:pt x="549" y="110"/>
                  </a:cubicBezTo>
                  <a:cubicBezTo>
                    <a:pt x="583" y="110"/>
                    <a:pt x="616" y="124"/>
                    <a:pt x="650" y="128"/>
                  </a:cubicBezTo>
                  <a:cubicBezTo>
                    <a:pt x="692" y="133"/>
                    <a:pt x="735" y="134"/>
                    <a:pt x="778" y="137"/>
                  </a:cubicBezTo>
                  <a:cubicBezTo>
                    <a:pt x="775" y="152"/>
                    <a:pt x="779" y="172"/>
                    <a:pt x="768" y="183"/>
                  </a:cubicBezTo>
                  <a:cubicBezTo>
                    <a:pt x="755" y="196"/>
                    <a:pt x="714" y="201"/>
                    <a:pt x="714" y="201"/>
                  </a:cubicBezTo>
                  <a:cubicBezTo>
                    <a:pt x="667" y="245"/>
                    <a:pt x="730" y="192"/>
                    <a:pt x="659" y="228"/>
                  </a:cubicBezTo>
                  <a:cubicBezTo>
                    <a:pt x="651" y="232"/>
                    <a:pt x="648" y="244"/>
                    <a:pt x="640" y="247"/>
                  </a:cubicBezTo>
                  <a:cubicBezTo>
                    <a:pt x="608" y="259"/>
                    <a:pt x="573" y="258"/>
                    <a:pt x="540" y="265"/>
                  </a:cubicBezTo>
                  <a:cubicBezTo>
                    <a:pt x="520" y="349"/>
                    <a:pt x="512" y="329"/>
                    <a:pt x="412" y="320"/>
                  </a:cubicBezTo>
                  <a:cubicBezTo>
                    <a:pt x="361" y="252"/>
                    <a:pt x="366" y="256"/>
                    <a:pt x="357" y="155"/>
                  </a:cubicBezTo>
                  <a:cubicBezTo>
                    <a:pt x="313" y="178"/>
                    <a:pt x="272" y="202"/>
                    <a:pt x="238" y="238"/>
                  </a:cubicBezTo>
                  <a:cubicBezTo>
                    <a:pt x="220" y="235"/>
                    <a:pt x="199" y="237"/>
                    <a:pt x="183" y="228"/>
                  </a:cubicBezTo>
                  <a:cubicBezTo>
                    <a:pt x="175" y="223"/>
                    <a:pt x="174" y="210"/>
                    <a:pt x="174" y="201"/>
                  </a:cubicBezTo>
                  <a:cubicBezTo>
                    <a:pt x="174" y="176"/>
                    <a:pt x="178" y="107"/>
                    <a:pt x="211" y="91"/>
                  </a:cubicBezTo>
                  <a:cubicBezTo>
                    <a:pt x="237" y="78"/>
                    <a:pt x="266" y="73"/>
                    <a:pt x="293" y="64"/>
                  </a:cubicBezTo>
                  <a:cubicBezTo>
                    <a:pt x="305" y="60"/>
                    <a:pt x="268" y="70"/>
                    <a:pt x="256" y="73"/>
                  </a:cubicBezTo>
                  <a:cubicBezTo>
                    <a:pt x="247" y="79"/>
                    <a:pt x="240" y="93"/>
                    <a:pt x="229" y="91"/>
                  </a:cubicBezTo>
                  <a:cubicBezTo>
                    <a:pt x="218" y="89"/>
                    <a:pt x="209" y="75"/>
                    <a:pt x="211" y="64"/>
                  </a:cubicBezTo>
                  <a:cubicBezTo>
                    <a:pt x="213" y="53"/>
                    <a:pt x="230" y="53"/>
                    <a:pt x="238" y="46"/>
                  </a:cubicBezTo>
                  <a:cubicBezTo>
                    <a:pt x="254" y="33"/>
                    <a:pt x="264" y="16"/>
                    <a:pt x="275" y="0"/>
                  </a:cubicBezTo>
                  <a:cubicBezTo>
                    <a:pt x="292" y="6"/>
                    <a:pt x="318" y="12"/>
                    <a:pt x="330" y="27"/>
                  </a:cubicBezTo>
                  <a:cubicBezTo>
                    <a:pt x="366" y="72"/>
                    <a:pt x="306" y="44"/>
                    <a:pt x="366" y="64"/>
                  </a:cubicBezTo>
                  <a:cubicBezTo>
                    <a:pt x="388" y="131"/>
                    <a:pt x="445" y="89"/>
                    <a:pt x="503" y="110"/>
                  </a:cubicBezTo>
                  <a:cubicBezTo>
                    <a:pt x="509" y="116"/>
                    <a:pt x="522" y="119"/>
                    <a:pt x="522" y="128"/>
                  </a:cubicBezTo>
                  <a:cubicBezTo>
                    <a:pt x="522" y="137"/>
                    <a:pt x="497" y="140"/>
                    <a:pt x="503" y="146"/>
                  </a:cubicBezTo>
                  <a:cubicBezTo>
                    <a:pt x="514" y="157"/>
                    <a:pt x="534" y="152"/>
                    <a:pt x="549" y="155"/>
                  </a:cubicBezTo>
                  <a:cubicBezTo>
                    <a:pt x="551" y="157"/>
                    <a:pt x="589" y="192"/>
                    <a:pt x="576" y="201"/>
                  </a:cubicBezTo>
                  <a:cubicBezTo>
                    <a:pt x="566" y="208"/>
                    <a:pt x="552" y="195"/>
                    <a:pt x="540" y="192"/>
                  </a:cubicBezTo>
                  <a:cubicBezTo>
                    <a:pt x="516" y="195"/>
                    <a:pt x="491" y="194"/>
                    <a:pt x="467" y="201"/>
                  </a:cubicBezTo>
                  <a:cubicBezTo>
                    <a:pt x="459" y="203"/>
                    <a:pt x="456" y="215"/>
                    <a:pt x="448" y="219"/>
                  </a:cubicBezTo>
                  <a:cubicBezTo>
                    <a:pt x="435" y="227"/>
                    <a:pt x="383" y="236"/>
                    <a:pt x="375" y="238"/>
                  </a:cubicBezTo>
                  <a:cubicBezTo>
                    <a:pt x="303" y="286"/>
                    <a:pt x="344" y="358"/>
                    <a:pt x="302" y="411"/>
                  </a:cubicBezTo>
                  <a:cubicBezTo>
                    <a:pt x="283" y="435"/>
                    <a:pt x="256" y="434"/>
                    <a:pt x="229" y="439"/>
                  </a:cubicBezTo>
                  <a:cubicBezTo>
                    <a:pt x="189" y="419"/>
                    <a:pt x="180" y="397"/>
                    <a:pt x="138" y="411"/>
                  </a:cubicBezTo>
                  <a:cubicBezTo>
                    <a:pt x="81" y="383"/>
                    <a:pt x="102" y="384"/>
                    <a:pt x="74" y="338"/>
                  </a:cubicBezTo>
                  <a:cubicBezTo>
                    <a:pt x="66" y="325"/>
                    <a:pt x="39" y="309"/>
                    <a:pt x="28" y="302"/>
                  </a:cubicBezTo>
                  <a:cubicBezTo>
                    <a:pt x="19" y="305"/>
                    <a:pt x="0" y="301"/>
                    <a:pt x="0" y="311"/>
                  </a:cubicBezTo>
                  <a:cubicBezTo>
                    <a:pt x="0" y="321"/>
                    <a:pt x="18" y="322"/>
                    <a:pt x="28" y="320"/>
                  </a:cubicBezTo>
                  <a:cubicBezTo>
                    <a:pt x="39" y="318"/>
                    <a:pt x="46" y="308"/>
                    <a:pt x="55" y="3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126"/>
          <p:cNvGrpSpPr>
            <a:grpSpLocks/>
          </p:cNvGrpSpPr>
          <p:nvPr/>
        </p:nvGrpSpPr>
        <p:grpSpPr bwMode="auto">
          <a:xfrm rot="395436">
            <a:off x="2538251" y="3906145"/>
            <a:ext cx="914400" cy="428625"/>
            <a:chOff x="475" y="1911"/>
            <a:chExt cx="779" cy="504"/>
          </a:xfrm>
          <a:solidFill>
            <a:schemeClr val="bg1">
              <a:lumMod val="85000"/>
            </a:schemeClr>
          </a:solidFill>
        </p:grpSpPr>
        <p:grpSp>
          <p:nvGrpSpPr>
            <p:cNvPr id="23" name="Group 118"/>
            <p:cNvGrpSpPr>
              <a:grpSpLocks/>
            </p:cNvGrpSpPr>
            <p:nvPr/>
          </p:nvGrpSpPr>
          <p:grpSpPr bwMode="auto">
            <a:xfrm rot="498159">
              <a:off x="502" y="2001"/>
              <a:ext cx="678" cy="414"/>
              <a:chOff x="464" y="2188"/>
              <a:chExt cx="822" cy="320"/>
            </a:xfrm>
            <a:grpFill/>
          </p:grpSpPr>
          <p:grpSp>
            <p:nvGrpSpPr>
              <p:cNvPr id="24" name="Group 119"/>
              <p:cNvGrpSpPr>
                <a:grpSpLocks/>
              </p:cNvGrpSpPr>
              <p:nvPr/>
            </p:nvGrpSpPr>
            <p:grpSpPr bwMode="auto">
              <a:xfrm>
                <a:off x="464" y="2188"/>
                <a:ext cx="634" cy="320"/>
                <a:chOff x="464" y="2188"/>
                <a:chExt cx="634" cy="320"/>
              </a:xfrm>
              <a:grpFill/>
            </p:grpSpPr>
            <p:grpSp>
              <p:nvGrpSpPr>
                <p:cNvPr id="25" name="Group 120"/>
                <p:cNvGrpSpPr>
                  <a:grpSpLocks/>
                </p:cNvGrpSpPr>
                <p:nvPr/>
              </p:nvGrpSpPr>
              <p:grpSpPr bwMode="auto">
                <a:xfrm>
                  <a:off x="464" y="2188"/>
                  <a:ext cx="634" cy="320"/>
                  <a:chOff x="464" y="2188"/>
                  <a:chExt cx="634" cy="320"/>
                </a:xfrm>
                <a:grpFill/>
              </p:grpSpPr>
              <p:grpSp>
                <p:nvGrpSpPr>
                  <p:cNvPr id="26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464" y="2188"/>
                    <a:ext cx="634" cy="320"/>
                    <a:chOff x="464" y="2188"/>
                    <a:chExt cx="634" cy="320"/>
                  </a:xfrm>
                  <a:grpFill/>
                </p:grpSpPr>
                <p:grpSp>
                  <p:nvGrpSpPr>
                    <p:cNvPr id="27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4" y="2188"/>
                      <a:ext cx="634" cy="320"/>
                      <a:chOff x="464" y="2188"/>
                      <a:chExt cx="634" cy="320"/>
                    </a:xfrm>
                    <a:grpFill/>
                  </p:grpSpPr>
                  <p:sp>
                    <p:nvSpPr>
                      <p:cNvPr id="312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rot="-1728260">
                        <a:off x="716" y="2188"/>
                        <a:ext cx="382" cy="214"/>
                      </a:xfrm>
                      <a:prstGeom prst="rtTriangle">
                        <a:avLst/>
                      </a:prstGeom>
                      <a:grp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13" name="AutoShape 124"/>
                      <p:cNvSpPr>
                        <a:spLocks noChangeArrowheads="1"/>
                      </p:cNvSpPr>
                      <p:nvPr/>
                    </p:nvSpPr>
                    <p:spPr bwMode="auto">
                      <a:xfrm rot="-1053047">
                        <a:off x="464" y="2216"/>
                        <a:ext cx="288" cy="26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14" name="AutoShape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613" y="2335"/>
                        <a:ext cx="96" cy="250"/>
                      </a:xfrm>
                      <a:prstGeom prst="flowChartDelay">
                        <a:avLst/>
                      </a:prstGeom>
                      <a:grp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10800000" vert="eaVert" wrap="none" anchor="ctr"/>
                      <a:lstStyle/>
                      <a:p>
                        <a:pPr>
                          <a:defRPr/>
                        </a:pPr>
                        <a:endParaRPr lang="en-US" sz="135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1" name="Oval 126"/>
                    <p:cNvSpPr>
                      <a:spLocks noChangeArrowheads="1"/>
                    </p:cNvSpPr>
                    <p:nvPr/>
                  </p:nvSpPr>
                  <p:spPr bwMode="auto">
                    <a:xfrm rot="-900000">
                      <a:off x="628" y="2396"/>
                      <a:ext cx="240" cy="96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35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309" name="Oval 127"/>
                  <p:cNvSpPr>
                    <a:spLocks noChangeArrowheads="1"/>
                  </p:cNvSpPr>
                  <p:nvPr/>
                </p:nvSpPr>
                <p:spPr bwMode="auto">
                  <a:xfrm rot="2598919">
                    <a:off x="469" y="2395"/>
                    <a:ext cx="142" cy="75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35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07" name="AutoShape 128"/>
                <p:cNvSpPr>
                  <a:spLocks noChangeArrowheads="1"/>
                </p:cNvSpPr>
                <p:nvPr/>
              </p:nvSpPr>
              <p:spPr bwMode="auto">
                <a:xfrm rot="1555744">
                  <a:off x="483" y="2214"/>
                  <a:ext cx="96" cy="140"/>
                </a:xfrm>
                <a:prstGeom prst="flowChartOnlineStorage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5" name="AutoShape 129"/>
              <p:cNvSpPr>
                <a:spLocks noChangeArrowheads="1"/>
              </p:cNvSpPr>
              <p:nvPr/>
            </p:nvSpPr>
            <p:spPr bwMode="auto">
              <a:xfrm>
                <a:off x="526" y="2208"/>
                <a:ext cx="760" cy="104"/>
              </a:xfrm>
              <a:custGeom>
                <a:avLst/>
                <a:gdLst>
                  <a:gd name="T0" fmla="*/ 23 w 21600"/>
                  <a:gd name="T1" fmla="*/ 0 h 21600"/>
                  <a:gd name="T2" fmla="*/ 13 w 21600"/>
                  <a:gd name="T3" fmla="*/ 1 h 21600"/>
                  <a:gd name="T4" fmla="*/ 3 w 21600"/>
                  <a:gd name="T5" fmla="*/ 0 h 21600"/>
                  <a:gd name="T6" fmla="*/ 1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1 w 21600"/>
                  <a:gd name="T13" fmla="*/ 4569 h 21600"/>
                  <a:gd name="T14" fmla="*/ 17109 w 21600"/>
                  <a:gd name="T15" fmla="*/ 170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3" name="Freeform 139"/>
            <p:cNvSpPr>
              <a:spLocks/>
            </p:cNvSpPr>
            <p:nvPr/>
          </p:nvSpPr>
          <p:spPr bwMode="auto">
            <a:xfrm>
              <a:off x="475" y="1911"/>
              <a:ext cx="779" cy="439"/>
            </a:xfrm>
            <a:custGeom>
              <a:avLst/>
              <a:gdLst/>
              <a:ahLst/>
              <a:cxnLst>
                <a:cxn ang="0">
                  <a:pos x="55" y="302"/>
                </a:cxn>
                <a:cxn ang="0">
                  <a:pos x="138" y="210"/>
                </a:cxn>
                <a:cxn ang="0">
                  <a:pos x="183" y="302"/>
                </a:cxn>
                <a:cxn ang="0">
                  <a:pos x="192" y="274"/>
                </a:cxn>
                <a:cxn ang="0">
                  <a:pos x="211" y="219"/>
                </a:cxn>
                <a:cxn ang="0">
                  <a:pos x="348" y="73"/>
                </a:cxn>
                <a:cxn ang="0">
                  <a:pos x="394" y="164"/>
                </a:cxn>
                <a:cxn ang="0">
                  <a:pos x="421" y="146"/>
                </a:cxn>
                <a:cxn ang="0">
                  <a:pos x="476" y="128"/>
                </a:cxn>
                <a:cxn ang="0">
                  <a:pos x="558" y="137"/>
                </a:cxn>
                <a:cxn ang="0">
                  <a:pos x="586" y="155"/>
                </a:cxn>
                <a:cxn ang="0">
                  <a:pos x="549" y="110"/>
                </a:cxn>
                <a:cxn ang="0">
                  <a:pos x="650" y="128"/>
                </a:cxn>
                <a:cxn ang="0">
                  <a:pos x="778" y="137"/>
                </a:cxn>
                <a:cxn ang="0">
                  <a:pos x="768" y="183"/>
                </a:cxn>
                <a:cxn ang="0">
                  <a:pos x="714" y="201"/>
                </a:cxn>
                <a:cxn ang="0">
                  <a:pos x="659" y="228"/>
                </a:cxn>
                <a:cxn ang="0">
                  <a:pos x="640" y="247"/>
                </a:cxn>
                <a:cxn ang="0">
                  <a:pos x="540" y="265"/>
                </a:cxn>
                <a:cxn ang="0">
                  <a:pos x="412" y="320"/>
                </a:cxn>
                <a:cxn ang="0">
                  <a:pos x="357" y="155"/>
                </a:cxn>
                <a:cxn ang="0">
                  <a:pos x="238" y="238"/>
                </a:cxn>
                <a:cxn ang="0">
                  <a:pos x="183" y="228"/>
                </a:cxn>
                <a:cxn ang="0">
                  <a:pos x="174" y="201"/>
                </a:cxn>
                <a:cxn ang="0">
                  <a:pos x="211" y="91"/>
                </a:cxn>
                <a:cxn ang="0">
                  <a:pos x="293" y="64"/>
                </a:cxn>
                <a:cxn ang="0">
                  <a:pos x="256" y="73"/>
                </a:cxn>
                <a:cxn ang="0">
                  <a:pos x="229" y="91"/>
                </a:cxn>
                <a:cxn ang="0">
                  <a:pos x="211" y="64"/>
                </a:cxn>
                <a:cxn ang="0">
                  <a:pos x="238" y="46"/>
                </a:cxn>
                <a:cxn ang="0">
                  <a:pos x="275" y="0"/>
                </a:cxn>
                <a:cxn ang="0">
                  <a:pos x="330" y="27"/>
                </a:cxn>
                <a:cxn ang="0">
                  <a:pos x="366" y="64"/>
                </a:cxn>
                <a:cxn ang="0">
                  <a:pos x="503" y="110"/>
                </a:cxn>
                <a:cxn ang="0">
                  <a:pos x="522" y="128"/>
                </a:cxn>
                <a:cxn ang="0">
                  <a:pos x="503" y="146"/>
                </a:cxn>
                <a:cxn ang="0">
                  <a:pos x="549" y="155"/>
                </a:cxn>
                <a:cxn ang="0">
                  <a:pos x="576" y="201"/>
                </a:cxn>
                <a:cxn ang="0">
                  <a:pos x="540" y="192"/>
                </a:cxn>
                <a:cxn ang="0">
                  <a:pos x="467" y="201"/>
                </a:cxn>
                <a:cxn ang="0">
                  <a:pos x="448" y="219"/>
                </a:cxn>
                <a:cxn ang="0">
                  <a:pos x="375" y="238"/>
                </a:cxn>
                <a:cxn ang="0">
                  <a:pos x="302" y="411"/>
                </a:cxn>
                <a:cxn ang="0">
                  <a:pos x="229" y="439"/>
                </a:cxn>
                <a:cxn ang="0">
                  <a:pos x="138" y="411"/>
                </a:cxn>
                <a:cxn ang="0">
                  <a:pos x="74" y="338"/>
                </a:cxn>
                <a:cxn ang="0">
                  <a:pos x="28" y="302"/>
                </a:cxn>
                <a:cxn ang="0">
                  <a:pos x="0" y="311"/>
                </a:cxn>
                <a:cxn ang="0">
                  <a:pos x="28" y="320"/>
                </a:cxn>
                <a:cxn ang="0">
                  <a:pos x="55" y="302"/>
                </a:cxn>
              </a:cxnLst>
              <a:rect l="0" t="0" r="r" b="b"/>
              <a:pathLst>
                <a:path w="779" h="439">
                  <a:moveTo>
                    <a:pt x="55" y="302"/>
                  </a:moveTo>
                  <a:cubicBezTo>
                    <a:pt x="69" y="258"/>
                    <a:pt x="100" y="234"/>
                    <a:pt x="138" y="210"/>
                  </a:cubicBezTo>
                  <a:cubicBezTo>
                    <a:pt x="211" y="228"/>
                    <a:pt x="150" y="201"/>
                    <a:pt x="183" y="302"/>
                  </a:cubicBezTo>
                  <a:cubicBezTo>
                    <a:pt x="186" y="311"/>
                    <a:pt x="189" y="283"/>
                    <a:pt x="192" y="274"/>
                  </a:cubicBezTo>
                  <a:cubicBezTo>
                    <a:pt x="198" y="256"/>
                    <a:pt x="203" y="237"/>
                    <a:pt x="211" y="219"/>
                  </a:cubicBezTo>
                  <a:cubicBezTo>
                    <a:pt x="238" y="154"/>
                    <a:pt x="286" y="103"/>
                    <a:pt x="348" y="73"/>
                  </a:cubicBezTo>
                  <a:cubicBezTo>
                    <a:pt x="433" y="94"/>
                    <a:pt x="332" y="57"/>
                    <a:pt x="394" y="164"/>
                  </a:cubicBezTo>
                  <a:cubicBezTo>
                    <a:pt x="399" y="173"/>
                    <a:pt x="411" y="150"/>
                    <a:pt x="421" y="146"/>
                  </a:cubicBezTo>
                  <a:cubicBezTo>
                    <a:pt x="439" y="138"/>
                    <a:pt x="476" y="128"/>
                    <a:pt x="476" y="128"/>
                  </a:cubicBezTo>
                  <a:cubicBezTo>
                    <a:pt x="503" y="131"/>
                    <a:pt x="531" y="130"/>
                    <a:pt x="558" y="137"/>
                  </a:cubicBezTo>
                  <a:cubicBezTo>
                    <a:pt x="569" y="140"/>
                    <a:pt x="576" y="160"/>
                    <a:pt x="586" y="155"/>
                  </a:cubicBezTo>
                  <a:cubicBezTo>
                    <a:pt x="619" y="139"/>
                    <a:pt x="531" y="110"/>
                    <a:pt x="549" y="110"/>
                  </a:cubicBezTo>
                  <a:cubicBezTo>
                    <a:pt x="583" y="110"/>
                    <a:pt x="616" y="124"/>
                    <a:pt x="650" y="128"/>
                  </a:cubicBezTo>
                  <a:cubicBezTo>
                    <a:pt x="692" y="133"/>
                    <a:pt x="735" y="134"/>
                    <a:pt x="778" y="137"/>
                  </a:cubicBezTo>
                  <a:cubicBezTo>
                    <a:pt x="775" y="152"/>
                    <a:pt x="779" y="172"/>
                    <a:pt x="768" y="183"/>
                  </a:cubicBezTo>
                  <a:cubicBezTo>
                    <a:pt x="755" y="196"/>
                    <a:pt x="714" y="201"/>
                    <a:pt x="714" y="201"/>
                  </a:cubicBezTo>
                  <a:cubicBezTo>
                    <a:pt x="667" y="245"/>
                    <a:pt x="730" y="192"/>
                    <a:pt x="659" y="228"/>
                  </a:cubicBezTo>
                  <a:cubicBezTo>
                    <a:pt x="651" y="232"/>
                    <a:pt x="648" y="244"/>
                    <a:pt x="640" y="247"/>
                  </a:cubicBezTo>
                  <a:cubicBezTo>
                    <a:pt x="608" y="259"/>
                    <a:pt x="573" y="258"/>
                    <a:pt x="540" y="265"/>
                  </a:cubicBezTo>
                  <a:cubicBezTo>
                    <a:pt x="520" y="349"/>
                    <a:pt x="512" y="329"/>
                    <a:pt x="412" y="320"/>
                  </a:cubicBezTo>
                  <a:cubicBezTo>
                    <a:pt x="361" y="252"/>
                    <a:pt x="366" y="256"/>
                    <a:pt x="357" y="155"/>
                  </a:cubicBezTo>
                  <a:cubicBezTo>
                    <a:pt x="313" y="178"/>
                    <a:pt x="272" y="202"/>
                    <a:pt x="238" y="238"/>
                  </a:cubicBezTo>
                  <a:cubicBezTo>
                    <a:pt x="220" y="235"/>
                    <a:pt x="199" y="237"/>
                    <a:pt x="183" y="228"/>
                  </a:cubicBezTo>
                  <a:cubicBezTo>
                    <a:pt x="175" y="223"/>
                    <a:pt x="174" y="210"/>
                    <a:pt x="174" y="201"/>
                  </a:cubicBezTo>
                  <a:cubicBezTo>
                    <a:pt x="174" y="176"/>
                    <a:pt x="178" y="107"/>
                    <a:pt x="211" y="91"/>
                  </a:cubicBezTo>
                  <a:cubicBezTo>
                    <a:pt x="237" y="78"/>
                    <a:pt x="266" y="73"/>
                    <a:pt x="293" y="64"/>
                  </a:cubicBezTo>
                  <a:cubicBezTo>
                    <a:pt x="305" y="60"/>
                    <a:pt x="268" y="70"/>
                    <a:pt x="256" y="73"/>
                  </a:cubicBezTo>
                  <a:cubicBezTo>
                    <a:pt x="247" y="79"/>
                    <a:pt x="240" y="93"/>
                    <a:pt x="229" y="91"/>
                  </a:cubicBezTo>
                  <a:cubicBezTo>
                    <a:pt x="218" y="89"/>
                    <a:pt x="209" y="75"/>
                    <a:pt x="211" y="64"/>
                  </a:cubicBezTo>
                  <a:cubicBezTo>
                    <a:pt x="213" y="53"/>
                    <a:pt x="230" y="53"/>
                    <a:pt x="238" y="46"/>
                  </a:cubicBezTo>
                  <a:cubicBezTo>
                    <a:pt x="254" y="33"/>
                    <a:pt x="264" y="16"/>
                    <a:pt x="275" y="0"/>
                  </a:cubicBezTo>
                  <a:cubicBezTo>
                    <a:pt x="292" y="6"/>
                    <a:pt x="318" y="12"/>
                    <a:pt x="330" y="27"/>
                  </a:cubicBezTo>
                  <a:cubicBezTo>
                    <a:pt x="366" y="72"/>
                    <a:pt x="306" y="44"/>
                    <a:pt x="366" y="64"/>
                  </a:cubicBezTo>
                  <a:cubicBezTo>
                    <a:pt x="388" y="131"/>
                    <a:pt x="445" y="89"/>
                    <a:pt x="503" y="110"/>
                  </a:cubicBezTo>
                  <a:cubicBezTo>
                    <a:pt x="509" y="116"/>
                    <a:pt x="522" y="119"/>
                    <a:pt x="522" y="128"/>
                  </a:cubicBezTo>
                  <a:cubicBezTo>
                    <a:pt x="522" y="137"/>
                    <a:pt x="497" y="140"/>
                    <a:pt x="503" y="146"/>
                  </a:cubicBezTo>
                  <a:cubicBezTo>
                    <a:pt x="514" y="157"/>
                    <a:pt x="534" y="152"/>
                    <a:pt x="549" y="155"/>
                  </a:cubicBezTo>
                  <a:cubicBezTo>
                    <a:pt x="551" y="157"/>
                    <a:pt x="589" y="192"/>
                    <a:pt x="576" y="201"/>
                  </a:cubicBezTo>
                  <a:cubicBezTo>
                    <a:pt x="566" y="208"/>
                    <a:pt x="552" y="195"/>
                    <a:pt x="540" y="192"/>
                  </a:cubicBezTo>
                  <a:cubicBezTo>
                    <a:pt x="516" y="195"/>
                    <a:pt x="491" y="194"/>
                    <a:pt x="467" y="201"/>
                  </a:cubicBezTo>
                  <a:cubicBezTo>
                    <a:pt x="459" y="203"/>
                    <a:pt x="456" y="215"/>
                    <a:pt x="448" y="219"/>
                  </a:cubicBezTo>
                  <a:cubicBezTo>
                    <a:pt x="435" y="227"/>
                    <a:pt x="383" y="236"/>
                    <a:pt x="375" y="238"/>
                  </a:cubicBezTo>
                  <a:cubicBezTo>
                    <a:pt x="303" y="286"/>
                    <a:pt x="344" y="358"/>
                    <a:pt x="302" y="411"/>
                  </a:cubicBezTo>
                  <a:cubicBezTo>
                    <a:pt x="283" y="435"/>
                    <a:pt x="256" y="434"/>
                    <a:pt x="229" y="439"/>
                  </a:cubicBezTo>
                  <a:cubicBezTo>
                    <a:pt x="189" y="419"/>
                    <a:pt x="180" y="397"/>
                    <a:pt x="138" y="411"/>
                  </a:cubicBezTo>
                  <a:cubicBezTo>
                    <a:pt x="81" y="383"/>
                    <a:pt x="102" y="384"/>
                    <a:pt x="74" y="338"/>
                  </a:cubicBezTo>
                  <a:cubicBezTo>
                    <a:pt x="66" y="325"/>
                    <a:pt x="39" y="309"/>
                    <a:pt x="28" y="302"/>
                  </a:cubicBezTo>
                  <a:cubicBezTo>
                    <a:pt x="19" y="305"/>
                    <a:pt x="0" y="301"/>
                    <a:pt x="0" y="311"/>
                  </a:cubicBezTo>
                  <a:cubicBezTo>
                    <a:pt x="0" y="321"/>
                    <a:pt x="18" y="322"/>
                    <a:pt x="28" y="320"/>
                  </a:cubicBezTo>
                  <a:cubicBezTo>
                    <a:pt x="39" y="318"/>
                    <a:pt x="46" y="308"/>
                    <a:pt x="55" y="3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302"/>
          <p:cNvGrpSpPr>
            <a:grpSpLocks/>
          </p:cNvGrpSpPr>
          <p:nvPr/>
        </p:nvGrpSpPr>
        <p:grpSpPr bwMode="auto">
          <a:xfrm rot="3125401">
            <a:off x="9491316" y="2850083"/>
            <a:ext cx="738853" cy="2703161"/>
            <a:chOff x="4368" y="894"/>
            <a:chExt cx="240" cy="1266"/>
          </a:xfrm>
        </p:grpSpPr>
        <p:sp>
          <p:nvSpPr>
            <p:cNvPr id="316" name="AutoShape 303"/>
            <p:cNvSpPr>
              <a:spLocks noChangeArrowheads="1"/>
            </p:cNvSpPr>
            <p:nvPr/>
          </p:nvSpPr>
          <p:spPr bwMode="auto">
            <a:xfrm>
              <a:off x="4368" y="1296"/>
              <a:ext cx="240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DD8CA">
                    <a:alpha val="89999"/>
                  </a:srgbClr>
                </a:gs>
                <a:gs pos="50000">
                  <a:schemeClr val="bg1"/>
                </a:gs>
                <a:gs pos="100000">
                  <a:srgbClr val="CDD8CA">
                    <a:alpha val="8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17" name="AutoShape 304"/>
            <p:cNvSpPr>
              <a:spLocks noChangeArrowheads="1"/>
            </p:cNvSpPr>
            <p:nvPr/>
          </p:nvSpPr>
          <p:spPr bwMode="auto">
            <a:xfrm rot="16200000">
              <a:off x="4263" y="999"/>
              <a:ext cx="450" cy="240"/>
            </a:xfrm>
            <a:prstGeom prst="flowChartDelay">
              <a:avLst/>
            </a:prstGeom>
            <a:gradFill rotWithShape="1">
              <a:gsLst>
                <a:gs pos="0">
                  <a:srgbClr val="CDD8CA">
                    <a:alpha val="89999"/>
                  </a:srgbClr>
                </a:gs>
                <a:gs pos="50000">
                  <a:schemeClr val="bg1"/>
                </a:gs>
                <a:gs pos="100000">
                  <a:srgbClr val="CDD8CA">
                    <a:alpha val="89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302"/>
          <p:cNvGrpSpPr>
            <a:grpSpLocks/>
          </p:cNvGrpSpPr>
          <p:nvPr/>
        </p:nvGrpSpPr>
        <p:grpSpPr bwMode="auto">
          <a:xfrm rot="3109316">
            <a:off x="9427013" y="2920975"/>
            <a:ext cx="651038" cy="2762821"/>
            <a:chOff x="4368" y="1008"/>
            <a:chExt cx="240" cy="1152"/>
          </a:xfrm>
        </p:grpSpPr>
        <p:sp>
          <p:nvSpPr>
            <p:cNvPr id="319" name="AutoShape 303"/>
            <p:cNvSpPr>
              <a:spLocks noChangeArrowheads="1"/>
            </p:cNvSpPr>
            <p:nvPr/>
          </p:nvSpPr>
          <p:spPr bwMode="auto">
            <a:xfrm>
              <a:off x="4368" y="1296"/>
              <a:ext cx="240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2F0EF">
                    <a:alpha val="63000"/>
                  </a:srgbClr>
                </a:gs>
                <a:gs pos="50000">
                  <a:schemeClr val="bg1"/>
                </a:gs>
                <a:gs pos="100000">
                  <a:srgbClr val="B2F0EF">
                    <a:alpha val="63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20" name="AutoShape 304"/>
            <p:cNvSpPr>
              <a:spLocks noChangeArrowheads="1"/>
            </p:cNvSpPr>
            <p:nvPr/>
          </p:nvSpPr>
          <p:spPr bwMode="auto">
            <a:xfrm rot="-5400000">
              <a:off x="4320" y="1056"/>
              <a:ext cx="336" cy="240"/>
            </a:xfrm>
            <a:prstGeom prst="flowChartDelay">
              <a:avLst/>
            </a:prstGeom>
            <a:gradFill rotWithShape="1">
              <a:gsLst>
                <a:gs pos="0">
                  <a:srgbClr val="B2F0EF">
                    <a:alpha val="63000"/>
                  </a:srgbClr>
                </a:gs>
                <a:gs pos="50000">
                  <a:schemeClr val="bg1"/>
                </a:gs>
                <a:gs pos="100000">
                  <a:srgbClr val="B2F0EF">
                    <a:alpha val="6300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321" name="Freeform 83"/>
          <p:cNvSpPr>
            <a:spLocks/>
          </p:cNvSpPr>
          <p:nvPr/>
        </p:nvSpPr>
        <p:spPr bwMode="auto">
          <a:xfrm>
            <a:off x="7466069" y="4443414"/>
            <a:ext cx="3200400" cy="228600"/>
          </a:xfrm>
          <a:custGeom>
            <a:avLst/>
            <a:gdLst>
              <a:gd name="T0" fmla="*/ 0 w 588"/>
              <a:gd name="T1" fmla="*/ 0 h 83"/>
              <a:gd name="T2" fmla="*/ 29625470 w 588"/>
              <a:gd name="T3" fmla="*/ 107884500 h 83"/>
              <a:gd name="T4" fmla="*/ 118496436 w 588"/>
              <a:gd name="T5" fmla="*/ 175315077 h 83"/>
              <a:gd name="T6" fmla="*/ 266623774 w 588"/>
              <a:gd name="T7" fmla="*/ 283199606 h 83"/>
              <a:gd name="T8" fmla="*/ 414745712 w 588"/>
              <a:gd name="T9" fmla="*/ 364114795 h 83"/>
              <a:gd name="T10" fmla="*/ 681369401 w 588"/>
              <a:gd name="T11" fmla="*/ 458514626 h 83"/>
              <a:gd name="T12" fmla="*/ 918367802 w 588"/>
              <a:gd name="T13" fmla="*/ 525941617 h 83"/>
              <a:gd name="T14" fmla="*/ 1273862426 w 588"/>
              <a:gd name="T15" fmla="*/ 579883852 h 83"/>
              <a:gd name="T16" fmla="*/ 1599731930 w 588"/>
              <a:gd name="T17" fmla="*/ 660799042 h 83"/>
              <a:gd name="T18" fmla="*/ 1984852013 w 588"/>
              <a:gd name="T19" fmla="*/ 714741278 h 83"/>
              <a:gd name="T20" fmla="*/ 2147483647 w 588"/>
              <a:gd name="T21" fmla="*/ 782171826 h 83"/>
              <a:gd name="T22" fmla="*/ 2147483647 w 588"/>
              <a:gd name="T23" fmla="*/ 836114062 h 83"/>
              <a:gd name="T24" fmla="*/ 2147483647 w 588"/>
              <a:gd name="T25" fmla="*/ 876571657 h 83"/>
              <a:gd name="T26" fmla="*/ 2147483647 w 588"/>
              <a:gd name="T27" fmla="*/ 930513892 h 83"/>
              <a:gd name="T28" fmla="*/ 2147483647 w 588"/>
              <a:gd name="T29" fmla="*/ 970971716 h 83"/>
              <a:gd name="T30" fmla="*/ 2147483647 w 588"/>
              <a:gd name="T31" fmla="*/ 984456357 h 83"/>
              <a:gd name="T32" fmla="*/ 2147483647 w 588"/>
              <a:gd name="T33" fmla="*/ 1011429311 h 83"/>
              <a:gd name="T34" fmla="*/ 2147483647 w 588"/>
              <a:gd name="T35" fmla="*/ 1024913952 h 83"/>
              <a:gd name="T36" fmla="*/ 2147483647 w 588"/>
              <a:gd name="T37" fmla="*/ 1038398593 h 83"/>
              <a:gd name="T38" fmla="*/ 2147483647 w 588"/>
              <a:gd name="T39" fmla="*/ 1038398593 h 83"/>
              <a:gd name="T40" fmla="*/ 2147483647 w 588"/>
              <a:gd name="T41" fmla="*/ 1024913952 h 83"/>
              <a:gd name="T42" fmla="*/ 2147483647 w 588"/>
              <a:gd name="T43" fmla="*/ 997940998 h 83"/>
              <a:gd name="T44" fmla="*/ 2147483647 w 588"/>
              <a:gd name="T45" fmla="*/ 984456357 h 83"/>
              <a:gd name="T46" fmla="*/ 2147483647 w 588"/>
              <a:gd name="T47" fmla="*/ 957486846 h 83"/>
              <a:gd name="T48" fmla="*/ 2147483647 w 588"/>
              <a:gd name="T49" fmla="*/ 890056297 h 83"/>
              <a:gd name="T50" fmla="*/ 2147483647 w 588"/>
              <a:gd name="T51" fmla="*/ 863087016 h 83"/>
              <a:gd name="T52" fmla="*/ 2147483647 w 588"/>
              <a:gd name="T53" fmla="*/ 809141108 h 83"/>
              <a:gd name="T54" fmla="*/ 2147483647 w 588"/>
              <a:gd name="T55" fmla="*/ 755198872 h 83"/>
              <a:gd name="T56" fmla="*/ 2147483647 w 588"/>
              <a:gd name="T57" fmla="*/ 687771996 h 83"/>
              <a:gd name="T58" fmla="*/ 2147483647 w 588"/>
              <a:gd name="T59" fmla="*/ 620341447 h 83"/>
              <a:gd name="T60" fmla="*/ 2147483647 w 588"/>
              <a:gd name="T61" fmla="*/ 552914571 h 83"/>
              <a:gd name="T62" fmla="*/ 2147483647 w 588"/>
              <a:gd name="T63" fmla="*/ 498972335 h 83"/>
              <a:gd name="T64" fmla="*/ 2147483647 w 588"/>
              <a:gd name="T65" fmla="*/ 418057031 h 83"/>
              <a:gd name="T66" fmla="*/ 2147483647 w 588"/>
              <a:gd name="T67" fmla="*/ 323657201 h 83"/>
              <a:gd name="T68" fmla="*/ 2147483647 w 588"/>
              <a:gd name="T69" fmla="*/ 229257313 h 83"/>
              <a:gd name="T70" fmla="*/ 2147483647 w 588"/>
              <a:gd name="T71" fmla="*/ 161826764 h 83"/>
              <a:gd name="T72" fmla="*/ 2147483647 w 588"/>
              <a:gd name="T73" fmla="*/ 53942250 h 83"/>
              <a:gd name="T74" fmla="*/ 2147483647 w 588"/>
              <a:gd name="T75" fmla="*/ 0 h 8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88"/>
              <a:gd name="T115" fmla="*/ 0 h 83"/>
              <a:gd name="T116" fmla="*/ 588 w 588"/>
              <a:gd name="T117" fmla="*/ 83 h 8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88" h="83">
                <a:moveTo>
                  <a:pt x="0" y="0"/>
                </a:moveTo>
                <a:lnTo>
                  <a:pt x="1" y="8"/>
                </a:lnTo>
                <a:lnTo>
                  <a:pt x="4" y="15"/>
                </a:lnTo>
                <a:lnTo>
                  <a:pt x="9" y="23"/>
                </a:lnTo>
                <a:lnTo>
                  <a:pt x="16" y="29"/>
                </a:lnTo>
                <a:lnTo>
                  <a:pt x="25" y="36"/>
                </a:lnTo>
                <a:lnTo>
                  <a:pt x="35" y="42"/>
                </a:lnTo>
                <a:lnTo>
                  <a:pt x="47" y="47"/>
                </a:lnTo>
                <a:lnTo>
                  <a:pt x="60" y="53"/>
                </a:lnTo>
                <a:lnTo>
                  <a:pt x="74" y="57"/>
                </a:lnTo>
                <a:lnTo>
                  <a:pt x="90" y="62"/>
                </a:lnTo>
                <a:lnTo>
                  <a:pt x="107" y="66"/>
                </a:lnTo>
                <a:lnTo>
                  <a:pt x="124" y="69"/>
                </a:lnTo>
                <a:lnTo>
                  <a:pt x="162" y="75"/>
                </a:lnTo>
                <a:lnTo>
                  <a:pt x="182" y="78"/>
                </a:lnTo>
                <a:lnTo>
                  <a:pt x="203" y="79"/>
                </a:lnTo>
                <a:lnTo>
                  <a:pt x="224" y="81"/>
                </a:lnTo>
                <a:lnTo>
                  <a:pt x="245" y="82"/>
                </a:lnTo>
                <a:lnTo>
                  <a:pt x="267" y="83"/>
                </a:lnTo>
                <a:lnTo>
                  <a:pt x="332" y="83"/>
                </a:lnTo>
                <a:lnTo>
                  <a:pt x="353" y="82"/>
                </a:lnTo>
                <a:lnTo>
                  <a:pt x="374" y="80"/>
                </a:lnTo>
                <a:lnTo>
                  <a:pt x="395" y="79"/>
                </a:lnTo>
                <a:lnTo>
                  <a:pt x="416" y="77"/>
                </a:lnTo>
                <a:lnTo>
                  <a:pt x="454" y="71"/>
                </a:lnTo>
                <a:lnTo>
                  <a:pt x="472" y="68"/>
                </a:lnTo>
                <a:lnTo>
                  <a:pt x="490" y="64"/>
                </a:lnTo>
                <a:lnTo>
                  <a:pt x="506" y="60"/>
                </a:lnTo>
                <a:lnTo>
                  <a:pt x="521" y="55"/>
                </a:lnTo>
                <a:lnTo>
                  <a:pt x="535" y="50"/>
                </a:lnTo>
                <a:lnTo>
                  <a:pt x="547" y="45"/>
                </a:lnTo>
                <a:lnTo>
                  <a:pt x="558" y="39"/>
                </a:lnTo>
                <a:lnTo>
                  <a:pt x="568" y="33"/>
                </a:lnTo>
                <a:lnTo>
                  <a:pt x="576" y="26"/>
                </a:lnTo>
                <a:lnTo>
                  <a:pt x="582" y="19"/>
                </a:lnTo>
                <a:lnTo>
                  <a:pt x="586" y="12"/>
                </a:lnTo>
                <a:lnTo>
                  <a:pt x="588" y="4"/>
                </a:lnTo>
                <a:lnTo>
                  <a:pt x="58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" name="Group 302"/>
          <p:cNvGrpSpPr>
            <a:grpSpLocks/>
          </p:cNvGrpSpPr>
          <p:nvPr/>
        </p:nvGrpSpPr>
        <p:grpSpPr bwMode="auto">
          <a:xfrm rot="10800000">
            <a:off x="9429751" y="1700214"/>
            <a:ext cx="560916" cy="2225675"/>
            <a:chOff x="4368" y="1008"/>
            <a:chExt cx="240" cy="1152"/>
          </a:xfrm>
        </p:grpSpPr>
        <p:sp>
          <p:nvSpPr>
            <p:cNvPr id="323" name="AutoShape 303"/>
            <p:cNvSpPr>
              <a:spLocks noChangeArrowheads="1"/>
            </p:cNvSpPr>
            <p:nvPr/>
          </p:nvSpPr>
          <p:spPr bwMode="auto">
            <a:xfrm>
              <a:off x="4368" y="1296"/>
              <a:ext cx="240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2F0EF">
                    <a:alpha val="63000"/>
                  </a:srgbClr>
                </a:gs>
                <a:gs pos="50000">
                  <a:schemeClr val="bg1"/>
                </a:gs>
                <a:gs pos="100000">
                  <a:srgbClr val="B2F0EF">
                    <a:alpha val="63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24" name="AutoShape 304"/>
            <p:cNvSpPr>
              <a:spLocks noChangeArrowheads="1"/>
            </p:cNvSpPr>
            <p:nvPr/>
          </p:nvSpPr>
          <p:spPr bwMode="auto">
            <a:xfrm rot="-5400000">
              <a:off x="4320" y="1056"/>
              <a:ext cx="336" cy="240"/>
            </a:xfrm>
            <a:prstGeom prst="flowChartDelay">
              <a:avLst/>
            </a:prstGeom>
            <a:gradFill rotWithShape="1">
              <a:gsLst>
                <a:gs pos="0">
                  <a:srgbClr val="B2F0EF">
                    <a:alpha val="63000"/>
                  </a:srgbClr>
                </a:gs>
                <a:gs pos="50000">
                  <a:schemeClr val="bg1"/>
                </a:gs>
                <a:gs pos="100000">
                  <a:srgbClr val="B2F0EF">
                    <a:alpha val="6300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146"/>
          <p:cNvGrpSpPr>
            <a:grpSpLocks/>
          </p:cNvGrpSpPr>
          <p:nvPr/>
        </p:nvGrpSpPr>
        <p:grpSpPr bwMode="auto">
          <a:xfrm>
            <a:off x="4434517" y="2542358"/>
            <a:ext cx="4796367" cy="3178225"/>
            <a:chOff x="1698" y="947"/>
            <a:chExt cx="3021" cy="2669"/>
          </a:xfrm>
        </p:grpSpPr>
        <p:grpSp>
          <p:nvGrpSpPr>
            <p:cNvPr id="7207" name="Group 176"/>
            <p:cNvGrpSpPr>
              <a:grpSpLocks/>
            </p:cNvGrpSpPr>
            <p:nvPr/>
          </p:nvGrpSpPr>
          <p:grpSpPr bwMode="auto">
            <a:xfrm>
              <a:off x="1698" y="947"/>
              <a:ext cx="1755" cy="2669"/>
              <a:chOff x="2561228" y="1513191"/>
              <a:chExt cx="2785960" cy="4236987"/>
            </a:xfrm>
          </p:grpSpPr>
          <p:sp>
            <p:nvSpPr>
              <p:cNvPr id="329" name="Rectangle 76"/>
              <p:cNvSpPr>
                <a:spLocks noChangeArrowheads="1"/>
              </p:cNvSpPr>
              <p:nvPr/>
            </p:nvSpPr>
            <p:spPr bwMode="auto">
              <a:xfrm rot="-1924432">
                <a:off x="2561228" y="2240818"/>
                <a:ext cx="914044" cy="15661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211" name="AutoShape 68"/>
              <p:cNvGrpSpPr>
                <a:grpSpLocks/>
              </p:cNvGrpSpPr>
              <p:nvPr/>
            </p:nvGrpSpPr>
            <p:grpSpPr bwMode="auto">
              <a:xfrm>
                <a:off x="2718126" y="1839253"/>
                <a:ext cx="719328" cy="768096"/>
                <a:chOff x="2852928" y="1828800"/>
                <a:chExt cx="719328" cy="768096"/>
              </a:xfrm>
            </p:grpSpPr>
            <p:pic>
              <p:nvPicPr>
                <p:cNvPr id="7214" name="AutoShape 68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77068">
                  <a:off x="2852928" y="1828800"/>
                  <a:ext cx="719328" cy="7680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4" name="Text Box 73"/>
                <p:cNvSpPr txBox="1">
                  <a:spLocks noChangeArrowheads="1"/>
                </p:cNvSpPr>
                <p:nvPr/>
              </p:nvSpPr>
              <p:spPr bwMode="auto">
                <a:xfrm rot="3780000">
                  <a:off x="2928714" y="2164793"/>
                  <a:ext cx="474067" cy="279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31" name="Rectangle 95"/>
              <p:cNvSpPr>
                <a:spLocks noChangeArrowheads="1"/>
              </p:cNvSpPr>
              <p:nvPr/>
            </p:nvSpPr>
            <p:spPr bwMode="auto">
              <a:xfrm rot="2835766">
                <a:off x="3147010" y="3550000"/>
                <a:ext cx="4236987" cy="16336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Bent Arrow 32"/>
              <p:cNvSpPr>
                <a:spLocks noChangeArrowheads="1"/>
              </p:cNvSpPr>
              <p:nvPr/>
            </p:nvSpPr>
            <p:spPr bwMode="auto">
              <a:xfrm rot="4128492">
                <a:off x="3491160" y="1630333"/>
                <a:ext cx="713269" cy="856029"/>
              </a:xfrm>
              <a:custGeom>
                <a:avLst/>
                <a:gdLst>
                  <a:gd name="T0" fmla="*/ 676275 w 676656"/>
                  <a:gd name="T1" fmla="*/ 0 h 813816"/>
                  <a:gd name="T2" fmla="*/ 676275 w 676656"/>
                  <a:gd name="T3" fmla="*/ 189434 h 813816"/>
                  <a:gd name="T4" fmla="*/ 84534 w 676656"/>
                  <a:gd name="T5" fmla="*/ 814387 h 813816"/>
                  <a:gd name="T6" fmla="*/ 676275 w 676656"/>
                  <a:gd name="T7" fmla="*/ 94717 h 813816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0 w 676656"/>
                  <a:gd name="T13" fmla="*/ 0 h 813816"/>
                  <a:gd name="T14" fmla="*/ 676656 w 676656"/>
                  <a:gd name="T15" fmla="*/ 813816 h 8138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6656" h="813816">
                    <a:moveTo>
                      <a:pt x="0" y="813816"/>
                    </a:moveTo>
                    <a:lnTo>
                      <a:pt x="0" y="357234"/>
                    </a:lnTo>
                    <a:cubicBezTo>
                      <a:pt x="0" y="165500"/>
                      <a:pt x="155431" y="10069"/>
                      <a:pt x="347165" y="10069"/>
                    </a:cubicBezTo>
                    <a:cubicBezTo>
                      <a:pt x="347165" y="10069"/>
                      <a:pt x="347165" y="10069"/>
                      <a:pt x="347165" y="10069"/>
                    </a:cubicBezTo>
                    <a:lnTo>
                      <a:pt x="676656" y="10069"/>
                    </a:lnTo>
                    <a:lnTo>
                      <a:pt x="676656" y="0"/>
                    </a:lnTo>
                    <a:lnTo>
                      <a:pt x="676656" y="94651"/>
                    </a:lnTo>
                    <a:lnTo>
                      <a:pt x="676656" y="189301"/>
                    </a:lnTo>
                    <a:lnTo>
                      <a:pt x="676656" y="179233"/>
                    </a:lnTo>
                    <a:lnTo>
                      <a:pt x="347165" y="179233"/>
                    </a:lnTo>
                    <a:lnTo>
                      <a:pt x="347164" y="179233"/>
                    </a:lnTo>
                    <a:cubicBezTo>
                      <a:pt x="248857" y="179233"/>
                      <a:pt x="169164" y="258926"/>
                      <a:pt x="169164" y="357233"/>
                    </a:cubicBezTo>
                    <a:lnTo>
                      <a:pt x="169164" y="813816"/>
                    </a:lnTo>
                    <a:close/>
                  </a:path>
                </a:pathLst>
              </a:cu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7" name="AutoShape 106"/>
            <p:cNvSpPr>
              <a:spLocks noChangeArrowheads="1"/>
            </p:cNvSpPr>
            <p:nvPr/>
          </p:nvSpPr>
          <p:spPr bwMode="auto">
            <a:xfrm rot="35678188">
              <a:off x="4067" y="3206"/>
              <a:ext cx="212" cy="188"/>
            </a:xfrm>
            <a:custGeom>
              <a:avLst/>
              <a:gdLst>
                <a:gd name="G0" fmla="+- 21035 0 0"/>
                <a:gd name="G1" fmla="+- 344 0 0"/>
                <a:gd name="G2" fmla="+- 12158 0 344"/>
                <a:gd name="G3" fmla="+- G2 0 344"/>
                <a:gd name="G4" fmla="*/ G3 32768 32059"/>
                <a:gd name="G5" fmla="*/ G4 1 2"/>
                <a:gd name="G6" fmla="+- 21600 0 21035"/>
                <a:gd name="G7" fmla="*/ G6 344 6079"/>
                <a:gd name="G8" fmla="+- G7 21035 0"/>
                <a:gd name="T0" fmla="*/ 21035 w 21600"/>
                <a:gd name="T1" fmla="*/ 0 h 21600"/>
                <a:gd name="T2" fmla="*/ 21035 w 21600"/>
                <a:gd name="T3" fmla="*/ 12158 h 21600"/>
                <a:gd name="T4" fmla="*/ 5862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21035" y="0"/>
                  </a:lnTo>
                  <a:lnTo>
                    <a:pt x="21035" y="344"/>
                  </a:lnTo>
                  <a:lnTo>
                    <a:pt x="12427" y="344"/>
                  </a:lnTo>
                  <a:cubicBezTo>
                    <a:pt x="5564" y="344"/>
                    <a:pt x="0" y="5633"/>
                    <a:pt x="0" y="12158"/>
                  </a:cubicBezTo>
                  <a:lnTo>
                    <a:pt x="0" y="21600"/>
                  </a:lnTo>
                  <a:lnTo>
                    <a:pt x="11724" y="21600"/>
                  </a:lnTo>
                  <a:lnTo>
                    <a:pt x="11724" y="12158"/>
                  </a:lnTo>
                  <a:cubicBezTo>
                    <a:pt x="11724" y="11968"/>
                    <a:pt x="12039" y="11814"/>
                    <a:pt x="12427" y="11814"/>
                  </a:cubicBezTo>
                  <a:lnTo>
                    <a:pt x="21035" y="11814"/>
                  </a:lnTo>
                  <a:lnTo>
                    <a:pt x="21035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28" name="AutoShape 109"/>
            <p:cNvSpPr>
              <a:spLocks noChangeArrowheads="1"/>
            </p:cNvSpPr>
            <p:nvPr/>
          </p:nvSpPr>
          <p:spPr bwMode="auto">
            <a:xfrm rot="3160236">
              <a:off x="4382" y="2882"/>
              <a:ext cx="128" cy="547"/>
            </a:xfrm>
            <a:prstGeom prst="can">
              <a:avLst>
                <a:gd name="adj" fmla="val 5586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335" name="Line 151"/>
          <p:cNvSpPr>
            <a:spLocks noChangeShapeType="1"/>
          </p:cNvSpPr>
          <p:nvPr/>
        </p:nvSpPr>
        <p:spPr bwMode="auto">
          <a:xfrm flipV="1">
            <a:off x="3409951" y="3586163"/>
            <a:ext cx="457200" cy="17145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36" name="Line 152"/>
          <p:cNvSpPr>
            <a:spLocks noChangeShapeType="1"/>
          </p:cNvSpPr>
          <p:nvPr/>
        </p:nvSpPr>
        <p:spPr bwMode="auto">
          <a:xfrm flipV="1">
            <a:off x="4108451" y="3357563"/>
            <a:ext cx="457200" cy="17145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37" name="Line 153"/>
          <p:cNvSpPr>
            <a:spLocks noChangeShapeType="1"/>
          </p:cNvSpPr>
          <p:nvPr/>
        </p:nvSpPr>
        <p:spPr bwMode="auto">
          <a:xfrm>
            <a:off x="6203951" y="3100389"/>
            <a:ext cx="254000" cy="3143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38" name="Line 154"/>
          <p:cNvSpPr>
            <a:spLocks noChangeShapeType="1"/>
          </p:cNvSpPr>
          <p:nvPr/>
        </p:nvSpPr>
        <p:spPr bwMode="auto">
          <a:xfrm>
            <a:off x="6572251" y="3506789"/>
            <a:ext cx="254000" cy="3143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39" name="Line 155"/>
          <p:cNvSpPr>
            <a:spLocks noChangeShapeType="1"/>
          </p:cNvSpPr>
          <p:nvPr/>
        </p:nvSpPr>
        <p:spPr bwMode="auto">
          <a:xfrm>
            <a:off x="6923618" y="3903663"/>
            <a:ext cx="296333" cy="31115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40" name="Line 156"/>
          <p:cNvSpPr>
            <a:spLocks noChangeShapeType="1"/>
          </p:cNvSpPr>
          <p:nvPr/>
        </p:nvSpPr>
        <p:spPr bwMode="auto">
          <a:xfrm>
            <a:off x="7298267" y="4300539"/>
            <a:ext cx="254000" cy="3143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41" name="Line 157"/>
          <p:cNvSpPr>
            <a:spLocks noChangeShapeType="1"/>
          </p:cNvSpPr>
          <p:nvPr/>
        </p:nvSpPr>
        <p:spPr bwMode="auto">
          <a:xfrm>
            <a:off x="7628467" y="4672014"/>
            <a:ext cx="254000" cy="3143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42" name="Line 158"/>
          <p:cNvSpPr>
            <a:spLocks noChangeShapeType="1"/>
          </p:cNvSpPr>
          <p:nvPr/>
        </p:nvSpPr>
        <p:spPr bwMode="auto">
          <a:xfrm>
            <a:off x="8007351" y="5100639"/>
            <a:ext cx="279400" cy="3143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43" name="Line 160"/>
          <p:cNvSpPr>
            <a:spLocks noChangeShapeType="1"/>
          </p:cNvSpPr>
          <p:nvPr/>
        </p:nvSpPr>
        <p:spPr bwMode="auto">
          <a:xfrm flipV="1">
            <a:off x="8540751" y="5160964"/>
            <a:ext cx="355600" cy="200025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226" name="Group 230"/>
          <p:cNvGrpSpPr>
            <a:grpSpLocks/>
          </p:cNvGrpSpPr>
          <p:nvPr/>
        </p:nvGrpSpPr>
        <p:grpSpPr bwMode="auto">
          <a:xfrm>
            <a:off x="8911167" y="2711450"/>
            <a:ext cx="2133600" cy="592138"/>
            <a:chOff x="4267200" y="5867400"/>
            <a:chExt cx="2133600" cy="788233"/>
          </a:xfrm>
        </p:grpSpPr>
        <p:sp>
          <p:nvSpPr>
            <p:cNvPr id="345" name="Oval Callout 344"/>
            <p:cNvSpPr>
              <a:spLocks noChangeArrowheads="1"/>
            </p:cNvSpPr>
            <p:nvPr/>
          </p:nvSpPr>
          <p:spPr bwMode="auto">
            <a:xfrm rot="10800000">
              <a:off x="4267200" y="5867400"/>
              <a:ext cx="2133600" cy="762874"/>
            </a:xfrm>
            <a:prstGeom prst="wedgeEllipseCallout">
              <a:avLst>
                <a:gd name="adj1" fmla="val -40301"/>
                <a:gd name="adj2" fmla="val 123208"/>
              </a:avLst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7206" name="TextBox 229"/>
            <p:cNvSpPr txBox="1">
              <a:spLocks noChangeArrowheads="1"/>
            </p:cNvSpPr>
            <p:nvPr/>
          </p:nvSpPr>
          <p:spPr bwMode="auto">
            <a:xfrm>
              <a:off x="4664075" y="5978525"/>
              <a:ext cx="16764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700" b="1">
                  <a:solidFill>
                    <a:srgbClr val="000000"/>
                  </a:solidFill>
                  <a:cs typeface="Times New Roman" pitchFamily="18" charset="0"/>
                </a:rPr>
                <a:t>Nước</a:t>
              </a:r>
            </a:p>
          </p:txBody>
        </p:sp>
      </p:grpSp>
      <p:grpSp>
        <p:nvGrpSpPr>
          <p:cNvPr id="227" name="Group 167"/>
          <p:cNvGrpSpPr>
            <a:grpSpLocks/>
          </p:cNvGrpSpPr>
          <p:nvPr/>
        </p:nvGrpSpPr>
        <p:grpSpPr bwMode="auto">
          <a:xfrm>
            <a:off x="1885951" y="2900363"/>
            <a:ext cx="1837267" cy="857250"/>
            <a:chOff x="240" y="1248"/>
            <a:chExt cx="836" cy="720"/>
          </a:xfrm>
        </p:grpSpPr>
        <p:sp>
          <p:nvSpPr>
            <p:cNvPr id="348" name="Text Box 165"/>
            <p:cNvSpPr txBox="1">
              <a:spLocks noChangeArrowheads="1"/>
            </p:cNvSpPr>
            <p:nvPr/>
          </p:nvSpPr>
          <p:spPr bwMode="auto">
            <a:xfrm>
              <a:off x="240" y="1248"/>
              <a:ext cx="8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>
                  <a:solidFill>
                    <a:srgbClr val="000000"/>
                  </a:solidFill>
                </a:rPr>
                <a:t>Zn +HCl</a:t>
              </a:r>
              <a:r>
                <a:rPr lang="en-US" sz="135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49" name="Line 166"/>
            <p:cNvSpPr>
              <a:spLocks noChangeShapeType="1"/>
            </p:cNvSpPr>
            <p:nvPr/>
          </p:nvSpPr>
          <p:spPr bwMode="auto">
            <a:xfrm>
              <a:off x="576" y="1440"/>
              <a:ext cx="4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280000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4.375E-6 0.3328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8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81 L 0.03386 -0.0858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-38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3125 L 0.04167 -0.0997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00" y="-342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0.00024 L 0.01927 -0.0796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2187 -0.0108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00" y="-55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3 0.07338 L 6.25E-7 2.22222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00" y="-368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7" y="-7180269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11200" y="12192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a.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Nguyên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liệu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:</a:t>
            </a:r>
          </a:p>
          <a:p>
            <a:pPr algn="just" eaLnBrk="1" hangingPunct="1">
              <a:buFontTx/>
              <a:buAutoNum type="alphaLcPeriod"/>
            </a:pPr>
            <a:endParaRPr lang="en-US" altLang="en-US" sz="2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812800" y="1828800"/>
            <a:ext cx="985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Dung </a:t>
            </a:r>
            <a:r>
              <a:rPr lang="en-US" altLang="en-US" sz="2400" b="1" dirty="0" err="1">
                <a:solidFill>
                  <a:schemeClr val="bg1"/>
                </a:solidFill>
                <a:cs typeface="Times New Roman" pitchFamily="18" charset="0"/>
              </a:rPr>
              <a:t>dịch</a:t>
            </a: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cs typeface="Times New Roman" pitchFamily="18" charset="0"/>
              </a:rPr>
              <a:t>HCl</a:t>
            </a: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, H</a:t>
            </a:r>
            <a:r>
              <a:rPr lang="en-US" altLang="en-US" sz="2400" b="1" baseline="-25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bg1"/>
                </a:solidFill>
                <a:cs typeface="Times New Roman" pitchFamily="18" charset="0"/>
              </a:rPr>
              <a:t>4</a:t>
            </a: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schemeClr val="bg1"/>
                </a:solidFill>
                <a:cs typeface="Times New Roman" pitchFamily="18" charset="0"/>
              </a:rPr>
              <a:t>loãng</a:t>
            </a:r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</a:rPr>
              <a:t>), Fe, Zn, Al….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11200" y="24384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b.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Phương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hóa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:</a:t>
            </a:r>
          </a:p>
          <a:p>
            <a:pPr algn="just" eaLnBrk="1" hangingPunct="1">
              <a:buFontTx/>
              <a:buAutoNum type="alphaLcPeriod"/>
            </a:pPr>
            <a:endParaRPr lang="en-US" altLang="en-US" sz="2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914400" y="3048000"/>
            <a:ext cx="7596717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Zn + 2HCl   →  ZnCl</a:t>
            </a:r>
            <a:r>
              <a:rPr lang="en-US" altLang="en-US" sz="2800" b="1" baseline="-25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 + H</a:t>
            </a:r>
            <a:r>
              <a:rPr lang="en-US" altLang="en-US" sz="2800" b="1" baseline="-25000" dirty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Fe + 2HCl   →  FeCl</a:t>
            </a:r>
            <a:r>
              <a:rPr lang="en-US" altLang="en-US" sz="2800" b="1" baseline="-25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cs typeface="Arial" charset="0"/>
              </a:rPr>
              <a:t>  +  H</a:t>
            </a:r>
            <a:r>
              <a:rPr lang="en-US" altLang="en-US" sz="2800" b="1" baseline="-25000" dirty="0">
                <a:solidFill>
                  <a:schemeClr val="bg1"/>
                </a:solidFill>
                <a:cs typeface="Arial" charset="0"/>
              </a:rPr>
              <a:t>2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1200" y="4114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c. Phương pháp thu khí </a:t>
            </a: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Hidrogen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711201" y="4953000"/>
            <a:ext cx="10401300" cy="11699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Bằng cách đẩy không khí (úp ngược bình thu)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Bằng cách đẩy nước.</a:t>
            </a:r>
            <a:endParaRPr lang="en-US" altLang="en-US" sz="28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225" name="Title 1"/>
          <p:cNvSpPr>
            <a:spLocks noGrp="1"/>
          </p:cNvSpPr>
          <p:nvPr>
            <p:ph idx="1"/>
          </p:nvPr>
        </p:nvSpPr>
        <p:spPr>
          <a:xfrm>
            <a:off x="609600" y="609600"/>
            <a:ext cx="77724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ĐIỀU CHẾ </a:t>
            </a:r>
            <a:r>
              <a:rPr lang="en-US" alt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endParaRPr lang="en-US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7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8" y="-7180269"/>
            <a:ext cx="14076363" cy="2060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25600" y="1086888"/>
            <a:ext cx="995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Zn     +   2HCl                ZnCl</a:t>
            </a:r>
            <a:r>
              <a:rPr lang="en-US" sz="3200" b="1" baseline="-25000" dirty="0">
                <a:solidFill>
                  <a:schemeClr val="bg1"/>
                </a:solidFill>
              </a:rPr>
              <a:t>2     </a:t>
            </a:r>
            <a:r>
              <a:rPr lang="en-US" sz="3200" b="1" dirty="0">
                <a:solidFill>
                  <a:schemeClr val="bg1"/>
                </a:solidFill>
              </a:rPr>
              <a:t>+  H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  <a:r>
              <a:rPr lang="en-US" sz="3200" b="1" dirty="0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625600" y="186690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Zn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352800" y="1828800"/>
            <a:ext cx="254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2HCl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913554" y="1849806"/>
            <a:ext cx="914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Cl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625600" y="1849805"/>
            <a:ext cx="914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Zn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9403861" y="2027238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5029200" y="2171700"/>
            <a:ext cx="1320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225800" y="1862139"/>
            <a:ext cx="1320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    </a:t>
            </a:r>
            <a:r>
              <a:rPr lang="en-US" sz="3200" b="1" dirty="0">
                <a:solidFill>
                  <a:srgbClr val="00B0F0"/>
                </a:solidFill>
              </a:rPr>
              <a:t>H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8153400" y="190500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+</a:t>
            </a:r>
            <a:endParaRPr lang="en-US" sz="3200" b="1" baseline="-25000">
              <a:solidFill>
                <a:schemeClr val="bg1"/>
              </a:solidFill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7326436" y="2027238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3456354" y="1862139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Zn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4409831" y="1376607"/>
            <a:ext cx="1320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2645508" y="1952749"/>
            <a:ext cx="91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" name="Rectangle 3"/>
          <p:cNvSpPr/>
          <p:nvPr/>
        </p:nvSpPr>
        <p:spPr>
          <a:xfrm>
            <a:off x="433060" y="290119"/>
            <a:ext cx="439489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alt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 ỨNG THẾ.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060" y="2967335"/>
            <a:ext cx="11020386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2Al + 3H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Al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 3H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Fe  +  H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FeSO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+  H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24046" y="5205046"/>
            <a:ext cx="482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00954" y="5791200"/>
            <a:ext cx="73855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086 L 0.14792 -0.00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45 -1.4450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7" dur="2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9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/>
      <p:bldP spid="35845" grpId="1"/>
      <p:bldP spid="35845" grpId="2"/>
      <p:bldP spid="35846" grpId="0"/>
      <p:bldP spid="35847" grpId="0"/>
      <p:bldP spid="35847" grpId="1"/>
      <p:bldP spid="35848" grpId="0"/>
      <p:bldP spid="35849" grpId="0"/>
      <p:bldP spid="35850" grpId="0" animBg="1"/>
      <p:bldP spid="35851" grpId="0"/>
      <p:bldP spid="35851" grpId="1"/>
      <p:bldP spid="35853" grpId="0"/>
      <p:bldP spid="35854" grpId="0"/>
      <p:bldP spid="35855" grpId="0"/>
      <p:bldP spid="35855" grpId="1"/>
      <p:bldP spid="35857" grpId="0" animBg="1"/>
      <p:bldP spid="3585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92" y="-7126937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3016"/>
          <a:stretch>
            <a:fillRect/>
          </a:stretch>
        </p:blipFill>
        <p:spPr bwMode="auto">
          <a:xfrm>
            <a:off x="2250832" y="1156340"/>
            <a:ext cx="7526214" cy="561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1692" y="23446"/>
            <a:ext cx="11020481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-183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(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182" y="-7180272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739345" y="2766123"/>
            <a:ext cx="4278923" cy="2323878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Tx/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Iron </a:t>
            </a: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(III</a:t>
            </a:r>
            <a:r>
              <a:rPr lang="en-US" sz="4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oxide.</a:t>
            </a:r>
            <a:endParaRPr lang="en-US" sz="4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(II</a:t>
            </a:r>
            <a:r>
              <a:rPr lang="en-US" sz="4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oxide</a:t>
            </a:r>
            <a:endParaRPr lang="en-US" sz="4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(II</a:t>
            </a:r>
            <a:r>
              <a:rPr lang="en-US" sz="4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oxide</a:t>
            </a:r>
            <a:endParaRPr lang="en-US" sz="4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40000" y="190500"/>
            <a:ext cx="6604000" cy="5318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2(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1- tr.109SGK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69631" y="1046503"/>
            <a:ext cx="4982307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PTHH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hidrogen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60585" y="4380622"/>
            <a:ext cx="1005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VNI-Centur" pitchFamily="2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189785" y="1231168"/>
            <a:ext cx="4321907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74998" y="2516290"/>
            <a:ext cx="5532500" cy="754052"/>
            <a:chOff x="5574998" y="2670179"/>
            <a:chExt cx="5532500" cy="754052"/>
          </a:xfrm>
        </p:grpSpPr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5574998" y="2839456"/>
              <a:ext cx="5532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3H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+ Fe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2Fe +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3H</a:t>
              </a:r>
              <a:r>
                <a:rPr lang="en-US" sz="2800" b="1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959969" y="2670179"/>
              <a:ext cx="449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t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54006" y="3382128"/>
            <a:ext cx="4811926" cy="707886"/>
            <a:chOff x="5554006" y="3382128"/>
            <a:chExt cx="4811926" cy="707886"/>
          </a:xfrm>
        </p:grpSpPr>
        <p:sp>
          <p:nvSpPr>
            <p:cNvPr id="3" name="Rectangle 2"/>
            <p:cNvSpPr/>
            <p:nvPr/>
          </p:nvSpPr>
          <p:spPr>
            <a:xfrm>
              <a:off x="5554006" y="3566794"/>
              <a:ext cx="48119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H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+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HgO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Hg + 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H</a:t>
              </a:r>
              <a:r>
                <a:rPr lang="en-US" sz="2800" b="1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53754" y="3382128"/>
              <a:ext cx="574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80338" y="4302369"/>
            <a:ext cx="4559261" cy="745561"/>
            <a:chOff x="5680338" y="4302369"/>
            <a:chExt cx="4559261" cy="745561"/>
          </a:xfrm>
        </p:grpSpPr>
        <p:sp>
          <p:nvSpPr>
            <p:cNvPr id="5" name="Rectangle 4"/>
            <p:cNvSpPr/>
            <p:nvPr/>
          </p:nvSpPr>
          <p:spPr>
            <a:xfrm>
              <a:off x="5680338" y="4524710"/>
              <a:ext cx="45592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H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+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PbO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Pb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+ H</a:t>
              </a:r>
              <a:r>
                <a:rPr 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4661" y="4302369"/>
              <a:ext cx="44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800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97" y="-7180269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22531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5/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117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877064"/>
              </p:ext>
            </p:extLst>
          </p:nvPr>
        </p:nvGraphicFramePr>
        <p:xfrm>
          <a:off x="562708" y="1026942"/>
          <a:ext cx="10539046" cy="559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6437"/>
                <a:gridCol w="6352609"/>
              </a:tblGrid>
              <a:tr h="5596596">
                <a:tc>
                  <a:txBody>
                    <a:bodyPr/>
                    <a:lstStyle/>
                    <a:p>
                      <a:r>
                        <a:rPr lang="pt-BR" sz="2400" b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Tóm tắt</a:t>
                      </a:r>
                      <a:r>
                        <a:rPr lang="pt-BR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pt-BR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</a:t>
                      </a:r>
                      <a:r>
                        <a:rPr lang="pt-BR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</a:t>
                      </a:r>
                      <a:r>
                        <a:rPr lang="pt-BR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= 22,4g</a:t>
                      </a:r>
                    </a:p>
                    <a:p>
                      <a:r>
                        <a:rPr lang="pt-BR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</a:t>
                      </a:r>
                      <a:r>
                        <a:rPr lang="pt-BR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H2SO4</a:t>
                      </a:r>
                      <a:r>
                        <a:rPr lang="pt-BR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=24,5g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pt-BR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a/ Chất nào dư? m</a:t>
                      </a:r>
                      <a:r>
                        <a:rPr lang="pt-BR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chất dư </a:t>
                      </a:r>
                      <a:r>
                        <a:rPr lang="pt-BR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=? (g)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c/  V</a:t>
                      </a:r>
                      <a:r>
                        <a:rPr lang="en-US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H2(</a:t>
                      </a:r>
                      <a:r>
                        <a:rPr lang="en-US" sz="2400" b="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đktc</a:t>
                      </a:r>
                      <a:r>
                        <a:rPr lang="en-US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= ? (l)</a:t>
                      </a:r>
                    </a:p>
                    <a:p>
                      <a:endParaRPr lang="en-US" sz="24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mol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phản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ứng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hết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mol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a/       Fe  +    H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FeSO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+    H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pt-BR" sz="24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 +       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FeSO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+  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 PT:1mol        1mol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 đề:0,4mol     0,25mol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Tỉ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lệ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n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n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H2SO4</a:t>
                      </a:r>
                      <a:r>
                        <a:rPr lang="pt-BR" sz="2400" b="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0.4/1 &gt; 0,25/1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400" b="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2400" b="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dư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= 0,4 -0,25 =  0,15 (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mol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dư   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= n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.M</a:t>
                      </a:r>
                      <a:r>
                        <a:rPr lang="pt-BR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=  0,15  .  56  =  8,4(g)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b/          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  +       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FeSO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+  H</a:t>
                      </a:r>
                      <a:r>
                        <a:rPr lang="en-US" sz="2400" b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 PT:              1mol                       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1mol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                            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0,25mol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0,25mol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   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en-US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H2(</a:t>
                      </a:r>
                      <a:r>
                        <a:rPr lang="en-US" sz="2400" b="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đktc</a:t>
                      </a:r>
                      <a:r>
                        <a:rPr lang="en-US" sz="2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0,25 x 22,4 =5,6 (l)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2" y="1440108"/>
            <a:ext cx="2969223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07015" y="5908651"/>
            <a:ext cx="430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646" y="4700954"/>
            <a:ext cx="55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682152" y="3481754"/>
            <a:ext cx="46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99382" y="3845169"/>
            <a:ext cx="23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373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312" y="-7161183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820615" y="498139"/>
            <a:ext cx="9800493" cy="52871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84115" y="1094978"/>
            <a:ext cx="890953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u="sng" dirty="0">
                <a:solidFill>
                  <a:srgbClr val="FFC000"/>
                </a:solidFill>
              </a:rPr>
              <a:t>DẶN DÒ</a:t>
            </a:r>
          </a:p>
          <a:p>
            <a:pPr marL="742950" lvl="0" indent="-742950" algn="just">
              <a:buFontTx/>
              <a:buAutoNum type="arabicPeriod"/>
            </a:pPr>
            <a:r>
              <a:rPr lang="en-US" sz="4000" b="1" dirty="0" err="1">
                <a:solidFill>
                  <a:prstClr val="black"/>
                </a:solidFill>
              </a:rPr>
              <a:t>Về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nhà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tập</a:t>
            </a:r>
            <a:r>
              <a:rPr lang="en-US" sz="4000" b="1" dirty="0" smtClean="0">
                <a:solidFill>
                  <a:prstClr val="black"/>
                </a:solidFill>
              </a:rPr>
              <a:t> 4,5/tr109, 1,2,3/tr117 </a:t>
            </a:r>
            <a:r>
              <a:rPr lang="en-US" sz="4000" b="1" dirty="0" err="1" smtClean="0">
                <a:solidFill>
                  <a:prstClr val="black"/>
                </a:solidFill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luyện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tập</a:t>
            </a:r>
            <a:r>
              <a:rPr lang="en-US" sz="4000" b="1" dirty="0" smtClean="0">
                <a:solidFill>
                  <a:prstClr val="black"/>
                </a:solidFill>
              </a:rPr>
              <a:t> 6 </a:t>
            </a:r>
            <a:r>
              <a:rPr lang="en-US" sz="4000" b="1" dirty="0" err="1" smtClean="0">
                <a:solidFill>
                  <a:prstClr val="black"/>
                </a:solidFill>
              </a:rPr>
              <a:t>sách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giáo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khoa</a:t>
            </a:r>
            <a:r>
              <a:rPr lang="en-US" sz="4000" b="1" dirty="0" smtClean="0">
                <a:solidFill>
                  <a:prstClr val="black"/>
                </a:solidFill>
              </a:rPr>
              <a:t>.</a:t>
            </a:r>
          </a:p>
          <a:p>
            <a:pPr marL="742950" lvl="0" indent="-742950" algn="just">
              <a:buFontTx/>
              <a:buAutoNum type="arabicPeriod"/>
            </a:pPr>
            <a:r>
              <a:rPr lang="en-US" sz="4000" b="1" dirty="0" err="1" smtClean="0">
                <a:solidFill>
                  <a:prstClr val="black"/>
                </a:solidFill>
              </a:rPr>
              <a:t>Kiểm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tra</a:t>
            </a:r>
            <a:r>
              <a:rPr lang="en-US" sz="4000" b="1" dirty="0" smtClean="0">
                <a:solidFill>
                  <a:prstClr val="black"/>
                </a:solidFill>
              </a:rPr>
              <a:t> 15 </a:t>
            </a:r>
            <a:r>
              <a:rPr lang="en-US" sz="4000" b="1" dirty="0" err="1" smtClean="0">
                <a:solidFill>
                  <a:prstClr val="black"/>
                </a:solidFill>
              </a:rPr>
              <a:t>phút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trên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nhóm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endParaRPr lang="en-US" sz="4000" b="1" dirty="0">
              <a:solidFill>
                <a:prstClr val="black"/>
              </a:solidFill>
            </a:endParaRPr>
          </a:p>
          <a:p>
            <a:pPr marL="742950" lvl="0" indent="-742950" algn="just">
              <a:buFontTx/>
              <a:buAutoNum type="arabicPeriod"/>
            </a:pPr>
            <a:r>
              <a:rPr lang="en-US" sz="4000" b="1" dirty="0" err="1">
                <a:solidFill>
                  <a:prstClr val="black"/>
                </a:solidFill>
              </a:rPr>
              <a:t>Đọc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và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chuẩn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bị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36: </a:t>
            </a:r>
            <a:r>
              <a:rPr lang="en-US" sz="4000" b="1" dirty="0" err="1" smtClean="0">
                <a:solidFill>
                  <a:prstClr val="black"/>
                </a:solidFill>
              </a:rPr>
              <a:t>Nước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93" y="-7126938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2708" y="444787"/>
            <a:ext cx="11324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Al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2708" y="1228094"/>
            <a:ext cx="2730776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Oxide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62305" y="1876846"/>
            <a:ext cx="5482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</a:rPr>
              <a:t>B</a:t>
            </a:r>
            <a:r>
              <a:rPr lang="vi-VN" altLang="en-US" sz="2800">
                <a:solidFill>
                  <a:srgbClr val="FF0000"/>
                </a:solidFill>
              </a:rPr>
              <a:t>a</a:t>
            </a:r>
            <a:r>
              <a:rPr lang="en-US" altLang="en-US" sz="2800">
                <a:solidFill>
                  <a:srgbClr val="FF0000"/>
                </a:solidFill>
              </a:rPr>
              <a:t>sic oxide </a:t>
            </a:r>
            <a:r>
              <a:rPr lang="en-US" sz="2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bazơ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7904" y="-11034"/>
            <a:ext cx="18288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. Oxide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9320" y="1793118"/>
            <a:ext cx="4923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>
                <a:solidFill>
                  <a:srgbClr val="FF0000"/>
                </a:solidFill>
              </a:rPr>
              <a:t>a</a:t>
            </a:r>
            <a:r>
              <a:rPr lang="en-US" altLang="en-US" sz="2800">
                <a:solidFill>
                  <a:srgbClr val="FF0000"/>
                </a:solidFill>
              </a:rPr>
              <a:t>c</a:t>
            </a:r>
            <a:r>
              <a:rPr lang="vi-VN" altLang="en-US" sz="2800">
                <a:solidFill>
                  <a:srgbClr val="FF0000"/>
                </a:solidFill>
              </a:rPr>
              <a:t>i</a:t>
            </a:r>
            <a:r>
              <a:rPr lang="en-US" altLang="en-US" sz="2800">
                <a:solidFill>
                  <a:srgbClr val="FF0000"/>
                </a:solidFill>
              </a:rPr>
              <a:t>dic oxide </a:t>
            </a:r>
            <a:r>
              <a:rPr lang="pt-BR" sz="2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 </a:t>
            </a:r>
            <a:r>
              <a:rPr lang="pt-BR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oxide 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 phi và tương ứng với </a:t>
            </a:r>
            <a:r>
              <a:rPr lang="pt-BR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acid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033860"/>
              </p:ext>
            </p:extLst>
          </p:nvPr>
        </p:nvGraphicFramePr>
        <p:xfrm>
          <a:off x="3172644" y="4026527"/>
          <a:ext cx="5446028" cy="4267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44602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oxide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oxide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98101" y="2641532"/>
            <a:ext cx="52132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 dụ</a:t>
            </a: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 K</a:t>
            </a:r>
            <a:r>
              <a:rPr kumimoji="0" lang="pt-BR" sz="280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O: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tương</a:t>
            </a:r>
            <a:r>
              <a:rPr kumimoji="0" lang="en-US" sz="2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kumimoji="0" lang="en-US" sz="2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KOH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CaO: tương</a:t>
            </a:r>
            <a:r>
              <a:rPr kumimoji="0" lang="pt-BR" sz="2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ứng Ca(OH)</a:t>
            </a:r>
            <a:r>
              <a:rPr kumimoji="0" lang="pt-BR" sz="280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Fe</a:t>
            </a:r>
            <a:r>
              <a:rPr kumimoji="0" lang="pt-BR" sz="280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:tương</a:t>
            </a:r>
            <a:r>
              <a:rPr kumimoji="0" lang="pt-BR" sz="2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ứng Fe(OH)</a:t>
            </a:r>
            <a:r>
              <a:rPr kumimoji="0" lang="pt-BR" sz="280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kumimoji="0" lang="pt-BR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467" y="2614061"/>
            <a:ext cx="5346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 dụ</a:t>
            </a:r>
            <a:r>
              <a:rPr lang="pt-B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tương ứng H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P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pt-B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 ứng H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pt-BR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pt-BR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CO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229136"/>
              </p:ext>
            </p:extLst>
          </p:nvPr>
        </p:nvGraphicFramePr>
        <p:xfrm>
          <a:off x="6483650" y="5240215"/>
          <a:ext cx="5110473" cy="17579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110473"/>
              </a:tblGrid>
              <a:tr h="1757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</a:t>
                      </a:r>
                      <a:r>
                        <a:rPr lang="en-US" altLang="en-US" sz="280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vi-VN" altLang="en-US" sz="280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altLang="en-US" sz="2800" smtClean="0">
                          <a:solidFill>
                            <a:srgbClr val="FF0000"/>
                          </a:solidFill>
                        </a:rPr>
                        <a:t>sic oxide </a:t>
                      </a:r>
                      <a:r>
                        <a:rPr lang="pt-BR" sz="28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pt-BR" sz="2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(kèm </a:t>
                      </a: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 hoá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pt-BR" sz="2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pt-BR" sz="28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oxide</a:t>
                      </a:r>
                      <a:endParaRPr lang="pt-BR" sz="28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pt-BR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pt-BR" sz="28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pt-BR" sz="280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 Iron </a:t>
                      </a:r>
                      <a:r>
                        <a:rPr lang="pt-BR" sz="28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(III</a:t>
                      </a:r>
                      <a:r>
                        <a:rPr lang="pt-BR" sz="28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ox</a:t>
                      </a: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ide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kumimoji="0" lang="pt-BR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pt-BR" sz="28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pt-BR" sz="280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 Aluminium 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oxide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629400" y="4495800"/>
            <a:ext cx="370274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 KL có nhiều hoá trị</a:t>
            </a:r>
            <a:endParaRPr kumimoji="0" lang="pt-B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94729"/>
              </p:ext>
            </p:extLst>
          </p:nvPr>
        </p:nvGraphicFramePr>
        <p:xfrm>
          <a:off x="681211" y="5251938"/>
          <a:ext cx="5577024" cy="1706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577024"/>
              </a:tblGrid>
              <a:tr h="1648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8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</a:t>
                      </a:r>
                      <a:r>
                        <a:rPr lang="vi-VN" altLang="en-US" sz="280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altLang="en-US" sz="280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vi-VN" altLang="en-US" sz="280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altLang="en-US" sz="2800" smtClean="0">
                          <a:solidFill>
                            <a:srgbClr val="FF0000"/>
                          </a:solidFill>
                        </a:rPr>
                        <a:t>dic oxide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=tên</a:t>
                      </a:r>
                      <a:r>
                        <a:rPr lang="pt-BR" sz="28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PK(tiền </a:t>
                      </a: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 chỉ số ngtử PK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)+oxide(</a:t>
                      </a:r>
                      <a:r>
                        <a:rPr lang="pt-BR" sz="24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 </a:t>
                      </a: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 chỉ số </a:t>
                      </a:r>
                      <a:r>
                        <a:rPr lang="pt-BR" sz="24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ngtử</a:t>
                      </a:r>
                      <a:r>
                        <a:rPr lang="pt-BR" sz="2400" b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24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oxiygen</a:t>
                      </a:r>
                      <a:r>
                        <a:rPr lang="pt-BR" sz="28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pt-BR" sz="2800" b="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Vd: 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pt-BR" sz="28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pt-BR" sz="28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pt-BR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pt-BR" sz="28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pt-BR" sz="280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phosphorus </a:t>
                      </a:r>
                      <a:r>
                        <a:rPr lang="pt-BR" sz="28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penta </a:t>
                      </a:r>
                      <a:r>
                        <a:rPr lang="pt-BR" sz="28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oxide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49585" y="4557062"/>
            <a:ext cx="3747895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 PK có nhiều hoá tri:</a:t>
            </a:r>
            <a:endParaRPr kumimoji="0" lang="pt-B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99145" y="1483315"/>
            <a:ext cx="2921979" cy="4458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1" idx="3"/>
          </p:cNvCxnSpPr>
          <p:nvPr/>
        </p:nvCxnSpPr>
        <p:spPr>
          <a:xfrm>
            <a:off x="7103484" y="1489704"/>
            <a:ext cx="2602522" cy="4458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3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 animBg="1"/>
      <p:bldP spid="42" grpId="0"/>
      <p:bldP spid="2" grpId="0" animBg="1"/>
      <p:bldP spid="29" grpId="0"/>
      <p:bldP spid="7" grpId="0"/>
      <p:bldP spid="8" grpId="0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92" y="-7126937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3115" y="325288"/>
            <a:ext cx="5420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PTN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14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5375" y="1116338"/>
            <a:ext cx="5282215" cy="1331318"/>
            <a:chOff x="865375" y="1116338"/>
            <a:chExt cx="5282215" cy="1331318"/>
          </a:xfrm>
        </p:grpSpPr>
        <p:sp>
          <p:nvSpPr>
            <p:cNvPr id="9" name="Rectangle 8"/>
            <p:cNvSpPr/>
            <p:nvPr/>
          </p:nvSpPr>
          <p:spPr>
            <a:xfrm>
              <a:off x="865375" y="1265475"/>
              <a:ext cx="52822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KMnO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4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 K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MnO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4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+ MnO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+ 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endParaRPr lang="en-US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78568" y="1116338"/>
              <a:ext cx="562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t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47435" y="1924436"/>
              <a:ext cx="31422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KClO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3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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KCl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+ O</a:t>
              </a:r>
              <a:r>
                <a:rPr lang="en-US" sz="2800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endParaRPr lang="en-US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92919" y="1693603"/>
              <a:ext cx="584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t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/>
          <p:cNvSpPr/>
          <p:nvPr/>
        </p:nvSpPr>
        <p:spPr>
          <a:xfrm>
            <a:off x="6482862" y="1441938"/>
            <a:ext cx="328246" cy="879231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04892" y="1578003"/>
            <a:ext cx="33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hủy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024674"/>
              </p:ext>
            </p:extLst>
          </p:nvPr>
        </p:nvGraphicFramePr>
        <p:xfrm>
          <a:off x="865374" y="3838005"/>
          <a:ext cx="10341888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8359"/>
                <a:gridCol w="2866943"/>
                <a:gridCol w="2936586"/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hủy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CaCO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CaO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+ CO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4Al + 3O</a:t>
                      </a:r>
                      <a:r>
                        <a:rPr lang="en-US" sz="280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 2Al</a:t>
                      </a:r>
                      <a:r>
                        <a:rPr lang="en-US" sz="280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O</a:t>
                      </a:r>
                      <a:r>
                        <a:rPr lang="en-US" sz="280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66092" y="3051702"/>
            <a:ext cx="8487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8569" y="4724400"/>
            <a:ext cx="39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59921" y="5732585"/>
            <a:ext cx="39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30000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3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="" xmlns:a16="http://schemas.microsoft.com/office/drawing/2014/main" id="{FEEDC8E0-80CA-4534-A77C-BD1BBE24A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3" y="0"/>
            <a:ext cx="1220372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6417" y="1370477"/>
            <a:ext cx="91557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5</a:t>
            </a:r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NƯỚC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HIDRO </a:t>
            </a:r>
            <a:endParaRPr lang="en-US" alt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31,33: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ĐIỀU CHẾ </a:t>
            </a:r>
            <a:r>
              <a:rPr lang="en-US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HIDROGEN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6342" y="4141841"/>
            <a:ext cx="8100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KHHH: H                                              NTK: 1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CTHH: H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PTH: 2  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="" xmlns:a16="http://schemas.microsoft.com/office/drawing/2014/main" id="{EE03263A-7691-4855-85E5-2D71A769B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927651" y="-6988629"/>
            <a:ext cx="14073808" cy="20606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D22438-F22C-44CD-8420-50767D51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3" y="709618"/>
            <a:ext cx="3962400" cy="52101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E177947E-1F4D-4E6B-A362-5D1086E2E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147801"/>
            <a:ext cx="1676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en-US" altLang="en-US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="" xmlns:a16="http://schemas.microsoft.com/office/drawing/2014/main" id="{4AD2D75C-4B2B-4D11-88E5-1D29E1250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3" y="677779"/>
            <a:ext cx="5616740" cy="3810000"/>
          </a:xfrm>
          <a:prstGeom prst="cloudCallout">
            <a:avLst>
              <a:gd name="adj1" fmla="val -64306"/>
              <a:gd name="adj2" fmla="val 9062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đựng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</a:rPr>
              <a:t>khí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 smtClean="0">
                <a:latin typeface="Times New Roman" panose="02020603050405020304" pitchFamily="18" charset="0"/>
              </a:rPr>
              <a:t>hidrogen </a:t>
            </a: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xét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7">
            <a:extLst>
              <a:ext uri="{FF2B5EF4-FFF2-40B4-BE49-F238E27FC236}">
                <a16:creationId xmlns="" xmlns:a16="http://schemas.microsoft.com/office/drawing/2014/main" id="{20C99923-59C6-4784-89A9-AD95914A86F5}"/>
              </a:ext>
            </a:extLst>
          </p:cNvPr>
          <p:cNvSpPr txBox="1"/>
          <p:nvPr/>
        </p:nvSpPr>
        <p:spPr>
          <a:xfrm>
            <a:off x="1075066" y="94745"/>
            <a:ext cx="3014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zh-CN" alt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345" y="-6606721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LF">
            <a:extLst>
              <a:ext uri="{FF2B5EF4-FFF2-40B4-BE49-F238E27FC236}">
                <a16:creationId xmlns="" xmlns:a16="http://schemas.microsoft.com/office/drawing/2014/main" id="{13870CFC-B333-4FE5-B781-404A091B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3200400"/>
            <a:ext cx="299243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A74E712-35B4-46A0-8F64-A26DE0EB3EC6}"/>
              </a:ext>
            </a:extLst>
          </p:cNvPr>
          <p:cNvGrpSpPr>
            <a:grpSpLocks/>
          </p:cNvGrpSpPr>
          <p:nvPr/>
        </p:nvGrpSpPr>
        <p:grpSpPr bwMode="auto">
          <a:xfrm>
            <a:off x="2337180" y="1733550"/>
            <a:ext cx="1281113" cy="2609850"/>
            <a:chOff x="2007" y="924"/>
            <a:chExt cx="624" cy="1308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9E0C4AF8-4AA0-486A-A16A-C4482993D6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" y="924"/>
              <a:ext cx="624" cy="912"/>
              <a:chOff x="2115" y="384"/>
              <a:chExt cx="624" cy="912"/>
            </a:xfrm>
          </p:grpSpPr>
          <p:sp>
            <p:nvSpPr>
              <p:cNvPr id="7" name="Oval 5">
                <a:extLst>
                  <a:ext uri="{FF2B5EF4-FFF2-40B4-BE49-F238E27FC236}">
                    <a16:creationId xmlns="" xmlns:a16="http://schemas.microsoft.com/office/drawing/2014/main" id="{0ACA3042-16CC-43E0-A4B9-33558A90D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2115" y="384"/>
                <a:ext cx="624" cy="91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rgbClr val="F8F452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AutoShape 6">
                <a:extLst>
                  <a:ext uri="{FF2B5EF4-FFF2-40B4-BE49-F238E27FC236}">
                    <a16:creationId xmlns="" xmlns:a16="http://schemas.microsoft.com/office/drawing/2014/main" id="{982725D8-D0FB-4F22-8846-B75B32744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2167" y="636"/>
                <a:ext cx="104" cy="355"/>
              </a:xfrm>
              <a:prstGeom prst="moon">
                <a:avLst>
                  <a:gd name="adj" fmla="val 5000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="" xmlns:a16="http://schemas.microsoft.com/office/drawing/2014/main" id="{96D1936B-9BD6-43A6-903A-E1C20D759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2318" y="987"/>
                <a:ext cx="52" cy="101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111CBAFE-7569-4ECD-9463-E1ACEF306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1813"/>
              <a:ext cx="114" cy="419"/>
            </a:xfrm>
            <a:custGeom>
              <a:avLst/>
              <a:gdLst>
                <a:gd name="T0" fmla="*/ 114 w 114"/>
                <a:gd name="T1" fmla="*/ 419 h 419"/>
                <a:gd name="T2" fmla="*/ 42 w 114"/>
                <a:gd name="T3" fmla="*/ 311 h 419"/>
                <a:gd name="T4" fmla="*/ 24 w 114"/>
                <a:gd name="T5" fmla="*/ 257 h 419"/>
                <a:gd name="T6" fmla="*/ 15 w 114"/>
                <a:gd name="T7" fmla="*/ 230 h 419"/>
                <a:gd name="T8" fmla="*/ 6 w 114"/>
                <a:gd name="T9" fmla="*/ 14 h 419"/>
                <a:gd name="T10" fmla="*/ 33 w 114"/>
                <a:gd name="T11" fmla="*/ 5 h 419"/>
                <a:gd name="T12" fmla="*/ 51 w 114"/>
                <a:gd name="T13" fmla="*/ 41 h 419"/>
                <a:gd name="T14" fmla="*/ 69 w 114"/>
                <a:gd name="T15" fmla="*/ 68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"/>
                <a:gd name="T25" fmla="*/ 0 h 419"/>
                <a:gd name="T26" fmla="*/ 114 w 114"/>
                <a:gd name="T27" fmla="*/ 419 h 4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" h="419">
                  <a:moveTo>
                    <a:pt x="114" y="419"/>
                  </a:moveTo>
                  <a:cubicBezTo>
                    <a:pt x="82" y="387"/>
                    <a:pt x="60" y="352"/>
                    <a:pt x="42" y="311"/>
                  </a:cubicBezTo>
                  <a:cubicBezTo>
                    <a:pt x="34" y="294"/>
                    <a:pt x="30" y="275"/>
                    <a:pt x="24" y="257"/>
                  </a:cubicBezTo>
                  <a:cubicBezTo>
                    <a:pt x="21" y="248"/>
                    <a:pt x="15" y="230"/>
                    <a:pt x="15" y="230"/>
                  </a:cubicBezTo>
                  <a:cubicBezTo>
                    <a:pt x="12" y="158"/>
                    <a:pt x="0" y="86"/>
                    <a:pt x="6" y="14"/>
                  </a:cubicBezTo>
                  <a:cubicBezTo>
                    <a:pt x="7" y="5"/>
                    <a:pt x="25" y="0"/>
                    <a:pt x="33" y="5"/>
                  </a:cubicBezTo>
                  <a:cubicBezTo>
                    <a:pt x="45" y="12"/>
                    <a:pt x="44" y="29"/>
                    <a:pt x="51" y="41"/>
                  </a:cubicBezTo>
                  <a:cubicBezTo>
                    <a:pt x="56" y="50"/>
                    <a:pt x="69" y="68"/>
                    <a:pt x="69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8FDE478-DB34-4124-962E-42BCE2322970}"/>
              </a:ext>
            </a:extLst>
          </p:cNvPr>
          <p:cNvGrpSpPr>
            <a:grpSpLocks/>
          </p:cNvGrpSpPr>
          <p:nvPr/>
        </p:nvGrpSpPr>
        <p:grpSpPr bwMode="auto">
          <a:xfrm>
            <a:off x="3403977" y="1817688"/>
            <a:ext cx="1811339" cy="2449512"/>
            <a:chOff x="2412" y="1160"/>
            <a:chExt cx="1141" cy="112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BDE90B7-8A11-4215-B45A-87461404075F}"/>
                </a:ext>
              </a:extLst>
            </p:cNvPr>
            <p:cNvGrpSpPr>
              <a:grpSpLocks/>
            </p:cNvGrpSpPr>
            <p:nvPr/>
          </p:nvGrpSpPr>
          <p:grpSpPr bwMode="auto">
            <a:xfrm rot="3325459">
              <a:off x="2728" y="958"/>
              <a:ext cx="624" cy="1027"/>
              <a:chOff x="1238" y="3186"/>
              <a:chExt cx="576" cy="973"/>
            </a:xfrm>
          </p:grpSpPr>
          <p:sp>
            <p:nvSpPr>
              <p:cNvPr id="13" name="Oval 11">
                <a:extLst>
                  <a:ext uri="{FF2B5EF4-FFF2-40B4-BE49-F238E27FC236}">
                    <a16:creationId xmlns="" xmlns:a16="http://schemas.microsoft.com/office/drawing/2014/main" id="{CC15D7C7-E330-4349-887D-769340433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1238" y="3186"/>
                <a:ext cx="576" cy="9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rgbClr val="F8F452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2">
                <a:extLst>
                  <a:ext uri="{FF2B5EF4-FFF2-40B4-BE49-F238E27FC236}">
                    <a16:creationId xmlns="" xmlns:a16="http://schemas.microsoft.com/office/drawing/2014/main" id="{7B956375-03FC-4934-815F-4F3BB683B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1296" y="3532"/>
                <a:ext cx="96" cy="336"/>
              </a:xfrm>
              <a:prstGeom prst="moon">
                <a:avLst>
                  <a:gd name="adj" fmla="val 50000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="" xmlns:a16="http://schemas.microsoft.com/office/drawing/2014/main" id="{5DEAE9BC-F9EC-4732-A09F-B4FB61433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1820">
                <a:off x="1435" y="3864"/>
                <a:ext cx="48" cy="96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6D9993D9-A498-4534-8113-8DF33040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761"/>
              <a:ext cx="336" cy="525"/>
            </a:xfrm>
            <a:custGeom>
              <a:avLst/>
              <a:gdLst>
                <a:gd name="T0" fmla="*/ 0 w 282"/>
                <a:gd name="T1" fmla="*/ 1200 h 487"/>
                <a:gd name="T2" fmla="*/ 512 w 282"/>
                <a:gd name="T3" fmla="*/ 912 h 487"/>
                <a:gd name="T4" fmla="*/ 662 w 282"/>
                <a:gd name="T5" fmla="*/ 468 h 487"/>
                <a:gd name="T6" fmla="*/ 957 w 282"/>
                <a:gd name="T7" fmla="*/ 333 h 487"/>
                <a:gd name="T8" fmla="*/ 1693 w 282"/>
                <a:gd name="T9" fmla="*/ 92 h 487"/>
                <a:gd name="T10" fmla="*/ 2140 w 282"/>
                <a:gd name="T11" fmla="*/ 24 h 487"/>
                <a:gd name="T12" fmla="*/ 2053 w 282"/>
                <a:gd name="T13" fmla="*/ 245 h 487"/>
                <a:gd name="T14" fmla="*/ 1917 w 282"/>
                <a:gd name="T15" fmla="*/ 356 h 4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2"/>
                <a:gd name="T25" fmla="*/ 0 h 487"/>
                <a:gd name="T26" fmla="*/ 282 w 282"/>
                <a:gd name="T27" fmla="*/ 487 h 4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2" h="487">
                  <a:moveTo>
                    <a:pt x="0" y="487"/>
                  </a:moveTo>
                  <a:cubicBezTo>
                    <a:pt x="14" y="445"/>
                    <a:pt x="43" y="410"/>
                    <a:pt x="63" y="370"/>
                  </a:cubicBezTo>
                  <a:cubicBezTo>
                    <a:pt x="75" y="311"/>
                    <a:pt x="67" y="249"/>
                    <a:pt x="81" y="190"/>
                  </a:cubicBezTo>
                  <a:cubicBezTo>
                    <a:pt x="86" y="169"/>
                    <a:pt x="105" y="154"/>
                    <a:pt x="117" y="136"/>
                  </a:cubicBezTo>
                  <a:cubicBezTo>
                    <a:pt x="142" y="98"/>
                    <a:pt x="164" y="59"/>
                    <a:pt x="207" y="37"/>
                  </a:cubicBezTo>
                  <a:cubicBezTo>
                    <a:pt x="282" y="0"/>
                    <a:pt x="184" y="62"/>
                    <a:pt x="261" y="10"/>
                  </a:cubicBezTo>
                  <a:cubicBezTo>
                    <a:pt x="258" y="40"/>
                    <a:pt x="259" y="71"/>
                    <a:pt x="252" y="100"/>
                  </a:cubicBezTo>
                  <a:cubicBezTo>
                    <a:pt x="231" y="192"/>
                    <a:pt x="234" y="83"/>
                    <a:pt x="234" y="1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AutoShape 5">
            <a:extLst>
              <a:ext uri="{FF2B5EF4-FFF2-40B4-BE49-F238E27FC236}">
                <a16:creationId xmlns="" xmlns:a16="http://schemas.microsoft.com/office/drawing/2014/main" id="{E7A883D6-8576-4DFF-A7EA-810BEA8C6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98" y="-248133"/>
            <a:ext cx="5460548" cy="5368879"/>
          </a:xfrm>
          <a:prstGeom prst="cloudCallout">
            <a:avLst>
              <a:gd name="adj1" fmla="val -89865"/>
              <a:gd name="adj2" fmla="val 3869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accent2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6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hidrogen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6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khí </a:t>
            </a:r>
            <a:r>
              <a:rPr lang="en-US" altLang="en-US" sz="2600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carbon dioxide </a:t>
            </a:r>
            <a:r>
              <a:rPr lang="en-US" altLang="en-US" sz="26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(V hay Đ) </a:t>
            </a:r>
            <a:r>
              <a:rPr lang="en-US" alt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accent2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6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hidrogen?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ra?</a:t>
            </a: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369088" y="5134156"/>
            <a:ext cx="3716049" cy="950913"/>
            <a:chOff x="2352" y="248"/>
            <a:chExt cx="2208" cy="599"/>
          </a:xfrm>
        </p:grpSpPr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H="1">
              <a:off x="2612" y="536"/>
              <a:ext cx="17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504" y="480"/>
              <a:ext cx="3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768" y="576"/>
              <a:ext cx="2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kk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2352" y="355"/>
              <a:ext cx="20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2880" y="355"/>
              <a:ext cx="1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3176" y="248"/>
              <a:ext cx="10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3120" y="507"/>
              <a:ext cx="29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29</a:t>
              </a: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3555" y="336"/>
              <a:ext cx="1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endPara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3795" y="394"/>
              <a:ext cx="76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endPara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76440" y="6209269"/>
            <a:ext cx="625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14,5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663104" y="5564369"/>
            <a:ext cx="4188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5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26 -0.65417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327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0.00092 L -0.00625 0.3902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94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92" y="-7126937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27" y="460985"/>
            <a:ext cx="9259887" cy="353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1662" y="4327340"/>
            <a:ext cx="1395046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a.tan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9291" y="4284766"/>
            <a:ext cx="242667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b.tan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645" y="-7088156"/>
            <a:ext cx="14076363" cy="206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0EA6AE-10ED-4566-80BE-27785935463A}"/>
              </a:ext>
            </a:extLst>
          </p:cNvPr>
          <p:cNvSpPr/>
          <p:nvPr/>
        </p:nvSpPr>
        <p:spPr>
          <a:xfrm>
            <a:off x="2749061" y="828020"/>
            <a:ext cx="889195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altLang="zh-CN" sz="32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hidrogen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zh-CN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5" descr="j0232133">
            <a:extLst>
              <a:ext uri="{FF2B5EF4-FFF2-40B4-BE49-F238E27FC236}">
                <a16:creationId xmlns="" xmlns:a16="http://schemas.microsoft.com/office/drawing/2014/main" id="{C6311DBC-B947-435C-BA2D-E81688B2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1" y="876467"/>
            <a:ext cx="1883710" cy="196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305908" y="128954"/>
            <a:ext cx="58732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TÍNH CHẤT VẬT LÝ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0430" y="3495925"/>
            <a:ext cx="81123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US" altLang="zh-CN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4939" y="2922331"/>
            <a:ext cx="9541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7829" y="3649693"/>
            <a:ext cx="218395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827" y="4566098"/>
            <a:ext cx="218395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4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</TotalTime>
  <Words>1121</Words>
  <Application>Microsoft Office PowerPoint</Application>
  <PresentationFormat>Custom</PresentationFormat>
  <Paragraphs>192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Tác dụng với đồng(II)oxit (CuO)</vt:lpstr>
      <vt:lpstr>PowerPoint Presentation</vt:lpstr>
      <vt:lpstr>PowerPoint Presentation</vt:lpstr>
      <vt:lpstr>III. ĐIỀU CHẾ KHÍ HIĐRO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bài tập 5/tr 117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Tran</dc:creator>
  <cp:lastModifiedBy>Win 7</cp:lastModifiedBy>
  <cp:revision>132</cp:revision>
  <dcterms:created xsi:type="dcterms:W3CDTF">2020-04-04T15:24:58Z</dcterms:created>
  <dcterms:modified xsi:type="dcterms:W3CDTF">2022-03-01T04:24:13Z</dcterms:modified>
</cp:coreProperties>
</file>