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917" r:id="rId1"/>
  </p:sldMasterIdLst>
  <p:notesMasterIdLst>
    <p:notesMasterId r:id="rId77"/>
  </p:notesMasterIdLst>
  <p:handoutMasterIdLst>
    <p:handoutMasterId r:id="rId78"/>
  </p:handoutMasterIdLst>
  <p:sldIdLst>
    <p:sldId id="257" r:id="rId2"/>
    <p:sldId id="259" r:id="rId3"/>
    <p:sldId id="354" r:id="rId4"/>
    <p:sldId id="433" r:id="rId5"/>
    <p:sldId id="355" r:id="rId6"/>
    <p:sldId id="434" r:id="rId7"/>
    <p:sldId id="356" r:id="rId8"/>
    <p:sldId id="358" r:id="rId9"/>
    <p:sldId id="359" r:id="rId10"/>
    <p:sldId id="360" r:id="rId11"/>
    <p:sldId id="361" r:id="rId12"/>
    <p:sldId id="362" r:id="rId13"/>
    <p:sldId id="363" r:id="rId14"/>
    <p:sldId id="366" r:id="rId15"/>
    <p:sldId id="367" r:id="rId16"/>
    <p:sldId id="365" r:id="rId17"/>
    <p:sldId id="368" r:id="rId18"/>
    <p:sldId id="369" r:id="rId19"/>
    <p:sldId id="370" r:id="rId20"/>
    <p:sldId id="357" r:id="rId21"/>
    <p:sldId id="371" r:id="rId22"/>
    <p:sldId id="373" r:id="rId23"/>
    <p:sldId id="374" r:id="rId24"/>
    <p:sldId id="377" r:id="rId25"/>
    <p:sldId id="378" r:id="rId26"/>
    <p:sldId id="379" r:id="rId27"/>
    <p:sldId id="380" r:id="rId28"/>
    <p:sldId id="381" r:id="rId29"/>
    <p:sldId id="382" r:id="rId30"/>
    <p:sldId id="383" r:id="rId31"/>
    <p:sldId id="384" r:id="rId32"/>
    <p:sldId id="386" r:id="rId33"/>
    <p:sldId id="387" r:id="rId34"/>
    <p:sldId id="385" r:id="rId35"/>
    <p:sldId id="388" r:id="rId36"/>
    <p:sldId id="389" r:id="rId37"/>
    <p:sldId id="390" r:id="rId38"/>
    <p:sldId id="391" r:id="rId39"/>
    <p:sldId id="392" r:id="rId40"/>
    <p:sldId id="393" r:id="rId41"/>
    <p:sldId id="395" r:id="rId42"/>
    <p:sldId id="394" r:id="rId43"/>
    <p:sldId id="397" r:id="rId44"/>
    <p:sldId id="398" r:id="rId45"/>
    <p:sldId id="401" r:id="rId46"/>
    <p:sldId id="402" r:id="rId47"/>
    <p:sldId id="403" r:id="rId48"/>
    <p:sldId id="405" r:id="rId49"/>
    <p:sldId id="406" r:id="rId50"/>
    <p:sldId id="408" r:id="rId51"/>
    <p:sldId id="409" r:id="rId52"/>
    <p:sldId id="410" r:id="rId53"/>
    <p:sldId id="411" r:id="rId54"/>
    <p:sldId id="412" r:id="rId55"/>
    <p:sldId id="413" r:id="rId56"/>
    <p:sldId id="414" r:id="rId57"/>
    <p:sldId id="416" r:id="rId58"/>
    <p:sldId id="418" r:id="rId59"/>
    <p:sldId id="419" r:id="rId60"/>
    <p:sldId id="420" r:id="rId61"/>
    <p:sldId id="421" r:id="rId62"/>
    <p:sldId id="424" r:id="rId63"/>
    <p:sldId id="423" r:id="rId64"/>
    <p:sldId id="425" r:id="rId65"/>
    <p:sldId id="426" r:id="rId66"/>
    <p:sldId id="427" r:id="rId67"/>
    <p:sldId id="429" r:id="rId68"/>
    <p:sldId id="428" r:id="rId69"/>
    <p:sldId id="349" r:id="rId70"/>
    <p:sldId id="350" r:id="rId71"/>
    <p:sldId id="351" r:id="rId72"/>
    <p:sldId id="352" r:id="rId73"/>
    <p:sldId id="430" r:id="rId74"/>
    <p:sldId id="431" r:id="rId75"/>
    <p:sldId id="432" r:id="rId76"/>
  </p:sldIdLst>
  <p:sldSz cx="9144000" cy="5143500" type="screen16x9"/>
  <p:notesSz cx="6858000" cy="9144000"/>
  <p:custDataLst>
    <p:tags r:id="rId79"/>
  </p:custDataLst>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040"/>
    <a:srgbClr val="A5D028"/>
    <a:srgbClr val="5BD078"/>
    <a:srgbClr val="E6BA07"/>
    <a:srgbClr val="62883B"/>
    <a:srgbClr val="BAE18F"/>
    <a:srgbClr val="99CE04"/>
    <a:srgbClr val="ADD787"/>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89698" autoAdjust="0"/>
  </p:normalViewPr>
  <p:slideViewPr>
    <p:cSldViewPr snapToGrid="0">
      <p:cViewPr varScale="1">
        <p:scale>
          <a:sx n="91" d="100"/>
          <a:sy n="91" d="100"/>
        </p:scale>
        <p:origin x="636" y="78"/>
      </p:cViewPr>
      <p:guideLst>
        <p:guide orient="horz" pos="865"/>
        <p:guide pos="5479"/>
        <p:guide orient="horz" pos="649"/>
      </p:guideLst>
    </p:cSldViewPr>
  </p:slideViewPr>
  <p:outlineViewPr>
    <p:cViewPr>
      <p:scale>
        <a:sx n="33" d="100"/>
        <a:sy n="33" d="100"/>
      </p:scale>
      <p:origin x="0" y="1161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2454" y="-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347</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347</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348</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348</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348-349</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352-353</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353</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353</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353</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356</a:t>
            </a:r>
          </a:p>
          <a:p>
            <a:r>
              <a:rPr lang="en-US" dirty="0"/>
              <a:t>Objective 4.2,</a:t>
            </a:r>
            <a:r>
              <a:rPr lang="en-US" baseline="0" dirty="0"/>
              <a:t>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356</a:t>
            </a:r>
          </a:p>
          <a:p>
            <a:r>
              <a:rPr lang="en-US"/>
              <a:t>Objective 4.2,</a:t>
            </a:r>
            <a:r>
              <a:rPr lang="en-US" baseline="0"/>
              <a:t>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357</a:t>
            </a:r>
          </a:p>
          <a:p>
            <a:r>
              <a:rPr lang="en-US" dirty="0"/>
              <a:t>Objective 4.2,</a:t>
            </a:r>
            <a:r>
              <a:rPr lang="en-US" baseline="0" dirty="0"/>
              <a:t>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357</a:t>
            </a:r>
          </a:p>
          <a:p>
            <a:r>
              <a:rPr lang="en-US" dirty="0"/>
              <a:t>Objective 4.2,</a:t>
            </a:r>
            <a:r>
              <a:rPr lang="en-US" baseline="0" dirty="0"/>
              <a:t>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357-358</a:t>
            </a:r>
          </a:p>
          <a:p>
            <a:r>
              <a:rPr lang="en-US" dirty="0"/>
              <a:t>Objective 4.2,</a:t>
            </a:r>
            <a:r>
              <a:rPr lang="en-US" baseline="0" dirty="0"/>
              <a:t> 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361</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361</a:t>
            </a:r>
          </a:p>
          <a:p>
            <a:r>
              <a:rPr lang="en-US"/>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361</a:t>
            </a:r>
          </a:p>
          <a:p>
            <a:r>
              <a:rPr lang="en-US"/>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362</a:t>
            </a:r>
          </a:p>
          <a:p>
            <a:r>
              <a:rPr lang="en-US" dirty="0"/>
              <a:t>Objective 1.1,</a:t>
            </a:r>
            <a:r>
              <a:rPr lang="en-US" baseline="0" dirty="0"/>
              <a:t> </a:t>
            </a:r>
            <a:r>
              <a:rPr lang="en-US" dirty="0"/>
              <a:t>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362</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362</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30</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363</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363-364</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364</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365-366</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366</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365-366</a:t>
            </a:r>
            <a:endParaRPr lang="en-US" dirty="0"/>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368</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369</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369</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369</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40</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344-345</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369-370</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370</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370-371</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374-375</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375</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378</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378-379</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379</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380</a:t>
            </a:r>
          </a:p>
          <a:p>
            <a:r>
              <a:rPr lang="en-US" dirty="0"/>
              <a:t>Objective 4.1</a:t>
            </a:r>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50</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344-345</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382-383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385</a:t>
            </a:r>
          </a:p>
          <a:p>
            <a:r>
              <a:rPr lang="en-US" dirty="0"/>
              <a:t>Objective</a:t>
            </a:r>
            <a:r>
              <a:rPr lang="en-US" baseline="0" dirty="0"/>
              <a:t>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385-386</a:t>
            </a:r>
          </a:p>
          <a:p>
            <a:r>
              <a:rPr lang="en-US" dirty="0"/>
              <a:t>Objective</a:t>
            </a:r>
            <a:r>
              <a:rPr lang="en-US" baseline="0" dirty="0"/>
              <a:t>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386-387</a:t>
            </a:r>
          </a:p>
          <a:p>
            <a:r>
              <a:rPr lang="en-US" dirty="0"/>
              <a:t>Objective</a:t>
            </a:r>
            <a:r>
              <a:rPr lang="en-US" baseline="0" dirty="0"/>
              <a:t>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387</a:t>
            </a:r>
          </a:p>
          <a:p>
            <a:r>
              <a:rPr lang="en-US" dirty="0"/>
              <a:t>Objective</a:t>
            </a:r>
            <a:r>
              <a:rPr lang="en-US" baseline="0" dirty="0"/>
              <a:t>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387-388</a:t>
            </a:r>
          </a:p>
          <a:p>
            <a:r>
              <a:rPr lang="en-US" dirty="0"/>
              <a:t>Objective</a:t>
            </a:r>
            <a:r>
              <a:rPr lang="en-US" baseline="0" dirty="0"/>
              <a:t> 4.3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390</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390</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60</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345</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391-392</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61</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392</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62</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394</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63</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394</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64</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395</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65</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395</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66</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396</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67</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396</a:t>
            </a:r>
          </a:p>
          <a:p>
            <a:r>
              <a:rPr lang="en-US" dirty="0"/>
              <a:t>Objective</a:t>
            </a:r>
            <a:r>
              <a:rPr lang="en-US" baseline="0" dirty="0"/>
              <a:t> 1.1, 1.2</a:t>
            </a:r>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399</a:t>
            </a:r>
          </a:p>
        </p:txBody>
      </p:sp>
      <p:sp>
        <p:nvSpPr>
          <p:cNvPr id="4" name="Slide Number Placeholder 3"/>
          <p:cNvSpPr>
            <a:spLocks noGrp="1"/>
          </p:cNvSpPr>
          <p:nvPr>
            <p:ph type="sldNum" sz="quarter" idx="10"/>
          </p:nvPr>
        </p:nvSpPr>
        <p:spPr/>
        <p:txBody>
          <a:bodyPr/>
          <a:lstStyle/>
          <a:p>
            <a:fld id="{8C1B23D2-AEFA-4669-8D14-C57A190566F4}" type="slidenum">
              <a:rPr lang="en-US" smtClean="0"/>
              <a:t>69</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399</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70</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345-346</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8</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399-400</a:t>
            </a:r>
          </a:p>
        </p:txBody>
      </p:sp>
      <p:sp>
        <p:nvSpPr>
          <p:cNvPr id="4" name="Slide Number Placeholder 3"/>
          <p:cNvSpPr>
            <a:spLocks noGrp="1"/>
          </p:cNvSpPr>
          <p:nvPr>
            <p:ph type="sldNum" sz="quarter" idx="10"/>
          </p:nvPr>
        </p:nvSpPr>
        <p:spPr/>
        <p:txBody>
          <a:bodyPr/>
          <a:lstStyle/>
          <a:p>
            <a:fld id="{8C1B23D2-AEFA-4669-8D14-C57A190566F4}" type="slidenum">
              <a:rPr lang="en-US" smtClean="0"/>
              <a:t>71</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400</a:t>
            </a:r>
          </a:p>
        </p:txBody>
      </p:sp>
      <p:sp>
        <p:nvSpPr>
          <p:cNvPr id="4" name="Slide Number Placeholder 3"/>
          <p:cNvSpPr>
            <a:spLocks noGrp="1"/>
          </p:cNvSpPr>
          <p:nvPr>
            <p:ph type="sldNum" sz="quarter" idx="10"/>
          </p:nvPr>
        </p:nvSpPr>
        <p:spPr/>
        <p:txBody>
          <a:bodyPr/>
          <a:lstStyle/>
          <a:p>
            <a:fld id="{8C1B23D2-AEFA-4669-8D14-C57A190566F4}" type="slidenum">
              <a:rPr lang="en-US" smtClean="0"/>
              <a:t>72</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400</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73</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400</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74</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400</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75</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346</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9</a:t>
            </a:fld>
            <a:endParaRPr lang="en-US" dirty="0"/>
          </a:p>
        </p:txBody>
      </p:sp>
    </p:spTree>
    <p:extLst>
      <p:ext uri="{BB962C8B-B14F-4D97-AF65-F5344CB8AC3E}">
        <p14:creationId xmlns:p14="http://schemas.microsoft.com/office/powerpoint/2010/main" val="256522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346</a:t>
            </a:r>
          </a:p>
          <a:p>
            <a:r>
              <a:rPr lang="en-US" dirty="0"/>
              <a:t>Objective 1.3, 4.1</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10</a:t>
            </a:fld>
            <a:endParaRPr lang="en-US" dirty="0"/>
          </a:p>
        </p:txBody>
      </p:sp>
    </p:spTree>
    <p:extLst>
      <p:ext uri="{BB962C8B-B14F-4D97-AF65-F5344CB8AC3E}">
        <p14:creationId xmlns:p14="http://schemas.microsoft.com/office/powerpoint/2010/main" val="2565226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9492"/>
            <a:ext cx="5791200"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150725" y="951570"/>
            <a:ext cx="8383675" cy="3726414"/>
          </a:xfrm>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a:t>© CCI Learning Solutions Inc.</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CCI Learning Solutions Inc.</a:t>
            </a:r>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a:p>
        </p:txBody>
      </p:sp>
      <p:sp>
        <p:nvSpPr>
          <p:cNvPr id="7" name="Title Placeholder 1"/>
          <p:cNvSpPr txBox="1">
            <a:spLocks/>
          </p:cNvSpPr>
          <p:nvPr userDrawn="1"/>
        </p:nvSpPr>
        <p:spPr>
          <a:xfrm>
            <a:off x="1524000" y="249492"/>
            <a:ext cx="5791200" cy="594066"/>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a:t>CLICK TO EDIT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49492"/>
            <a:ext cx="5791200"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180870" y="951570"/>
            <a:ext cx="8353530"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9/8/2016</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CCI Learning Solutions Inc.</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8740" y="3860812"/>
            <a:ext cx="6400800" cy="722618"/>
          </a:xfrm>
          <a:solidFill>
            <a:srgbClr val="0070C0"/>
          </a:solidFill>
        </p:spPr>
        <p:txBody>
          <a:bodyPr vert="horz" lIns="91440" tIns="45720" rIns="91440" bIns="45720" rtlCol="0" anchor="ctr">
            <a:noAutofit/>
          </a:bodyPr>
          <a:lstStyle/>
          <a:p>
            <a:pPr fontAlgn="base">
              <a:spcBef>
                <a:spcPts val="600"/>
              </a:spcBef>
              <a:spcAft>
                <a:spcPct val="0"/>
              </a:spcAft>
            </a:pPr>
            <a:r>
              <a:rPr lang="en-US" sz="3200" b="1" dirty="0" err="1">
                <a:solidFill>
                  <a:schemeClr val="bg1"/>
                </a:solidFill>
              </a:rPr>
              <a:t>Bài</a:t>
            </a:r>
            <a:r>
              <a:rPr lang="en-US" sz="3200" b="1" dirty="0">
                <a:solidFill>
                  <a:schemeClr val="bg1"/>
                </a:solidFill>
              </a:rPr>
              <a:t> 10: PowerPoint 2010</a:t>
            </a:r>
          </a:p>
        </p:txBody>
      </p:sp>
      <p:sp>
        <p:nvSpPr>
          <p:cNvPr id="9" name="Footer Placeholder 8"/>
          <p:cNvSpPr>
            <a:spLocks noGrp="1"/>
          </p:cNvSpPr>
          <p:nvPr>
            <p:ph type="ftr" sz="quarter" idx="11"/>
          </p:nvPr>
        </p:nvSpPr>
        <p:spPr/>
        <p:txBody>
          <a:bodyPr/>
          <a:lstStyle/>
          <a:p>
            <a:r>
              <a:rPr lang="en-US"/>
              <a:t>© CCI Learning Solutions Inc.</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a:p>
        </p:txBody>
      </p:sp>
      <p:sp>
        <p:nvSpPr>
          <p:cNvPr id="4" name="Title 5"/>
          <p:cNvSpPr txBox="1">
            <a:spLocks/>
          </p:cNvSpPr>
          <p:nvPr/>
        </p:nvSpPr>
        <p:spPr>
          <a:xfrm>
            <a:off x="1520042" y="176669"/>
            <a:ext cx="5818018" cy="685800"/>
          </a:xfrm>
          <a:prstGeom prst="rect">
            <a:avLst/>
          </a:prstGeom>
          <a:solidFill>
            <a:srgbClr val="0070C0"/>
          </a:solidFill>
        </p:spPr>
        <p:txBody>
          <a:bodyPr vert="horz" lIns="91440" tIns="45720" rIns="91440" bIns="45720" rtlCol="0" anchor="ctr">
            <a:noAutofit/>
          </a:bodyPr>
          <a:lstStyle>
            <a:lvl1pPr marL="0" indent="0" algn="ctr" defTabSz="914400" eaLnBrk="1" latinLnBrk="0" hangingPunct="1">
              <a:spcBef>
                <a:spcPts val="600"/>
              </a:spcBef>
              <a:buNone/>
              <a:defRPr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sz="2200" spc="-150" dirty="0"/>
              <a:t>IC3 Internet and Computing Core Certification Guide</a:t>
            </a:r>
            <a:br>
              <a:rPr lang="en-US" sz="2200" spc="-150" dirty="0"/>
            </a:br>
            <a:r>
              <a:rPr lang="en-US" sz="2200" spc="-150" dirty="0"/>
              <a:t>Global </a:t>
            </a:r>
            <a:r>
              <a:rPr lang="en-US" sz="2200" spc="-150"/>
              <a:t>Standard 4</a:t>
            </a:r>
            <a:endParaRPr lang="en-US" sz="2200" spc="-150" dirty="0"/>
          </a:p>
        </p:txBody>
      </p:sp>
      <p:sp>
        <p:nvSpPr>
          <p:cNvPr id="7" name="Oval 6"/>
          <p:cNvSpPr/>
          <p:nvPr/>
        </p:nvSpPr>
        <p:spPr bwMode="auto">
          <a:xfrm>
            <a:off x="-617517" y="3535878"/>
            <a:ext cx="2137559" cy="114003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Oval 7"/>
          <p:cNvSpPr>
            <a:spLocks noChangeAspect="1"/>
          </p:cNvSpPr>
          <p:nvPr/>
        </p:nvSpPr>
        <p:spPr bwMode="auto">
          <a:xfrm>
            <a:off x="3179657" y="990865"/>
            <a:ext cx="2743200" cy="2743200"/>
          </a:xfrm>
          <a:prstGeom prst="ellipse">
            <a:avLst/>
          </a:prstGeom>
          <a:solidFill>
            <a:srgbClr val="0070C0"/>
          </a:solidFill>
        </p:spPr>
        <p:txBody>
          <a:bodyPr vert="horz" lIns="91440" tIns="45720" rIns="91440" bIns="45720" rtlCol="0" anchor="ctr">
            <a:noAutofit/>
          </a:bodyPr>
          <a:lstStyle/>
          <a:p>
            <a:pPr algn="ctr">
              <a:spcBef>
                <a:spcPts val="600"/>
              </a:spcBef>
            </a:pPr>
            <a:r>
              <a:rPr lang="en-US" sz="3200">
                <a:solidFill>
                  <a:schemeClr val="bg1"/>
                </a:solidFill>
                <a:latin typeface="Times New Roman" pitchFamily="18" charset="0"/>
                <a:cs typeface="Times New Roman" pitchFamily="18" charset="0"/>
              </a:rPr>
              <a:t>Các ứng dụng chủ chốt</a:t>
            </a:r>
            <a:endParaRPr lang="en-US" sz="3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009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normAutofit lnSpcReduction="10000"/>
          </a:bodyPr>
          <a:lstStyle/>
          <a:p>
            <a:pPr lvl="1"/>
            <a:r>
              <a:rPr lang="en-CA" dirty="0" err="1"/>
              <a:t>Để</a:t>
            </a:r>
            <a:r>
              <a:rPr lang="en-CA" dirty="0"/>
              <a:t> di </a:t>
            </a:r>
            <a:r>
              <a:rPr lang="en-CA" dirty="0" err="1"/>
              <a:t>chuyển</a:t>
            </a:r>
            <a:r>
              <a:rPr lang="en-CA" dirty="0"/>
              <a:t> </a:t>
            </a:r>
            <a:r>
              <a:rPr lang="en-CA" dirty="0" err="1"/>
              <a:t>vào</a:t>
            </a:r>
            <a:r>
              <a:rPr lang="en-CA" dirty="0"/>
              <a:t> ô </a:t>
            </a:r>
            <a:r>
              <a:rPr lang="en-CA" dirty="0" err="1"/>
              <a:t>đặt</a:t>
            </a:r>
            <a:r>
              <a:rPr lang="en-CA" dirty="0"/>
              <a:t> </a:t>
            </a:r>
            <a:r>
              <a:rPr lang="en-CA" dirty="0" err="1"/>
              <a:t>nội</a:t>
            </a:r>
            <a:r>
              <a:rPr lang="en-CA" dirty="0"/>
              <a:t> dung Bulleted List (</a:t>
            </a:r>
            <a:r>
              <a:rPr lang="en-CA" dirty="0" err="1"/>
              <a:t>Danh</a:t>
            </a:r>
            <a:r>
              <a:rPr lang="en-CA" dirty="0"/>
              <a:t> </a:t>
            </a:r>
            <a:r>
              <a:rPr lang="en-CA" dirty="0" err="1"/>
              <a:t>sách</a:t>
            </a:r>
            <a:r>
              <a:rPr lang="en-CA" dirty="0"/>
              <a:t> hoa thị), </a:t>
            </a:r>
            <a:r>
              <a:rPr lang="en-CA" dirty="0" err="1"/>
              <a:t>trên</a:t>
            </a:r>
            <a:r>
              <a:rPr lang="en-CA" dirty="0"/>
              <a:t> slide Title and Content</a:t>
            </a:r>
            <a:r>
              <a:rPr lang="en-US" dirty="0"/>
              <a:t>, </a:t>
            </a:r>
            <a:r>
              <a:rPr lang="en-US" dirty="0" err="1"/>
              <a:t>nhấn</a:t>
            </a:r>
            <a:r>
              <a:rPr lang="en-US" dirty="0"/>
              <a:t> CTRL+ENTER</a:t>
            </a:r>
          </a:p>
          <a:p>
            <a:pPr lvl="2"/>
            <a:r>
              <a:rPr lang="en-US" dirty="0" err="1"/>
              <a:t>Nhấn</a:t>
            </a:r>
            <a:r>
              <a:rPr lang="en-US" dirty="0"/>
              <a:t> ENTER </a:t>
            </a:r>
            <a:r>
              <a:rPr lang="en-US" dirty="0" err="1"/>
              <a:t>để</a:t>
            </a:r>
            <a:r>
              <a:rPr lang="en-US" dirty="0"/>
              <a:t> </a:t>
            </a:r>
            <a:r>
              <a:rPr lang="en-US" dirty="0" err="1"/>
              <a:t>thêm</a:t>
            </a:r>
            <a:r>
              <a:rPr lang="en-US" dirty="0"/>
              <a:t> </a:t>
            </a:r>
            <a:r>
              <a:rPr lang="en-US" dirty="0" err="1"/>
              <a:t>dòng</a:t>
            </a:r>
            <a:r>
              <a:rPr lang="en-US" dirty="0"/>
              <a:t> </a:t>
            </a:r>
            <a:r>
              <a:rPr lang="en-CA" dirty="0"/>
              <a:t>hoa thị </a:t>
            </a:r>
            <a:r>
              <a:rPr lang="en-CA" dirty="0" err="1"/>
              <a:t>mới</a:t>
            </a:r>
            <a:endParaRPr lang="en-US" dirty="0"/>
          </a:p>
          <a:p>
            <a:pPr lvl="1"/>
            <a:r>
              <a:rPr lang="en-CA" dirty="0" err="1"/>
              <a:t>Để</a:t>
            </a:r>
            <a:r>
              <a:rPr lang="en-CA" dirty="0"/>
              <a:t> di </a:t>
            </a:r>
            <a:r>
              <a:rPr lang="en-CA" dirty="0" err="1"/>
              <a:t>chuyển</a:t>
            </a:r>
            <a:r>
              <a:rPr lang="en-CA" dirty="0"/>
              <a:t> </a:t>
            </a:r>
            <a:r>
              <a:rPr lang="en-CA" dirty="0" err="1"/>
              <a:t>vào</a:t>
            </a:r>
            <a:r>
              <a:rPr lang="en-CA" dirty="0"/>
              <a:t> </a:t>
            </a:r>
            <a:r>
              <a:rPr lang="en-CA" dirty="0" err="1"/>
              <a:t>trong</a:t>
            </a:r>
            <a:r>
              <a:rPr lang="en-CA" dirty="0"/>
              <a:t> </a:t>
            </a:r>
            <a:r>
              <a:rPr lang="en-CA" dirty="0" err="1"/>
              <a:t>một</a:t>
            </a:r>
            <a:r>
              <a:rPr lang="en-CA" dirty="0"/>
              <a:t> </a:t>
            </a:r>
            <a:r>
              <a:rPr lang="en-CA" dirty="0" err="1"/>
              <a:t>cấp</a:t>
            </a:r>
            <a:r>
              <a:rPr lang="en-CA" dirty="0"/>
              <a:t> </a:t>
            </a:r>
            <a:r>
              <a:rPr lang="en-CA" dirty="0" err="1"/>
              <a:t>độ</a:t>
            </a:r>
            <a:r>
              <a:rPr lang="en-CA" dirty="0"/>
              <a:t> </a:t>
            </a:r>
            <a:r>
              <a:rPr lang="en-CA" dirty="0" err="1"/>
              <a:t>hoặc</a:t>
            </a:r>
            <a:r>
              <a:rPr lang="en-CA" dirty="0"/>
              <a:t> </a:t>
            </a:r>
            <a:r>
              <a:rPr lang="en-CA" dirty="0" err="1"/>
              <a:t>tạo</a:t>
            </a:r>
            <a:r>
              <a:rPr lang="en-CA" dirty="0"/>
              <a:t> </a:t>
            </a:r>
            <a:r>
              <a:rPr lang="en-CA" dirty="0" err="1"/>
              <a:t>ra</a:t>
            </a:r>
            <a:r>
              <a:rPr lang="en-CA" dirty="0"/>
              <a:t> </a:t>
            </a:r>
            <a:r>
              <a:rPr lang="en-CA" dirty="0" err="1"/>
              <a:t>mục</a:t>
            </a:r>
            <a:r>
              <a:rPr lang="en-CA" dirty="0"/>
              <a:t> con, di </a:t>
            </a:r>
            <a:r>
              <a:rPr lang="en-CA" dirty="0" err="1"/>
              <a:t>chuyển</a:t>
            </a:r>
            <a:r>
              <a:rPr lang="en-CA" dirty="0"/>
              <a:t> </a:t>
            </a:r>
            <a:r>
              <a:rPr lang="en-CA" dirty="0" err="1"/>
              <a:t>điểm</a:t>
            </a:r>
            <a:r>
              <a:rPr lang="en-CA" dirty="0"/>
              <a:t> </a:t>
            </a:r>
            <a:r>
              <a:rPr lang="en-CA" dirty="0" err="1"/>
              <a:t>chèn</a:t>
            </a:r>
            <a:r>
              <a:rPr lang="en-CA" dirty="0"/>
              <a:t> </a:t>
            </a:r>
            <a:r>
              <a:rPr lang="en-CA" dirty="0" err="1"/>
              <a:t>văn</a:t>
            </a:r>
            <a:r>
              <a:rPr lang="en-CA" dirty="0"/>
              <a:t> </a:t>
            </a:r>
            <a:r>
              <a:rPr lang="en-CA" dirty="0" err="1"/>
              <a:t>bản</a:t>
            </a:r>
            <a:r>
              <a:rPr lang="en-CA" dirty="0"/>
              <a:t> </a:t>
            </a:r>
            <a:r>
              <a:rPr lang="en-CA" dirty="0" err="1"/>
              <a:t>tới</a:t>
            </a:r>
            <a:r>
              <a:rPr lang="en-CA" dirty="0"/>
              <a:t> </a:t>
            </a:r>
            <a:r>
              <a:rPr lang="en-CA" dirty="0" err="1"/>
              <a:t>vị</a:t>
            </a:r>
            <a:r>
              <a:rPr lang="en-CA" dirty="0"/>
              <a:t> </a:t>
            </a:r>
            <a:r>
              <a:rPr lang="en-CA" dirty="0" err="1"/>
              <a:t>trí</a:t>
            </a:r>
            <a:r>
              <a:rPr lang="en-CA" dirty="0"/>
              <a:t> </a:t>
            </a:r>
            <a:r>
              <a:rPr lang="en-CA" dirty="0" err="1"/>
              <a:t>bắt</a:t>
            </a:r>
            <a:r>
              <a:rPr lang="en-CA" dirty="0"/>
              <a:t> </a:t>
            </a:r>
            <a:r>
              <a:rPr lang="en-CA" dirty="0" err="1"/>
              <a:t>đầu</a:t>
            </a:r>
            <a:r>
              <a:rPr lang="en-CA" dirty="0"/>
              <a:t> hoa thị </a:t>
            </a:r>
            <a:r>
              <a:rPr lang="en-CA" dirty="0" err="1"/>
              <a:t>và</a:t>
            </a:r>
            <a:r>
              <a:rPr lang="en-CA" dirty="0"/>
              <a:t> </a:t>
            </a:r>
            <a:r>
              <a:rPr lang="en-CA" dirty="0" err="1"/>
              <a:t>nhấn</a:t>
            </a:r>
            <a:r>
              <a:rPr lang="en-US" dirty="0"/>
              <a:t> TAB</a:t>
            </a:r>
          </a:p>
          <a:p>
            <a:pPr lvl="1"/>
            <a:r>
              <a:rPr lang="en-CA" dirty="0" err="1"/>
              <a:t>Để</a:t>
            </a:r>
            <a:r>
              <a:rPr lang="en-CA" dirty="0"/>
              <a:t> di </a:t>
            </a:r>
            <a:r>
              <a:rPr lang="en-CA" dirty="0" err="1"/>
              <a:t>chuyển</a:t>
            </a:r>
            <a:r>
              <a:rPr lang="en-CA" dirty="0"/>
              <a:t> </a:t>
            </a:r>
            <a:r>
              <a:rPr lang="en-CA" dirty="0" err="1"/>
              <a:t>tới</a:t>
            </a:r>
            <a:r>
              <a:rPr lang="en-CA" dirty="0"/>
              <a:t> </a:t>
            </a:r>
            <a:r>
              <a:rPr lang="en-CA" dirty="0" err="1"/>
              <a:t>cấp</a:t>
            </a:r>
            <a:r>
              <a:rPr lang="en-CA" dirty="0"/>
              <a:t> </a:t>
            </a:r>
            <a:r>
              <a:rPr lang="en-CA" dirty="0" err="1"/>
              <a:t>độ</a:t>
            </a:r>
            <a:r>
              <a:rPr lang="en-CA" dirty="0"/>
              <a:t> </a:t>
            </a:r>
            <a:r>
              <a:rPr lang="en-CA" dirty="0" err="1"/>
              <a:t>trước</a:t>
            </a:r>
            <a:r>
              <a:rPr lang="en-CA" dirty="0"/>
              <a:t>, di </a:t>
            </a:r>
            <a:r>
              <a:rPr lang="en-CA" dirty="0" err="1"/>
              <a:t>chuyển</a:t>
            </a:r>
            <a:r>
              <a:rPr lang="en-CA" dirty="0"/>
              <a:t> </a:t>
            </a:r>
            <a:r>
              <a:rPr lang="en-CA" dirty="0" err="1"/>
              <a:t>điểm</a:t>
            </a:r>
            <a:r>
              <a:rPr lang="en-CA" dirty="0"/>
              <a:t> </a:t>
            </a:r>
            <a:r>
              <a:rPr lang="en-CA" dirty="0" err="1"/>
              <a:t>chèn</a:t>
            </a:r>
            <a:r>
              <a:rPr lang="en-CA" dirty="0"/>
              <a:t> </a:t>
            </a:r>
            <a:r>
              <a:rPr lang="en-CA" dirty="0" err="1"/>
              <a:t>văn</a:t>
            </a:r>
            <a:r>
              <a:rPr lang="en-CA" dirty="0"/>
              <a:t> </a:t>
            </a:r>
            <a:r>
              <a:rPr lang="en-CA" dirty="0" err="1"/>
              <a:t>bản</a:t>
            </a:r>
            <a:r>
              <a:rPr lang="en-CA" dirty="0"/>
              <a:t> </a:t>
            </a:r>
            <a:r>
              <a:rPr lang="en-CA" dirty="0" err="1"/>
              <a:t>tới</a:t>
            </a:r>
            <a:r>
              <a:rPr lang="en-CA" dirty="0"/>
              <a:t> </a:t>
            </a:r>
            <a:r>
              <a:rPr lang="en-CA" dirty="0" err="1"/>
              <a:t>vị</a:t>
            </a:r>
            <a:r>
              <a:rPr lang="en-CA" dirty="0"/>
              <a:t> </a:t>
            </a:r>
            <a:r>
              <a:rPr lang="en-CA" dirty="0" err="1"/>
              <a:t>trí</a:t>
            </a:r>
            <a:r>
              <a:rPr lang="en-CA" dirty="0"/>
              <a:t> </a:t>
            </a:r>
            <a:r>
              <a:rPr lang="en-CA" dirty="0" err="1"/>
              <a:t>bắt</a:t>
            </a:r>
            <a:r>
              <a:rPr lang="en-CA" dirty="0"/>
              <a:t> </a:t>
            </a:r>
            <a:r>
              <a:rPr lang="en-CA" dirty="0" err="1"/>
              <a:t>đầu</a:t>
            </a:r>
            <a:r>
              <a:rPr lang="en-CA" dirty="0"/>
              <a:t> hoa thị </a:t>
            </a:r>
            <a:r>
              <a:rPr lang="en-CA" dirty="0" err="1"/>
              <a:t>và</a:t>
            </a:r>
            <a:r>
              <a:rPr lang="en-CA" dirty="0"/>
              <a:t> </a:t>
            </a:r>
            <a:r>
              <a:rPr lang="en-CA" dirty="0" err="1"/>
              <a:t>nhấn</a:t>
            </a:r>
            <a:r>
              <a:rPr lang="en-US" dirty="0"/>
              <a:t> SHIFT+TAB</a:t>
            </a:r>
          </a:p>
          <a:p>
            <a:pPr lvl="1"/>
            <a:r>
              <a:rPr lang="en-CA" dirty="0" err="1"/>
              <a:t>Để</a:t>
            </a:r>
            <a:r>
              <a:rPr lang="en-CA" dirty="0"/>
              <a:t> </a:t>
            </a:r>
            <a:r>
              <a:rPr lang="en-CA" dirty="0" err="1"/>
              <a:t>tạo</a:t>
            </a:r>
            <a:r>
              <a:rPr lang="en-CA" dirty="0"/>
              <a:t> </a:t>
            </a:r>
            <a:r>
              <a:rPr lang="en-CA" dirty="0" err="1"/>
              <a:t>một</a:t>
            </a:r>
            <a:r>
              <a:rPr lang="en-CA" dirty="0"/>
              <a:t> slide </a:t>
            </a:r>
            <a:r>
              <a:rPr lang="en-CA" dirty="0" err="1"/>
              <a:t>mới</a:t>
            </a:r>
            <a:r>
              <a:rPr lang="en-CA" dirty="0"/>
              <a:t> </a:t>
            </a:r>
            <a:r>
              <a:rPr lang="en-CA" dirty="0" err="1"/>
              <a:t>sau</a:t>
            </a:r>
            <a:r>
              <a:rPr lang="en-CA" dirty="0"/>
              <a:t> </a:t>
            </a:r>
            <a:r>
              <a:rPr lang="en-CA" dirty="0" err="1"/>
              <a:t>khi</a:t>
            </a:r>
            <a:r>
              <a:rPr lang="en-CA" dirty="0"/>
              <a:t> </a:t>
            </a:r>
            <a:r>
              <a:rPr lang="en-CA" dirty="0" err="1"/>
              <a:t>nhập</a:t>
            </a:r>
            <a:r>
              <a:rPr lang="en-CA" dirty="0"/>
              <a:t> </a:t>
            </a:r>
            <a:r>
              <a:rPr lang="en-CA" dirty="0" err="1"/>
              <a:t>tất</a:t>
            </a:r>
            <a:r>
              <a:rPr lang="en-CA" dirty="0"/>
              <a:t> </a:t>
            </a:r>
            <a:r>
              <a:rPr lang="en-CA" dirty="0" err="1"/>
              <a:t>cả</a:t>
            </a:r>
            <a:r>
              <a:rPr lang="en-CA" dirty="0"/>
              <a:t> </a:t>
            </a:r>
            <a:r>
              <a:rPr lang="en-CA" dirty="0" err="1"/>
              <a:t>các</a:t>
            </a:r>
            <a:r>
              <a:rPr lang="en-CA" dirty="0"/>
              <a:t> </a:t>
            </a:r>
            <a:r>
              <a:rPr lang="en-CA" dirty="0" err="1"/>
              <a:t>mục</a:t>
            </a:r>
            <a:r>
              <a:rPr lang="en-CA" dirty="0"/>
              <a:t> </a:t>
            </a:r>
            <a:r>
              <a:rPr lang="en-CA" dirty="0" err="1"/>
              <a:t>trong</a:t>
            </a:r>
            <a:r>
              <a:rPr lang="en-CA" dirty="0"/>
              <a:t> </a:t>
            </a:r>
            <a:r>
              <a:rPr lang="en-CA" dirty="0" err="1"/>
              <a:t>danh</a:t>
            </a:r>
            <a:r>
              <a:rPr lang="en-CA" dirty="0"/>
              <a:t> </a:t>
            </a:r>
            <a:r>
              <a:rPr lang="en-CA" dirty="0" err="1"/>
              <a:t>sách</a:t>
            </a:r>
            <a:r>
              <a:rPr lang="en-CA" dirty="0"/>
              <a:t> hoa thị, </a:t>
            </a:r>
            <a:r>
              <a:rPr lang="en-CA" dirty="0" err="1"/>
              <a:t>nhấn</a:t>
            </a:r>
            <a:r>
              <a:rPr lang="en-US" dirty="0"/>
              <a:t> CTRL+ENTER </a:t>
            </a:r>
          </a:p>
          <a:p>
            <a:pPr lvl="1"/>
            <a:r>
              <a:rPr lang="en-CA" dirty="0" err="1"/>
              <a:t>Để</a:t>
            </a:r>
            <a:r>
              <a:rPr lang="en-CA" dirty="0"/>
              <a:t> </a:t>
            </a:r>
            <a:r>
              <a:rPr lang="en-CA" dirty="0" err="1"/>
              <a:t>chọn</a:t>
            </a:r>
            <a:r>
              <a:rPr lang="en-CA" dirty="0"/>
              <a:t> </a:t>
            </a:r>
            <a:r>
              <a:rPr lang="en-CA" dirty="0" err="1"/>
              <a:t>nội</a:t>
            </a:r>
            <a:r>
              <a:rPr lang="en-CA" dirty="0"/>
              <a:t> dung </a:t>
            </a:r>
            <a:r>
              <a:rPr lang="en-CA" dirty="0" err="1"/>
              <a:t>của</a:t>
            </a:r>
            <a:r>
              <a:rPr lang="en-CA" dirty="0"/>
              <a:t> </a:t>
            </a:r>
            <a:r>
              <a:rPr lang="en-CA" dirty="0" err="1"/>
              <a:t>cả</a:t>
            </a:r>
            <a:r>
              <a:rPr lang="en-CA" dirty="0"/>
              <a:t> slide</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10</a:t>
            </a:fld>
            <a:endParaRPr lang="en-US" dirty="0"/>
          </a:p>
        </p:txBody>
      </p:sp>
      <p:pic>
        <p:nvPicPr>
          <p:cNvPr id="6" name="Picture 5" descr="C:\Users\swong\Documents\Manuals\IC3 GS4\7314 IC3 GS4\Screens\L10\l10-008.png"/>
          <p:cNvPicPr/>
          <p:nvPr/>
        </p:nvPicPr>
        <p:blipFill>
          <a:blip r:embed="rId3">
            <a:extLst>
              <a:ext uri="{28A0092B-C50C-407E-A947-70E740481C1C}">
                <a14:useLocalDpi xmlns:a14="http://schemas.microsoft.com/office/drawing/2010/main" val="0"/>
              </a:ext>
            </a:extLst>
          </a:blip>
          <a:srcRect/>
          <a:stretch>
            <a:fillRect/>
          </a:stretch>
        </p:blipFill>
        <p:spPr bwMode="auto">
          <a:xfrm>
            <a:off x="5125029" y="3709870"/>
            <a:ext cx="2149074" cy="913501"/>
          </a:xfrm>
          <a:prstGeom prst="rect">
            <a:avLst/>
          </a:prstGeom>
          <a:noFill/>
          <a:ln>
            <a:noFill/>
          </a:ln>
        </p:spPr>
      </p:pic>
    </p:spTree>
    <p:extLst>
      <p:ext uri="{BB962C8B-B14F-4D97-AF65-F5344CB8AC3E}">
        <p14:creationId xmlns:p14="http://schemas.microsoft.com/office/powerpoint/2010/main" val="1615847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r>
              <a:rPr lang="en-CA" b="1"/>
              <a:t>Nhập văn bản vào khung slide</a:t>
            </a:r>
            <a:endParaRPr lang="en-US" b="1"/>
          </a:p>
          <a:p>
            <a:pPr lvl="1"/>
            <a:r>
              <a:rPr lang="en-CA"/>
              <a:t>Sử dụng khung slide để chèn hoặc chỉnh </a:t>
            </a:r>
            <a:br>
              <a:rPr lang="en-CA"/>
            </a:br>
            <a:r>
              <a:rPr lang="en-CA"/>
              <a:t>sửa các mục trên các slide</a:t>
            </a:r>
          </a:p>
          <a:p>
            <a:pPr lvl="1"/>
            <a:r>
              <a:rPr lang="en-CA"/>
              <a:t>Khung slide và thẻ slides là hai tùy chọn </a:t>
            </a:r>
            <a:br>
              <a:rPr lang="en-CA"/>
            </a:br>
            <a:r>
              <a:rPr lang="en-CA"/>
              <a:t>khác nhau</a:t>
            </a:r>
            <a:endParaRPr lang="en-US"/>
          </a:p>
          <a:p>
            <a:pPr lvl="1"/>
            <a:r>
              <a:rPr lang="en-CA"/>
              <a:t>Khung slide và thẻ slides là hai tùy chọn khác nhau</a:t>
            </a:r>
            <a:r>
              <a:rPr lang="en-US"/>
              <a:t> </a:t>
            </a:r>
          </a:p>
          <a:p>
            <a:pPr lvl="2"/>
            <a:r>
              <a:rPr lang="en-CA"/>
              <a:t>Không thể thực hiện thay đổi trực tiếp các </a:t>
            </a:r>
            <a:br>
              <a:rPr lang="en-CA"/>
            </a:br>
            <a:r>
              <a:rPr lang="en-CA"/>
              <a:t>slide trên thẻ slides</a:t>
            </a:r>
            <a:endParaRPr lang="en-US"/>
          </a:p>
          <a:p>
            <a:pPr lvl="2"/>
            <a:r>
              <a:rPr lang="en-CA"/>
              <a:t>Thẻ slides xuất hiện thành          nếu khung</a:t>
            </a:r>
            <a:br>
              <a:rPr lang="en-CA"/>
            </a:br>
            <a:r>
              <a:rPr lang="en-CA"/>
              <a:t>quá nhỏ để hiển thị tên đầy đủ của thẻ.</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11</a:t>
            </a:fld>
            <a:endParaRPr lang="en-US" dirty="0"/>
          </a:p>
        </p:txBody>
      </p:sp>
      <p:pic>
        <p:nvPicPr>
          <p:cNvPr id="6" name="Picture 5" descr="u6-009"/>
          <p:cNvPicPr/>
          <p:nvPr/>
        </p:nvPicPr>
        <p:blipFill>
          <a:blip r:embed="rId3">
            <a:extLst>
              <a:ext uri="{28A0092B-C50C-407E-A947-70E740481C1C}">
                <a14:useLocalDpi xmlns:a14="http://schemas.microsoft.com/office/drawing/2010/main" val="0"/>
              </a:ext>
            </a:extLst>
          </a:blip>
          <a:srcRect/>
          <a:stretch>
            <a:fillRect/>
          </a:stretch>
        </p:blipFill>
        <p:spPr bwMode="auto">
          <a:xfrm>
            <a:off x="5841394" y="1030190"/>
            <a:ext cx="2712242" cy="1525505"/>
          </a:xfrm>
          <a:prstGeom prst="rect">
            <a:avLst/>
          </a:prstGeom>
          <a:noFill/>
          <a:ln>
            <a:noFill/>
          </a:ln>
        </p:spPr>
      </p:pic>
      <p:pic>
        <p:nvPicPr>
          <p:cNvPr id="7" name="Picture 6" descr="C:\Users\swong\Documents\Manuals\IC3 GS4\7314 IC3 GS4\Screens\L10\l10-010.png"/>
          <p:cNvPicPr/>
          <p:nvPr/>
        </p:nvPicPr>
        <p:blipFill>
          <a:blip r:embed="rId4">
            <a:extLst>
              <a:ext uri="{28A0092B-C50C-407E-A947-70E740481C1C}">
                <a14:useLocalDpi xmlns:a14="http://schemas.microsoft.com/office/drawing/2010/main" val="0"/>
              </a:ext>
            </a:extLst>
          </a:blip>
          <a:srcRect/>
          <a:stretch>
            <a:fillRect/>
          </a:stretch>
        </p:blipFill>
        <p:spPr bwMode="auto">
          <a:xfrm>
            <a:off x="6715074" y="2643187"/>
            <a:ext cx="1334135" cy="2074545"/>
          </a:xfrm>
          <a:prstGeom prst="rect">
            <a:avLst/>
          </a:prstGeom>
          <a:noFill/>
          <a:ln>
            <a:noFill/>
          </a:ln>
        </p:spPr>
      </p:pic>
      <p:pic>
        <p:nvPicPr>
          <p:cNvPr id="8" name="Picture 7" descr="C:\Users\swong\Documents\Manuals\IC3 GS4\7314 IC3 GS4\Screens\L10\l10-005.png"/>
          <p:cNvPicPr/>
          <p:nvPr/>
        </p:nvPicPr>
        <p:blipFill>
          <a:blip r:embed="rId5">
            <a:extLst>
              <a:ext uri="{28A0092B-C50C-407E-A947-70E740481C1C}">
                <a14:useLocalDpi xmlns:a14="http://schemas.microsoft.com/office/drawing/2010/main" val="0"/>
              </a:ext>
            </a:extLst>
          </a:blip>
          <a:srcRect/>
          <a:stretch>
            <a:fillRect/>
          </a:stretch>
        </p:blipFill>
        <p:spPr bwMode="auto">
          <a:xfrm>
            <a:off x="4105848" y="4069328"/>
            <a:ext cx="369253" cy="182880"/>
          </a:xfrm>
          <a:prstGeom prst="rect">
            <a:avLst/>
          </a:prstGeom>
          <a:noFill/>
          <a:ln>
            <a:noFill/>
          </a:ln>
        </p:spPr>
      </p:pic>
    </p:spTree>
    <p:extLst>
      <p:ext uri="{BB962C8B-B14F-4D97-AF65-F5344CB8AC3E}">
        <p14:creationId xmlns:p14="http://schemas.microsoft.com/office/powerpoint/2010/main" val="3229466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pPr lvl="1"/>
            <a:r>
              <a:rPr lang="en-CA" dirty="0" err="1"/>
              <a:t>Sử</a:t>
            </a:r>
            <a:r>
              <a:rPr lang="en-CA" dirty="0"/>
              <a:t> </a:t>
            </a:r>
            <a:r>
              <a:rPr lang="en-CA" dirty="0" err="1"/>
              <a:t>dụng</a:t>
            </a:r>
            <a:r>
              <a:rPr lang="en-CA" dirty="0"/>
              <a:t> </a:t>
            </a:r>
            <a:r>
              <a:rPr lang="en-CA" dirty="0" err="1"/>
              <a:t>thanh</a:t>
            </a:r>
            <a:r>
              <a:rPr lang="en-CA" dirty="0"/>
              <a:t> </a:t>
            </a:r>
            <a:r>
              <a:rPr lang="en-CA" dirty="0" err="1"/>
              <a:t>ngăn</a:t>
            </a:r>
            <a:r>
              <a:rPr lang="en-CA" dirty="0"/>
              <a:t> </a:t>
            </a:r>
            <a:r>
              <a:rPr lang="en-CA" dirty="0" err="1"/>
              <a:t>cách</a:t>
            </a:r>
            <a:r>
              <a:rPr lang="en-CA" dirty="0"/>
              <a:t> </a:t>
            </a:r>
            <a:r>
              <a:rPr lang="en-CA" dirty="0" err="1"/>
              <a:t>giữa</a:t>
            </a:r>
            <a:r>
              <a:rPr lang="en-CA" dirty="0"/>
              <a:t> </a:t>
            </a:r>
            <a:r>
              <a:rPr lang="en-CA" dirty="0" err="1"/>
              <a:t>khung</a:t>
            </a:r>
            <a:r>
              <a:rPr lang="en-CA" dirty="0"/>
              <a:t> Outline </a:t>
            </a:r>
            <a:r>
              <a:rPr lang="en-CA" dirty="0" err="1"/>
              <a:t>và</a:t>
            </a:r>
            <a:r>
              <a:rPr lang="en-CA" dirty="0"/>
              <a:t> </a:t>
            </a:r>
            <a:r>
              <a:rPr lang="en-CA" dirty="0" err="1"/>
              <a:t>khung</a:t>
            </a:r>
            <a:r>
              <a:rPr lang="en-CA" dirty="0"/>
              <a:t> Slide </a:t>
            </a:r>
            <a:r>
              <a:rPr lang="en-CA" dirty="0" err="1"/>
              <a:t>để</a:t>
            </a:r>
            <a:r>
              <a:rPr lang="en-CA" dirty="0"/>
              <a:t> </a:t>
            </a:r>
            <a:r>
              <a:rPr lang="en-CA" dirty="0" err="1"/>
              <a:t>mở</a:t>
            </a:r>
            <a:r>
              <a:rPr lang="en-CA" dirty="0"/>
              <a:t> </a:t>
            </a:r>
            <a:r>
              <a:rPr lang="en-CA" dirty="0" err="1"/>
              <a:t>rộng</a:t>
            </a:r>
            <a:r>
              <a:rPr lang="en-CA" dirty="0"/>
              <a:t> </a:t>
            </a:r>
            <a:r>
              <a:rPr lang="en-CA" dirty="0" err="1"/>
              <a:t>hoặc</a:t>
            </a:r>
            <a:r>
              <a:rPr lang="en-CA" dirty="0"/>
              <a:t> thu </a:t>
            </a:r>
            <a:r>
              <a:rPr lang="en-CA" dirty="0" err="1"/>
              <a:t>nhỏ</a:t>
            </a:r>
            <a:r>
              <a:rPr lang="en-CA" dirty="0"/>
              <a:t> </a:t>
            </a:r>
            <a:r>
              <a:rPr lang="en-CA" dirty="0" err="1"/>
              <a:t>mỗi</a:t>
            </a:r>
            <a:r>
              <a:rPr lang="en-CA" dirty="0"/>
              <a:t> </a:t>
            </a:r>
            <a:r>
              <a:rPr lang="en-CA" dirty="0" err="1"/>
              <a:t>khung</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12</a:t>
            </a:fld>
            <a:endParaRPr lang="en-US" dirty="0"/>
          </a:p>
        </p:txBody>
      </p:sp>
      <p:grpSp>
        <p:nvGrpSpPr>
          <p:cNvPr id="6" name="Canvas 275"/>
          <p:cNvGrpSpPr/>
          <p:nvPr/>
        </p:nvGrpSpPr>
        <p:grpSpPr>
          <a:xfrm>
            <a:off x="967769" y="1802686"/>
            <a:ext cx="7187450" cy="2905125"/>
            <a:chOff x="0" y="0"/>
            <a:chExt cx="4555194" cy="2454910"/>
          </a:xfrm>
        </p:grpSpPr>
        <p:sp>
          <p:nvSpPr>
            <p:cNvPr id="7" name="Rectangle 6"/>
            <p:cNvSpPr/>
            <p:nvPr/>
          </p:nvSpPr>
          <p:spPr>
            <a:xfrm>
              <a:off x="0" y="0"/>
              <a:ext cx="4554220" cy="2454910"/>
            </a:xfrm>
            <a:prstGeom prst="rect">
              <a:avLst/>
            </a:prstGeom>
            <a:noFill/>
          </p:spPr>
        </p:sp>
        <p:pic>
          <p:nvPicPr>
            <p:cNvPr id="8" name="Picture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55194" cy="2424893"/>
            </a:xfrm>
            <a:prstGeom prst="rect">
              <a:avLst/>
            </a:prstGeom>
          </p:spPr>
        </p:pic>
        <p:grpSp>
          <p:nvGrpSpPr>
            <p:cNvPr id="9" name="Group 8"/>
            <p:cNvGrpSpPr/>
            <p:nvPr/>
          </p:nvGrpSpPr>
          <p:grpSpPr>
            <a:xfrm>
              <a:off x="2069273" y="1735126"/>
              <a:ext cx="1230769" cy="444621"/>
              <a:chOff x="2091550" y="1668659"/>
              <a:chExt cx="1230769" cy="444621"/>
            </a:xfrm>
          </p:grpSpPr>
          <p:cxnSp>
            <p:nvCxnSpPr>
              <p:cNvPr id="13" name="AutoShape 6"/>
              <p:cNvCxnSpPr>
                <a:cxnSpLocks noChangeShapeType="1"/>
              </p:cNvCxnSpPr>
              <p:nvPr/>
            </p:nvCxnSpPr>
            <p:spPr bwMode="auto">
              <a:xfrm>
                <a:off x="2581275" y="1808480"/>
                <a:ext cx="635" cy="30480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Text Box 7"/>
              <p:cNvSpPr txBox="1">
                <a:spLocks noChangeArrowheads="1"/>
              </p:cNvSpPr>
              <p:nvPr/>
            </p:nvSpPr>
            <p:spPr bwMode="auto">
              <a:xfrm>
                <a:off x="2091550" y="1668659"/>
                <a:ext cx="1230769" cy="199394"/>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spAutoFit/>
              </a:bodyPr>
              <a:lstStyle/>
              <a:p>
                <a:pPr marL="0" marR="0" algn="ctr">
                  <a:spcBef>
                    <a:spcPts val="0"/>
                  </a:spcBef>
                  <a:spcAft>
                    <a:spcPts val="0"/>
                  </a:spcAft>
                </a:pPr>
                <a:r>
                  <a:rPr lang="en-CA" sz="1200" b="1" dirty="0">
                    <a:effectLst/>
                    <a:latin typeface="Zurich BT"/>
                    <a:ea typeface="Times New Roman"/>
                    <a:cs typeface="Arial"/>
                  </a:rPr>
                  <a:t>Thanh </a:t>
                </a:r>
                <a:r>
                  <a:rPr lang="en-CA" sz="1200" b="1" dirty="0" err="1">
                    <a:effectLst/>
                    <a:latin typeface="Zurich BT"/>
                    <a:ea typeface="Times New Roman"/>
                    <a:cs typeface="Arial"/>
                  </a:rPr>
                  <a:t>ngăn</a:t>
                </a:r>
                <a:r>
                  <a:rPr lang="en-CA" sz="1200" b="1" dirty="0">
                    <a:effectLst/>
                    <a:latin typeface="Zurich BT"/>
                    <a:ea typeface="Times New Roman"/>
                    <a:cs typeface="Arial"/>
                  </a:rPr>
                  <a:t> </a:t>
                </a:r>
                <a:r>
                  <a:rPr lang="en-CA" sz="1200" b="1" dirty="0" err="1">
                    <a:effectLst/>
                    <a:latin typeface="Zurich BT"/>
                    <a:ea typeface="Times New Roman"/>
                    <a:cs typeface="Arial"/>
                  </a:rPr>
                  <a:t>cách</a:t>
                </a:r>
                <a:r>
                  <a:rPr lang="en-CA" sz="1200" b="1" dirty="0">
                    <a:effectLst/>
                    <a:latin typeface="Zurich BT"/>
                    <a:ea typeface="Times New Roman"/>
                    <a:cs typeface="Arial"/>
                  </a:rPr>
                  <a:t> </a:t>
                </a:r>
                <a:r>
                  <a:rPr lang="en-CA" sz="1200" b="1" dirty="0" err="1">
                    <a:effectLst/>
                    <a:latin typeface="Zurich BT"/>
                    <a:ea typeface="Times New Roman"/>
                    <a:cs typeface="Arial"/>
                  </a:rPr>
                  <a:t>ngang</a:t>
                </a:r>
                <a:endParaRPr lang="en-US" sz="1200" b="1" dirty="0">
                  <a:effectLst/>
                  <a:latin typeface="Zurich BT"/>
                  <a:ea typeface="Times New Roman"/>
                  <a:cs typeface="Arial"/>
                </a:endParaRPr>
              </a:p>
            </p:txBody>
          </p:sp>
        </p:grpSp>
        <p:grpSp>
          <p:nvGrpSpPr>
            <p:cNvPr id="10" name="Group 9"/>
            <p:cNvGrpSpPr/>
            <p:nvPr/>
          </p:nvGrpSpPr>
          <p:grpSpPr>
            <a:xfrm>
              <a:off x="477485" y="1789943"/>
              <a:ext cx="1064682" cy="469550"/>
              <a:chOff x="549864" y="1717675"/>
              <a:chExt cx="1064682" cy="469550"/>
            </a:xfrm>
          </p:grpSpPr>
          <p:cxnSp>
            <p:nvCxnSpPr>
              <p:cNvPr id="11" name="AutoShape 8"/>
              <p:cNvCxnSpPr>
                <a:cxnSpLocks noChangeShapeType="1"/>
              </p:cNvCxnSpPr>
              <p:nvPr/>
            </p:nvCxnSpPr>
            <p:spPr bwMode="auto">
              <a:xfrm flipV="1">
                <a:off x="979170" y="1717675"/>
                <a:ext cx="635" cy="27051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Text Box 9"/>
              <p:cNvSpPr txBox="1">
                <a:spLocks noChangeArrowheads="1"/>
              </p:cNvSpPr>
              <p:nvPr/>
            </p:nvSpPr>
            <p:spPr bwMode="auto">
              <a:xfrm>
                <a:off x="549864" y="1987831"/>
                <a:ext cx="1064682" cy="199394"/>
              </a:xfrm>
              <a:prstGeom prst="rect">
                <a:avLst/>
              </a:prstGeom>
              <a:solidFill>
                <a:srgbClr val="F5C04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spAutoFit/>
              </a:bodyPr>
              <a:lstStyle/>
              <a:p>
                <a:pPr marL="0" marR="0" algn="ctr">
                  <a:spcBef>
                    <a:spcPts val="0"/>
                  </a:spcBef>
                  <a:spcAft>
                    <a:spcPts val="0"/>
                  </a:spcAft>
                </a:pPr>
                <a:r>
                  <a:rPr lang="en-CA" sz="1200" b="1" dirty="0">
                    <a:effectLst/>
                    <a:latin typeface="Zurich BT"/>
                    <a:ea typeface="Times New Roman"/>
                    <a:cs typeface="Arial"/>
                  </a:rPr>
                  <a:t>Thanh </a:t>
                </a:r>
                <a:r>
                  <a:rPr lang="en-CA" sz="1200" b="1" dirty="0" err="1">
                    <a:effectLst/>
                    <a:latin typeface="Zurich BT"/>
                    <a:ea typeface="Times New Roman"/>
                    <a:cs typeface="Arial"/>
                  </a:rPr>
                  <a:t>ngăn</a:t>
                </a:r>
                <a:r>
                  <a:rPr lang="en-CA" sz="1200" b="1" dirty="0">
                    <a:effectLst/>
                    <a:latin typeface="Zurich BT"/>
                    <a:ea typeface="Times New Roman"/>
                    <a:cs typeface="Arial"/>
                  </a:rPr>
                  <a:t> </a:t>
                </a:r>
                <a:r>
                  <a:rPr lang="en-CA" sz="1200" b="1" dirty="0" err="1">
                    <a:effectLst/>
                    <a:latin typeface="Zurich BT"/>
                    <a:ea typeface="Times New Roman"/>
                    <a:cs typeface="Arial"/>
                  </a:rPr>
                  <a:t>cách</a:t>
                </a:r>
                <a:r>
                  <a:rPr lang="en-CA" sz="1200" b="1" dirty="0">
                    <a:effectLst/>
                    <a:latin typeface="Zurich BT"/>
                    <a:ea typeface="Times New Roman"/>
                    <a:cs typeface="Arial"/>
                  </a:rPr>
                  <a:t> </a:t>
                </a:r>
                <a:r>
                  <a:rPr lang="en-CA" sz="1200" b="1" dirty="0" err="1">
                    <a:effectLst/>
                    <a:latin typeface="Zurich BT"/>
                    <a:ea typeface="Times New Roman"/>
                    <a:cs typeface="Arial"/>
                  </a:rPr>
                  <a:t>dọc</a:t>
                </a:r>
                <a:endParaRPr lang="en-US" sz="1200" b="1" dirty="0">
                  <a:effectLst/>
                  <a:latin typeface="Zurich BT"/>
                  <a:ea typeface="Times New Roman"/>
                  <a:cs typeface="Arial"/>
                </a:endParaRPr>
              </a:p>
            </p:txBody>
          </p:sp>
        </p:grpSp>
      </p:grpSp>
    </p:spTree>
    <p:extLst>
      <p:ext uri="{BB962C8B-B14F-4D97-AF65-F5344CB8AC3E}">
        <p14:creationId xmlns:p14="http://schemas.microsoft.com/office/powerpoint/2010/main" val="581226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normAutofit lnSpcReduction="10000"/>
          </a:bodyPr>
          <a:lstStyle/>
          <a:p>
            <a:r>
              <a:rPr lang="en-CA" b="1" dirty="0"/>
              <a:t>Lưu </a:t>
            </a:r>
            <a:r>
              <a:rPr lang="en-CA" b="1" dirty="0" err="1"/>
              <a:t>bản</a:t>
            </a:r>
            <a:r>
              <a:rPr lang="en-CA" b="1" dirty="0"/>
              <a:t> </a:t>
            </a:r>
            <a:r>
              <a:rPr lang="en-CA" b="1" dirty="0" err="1"/>
              <a:t>trình</a:t>
            </a:r>
            <a:r>
              <a:rPr lang="en-CA" b="1" dirty="0"/>
              <a:t> </a:t>
            </a:r>
            <a:r>
              <a:rPr lang="en-CA" b="1" dirty="0" err="1"/>
              <a:t>chiếu</a:t>
            </a:r>
            <a:endParaRPr lang="en-US" b="1" dirty="0"/>
          </a:p>
          <a:p>
            <a:pPr lvl="1"/>
            <a:r>
              <a:rPr lang="en-US" dirty="0" err="1"/>
              <a:t>Phần</a:t>
            </a:r>
            <a:r>
              <a:rPr lang="en-US" dirty="0"/>
              <a:t> </a:t>
            </a:r>
            <a:r>
              <a:rPr lang="en-US" dirty="0" err="1"/>
              <a:t>mở</a:t>
            </a:r>
            <a:r>
              <a:rPr lang="en-US" dirty="0"/>
              <a:t> </a:t>
            </a:r>
            <a:r>
              <a:rPr lang="en-US" dirty="0" err="1"/>
              <a:t>rộng</a:t>
            </a:r>
            <a:r>
              <a:rPr lang="en-US" dirty="0"/>
              <a:t> .</a:t>
            </a:r>
            <a:r>
              <a:rPr lang="en-US" dirty="0" err="1"/>
              <a:t>pptx</a:t>
            </a:r>
            <a:r>
              <a:rPr lang="en-US" dirty="0"/>
              <a:t> </a:t>
            </a:r>
            <a:r>
              <a:rPr lang="en-US" dirty="0" err="1"/>
              <a:t>được</a:t>
            </a:r>
            <a:r>
              <a:rPr lang="en-US" dirty="0"/>
              <a:t> </a:t>
            </a:r>
            <a:r>
              <a:rPr lang="en-US" dirty="0" err="1"/>
              <a:t>gán</a:t>
            </a:r>
            <a:r>
              <a:rPr lang="en-US" dirty="0"/>
              <a:t> </a:t>
            </a:r>
            <a:r>
              <a:rPr lang="en-US" dirty="0" err="1"/>
              <a:t>cho</a:t>
            </a:r>
            <a:r>
              <a:rPr lang="en-US" dirty="0"/>
              <a:t> </a:t>
            </a:r>
            <a:r>
              <a:rPr lang="en-US" dirty="0" err="1"/>
              <a:t>các</a:t>
            </a:r>
            <a:r>
              <a:rPr lang="en-US" dirty="0"/>
              <a:t> </a:t>
            </a:r>
            <a:r>
              <a:rPr lang="en-US" dirty="0" err="1"/>
              <a:t>tập</a:t>
            </a:r>
            <a:r>
              <a:rPr lang="en-US" dirty="0"/>
              <a:t> tin </a:t>
            </a:r>
            <a:r>
              <a:rPr lang="en-US" dirty="0" err="1"/>
              <a:t>trình</a:t>
            </a:r>
            <a:r>
              <a:rPr lang="en-US" dirty="0"/>
              <a:t> </a:t>
            </a:r>
            <a:r>
              <a:rPr lang="en-US" dirty="0" err="1"/>
              <a:t>chiếu</a:t>
            </a:r>
            <a:endParaRPr lang="en-US" dirty="0"/>
          </a:p>
          <a:p>
            <a:pPr lvl="1"/>
            <a:r>
              <a:rPr lang="en-CA" dirty="0" err="1"/>
              <a:t>Để</a:t>
            </a:r>
            <a:r>
              <a:rPr lang="en-CA" dirty="0"/>
              <a:t> </a:t>
            </a:r>
            <a:r>
              <a:rPr lang="en-CA" dirty="0" err="1"/>
              <a:t>lưu</a:t>
            </a:r>
            <a:r>
              <a:rPr lang="en-CA" dirty="0"/>
              <a:t> </a:t>
            </a:r>
            <a:r>
              <a:rPr lang="en-CA" dirty="0" err="1"/>
              <a:t>một</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mối</a:t>
            </a:r>
            <a:r>
              <a:rPr lang="en-CA" dirty="0"/>
              <a:t> </a:t>
            </a:r>
            <a:r>
              <a:rPr lang="en-CA" dirty="0" err="1"/>
              <a:t>hoặc</a:t>
            </a:r>
            <a:r>
              <a:rPr lang="en-CA" dirty="0"/>
              <a:t> </a:t>
            </a:r>
            <a:r>
              <a:rPr lang="en-CA" dirty="0" err="1"/>
              <a:t>lưu</a:t>
            </a:r>
            <a:r>
              <a:rPr lang="en-CA" dirty="0"/>
              <a:t> </a:t>
            </a:r>
            <a:r>
              <a:rPr lang="en-CA" dirty="0" err="1"/>
              <a:t>những</a:t>
            </a:r>
            <a:r>
              <a:rPr lang="en-CA" dirty="0"/>
              <a:t> </a:t>
            </a:r>
            <a:r>
              <a:rPr lang="en-CA" dirty="0" err="1"/>
              <a:t>thay</a:t>
            </a:r>
            <a:r>
              <a:rPr lang="en-CA" dirty="0"/>
              <a:t> </a:t>
            </a:r>
            <a:r>
              <a:rPr lang="en-CA" dirty="0" err="1"/>
              <a:t>đổi</a:t>
            </a:r>
            <a:r>
              <a:rPr lang="en-CA" dirty="0"/>
              <a:t> </a:t>
            </a:r>
            <a:r>
              <a:rPr lang="en-CA" dirty="0" err="1"/>
              <a:t>trên</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đang</a:t>
            </a:r>
            <a:r>
              <a:rPr lang="en-CA" dirty="0"/>
              <a:t> </a:t>
            </a:r>
            <a:r>
              <a:rPr lang="en-CA" dirty="0" err="1"/>
              <a:t>tồn</a:t>
            </a:r>
            <a:r>
              <a:rPr lang="en-CA" dirty="0"/>
              <a:t> </a:t>
            </a:r>
            <a:r>
              <a:rPr lang="en-CA" dirty="0" err="1"/>
              <a:t>tại</a:t>
            </a:r>
            <a:r>
              <a:rPr lang="en-US" dirty="0"/>
              <a:t>:</a:t>
            </a:r>
          </a:p>
          <a:p>
            <a:pPr lvl="2"/>
            <a:r>
              <a:rPr lang="en-US" dirty="0" err="1"/>
              <a:t>Nhấp</a:t>
            </a:r>
            <a:r>
              <a:rPr lang="en-US" dirty="0"/>
              <a:t> </a:t>
            </a:r>
            <a:r>
              <a:rPr lang="en-US" dirty="0" err="1"/>
              <a:t>chuột</a:t>
            </a:r>
            <a:r>
              <a:rPr lang="en-CA" dirty="0"/>
              <a:t> </a:t>
            </a:r>
            <a:r>
              <a:rPr lang="en-CA" dirty="0" err="1"/>
              <a:t>vào</a:t>
            </a:r>
            <a:r>
              <a:rPr lang="en-CA" dirty="0"/>
              <a:t> </a:t>
            </a:r>
            <a:r>
              <a:rPr lang="en-CA" dirty="0" err="1"/>
              <a:t>thẻ</a:t>
            </a:r>
            <a:r>
              <a:rPr lang="en-CA" dirty="0"/>
              <a:t> </a:t>
            </a:r>
            <a:r>
              <a:rPr lang="en-CA" b="1" dirty="0"/>
              <a:t>File</a:t>
            </a:r>
            <a:r>
              <a:rPr lang="en-CA" dirty="0"/>
              <a:t> </a:t>
            </a:r>
            <a:r>
              <a:rPr lang="en-CA" dirty="0" err="1"/>
              <a:t>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Save</a:t>
            </a:r>
            <a:r>
              <a:rPr lang="en-CA" dirty="0"/>
              <a:t>, </a:t>
            </a:r>
            <a:r>
              <a:rPr lang="en-CA" dirty="0" err="1"/>
              <a:t>hoặc</a:t>
            </a:r>
            <a:endParaRPr lang="en-US" dirty="0"/>
          </a:p>
          <a:p>
            <a:pPr lvl="2"/>
            <a:r>
              <a:rPr lang="en-CA" dirty="0" err="1"/>
              <a:t>Trên</a:t>
            </a:r>
            <a:r>
              <a:rPr lang="en-CA" dirty="0"/>
              <a:t> </a:t>
            </a:r>
            <a:r>
              <a:rPr lang="en-CA" dirty="0" err="1"/>
              <a:t>thanh</a:t>
            </a:r>
            <a:r>
              <a:rPr lang="en-CA" dirty="0"/>
              <a:t> </a:t>
            </a:r>
            <a:r>
              <a:rPr lang="en-CA" dirty="0" err="1"/>
              <a:t>công</a:t>
            </a:r>
            <a:r>
              <a:rPr lang="en-CA" dirty="0"/>
              <a:t> </a:t>
            </a:r>
            <a:r>
              <a:rPr lang="en-CA" dirty="0" err="1"/>
              <a:t>cụ</a:t>
            </a:r>
            <a:r>
              <a:rPr lang="en-CA" dirty="0"/>
              <a:t> </a:t>
            </a:r>
            <a:r>
              <a:rPr lang="en-CA" dirty="0" err="1"/>
              <a:t>truy</a:t>
            </a:r>
            <a:r>
              <a:rPr lang="en-CA" dirty="0"/>
              <a:t> </a:t>
            </a:r>
            <a:r>
              <a:rPr lang="en-CA" dirty="0" err="1"/>
              <a:t>xuất</a:t>
            </a:r>
            <a:r>
              <a:rPr lang="en-CA" dirty="0"/>
              <a:t> </a:t>
            </a:r>
            <a:r>
              <a:rPr lang="en-CA" dirty="0" err="1"/>
              <a:t>nhanh</a:t>
            </a:r>
            <a:r>
              <a:rPr lang="en-CA" dirty="0"/>
              <a:t>, </a:t>
            </a:r>
            <a:r>
              <a:rPr lang="en-CA" dirty="0" err="1"/>
              <a:t>nhấp</a:t>
            </a:r>
            <a:r>
              <a:rPr lang="en-CA" dirty="0"/>
              <a:t> </a:t>
            </a:r>
            <a:r>
              <a:rPr lang="en-CA" dirty="0" err="1"/>
              <a:t>chuột</a:t>
            </a:r>
            <a:r>
              <a:rPr lang="en-CA" dirty="0"/>
              <a:t> </a:t>
            </a:r>
            <a:r>
              <a:rPr lang="en-CA" dirty="0" err="1"/>
              <a:t>vào</a:t>
            </a:r>
            <a:r>
              <a:rPr lang="en-CA" dirty="0"/>
              <a:t> </a:t>
            </a:r>
            <a:r>
              <a:rPr lang="en-CA" err="1"/>
              <a:t>nút</a:t>
            </a:r>
            <a:r>
              <a:rPr lang="en-US"/>
              <a:t>    </a:t>
            </a:r>
            <a:r>
              <a:rPr lang="vi-VN"/>
              <a:t> </a:t>
            </a:r>
            <a:r>
              <a:rPr lang="en-US"/>
              <a:t>, </a:t>
            </a:r>
            <a:r>
              <a:rPr lang="en-US" dirty="0" err="1"/>
              <a:t>hoặc</a:t>
            </a:r>
            <a:endParaRPr lang="en-US" dirty="0"/>
          </a:p>
          <a:p>
            <a:pPr lvl="2"/>
            <a:r>
              <a:rPr lang="en-US" dirty="0" err="1"/>
              <a:t>Nhấn</a:t>
            </a:r>
            <a:r>
              <a:rPr lang="en-US" dirty="0"/>
              <a:t> CTRL+S</a:t>
            </a:r>
          </a:p>
          <a:p>
            <a:pPr lvl="1"/>
            <a:r>
              <a:rPr lang="en-CA" dirty="0" err="1"/>
              <a:t>Lần</a:t>
            </a:r>
            <a:r>
              <a:rPr lang="en-CA" dirty="0"/>
              <a:t> </a:t>
            </a:r>
            <a:r>
              <a:rPr lang="en-CA" dirty="0" err="1"/>
              <a:t>đầu</a:t>
            </a:r>
            <a:r>
              <a:rPr lang="en-CA" dirty="0"/>
              <a:t> </a:t>
            </a:r>
            <a:r>
              <a:rPr lang="en-CA" dirty="0" err="1"/>
              <a:t>tiên</a:t>
            </a:r>
            <a:r>
              <a:rPr lang="en-CA" dirty="0"/>
              <a:t> </a:t>
            </a:r>
            <a:r>
              <a:rPr lang="en-CA" dirty="0" err="1"/>
              <a:t>bạn</a:t>
            </a:r>
            <a:r>
              <a:rPr lang="en-CA" dirty="0"/>
              <a:t> </a:t>
            </a:r>
            <a:r>
              <a:rPr lang="en-CA" dirty="0" err="1"/>
              <a:t>lưu</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hộp</a:t>
            </a:r>
            <a:r>
              <a:rPr lang="en-CA" dirty="0"/>
              <a:t> </a:t>
            </a:r>
            <a:r>
              <a:rPr lang="en-CA" dirty="0" err="1"/>
              <a:t>thoại</a:t>
            </a:r>
            <a:r>
              <a:rPr lang="en-CA" dirty="0"/>
              <a:t> Save As </a:t>
            </a:r>
            <a:r>
              <a:rPr lang="en-CA" dirty="0" err="1"/>
              <a:t>sẽ</a:t>
            </a:r>
            <a:r>
              <a:rPr lang="en-CA" dirty="0"/>
              <a:t> </a:t>
            </a:r>
            <a:r>
              <a:rPr lang="en-CA" dirty="0" err="1"/>
              <a:t>mở</a:t>
            </a:r>
            <a:endParaRPr lang="en-US" dirty="0"/>
          </a:p>
          <a:p>
            <a:pPr lvl="1"/>
            <a:r>
              <a:rPr lang="en-CA" dirty="0" err="1"/>
              <a:t>Để</a:t>
            </a:r>
            <a:r>
              <a:rPr lang="en-CA" dirty="0"/>
              <a:t> </a:t>
            </a:r>
            <a:r>
              <a:rPr lang="en-CA" dirty="0" err="1"/>
              <a:t>lưu</a:t>
            </a:r>
            <a:r>
              <a:rPr lang="en-CA" dirty="0"/>
              <a:t> </a:t>
            </a:r>
            <a:r>
              <a:rPr lang="en-CA" dirty="0" err="1"/>
              <a:t>một</a:t>
            </a:r>
            <a:r>
              <a:rPr lang="en-CA" dirty="0"/>
              <a:t> </a:t>
            </a:r>
            <a:r>
              <a:rPr lang="en-CA" dirty="0" err="1"/>
              <a:t>tệp</a:t>
            </a:r>
            <a:r>
              <a:rPr lang="en-CA" dirty="0"/>
              <a:t> tin </a:t>
            </a:r>
            <a:r>
              <a:rPr lang="en-CA" dirty="0" err="1"/>
              <a:t>đang</a:t>
            </a:r>
            <a:r>
              <a:rPr lang="en-CA" dirty="0"/>
              <a:t> </a:t>
            </a:r>
            <a:r>
              <a:rPr lang="en-CA" dirty="0" err="1"/>
              <a:t>tồn</a:t>
            </a:r>
            <a:r>
              <a:rPr lang="en-CA" dirty="0"/>
              <a:t> </a:t>
            </a:r>
            <a:r>
              <a:rPr lang="en-CA" dirty="0" err="1"/>
              <a:t>tại</a:t>
            </a:r>
            <a:r>
              <a:rPr lang="en-CA" dirty="0"/>
              <a:t> </a:t>
            </a:r>
            <a:r>
              <a:rPr lang="en-CA" dirty="0" err="1"/>
              <a:t>với</a:t>
            </a:r>
            <a:r>
              <a:rPr lang="en-CA" dirty="0"/>
              <a:t> </a:t>
            </a:r>
            <a:r>
              <a:rPr lang="en-CA" dirty="0" err="1"/>
              <a:t>tên</a:t>
            </a:r>
            <a:r>
              <a:rPr lang="en-CA" dirty="0"/>
              <a:t> </a:t>
            </a:r>
            <a:r>
              <a:rPr lang="en-CA" dirty="0" err="1"/>
              <a:t>mới</a:t>
            </a:r>
            <a:r>
              <a:rPr lang="en-CA" dirty="0"/>
              <a:t>, </a:t>
            </a:r>
            <a:r>
              <a:rPr lang="en-CA" dirty="0" err="1"/>
              <a:t>nhấp</a:t>
            </a:r>
            <a:r>
              <a:rPr lang="en-CA" dirty="0"/>
              <a:t> </a:t>
            </a:r>
            <a:r>
              <a:rPr lang="en-CA" dirty="0" err="1"/>
              <a:t>chuột</a:t>
            </a:r>
            <a:r>
              <a:rPr lang="en-CA" dirty="0"/>
              <a:t> </a:t>
            </a:r>
            <a:r>
              <a:rPr lang="en-CA" dirty="0" err="1"/>
              <a:t>vào</a:t>
            </a:r>
            <a:r>
              <a:rPr lang="en-CA" dirty="0"/>
              <a:t> </a:t>
            </a:r>
            <a:r>
              <a:rPr lang="en-CA" dirty="0" err="1"/>
              <a:t>thẻ</a:t>
            </a:r>
            <a:r>
              <a:rPr lang="en-CA" dirty="0"/>
              <a:t> </a:t>
            </a:r>
            <a:r>
              <a:rPr lang="en-CA" b="1" dirty="0"/>
              <a:t>File</a:t>
            </a:r>
            <a:r>
              <a:rPr lang="en-CA" dirty="0"/>
              <a:t> </a:t>
            </a:r>
            <a:r>
              <a:rPr lang="en-CA" dirty="0" err="1"/>
              <a:t>và</a:t>
            </a:r>
            <a:r>
              <a:rPr lang="en-CA" dirty="0"/>
              <a:t> </a:t>
            </a:r>
            <a:r>
              <a:rPr lang="en-CA" dirty="0" err="1"/>
              <a:t>chọn</a:t>
            </a:r>
            <a:r>
              <a:rPr lang="en-CA" dirty="0"/>
              <a:t> </a:t>
            </a:r>
            <a:r>
              <a:rPr lang="en-CA" b="1" dirty="0"/>
              <a:t>Save As</a:t>
            </a:r>
            <a:r>
              <a:rPr lang="en-CA" dirty="0"/>
              <a:t>.</a:t>
            </a:r>
            <a:endParaRPr lang="en-US" dirty="0"/>
          </a:p>
          <a:p>
            <a:endParaRPr lang="en-US"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13</a:t>
            </a:fld>
            <a:endParaRPr lang="en-US" dirty="0"/>
          </a:p>
        </p:txBody>
      </p:sp>
      <p:pic>
        <p:nvPicPr>
          <p:cNvPr id="6" name="Picture 5" descr="C:\Users\swong\Documents\Manuals\IC3 GS4\7314 IC3 GS4\Screens\Std Icons\save.png"/>
          <p:cNvPicPr/>
          <p:nvPr/>
        </p:nvPicPr>
        <p:blipFill>
          <a:blip r:embed="rId3">
            <a:extLst>
              <a:ext uri="{28A0092B-C50C-407E-A947-70E740481C1C}">
                <a14:useLocalDpi xmlns:a14="http://schemas.microsoft.com/office/drawing/2010/main" val="0"/>
              </a:ext>
            </a:extLst>
          </a:blip>
          <a:srcRect/>
          <a:stretch>
            <a:fillRect/>
          </a:stretch>
        </p:blipFill>
        <p:spPr bwMode="auto">
          <a:xfrm>
            <a:off x="7033110" y="2803373"/>
            <a:ext cx="206375" cy="228600"/>
          </a:xfrm>
          <a:prstGeom prst="rect">
            <a:avLst/>
          </a:prstGeom>
          <a:noFill/>
          <a:ln>
            <a:noFill/>
          </a:ln>
        </p:spPr>
      </p:pic>
    </p:spTree>
    <p:extLst>
      <p:ext uri="{BB962C8B-B14F-4D97-AF65-F5344CB8AC3E}">
        <p14:creationId xmlns:p14="http://schemas.microsoft.com/office/powerpoint/2010/main" val="1376227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r>
              <a:rPr lang="en-CA" b="1" dirty="0" err="1"/>
              <a:t>Đóng</a:t>
            </a:r>
            <a:r>
              <a:rPr lang="en-CA" b="1" dirty="0"/>
              <a:t> </a:t>
            </a:r>
            <a:r>
              <a:rPr lang="en-CA" b="1" dirty="0" err="1"/>
              <a:t>bản</a:t>
            </a:r>
            <a:r>
              <a:rPr lang="en-CA" b="1" dirty="0"/>
              <a:t> </a:t>
            </a:r>
            <a:r>
              <a:rPr lang="en-CA" b="1" dirty="0" err="1"/>
              <a:t>trình</a:t>
            </a:r>
            <a:r>
              <a:rPr lang="en-CA" b="1" dirty="0"/>
              <a:t> </a:t>
            </a:r>
            <a:r>
              <a:rPr lang="en-CA" b="1" dirty="0" err="1"/>
              <a:t>chiếu</a:t>
            </a:r>
            <a:endParaRPr lang="en-US" b="1" dirty="0"/>
          </a:p>
          <a:p>
            <a:pPr lvl="1"/>
            <a:r>
              <a:rPr lang="en-CA" dirty="0" err="1"/>
              <a:t>Để</a:t>
            </a:r>
            <a:r>
              <a:rPr lang="en-CA" dirty="0"/>
              <a:t> </a:t>
            </a:r>
            <a:r>
              <a:rPr lang="en-CA" dirty="0" err="1"/>
              <a:t>đóng</a:t>
            </a:r>
            <a:r>
              <a:rPr lang="en-CA" dirty="0"/>
              <a:t> </a:t>
            </a:r>
            <a:r>
              <a:rPr lang="en-CA" dirty="0" err="1"/>
              <a:t>bản</a:t>
            </a:r>
            <a:r>
              <a:rPr lang="en-CA" dirty="0"/>
              <a:t> </a:t>
            </a:r>
            <a:r>
              <a:rPr lang="en-CA" dirty="0" err="1"/>
              <a:t>trình</a:t>
            </a:r>
            <a:r>
              <a:rPr lang="en-CA" dirty="0"/>
              <a:t> </a:t>
            </a:r>
            <a:r>
              <a:rPr lang="en-CA" dirty="0" err="1"/>
              <a:t>chiếu</a:t>
            </a:r>
            <a:r>
              <a:rPr lang="en-US" dirty="0"/>
              <a:t>:</a:t>
            </a:r>
          </a:p>
          <a:p>
            <a:pPr lvl="2"/>
            <a:r>
              <a:rPr lang="en-US" dirty="0" err="1"/>
              <a:t>Nhấp</a:t>
            </a:r>
            <a:r>
              <a:rPr lang="en-US" dirty="0"/>
              <a:t> </a:t>
            </a:r>
            <a:r>
              <a:rPr lang="en-US" dirty="0" err="1"/>
              <a:t>chuột</a:t>
            </a:r>
            <a:r>
              <a:rPr lang="en-CA" dirty="0"/>
              <a:t> </a:t>
            </a:r>
            <a:r>
              <a:rPr lang="en-CA" dirty="0" err="1"/>
              <a:t>vào</a:t>
            </a:r>
            <a:r>
              <a:rPr lang="en-CA" dirty="0"/>
              <a:t> </a:t>
            </a:r>
            <a:r>
              <a:rPr lang="en-CA" dirty="0" err="1"/>
              <a:t>thẻ</a:t>
            </a:r>
            <a:r>
              <a:rPr lang="en-CA" dirty="0"/>
              <a:t> </a:t>
            </a:r>
            <a:r>
              <a:rPr lang="en-CA" b="1" dirty="0"/>
              <a:t>File </a:t>
            </a:r>
            <a:r>
              <a:rPr lang="en-CA" dirty="0" err="1"/>
              <a:t>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Close</a:t>
            </a:r>
            <a:r>
              <a:rPr lang="en-CA" dirty="0"/>
              <a:t>, </a:t>
            </a:r>
            <a:r>
              <a:rPr lang="en-CA" dirty="0" err="1"/>
              <a:t>hoặc</a:t>
            </a:r>
            <a:endParaRPr lang="en-US" dirty="0"/>
          </a:p>
          <a:p>
            <a:pPr lvl="2"/>
            <a:r>
              <a:rPr lang="en-US" dirty="0" err="1"/>
              <a:t>Nhấn</a:t>
            </a:r>
            <a:r>
              <a:rPr lang="en-US" dirty="0"/>
              <a:t> CTRL+W hay CTRL+F4, </a:t>
            </a:r>
            <a:r>
              <a:rPr lang="en-US" dirty="0" err="1"/>
              <a:t>hoặc</a:t>
            </a:r>
            <a:endParaRPr lang="en-US" dirty="0"/>
          </a:p>
          <a:p>
            <a:pPr lvl="2"/>
            <a:r>
              <a:rPr lang="en-US" dirty="0" err="1"/>
              <a:t>Nhấn</a:t>
            </a:r>
            <a:r>
              <a:rPr lang="en-US" dirty="0"/>
              <a:t>        </a:t>
            </a:r>
            <a:r>
              <a:rPr lang="en-US" dirty="0" err="1"/>
              <a:t>trên</a:t>
            </a:r>
            <a:r>
              <a:rPr lang="en-US" dirty="0"/>
              <a:t> </a:t>
            </a:r>
            <a:r>
              <a:rPr lang="en-US" dirty="0" err="1"/>
              <a:t>cửa</a:t>
            </a:r>
            <a:r>
              <a:rPr lang="en-US" dirty="0"/>
              <a:t> </a:t>
            </a:r>
            <a:r>
              <a:rPr lang="en-US" dirty="0" err="1"/>
              <a:t>sổ</a:t>
            </a:r>
            <a:r>
              <a:rPr lang="en-US" dirty="0"/>
              <a:t> </a:t>
            </a:r>
            <a:r>
              <a:rPr lang="en-US" dirty="0" err="1"/>
              <a:t>ứng</a:t>
            </a:r>
            <a:r>
              <a:rPr lang="en-US" dirty="0"/>
              <a:t> </a:t>
            </a:r>
            <a:r>
              <a:rPr lang="en-US" dirty="0" err="1"/>
              <a:t>dụng</a:t>
            </a:r>
            <a:r>
              <a:rPr lang="en-US" dirty="0"/>
              <a:t>.</a:t>
            </a:r>
          </a:p>
          <a:p>
            <a:pPr lvl="1"/>
            <a:r>
              <a:rPr lang="en-CA" dirty="0" err="1"/>
              <a:t>Khi</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cuối</a:t>
            </a:r>
            <a:r>
              <a:rPr lang="en-CA" dirty="0"/>
              <a:t> </a:t>
            </a:r>
            <a:r>
              <a:rPr lang="en-CA" dirty="0" err="1"/>
              <a:t>cùng</a:t>
            </a:r>
            <a:r>
              <a:rPr lang="en-CA" dirty="0"/>
              <a:t> </a:t>
            </a:r>
            <a:r>
              <a:rPr lang="en-CA" dirty="0" err="1"/>
              <a:t>bị</a:t>
            </a:r>
            <a:r>
              <a:rPr lang="en-CA" dirty="0"/>
              <a:t> </a:t>
            </a:r>
            <a:r>
              <a:rPr lang="en-CA" dirty="0" err="1"/>
              <a:t>đóng</a:t>
            </a:r>
            <a:r>
              <a:rPr lang="en-CA" dirty="0"/>
              <a:t> </a:t>
            </a:r>
            <a:r>
              <a:rPr lang="en-CA" dirty="0" err="1"/>
              <a:t>lại</a:t>
            </a:r>
            <a:r>
              <a:rPr lang="en-CA" dirty="0"/>
              <a:t> </a:t>
            </a:r>
            <a:r>
              <a:rPr lang="en-CA" dirty="0" err="1"/>
              <a:t>sử</a:t>
            </a:r>
            <a:r>
              <a:rPr lang="en-CA" dirty="0"/>
              <a:t> </a:t>
            </a:r>
            <a:r>
              <a:rPr lang="en-CA" dirty="0" err="1"/>
              <a:t>dụng</a:t>
            </a:r>
            <a:r>
              <a:rPr lang="en-CA" dirty="0"/>
              <a:t> </a:t>
            </a:r>
            <a:r>
              <a:rPr lang="en-CA" dirty="0" err="1"/>
              <a:t>một</a:t>
            </a:r>
            <a:r>
              <a:rPr lang="en-CA" dirty="0"/>
              <a:t> </a:t>
            </a:r>
            <a:r>
              <a:rPr lang="en-CA" dirty="0" err="1"/>
              <a:t>trong</a:t>
            </a:r>
            <a:r>
              <a:rPr lang="en-CA" dirty="0"/>
              <a:t> </a:t>
            </a:r>
            <a:r>
              <a:rPr lang="en-CA" dirty="0" err="1"/>
              <a:t>hai</a:t>
            </a:r>
            <a:r>
              <a:rPr lang="en-CA" dirty="0"/>
              <a:t> </a:t>
            </a:r>
            <a:r>
              <a:rPr lang="en-CA" dirty="0" err="1"/>
              <a:t>phương</a:t>
            </a:r>
            <a:r>
              <a:rPr lang="en-CA" dirty="0"/>
              <a:t> </a:t>
            </a:r>
            <a:r>
              <a:rPr lang="en-CA" dirty="0" err="1"/>
              <a:t>pháp</a:t>
            </a:r>
            <a:r>
              <a:rPr lang="en-CA" dirty="0"/>
              <a:t> </a:t>
            </a:r>
            <a:r>
              <a:rPr lang="en-CA" dirty="0" err="1"/>
              <a:t>trên</a:t>
            </a:r>
            <a:r>
              <a:rPr lang="en-CA" dirty="0"/>
              <a:t>, </a:t>
            </a:r>
            <a:r>
              <a:rPr lang="en-CA" dirty="0" err="1"/>
              <a:t>cửa</a:t>
            </a:r>
            <a:r>
              <a:rPr lang="en-CA" dirty="0"/>
              <a:t> </a:t>
            </a:r>
            <a:r>
              <a:rPr lang="en-CA" dirty="0" err="1"/>
              <a:t>sổ</a:t>
            </a:r>
            <a:r>
              <a:rPr lang="en-CA" dirty="0"/>
              <a:t> </a:t>
            </a:r>
            <a:r>
              <a:rPr lang="en-CA" dirty="0" err="1"/>
              <a:t>ứng</a:t>
            </a:r>
            <a:r>
              <a:rPr lang="en-CA" dirty="0"/>
              <a:t> </a:t>
            </a:r>
            <a:r>
              <a:rPr lang="en-CA" dirty="0" err="1"/>
              <a:t>dụng</a:t>
            </a:r>
            <a:r>
              <a:rPr lang="en-CA" dirty="0"/>
              <a:t> </a:t>
            </a:r>
            <a:r>
              <a:rPr lang="en-CA" dirty="0" err="1"/>
              <a:t>trở</a:t>
            </a:r>
            <a:r>
              <a:rPr lang="en-CA" dirty="0"/>
              <a:t> </a:t>
            </a:r>
            <a:r>
              <a:rPr lang="en-CA" dirty="0" err="1"/>
              <a:t>thành</a:t>
            </a:r>
            <a:r>
              <a:rPr lang="en-CA" dirty="0"/>
              <a:t> </a:t>
            </a:r>
            <a:r>
              <a:rPr lang="en-CA" dirty="0" err="1"/>
              <a:t>màu</a:t>
            </a:r>
            <a:r>
              <a:rPr lang="en-CA" dirty="0"/>
              <a:t> </a:t>
            </a:r>
            <a:r>
              <a:rPr lang="en-CA" dirty="0" err="1"/>
              <a:t>xám</a:t>
            </a:r>
            <a:r>
              <a:rPr lang="en-CA" dirty="0"/>
              <a:t> </a:t>
            </a:r>
            <a:r>
              <a:rPr lang="en-CA" dirty="0" err="1"/>
              <a:t>và</a:t>
            </a:r>
            <a:r>
              <a:rPr lang="en-CA" dirty="0"/>
              <a:t> </a:t>
            </a:r>
            <a:r>
              <a:rPr lang="en-CA" dirty="0" err="1"/>
              <a:t>chỉ</a:t>
            </a:r>
            <a:r>
              <a:rPr lang="en-CA" dirty="0"/>
              <a:t> </a:t>
            </a:r>
            <a:r>
              <a:rPr lang="en-CA" dirty="0" err="1"/>
              <a:t>có</a:t>
            </a:r>
            <a:r>
              <a:rPr lang="en-CA" dirty="0"/>
              <a:t> </a:t>
            </a:r>
            <a:r>
              <a:rPr lang="en-CA" dirty="0" err="1"/>
              <a:t>thẻ</a:t>
            </a:r>
            <a:r>
              <a:rPr lang="en-CA" dirty="0"/>
              <a:t> </a:t>
            </a:r>
            <a:r>
              <a:rPr lang="en-CA" b="1" dirty="0"/>
              <a:t>File</a:t>
            </a:r>
            <a:r>
              <a:rPr lang="en-CA" dirty="0"/>
              <a:t> </a:t>
            </a:r>
            <a:r>
              <a:rPr lang="en-CA" dirty="0" err="1"/>
              <a:t>sử</a:t>
            </a:r>
            <a:r>
              <a:rPr lang="en-CA" dirty="0"/>
              <a:t> </a:t>
            </a:r>
            <a:r>
              <a:rPr lang="en-CA" dirty="0" err="1"/>
              <a:t>dụng</a:t>
            </a:r>
            <a:r>
              <a:rPr lang="en-CA" dirty="0"/>
              <a:t> </a:t>
            </a:r>
            <a:r>
              <a:rPr lang="en-CA" dirty="0" err="1"/>
              <a:t>được</a:t>
            </a:r>
            <a:r>
              <a:rPr lang="en-CA" dirty="0"/>
              <a:t> </a:t>
            </a:r>
            <a:r>
              <a:rPr lang="en-CA" dirty="0" err="1"/>
              <a:t>trên</a:t>
            </a:r>
            <a:r>
              <a:rPr lang="en-CA" dirty="0"/>
              <a:t> Ribbon</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14</a:t>
            </a:fld>
            <a:endParaRPr lang="en-US" dirty="0"/>
          </a:p>
        </p:txBody>
      </p:sp>
      <p:pic>
        <p:nvPicPr>
          <p:cNvPr id="6" name="Picture 5" descr="C:\Users\swong\Documents\Manuals\IC3 GS4\7314 IC3 GS4\Screens\Std Icons\close.png"/>
          <p:cNvPicPr/>
          <p:nvPr/>
        </p:nvPicPr>
        <p:blipFill>
          <a:blip r:embed="rId3">
            <a:extLst>
              <a:ext uri="{28A0092B-C50C-407E-A947-70E740481C1C}">
                <a14:useLocalDpi xmlns:a14="http://schemas.microsoft.com/office/drawing/2010/main" val="0"/>
              </a:ext>
            </a:extLst>
          </a:blip>
          <a:srcRect/>
          <a:stretch>
            <a:fillRect/>
          </a:stretch>
        </p:blipFill>
        <p:spPr bwMode="auto">
          <a:xfrm>
            <a:off x="1884326" y="2648646"/>
            <a:ext cx="406444" cy="182880"/>
          </a:xfrm>
          <a:prstGeom prst="rect">
            <a:avLst/>
          </a:prstGeom>
          <a:noFill/>
          <a:ln>
            <a:noFill/>
          </a:ln>
        </p:spPr>
      </p:pic>
    </p:spTree>
    <p:extLst>
      <p:ext uri="{BB962C8B-B14F-4D97-AF65-F5344CB8AC3E}">
        <p14:creationId xmlns:p14="http://schemas.microsoft.com/office/powerpoint/2010/main" val="2982001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150725" y="873304"/>
            <a:ext cx="8383675" cy="3134242"/>
          </a:xfrm>
        </p:spPr>
        <p:txBody>
          <a:bodyPr>
            <a:normAutofit lnSpcReduction="10000"/>
          </a:bodyPr>
          <a:lstStyle/>
          <a:p>
            <a:pPr>
              <a:spcBef>
                <a:spcPts val="0"/>
              </a:spcBef>
            </a:pPr>
            <a:r>
              <a:rPr lang="en-CA" b="1" dirty="0" err="1"/>
              <a:t>Mở</a:t>
            </a:r>
            <a:r>
              <a:rPr lang="en-CA" b="1" dirty="0"/>
              <a:t> </a:t>
            </a:r>
            <a:r>
              <a:rPr lang="en-CA" b="1" dirty="0" err="1"/>
              <a:t>bản</a:t>
            </a:r>
            <a:r>
              <a:rPr lang="en-CA" b="1" dirty="0"/>
              <a:t> </a:t>
            </a:r>
            <a:r>
              <a:rPr lang="en-CA" b="1" dirty="0" err="1"/>
              <a:t>trình</a:t>
            </a:r>
            <a:r>
              <a:rPr lang="en-CA" b="1" dirty="0"/>
              <a:t> </a:t>
            </a:r>
            <a:r>
              <a:rPr lang="en-CA" b="1" dirty="0" err="1"/>
              <a:t>chiếu</a:t>
            </a:r>
            <a:endParaRPr lang="en-US" b="1" dirty="0"/>
          </a:p>
          <a:p>
            <a:pPr lvl="1">
              <a:spcBef>
                <a:spcPts val="0"/>
              </a:spcBef>
            </a:pPr>
            <a:r>
              <a:rPr lang="en-US" dirty="0" err="1"/>
              <a:t>Để</a:t>
            </a:r>
            <a:r>
              <a:rPr lang="en-US" dirty="0"/>
              <a:t> </a:t>
            </a:r>
            <a:r>
              <a:rPr lang="en-CA" dirty="0" err="1"/>
              <a:t>mở</a:t>
            </a:r>
            <a:r>
              <a:rPr lang="en-CA" dirty="0"/>
              <a:t> </a:t>
            </a:r>
            <a:r>
              <a:rPr lang="en-CA" dirty="0" err="1"/>
              <a:t>một</a:t>
            </a:r>
            <a:r>
              <a:rPr lang="en-CA" dirty="0"/>
              <a:t> </a:t>
            </a:r>
            <a:r>
              <a:rPr lang="en-CA" dirty="0" err="1"/>
              <a:t>tệp</a:t>
            </a:r>
            <a:r>
              <a:rPr lang="en-CA" dirty="0"/>
              <a:t> tin </a:t>
            </a:r>
            <a:r>
              <a:rPr lang="en-CA" dirty="0" err="1"/>
              <a:t>trình</a:t>
            </a:r>
            <a:r>
              <a:rPr lang="en-CA" dirty="0"/>
              <a:t> </a:t>
            </a:r>
            <a:r>
              <a:rPr lang="en-CA" dirty="0" err="1"/>
              <a:t>chiếu</a:t>
            </a:r>
            <a:r>
              <a:rPr lang="en-US" dirty="0"/>
              <a:t>:</a:t>
            </a:r>
          </a:p>
          <a:p>
            <a:pPr lvl="2">
              <a:spcBef>
                <a:spcPts val="0"/>
              </a:spcBef>
            </a:pPr>
            <a:r>
              <a:rPr lang="en-US" dirty="0" err="1"/>
              <a:t>Nhấp</a:t>
            </a:r>
            <a:r>
              <a:rPr lang="en-US" dirty="0"/>
              <a:t> </a:t>
            </a:r>
            <a:r>
              <a:rPr lang="en-US" dirty="0" err="1"/>
              <a:t>chuột</a:t>
            </a:r>
            <a:r>
              <a:rPr lang="en-CA" dirty="0"/>
              <a:t> </a:t>
            </a:r>
            <a:r>
              <a:rPr lang="en-CA" dirty="0" err="1"/>
              <a:t>vào</a:t>
            </a:r>
            <a:r>
              <a:rPr lang="en-CA" dirty="0"/>
              <a:t> </a:t>
            </a:r>
            <a:r>
              <a:rPr lang="en-CA" dirty="0" err="1"/>
              <a:t>thẻ</a:t>
            </a:r>
            <a:r>
              <a:rPr lang="en-CA" dirty="0"/>
              <a:t> </a:t>
            </a:r>
            <a:r>
              <a:rPr lang="en-CA" b="1" dirty="0"/>
              <a:t>File</a:t>
            </a:r>
            <a:r>
              <a:rPr lang="en-CA" dirty="0"/>
              <a:t> </a:t>
            </a:r>
            <a:r>
              <a:rPr lang="en-CA" dirty="0" err="1"/>
              <a:t>và</a:t>
            </a:r>
            <a:r>
              <a:rPr lang="en-CA" dirty="0"/>
              <a:t> </a:t>
            </a:r>
            <a:r>
              <a:rPr lang="en-CA" dirty="0" err="1"/>
              <a:t>chọn</a:t>
            </a:r>
            <a:r>
              <a:rPr lang="en-CA" dirty="0"/>
              <a:t> </a:t>
            </a:r>
            <a:r>
              <a:rPr lang="en-CA" b="1" dirty="0"/>
              <a:t>Recent </a:t>
            </a:r>
            <a:r>
              <a:rPr lang="en-CA" dirty="0" err="1"/>
              <a:t>để</a:t>
            </a:r>
            <a:r>
              <a:rPr lang="en-CA" b="1" dirty="0"/>
              <a:t> </a:t>
            </a:r>
            <a:r>
              <a:rPr lang="en-CA" dirty="0" err="1"/>
              <a:t>xem</a:t>
            </a:r>
            <a:r>
              <a:rPr lang="en-CA" dirty="0"/>
              <a:t> </a:t>
            </a:r>
            <a:r>
              <a:rPr lang="en-CA" dirty="0" err="1"/>
              <a:t>và</a:t>
            </a:r>
            <a:r>
              <a:rPr lang="en-CA" dirty="0"/>
              <a:t> </a:t>
            </a:r>
            <a:r>
              <a:rPr lang="en-CA" dirty="0" err="1"/>
              <a:t>chọn</a:t>
            </a:r>
            <a:r>
              <a:rPr lang="en-CA" dirty="0"/>
              <a:t> </a:t>
            </a:r>
            <a:r>
              <a:rPr lang="en-CA" dirty="0" err="1"/>
              <a:t>từ</a:t>
            </a:r>
            <a:r>
              <a:rPr lang="en-CA" dirty="0"/>
              <a:t> </a:t>
            </a:r>
            <a:r>
              <a:rPr lang="en-CA" dirty="0" err="1"/>
              <a:t>danh</a:t>
            </a:r>
            <a:r>
              <a:rPr lang="en-CA" dirty="0"/>
              <a:t> </a:t>
            </a:r>
            <a:r>
              <a:rPr lang="en-CA" dirty="0" err="1"/>
              <a:t>sách</a:t>
            </a:r>
            <a:r>
              <a:rPr lang="en-CA" dirty="0"/>
              <a:t> </a:t>
            </a:r>
            <a:r>
              <a:rPr lang="en-CA" dirty="0" err="1"/>
              <a:t>các</a:t>
            </a:r>
            <a:r>
              <a:rPr lang="en-CA" dirty="0"/>
              <a:t> </a:t>
            </a:r>
            <a:r>
              <a:rPr lang="en-CA" dirty="0" err="1"/>
              <a:t>tệp</a:t>
            </a:r>
            <a:r>
              <a:rPr lang="en-CA" dirty="0"/>
              <a:t> tin </a:t>
            </a:r>
            <a:r>
              <a:rPr lang="en-CA" dirty="0" err="1"/>
              <a:t>được</a:t>
            </a:r>
            <a:r>
              <a:rPr lang="en-CA" dirty="0"/>
              <a:t> </a:t>
            </a:r>
            <a:r>
              <a:rPr lang="en-CA" dirty="0" err="1"/>
              <a:t>dùng</a:t>
            </a:r>
            <a:r>
              <a:rPr lang="en-CA" dirty="0"/>
              <a:t> </a:t>
            </a:r>
            <a:r>
              <a:rPr lang="en-CA" dirty="0" err="1"/>
              <a:t>gần</a:t>
            </a:r>
            <a:r>
              <a:rPr lang="en-CA" dirty="0"/>
              <a:t> </a:t>
            </a:r>
            <a:r>
              <a:rPr lang="en-CA" dirty="0" err="1"/>
              <a:t>đây</a:t>
            </a:r>
            <a:r>
              <a:rPr lang="en-CA" dirty="0"/>
              <a:t>, </a:t>
            </a:r>
            <a:r>
              <a:rPr lang="en-CA" dirty="0" err="1"/>
              <a:t>hoặc</a:t>
            </a:r>
            <a:endParaRPr lang="en-US" dirty="0"/>
          </a:p>
          <a:p>
            <a:pPr lvl="2">
              <a:spcBef>
                <a:spcPts val="0"/>
              </a:spcBef>
            </a:pPr>
            <a:r>
              <a:rPr lang="en-US" dirty="0" err="1"/>
              <a:t>Nhấp</a:t>
            </a:r>
            <a:r>
              <a:rPr lang="en-US" dirty="0"/>
              <a:t> </a:t>
            </a:r>
            <a:r>
              <a:rPr lang="en-US" dirty="0" err="1"/>
              <a:t>chuột</a:t>
            </a:r>
            <a:r>
              <a:rPr lang="en-CA" dirty="0"/>
              <a:t> </a:t>
            </a:r>
            <a:r>
              <a:rPr lang="en-CA" dirty="0" err="1"/>
              <a:t>vào</a:t>
            </a:r>
            <a:r>
              <a:rPr lang="en-CA" dirty="0"/>
              <a:t> </a:t>
            </a:r>
            <a:r>
              <a:rPr lang="en-CA" dirty="0" err="1"/>
              <a:t>thẻ</a:t>
            </a:r>
            <a:r>
              <a:rPr lang="en-CA" dirty="0"/>
              <a:t> </a:t>
            </a:r>
            <a:r>
              <a:rPr lang="en-CA" b="1" dirty="0"/>
              <a:t>File</a:t>
            </a:r>
            <a:r>
              <a:rPr lang="en-CA" dirty="0"/>
              <a:t> </a:t>
            </a:r>
            <a:r>
              <a:rPr lang="en-CA" dirty="0" err="1"/>
              <a:t>và</a:t>
            </a:r>
            <a:r>
              <a:rPr lang="en-CA" dirty="0"/>
              <a:t> </a:t>
            </a:r>
            <a:r>
              <a:rPr lang="en-CA" dirty="0" err="1"/>
              <a:t>chọn</a:t>
            </a:r>
            <a:r>
              <a:rPr lang="en-CA" dirty="0"/>
              <a:t> </a:t>
            </a:r>
            <a:r>
              <a:rPr lang="en-CA" b="1" dirty="0"/>
              <a:t>Recent </a:t>
            </a:r>
            <a:r>
              <a:rPr lang="en-CA" dirty="0" err="1"/>
              <a:t>để</a:t>
            </a:r>
            <a:r>
              <a:rPr lang="en-CA" b="1" dirty="0"/>
              <a:t> </a:t>
            </a:r>
            <a:r>
              <a:rPr lang="en-CA" dirty="0" err="1"/>
              <a:t>xem</a:t>
            </a:r>
            <a:r>
              <a:rPr lang="en-CA" dirty="0"/>
              <a:t> </a:t>
            </a:r>
            <a:r>
              <a:rPr lang="en-CA" dirty="0" err="1"/>
              <a:t>và</a:t>
            </a:r>
            <a:r>
              <a:rPr lang="en-CA" dirty="0"/>
              <a:t> </a:t>
            </a:r>
            <a:r>
              <a:rPr lang="en-CA" dirty="0" err="1"/>
              <a:t>chọn</a:t>
            </a:r>
            <a:r>
              <a:rPr lang="en-CA" dirty="0"/>
              <a:t> </a:t>
            </a:r>
            <a:r>
              <a:rPr lang="en-CA" dirty="0" err="1"/>
              <a:t>từ</a:t>
            </a:r>
            <a:r>
              <a:rPr lang="en-CA" dirty="0"/>
              <a:t> </a:t>
            </a:r>
            <a:r>
              <a:rPr lang="en-CA" dirty="0" err="1"/>
              <a:t>danh</a:t>
            </a:r>
            <a:r>
              <a:rPr lang="en-CA" dirty="0"/>
              <a:t> </a:t>
            </a:r>
            <a:r>
              <a:rPr lang="en-CA" dirty="0" err="1"/>
              <a:t>sách</a:t>
            </a:r>
            <a:r>
              <a:rPr lang="en-CA" dirty="0"/>
              <a:t> </a:t>
            </a:r>
            <a:r>
              <a:rPr lang="en-CA" dirty="0" err="1"/>
              <a:t>các</a:t>
            </a:r>
            <a:r>
              <a:rPr lang="en-CA" dirty="0"/>
              <a:t> </a:t>
            </a:r>
            <a:r>
              <a:rPr lang="en-CA" dirty="0" err="1"/>
              <a:t>tệp</a:t>
            </a:r>
            <a:r>
              <a:rPr lang="en-CA" dirty="0"/>
              <a:t> tin </a:t>
            </a:r>
            <a:r>
              <a:rPr lang="en-CA" dirty="0" err="1"/>
              <a:t>được</a:t>
            </a:r>
            <a:r>
              <a:rPr lang="en-CA" dirty="0"/>
              <a:t> </a:t>
            </a:r>
            <a:r>
              <a:rPr lang="en-CA" dirty="0" err="1"/>
              <a:t>dùng</a:t>
            </a:r>
            <a:r>
              <a:rPr lang="en-CA" dirty="0"/>
              <a:t> </a:t>
            </a:r>
            <a:r>
              <a:rPr lang="en-CA" dirty="0" err="1"/>
              <a:t>gần</a:t>
            </a:r>
            <a:r>
              <a:rPr lang="en-CA" dirty="0"/>
              <a:t> </a:t>
            </a:r>
            <a:r>
              <a:rPr lang="en-CA" dirty="0" err="1"/>
              <a:t>đây</a:t>
            </a:r>
            <a:r>
              <a:rPr lang="en-CA" dirty="0"/>
              <a:t>, </a:t>
            </a:r>
            <a:r>
              <a:rPr lang="en-CA" dirty="0" err="1"/>
              <a:t>hoặc</a:t>
            </a:r>
            <a:endParaRPr lang="en-US" dirty="0"/>
          </a:p>
          <a:p>
            <a:pPr lvl="2">
              <a:spcBef>
                <a:spcPts val="0"/>
              </a:spcBef>
            </a:pPr>
            <a:r>
              <a:rPr lang="en-US" dirty="0" err="1"/>
              <a:t>Nhấn</a:t>
            </a:r>
            <a:r>
              <a:rPr lang="en-US" dirty="0"/>
              <a:t> CTRL+O, </a:t>
            </a:r>
            <a:r>
              <a:rPr lang="en-US" dirty="0" err="1"/>
              <a:t>hoặc</a:t>
            </a:r>
            <a:endParaRPr lang="en-US" dirty="0"/>
          </a:p>
          <a:p>
            <a:pPr lvl="2">
              <a:spcBef>
                <a:spcPts val="0"/>
              </a:spcBef>
            </a:pPr>
            <a:r>
              <a:rPr lang="en-CA" dirty="0" err="1"/>
              <a:t>Mở</a:t>
            </a:r>
            <a:r>
              <a:rPr lang="en-CA" dirty="0"/>
              <a:t> </a:t>
            </a:r>
            <a:r>
              <a:rPr lang="en-CA" dirty="0" err="1"/>
              <a:t>trực</a:t>
            </a:r>
            <a:r>
              <a:rPr lang="en-CA" dirty="0"/>
              <a:t> </a:t>
            </a:r>
            <a:r>
              <a:rPr lang="en-CA" dirty="0" err="1"/>
              <a:t>tiếp</a:t>
            </a:r>
            <a:r>
              <a:rPr lang="en-CA" dirty="0"/>
              <a:t> </a:t>
            </a:r>
            <a:r>
              <a:rPr lang="en-CA" dirty="0" err="1"/>
              <a:t>từ</a:t>
            </a:r>
            <a:r>
              <a:rPr lang="en-CA" dirty="0"/>
              <a:t> </a:t>
            </a:r>
            <a:r>
              <a:rPr lang="en-CA" dirty="0" err="1"/>
              <a:t>máy</a:t>
            </a:r>
            <a:r>
              <a:rPr lang="en-CA" dirty="0"/>
              <a:t> </a:t>
            </a:r>
            <a:r>
              <a:rPr lang="en-CA" dirty="0" err="1"/>
              <a:t>tính</a:t>
            </a:r>
            <a:r>
              <a:rPr lang="en-CA" dirty="0"/>
              <a:t> </a:t>
            </a:r>
            <a:r>
              <a:rPr lang="en-CA" dirty="0" err="1"/>
              <a:t>hoặc</a:t>
            </a:r>
            <a:r>
              <a:rPr lang="en-CA" dirty="0"/>
              <a:t> Windows Explorer</a:t>
            </a:r>
            <a:r>
              <a:rPr lang="en-US" dirty="0"/>
              <a:t>.</a:t>
            </a:r>
          </a:p>
          <a:p>
            <a:pPr lvl="1">
              <a:spcBef>
                <a:spcPts val="0"/>
              </a:spcBef>
            </a:pPr>
            <a:r>
              <a:rPr lang="en-CA" dirty="0" err="1"/>
              <a:t>Nếu</a:t>
            </a:r>
            <a:r>
              <a:rPr lang="en-CA" dirty="0"/>
              <a:t> </a:t>
            </a:r>
            <a:r>
              <a:rPr lang="en-CA" dirty="0" err="1"/>
              <a:t>bạn</a:t>
            </a:r>
            <a:r>
              <a:rPr lang="en-CA" dirty="0"/>
              <a:t> </a:t>
            </a:r>
            <a:r>
              <a:rPr lang="en-CA" dirty="0" err="1"/>
              <a:t>mở</a:t>
            </a:r>
            <a:r>
              <a:rPr lang="en-CA" dirty="0"/>
              <a:t> </a:t>
            </a:r>
            <a:r>
              <a:rPr lang="en-CA" dirty="0" err="1"/>
              <a:t>một</a:t>
            </a:r>
            <a:r>
              <a:rPr lang="en-CA" dirty="0"/>
              <a:t> </a:t>
            </a:r>
            <a:r>
              <a:rPr lang="en-CA" dirty="0" err="1"/>
              <a:t>tệp</a:t>
            </a:r>
            <a:r>
              <a:rPr lang="en-CA" dirty="0"/>
              <a:t> tin </a:t>
            </a:r>
            <a:r>
              <a:rPr lang="en-CA" dirty="0" err="1"/>
              <a:t>được</a:t>
            </a:r>
            <a:r>
              <a:rPr lang="en-CA" dirty="0"/>
              <a:t> </a:t>
            </a:r>
            <a:r>
              <a:rPr lang="en-CA" dirty="0" err="1"/>
              <a:t>lưu</a:t>
            </a:r>
            <a:r>
              <a:rPr lang="en-CA" dirty="0"/>
              <a:t> </a:t>
            </a:r>
            <a:r>
              <a:rPr lang="en-CA" dirty="0" err="1"/>
              <a:t>từ</a:t>
            </a:r>
            <a:r>
              <a:rPr lang="en-CA" dirty="0"/>
              <a:t> </a:t>
            </a:r>
            <a:r>
              <a:rPr lang="en-CA" dirty="0" err="1"/>
              <a:t>tệp</a:t>
            </a:r>
            <a:r>
              <a:rPr lang="en-CA" dirty="0"/>
              <a:t> tin </a:t>
            </a:r>
            <a:r>
              <a:rPr lang="en-CA" dirty="0" err="1"/>
              <a:t>đính</a:t>
            </a:r>
            <a:r>
              <a:rPr lang="en-CA" dirty="0"/>
              <a:t> </a:t>
            </a:r>
            <a:r>
              <a:rPr lang="en-CA" dirty="0" err="1"/>
              <a:t>kèm</a:t>
            </a:r>
            <a:r>
              <a:rPr lang="en-CA" dirty="0"/>
              <a:t> </a:t>
            </a:r>
            <a:r>
              <a:rPr lang="en-CA" dirty="0" err="1"/>
              <a:t>trong</a:t>
            </a:r>
            <a:r>
              <a:rPr lang="en-CA" dirty="0"/>
              <a:t> </a:t>
            </a:r>
            <a:r>
              <a:rPr lang="en-CA" dirty="0" err="1"/>
              <a:t>thư</a:t>
            </a:r>
            <a:r>
              <a:rPr lang="en-CA" dirty="0"/>
              <a:t> </a:t>
            </a:r>
            <a:r>
              <a:rPr lang="en-CA" dirty="0" err="1"/>
              <a:t>điện</a:t>
            </a:r>
            <a:r>
              <a:rPr lang="en-CA" dirty="0"/>
              <a:t> </a:t>
            </a:r>
            <a:r>
              <a:rPr lang="en-CA" dirty="0" err="1"/>
              <a:t>tử</a:t>
            </a:r>
            <a:r>
              <a:rPr lang="en-CA" dirty="0"/>
              <a:t>, </a:t>
            </a:r>
            <a:r>
              <a:rPr lang="en-CA" b="1" dirty="0"/>
              <a:t>Protected View </a:t>
            </a:r>
            <a:r>
              <a:rPr lang="en-CA" dirty="0" err="1"/>
              <a:t>sẽ</a:t>
            </a:r>
            <a:r>
              <a:rPr lang="en-CA" dirty="0"/>
              <a:t> </a:t>
            </a:r>
            <a:r>
              <a:rPr lang="en-CA" dirty="0" err="1"/>
              <a:t>được</a:t>
            </a:r>
            <a:r>
              <a:rPr lang="en-CA" dirty="0"/>
              <a:t> </a:t>
            </a:r>
            <a:r>
              <a:rPr lang="en-CA" dirty="0" err="1"/>
              <a:t>kích</a:t>
            </a:r>
            <a:r>
              <a:rPr lang="en-CA" dirty="0"/>
              <a:t> </a:t>
            </a:r>
            <a:r>
              <a:rPr lang="en-CA" dirty="0" err="1"/>
              <a:t>hoạt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15</a:t>
            </a:fld>
            <a:endParaRPr lang="en-US" dirty="0"/>
          </a:p>
        </p:txBody>
      </p:sp>
      <p:pic>
        <p:nvPicPr>
          <p:cNvPr id="7" name="Picture 6" descr="C:\Users\swong\Documents\Manuals\IC3 GS4\7314 IC3 GS4\Screens\L10\l10-094.png"/>
          <p:cNvPicPr/>
          <p:nvPr/>
        </p:nvPicPr>
        <p:blipFill rotWithShape="1">
          <a:blip r:embed="rId3">
            <a:extLst>
              <a:ext uri="{28A0092B-C50C-407E-A947-70E740481C1C}">
                <a14:useLocalDpi xmlns:a14="http://schemas.microsoft.com/office/drawing/2010/main" val="0"/>
              </a:ext>
            </a:extLst>
          </a:blip>
          <a:srcRect t="1" b="34339"/>
          <a:stretch/>
        </p:blipFill>
        <p:spPr bwMode="auto">
          <a:xfrm>
            <a:off x="2218872" y="3894529"/>
            <a:ext cx="5020127" cy="10788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669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r>
              <a:rPr lang="en-CA" b="1" dirty="0" err="1"/>
              <a:t>Hiển</a:t>
            </a:r>
            <a:r>
              <a:rPr lang="en-CA" b="1" dirty="0"/>
              <a:t> thị </a:t>
            </a:r>
            <a:r>
              <a:rPr lang="en-CA" b="1" dirty="0" err="1"/>
              <a:t>thông</a:t>
            </a:r>
            <a:r>
              <a:rPr lang="en-CA" b="1" dirty="0"/>
              <a:t> tin </a:t>
            </a:r>
            <a:r>
              <a:rPr lang="en-CA" b="1" dirty="0" err="1"/>
              <a:t>trên</a:t>
            </a:r>
            <a:r>
              <a:rPr lang="en-CA" b="1" dirty="0"/>
              <a:t> </a:t>
            </a:r>
            <a:r>
              <a:rPr lang="en-CA" b="1" dirty="0" err="1"/>
              <a:t>bản</a:t>
            </a:r>
            <a:r>
              <a:rPr lang="en-CA" b="1" dirty="0"/>
              <a:t> </a:t>
            </a:r>
            <a:r>
              <a:rPr lang="en-CA" b="1" dirty="0" err="1"/>
              <a:t>trình</a:t>
            </a:r>
            <a:r>
              <a:rPr lang="en-CA" b="1" dirty="0"/>
              <a:t> </a:t>
            </a:r>
            <a:r>
              <a:rPr lang="en-CA" b="1" dirty="0" err="1"/>
              <a:t>chiếu</a:t>
            </a:r>
            <a:endParaRPr lang="en-US" b="1" dirty="0"/>
          </a:p>
          <a:p>
            <a:pPr lvl="1"/>
            <a:r>
              <a:rPr lang="en-US" dirty="0"/>
              <a:t>To change presentation view, on </a:t>
            </a:r>
            <a:r>
              <a:rPr lang="en-US" b="1" dirty="0"/>
              <a:t>View</a:t>
            </a:r>
            <a:r>
              <a:rPr lang="en-US" dirty="0"/>
              <a:t> tab, in </a:t>
            </a:r>
            <a:r>
              <a:rPr lang="en-US" b="1" dirty="0"/>
              <a:t>Presentation Views</a:t>
            </a:r>
            <a:r>
              <a:rPr lang="en-US" dirty="0"/>
              <a:t> group:</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72560320"/>
              </p:ext>
            </p:extLst>
          </p:nvPr>
        </p:nvGraphicFramePr>
        <p:xfrm>
          <a:off x="200203" y="2052942"/>
          <a:ext cx="8101317" cy="2208276"/>
        </p:xfrm>
        <a:graphic>
          <a:graphicData uri="http://schemas.openxmlformats.org/drawingml/2006/table">
            <a:tbl>
              <a:tblPr firstRow="1" firstCol="1" bandRow="1"/>
              <a:tblGrid>
                <a:gridCol w="1522489">
                  <a:extLst>
                    <a:ext uri="{9D8B030D-6E8A-4147-A177-3AD203B41FA5}">
                      <a16:colId xmlns:a16="http://schemas.microsoft.com/office/drawing/2014/main" val="20000"/>
                    </a:ext>
                  </a:extLst>
                </a:gridCol>
                <a:gridCol w="349195">
                  <a:extLst>
                    <a:ext uri="{9D8B030D-6E8A-4147-A177-3AD203B41FA5}">
                      <a16:colId xmlns:a16="http://schemas.microsoft.com/office/drawing/2014/main" val="20001"/>
                    </a:ext>
                  </a:extLst>
                </a:gridCol>
                <a:gridCol w="1648199">
                  <a:extLst>
                    <a:ext uri="{9D8B030D-6E8A-4147-A177-3AD203B41FA5}">
                      <a16:colId xmlns:a16="http://schemas.microsoft.com/office/drawing/2014/main" val="20002"/>
                    </a:ext>
                  </a:extLst>
                </a:gridCol>
                <a:gridCol w="4581434">
                  <a:extLst>
                    <a:ext uri="{9D8B030D-6E8A-4147-A177-3AD203B41FA5}">
                      <a16:colId xmlns:a16="http://schemas.microsoft.com/office/drawing/2014/main" val="20003"/>
                    </a:ext>
                  </a:extLst>
                </a:gridCol>
              </a:tblGrid>
              <a:tr h="314326">
                <a:tc rowSpan="2" gridSpan="2">
                  <a:txBody>
                    <a:bodyPr/>
                    <a:lstStyle/>
                    <a:p>
                      <a:pPr marL="0" marR="0" algn="just">
                        <a:lnSpc>
                          <a:spcPct val="115000"/>
                        </a:lnSpc>
                        <a:spcBef>
                          <a:spcPts val="100"/>
                        </a:spcBef>
                        <a:spcAft>
                          <a:spcPts val="200"/>
                        </a:spcAft>
                        <a:tabLst>
                          <a:tab pos="558800" algn="l"/>
                        </a:tabLst>
                      </a:pPr>
                      <a:endParaRPr lang="en-CA" sz="1800" dirty="0">
                        <a:effectLst/>
                        <a:latin typeface="Times New Roman" pitchFamily="18" charset="0"/>
                        <a:ea typeface="Times New Roman"/>
                        <a:cs typeface="Times New Roman"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a:txBody>
                    <a:bodyPr/>
                    <a:lstStyle/>
                    <a:p>
                      <a:pPr>
                        <a:lnSpc>
                          <a:spcPct val="115000"/>
                        </a:lnSpc>
                        <a:spcBef>
                          <a:spcPts val="100"/>
                        </a:spcBef>
                        <a:spcAft>
                          <a:spcPts val="100"/>
                        </a:spcAft>
                        <a:tabLst>
                          <a:tab pos="228600" algn="l"/>
                        </a:tabLst>
                      </a:pPr>
                      <a:r>
                        <a:rPr lang="en-US" sz="1800" b="1" dirty="0">
                          <a:effectLst/>
                          <a:latin typeface="Times New Roman" pitchFamily="18" charset="0"/>
                          <a:ea typeface="Times New Roman"/>
                          <a:cs typeface="Times New Roman" pitchFamily="18" charset="0"/>
                        </a:rPr>
                        <a:t>Normal</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en-US" sz="1800" dirty="0">
                          <a:effectLst/>
                          <a:latin typeface="Times New Roman" pitchFamily="18" charset="0"/>
                          <a:ea typeface="Times New Roman"/>
                          <a:cs typeface="Times New Roman" pitchFamily="18" charset="0"/>
                        </a:rPr>
                        <a:t>Consists of</a:t>
                      </a:r>
                      <a:r>
                        <a:rPr lang="en-US" sz="1800" b="1" dirty="0">
                          <a:effectLst/>
                          <a:latin typeface="Times New Roman" pitchFamily="18" charset="0"/>
                          <a:ea typeface="Times New Roman"/>
                          <a:cs typeface="Times New Roman" pitchFamily="18" charset="0"/>
                        </a:rPr>
                        <a:t> </a:t>
                      </a:r>
                      <a:r>
                        <a:rPr lang="en-US" sz="1800" dirty="0">
                          <a:effectLst/>
                          <a:latin typeface="Times New Roman" pitchFamily="18" charset="0"/>
                          <a:ea typeface="Times New Roman"/>
                          <a:cs typeface="Times New Roman" pitchFamily="18" charset="0"/>
                        </a:rPr>
                        <a:t>Outline, Slide and Notes panes.</a:t>
                      </a: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800">
                <a:tc gridSpan="2" vMerge="1">
                  <a:txBody>
                    <a:bodyPr/>
                    <a:lstStyle/>
                    <a:p>
                      <a:endParaRPr lang="en-US"/>
                    </a:p>
                  </a:txBody>
                  <a:tcPr/>
                </a:tc>
                <a:tc hMerge="1" vMerge="1">
                  <a:txBody>
                    <a:bodyPr/>
                    <a:lstStyle/>
                    <a:p>
                      <a:endParaRPr lang="en-US"/>
                    </a:p>
                  </a:txBody>
                  <a:tcPr/>
                </a:tc>
                <a:tc>
                  <a:txBody>
                    <a:bodyPr/>
                    <a:lstStyle/>
                    <a:p>
                      <a:pPr>
                        <a:lnSpc>
                          <a:spcPct val="115000"/>
                        </a:lnSpc>
                        <a:spcBef>
                          <a:spcPts val="100"/>
                        </a:spcBef>
                        <a:spcAft>
                          <a:spcPts val="100"/>
                        </a:spcAft>
                        <a:tabLst>
                          <a:tab pos="228600" algn="l"/>
                        </a:tabLst>
                      </a:pPr>
                      <a:r>
                        <a:rPr lang="en-US" sz="1800" b="1" dirty="0">
                          <a:effectLst/>
                          <a:latin typeface="Times New Roman" pitchFamily="18" charset="0"/>
                          <a:ea typeface="Times New Roman"/>
                          <a:cs typeface="Times New Roman" pitchFamily="18" charset="0"/>
                        </a:rPr>
                        <a:t>Slide Sorter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en-US" sz="1800" dirty="0">
                          <a:effectLst/>
                          <a:latin typeface="Times New Roman" pitchFamily="18" charset="0"/>
                          <a:ea typeface="Times New Roman"/>
                          <a:cs typeface="Times New Roman" pitchFamily="18" charset="0"/>
                        </a:rPr>
                        <a:t>Displays slides to rearrange or sort slides.</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235">
                <a:tc>
                  <a:txBody>
                    <a:bodyPr/>
                    <a:lstStyle/>
                    <a:p>
                      <a:pPr>
                        <a:lnSpc>
                          <a:spcPct val="115000"/>
                        </a:lnSpc>
                        <a:spcBef>
                          <a:spcPts val="200"/>
                        </a:spcBef>
                        <a:spcAft>
                          <a:spcPts val="200"/>
                        </a:spcAft>
                        <a:tabLst>
                          <a:tab pos="228600" algn="l"/>
                        </a:tabLst>
                      </a:pPr>
                      <a:r>
                        <a:rPr lang="en-US" sz="1800" b="1">
                          <a:effectLst/>
                          <a:latin typeface="Times New Roman" pitchFamily="18" charset="0"/>
                          <a:ea typeface="Times New Roman"/>
                          <a:cs typeface="Times New Roman" pitchFamily="18" charset="0"/>
                        </a:rPr>
                        <a:t>Notes Page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marL="0" algn="l">
                        <a:lnSpc>
                          <a:spcPct val="115000"/>
                        </a:lnSpc>
                        <a:spcBef>
                          <a:spcPts val="100"/>
                        </a:spcBef>
                        <a:spcAft>
                          <a:spcPts val="100"/>
                        </a:spcAft>
                        <a:tabLst>
                          <a:tab pos="228600" algn="l"/>
                        </a:tabLst>
                      </a:pPr>
                      <a:r>
                        <a:rPr lang="en-US" sz="1800" dirty="0">
                          <a:effectLst/>
                          <a:latin typeface="Times New Roman" pitchFamily="18" charset="0"/>
                          <a:ea typeface="Times New Roman"/>
                          <a:cs typeface="Times New Roman" pitchFamily="18" charset="0"/>
                        </a:rPr>
                        <a:t>Add text, graphics, or audio to speaker notes; can type notes in Notes pane of Normal view, or in placeholder of this view where you can also add graphics and audio.</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88157">
                <a:tc>
                  <a:txBody>
                    <a:bodyPr/>
                    <a:lstStyle/>
                    <a:p>
                      <a:pPr>
                        <a:lnSpc>
                          <a:spcPct val="115000"/>
                        </a:lnSpc>
                        <a:spcBef>
                          <a:spcPts val="200"/>
                        </a:spcBef>
                        <a:spcAft>
                          <a:spcPts val="200"/>
                        </a:spcAft>
                        <a:tabLst>
                          <a:tab pos="228600" algn="l"/>
                        </a:tabLst>
                      </a:pPr>
                      <a:r>
                        <a:rPr lang="en-US" sz="1800" b="1">
                          <a:effectLst/>
                          <a:latin typeface="Times New Roman" pitchFamily="18" charset="0"/>
                          <a:ea typeface="Times New Roman"/>
                          <a:cs typeface="Times New Roman" pitchFamily="18" charset="0"/>
                        </a:rPr>
                        <a:t>Reading View</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3">
                  <a:txBody>
                    <a:bodyPr/>
                    <a:lstStyle/>
                    <a:p>
                      <a:pPr marL="0" algn="l">
                        <a:lnSpc>
                          <a:spcPct val="115000"/>
                        </a:lnSpc>
                        <a:spcBef>
                          <a:spcPts val="200"/>
                        </a:spcBef>
                        <a:spcAft>
                          <a:spcPts val="200"/>
                        </a:spcAft>
                        <a:tabLst>
                          <a:tab pos="228600" algn="l"/>
                        </a:tabLst>
                      </a:pPr>
                      <a:r>
                        <a:rPr lang="en-US" sz="1800" dirty="0">
                          <a:effectLst/>
                          <a:latin typeface="Times New Roman" pitchFamily="18" charset="0"/>
                          <a:ea typeface="Times New Roman"/>
                          <a:cs typeface="Times New Roman" pitchFamily="18" charset="0"/>
                        </a:rPr>
                        <a:t>View full screen to see contents of each slide as if watching</a:t>
                      </a:r>
                      <a:r>
                        <a:rPr lang="en-US" sz="1800" baseline="0" dirty="0">
                          <a:effectLst/>
                          <a:latin typeface="Times New Roman" pitchFamily="18" charset="0"/>
                          <a:ea typeface="Times New Roman"/>
                          <a:cs typeface="Times New Roman" pitchFamily="18" charset="0"/>
                        </a:rPr>
                        <a:t> slide show</a:t>
                      </a:r>
                      <a:r>
                        <a:rPr lang="en-US" sz="1800" dirty="0">
                          <a:effectLst/>
                          <a:latin typeface="Times New Roman" pitchFamily="18" charset="0"/>
                          <a:ea typeface="Times New Roman"/>
                          <a:cs typeface="Times New Roman" pitchFamily="18" charset="0"/>
                        </a:rPr>
                        <a:t>.</a:t>
                      </a:r>
                    </a:p>
                  </a:txBody>
                  <a:tcPr marL="68580" marR="6858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4097" name="Picture 264" descr="l1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665" y="3902734"/>
            <a:ext cx="2242822" cy="80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84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pPr lvl="1"/>
            <a:r>
              <a:rPr lang="en-CA"/>
              <a:t>Nhấp chuột vào một trong các nút ở phía dưới bên phải màn hình để chọn bất kỳ tùy chọn hiển thị nào</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28224466"/>
              </p:ext>
            </p:extLst>
          </p:nvPr>
        </p:nvGraphicFramePr>
        <p:xfrm>
          <a:off x="485554" y="1845099"/>
          <a:ext cx="7524750" cy="1806872"/>
        </p:xfrm>
        <a:graphic>
          <a:graphicData uri="http://schemas.openxmlformats.org/drawingml/2006/table">
            <a:tbl>
              <a:tblPr firstRow="1" firstCol="1" bandRow="1"/>
              <a:tblGrid>
                <a:gridCol w="438944">
                  <a:extLst>
                    <a:ext uri="{9D8B030D-6E8A-4147-A177-3AD203B41FA5}">
                      <a16:colId xmlns:a16="http://schemas.microsoft.com/office/drawing/2014/main" val="20000"/>
                    </a:ext>
                  </a:extLst>
                </a:gridCol>
                <a:gridCol w="1589246">
                  <a:extLst>
                    <a:ext uri="{9D8B030D-6E8A-4147-A177-3AD203B41FA5}">
                      <a16:colId xmlns:a16="http://schemas.microsoft.com/office/drawing/2014/main" val="20001"/>
                    </a:ext>
                  </a:extLst>
                </a:gridCol>
                <a:gridCol w="5496560">
                  <a:extLst>
                    <a:ext uri="{9D8B030D-6E8A-4147-A177-3AD203B41FA5}">
                      <a16:colId xmlns:a16="http://schemas.microsoft.com/office/drawing/2014/main" val="20002"/>
                    </a:ext>
                  </a:extLst>
                </a:gridCol>
              </a:tblGrid>
              <a:tr h="342604">
                <a:tc>
                  <a:txBody>
                    <a:bodyPr/>
                    <a:lstStyle/>
                    <a:p>
                      <a:pPr marL="0" marR="0" algn="just">
                        <a:lnSpc>
                          <a:spcPct val="115000"/>
                        </a:lnSpc>
                        <a:spcBef>
                          <a:spcPts val="100"/>
                        </a:spcBef>
                        <a:spcAft>
                          <a:spcPts val="600"/>
                        </a:spcAft>
                        <a:tabLst>
                          <a:tab pos="558800" algn="l"/>
                        </a:tabLst>
                      </a:pPr>
                      <a:endParaRPr lang="en-US" sz="1600" dirty="0">
                        <a:effectLst/>
                        <a:latin typeface="Zurich BT" pitchFamily="34" charset="0"/>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200"/>
                        </a:spcAft>
                        <a:tabLst/>
                      </a:pPr>
                      <a:r>
                        <a:rPr lang="en-US" sz="1600" b="1" dirty="0">
                          <a:effectLst/>
                          <a:latin typeface="Zurich BT" pitchFamily="34" charset="0"/>
                          <a:ea typeface="Times New Roman"/>
                          <a:cs typeface="Calibri"/>
                        </a:rPr>
                        <a:t>Normal</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600" dirty="0" err="1">
                          <a:effectLst/>
                          <a:latin typeface="Calibri" panose="020F0502020204030204" pitchFamily="34" charset="0"/>
                          <a:ea typeface="Times New Roman" panose="02020603050405020304" pitchFamily="18" charset="0"/>
                          <a:cs typeface="Calibri" panose="020F0502020204030204" pitchFamily="34" charset="0"/>
                        </a:rPr>
                        <a:t>Chứa</a:t>
                      </a:r>
                      <a:r>
                        <a:rPr lang="en-US" sz="1600" dirty="0">
                          <a:effectLst/>
                          <a:latin typeface="Calibri" panose="020F0502020204030204" pitchFamily="34" charset="0"/>
                          <a:ea typeface="Times New Roman" panose="02020603050405020304" pitchFamily="18" charset="0"/>
                          <a:cs typeface="Calibri" panose="020F0502020204030204" pitchFamily="34" charset="0"/>
                        </a:rPr>
                        <a:t> ba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khung</a:t>
                      </a:r>
                      <a:r>
                        <a:rPr lang="en-US" sz="1600" dirty="0">
                          <a:effectLst/>
                          <a:latin typeface="Calibri" panose="020F0502020204030204" pitchFamily="34" charset="0"/>
                          <a:ea typeface="Times New Roman" panose="02020603050405020304" pitchFamily="18" charset="0"/>
                          <a:cs typeface="Calibri" panose="020F0502020204030204" pitchFamily="34" charset="0"/>
                        </a:rPr>
                        <a:t>: Outline, Slide and Notes.</a:t>
                      </a:r>
                      <a:endParaRPr lang="vi-VN" sz="16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604">
                <a:tc>
                  <a:txBody>
                    <a:bodyPr/>
                    <a:lstStyle/>
                    <a:p>
                      <a:pPr marL="0" marR="0" algn="just">
                        <a:lnSpc>
                          <a:spcPct val="115000"/>
                        </a:lnSpc>
                        <a:spcBef>
                          <a:spcPts val="100"/>
                        </a:spcBef>
                        <a:spcAft>
                          <a:spcPts val="600"/>
                        </a:spcAft>
                        <a:tabLst>
                          <a:tab pos="558800" algn="l"/>
                        </a:tabLst>
                      </a:pPr>
                      <a:endParaRPr lang="x-none" sz="1600">
                        <a:solidFill>
                          <a:srgbClr val="FF0000"/>
                        </a:solidFill>
                        <a:effectLst/>
                        <a:latin typeface="Zurich BT" pitchFamily="34" charset="0"/>
                        <a:ea typeface="Times New Roman"/>
                        <a:cs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200"/>
                        </a:spcAft>
                        <a:tabLst>
                          <a:tab pos="228600" algn="l"/>
                        </a:tabLst>
                      </a:pPr>
                      <a:r>
                        <a:rPr lang="en-US" sz="1600" b="1">
                          <a:effectLst/>
                          <a:latin typeface="Zurich BT" pitchFamily="34" charset="0"/>
                          <a:ea typeface="Times New Roman"/>
                          <a:cs typeface="Calibri"/>
                        </a:rPr>
                        <a:t>Slide Sorter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1600" kern="1200" dirty="0" err="1">
                          <a:solidFill>
                            <a:schemeClr val="tx1"/>
                          </a:solidFill>
                          <a:effectLst/>
                          <a:latin typeface="+mn-lt"/>
                          <a:ea typeface="+mn-ea"/>
                          <a:cs typeface="+mn-cs"/>
                        </a:rPr>
                        <a:t>sử</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dụng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hiển</a:t>
                      </a:r>
                      <a:r>
                        <a:rPr lang="en-CA" sz="1600" kern="1200" dirty="0">
                          <a:solidFill>
                            <a:schemeClr val="tx1"/>
                          </a:solidFill>
                          <a:effectLst/>
                          <a:latin typeface="+mn-lt"/>
                          <a:ea typeface="+mn-ea"/>
                          <a:cs typeface="+mn-cs"/>
                        </a:rPr>
                        <a:t> thị </a:t>
                      </a:r>
                      <a:r>
                        <a:rPr lang="en-CA" sz="1600" kern="1200" dirty="0" err="1">
                          <a:solidFill>
                            <a:schemeClr val="tx1"/>
                          </a:solidFill>
                          <a:effectLst/>
                          <a:latin typeface="+mn-lt"/>
                          <a:ea typeface="+mn-ea"/>
                          <a:cs typeface="+mn-cs"/>
                        </a:rPr>
                        <a:t>này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sắp</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xếp</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lại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thứ</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tự</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slide</a:t>
                      </a:r>
                      <a:endParaRPr lang="en-US" sz="1600" dirty="0">
                        <a:effectLst/>
                        <a:latin typeface="Zurich BT"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8256">
                <a:tc>
                  <a:txBody>
                    <a:bodyPr/>
                    <a:lstStyle/>
                    <a:p>
                      <a:pPr marL="0" marR="0" algn="just">
                        <a:lnSpc>
                          <a:spcPct val="115000"/>
                        </a:lnSpc>
                        <a:spcBef>
                          <a:spcPts val="100"/>
                        </a:spcBef>
                        <a:spcAft>
                          <a:spcPts val="600"/>
                        </a:spcAft>
                        <a:tabLst>
                          <a:tab pos="558800" algn="l"/>
                        </a:tabLst>
                      </a:pPr>
                      <a:endParaRPr lang="en-US" sz="1600">
                        <a:effectLst/>
                        <a:latin typeface="Zurich BT" pitchFamily="34" charset="0"/>
                        <a:ea typeface="Times New Roman"/>
                        <a:cs typeface="Times New Roman"/>
                      </a:endParaRP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200"/>
                        </a:spcAft>
                        <a:tabLst>
                          <a:tab pos="228600" algn="l"/>
                        </a:tabLst>
                      </a:pPr>
                      <a:r>
                        <a:rPr lang="en-US" sz="1600" b="1">
                          <a:effectLst/>
                          <a:latin typeface="Zurich BT" pitchFamily="34" charset="0"/>
                          <a:ea typeface="Times New Roman"/>
                          <a:cs typeface="Calibri"/>
                        </a:rPr>
                        <a:t>Reading View</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200"/>
                        </a:spcBef>
                        <a:spcAft>
                          <a:spcPts val="200"/>
                        </a:spcAft>
                        <a:tabLst>
                          <a:tab pos="228600" algn="l"/>
                        </a:tabLst>
                      </a:pPr>
                      <a:r>
                        <a:rPr lang="en-CA" sz="1600" kern="1200" dirty="0" err="1">
                          <a:solidFill>
                            <a:schemeClr val="tx1"/>
                          </a:solidFill>
                          <a:effectLst/>
                          <a:latin typeface="+mn-lt"/>
                          <a:ea typeface="+mn-ea"/>
                          <a:cs typeface="+mn-cs"/>
                        </a:rPr>
                        <a:t>Hiển</a:t>
                      </a:r>
                      <a:r>
                        <a:rPr lang="en-CA" sz="1600" kern="1200" dirty="0">
                          <a:solidFill>
                            <a:schemeClr val="tx1"/>
                          </a:solidFill>
                          <a:effectLst/>
                          <a:latin typeface="+mn-lt"/>
                          <a:ea typeface="+mn-ea"/>
                          <a:cs typeface="+mn-cs"/>
                        </a:rPr>
                        <a:t> thị slide </a:t>
                      </a:r>
                      <a:r>
                        <a:rPr lang="en-CA" sz="1600" kern="1200" dirty="0" err="1">
                          <a:solidFill>
                            <a:schemeClr val="tx1"/>
                          </a:solidFill>
                          <a:effectLst/>
                          <a:latin typeface="+mn-lt"/>
                          <a:ea typeface="+mn-ea"/>
                          <a:cs typeface="+mn-cs"/>
                        </a:rPr>
                        <a:t>đầy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màn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hình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với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thanh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tiêu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trải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ngang</a:t>
                      </a:r>
                      <a:r>
                        <a:rPr lang="en-CA" sz="1600" kern="1200" dirty="0">
                          <a:solidFill>
                            <a:schemeClr val="tx1"/>
                          </a:solidFill>
                          <a:effectLst/>
                          <a:latin typeface="+mn-lt"/>
                          <a:ea typeface="+mn-ea"/>
                          <a:cs typeface="+mn-cs"/>
                        </a:rPr>
                        <a:t> ở </a:t>
                      </a:r>
                      <a:r>
                        <a:rPr lang="en-CA" sz="1600" kern="1200" dirty="0" err="1">
                          <a:solidFill>
                            <a:schemeClr val="tx1"/>
                          </a:solidFill>
                          <a:effectLst/>
                          <a:latin typeface="+mn-lt"/>
                          <a:ea typeface="+mn-ea"/>
                          <a:cs typeface="+mn-cs"/>
                        </a:rPr>
                        <a:t>phía</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trên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và</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thanh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trạng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thái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trải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ngang</a:t>
                      </a:r>
                      <a:r>
                        <a:rPr lang="en-CA" sz="1600" kern="1200" dirty="0">
                          <a:solidFill>
                            <a:schemeClr val="tx1"/>
                          </a:solidFill>
                          <a:effectLst/>
                          <a:latin typeface="+mn-lt"/>
                          <a:ea typeface="+mn-ea"/>
                          <a:cs typeface="+mn-cs"/>
                        </a:rPr>
                        <a:t> ở </a:t>
                      </a:r>
                      <a:r>
                        <a:rPr lang="en-CA" sz="1600" kern="1200" dirty="0" err="1">
                          <a:solidFill>
                            <a:schemeClr val="tx1"/>
                          </a:solidFill>
                          <a:effectLst/>
                          <a:latin typeface="+mn-lt"/>
                          <a:ea typeface="+mn-ea"/>
                          <a:cs typeface="+mn-cs"/>
                        </a:rPr>
                        <a:t>phía</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dưới</a:t>
                      </a:r>
                      <a:r>
                        <a:rPr lang="en-CA" sz="1600" kern="1200" dirty="0">
                          <a:solidFill>
                            <a:schemeClr val="tx1"/>
                          </a:solidFill>
                          <a:effectLst/>
                          <a:latin typeface="+mn-lt"/>
                          <a:ea typeface="+mn-ea"/>
                          <a:cs typeface="+mn-cs"/>
                        </a:rPr>
                        <a:t>.</a:t>
                      </a:r>
                      <a:endParaRPr lang="en-US" sz="1600" dirty="0">
                        <a:effectLst/>
                        <a:latin typeface="Zurich BT"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6913">
                <a:tc>
                  <a:txBody>
                    <a:bodyPr/>
                    <a:lstStyle/>
                    <a:p>
                      <a:pPr marL="0" marR="0" algn="just">
                        <a:lnSpc>
                          <a:spcPct val="115000"/>
                        </a:lnSpc>
                        <a:spcBef>
                          <a:spcPts val="100"/>
                        </a:spcBef>
                        <a:spcAft>
                          <a:spcPts val="600"/>
                        </a:spcAft>
                        <a:tabLst>
                          <a:tab pos="558800" algn="l"/>
                        </a:tabLst>
                      </a:pPr>
                      <a:endParaRPr lang="en-US" sz="1600">
                        <a:effectLst/>
                        <a:latin typeface="Zurich BT" pitchFamily="34" charset="0"/>
                        <a:ea typeface="Times New Roman"/>
                        <a:cs typeface="Times New Roman"/>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Bef>
                          <a:spcPts val="200"/>
                        </a:spcBef>
                        <a:spcAft>
                          <a:spcPts val="200"/>
                        </a:spcAft>
                        <a:tabLst>
                          <a:tab pos="228600" algn="l"/>
                        </a:tabLst>
                      </a:pPr>
                      <a:r>
                        <a:rPr lang="en-US" sz="1600" b="1" dirty="0">
                          <a:effectLst/>
                          <a:latin typeface="Zurich BT" pitchFamily="34" charset="0"/>
                          <a:ea typeface="Times New Roman"/>
                          <a:cs typeface="Calibri"/>
                        </a:rPr>
                        <a:t>Slide Show</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en-CA" sz="1600" kern="1200" dirty="0" err="1">
                          <a:solidFill>
                            <a:schemeClr val="tx1"/>
                          </a:solidFill>
                          <a:effectLst/>
                          <a:latin typeface="+mn-lt"/>
                          <a:ea typeface="+mn-ea"/>
                          <a:cs typeface="+mn-cs"/>
                        </a:rPr>
                        <a:t>Chạy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chiếu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cho</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người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đánh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giá</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hoặc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thuyết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cho</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người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nghe</a:t>
                      </a:r>
                      <a:r>
                        <a:rPr lang="en-CA" sz="1600" kern="1200" dirty="0">
                          <a:solidFill>
                            <a:schemeClr val="tx1"/>
                          </a:solidFill>
                          <a:effectLst/>
                          <a:latin typeface="+mn-lt"/>
                          <a:ea typeface="+mn-ea"/>
                          <a:cs typeface="+mn-cs"/>
                        </a:rPr>
                        <a:t>.</a:t>
                      </a:r>
                      <a:endParaRPr lang="en-US" sz="1600" dirty="0">
                        <a:effectLst/>
                        <a:latin typeface="Zurich BT"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5124" name="Picture 188" descr="u6-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471" y="1921399"/>
            <a:ext cx="215964" cy="1957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187" descr="u6-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424" y="2236889"/>
            <a:ext cx="204597" cy="1957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86" descr="u6-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919" y="2546466"/>
            <a:ext cx="204597" cy="19572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85" descr="u6-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2788" y="3113606"/>
            <a:ext cx="227330" cy="19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45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pPr marL="339725" lvl="1" indent="-277813"/>
            <a:r>
              <a:rPr lang="en-CA"/>
              <a:t>Thay đổi độ phóng đại</a:t>
            </a:r>
            <a:r>
              <a:rPr lang="en-US"/>
              <a:t>:</a:t>
            </a:r>
          </a:p>
          <a:p>
            <a:pPr marL="574675" lvl="2" indent="-234950"/>
            <a:r>
              <a:rPr lang="en-CA"/>
              <a:t>Trên thẻ </a:t>
            </a:r>
            <a:r>
              <a:rPr lang="en-CA" b="1"/>
              <a:t>view</a:t>
            </a:r>
            <a:r>
              <a:rPr lang="en-CA"/>
              <a:t>, trong nhóm </a:t>
            </a:r>
            <a:r>
              <a:rPr lang="en-CA" b="1"/>
              <a:t>zoom</a:t>
            </a:r>
            <a:r>
              <a:rPr lang="en-CA"/>
              <a:t>, nhấp chuột vào </a:t>
            </a:r>
            <a:r>
              <a:rPr lang="en-CA" b="1"/>
              <a:t>zoom</a:t>
            </a:r>
            <a:r>
              <a:rPr lang="en-CA"/>
              <a:t>; hoặc</a:t>
            </a:r>
            <a:endParaRPr lang="en-US"/>
          </a:p>
          <a:p>
            <a:pPr marL="574675" lvl="2" indent="-234950"/>
            <a:r>
              <a:rPr lang="en-CA"/>
              <a:t>Trên thanh trạng thái, sử dụng các tùy chọn hiển thị cho phóng to/thu nhỏ; hoặc</a:t>
            </a:r>
            <a:endParaRPr lang="en-US"/>
          </a:p>
          <a:p>
            <a:pPr marL="574675" lvl="2" indent="-234950"/>
            <a:r>
              <a:rPr lang="en-US"/>
              <a:t>Nhấp chuột vào         </a:t>
            </a:r>
            <a:r>
              <a:rPr lang="en-US" b="1"/>
              <a:t>(zoom level)</a:t>
            </a:r>
            <a:r>
              <a:rPr lang="en-US"/>
              <a:t> </a:t>
            </a:r>
            <a:r>
              <a:rPr lang="en-CA"/>
              <a:t>để đặt mức độ phần trăm hiển thị cụ thể; hoặc</a:t>
            </a:r>
            <a:endParaRPr lang="en-US"/>
          </a:p>
          <a:p>
            <a:pPr marL="574675" lvl="2" indent="-234950"/>
            <a:r>
              <a:rPr lang="en-US"/>
              <a:t>Nhấp chuột vào       </a:t>
            </a:r>
            <a:r>
              <a:rPr lang="en-US" b="1"/>
              <a:t>(fit slide to current window)</a:t>
            </a:r>
            <a:r>
              <a:rPr lang="en-US"/>
              <a:t> </a:t>
            </a:r>
            <a:r>
              <a:rPr lang="en-CA"/>
              <a:t>để powerpoint tự động điều chỉnh kích thước của slide vừa với cửa sổ hiện tại</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18</a:t>
            </a:fld>
            <a:endParaRPr lang="en-US" dirty="0"/>
          </a:p>
        </p:txBody>
      </p:sp>
      <p:pic>
        <p:nvPicPr>
          <p:cNvPr id="6" name="Picture 5" descr="u6-023"/>
          <p:cNvPicPr/>
          <p:nvPr/>
        </p:nvPicPr>
        <p:blipFill>
          <a:blip r:embed="rId3">
            <a:extLst>
              <a:ext uri="{28A0092B-C50C-407E-A947-70E740481C1C}">
                <a14:useLocalDpi xmlns:a14="http://schemas.microsoft.com/office/drawing/2010/main" val="0"/>
              </a:ext>
            </a:extLst>
          </a:blip>
          <a:srcRect/>
          <a:stretch>
            <a:fillRect/>
          </a:stretch>
        </p:blipFill>
        <p:spPr bwMode="auto">
          <a:xfrm>
            <a:off x="7150811" y="1455080"/>
            <a:ext cx="1369781" cy="214401"/>
          </a:xfrm>
          <a:prstGeom prst="rect">
            <a:avLst/>
          </a:prstGeom>
          <a:noFill/>
          <a:ln>
            <a:noFill/>
          </a:ln>
        </p:spPr>
      </p:pic>
      <p:pic>
        <p:nvPicPr>
          <p:cNvPr id="7" name="Picture 6" descr="u6-022"/>
          <p:cNvPicPr/>
          <p:nvPr/>
        </p:nvPicPr>
        <p:blipFill>
          <a:blip r:embed="rId4">
            <a:extLst>
              <a:ext uri="{28A0092B-C50C-407E-A947-70E740481C1C}">
                <a14:useLocalDpi xmlns:a14="http://schemas.microsoft.com/office/drawing/2010/main" val="0"/>
              </a:ext>
            </a:extLst>
          </a:blip>
          <a:srcRect/>
          <a:stretch>
            <a:fillRect/>
          </a:stretch>
        </p:blipFill>
        <p:spPr bwMode="auto">
          <a:xfrm>
            <a:off x="2506546" y="2496623"/>
            <a:ext cx="335122" cy="182880"/>
          </a:xfrm>
          <a:prstGeom prst="rect">
            <a:avLst/>
          </a:prstGeom>
          <a:noFill/>
          <a:ln>
            <a:noFill/>
          </a:ln>
        </p:spPr>
      </p:pic>
      <p:pic>
        <p:nvPicPr>
          <p:cNvPr id="8" name="Picture 7" descr="C:\Users\swong\Documents\Manuals\IC3 GS4\7314 IC3 GS4\Screens\L10\l10-031.png"/>
          <p:cNvPicPr/>
          <p:nvPr/>
        </p:nvPicPr>
        <p:blipFill>
          <a:blip r:embed="rId5">
            <a:extLst>
              <a:ext uri="{28A0092B-C50C-407E-A947-70E740481C1C}">
                <a14:useLocalDpi xmlns:a14="http://schemas.microsoft.com/office/drawing/2010/main" val="0"/>
              </a:ext>
            </a:extLst>
          </a:blip>
          <a:srcRect/>
          <a:stretch>
            <a:fillRect/>
          </a:stretch>
        </p:blipFill>
        <p:spPr bwMode="auto">
          <a:xfrm>
            <a:off x="2585285" y="3179759"/>
            <a:ext cx="177643" cy="182880"/>
          </a:xfrm>
          <a:prstGeom prst="rect">
            <a:avLst/>
          </a:prstGeom>
          <a:noFill/>
          <a:ln>
            <a:noFill/>
          </a:ln>
        </p:spPr>
      </p:pic>
    </p:spTree>
    <p:extLst>
      <p:ext uri="{BB962C8B-B14F-4D97-AF65-F5344CB8AC3E}">
        <p14:creationId xmlns:p14="http://schemas.microsoft.com/office/powerpoint/2010/main" val="10428628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p:txBody>
          <a:bodyPr/>
          <a:lstStyle/>
          <a:p>
            <a:r>
              <a:rPr lang="en-CA" b="1"/>
              <a:t>Di chuyển xung quanh bản trình chiếu</a:t>
            </a:r>
            <a:endParaRPr lang="en-US" b="1"/>
          </a:p>
          <a:p>
            <a:pPr lvl="1"/>
            <a:r>
              <a:rPr lang="en-CA"/>
              <a:t>Để di chuyển giữa các slide</a:t>
            </a:r>
            <a:r>
              <a:rPr lang="en-US"/>
              <a:t>: </a:t>
            </a:r>
          </a:p>
          <a:p>
            <a:pPr lvl="2"/>
            <a:r>
              <a:rPr lang="en-US"/>
              <a:t>Nhấp chuột vào nút     </a:t>
            </a:r>
            <a:r>
              <a:rPr lang="en-US" b="1"/>
              <a:t>(previous slide)</a:t>
            </a:r>
            <a:r>
              <a:rPr lang="en-US"/>
              <a:t> </a:t>
            </a:r>
            <a:r>
              <a:rPr lang="en-CA"/>
              <a:t>hoặc nhấn </a:t>
            </a:r>
            <a:r>
              <a:rPr lang="en-US"/>
              <a:t>pgup </a:t>
            </a:r>
            <a:r>
              <a:rPr lang="en-CA"/>
              <a:t>để di chuyển đến slide trước trong bản trình chiếu; hoặc</a:t>
            </a:r>
            <a:endParaRPr lang="en-US"/>
          </a:p>
          <a:p>
            <a:pPr lvl="2"/>
            <a:r>
              <a:rPr lang="en-US"/>
              <a:t>Nhấp chuột vào nút     </a:t>
            </a:r>
            <a:r>
              <a:rPr lang="en-US" b="1"/>
              <a:t>(next slide)</a:t>
            </a:r>
            <a:r>
              <a:rPr lang="en-US"/>
              <a:t> </a:t>
            </a:r>
            <a:r>
              <a:rPr lang="en-CA"/>
              <a:t>để di chuyển đến slide tiếp theo trong bản trình chiếu; hoặc</a:t>
            </a:r>
            <a:endParaRPr lang="en-US"/>
          </a:p>
          <a:p>
            <a:pPr lvl="2"/>
            <a:r>
              <a:rPr lang="en-CA"/>
              <a:t>Trong thẻ outline hoặc slides, nhấp chuột vào slide bạn muốn; hoặc sử dụng các phím</a:t>
            </a:r>
            <a:r>
              <a:rPr lang="en-US"/>
              <a:t> UP hay DOWN </a:t>
            </a:r>
            <a:r>
              <a:rPr lang="en-CA"/>
              <a:t>để di chuyển giữa các slide; hoặc</a:t>
            </a:r>
            <a:endParaRPr lang="en-US"/>
          </a:p>
          <a:p>
            <a:pPr lvl="2"/>
            <a:r>
              <a:rPr lang="en-CA"/>
              <a:t>Trong cách hiển thị slide sorter, nhấp đúp chuột vào slide bạn muốn hiển thị</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pic>
        <p:nvPicPr>
          <p:cNvPr id="6" name="Picture 5" descr="C:\Users\swong\Documents\Manuals\IC3 GS4\7314 IC3 GS4\Screens\L10\l10-033.png"/>
          <p:cNvPicPr/>
          <p:nvPr/>
        </p:nvPicPr>
        <p:blipFill>
          <a:blip r:embed="rId3">
            <a:extLst>
              <a:ext uri="{28A0092B-C50C-407E-A947-70E740481C1C}">
                <a14:useLocalDpi xmlns:a14="http://schemas.microsoft.com/office/drawing/2010/main" val="0"/>
              </a:ext>
            </a:extLst>
          </a:blip>
          <a:srcRect/>
          <a:stretch>
            <a:fillRect/>
          </a:stretch>
        </p:blipFill>
        <p:spPr bwMode="auto">
          <a:xfrm>
            <a:off x="3358222" y="2585031"/>
            <a:ext cx="185420" cy="182880"/>
          </a:xfrm>
          <a:prstGeom prst="rect">
            <a:avLst/>
          </a:prstGeom>
          <a:noFill/>
          <a:ln>
            <a:noFill/>
          </a:ln>
        </p:spPr>
      </p:pic>
      <p:pic>
        <p:nvPicPr>
          <p:cNvPr id="7" name="Picture 6" descr="C:\Users\swong\Documents\Manuals\IC3 GS4\7314 IC3 GS4\Screens\L10\l10-032.png"/>
          <p:cNvPicPr/>
          <p:nvPr/>
        </p:nvPicPr>
        <p:blipFill>
          <a:blip r:embed="rId4">
            <a:extLst>
              <a:ext uri="{28A0092B-C50C-407E-A947-70E740481C1C}">
                <a14:useLocalDpi xmlns:a14="http://schemas.microsoft.com/office/drawing/2010/main" val="0"/>
              </a:ext>
            </a:extLst>
          </a:blip>
          <a:srcRect/>
          <a:stretch>
            <a:fillRect/>
          </a:stretch>
        </p:blipFill>
        <p:spPr bwMode="auto">
          <a:xfrm>
            <a:off x="3347948" y="1923707"/>
            <a:ext cx="185420" cy="182880"/>
          </a:xfrm>
          <a:prstGeom prst="rect">
            <a:avLst/>
          </a:prstGeom>
          <a:noFill/>
          <a:ln>
            <a:noFill/>
          </a:ln>
        </p:spPr>
      </p:pic>
    </p:spTree>
    <p:extLst>
      <p:ext uri="{BB962C8B-B14F-4D97-AF65-F5344CB8AC3E}">
        <p14:creationId xmlns:p14="http://schemas.microsoft.com/office/powerpoint/2010/main" val="702463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Mục</a:t>
            </a:r>
            <a:r>
              <a:rPr lang="en-CA" dirty="0"/>
              <a:t> </a:t>
            </a:r>
            <a:r>
              <a:rPr lang="en-CA" dirty="0" err="1"/>
              <a:t>tiêu</a:t>
            </a:r>
            <a:r>
              <a:rPr lang="en-CA" dirty="0"/>
              <a:t> </a:t>
            </a:r>
            <a:r>
              <a:rPr lang="en-CA" dirty="0" err="1"/>
              <a:t>bài</a:t>
            </a:r>
            <a:r>
              <a:rPr lang="en-CA" dirty="0"/>
              <a:t> </a:t>
            </a:r>
            <a:r>
              <a:rPr lang="en-CA" dirty="0" err="1"/>
              <a:t>học</a:t>
            </a:r>
            <a:endParaRPr lang="en-US" dirty="0"/>
          </a:p>
        </p:txBody>
      </p:sp>
      <p:sp>
        <p:nvSpPr>
          <p:cNvPr id="3" name="Content Placeholder 2"/>
          <p:cNvSpPr>
            <a:spLocks noGrp="1"/>
          </p:cNvSpPr>
          <p:nvPr>
            <p:ph idx="1"/>
          </p:nvPr>
        </p:nvSpPr>
        <p:spPr>
          <a:xfrm>
            <a:off x="195209" y="1008529"/>
            <a:ext cx="8352891" cy="3686761"/>
          </a:xfrm>
        </p:spPr>
        <p:txBody>
          <a:bodyPr numCol="2" spcCol="274320">
            <a:normAutofit fontScale="85000" lnSpcReduction="20000"/>
          </a:bodyPr>
          <a:lstStyle/>
          <a:p>
            <a:pPr lvl="0"/>
            <a:r>
              <a:rPr lang="en-US"/>
              <a:t>Cấu trúc tổng quát và các hướng dẫn để tạo bản trình chiếu</a:t>
            </a:r>
            <a:endParaRPr lang="vi-VN"/>
          </a:p>
          <a:p>
            <a:pPr lvl="0"/>
            <a:r>
              <a:rPr lang="en-US"/>
              <a:t>Tạo các bản trình chiếu trống hoặc sử dụng một mẫu trình chiếu để tạo bản trình chiếu mới</a:t>
            </a:r>
            <a:endParaRPr lang="vi-VN"/>
          </a:p>
          <a:p>
            <a:pPr lvl="0"/>
            <a:r>
              <a:rPr lang="en-US"/>
              <a:t>Lưu, đóng, hoặc mở bản trình chiếu</a:t>
            </a:r>
            <a:endParaRPr lang="vi-VN"/>
          </a:p>
          <a:p>
            <a:pPr lvl="0"/>
            <a:r>
              <a:rPr lang="en-US"/>
              <a:t>Thay đổi cách hiển thị các slide</a:t>
            </a:r>
            <a:endParaRPr lang="vi-VN"/>
          </a:p>
          <a:p>
            <a:pPr lvl="0"/>
            <a:r>
              <a:rPr lang="en-US"/>
              <a:t>Chèn, xóa, hoặc nhân đôi slide</a:t>
            </a:r>
            <a:endParaRPr lang="vi-VN"/>
          </a:p>
          <a:p>
            <a:r>
              <a:rPr lang="en-CA"/>
              <a:t>Thay đổi bố cục hoặc thiết kế của slide</a:t>
            </a:r>
            <a:endParaRPr lang="en-US"/>
          </a:p>
          <a:p>
            <a:pPr lvl="0"/>
            <a:r>
              <a:rPr lang="en-US"/>
              <a:t>Thêm hoặc thao tác với văn bản trên các slide</a:t>
            </a:r>
            <a:endParaRPr lang="vi-VN"/>
          </a:p>
          <a:p>
            <a:pPr lvl="0"/>
            <a:r>
              <a:rPr lang="en-US"/>
              <a:t>Thêm hoặc thao tác với bảng và biểu đồ trên slide</a:t>
            </a:r>
            <a:endParaRPr lang="vi-VN"/>
          </a:p>
          <a:p>
            <a:pPr lvl="0"/>
            <a:r>
              <a:rPr lang="en-US"/>
              <a:t>Thêm hoặc thao tác với các đối tượng đa phương tiện như các tệp tin hình ảnh, phim, nhạc</a:t>
            </a:r>
            <a:endParaRPr lang="vi-VN"/>
          </a:p>
          <a:p>
            <a:pPr lvl="0"/>
            <a:r>
              <a:rPr lang="en-US"/>
              <a:t>Thiết lập và chạy trình chiếu slide</a:t>
            </a:r>
            <a:endParaRPr lang="vi-VN"/>
          </a:p>
          <a:p>
            <a:pPr lvl="0"/>
            <a:r>
              <a:rPr lang="en-US"/>
              <a:t>Tạo các ghi chú hoặc tài liệu in phát khi thuyết trình (handouts) kèm theo slide</a:t>
            </a:r>
            <a:endParaRPr lang="vi-VN"/>
          </a:p>
          <a:p>
            <a:r>
              <a:rPr lang="en-CA"/>
              <a:t>In các mục của slide</a:t>
            </a:r>
            <a:endParaRPr lang="en-US"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1918678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Slide</a:t>
            </a:r>
          </a:p>
        </p:txBody>
      </p:sp>
      <p:sp>
        <p:nvSpPr>
          <p:cNvPr id="3" name="Content Placeholder 2"/>
          <p:cNvSpPr>
            <a:spLocks noGrp="1"/>
          </p:cNvSpPr>
          <p:nvPr>
            <p:ph idx="1"/>
          </p:nvPr>
        </p:nvSpPr>
        <p:spPr/>
        <p:txBody>
          <a:bodyPr>
            <a:normAutofit fontScale="92500" lnSpcReduction="20000"/>
          </a:bodyPr>
          <a:lstStyle/>
          <a:p>
            <a:r>
              <a:rPr lang="en-CA" b="1" dirty="0" err="1"/>
              <a:t>Chèn</a:t>
            </a:r>
            <a:r>
              <a:rPr lang="en-CA" b="1" dirty="0"/>
              <a:t> </a:t>
            </a:r>
            <a:r>
              <a:rPr lang="en-CA" b="1" dirty="0" err="1"/>
              <a:t>các</a:t>
            </a:r>
            <a:r>
              <a:rPr lang="en-CA" b="1" dirty="0"/>
              <a:t> slide </a:t>
            </a:r>
            <a:r>
              <a:rPr lang="en-CA" b="1" dirty="0" err="1"/>
              <a:t>mới</a:t>
            </a:r>
            <a:endParaRPr lang="en-US" b="1" dirty="0"/>
          </a:p>
          <a:p>
            <a:pPr lvl="1"/>
            <a:r>
              <a:rPr lang="en-CA" dirty="0" err="1"/>
              <a:t>Để</a:t>
            </a:r>
            <a:r>
              <a:rPr lang="en-CA" dirty="0"/>
              <a:t> </a:t>
            </a:r>
            <a:r>
              <a:rPr lang="en-CA" dirty="0" err="1"/>
              <a:t>chèn</a:t>
            </a:r>
            <a:r>
              <a:rPr lang="en-CA" dirty="0"/>
              <a:t> </a:t>
            </a:r>
            <a:r>
              <a:rPr lang="en-CA" dirty="0" err="1"/>
              <a:t>một</a:t>
            </a:r>
            <a:r>
              <a:rPr lang="en-CA" dirty="0"/>
              <a:t> slide </a:t>
            </a:r>
            <a:r>
              <a:rPr lang="en-CA" dirty="0" err="1"/>
              <a:t>mới</a:t>
            </a:r>
            <a:r>
              <a:rPr lang="en-US" dirty="0"/>
              <a:t>:</a:t>
            </a:r>
          </a:p>
          <a:p>
            <a:pPr lvl="2"/>
            <a:r>
              <a:rPr lang="en-CA" dirty="0" err="1"/>
              <a:t>Trên</a:t>
            </a:r>
            <a:r>
              <a:rPr lang="en-CA" dirty="0"/>
              <a:t> </a:t>
            </a:r>
            <a:r>
              <a:rPr lang="en-CA" dirty="0" err="1"/>
              <a:t>thẻ</a:t>
            </a:r>
            <a:r>
              <a:rPr lang="en-CA" dirty="0"/>
              <a:t> </a:t>
            </a:r>
            <a:r>
              <a:rPr lang="en-CA" b="1" dirty="0"/>
              <a:t>Home</a:t>
            </a:r>
            <a:r>
              <a:rPr lang="en-CA" dirty="0"/>
              <a:t>, </a:t>
            </a:r>
            <a:r>
              <a:rPr lang="en-CA" dirty="0" err="1"/>
              <a:t>trong</a:t>
            </a:r>
            <a:r>
              <a:rPr lang="en-CA" dirty="0"/>
              <a:t> </a:t>
            </a:r>
            <a:r>
              <a:rPr lang="en-CA" dirty="0" err="1"/>
              <a:t>nhóm</a:t>
            </a:r>
            <a:r>
              <a:rPr lang="en-CA" dirty="0"/>
              <a:t> </a:t>
            </a:r>
            <a:r>
              <a:rPr lang="en-CA" b="1" dirty="0"/>
              <a:t>Slides</a:t>
            </a:r>
            <a:r>
              <a:rPr lang="en-CA" dirty="0"/>
              <a:t>, </a:t>
            </a:r>
            <a:r>
              <a:rPr lang="en-CA" dirty="0" err="1"/>
              <a:t>chọn</a:t>
            </a:r>
            <a:r>
              <a:rPr lang="en-CA" dirty="0"/>
              <a:t> </a:t>
            </a:r>
            <a:br>
              <a:rPr lang="en-CA" dirty="0"/>
            </a:br>
            <a:r>
              <a:rPr lang="en-CA" b="1" dirty="0"/>
              <a:t>New Slide</a:t>
            </a:r>
            <a:r>
              <a:rPr lang="en-CA" dirty="0"/>
              <a:t>; </a:t>
            </a:r>
            <a:r>
              <a:rPr lang="en-CA" dirty="0" err="1"/>
              <a:t>hoặc</a:t>
            </a:r>
            <a:endParaRPr lang="en-US" dirty="0"/>
          </a:p>
          <a:p>
            <a:pPr lvl="2"/>
            <a:r>
              <a:rPr lang="en-CA" dirty="0" err="1"/>
              <a:t>để</a:t>
            </a:r>
            <a:r>
              <a:rPr lang="en-CA" dirty="0"/>
              <a:t> </a:t>
            </a:r>
            <a:r>
              <a:rPr lang="en-CA" dirty="0" err="1"/>
              <a:t>chèn</a:t>
            </a:r>
            <a:r>
              <a:rPr lang="en-CA" dirty="0"/>
              <a:t> </a:t>
            </a:r>
            <a:r>
              <a:rPr lang="en-CA" dirty="0" err="1"/>
              <a:t>một</a:t>
            </a:r>
            <a:r>
              <a:rPr lang="en-CA" dirty="0"/>
              <a:t> slide </a:t>
            </a:r>
            <a:r>
              <a:rPr lang="en-CA" dirty="0" err="1"/>
              <a:t>mới</a:t>
            </a:r>
            <a:r>
              <a:rPr lang="en-CA" dirty="0"/>
              <a:t> </a:t>
            </a:r>
            <a:r>
              <a:rPr lang="en-CA" dirty="0" err="1"/>
              <a:t>với</a:t>
            </a:r>
            <a:r>
              <a:rPr lang="en-CA" dirty="0"/>
              <a:t> </a:t>
            </a:r>
            <a:r>
              <a:rPr lang="en-CA" dirty="0" err="1"/>
              <a:t>một</a:t>
            </a:r>
            <a:r>
              <a:rPr lang="en-CA" dirty="0"/>
              <a:t> </a:t>
            </a:r>
            <a:r>
              <a:rPr lang="en-CA" dirty="0" err="1"/>
              <a:t>bố</a:t>
            </a:r>
            <a:r>
              <a:rPr lang="en-CA" dirty="0"/>
              <a:t> </a:t>
            </a:r>
            <a:r>
              <a:rPr lang="en-CA" dirty="0" err="1"/>
              <a:t>cục</a:t>
            </a:r>
            <a:r>
              <a:rPr lang="en-CA" dirty="0"/>
              <a:t> </a:t>
            </a:r>
            <a:r>
              <a:rPr lang="en-CA" dirty="0" err="1"/>
              <a:t>xác</a:t>
            </a:r>
            <a:r>
              <a:rPr lang="en-CA" dirty="0"/>
              <a:t> </a:t>
            </a:r>
            <a:r>
              <a:rPr lang="en-CA" dirty="0" err="1"/>
              <a:t>định</a:t>
            </a:r>
            <a:r>
              <a:rPr lang="en-CA" dirty="0"/>
              <a:t>,</a:t>
            </a:r>
            <a:br>
              <a:rPr lang="en-CA" dirty="0"/>
            </a:br>
            <a:r>
              <a:rPr lang="en-CA" dirty="0" err="1"/>
              <a:t>trên</a:t>
            </a:r>
            <a:r>
              <a:rPr lang="en-CA" dirty="0"/>
              <a:t> </a:t>
            </a:r>
            <a:r>
              <a:rPr lang="en-CA" dirty="0" err="1"/>
              <a:t>thẻ</a:t>
            </a:r>
            <a:r>
              <a:rPr lang="en-CA" dirty="0"/>
              <a:t> </a:t>
            </a:r>
            <a:r>
              <a:rPr lang="en-CA" b="1" dirty="0"/>
              <a:t>Home</a:t>
            </a:r>
            <a:r>
              <a:rPr lang="en-CA" dirty="0"/>
              <a:t>, </a:t>
            </a:r>
            <a:r>
              <a:rPr lang="en-CA" dirty="0" err="1"/>
              <a:t>trong</a:t>
            </a:r>
            <a:r>
              <a:rPr lang="en-CA" dirty="0"/>
              <a:t> </a:t>
            </a:r>
            <a:r>
              <a:rPr lang="en-CA" dirty="0" err="1"/>
              <a:t>nhóm</a:t>
            </a:r>
            <a:r>
              <a:rPr lang="en-CA" dirty="0"/>
              <a:t> </a:t>
            </a:r>
            <a:r>
              <a:rPr lang="en-CA" b="1" dirty="0"/>
              <a:t>Slides</a:t>
            </a:r>
            <a:r>
              <a:rPr lang="en-CA" dirty="0"/>
              <a:t>, </a:t>
            </a:r>
            <a:r>
              <a:rPr lang="en-CA" dirty="0" err="1"/>
              <a:t>nhấp</a:t>
            </a:r>
            <a:r>
              <a:rPr lang="en-CA" dirty="0"/>
              <a:t> </a:t>
            </a:r>
            <a:r>
              <a:rPr lang="en-CA" dirty="0" err="1"/>
              <a:t>chuột</a:t>
            </a:r>
            <a:br>
              <a:rPr lang="en-CA" dirty="0"/>
            </a:br>
            <a:r>
              <a:rPr lang="en-CA" dirty="0" err="1"/>
              <a:t>vào</a:t>
            </a:r>
            <a:r>
              <a:rPr lang="en-CA" dirty="0"/>
              <a:t> </a:t>
            </a:r>
            <a:r>
              <a:rPr lang="en-CA" dirty="0" err="1"/>
              <a:t>mũi</a:t>
            </a:r>
            <a:r>
              <a:rPr lang="en-CA" dirty="0"/>
              <a:t> </a:t>
            </a:r>
            <a:r>
              <a:rPr lang="en-CA" dirty="0" err="1"/>
              <a:t>tên</a:t>
            </a:r>
            <a:r>
              <a:rPr lang="en-CA" dirty="0"/>
              <a:t> </a:t>
            </a:r>
            <a:r>
              <a:rPr lang="en-CA" dirty="0" err="1"/>
              <a:t>xuống</a:t>
            </a:r>
            <a:r>
              <a:rPr lang="en-CA" dirty="0"/>
              <a:t> </a:t>
            </a:r>
            <a:r>
              <a:rPr lang="en-CA" dirty="0" err="1"/>
              <a:t>của</a:t>
            </a:r>
            <a:r>
              <a:rPr lang="en-CA" dirty="0"/>
              <a:t> </a:t>
            </a:r>
            <a:r>
              <a:rPr lang="en-CA" b="1" dirty="0"/>
              <a:t>New Slide</a:t>
            </a:r>
            <a:r>
              <a:rPr lang="en-CA" dirty="0"/>
              <a:t>, </a:t>
            </a:r>
            <a:r>
              <a:rPr lang="en-CA" dirty="0" err="1"/>
              <a:t>và</a:t>
            </a:r>
            <a:r>
              <a:rPr lang="en-CA" dirty="0"/>
              <a:t> </a:t>
            </a:r>
            <a:r>
              <a:rPr lang="en-CA" dirty="0" err="1"/>
              <a:t>sau</a:t>
            </a:r>
            <a:r>
              <a:rPr lang="en-CA" dirty="0"/>
              <a:t> </a:t>
            </a:r>
            <a:r>
              <a:rPr lang="en-CA" dirty="0" err="1"/>
              <a:t>đó</a:t>
            </a:r>
            <a:br>
              <a:rPr lang="en-CA" dirty="0"/>
            </a:br>
            <a:r>
              <a:rPr lang="en-CA" dirty="0" err="1"/>
              <a:t>chọn</a:t>
            </a:r>
            <a:r>
              <a:rPr lang="en-CA" dirty="0"/>
              <a:t> </a:t>
            </a:r>
            <a:r>
              <a:rPr lang="en-CA" dirty="0" err="1"/>
              <a:t>bố</a:t>
            </a:r>
            <a:r>
              <a:rPr lang="en-CA" dirty="0"/>
              <a:t> </a:t>
            </a:r>
            <a:r>
              <a:rPr lang="en-CA" dirty="0" err="1"/>
              <a:t>cục</a:t>
            </a:r>
            <a:r>
              <a:rPr lang="en-CA" dirty="0"/>
              <a:t> </a:t>
            </a:r>
            <a:r>
              <a:rPr lang="en-CA" dirty="0" err="1"/>
              <a:t>được</a:t>
            </a:r>
            <a:r>
              <a:rPr lang="en-CA" dirty="0"/>
              <a:t> </a:t>
            </a:r>
            <a:r>
              <a:rPr lang="en-CA" dirty="0" err="1"/>
              <a:t>yêu</a:t>
            </a:r>
            <a:r>
              <a:rPr lang="en-CA" dirty="0"/>
              <a:t> </a:t>
            </a:r>
            <a:r>
              <a:rPr lang="en-CA" dirty="0" err="1"/>
              <a:t>cầu</a:t>
            </a:r>
            <a:r>
              <a:rPr lang="en-CA" dirty="0"/>
              <a:t>; </a:t>
            </a:r>
            <a:r>
              <a:rPr lang="en-CA" dirty="0" err="1"/>
              <a:t>hoặc</a:t>
            </a:r>
            <a:endParaRPr lang="en-US" dirty="0"/>
          </a:p>
          <a:p>
            <a:pPr lvl="2"/>
            <a:r>
              <a:rPr lang="en-US" dirty="0" err="1"/>
              <a:t>Nhấn</a:t>
            </a:r>
            <a:r>
              <a:rPr lang="en-US" dirty="0"/>
              <a:t> CTRL+M; </a:t>
            </a:r>
            <a:r>
              <a:rPr lang="en-US" dirty="0" err="1"/>
              <a:t>hoặc</a:t>
            </a:r>
            <a:endParaRPr lang="en-US" dirty="0"/>
          </a:p>
          <a:p>
            <a:pPr lvl="2"/>
            <a:r>
              <a:rPr lang="en-CA" dirty="0" err="1"/>
              <a:t>trên</a:t>
            </a:r>
            <a:r>
              <a:rPr lang="en-CA" dirty="0"/>
              <a:t> ô </a:t>
            </a:r>
            <a:r>
              <a:rPr lang="en-CA" dirty="0" err="1"/>
              <a:t>đặt</a:t>
            </a:r>
            <a:r>
              <a:rPr lang="en-CA" dirty="0"/>
              <a:t> </a:t>
            </a:r>
            <a:r>
              <a:rPr lang="en-CA" dirty="0" err="1"/>
              <a:t>nội</a:t>
            </a:r>
            <a:r>
              <a:rPr lang="en-CA" dirty="0"/>
              <a:t> dung </a:t>
            </a:r>
            <a:r>
              <a:rPr lang="en-CA" dirty="0" err="1"/>
              <a:t>cuối</a:t>
            </a:r>
            <a:r>
              <a:rPr lang="en-CA" dirty="0"/>
              <a:t> </a:t>
            </a:r>
            <a:r>
              <a:rPr lang="en-CA" dirty="0" err="1"/>
              <a:t>cùng</a:t>
            </a:r>
            <a:r>
              <a:rPr lang="en-US" dirty="0"/>
              <a:t>, </a:t>
            </a:r>
            <a:r>
              <a:rPr lang="en-US" dirty="0" err="1"/>
              <a:t>nhấn</a:t>
            </a:r>
            <a:r>
              <a:rPr lang="en-US" dirty="0"/>
              <a:t> </a:t>
            </a:r>
            <a:r>
              <a:rPr lang="en-US" dirty="0" err="1"/>
              <a:t>tổ</a:t>
            </a:r>
            <a:r>
              <a:rPr lang="en-US" dirty="0"/>
              <a:t> </a:t>
            </a:r>
            <a:r>
              <a:rPr lang="en-US" dirty="0" err="1"/>
              <a:t>hợp</a:t>
            </a:r>
            <a:br>
              <a:rPr lang="en-US" dirty="0"/>
            </a:br>
            <a:r>
              <a:rPr lang="en-US" dirty="0"/>
              <a:t>CTRL+ENTER; </a:t>
            </a:r>
            <a:r>
              <a:rPr lang="en-US" dirty="0" err="1"/>
              <a:t>hoặc</a:t>
            </a:r>
            <a:endParaRPr lang="en-US" dirty="0"/>
          </a:p>
          <a:p>
            <a:pPr lvl="2"/>
            <a:r>
              <a:rPr lang="en-CA" dirty="0" err="1"/>
              <a:t>nhấp</a:t>
            </a:r>
            <a:r>
              <a:rPr lang="en-CA" dirty="0"/>
              <a:t> </a:t>
            </a:r>
            <a:r>
              <a:rPr lang="en-CA" dirty="0" err="1"/>
              <a:t>chuột</a:t>
            </a:r>
            <a:r>
              <a:rPr lang="en-CA" dirty="0"/>
              <a:t> </a:t>
            </a:r>
            <a:r>
              <a:rPr lang="en-CA" dirty="0" err="1"/>
              <a:t>phải</a:t>
            </a:r>
            <a:r>
              <a:rPr lang="en-CA" dirty="0"/>
              <a:t> </a:t>
            </a:r>
            <a:r>
              <a:rPr lang="en-CA" dirty="0" err="1"/>
              <a:t>vào</a:t>
            </a:r>
            <a:r>
              <a:rPr lang="en-CA" dirty="0"/>
              <a:t> slide </a:t>
            </a:r>
            <a:r>
              <a:rPr lang="en-CA" dirty="0" err="1"/>
              <a:t>trong</a:t>
            </a:r>
            <a:r>
              <a:rPr lang="en-CA" dirty="0"/>
              <a:t> </a:t>
            </a:r>
            <a:r>
              <a:rPr lang="en-CA" dirty="0" err="1"/>
              <a:t>thẻ</a:t>
            </a:r>
            <a:r>
              <a:rPr lang="en-CA" dirty="0"/>
              <a:t> Outline </a:t>
            </a:r>
            <a:r>
              <a:rPr lang="en-CA" dirty="0" err="1"/>
              <a:t>hoặc</a:t>
            </a:r>
            <a:r>
              <a:rPr lang="en-CA" dirty="0"/>
              <a:t> Slides </a:t>
            </a:r>
            <a:r>
              <a:rPr lang="en-CA" dirty="0" err="1"/>
              <a:t>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New Slide</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20</a:t>
            </a:fld>
            <a:endParaRPr lang="en-US" dirty="0"/>
          </a:p>
        </p:txBody>
      </p:sp>
      <p:pic>
        <p:nvPicPr>
          <p:cNvPr id="15" name="Picture 14" descr="C:\Users\swong\Documents\Manuals\IC3 GS4\7314 IC3 GS4\Screens\L10\l10-040.png"/>
          <p:cNvPicPr/>
          <p:nvPr/>
        </p:nvPicPr>
        <p:blipFill>
          <a:blip r:embed="rId3">
            <a:extLst>
              <a:ext uri="{28A0092B-C50C-407E-A947-70E740481C1C}">
                <a14:useLocalDpi xmlns:a14="http://schemas.microsoft.com/office/drawing/2010/main" val="0"/>
              </a:ext>
            </a:extLst>
          </a:blip>
          <a:srcRect/>
          <a:stretch>
            <a:fillRect/>
          </a:stretch>
        </p:blipFill>
        <p:spPr bwMode="auto">
          <a:xfrm>
            <a:off x="5925991" y="1135333"/>
            <a:ext cx="2400458" cy="2722484"/>
          </a:xfrm>
          <a:prstGeom prst="rect">
            <a:avLst/>
          </a:prstGeom>
          <a:noFill/>
          <a:ln>
            <a:noFill/>
          </a:ln>
        </p:spPr>
      </p:pic>
    </p:spTree>
    <p:extLst>
      <p:ext uri="{BB962C8B-B14F-4D97-AF65-F5344CB8AC3E}">
        <p14:creationId xmlns:p14="http://schemas.microsoft.com/office/powerpoint/2010/main" val="3490080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Slide</a:t>
            </a:r>
          </a:p>
        </p:txBody>
      </p:sp>
      <p:sp>
        <p:nvSpPr>
          <p:cNvPr id="3" name="Content Placeholder 2"/>
          <p:cNvSpPr>
            <a:spLocks noGrp="1"/>
          </p:cNvSpPr>
          <p:nvPr>
            <p:ph idx="1"/>
          </p:nvPr>
        </p:nvSpPr>
        <p:spPr/>
        <p:txBody>
          <a:bodyPr/>
          <a:lstStyle/>
          <a:p>
            <a:r>
              <a:rPr lang="en-CA" b="1" dirty="0" err="1"/>
              <a:t>Thay</a:t>
            </a:r>
            <a:r>
              <a:rPr lang="en-CA" b="1" dirty="0"/>
              <a:t> </a:t>
            </a:r>
            <a:r>
              <a:rPr lang="en-CA" b="1" dirty="0" err="1"/>
              <a:t>đổi</a:t>
            </a:r>
            <a:r>
              <a:rPr lang="en-CA" b="1" dirty="0"/>
              <a:t> </a:t>
            </a:r>
            <a:r>
              <a:rPr lang="en-CA" b="1" dirty="0" err="1"/>
              <a:t>bố</a:t>
            </a:r>
            <a:r>
              <a:rPr lang="en-CA" b="1" dirty="0"/>
              <a:t> </a:t>
            </a:r>
            <a:r>
              <a:rPr lang="en-CA" b="1" dirty="0" err="1"/>
              <a:t>cục</a:t>
            </a:r>
            <a:r>
              <a:rPr lang="en-CA" b="1" dirty="0"/>
              <a:t> </a:t>
            </a:r>
            <a:r>
              <a:rPr lang="en-CA" b="1" dirty="0" err="1"/>
              <a:t>của</a:t>
            </a:r>
            <a:r>
              <a:rPr lang="en-CA" b="1" dirty="0"/>
              <a:t> slide</a:t>
            </a:r>
            <a:endParaRPr lang="en-US" b="1" dirty="0"/>
          </a:p>
          <a:p>
            <a:pPr lvl="1"/>
            <a:r>
              <a:rPr lang="en-CA" dirty="0" err="1"/>
              <a:t>Để</a:t>
            </a:r>
            <a:r>
              <a:rPr lang="en-CA" dirty="0"/>
              <a:t> </a:t>
            </a:r>
            <a:r>
              <a:rPr lang="en-CA" dirty="0" err="1"/>
              <a:t>thay</a:t>
            </a:r>
            <a:r>
              <a:rPr lang="en-CA" dirty="0"/>
              <a:t> </a:t>
            </a:r>
            <a:r>
              <a:rPr lang="en-CA" dirty="0" err="1"/>
              <a:t>đổi</a:t>
            </a:r>
            <a:r>
              <a:rPr lang="en-CA" dirty="0"/>
              <a:t> </a:t>
            </a:r>
            <a:r>
              <a:rPr lang="en-CA" dirty="0" err="1"/>
              <a:t>bố</a:t>
            </a:r>
            <a:r>
              <a:rPr lang="en-CA" dirty="0"/>
              <a:t> </a:t>
            </a:r>
            <a:r>
              <a:rPr lang="en-CA" dirty="0" err="1"/>
              <a:t>cục</a:t>
            </a:r>
            <a:r>
              <a:rPr lang="en-CA" dirty="0"/>
              <a:t> </a:t>
            </a:r>
            <a:r>
              <a:rPr lang="en-CA" dirty="0" err="1"/>
              <a:t>của</a:t>
            </a:r>
            <a:r>
              <a:rPr lang="en-CA" dirty="0"/>
              <a:t> slide</a:t>
            </a:r>
            <a:r>
              <a:rPr lang="en-US" dirty="0"/>
              <a:t>:</a:t>
            </a:r>
          </a:p>
          <a:p>
            <a:pPr lvl="2"/>
            <a:r>
              <a:rPr lang="vi-VN" dirty="0"/>
              <a:t>Trên thẻ </a:t>
            </a:r>
            <a:r>
              <a:rPr lang="vi-VN" b="1" dirty="0"/>
              <a:t>Home</a:t>
            </a:r>
            <a:r>
              <a:rPr lang="vi-VN" dirty="0"/>
              <a:t>, trong nhóm </a:t>
            </a:r>
            <a:r>
              <a:rPr lang="vi-VN" b="1" dirty="0"/>
              <a:t>Slides</a:t>
            </a:r>
            <a:r>
              <a:rPr lang="vi-VN" dirty="0"/>
              <a:t>, nhấp chuột vào </a:t>
            </a:r>
            <a:r>
              <a:rPr lang="vi-VN" b="1" dirty="0"/>
              <a:t>Layout</a:t>
            </a:r>
            <a:r>
              <a:rPr lang="vi-VN" dirty="0"/>
              <a:t>; hoặc</a:t>
            </a:r>
          </a:p>
          <a:p>
            <a:pPr lvl="2"/>
            <a:r>
              <a:rPr lang="en-CA" dirty="0" err="1"/>
              <a:t>nhấp</a:t>
            </a:r>
            <a:r>
              <a:rPr lang="en-CA" dirty="0"/>
              <a:t> </a:t>
            </a:r>
            <a:r>
              <a:rPr lang="en-CA" dirty="0" err="1"/>
              <a:t>chuột</a:t>
            </a:r>
            <a:r>
              <a:rPr lang="en-CA" dirty="0"/>
              <a:t> </a:t>
            </a:r>
            <a:r>
              <a:rPr lang="en-CA" dirty="0" err="1"/>
              <a:t>phải</a:t>
            </a:r>
            <a:r>
              <a:rPr lang="en-CA" dirty="0"/>
              <a:t> </a:t>
            </a:r>
            <a:r>
              <a:rPr lang="en-CA" dirty="0" err="1"/>
              <a:t>vào</a:t>
            </a:r>
            <a:r>
              <a:rPr lang="en-CA" dirty="0"/>
              <a:t> slide </a:t>
            </a:r>
            <a:r>
              <a:rPr lang="en-CA" dirty="0" err="1"/>
              <a:t>trong</a:t>
            </a:r>
            <a:r>
              <a:rPr lang="en-CA" dirty="0"/>
              <a:t> </a:t>
            </a:r>
            <a:r>
              <a:rPr lang="en-CA" dirty="0" err="1"/>
              <a:t>thẻ</a:t>
            </a:r>
            <a:r>
              <a:rPr lang="en-CA" dirty="0"/>
              <a:t> Slides </a:t>
            </a:r>
            <a:r>
              <a:rPr lang="en-CA" dirty="0" err="1"/>
              <a:t>hoặc</a:t>
            </a:r>
            <a:r>
              <a:rPr lang="en-CA" dirty="0"/>
              <a:t> </a:t>
            </a:r>
            <a:r>
              <a:rPr lang="en-CA" dirty="0" err="1"/>
              <a:t>khung</a:t>
            </a:r>
            <a:r>
              <a:rPr lang="en-CA" dirty="0"/>
              <a:t> Slide </a:t>
            </a:r>
            <a:r>
              <a:rPr lang="en-CA" dirty="0" err="1"/>
              <a:t>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Layout</a:t>
            </a:r>
            <a:endParaRPr lang="en-US" dirty="0"/>
          </a:p>
          <a:p>
            <a:r>
              <a:rPr lang="en-CA" dirty="0" err="1"/>
              <a:t>Xóa</a:t>
            </a:r>
            <a:r>
              <a:rPr lang="en-CA" dirty="0"/>
              <a:t> </a:t>
            </a:r>
            <a:r>
              <a:rPr lang="en-CA" dirty="0" err="1"/>
              <a:t>các</a:t>
            </a:r>
            <a:r>
              <a:rPr lang="en-CA" dirty="0"/>
              <a:t> slide</a:t>
            </a:r>
            <a:endParaRPr lang="en-US" b="1" dirty="0"/>
          </a:p>
          <a:p>
            <a:pPr lvl="1"/>
            <a:r>
              <a:rPr lang="en-US" dirty="0" err="1"/>
              <a:t>Để</a:t>
            </a:r>
            <a:r>
              <a:rPr lang="en-US" dirty="0"/>
              <a:t> </a:t>
            </a:r>
            <a:r>
              <a:rPr lang="en-US" dirty="0" err="1"/>
              <a:t>xóa</a:t>
            </a:r>
            <a:r>
              <a:rPr lang="en-US" dirty="0"/>
              <a:t> slide, </a:t>
            </a:r>
            <a:r>
              <a:rPr lang="en-US" dirty="0" err="1"/>
              <a:t>chọn</a:t>
            </a:r>
            <a:r>
              <a:rPr lang="en-US" dirty="0"/>
              <a:t> slide </a:t>
            </a:r>
            <a:r>
              <a:rPr lang="en-US" dirty="0" err="1"/>
              <a:t>đó</a:t>
            </a:r>
            <a:r>
              <a:rPr lang="en-US" dirty="0"/>
              <a:t> </a:t>
            </a:r>
            <a:r>
              <a:rPr lang="en-US" dirty="0" err="1"/>
              <a:t>và</a:t>
            </a:r>
            <a:r>
              <a:rPr lang="en-US" dirty="0"/>
              <a:t>:</a:t>
            </a:r>
          </a:p>
          <a:p>
            <a:pPr lvl="2"/>
            <a:r>
              <a:rPr lang="en-US" dirty="0" err="1"/>
              <a:t>Nhấn</a:t>
            </a:r>
            <a:r>
              <a:rPr lang="en-US" dirty="0"/>
              <a:t> DELETE; </a:t>
            </a:r>
            <a:r>
              <a:rPr lang="en-US" dirty="0" err="1"/>
              <a:t>hoặc</a:t>
            </a:r>
            <a:endParaRPr lang="en-US" dirty="0"/>
          </a:p>
          <a:p>
            <a:pPr lvl="2"/>
            <a:r>
              <a:rPr lang="en-CA" dirty="0" err="1"/>
              <a:t>nhấp</a:t>
            </a:r>
            <a:r>
              <a:rPr lang="en-CA" dirty="0"/>
              <a:t> </a:t>
            </a:r>
            <a:r>
              <a:rPr lang="en-CA" dirty="0" err="1"/>
              <a:t>chuột</a:t>
            </a:r>
            <a:r>
              <a:rPr lang="en-CA" dirty="0"/>
              <a:t> </a:t>
            </a:r>
            <a:r>
              <a:rPr lang="en-CA" dirty="0" err="1"/>
              <a:t>phải</a:t>
            </a:r>
            <a:r>
              <a:rPr lang="en-CA" dirty="0"/>
              <a:t> </a:t>
            </a:r>
            <a:r>
              <a:rPr lang="en-CA" dirty="0" err="1"/>
              <a:t>vào</a:t>
            </a:r>
            <a:r>
              <a:rPr lang="en-CA" dirty="0"/>
              <a:t> slide </a:t>
            </a:r>
            <a:r>
              <a:rPr lang="en-CA" dirty="0" err="1"/>
              <a:t>được,và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Delete Slide</a:t>
            </a:r>
            <a:r>
              <a:rPr lang="en-CA" dirty="0"/>
              <a: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21</a:t>
            </a:fld>
            <a:endParaRPr lang="en-US" dirty="0"/>
          </a:p>
        </p:txBody>
      </p:sp>
    </p:spTree>
    <p:extLst>
      <p:ext uri="{BB962C8B-B14F-4D97-AF65-F5344CB8AC3E}">
        <p14:creationId xmlns:p14="http://schemas.microsoft.com/office/powerpoint/2010/main" val="3540334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Slide</a:t>
            </a:r>
          </a:p>
        </p:txBody>
      </p:sp>
      <p:sp>
        <p:nvSpPr>
          <p:cNvPr id="3" name="Content Placeholder 2"/>
          <p:cNvSpPr>
            <a:spLocks noGrp="1"/>
          </p:cNvSpPr>
          <p:nvPr>
            <p:ph idx="1"/>
          </p:nvPr>
        </p:nvSpPr>
        <p:spPr/>
        <p:txBody>
          <a:bodyPr/>
          <a:lstStyle/>
          <a:p>
            <a:r>
              <a:rPr lang="en-CA" b="1" dirty="0" err="1"/>
              <a:t>Sắp</a:t>
            </a:r>
            <a:r>
              <a:rPr lang="en-CA" b="1" dirty="0"/>
              <a:t> </a:t>
            </a:r>
            <a:r>
              <a:rPr lang="en-CA" b="1" dirty="0" err="1"/>
              <a:t>xếp</a:t>
            </a:r>
            <a:r>
              <a:rPr lang="en-CA" b="1" dirty="0"/>
              <a:t> </a:t>
            </a:r>
            <a:r>
              <a:rPr lang="en-CA" b="1" dirty="0" err="1"/>
              <a:t>lại</a:t>
            </a:r>
            <a:r>
              <a:rPr lang="en-CA" b="1" dirty="0"/>
              <a:t> </a:t>
            </a:r>
            <a:r>
              <a:rPr lang="en-CA" b="1" dirty="0" err="1"/>
              <a:t>các</a:t>
            </a:r>
            <a:r>
              <a:rPr lang="en-CA" b="1" dirty="0"/>
              <a:t> slide</a:t>
            </a:r>
            <a:endParaRPr lang="en-US" b="1" dirty="0"/>
          </a:p>
          <a:p>
            <a:pPr lvl="1"/>
            <a:r>
              <a:rPr lang="en-CA" dirty="0" err="1"/>
              <a:t>để</a:t>
            </a:r>
            <a:r>
              <a:rPr lang="en-CA" dirty="0"/>
              <a:t> </a:t>
            </a:r>
            <a:r>
              <a:rPr lang="en-CA" dirty="0" err="1"/>
              <a:t>sắp</a:t>
            </a:r>
            <a:r>
              <a:rPr lang="en-CA" dirty="0"/>
              <a:t> </a:t>
            </a:r>
            <a:r>
              <a:rPr lang="en-CA" dirty="0" err="1"/>
              <a:t>xếp</a:t>
            </a:r>
            <a:r>
              <a:rPr lang="en-CA" dirty="0"/>
              <a:t> </a:t>
            </a:r>
            <a:r>
              <a:rPr lang="en-CA" dirty="0" err="1"/>
              <a:t>lại</a:t>
            </a:r>
            <a:r>
              <a:rPr lang="en-CA" dirty="0"/>
              <a:t> </a:t>
            </a:r>
            <a:r>
              <a:rPr lang="en-CA" dirty="0" err="1"/>
              <a:t>thứ</a:t>
            </a:r>
            <a:r>
              <a:rPr lang="en-CA" dirty="0"/>
              <a:t> </a:t>
            </a:r>
            <a:r>
              <a:rPr lang="en-CA" dirty="0" err="1"/>
              <a:t>tự</a:t>
            </a:r>
            <a:r>
              <a:rPr lang="en-CA" dirty="0"/>
              <a:t> </a:t>
            </a:r>
            <a:r>
              <a:rPr lang="en-CA" dirty="0" err="1"/>
              <a:t>của</a:t>
            </a:r>
            <a:r>
              <a:rPr lang="en-CA" dirty="0"/>
              <a:t> </a:t>
            </a:r>
            <a:r>
              <a:rPr lang="en-CA" dirty="0" err="1"/>
              <a:t>các</a:t>
            </a:r>
            <a:r>
              <a:rPr lang="en-CA" dirty="0"/>
              <a:t> slide</a:t>
            </a:r>
            <a:r>
              <a:rPr lang="en-US" dirty="0"/>
              <a:t>:</a:t>
            </a:r>
          </a:p>
          <a:p>
            <a:pPr lvl="2"/>
            <a:r>
              <a:rPr lang="vi-VN" dirty="0"/>
              <a:t>Trong cách hiển thị Slide Sorter, nhấp chuột vào slide và kéo nó đến vị trí mới; hoặc</a:t>
            </a:r>
          </a:p>
          <a:p>
            <a:pPr lvl="2"/>
            <a:r>
              <a:rPr lang="vi-VN" dirty="0"/>
              <a:t>trong thẻ Outline, nhấp chuột vào biểu tượng slide để chọn cả slide và kéo nó đến vị trí mới; hoặc</a:t>
            </a:r>
          </a:p>
          <a:p>
            <a:pPr lvl="2"/>
            <a:r>
              <a:rPr lang="en-CA" dirty="0" err="1"/>
              <a:t>trong</a:t>
            </a:r>
            <a:r>
              <a:rPr lang="en-CA" dirty="0"/>
              <a:t> </a:t>
            </a:r>
            <a:r>
              <a:rPr lang="en-CA" dirty="0" err="1"/>
              <a:t>thẻ</a:t>
            </a:r>
            <a:r>
              <a:rPr lang="en-CA" dirty="0"/>
              <a:t> Slides, </a:t>
            </a:r>
            <a:r>
              <a:rPr lang="en-CA" dirty="0" err="1"/>
              <a:t>nhấp</a:t>
            </a:r>
            <a:r>
              <a:rPr lang="en-CA" dirty="0"/>
              <a:t> </a:t>
            </a:r>
            <a:r>
              <a:rPr lang="en-CA" dirty="0" err="1"/>
              <a:t>chuột</a:t>
            </a:r>
            <a:r>
              <a:rPr lang="en-CA" dirty="0"/>
              <a:t> </a:t>
            </a:r>
            <a:r>
              <a:rPr lang="en-CA" dirty="0" err="1"/>
              <a:t>vào</a:t>
            </a:r>
            <a:r>
              <a:rPr lang="en-CA" dirty="0"/>
              <a:t> slide </a:t>
            </a:r>
            <a:r>
              <a:rPr lang="en-CA" dirty="0" err="1"/>
              <a:t>và</a:t>
            </a:r>
            <a:r>
              <a:rPr lang="en-CA" dirty="0"/>
              <a:t> </a:t>
            </a:r>
            <a:r>
              <a:rPr lang="en-CA" dirty="0" err="1"/>
              <a:t>kéo</a:t>
            </a:r>
            <a:r>
              <a:rPr lang="en-CA" dirty="0"/>
              <a:t> </a:t>
            </a:r>
            <a:r>
              <a:rPr lang="en-CA" dirty="0" err="1"/>
              <a:t>nó</a:t>
            </a:r>
            <a:r>
              <a:rPr lang="en-CA" dirty="0"/>
              <a:t> </a:t>
            </a:r>
            <a:r>
              <a:rPr lang="en-CA" dirty="0" err="1"/>
              <a:t>đến</a:t>
            </a:r>
            <a:r>
              <a:rPr lang="en-CA" dirty="0"/>
              <a:t> </a:t>
            </a:r>
            <a:r>
              <a:rPr lang="en-CA" dirty="0" err="1"/>
              <a:t>vị</a:t>
            </a:r>
            <a:r>
              <a:rPr lang="en-CA" dirty="0"/>
              <a:t> </a:t>
            </a:r>
            <a:r>
              <a:rPr lang="en-CA" dirty="0" err="1"/>
              <a:t>trí</a:t>
            </a:r>
            <a:r>
              <a:rPr lang="en-CA" dirty="0"/>
              <a:t> </a:t>
            </a:r>
            <a:r>
              <a:rPr lang="en-CA" dirty="0" err="1"/>
              <a:t>mới</a:t>
            </a:r>
            <a:r>
              <a:rPr lang="en-CA" dirty="0"/>
              <a:t>.</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22</a:t>
            </a:fld>
            <a:endParaRPr lang="en-US" dirty="0"/>
          </a:p>
        </p:txBody>
      </p:sp>
    </p:spTree>
    <p:extLst>
      <p:ext uri="{BB962C8B-B14F-4D97-AF65-F5344CB8AC3E}">
        <p14:creationId xmlns:p14="http://schemas.microsoft.com/office/powerpoint/2010/main" val="3340781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Slide</a:t>
            </a:r>
          </a:p>
        </p:txBody>
      </p:sp>
      <p:sp>
        <p:nvSpPr>
          <p:cNvPr id="3" name="Content Placeholder 2"/>
          <p:cNvSpPr>
            <a:spLocks noGrp="1"/>
          </p:cNvSpPr>
          <p:nvPr>
            <p:ph idx="1"/>
          </p:nvPr>
        </p:nvSpPr>
        <p:spPr>
          <a:xfrm>
            <a:off x="215758" y="945222"/>
            <a:ext cx="8219326" cy="4087550"/>
          </a:xfrm>
        </p:spPr>
        <p:txBody>
          <a:bodyPr>
            <a:normAutofit fontScale="92500"/>
          </a:bodyPr>
          <a:lstStyle/>
          <a:p>
            <a:r>
              <a:rPr lang="en-CA" b="1"/>
              <a:t>Thay đổi theme</a:t>
            </a:r>
            <a:endParaRPr lang="en-US" b="1"/>
          </a:p>
          <a:p>
            <a:pPr lvl="1"/>
            <a:r>
              <a:rPr lang="en-CA"/>
              <a:t>Để áp dụng một thiết kế, trên thẻ </a:t>
            </a:r>
            <a:r>
              <a:rPr lang="en-CA" b="1"/>
              <a:t>design</a:t>
            </a:r>
            <a:r>
              <a:rPr lang="en-CA"/>
              <a:t>, trong nhóm </a:t>
            </a:r>
            <a:r>
              <a:rPr lang="en-CA" b="1"/>
              <a:t>themes</a:t>
            </a:r>
            <a:r>
              <a:rPr lang="en-CA"/>
              <a:t>, nhấp chọn theme đã được thiết kế sẵn </a:t>
            </a:r>
            <a:endParaRPr lang="en-US"/>
          </a:p>
          <a:p>
            <a:pPr lvl="1"/>
            <a:endParaRPr lang="en-US" sz="1800"/>
          </a:p>
          <a:p>
            <a:pPr lvl="1"/>
            <a:endParaRPr lang="en-US" sz="1800"/>
          </a:p>
          <a:p>
            <a:pPr lvl="1"/>
            <a:endParaRPr lang="en-US" sz="1800"/>
          </a:p>
          <a:p>
            <a:pPr lvl="1"/>
            <a:endParaRPr lang="en-US" sz="1800"/>
          </a:p>
          <a:p>
            <a:pPr lvl="1"/>
            <a:endParaRPr lang="en-US" sz="1800"/>
          </a:p>
          <a:p>
            <a:pPr lvl="1"/>
            <a:endParaRPr lang="en-US" sz="1800"/>
          </a:p>
          <a:p>
            <a:pPr lvl="2"/>
            <a:r>
              <a:rPr lang="en-CA"/>
              <a:t>Trỏ chuột vào một theme, một bản xem trước về bản trình sau khi theme được áp dụng sẽ hiện lên</a:t>
            </a:r>
          </a:p>
          <a:p>
            <a:pPr lvl="2"/>
            <a:r>
              <a:rPr lang="en-CA"/>
              <a:t>Có thể tùy chỉnh theme sử dụng các tùy chọn </a:t>
            </a:r>
            <a:r>
              <a:rPr lang="en-CA" b="1"/>
              <a:t>colors</a:t>
            </a:r>
            <a:r>
              <a:rPr lang="en-CA"/>
              <a:t>, </a:t>
            </a:r>
            <a:r>
              <a:rPr lang="en-CA" b="1"/>
              <a:t>fonts</a:t>
            </a:r>
            <a:r>
              <a:rPr lang="en-CA"/>
              <a:t>, hoặc </a:t>
            </a:r>
            <a:r>
              <a:rPr lang="en-CA" b="1"/>
              <a:t>effects</a:t>
            </a:r>
            <a:r>
              <a:rPr lang="en-CA"/>
              <a:t> </a:t>
            </a:r>
            <a:endParaRPr lang="en-US"/>
          </a:p>
          <a:p>
            <a:pPr lvl="1"/>
            <a:endParaRPr lang="en-US"/>
          </a:p>
          <a:p>
            <a:pPr lvl="1"/>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23</a:t>
            </a:fld>
            <a:endParaRPr lang="en-US" dirty="0"/>
          </a:p>
        </p:txBody>
      </p:sp>
      <p:pic>
        <p:nvPicPr>
          <p:cNvPr id="6" name="Picture 5" descr="C:\Users\swong\Documents\Manuals\IC3 GS4\7314 IC3 GS4\Screens\L10\l10-043.png"/>
          <p:cNvPicPr/>
          <p:nvPr/>
        </p:nvPicPr>
        <p:blipFill>
          <a:blip r:embed="rId3">
            <a:extLst>
              <a:ext uri="{28A0092B-C50C-407E-A947-70E740481C1C}">
                <a14:useLocalDpi xmlns:a14="http://schemas.microsoft.com/office/drawing/2010/main" val="0"/>
              </a:ext>
            </a:extLst>
          </a:blip>
          <a:srcRect/>
          <a:stretch>
            <a:fillRect/>
          </a:stretch>
        </p:blipFill>
        <p:spPr bwMode="auto">
          <a:xfrm>
            <a:off x="2424700" y="2062598"/>
            <a:ext cx="4242511" cy="1697743"/>
          </a:xfrm>
          <a:prstGeom prst="rect">
            <a:avLst/>
          </a:prstGeom>
          <a:noFill/>
          <a:ln>
            <a:noFill/>
          </a:ln>
        </p:spPr>
      </p:pic>
    </p:spTree>
    <p:extLst>
      <p:ext uri="{BB962C8B-B14F-4D97-AF65-F5344CB8AC3E}">
        <p14:creationId xmlns:p14="http://schemas.microsoft.com/office/powerpoint/2010/main" val="336762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Quản</a:t>
            </a:r>
            <a:r>
              <a:rPr lang="en-US" dirty="0"/>
              <a:t> </a:t>
            </a:r>
            <a:r>
              <a:rPr lang="en-US" dirty="0" err="1"/>
              <a:t>lý</a:t>
            </a:r>
            <a:r>
              <a:rPr lang="en-US" dirty="0"/>
              <a:t> </a:t>
            </a:r>
            <a:r>
              <a:rPr lang="en-US" dirty="0" err="1"/>
              <a:t>các</a:t>
            </a:r>
            <a:r>
              <a:rPr lang="en-US" dirty="0"/>
              <a:t> Slide</a:t>
            </a:r>
          </a:p>
        </p:txBody>
      </p:sp>
      <p:sp>
        <p:nvSpPr>
          <p:cNvPr id="3" name="Content Placeholder 2"/>
          <p:cNvSpPr>
            <a:spLocks noGrp="1"/>
          </p:cNvSpPr>
          <p:nvPr>
            <p:ph idx="1"/>
          </p:nvPr>
        </p:nvSpPr>
        <p:spPr/>
        <p:txBody>
          <a:bodyPr/>
          <a:lstStyle/>
          <a:p>
            <a:r>
              <a:rPr lang="en-CA" b="1"/>
              <a:t>Thay đổi màu nền</a:t>
            </a:r>
            <a:endParaRPr lang="en-US" b="1"/>
          </a:p>
          <a:p>
            <a:pPr lvl="1"/>
            <a:r>
              <a:rPr lang="en-CA"/>
              <a:t>Để thay đổi nền cho một hoặc tất cả các </a:t>
            </a:r>
            <a:br>
              <a:rPr lang="en-CA"/>
            </a:br>
            <a:r>
              <a:rPr lang="en-CA"/>
              <a:t>slide của bạn</a:t>
            </a:r>
            <a:r>
              <a:rPr lang="en-US"/>
              <a:t>:</a:t>
            </a:r>
          </a:p>
          <a:p>
            <a:pPr lvl="3"/>
            <a:r>
              <a:rPr lang="vi-VN"/>
              <a:t>Trên thẻ </a:t>
            </a:r>
            <a:r>
              <a:rPr lang="vi-VN" b="1"/>
              <a:t>design</a:t>
            </a:r>
            <a:r>
              <a:rPr lang="vi-VN"/>
              <a:t>, trong nhóm </a:t>
            </a:r>
            <a:r>
              <a:rPr lang="vi-VN" b="1"/>
              <a:t>background</a:t>
            </a:r>
            <a:r>
              <a:rPr lang="vi-VN"/>
              <a:t>, </a:t>
            </a:r>
            <a:br>
              <a:rPr lang="vi-VN"/>
            </a:br>
            <a:r>
              <a:rPr lang="vi-VN"/>
              <a:t>chọn </a:t>
            </a:r>
            <a:r>
              <a:rPr lang="vi-VN" b="1"/>
              <a:t>background styles</a:t>
            </a:r>
            <a:r>
              <a:rPr lang="vi-VN"/>
              <a:t>; hoặc</a:t>
            </a:r>
          </a:p>
          <a:p>
            <a:pPr lvl="3"/>
            <a:r>
              <a:rPr lang="en-CA"/>
              <a:t>Nhấp chuột phải vào vùng diện tích trống trên </a:t>
            </a:r>
            <a:br>
              <a:rPr lang="vi-VN"/>
            </a:br>
            <a:r>
              <a:rPr lang="en-CA"/>
              <a:t>slide và chọn </a:t>
            </a:r>
            <a:r>
              <a:rPr lang="en-CA" b="1"/>
              <a:t>format</a:t>
            </a:r>
            <a:r>
              <a:rPr lang="en-CA"/>
              <a:t> </a:t>
            </a:r>
            <a:r>
              <a:rPr lang="en-CA" b="1"/>
              <a:t>background</a:t>
            </a:r>
            <a:r>
              <a:rPr lang="en-CA"/>
              <a: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24</a:t>
            </a:fld>
            <a:endParaRPr lang="en-US" dirty="0"/>
          </a:p>
        </p:txBody>
      </p:sp>
      <p:pic>
        <p:nvPicPr>
          <p:cNvPr id="6" name="Picture 5" descr="C:\Users\swong\Documents\Manuals\IC3 GS4\7314 IC3 GS4\Screens\L10\l10-045.png"/>
          <p:cNvPicPr/>
          <p:nvPr/>
        </p:nvPicPr>
        <p:blipFill>
          <a:blip r:embed="rId3">
            <a:extLst>
              <a:ext uri="{28A0092B-C50C-407E-A947-70E740481C1C}">
                <a14:useLocalDpi xmlns:a14="http://schemas.microsoft.com/office/drawing/2010/main" val="0"/>
              </a:ext>
            </a:extLst>
          </a:blip>
          <a:srcRect/>
          <a:stretch>
            <a:fillRect/>
          </a:stretch>
        </p:blipFill>
        <p:spPr bwMode="auto">
          <a:xfrm>
            <a:off x="5414010" y="2752157"/>
            <a:ext cx="3032760" cy="2183627"/>
          </a:xfrm>
          <a:prstGeom prst="rect">
            <a:avLst/>
          </a:prstGeom>
          <a:noFill/>
          <a:ln>
            <a:noFill/>
          </a:ln>
        </p:spPr>
      </p:pic>
      <p:pic>
        <p:nvPicPr>
          <p:cNvPr id="7" name="Picture 6" descr="C:\Users\swong\Documents\Manuals\IC3 GS4\7314 IC3 GS4\Screens\L10\l10-044.png"/>
          <p:cNvPicPr/>
          <p:nvPr/>
        </p:nvPicPr>
        <p:blipFill>
          <a:blip r:embed="rId4">
            <a:extLst>
              <a:ext uri="{28A0092B-C50C-407E-A947-70E740481C1C}">
                <a14:useLocalDpi xmlns:a14="http://schemas.microsoft.com/office/drawing/2010/main" val="0"/>
              </a:ext>
            </a:extLst>
          </a:blip>
          <a:srcRect/>
          <a:stretch>
            <a:fillRect/>
          </a:stretch>
        </p:blipFill>
        <p:spPr bwMode="auto">
          <a:xfrm>
            <a:off x="6162040" y="1250870"/>
            <a:ext cx="2284730" cy="1349238"/>
          </a:xfrm>
          <a:prstGeom prst="rect">
            <a:avLst/>
          </a:prstGeom>
          <a:noFill/>
          <a:ln>
            <a:noFill/>
          </a:ln>
        </p:spPr>
      </p:pic>
    </p:spTree>
    <p:extLst>
      <p:ext uri="{BB962C8B-B14F-4D97-AF65-F5344CB8AC3E}">
        <p14:creationId xmlns:p14="http://schemas.microsoft.com/office/powerpoint/2010/main" val="3691390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98" y="250371"/>
            <a:ext cx="5774076"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lnSpcReduction="10000"/>
          </a:bodyPr>
          <a:lstStyle/>
          <a:p>
            <a:r>
              <a:rPr lang="en-CA" b="1"/>
              <a:t>Sử dụng chế độ lựa chọn so với chế độ chỉnh sửa</a:t>
            </a:r>
            <a:r>
              <a:rPr lang="en-US" b="1"/>
              <a:t> </a:t>
            </a:r>
          </a:p>
          <a:p>
            <a:pPr lvl="1"/>
            <a:r>
              <a:rPr lang="en-CA"/>
              <a:t>Các vòng tròn xuất hiện quanh đối tượng đã chọn được gọi là các điểm xử lý (</a:t>
            </a:r>
            <a:r>
              <a:rPr lang="en-CA" i="1"/>
              <a:t>handles</a:t>
            </a:r>
            <a:r>
              <a:rPr lang="en-CA"/>
              <a:t>)</a:t>
            </a:r>
            <a:endParaRPr lang="en-US" i="1"/>
          </a:p>
          <a:p>
            <a:pPr lvl="2"/>
            <a:r>
              <a:rPr lang="en-CA"/>
              <a:t>Xác minh rằng đối tượng được chọn và bạn có thể thực hiện các thay đổi trên đối tượng đó</a:t>
            </a:r>
            <a:endParaRPr lang="en-US"/>
          </a:p>
          <a:p>
            <a:pPr lvl="1"/>
            <a:r>
              <a:rPr lang="en-US"/>
              <a:t>Để </a:t>
            </a:r>
            <a:r>
              <a:rPr lang="en-CA"/>
              <a:t>thay đổi kích thước đối tượng</a:t>
            </a:r>
            <a:r>
              <a:rPr lang="en-US"/>
              <a:t>:</a:t>
            </a:r>
          </a:p>
          <a:p>
            <a:pPr lvl="2"/>
            <a:r>
              <a:rPr lang="vi-VN"/>
              <a:t>Nhấp chuột vào một trong các điểm xử lý trên các mặt ngang hoặc dọc của đối tượng và sau đó kéo chuột để thay đổi độ rộng hoặc chiều cao; hoặc</a:t>
            </a:r>
          </a:p>
          <a:p>
            <a:pPr lvl="2"/>
            <a:r>
              <a:rPr lang="vi-VN"/>
              <a:t>Nhấp chuột vào một trong những điểm xử lý ở góc để thay đổi kích thước hai mặt liền kề  của đối tượng.</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25</a:t>
            </a:fld>
            <a:endParaRPr lang="en-US" dirty="0"/>
          </a:p>
        </p:txBody>
      </p:sp>
    </p:spTree>
    <p:extLst>
      <p:ext uri="{BB962C8B-B14F-4D97-AF65-F5344CB8AC3E}">
        <p14:creationId xmlns:p14="http://schemas.microsoft.com/office/powerpoint/2010/main" val="2638559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797553"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lnSpcReduction="10000"/>
          </a:bodyPr>
          <a:lstStyle/>
          <a:p>
            <a:pPr lvl="1"/>
            <a:r>
              <a:rPr lang="en-CA"/>
              <a:t>Đường viền bao quanh ô văn bản có dạng </a:t>
            </a:r>
            <a:br>
              <a:rPr lang="vi-VN"/>
            </a:br>
            <a:r>
              <a:rPr lang="en-CA"/>
              <a:t>đường kẻ đứt</a:t>
            </a:r>
            <a:r>
              <a:rPr lang="vi-VN"/>
              <a:t> nghĩa là đang trong chế độ </a:t>
            </a:r>
            <a:br>
              <a:rPr lang="vi-VN"/>
            </a:br>
            <a:r>
              <a:rPr lang="vi-VN"/>
              <a:t>chỉnh sửa</a:t>
            </a:r>
            <a:endParaRPr lang="en-CA"/>
          </a:p>
          <a:p>
            <a:pPr lvl="2"/>
            <a:r>
              <a:rPr lang="en-CA"/>
              <a:t>Có thể chọn các vùng diện tích của văn bản </a:t>
            </a:r>
            <a:br>
              <a:rPr lang="vi-VN"/>
            </a:br>
            <a:r>
              <a:rPr lang="en-CA"/>
              <a:t>trong hộp để thay đổi</a:t>
            </a:r>
          </a:p>
          <a:p>
            <a:pPr lvl="1"/>
            <a:r>
              <a:rPr lang="en-CA"/>
              <a:t>Đường viền bao quanh ô văn bản là đường </a:t>
            </a:r>
            <a:br>
              <a:rPr lang="vi-VN"/>
            </a:br>
            <a:r>
              <a:rPr lang="en-CA"/>
              <a:t>kẻ liền</a:t>
            </a:r>
            <a:r>
              <a:rPr lang="vi-VN"/>
              <a:t> nghĩa là đang trong chế độ lựa chọn</a:t>
            </a:r>
            <a:endParaRPr lang="en-CA"/>
          </a:p>
          <a:p>
            <a:pPr lvl="2"/>
            <a:r>
              <a:rPr lang="en-CA"/>
              <a:t>Những thay đổi có thể ảnh hưởng đến toàn bộ nội dung của đối tượng</a:t>
            </a:r>
          </a:p>
          <a:p>
            <a:pPr lvl="2"/>
            <a:r>
              <a:rPr lang="en-CA"/>
              <a:t>Để kích hoạt chế độ lựa chọn một cách nhanh chóng, đặt vị trí trỏ chuột vào một trong các đường viền của ô chèn văn bản, và sau đó nhấp chuột vào đường viền khi bạn quan sát thấy</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26</a:t>
            </a:fld>
            <a:endParaRPr lang="en-US" dirty="0"/>
          </a:p>
        </p:txBody>
      </p:sp>
      <p:pic>
        <p:nvPicPr>
          <p:cNvPr id="6" name="Picture 5" descr="C:\Users\swong\Documents\Manuals\IC3 GS4\7314 IC3 GS4\Screens\L10\l10-048.png"/>
          <p:cNvPicPr/>
          <p:nvPr/>
        </p:nvPicPr>
        <p:blipFill>
          <a:blip r:embed="rId3">
            <a:extLst>
              <a:ext uri="{28A0092B-C50C-407E-A947-70E740481C1C}">
                <a14:useLocalDpi xmlns:a14="http://schemas.microsoft.com/office/drawing/2010/main" val="0"/>
              </a:ext>
            </a:extLst>
          </a:blip>
          <a:srcRect/>
          <a:stretch>
            <a:fillRect/>
          </a:stretch>
        </p:blipFill>
        <p:spPr bwMode="auto">
          <a:xfrm>
            <a:off x="5944419" y="1201344"/>
            <a:ext cx="2500845" cy="651749"/>
          </a:xfrm>
          <a:prstGeom prst="rect">
            <a:avLst/>
          </a:prstGeom>
          <a:noFill/>
          <a:ln>
            <a:noFill/>
          </a:ln>
        </p:spPr>
      </p:pic>
      <p:pic>
        <p:nvPicPr>
          <p:cNvPr id="7" name="Picture 6" descr="u6-03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4785" y="3902602"/>
            <a:ext cx="161290" cy="167816"/>
          </a:xfrm>
          <a:prstGeom prst="rect">
            <a:avLst/>
          </a:prstGeom>
          <a:noFill/>
          <a:ln>
            <a:noFill/>
          </a:ln>
        </p:spPr>
      </p:pic>
      <p:pic>
        <p:nvPicPr>
          <p:cNvPr id="8" name="Picture 7" descr="C:\Users\swong\Documents\Manuals\IC3 GS4\7314 IC3 GS4\Screens\L10\l10-049.png"/>
          <p:cNvPicPr/>
          <p:nvPr/>
        </p:nvPicPr>
        <p:blipFill>
          <a:blip r:embed="rId5">
            <a:extLst>
              <a:ext uri="{28A0092B-C50C-407E-A947-70E740481C1C}">
                <a14:useLocalDpi xmlns:a14="http://schemas.microsoft.com/office/drawing/2010/main" val="0"/>
              </a:ext>
            </a:extLst>
          </a:blip>
          <a:srcRect/>
          <a:stretch>
            <a:fillRect/>
          </a:stretch>
        </p:blipFill>
        <p:spPr bwMode="auto">
          <a:xfrm>
            <a:off x="5944419" y="2030019"/>
            <a:ext cx="2500845" cy="651749"/>
          </a:xfrm>
          <a:prstGeom prst="rect">
            <a:avLst/>
          </a:prstGeom>
          <a:noFill/>
          <a:ln>
            <a:noFill/>
          </a:ln>
        </p:spPr>
      </p:pic>
    </p:spTree>
    <p:extLst>
      <p:ext uri="{BB962C8B-B14F-4D97-AF65-F5344CB8AC3E}">
        <p14:creationId xmlns:p14="http://schemas.microsoft.com/office/powerpoint/2010/main" val="4073987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3" y="250371"/>
            <a:ext cx="5722706"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fontScale="92500" lnSpcReduction="20000"/>
          </a:bodyPr>
          <a:lstStyle/>
          <a:p>
            <a:pPr lvl="1"/>
            <a:r>
              <a:rPr lang="en-CA"/>
              <a:t>Khi bạn chọn các đối tượng khác, các điểm xử lý xuất hiện với đường viền liền</a:t>
            </a:r>
            <a:endParaRPr lang="en-US"/>
          </a:p>
          <a:p>
            <a:pPr lvl="2"/>
            <a:r>
              <a:rPr lang="en-CA"/>
              <a:t>Điểm xử lý hình kim cương màu vàng cho phép bạn thay đổi hình dạng hiện tại của đối tượng</a:t>
            </a:r>
            <a:endParaRPr lang="en-US"/>
          </a:p>
          <a:p>
            <a:pPr lvl="2"/>
            <a:endParaRPr lang="en-US"/>
          </a:p>
          <a:p>
            <a:pPr marL="0" indent="0">
              <a:buNone/>
            </a:pPr>
            <a:r>
              <a:rPr lang="en-US"/>
              <a:t> </a:t>
            </a:r>
            <a:r>
              <a:rPr lang="en-CA"/>
              <a:t>Để chọn một phần văn bản xác định bên trong ô đặt nội dung, nhấp chuột và kéo để chọn văn bản</a:t>
            </a:r>
            <a:endParaRPr lang="en-US"/>
          </a:p>
          <a:p>
            <a:pPr lvl="2"/>
            <a:r>
              <a:rPr lang="en-CA"/>
              <a:t>Khi chế độ chỉnh sửa được kích hoạt, bạn cũng có thể chọn các phần văn bản không nằm cạnh nhau bằng cách nhấn phím </a:t>
            </a:r>
            <a:r>
              <a:rPr lang="en-US"/>
              <a:t>CTRL </a:t>
            </a:r>
            <a:r>
              <a:rPr lang="en-CA"/>
              <a:t>khi bạn chọn các phần văn bản mà bạn muốn</a:t>
            </a:r>
            <a:endParaRPr lang="en-US"/>
          </a:p>
          <a:p>
            <a:pPr lvl="1"/>
            <a:r>
              <a:rPr lang="en-CA"/>
              <a:t>Để chọn đồng thời nhiều ô đặt nội dung, nhấp chuột vào ô đặt văn bản đầu tiên và sau đó nhấn</a:t>
            </a:r>
            <a:r>
              <a:rPr lang="en-US"/>
              <a:t> SHIFT hoặc CTRL </a:t>
            </a:r>
            <a:r>
              <a:rPr lang="en-CA"/>
              <a:t>khi bạn nhấp chuột để chọn các ô đặt nội dung khác</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27</a:t>
            </a:fld>
            <a:endParaRPr lang="en-US" dirty="0"/>
          </a:p>
        </p:txBody>
      </p:sp>
      <p:grpSp>
        <p:nvGrpSpPr>
          <p:cNvPr id="8" name="Group 7"/>
          <p:cNvGrpSpPr/>
          <p:nvPr/>
        </p:nvGrpSpPr>
        <p:grpSpPr>
          <a:xfrm>
            <a:off x="3993878" y="1630095"/>
            <a:ext cx="2192564" cy="648601"/>
            <a:chOff x="1513115" y="2191385"/>
            <a:chExt cx="2192564" cy="864801"/>
          </a:xfrm>
        </p:grpSpPr>
        <p:pic>
          <p:nvPicPr>
            <p:cNvPr id="6" name="Picture 5" descr="C:\Users\swong\Documents\Manuals\IC3 GS4\7314 IC3 GS4\Screens\L10\l10-050.pn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3115" y="2191386"/>
              <a:ext cx="883490" cy="852058"/>
            </a:xfrm>
            <a:prstGeom prst="rect">
              <a:avLst/>
            </a:prstGeom>
            <a:noFill/>
            <a:ln>
              <a:noFill/>
            </a:ln>
          </p:spPr>
        </p:pic>
        <p:pic>
          <p:nvPicPr>
            <p:cNvPr id="7" name="Picture 6" descr="C:\Users\swong\Documents\Manuals\IC3 GS4\7314 IC3 GS4\Screens\L10\l10-051.pn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1801" y="2191385"/>
              <a:ext cx="903878" cy="864801"/>
            </a:xfrm>
            <a:prstGeom prst="rect">
              <a:avLst/>
            </a:prstGeom>
            <a:noFill/>
            <a:ln>
              <a:noFill/>
            </a:ln>
          </p:spPr>
        </p:pic>
      </p:grpSp>
    </p:spTree>
    <p:extLst>
      <p:ext uri="{BB962C8B-B14F-4D97-AF65-F5344CB8AC3E}">
        <p14:creationId xmlns:p14="http://schemas.microsoft.com/office/powerpoint/2010/main" val="1270670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98" y="250371"/>
            <a:ext cx="5763802"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fontScale="92500" lnSpcReduction="20000"/>
          </a:bodyPr>
          <a:lstStyle/>
          <a:p>
            <a:r>
              <a:rPr lang="en-CA" b="1" dirty="0"/>
              <a:t>Thao </a:t>
            </a:r>
            <a:r>
              <a:rPr lang="en-CA" b="1" dirty="0" err="1"/>
              <a:t>tác</a:t>
            </a:r>
            <a:r>
              <a:rPr lang="en-CA" b="1" dirty="0"/>
              <a:t> </a:t>
            </a:r>
            <a:r>
              <a:rPr lang="en-CA" b="1" dirty="0" err="1"/>
              <a:t>với</a:t>
            </a:r>
            <a:r>
              <a:rPr lang="en-CA" b="1" dirty="0"/>
              <a:t> </a:t>
            </a:r>
            <a:r>
              <a:rPr lang="en-CA" b="1" dirty="0" err="1"/>
              <a:t>văn</a:t>
            </a:r>
            <a:r>
              <a:rPr lang="en-CA" b="1" dirty="0"/>
              <a:t> </a:t>
            </a:r>
            <a:r>
              <a:rPr lang="en-CA" b="1" dirty="0" err="1"/>
              <a:t>bản</a:t>
            </a:r>
            <a:endParaRPr lang="en-US" b="1" dirty="0"/>
          </a:p>
          <a:p>
            <a:pPr lvl="1"/>
            <a:r>
              <a:rPr lang="en-CA" dirty="0" err="1"/>
              <a:t>Để</a:t>
            </a:r>
            <a:r>
              <a:rPr lang="en-CA" dirty="0"/>
              <a:t> </a:t>
            </a:r>
            <a:r>
              <a:rPr lang="en-CA" dirty="0" err="1"/>
              <a:t>chèn</a:t>
            </a:r>
            <a:r>
              <a:rPr lang="en-CA" dirty="0"/>
              <a:t> </a:t>
            </a:r>
            <a:r>
              <a:rPr lang="en-CA" dirty="0" err="1"/>
              <a:t>văn</a:t>
            </a:r>
            <a:r>
              <a:rPr lang="en-CA" dirty="0"/>
              <a:t> </a:t>
            </a:r>
            <a:r>
              <a:rPr lang="en-CA" dirty="0" err="1"/>
              <a:t>bản</a:t>
            </a:r>
            <a:r>
              <a:rPr lang="en-CA" dirty="0"/>
              <a:t>, </a:t>
            </a:r>
            <a:r>
              <a:rPr lang="en-CA" dirty="0" err="1"/>
              <a:t>nhấp</a:t>
            </a:r>
            <a:r>
              <a:rPr lang="en-CA" dirty="0"/>
              <a:t> </a:t>
            </a:r>
            <a:r>
              <a:rPr lang="en-CA" dirty="0" err="1"/>
              <a:t>chuột</a:t>
            </a:r>
            <a:r>
              <a:rPr lang="en-CA" dirty="0"/>
              <a:t> </a:t>
            </a:r>
            <a:r>
              <a:rPr lang="en-CA" dirty="0" err="1"/>
              <a:t>vào</a:t>
            </a:r>
            <a:r>
              <a:rPr lang="en-CA" dirty="0"/>
              <a:t> ô </a:t>
            </a:r>
            <a:r>
              <a:rPr lang="en-CA" dirty="0" err="1"/>
              <a:t>đặt</a:t>
            </a:r>
            <a:r>
              <a:rPr lang="en-CA" dirty="0"/>
              <a:t> </a:t>
            </a:r>
            <a:r>
              <a:rPr lang="en-CA" dirty="0" err="1"/>
              <a:t>nội</a:t>
            </a:r>
            <a:r>
              <a:rPr lang="en-CA" dirty="0"/>
              <a:t> dung </a:t>
            </a:r>
            <a:r>
              <a:rPr lang="en-CA" dirty="0" err="1"/>
              <a:t>để</a:t>
            </a:r>
            <a:r>
              <a:rPr lang="en-CA" dirty="0"/>
              <a:t> </a:t>
            </a:r>
            <a:r>
              <a:rPr lang="en-CA" dirty="0" err="1"/>
              <a:t>hiển</a:t>
            </a:r>
            <a:r>
              <a:rPr lang="en-CA" dirty="0"/>
              <a:t> thị </a:t>
            </a:r>
            <a:r>
              <a:rPr lang="en-CA" dirty="0" err="1"/>
              <a:t>điểm</a:t>
            </a:r>
            <a:r>
              <a:rPr lang="en-CA" dirty="0"/>
              <a:t> </a:t>
            </a:r>
            <a:r>
              <a:rPr lang="en-CA" dirty="0" err="1"/>
              <a:t>chèn</a:t>
            </a:r>
            <a:r>
              <a:rPr lang="en-CA" dirty="0"/>
              <a:t> </a:t>
            </a:r>
            <a:r>
              <a:rPr lang="en-CA" dirty="0" err="1"/>
              <a:t>văn</a:t>
            </a:r>
            <a:r>
              <a:rPr lang="en-CA" dirty="0"/>
              <a:t> </a:t>
            </a:r>
            <a:r>
              <a:rPr lang="en-CA" dirty="0" err="1"/>
              <a:t>bản</a:t>
            </a:r>
            <a:r>
              <a:rPr lang="en-CA" dirty="0"/>
              <a:t> </a:t>
            </a:r>
            <a:r>
              <a:rPr lang="en-CA" dirty="0" err="1"/>
              <a:t>nhấp</a:t>
            </a:r>
            <a:r>
              <a:rPr lang="en-CA" dirty="0"/>
              <a:t> </a:t>
            </a:r>
            <a:r>
              <a:rPr lang="en-CA" dirty="0" err="1"/>
              <a:t>nháy</a:t>
            </a:r>
            <a:r>
              <a:rPr lang="en-CA" dirty="0"/>
              <a:t> </a:t>
            </a:r>
            <a:r>
              <a:rPr lang="en-CA" dirty="0" err="1"/>
              <a:t>và</a:t>
            </a:r>
            <a:r>
              <a:rPr lang="en-CA" dirty="0"/>
              <a:t> </a:t>
            </a:r>
            <a:r>
              <a:rPr lang="en-CA" dirty="0" err="1"/>
              <a:t>sau</a:t>
            </a:r>
            <a:r>
              <a:rPr lang="en-CA" dirty="0"/>
              <a:t> </a:t>
            </a:r>
            <a:r>
              <a:rPr lang="en-CA" dirty="0" err="1"/>
              <a:t>đó</a:t>
            </a:r>
            <a:r>
              <a:rPr lang="en-CA" dirty="0"/>
              <a:t> di </a:t>
            </a:r>
            <a:r>
              <a:rPr lang="en-CA" dirty="0" err="1"/>
              <a:t>chuyển</a:t>
            </a:r>
            <a:r>
              <a:rPr lang="en-CA" dirty="0"/>
              <a:t> </a:t>
            </a:r>
            <a:r>
              <a:rPr lang="en-CA" dirty="0" err="1"/>
              <a:t>nó</a:t>
            </a:r>
            <a:r>
              <a:rPr lang="en-CA" dirty="0"/>
              <a:t> </a:t>
            </a:r>
            <a:r>
              <a:rPr lang="en-CA" dirty="0" err="1"/>
              <a:t>đến</a:t>
            </a:r>
            <a:r>
              <a:rPr lang="en-CA" dirty="0"/>
              <a:t> </a:t>
            </a:r>
            <a:r>
              <a:rPr lang="en-CA" dirty="0" err="1"/>
              <a:t>vị</a:t>
            </a:r>
            <a:r>
              <a:rPr lang="en-CA" dirty="0"/>
              <a:t> </a:t>
            </a:r>
            <a:r>
              <a:rPr lang="en-CA" dirty="0" err="1"/>
              <a:t>trí</a:t>
            </a:r>
            <a:r>
              <a:rPr lang="en-CA" dirty="0"/>
              <a:t> </a:t>
            </a:r>
            <a:r>
              <a:rPr lang="en-CA" dirty="0" err="1"/>
              <a:t>bạn</a:t>
            </a:r>
            <a:r>
              <a:rPr lang="en-CA" dirty="0"/>
              <a:t> </a:t>
            </a:r>
            <a:r>
              <a:rPr lang="en-CA" dirty="0" err="1"/>
              <a:t>muốn</a:t>
            </a:r>
            <a:r>
              <a:rPr lang="en-CA" dirty="0"/>
              <a:t> </a:t>
            </a:r>
            <a:r>
              <a:rPr lang="en-CA" dirty="0" err="1"/>
              <a:t>nhập</a:t>
            </a:r>
            <a:r>
              <a:rPr lang="en-CA" dirty="0"/>
              <a:t> </a:t>
            </a:r>
            <a:r>
              <a:rPr lang="en-CA" dirty="0" err="1"/>
              <a:t>văn</a:t>
            </a:r>
            <a:r>
              <a:rPr lang="en-CA" dirty="0"/>
              <a:t> </a:t>
            </a:r>
            <a:r>
              <a:rPr lang="en-CA" dirty="0" err="1"/>
              <a:t>bản</a:t>
            </a:r>
            <a:endParaRPr lang="en-US" dirty="0"/>
          </a:p>
          <a:p>
            <a:pPr lvl="1"/>
            <a:r>
              <a:rPr lang="en-CA" dirty="0" err="1"/>
              <a:t>Để</a:t>
            </a:r>
            <a:r>
              <a:rPr lang="en-CA" dirty="0"/>
              <a:t> </a:t>
            </a:r>
            <a:r>
              <a:rPr lang="en-CA" dirty="0" err="1"/>
              <a:t>xóa</a:t>
            </a:r>
            <a:r>
              <a:rPr lang="en-CA" dirty="0"/>
              <a:t> </a:t>
            </a:r>
            <a:r>
              <a:rPr lang="en-CA" dirty="0" err="1"/>
              <a:t>văn</a:t>
            </a:r>
            <a:r>
              <a:rPr lang="en-CA" dirty="0"/>
              <a:t> </a:t>
            </a:r>
            <a:r>
              <a:rPr lang="en-CA" dirty="0" err="1"/>
              <a:t>bản</a:t>
            </a:r>
            <a:r>
              <a:rPr lang="en-CA" dirty="0"/>
              <a:t>, </a:t>
            </a:r>
            <a:r>
              <a:rPr lang="en-CA" dirty="0" err="1"/>
              <a:t>sử</a:t>
            </a:r>
            <a:r>
              <a:rPr lang="en-CA" dirty="0"/>
              <a:t> </a:t>
            </a:r>
            <a:r>
              <a:rPr lang="en-CA" dirty="0" err="1"/>
              <a:t>dụng</a:t>
            </a:r>
            <a:r>
              <a:rPr lang="en-CA" dirty="0"/>
              <a:t> </a:t>
            </a:r>
            <a:r>
              <a:rPr lang="en-CA" dirty="0" err="1"/>
              <a:t>các</a:t>
            </a:r>
            <a:r>
              <a:rPr lang="en-CA" dirty="0"/>
              <a:t> </a:t>
            </a:r>
            <a:r>
              <a:rPr lang="en-CA" dirty="0" err="1"/>
              <a:t>phím</a:t>
            </a:r>
            <a:r>
              <a:rPr lang="en-US" dirty="0"/>
              <a:t> BACKSPACE </a:t>
            </a:r>
            <a:r>
              <a:rPr lang="en-US" dirty="0" err="1"/>
              <a:t>hoặc</a:t>
            </a:r>
            <a:r>
              <a:rPr lang="en-US" dirty="0"/>
              <a:t> DELETE</a:t>
            </a:r>
          </a:p>
          <a:p>
            <a:pPr lvl="1"/>
            <a:r>
              <a:rPr lang="en-CA" dirty="0" err="1"/>
              <a:t>chèn</a:t>
            </a:r>
            <a:r>
              <a:rPr lang="en-CA" dirty="0"/>
              <a:t> </a:t>
            </a:r>
            <a:r>
              <a:rPr lang="en-CA" dirty="0" err="1"/>
              <a:t>văn</a:t>
            </a:r>
            <a:r>
              <a:rPr lang="en-CA" dirty="0"/>
              <a:t> </a:t>
            </a:r>
            <a:r>
              <a:rPr lang="en-CA" dirty="0" err="1"/>
              <a:t>bản</a:t>
            </a:r>
            <a:r>
              <a:rPr lang="en-CA" dirty="0"/>
              <a:t> </a:t>
            </a:r>
            <a:r>
              <a:rPr lang="en-CA" dirty="0" err="1"/>
              <a:t>vào</a:t>
            </a:r>
            <a:r>
              <a:rPr lang="en-CA" dirty="0"/>
              <a:t> </a:t>
            </a:r>
            <a:r>
              <a:rPr lang="en-CA" dirty="0" err="1"/>
              <a:t>trong</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của</a:t>
            </a:r>
            <a:r>
              <a:rPr lang="en-CA" dirty="0"/>
              <a:t> </a:t>
            </a:r>
            <a:r>
              <a:rPr lang="en-CA" dirty="0" err="1"/>
              <a:t>mình</a:t>
            </a:r>
            <a:r>
              <a:rPr lang="en-CA" dirty="0"/>
              <a:t> </a:t>
            </a:r>
            <a:r>
              <a:rPr lang="en-CA" dirty="0" err="1"/>
              <a:t>từ</a:t>
            </a:r>
            <a:r>
              <a:rPr lang="en-CA" dirty="0"/>
              <a:t> </a:t>
            </a:r>
            <a:r>
              <a:rPr lang="en-CA" dirty="0" err="1"/>
              <a:t>một</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khác</a:t>
            </a:r>
            <a:r>
              <a:rPr lang="en-CA" dirty="0"/>
              <a:t>, </a:t>
            </a:r>
            <a:r>
              <a:rPr lang="en-CA" dirty="0" err="1"/>
              <a:t>hoặc</a:t>
            </a:r>
            <a:r>
              <a:rPr lang="en-CA" dirty="0"/>
              <a:t> </a:t>
            </a:r>
            <a:r>
              <a:rPr lang="en-CA" dirty="0" err="1"/>
              <a:t>từ</a:t>
            </a:r>
            <a:r>
              <a:rPr lang="en-CA" dirty="0"/>
              <a:t> </a:t>
            </a:r>
            <a:r>
              <a:rPr lang="en-CA" dirty="0" err="1"/>
              <a:t>một</a:t>
            </a:r>
            <a:r>
              <a:rPr lang="en-CA" dirty="0"/>
              <a:t> </a:t>
            </a:r>
            <a:r>
              <a:rPr lang="en-CA" dirty="0" err="1"/>
              <a:t>vị</a:t>
            </a:r>
            <a:r>
              <a:rPr lang="en-CA" dirty="0"/>
              <a:t> </a:t>
            </a:r>
            <a:r>
              <a:rPr lang="en-CA" dirty="0" err="1"/>
              <a:t>trí</a:t>
            </a:r>
            <a:r>
              <a:rPr lang="en-CA" dirty="0"/>
              <a:t> </a:t>
            </a:r>
            <a:r>
              <a:rPr lang="en-CA" dirty="0" err="1"/>
              <a:t>khác</a:t>
            </a:r>
            <a:r>
              <a:rPr lang="en-CA" dirty="0"/>
              <a:t> </a:t>
            </a:r>
            <a:r>
              <a:rPr lang="en-CA" dirty="0" err="1"/>
              <a:t>trong</a:t>
            </a:r>
            <a:r>
              <a:rPr lang="en-CA" dirty="0"/>
              <a:t> </a:t>
            </a:r>
            <a:r>
              <a:rPr lang="en-CA" dirty="0" err="1"/>
              <a:t>bản</a:t>
            </a:r>
            <a:r>
              <a:rPr lang="en-CA" dirty="0"/>
              <a:t> </a:t>
            </a:r>
            <a:r>
              <a:rPr lang="en-CA" dirty="0" err="1"/>
              <a:t>trình</a:t>
            </a:r>
            <a:r>
              <a:rPr lang="en-CA" dirty="0"/>
              <a:t> </a:t>
            </a:r>
            <a:r>
              <a:rPr lang="en-CA" dirty="0" err="1"/>
              <a:t>chiếu</a:t>
            </a:r>
            <a:r>
              <a:rPr lang="en-CA" dirty="0"/>
              <a:t> </a:t>
            </a:r>
            <a:r>
              <a:rPr lang="en-CA" dirty="0" err="1"/>
              <a:t>hiện</a:t>
            </a:r>
            <a:r>
              <a:rPr lang="en-CA" dirty="0"/>
              <a:t> </a:t>
            </a:r>
            <a:r>
              <a:rPr lang="en-CA" dirty="0" err="1"/>
              <a:t>tại</a:t>
            </a:r>
            <a:r>
              <a:rPr lang="en-US" dirty="0"/>
              <a:t>, </a:t>
            </a:r>
            <a:r>
              <a:rPr lang="en-CA" dirty="0" err="1"/>
              <a:t>sử</a:t>
            </a:r>
            <a:r>
              <a:rPr lang="en-CA" dirty="0"/>
              <a:t> </a:t>
            </a:r>
            <a:r>
              <a:rPr lang="en-CA" dirty="0" err="1"/>
              <a:t>dụng</a:t>
            </a:r>
            <a:r>
              <a:rPr lang="en-CA" dirty="0"/>
              <a:t> </a:t>
            </a:r>
            <a:r>
              <a:rPr lang="en-CA" dirty="0" err="1"/>
              <a:t>các</a:t>
            </a:r>
            <a:r>
              <a:rPr lang="en-CA" dirty="0"/>
              <a:t> </a:t>
            </a:r>
            <a:r>
              <a:rPr lang="en-CA" dirty="0" err="1"/>
              <a:t>lệnh</a:t>
            </a:r>
            <a:r>
              <a:rPr lang="en-CA" dirty="0"/>
              <a:t> </a:t>
            </a:r>
            <a:r>
              <a:rPr lang="en-CA" b="1" dirty="0"/>
              <a:t>Cut</a:t>
            </a:r>
            <a:r>
              <a:rPr lang="en-CA" dirty="0"/>
              <a:t>, </a:t>
            </a:r>
            <a:r>
              <a:rPr lang="en-CA" b="1" dirty="0"/>
              <a:t>Copy,</a:t>
            </a:r>
            <a:r>
              <a:rPr lang="en-CA" dirty="0"/>
              <a:t> </a:t>
            </a:r>
            <a:r>
              <a:rPr lang="en-CA" dirty="0" err="1"/>
              <a:t>và</a:t>
            </a:r>
            <a:r>
              <a:rPr lang="en-CA" dirty="0"/>
              <a:t> </a:t>
            </a:r>
            <a:r>
              <a:rPr lang="en-CA" b="1" dirty="0"/>
              <a:t>Paste</a:t>
            </a:r>
            <a:endParaRPr lang="en-US" dirty="0"/>
          </a:p>
          <a:p>
            <a:pPr lvl="2"/>
            <a:r>
              <a:rPr lang="en-CA" dirty="0"/>
              <a:t>Clipboard </a:t>
            </a:r>
            <a:r>
              <a:rPr lang="en-CA" dirty="0" err="1"/>
              <a:t>sử</a:t>
            </a:r>
            <a:r>
              <a:rPr lang="en-CA" dirty="0"/>
              <a:t> </a:t>
            </a:r>
            <a:r>
              <a:rPr lang="en-CA" dirty="0" err="1"/>
              <a:t>dụng</a:t>
            </a:r>
            <a:r>
              <a:rPr lang="en-CA" dirty="0"/>
              <a:t> </a:t>
            </a:r>
            <a:r>
              <a:rPr lang="en-CA" dirty="0" err="1"/>
              <a:t>để</a:t>
            </a:r>
            <a:r>
              <a:rPr lang="en-CA" dirty="0"/>
              <a:t> </a:t>
            </a:r>
            <a:r>
              <a:rPr lang="en-CA" dirty="0" err="1"/>
              <a:t>tạm</a:t>
            </a:r>
            <a:r>
              <a:rPr lang="en-CA" dirty="0"/>
              <a:t> </a:t>
            </a:r>
            <a:r>
              <a:rPr lang="en-CA" dirty="0" err="1"/>
              <a:t>thời</a:t>
            </a:r>
            <a:r>
              <a:rPr lang="en-CA" dirty="0"/>
              <a:t> </a:t>
            </a:r>
            <a:r>
              <a:rPr lang="en-CA" dirty="0" err="1"/>
              <a:t>lưu</a:t>
            </a:r>
            <a:r>
              <a:rPr lang="en-CA" dirty="0"/>
              <a:t> </a:t>
            </a:r>
            <a:r>
              <a:rPr lang="en-CA" dirty="0" err="1"/>
              <a:t>trữ</a:t>
            </a:r>
            <a:r>
              <a:rPr lang="en-CA" dirty="0"/>
              <a:t> </a:t>
            </a:r>
            <a:r>
              <a:rPr lang="en-CA" dirty="0" err="1"/>
              <a:t>bất</a:t>
            </a:r>
            <a:r>
              <a:rPr lang="en-CA" dirty="0"/>
              <a:t> </a:t>
            </a:r>
            <a:r>
              <a:rPr lang="en-CA" dirty="0" err="1"/>
              <a:t>kỳ</a:t>
            </a:r>
            <a:r>
              <a:rPr lang="en-CA" dirty="0"/>
              <a:t> </a:t>
            </a:r>
            <a:r>
              <a:rPr lang="en-CA" dirty="0" err="1"/>
              <a:t>mục</a:t>
            </a:r>
            <a:r>
              <a:rPr lang="en-CA" dirty="0"/>
              <a:t> </a:t>
            </a:r>
            <a:r>
              <a:rPr lang="en-CA" dirty="0" err="1"/>
              <a:t>dữ</a:t>
            </a:r>
            <a:r>
              <a:rPr lang="en-CA" dirty="0"/>
              <a:t> </a:t>
            </a:r>
            <a:r>
              <a:rPr lang="en-CA" dirty="0" err="1"/>
              <a:t>liệu</a:t>
            </a:r>
            <a:r>
              <a:rPr lang="en-CA" dirty="0"/>
              <a:t> </a:t>
            </a:r>
            <a:r>
              <a:rPr lang="en-CA" dirty="0" err="1"/>
              <a:t>nào</a:t>
            </a:r>
            <a:r>
              <a:rPr lang="en-CA" dirty="0"/>
              <a:t> </a:t>
            </a:r>
            <a:r>
              <a:rPr lang="en-CA" dirty="0" err="1"/>
              <a:t>được</a:t>
            </a:r>
            <a:r>
              <a:rPr lang="en-CA" dirty="0"/>
              <a:t> </a:t>
            </a:r>
            <a:r>
              <a:rPr lang="en-CA" dirty="0" err="1"/>
              <a:t>cắt</a:t>
            </a:r>
            <a:r>
              <a:rPr lang="en-CA" dirty="0"/>
              <a:t> </a:t>
            </a:r>
            <a:r>
              <a:rPr lang="en-CA" dirty="0" err="1"/>
              <a:t>hoặc</a:t>
            </a:r>
            <a:r>
              <a:rPr lang="en-CA" dirty="0"/>
              <a:t> </a:t>
            </a:r>
            <a:r>
              <a:rPr lang="en-CA" dirty="0" err="1"/>
              <a:t>sao</a:t>
            </a:r>
            <a:r>
              <a:rPr lang="en-CA" dirty="0"/>
              <a:t> </a:t>
            </a:r>
            <a:r>
              <a:rPr lang="en-CA" dirty="0" err="1"/>
              <a:t>chép</a:t>
            </a:r>
            <a:r>
              <a:rPr lang="en-US" dirty="0"/>
              <a:t> </a:t>
            </a:r>
          </a:p>
          <a:p>
            <a:pPr lvl="2"/>
            <a:r>
              <a:rPr lang="en-CA" dirty="0" err="1"/>
              <a:t>Khi</a:t>
            </a:r>
            <a:r>
              <a:rPr lang="en-CA" dirty="0"/>
              <a:t> </a:t>
            </a:r>
            <a:r>
              <a:rPr lang="en-CA" dirty="0" err="1"/>
              <a:t>được</a:t>
            </a:r>
            <a:r>
              <a:rPr lang="en-CA" dirty="0"/>
              <a:t> </a:t>
            </a:r>
            <a:r>
              <a:rPr lang="en-CA" dirty="0" err="1"/>
              <a:t>kích</a:t>
            </a:r>
            <a:r>
              <a:rPr lang="en-CA" dirty="0"/>
              <a:t> </a:t>
            </a:r>
            <a:r>
              <a:rPr lang="en-CA" dirty="0" err="1"/>
              <a:t>hoạt</a:t>
            </a:r>
            <a:r>
              <a:rPr lang="en-US" dirty="0"/>
              <a:t>,      </a:t>
            </a:r>
            <a:r>
              <a:rPr lang="en-US" b="1" dirty="0"/>
              <a:t>(Office Clipboard icon)</a:t>
            </a:r>
            <a:r>
              <a:rPr lang="en-US" dirty="0"/>
              <a:t> </a:t>
            </a:r>
            <a:r>
              <a:rPr lang="en-CA" dirty="0" err="1"/>
              <a:t>xuất</a:t>
            </a:r>
            <a:r>
              <a:rPr lang="en-CA" dirty="0"/>
              <a:t> </a:t>
            </a:r>
            <a:r>
              <a:rPr lang="en-CA" dirty="0" err="1"/>
              <a:t>hiện</a:t>
            </a:r>
            <a:r>
              <a:rPr lang="en-CA" dirty="0"/>
              <a:t> </a:t>
            </a:r>
            <a:r>
              <a:rPr lang="en-CA" dirty="0" err="1"/>
              <a:t>trong</a:t>
            </a:r>
            <a:r>
              <a:rPr lang="en-CA" dirty="0"/>
              <a:t> </a:t>
            </a:r>
            <a:r>
              <a:rPr lang="en-CA" dirty="0" err="1"/>
              <a:t>vùng</a:t>
            </a:r>
            <a:r>
              <a:rPr lang="en-CA" dirty="0"/>
              <a:t> </a:t>
            </a:r>
            <a:r>
              <a:rPr lang="en-CA" dirty="0" err="1"/>
              <a:t>thông</a:t>
            </a:r>
            <a:r>
              <a:rPr lang="en-CA" dirty="0"/>
              <a:t> </a:t>
            </a:r>
            <a:r>
              <a:rPr lang="en-CA" dirty="0" err="1"/>
              <a:t>báo</a:t>
            </a:r>
            <a:r>
              <a:rPr lang="en-CA" dirty="0"/>
              <a:t> </a:t>
            </a:r>
            <a:r>
              <a:rPr lang="en-CA" dirty="0" err="1"/>
              <a:t>của</a:t>
            </a:r>
            <a:r>
              <a:rPr lang="en-CA" dirty="0"/>
              <a:t> </a:t>
            </a:r>
            <a:r>
              <a:rPr lang="en-CA" dirty="0" err="1"/>
              <a:t>thanh</a:t>
            </a:r>
            <a:r>
              <a:rPr lang="en-CA" dirty="0"/>
              <a:t> </a:t>
            </a:r>
            <a:r>
              <a:rPr lang="en-CA" dirty="0" err="1"/>
              <a:t>tác</a:t>
            </a:r>
            <a:r>
              <a:rPr lang="en-CA" dirty="0"/>
              <a:t> </a:t>
            </a:r>
            <a:r>
              <a:rPr lang="en-CA" dirty="0" err="1"/>
              <a:t>vụ</a:t>
            </a:r>
            <a:r>
              <a:rPr lang="en-CA" dirty="0"/>
              <a:t> </a:t>
            </a:r>
            <a:r>
              <a:rPr lang="en-CA" dirty="0" err="1"/>
              <a:t>để</a:t>
            </a:r>
            <a:r>
              <a:rPr lang="en-CA" dirty="0"/>
              <a:t> </a:t>
            </a:r>
            <a:r>
              <a:rPr lang="en-CA" dirty="0" err="1"/>
              <a:t>hiển</a:t>
            </a:r>
            <a:r>
              <a:rPr lang="en-CA" dirty="0"/>
              <a:t> thị </a:t>
            </a:r>
            <a:r>
              <a:rPr lang="en-CA" dirty="0" err="1"/>
              <a:t>số</a:t>
            </a:r>
            <a:r>
              <a:rPr lang="en-CA" dirty="0"/>
              <a:t> </a:t>
            </a:r>
            <a:r>
              <a:rPr lang="en-CA" dirty="0" err="1"/>
              <a:t>mục</a:t>
            </a:r>
            <a:r>
              <a:rPr lang="en-CA" dirty="0"/>
              <a:t> </a:t>
            </a:r>
            <a:r>
              <a:rPr lang="en-CA" dirty="0" err="1"/>
              <a:t>dữ</a:t>
            </a:r>
            <a:r>
              <a:rPr lang="en-CA" dirty="0"/>
              <a:t> </a:t>
            </a:r>
            <a:r>
              <a:rPr lang="en-CA" dirty="0" err="1"/>
              <a:t>liệu</a:t>
            </a:r>
            <a:r>
              <a:rPr lang="en-CA" dirty="0"/>
              <a:t> </a:t>
            </a:r>
            <a:r>
              <a:rPr lang="en-CA" dirty="0" err="1"/>
              <a:t>đang</a:t>
            </a:r>
            <a:r>
              <a:rPr lang="en-CA" dirty="0"/>
              <a:t> </a:t>
            </a:r>
            <a:r>
              <a:rPr lang="en-CA" dirty="0" err="1"/>
              <a:t>có</a:t>
            </a:r>
            <a:r>
              <a:rPr lang="en-CA" dirty="0"/>
              <a:t> </a:t>
            </a:r>
            <a:r>
              <a:rPr lang="en-CA" dirty="0" err="1"/>
              <a:t>trong</a:t>
            </a:r>
            <a:r>
              <a:rPr lang="en-CA" dirty="0"/>
              <a:t> Clipboard</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28</a:t>
            </a:fld>
            <a:endParaRPr lang="en-US" dirty="0"/>
          </a:p>
        </p:txBody>
      </p:sp>
      <p:pic>
        <p:nvPicPr>
          <p:cNvPr id="6" name="Picture 5" descr="C:\Users\swong\Documents\Manuals\IC3 GS4\7314 IC3 GS4\Screens\L10\l10-052.pn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191" y="3764461"/>
            <a:ext cx="200000" cy="182880"/>
          </a:xfrm>
          <a:prstGeom prst="rect">
            <a:avLst/>
          </a:prstGeom>
          <a:noFill/>
          <a:ln>
            <a:noFill/>
          </a:ln>
        </p:spPr>
      </p:pic>
    </p:spTree>
    <p:extLst>
      <p:ext uri="{BB962C8B-B14F-4D97-AF65-F5344CB8AC3E}">
        <p14:creationId xmlns:p14="http://schemas.microsoft.com/office/powerpoint/2010/main" val="3595648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715" y="250371"/>
            <a:ext cx="5795759"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fontScale="92500" lnSpcReduction="20000"/>
          </a:bodyPr>
          <a:lstStyle/>
          <a:p>
            <a:r>
              <a:rPr lang="en-CA" b="1"/>
              <a:t>Kiểm tra chính tả</a:t>
            </a:r>
            <a:endParaRPr lang="en-US" b="1"/>
          </a:p>
          <a:p>
            <a:pPr lvl="1"/>
            <a:r>
              <a:rPr lang="en-US"/>
              <a:t>Là chương trình chạy nền </a:t>
            </a:r>
            <a:r>
              <a:rPr lang="en-CA"/>
              <a:t>cung cấp cho bạn rất nhiều tùy chọn để kiểm tra các lỗi sai chính tả</a:t>
            </a:r>
            <a:endParaRPr lang="en-US"/>
          </a:p>
          <a:p>
            <a:pPr lvl="2"/>
            <a:r>
              <a:rPr lang="en-CA"/>
              <a:t>Khi phát hiện một lỗi nào đó, đường sóng màu đỏ xuất hiện phía dưới văn bản</a:t>
            </a:r>
            <a:endParaRPr lang="en-US"/>
          </a:p>
          <a:p>
            <a:pPr lvl="2"/>
            <a:r>
              <a:rPr lang="en-CA"/>
              <a:t>Có thể chỉnh sửa các lỗi ngay lập tức, hoặc chờ cho đến khi bạn kết thúc công việc tạo bản trình chiếu</a:t>
            </a:r>
            <a:endParaRPr lang="en-US"/>
          </a:p>
          <a:p>
            <a:pPr lvl="1"/>
            <a:r>
              <a:rPr lang="en-US"/>
              <a:t>      </a:t>
            </a:r>
            <a:r>
              <a:rPr lang="en-US" b="1"/>
              <a:t>(Biểu tượng proofing)</a:t>
            </a:r>
            <a:r>
              <a:rPr lang="en-US"/>
              <a:t> </a:t>
            </a:r>
            <a:r>
              <a:rPr lang="en-CA"/>
              <a:t>trên thanh trạng thái để chỉ ra những từ không được nhận ra bởi từ điển hiện tại</a:t>
            </a:r>
            <a:endParaRPr lang="en-US"/>
          </a:p>
          <a:p>
            <a:pPr lvl="2"/>
            <a:r>
              <a:rPr lang="en-US"/>
              <a:t>       Hiển thị nếu </a:t>
            </a:r>
            <a:r>
              <a:rPr lang="en-CA"/>
              <a:t>nếu như không có các lỗi chính tả </a:t>
            </a:r>
            <a:endParaRPr lang="en-US"/>
          </a:p>
          <a:p>
            <a:pPr lvl="1"/>
            <a:r>
              <a:rPr lang="en-CA"/>
              <a:t>Có thể cùng lúc sử dụng hai từ điển</a:t>
            </a:r>
            <a:r>
              <a:rPr lang="en-US"/>
              <a:t>:</a:t>
            </a:r>
          </a:p>
          <a:p>
            <a:pPr lvl="2"/>
            <a:r>
              <a:rPr lang="vi-VN"/>
              <a:t>Một từ điển chính của ngôn ngữ được chọn</a:t>
            </a:r>
          </a:p>
          <a:p>
            <a:pPr lvl="2"/>
            <a:r>
              <a:rPr lang="en-CA"/>
              <a:t>Một từ điển tùy chỉnh gồm các thuật ngữ đặc biệt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29</a:t>
            </a:fld>
            <a:endParaRPr lang="en-US" dirty="0"/>
          </a:p>
        </p:txBody>
      </p:sp>
      <p:pic>
        <p:nvPicPr>
          <p:cNvPr id="6" name="Picture 5" descr="u6-060"/>
          <p:cNvPicPr/>
          <p:nvPr/>
        </p:nvPicPr>
        <p:blipFill>
          <a:blip r:embed="rId3">
            <a:extLst>
              <a:ext uri="{28A0092B-C50C-407E-A947-70E740481C1C}">
                <a14:useLocalDpi xmlns:a14="http://schemas.microsoft.com/office/drawing/2010/main" val="0"/>
              </a:ext>
            </a:extLst>
          </a:blip>
          <a:srcRect/>
          <a:stretch>
            <a:fillRect/>
          </a:stretch>
        </p:blipFill>
        <p:spPr bwMode="auto">
          <a:xfrm>
            <a:off x="918238" y="2949388"/>
            <a:ext cx="315595" cy="182880"/>
          </a:xfrm>
          <a:prstGeom prst="rect">
            <a:avLst/>
          </a:prstGeom>
          <a:noFill/>
          <a:ln>
            <a:noFill/>
          </a:ln>
        </p:spPr>
      </p:pic>
      <p:pic>
        <p:nvPicPr>
          <p:cNvPr id="7" name="Picture 6" descr="u6-059"/>
          <p:cNvPicPr/>
          <p:nvPr/>
        </p:nvPicPr>
        <p:blipFill>
          <a:blip r:embed="rId4">
            <a:extLst>
              <a:ext uri="{28A0092B-C50C-407E-A947-70E740481C1C}">
                <a14:useLocalDpi xmlns:a14="http://schemas.microsoft.com/office/drawing/2010/main" val="0"/>
              </a:ext>
            </a:extLst>
          </a:blip>
          <a:srcRect/>
          <a:stretch>
            <a:fillRect/>
          </a:stretch>
        </p:blipFill>
        <p:spPr bwMode="auto">
          <a:xfrm>
            <a:off x="1214782" y="3472339"/>
            <a:ext cx="314932" cy="182880"/>
          </a:xfrm>
          <a:prstGeom prst="rect">
            <a:avLst/>
          </a:prstGeom>
          <a:noFill/>
          <a:ln>
            <a:noFill/>
          </a:ln>
        </p:spPr>
      </p:pic>
    </p:spTree>
    <p:extLst>
      <p:ext uri="{BB962C8B-B14F-4D97-AF65-F5344CB8AC3E}">
        <p14:creationId xmlns:p14="http://schemas.microsoft.com/office/powerpoint/2010/main" val="510669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idx="1"/>
          </p:nvPr>
        </p:nvSpPr>
        <p:spPr/>
        <p:txBody>
          <a:bodyPr>
            <a:normAutofit/>
          </a:bodyPr>
          <a:lstStyle/>
          <a:p>
            <a:r>
              <a:rPr lang="en-CA"/>
              <a:t>Powerpoint là một chương trình trình chiếu cho phép bạn có thể sử dụng để tạo, chỉnh sửa và thao tác với các slide trên màn hình trình chiếu</a:t>
            </a:r>
            <a:endParaRPr lang="en-US"/>
          </a:p>
          <a:p>
            <a:pPr lvl="1"/>
            <a:r>
              <a:rPr lang="en-CA"/>
              <a:t>Các bản trình chiếu này có thể được phân phối cho người xem trực tiếp, hoặc có thể tự xem trên các thiết bị của họ</a:t>
            </a:r>
            <a:endParaRPr lang="en-US"/>
          </a:p>
          <a:p>
            <a:r>
              <a:rPr lang="en-CA"/>
              <a:t>Có thể nhập văn bản, vẽ các đối tượng, tạo biểu đồ</a:t>
            </a:r>
            <a:endParaRPr lang="en-US"/>
          </a:p>
          <a:p>
            <a:r>
              <a:rPr lang="en-CA"/>
              <a:t>Có thể lựa chọn in bản trình chiếu hoặc chia sẻ nó qua internet</a:t>
            </a:r>
            <a:endParaRPr lang="en-US"/>
          </a:p>
          <a:p>
            <a:r>
              <a:rPr lang="en-US"/>
              <a:t>Có thể </a:t>
            </a:r>
            <a:r>
              <a:rPr lang="en-CA"/>
              <a:t>thêm các thành phần đồ họa</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a:t>
            </a:fld>
            <a:endParaRPr lang="en-US" dirty="0"/>
          </a:p>
        </p:txBody>
      </p:sp>
    </p:spTree>
    <p:extLst>
      <p:ext uri="{BB962C8B-B14F-4D97-AF65-F5344CB8AC3E}">
        <p14:creationId xmlns:p14="http://schemas.microsoft.com/office/powerpoint/2010/main" val="351097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784350"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fontScale="92500" lnSpcReduction="10000"/>
          </a:bodyPr>
          <a:lstStyle/>
          <a:p>
            <a:pPr lvl="1"/>
            <a:r>
              <a:rPr lang="en-CA"/>
              <a:t>Để kích hoạt tính năng kiểm tra chính tả cho bản trình chiếu</a:t>
            </a:r>
            <a:r>
              <a:rPr lang="en-US"/>
              <a:t>:</a:t>
            </a:r>
          </a:p>
          <a:p>
            <a:pPr lvl="2"/>
            <a:r>
              <a:rPr lang="en-CA"/>
              <a:t>Để kích hoạt tính năng kiểm tra chính tả cho toàn bộ bản trình chiếu</a:t>
            </a:r>
            <a:endParaRPr lang="en-US"/>
          </a:p>
          <a:p>
            <a:pPr lvl="2"/>
            <a:r>
              <a:rPr lang="en-US"/>
              <a:t>Nhấn F7</a:t>
            </a:r>
          </a:p>
          <a:p>
            <a:pPr lvl="1"/>
            <a:r>
              <a:rPr lang="en-CA"/>
              <a:t>Để kiểm tra chính tả của các từ riêng lẻ</a:t>
            </a:r>
            <a:r>
              <a:rPr lang="en-US"/>
              <a:t>:</a:t>
            </a:r>
          </a:p>
          <a:p>
            <a:pPr lvl="2"/>
            <a:r>
              <a:rPr lang="en-US"/>
              <a:t>Nhấp chuột</a:t>
            </a:r>
            <a:r>
              <a:rPr lang="en-CA"/>
              <a:t> phải vào từ có đường sóng màu đỏ và sau đó chọn chức năng chính tả thích hợp trong thực đơn tắt; hoặc</a:t>
            </a:r>
            <a:endParaRPr lang="en-US"/>
          </a:p>
          <a:p>
            <a:pPr lvl="2"/>
            <a:r>
              <a:rPr lang="en-US"/>
              <a:t>Nhấn       </a:t>
            </a:r>
            <a:r>
              <a:rPr lang="en-CA"/>
              <a:t>để di chuyển đến từ đầu tiên được coi là bị sai chính tả và nhấp chuột vào tùy chọn sửa lỗi chính tả cho từ này</a:t>
            </a:r>
            <a:endParaRPr lang="en-US"/>
          </a:p>
          <a:p>
            <a:pPr lvl="1"/>
            <a:r>
              <a:rPr lang="en-CA"/>
              <a:t>Việc thực hiện kiểm tra chính tả chỉ đúng với chính tả trong các slide của bạn</a:t>
            </a:r>
            <a:endParaRPr lang="en-US"/>
          </a:p>
          <a:p>
            <a:pPr lvl="2"/>
            <a:r>
              <a:rPr lang="en-CA"/>
              <a:t>Cần phải hiệu đính bản trình chiếu của mình để đảm bảo bạn sử dụng chính xác các từ</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30</a:t>
            </a:fld>
            <a:endParaRPr lang="en-US" dirty="0"/>
          </a:p>
        </p:txBody>
      </p:sp>
      <p:pic>
        <p:nvPicPr>
          <p:cNvPr id="6" name="Picture 5" descr="u6-060"/>
          <p:cNvPicPr/>
          <p:nvPr/>
        </p:nvPicPr>
        <p:blipFill>
          <a:blip r:embed="rId3">
            <a:extLst>
              <a:ext uri="{28A0092B-C50C-407E-A947-70E740481C1C}">
                <a14:useLocalDpi xmlns:a14="http://schemas.microsoft.com/office/drawing/2010/main" val="0"/>
              </a:ext>
            </a:extLst>
          </a:blip>
          <a:srcRect/>
          <a:stretch>
            <a:fillRect/>
          </a:stretch>
        </p:blipFill>
        <p:spPr bwMode="auto">
          <a:xfrm>
            <a:off x="1876621" y="2932078"/>
            <a:ext cx="286568" cy="182880"/>
          </a:xfrm>
          <a:prstGeom prst="rect">
            <a:avLst/>
          </a:prstGeom>
          <a:noFill/>
          <a:ln>
            <a:noFill/>
          </a:ln>
        </p:spPr>
      </p:pic>
    </p:spTree>
    <p:extLst>
      <p:ext uri="{BB962C8B-B14F-4D97-AF65-F5344CB8AC3E}">
        <p14:creationId xmlns:p14="http://schemas.microsoft.com/office/powerpoint/2010/main" val="3290492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98" y="250371"/>
            <a:ext cx="5784350"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50725" y="893852"/>
            <a:ext cx="8383675" cy="3784132"/>
          </a:xfrm>
        </p:spPr>
        <p:txBody>
          <a:bodyPr/>
          <a:lstStyle/>
          <a:p>
            <a:r>
              <a:rPr lang="en-CA" b="1" dirty="0"/>
              <a:t>Định </a:t>
            </a:r>
            <a:r>
              <a:rPr lang="en-CA" b="1" dirty="0" err="1"/>
              <a:t>dạng</a:t>
            </a:r>
            <a:r>
              <a:rPr lang="en-CA" b="1" dirty="0"/>
              <a:t> </a:t>
            </a:r>
            <a:r>
              <a:rPr lang="en-CA" b="1" dirty="0" err="1"/>
              <a:t>văn</a:t>
            </a:r>
            <a:r>
              <a:rPr lang="en-CA" b="1" dirty="0"/>
              <a:t> </a:t>
            </a:r>
            <a:r>
              <a:rPr lang="en-CA" b="1" dirty="0" err="1"/>
              <a:t>bản</a:t>
            </a:r>
            <a:endParaRPr lang="en-US" b="1" dirty="0"/>
          </a:p>
          <a:p>
            <a:pPr lvl="1"/>
            <a:r>
              <a:rPr lang="en-CA" dirty="0" err="1"/>
              <a:t>đề</a:t>
            </a:r>
            <a:r>
              <a:rPr lang="en-CA" dirty="0"/>
              <a:t> </a:t>
            </a:r>
            <a:r>
              <a:rPr lang="en-CA" dirty="0" err="1"/>
              <a:t>cập</a:t>
            </a:r>
            <a:r>
              <a:rPr lang="en-CA" dirty="0"/>
              <a:t> </a:t>
            </a:r>
            <a:r>
              <a:rPr lang="en-CA" dirty="0" err="1"/>
              <a:t>đến</a:t>
            </a:r>
            <a:r>
              <a:rPr lang="en-CA" dirty="0"/>
              <a:t> </a:t>
            </a:r>
            <a:r>
              <a:rPr lang="en-CA" dirty="0" err="1"/>
              <a:t>quá</a:t>
            </a:r>
            <a:r>
              <a:rPr lang="en-CA" dirty="0"/>
              <a:t> </a:t>
            </a:r>
            <a:r>
              <a:rPr lang="en-CA" dirty="0" err="1"/>
              <a:t>trình</a:t>
            </a:r>
            <a:r>
              <a:rPr lang="en-CA" dirty="0"/>
              <a:t> </a:t>
            </a:r>
            <a:r>
              <a:rPr lang="en-CA" dirty="0" err="1"/>
              <a:t>thay</a:t>
            </a:r>
            <a:r>
              <a:rPr lang="en-CA" dirty="0"/>
              <a:t> </a:t>
            </a:r>
            <a:r>
              <a:rPr lang="en-CA" dirty="0" err="1"/>
              <a:t>đổi</a:t>
            </a:r>
            <a:r>
              <a:rPr lang="en-CA" dirty="0"/>
              <a:t> </a:t>
            </a:r>
            <a:r>
              <a:rPr lang="en-CA" dirty="0" err="1"/>
              <a:t>giao</a:t>
            </a:r>
            <a:r>
              <a:rPr lang="en-CA" dirty="0"/>
              <a:t> </a:t>
            </a:r>
            <a:r>
              <a:rPr lang="en-CA" dirty="0" err="1"/>
              <a:t>diện</a:t>
            </a:r>
            <a:r>
              <a:rPr lang="en-CA" dirty="0"/>
              <a:t> </a:t>
            </a:r>
            <a:r>
              <a:rPr lang="en-CA" dirty="0" err="1"/>
              <a:t>và</a:t>
            </a:r>
            <a:r>
              <a:rPr lang="en-CA" dirty="0"/>
              <a:t> </a:t>
            </a:r>
            <a:r>
              <a:rPr lang="en-CA" dirty="0" err="1"/>
              <a:t>đặt</a:t>
            </a:r>
            <a:r>
              <a:rPr lang="en-CA" dirty="0"/>
              <a:t> </a:t>
            </a:r>
            <a:r>
              <a:rPr lang="en-CA" dirty="0" err="1"/>
              <a:t>lại</a:t>
            </a:r>
            <a:r>
              <a:rPr lang="en-CA" dirty="0"/>
              <a:t> </a:t>
            </a:r>
            <a:r>
              <a:rPr lang="en-CA" dirty="0" err="1"/>
              <a:t>vị</a:t>
            </a:r>
            <a:r>
              <a:rPr lang="en-CA" dirty="0"/>
              <a:t> </a:t>
            </a:r>
            <a:r>
              <a:rPr lang="en-CA" dirty="0" err="1"/>
              <a:t>trí</a:t>
            </a:r>
            <a:r>
              <a:rPr lang="en-CA" dirty="0"/>
              <a:t> </a:t>
            </a:r>
            <a:r>
              <a:rPr lang="en-CA" dirty="0" err="1"/>
              <a:t>các</a:t>
            </a:r>
            <a:r>
              <a:rPr lang="en-CA" dirty="0"/>
              <a:t> </a:t>
            </a:r>
            <a:r>
              <a:rPr lang="en-CA" dirty="0" err="1"/>
              <a:t>đối</a:t>
            </a:r>
            <a:r>
              <a:rPr lang="en-CA" dirty="0"/>
              <a:t> </a:t>
            </a:r>
            <a:r>
              <a:rPr lang="en-CA" dirty="0" err="1"/>
              <a:t>tượng</a:t>
            </a:r>
            <a:r>
              <a:rPr lang="en-CA" dirty="0"/>
              <a:t> </a:t>
            </a:r>
            <a:r>
              <a:rPr lang="en-CA" dirty="0" err="1"/>
              <a:t>trên</a:t>
            </a:r>
            <a:r>
              <a:rPr lang="en-CA" dirty="0"/>
              <a:t> slide</a:t>
            </a:r>
            <a:endParaRPr lang="en-US" dirty="0"/>
          </a:p>
          <a:p>
            <a:pPr lvl="1"/>
            <a:r>
              <a:rPr lang="en-CA" dirty="0" err="1"/>
              <a:t>Hộp</a:t>
            </a:r>
            <a:r>
              <a:rPr lang="en-CA" dirty="0"/>
              <a:t> </a:t>
            </a:r>
            <a:r>
              <a:rPr lang="en-CA" dirty="0" err="1"/>
              <a:t>thoại</a:t>
            </a:r>
            <a:r>
              <a:rPr lang="en-CA" dirty="0"/>
              <a:t> Font </a:t>
            </a:r>
            <a:r>
              <a:rPr lang="en-CA" dirty="0" err="1"/>
              <a:t>cung</a:t>
            </a:r>
            <a:r>
              <a:rPr lang="en-CA" dirty="0"/>
              <a:t> </a:t>
            </a:r>
            <a:r>
              <a:rPr lang="en-CA" dirty="0" err="1"/>
              <a:t>cấp</a:t>
            </a:r>
            <a:r>
              <a:rPr lang="en-CA" dirty="0"/>
              <a:t> </a:t>
            </a:r>
            <a:r>
              <a:rPr lang="en-CA" dirty="0" err="1"/>
              <a:t>các</a:t>
            </a:r>
            <a:r>
              <a:rPr lang="en-CA" dirty="0"/>
              <a:t> </a:t>
            </a:r>
            <a:r>
              <a:rPr lang="en-CA" dirty="0" err="1"/>
              <a:t>tùy</a:t>
            </a:r>
            <a:r>
              <a:rPr lang="en-CA" dirty="0"/>
              <a:t> </a:t>
            </a:r>
            <a:r>
              <a:rPr lang="en-CA" dirty="0" err="1"/>
              <a:t>chọn</a:t>
            </a:r>
            <a:r>
              <a:rPr lang="en-CA" dirty="0"/>
              <a:t> </a:t>
            </a:r>
            <a:r>
              <a:rPr lang="en-CA" dirty="0" err="1"/>
              <a:t>định</a:t>
            </a:r>
            <a:r>
              <a:rPr lang="en-CA" dirty="0"/>
              <a:t> </a:t>
            </a:r>
            <a:r>
              <a:rPr lang="en-CA" dirty="0" err="1"/>
              <a:t>dạng</a:t>
            </a:r>
            <a:r>
              <a:rPr lang="en-CA" dirty="0"/>
              <a:t> </a:t>
            </a:r>
            <a:r>
              <a:rPr lang="en-CA" dirty="0" err="1"/>
              <a:t>căn</a:t>
            </a:r>
            <a:r>
              <a:rPr lang="en-CA" dirty="0"/>
              <a:t> </a:t>
            </a:r>
            <a:r>
              <a:rPr lang="en-CA" dirty="0" err="1"/>
              <a:t>bản</a:t>
            </a:r>
            <a:r>
              <a:rPr lang="en-CA" dirty="0"/>
              <a:t> </a:t>
            </a:r>
            <a:r>
              <a:rPr lang="en-CA" dirty="0" err="1"/>
              <a:t>và</a:t>
            </a:r>
            <a:r>
              <a:rPr lang="en-CA" dirty="0"/>
              <a:t> </a:t>
            </a:r>
            <a:r>
              <a:rPr lang="en-CA" dirty="0" err="1"/>
              <a:t>các</a:t>
            </a:r>
            <a:r>
              <a:rPr lang="en-CA" dirty="0"/>
              <a:t> </a:t>
            </a:r>
            <a:r>
              <a:rPr lang="en-CA" dirty="0" err="1"/>
              <a:t>tùy</a:t>
            </a:r>
            <a:r>
              <a:rPr lang="en-CA" dirty="0"/>
              <a:t> </a:t>
            </a:r>
            <a:r>
              <a:rPr lang="en-CA" dirty="0" err="1"/>
              <a:t>chọn</a:t>
            </a:r>
            <a:r>
              <a:rPr lang="en-CA" dirty="0"/>
              <a:t> </a:t>
            </a:r>
            <a:r>
              <a:rPr lang="en-CA" dirty="0" err="1"/>
              <a:t>bổ</a:t>
            </a:r>
            <a:r>
              <a:rPr lang="en-CA" dirty="0"/>
              <a:t> sung </a:t>
            </a:r>
            <a:r>
              <a:rPr lang="en-CA" dirty="0" err="1"/>
              <a:t>không</a:t>
            </a:r>
            <a:r>
              <a:rPr lang="en-CA" dirty="0"/>
              <a:t> </a:t>
            </a:r>
            <a:r>
              <a:rPr lang="en-CA" dirty="0" err="1"/>
              <a:t>có</a:t>
            </a:r>
            <a:r>
              <a:rPr lang="en-CA" dirty="0"/>
              <a:t> </a:t>
            </a:r>
            <a:r>
              <a:rPr lang="en-CA" dirty="0" err="1"/>
              <a:t>trong</a:t>
            </a:r>
            <a:r>
              <a:rPr lang="en-CA" dirty="0"/>
              <a:t> </a:t>
            </a:r>
            <a:r>
              <a:rPr lang="en-CA" dirty="0" err="1"/>
              <a:t>nhóm</a:t>
            </a:r>
            <a:r>
              <a:rPr lang="en-CA" dirty="0"/>
              <a:t> Font </a:t>
            </a:r>
            <a:r>
              <a:rPr lang="en-CA" dirty="0" err="1"/>
              <a:t>của</a:t>
            </a:r>
            <a:r>
              <a:rPr lang="en-CA" dirty="0"/>
              <a:t> </a:t>
            </a:r>
            <a:r>
              <a:rPr lang="en-CA" dirty="0" err="1"/>
              <a:t>thẻ</a:t>
            </a:r>
            <a:r>
              <a:rPr lang="en-CA" dirty="0"/>
              <a:t> Home</a:t>
            </a:r>
            <a:endParaRPr lang="en-US" dirty="0"/>
          </a:p>
          <a:p>
            <a:pPr lvl="2"/>
            <a:r>
              <a:rPr lang="en-CA" dirty="0" err="1"/>
              <a:t>Để</a:t>
            </a:r>
            <a:r>
              <a:rPr lang="en-CA" dirty="0"/>
              <a:t> </a:t>
            </a:r>
            <a:r>
              <a:rPr lang="en-CA" dirty="0" err="1"/>
              <a:t>hiển</a:t>
            </a:r>
            <a:r>
              <a:rPr lang="en-CA" dirty="0"/>
              <a:t> thị </a:t>
            </a:r>
            <a:r>
              <a:rPr lang="en-CA" dirty="0" err="1"/>
              <a:t>hộp</a:t>
            </a:r>
            <a:r>
              <a:rPr lang="en-CA" dirty="0"/>
              <a:t> </a:t>
            </a:r>
            <a:r>
              <a:rPr lang="en-CA" dirty="0" err="1"/>
              <a:t>thoại</a:t>
            </a:r>
            <a:r>
              <a:rPr lang="en-CA" dirty="0"/>
              <a:t> Font, </a:t>
            </a:r>
            <a:r>
              <a:rPr lang="en-CA" dirty="0" err="1"/>
              <a:t>trên</a:t>
            </a:r>
            <a:r>
              <a:rPr lang="en-CA" dirty="0"/>
              <a:t> </a:t>
            </a:r>
            <a:r>
              <a:rPr lang="en-CA" dirty="0" err="1"/>
              <a:t>thẻ</a:t>
            </a:r>
            <a:r>
              <a:rPr lang="en-CA" dirty="0"/>
              <a:t> </a:t>
            </a:r>
            <a:r>
              <a:rPr lang="en-CA" b="1" dirty="0"/>
              <a:t>Home</a:t>
            </a:r>
            <a:r>
              <a:rPr lang="en-CA" dirty="0"/>
              <a:t>, </a:t>
            </a:r>
            <a:r>
              <a:rPr lang="en-CA" dirty="0" err="1"/>
              <a:t>trong</a:t>
            </a:r>
            <a:r>
              <a:rPr lang="en-CA" dirty="0"/>
              <a:t> </a:t>
            </a:r>
            <a:r>
              <a:rPr lang="en-CA" dirty="0" err="1"/>
              <a:t>nhóm</a:t>
            </a:r>
            <a:r>
              <a:rPr lang="en-CA" dirty="0"/>
              <a:t> </a:t>
            </a:r>
            <a:r>
              <a:rPr lang="en-CA" b="1" dirty="0"/>
              <a:t>Font</a:t>
            </a:r>
            <a:r>
              <a:rPr lang="en-CA" dirty="0"/>
              <a:t>, </a:t>
            </a:r>
            <a:r>
              <a:rPr lang="en-CA" dirty="0" err="1"/>
              <a:t>chọn</a:t>
            </a:r>
            <a:r>
              <a:rPr lang="en-CA" dirty="0"/>
              <a:t> </a:t>
            </a:r>
            <a:r>
              <a:rPr lang="en-CA" b="1" dirty="0"/>
              <a:t>Dialog box launcher</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31</a:t>
            </a:fld>
            <a:endParaRPr lang="en-US" dirty="0"/>
          </a:p>
        </p:txBody>
      </p:sp>
      <p:pic>
        <p:nvPicPr>
          <p:cNvPr id="6" name="Picture 5" descr="C:\Users\swong\Documents\Manuals\IC3 GS4\7314 IC3 GS4\Screens\L10\l10-053.png"/>
          <p:cNvPicPr/>
          <p:nvPr/>
        </p:nvPicPr>
        <p:blipFill>
          <a:blip r:embed="rId3">
            <a:extLst>
              <a:ext uri="{28A0092B-C50C-407E-A947-70E740481C1C}">
                <a14:useLocalDpi xmlns:a14="http://schemas.microsoft.com/office/drawing/2010/main" val="0"/>
              </a:ext>
            </a:extLst>
          </a:blip>
          <a:srcRect/>
          <a:stretch>
            <a:fillRect/>
          </a:stretch>
        </p:blipFill>
        <p:spPr bwMode="auto">
          <a:xfrm>
            <a:off x="2928135" y="3452116"/>
            <a:ext cx="2946311" cy="1310745"/>
          </a:xfrm>
          <a:prstGeom prst="rect">
            <a:avLst/>
          </a:prstGeom>
          <a:noFill/>
          <a:ln>
            <a:noFill/>
          </a:ln>
        </p:spPr>
      </p:pic>
    </p:spTree>
    <p:extLst>
      <p:ext uri="{BB962C8B-B14F-4D97-AF65-F5344CB8AC3E}">
        <p14:creationId xmlns:p14="http://schemas.microsoft.com/office/powerpoint/2010/main" val="4207048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812701"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fontScale="92500" lnSpcReduction="10000"/>
          </a:bodyPr>
          <a:lstStyle/>
          <a:p>
            <a:pPr lvl="1"/>
            <a:r>
              <a:rPr lang="en-CA"/>
              <a:t>Nhóm </a:t>
            </a:r>
            <a:r>
              <a:rPr lang="en-CA" b="1"/>
              <a:t>font </a:t>
            </a:r>
            <a:r>
              <a:rPr lang="en-CA"/>
              <a:t>nằm trên thẻ </a:t>
            </a:r>
            <a:r>
              <a:rPr lang="en-CA" b="1"/>
              <a:t>home </a:t>
            </a:r>
            <a:r>
              <a:rPr lang="en-CA"/>
              <a:t>bao gồm các tùy </a:t>
            </a:r>
            <a:br>
              <a:rPr lang="en-CA"/>
            </a:br>
            <a:r>
              <a:rPr lang="en-CA"/>
              <a:t>chọn định dạng ký tự phổ biến </a:t>
            </a:r>
            <a:r>
              <a:rPr lang="en-US"/>
              <a:t> </a:t>
            </a:r>
          </a:p>
          <a:p>
            <a:pPr lvl="1"/>
            <a:r>
              <a:rPr lang="en-CA"/>
              <a:t>Thanh công cụ mini cung cấp các tùy chọn định </a:t>
            </a:r>
            <a:br>
              <a:rPr lang="en-CA"/>
            </a:br>
            <a:r>
              <a:rPr lang="en-CA"/>
              <a:t>dạng phổ biến và cung cấp các tùy chọn định </a:t>
            </a:r>
            <a:br>
              <a:rPr lang="en-CA"/>
            </a:br>
            <a:r>
              <a:rPr lang="en-CA"/>
              <a:t>dạng trộn lẫn giữa định dạng ký tự và định dạng đoạn</a:t>
            </a:r>
            <a:endParaRPr lang="en-US"/>
          </a:p>
          <a:p>
            <a:pPr lvl="2"/>
            <a:r>
              <a:rPr lang="en-CA"/>
              <a:t>Chỉ xuất hiện khi bạn chọn văn bản</a:t>
            </a:r>
            <a:endParaRPr lang="en-US"/>
          </a:p>
          <a:p>
            <a:pPr lvl="1"/>
            <a:r>
              <a:rPr lang="en-CA"/>
              <a:t>Để chọn quick style, trên thẻ </a:t>
            </a:r>
            <a:r>
              <a:rPr lang="en-CA" b="1"/>
              <a:t>home</a:t>
            </a:r>
            <a:r>
              <a:rPr lang="en-CA"/>
              <a:t>, </a:t>
            </a:r>
            <a:br>
              <a:rPr lang="en-CA"/>
            </a:br>
            <a:r>
              <a:rPr lang="en-CA"/>
              <a:t>trong nhóm </a:t>
            </a:r>
            <a:r>
              <a:rPr lang="en-CA" b="1"/>
              <a:t>drawing</a:t>
            </a:r>
            <a:r>
              <a:rPr lang="en-CA"/>
              <a:t>, chọn </a:t>
            </a:r>
            <a:r>
              <a:rPr lang="en-CA" b="1"/>
              <a:t>quick styles</a:t>
            </a:r>
            <a:endParaRPr lang="en-US"/>
          </a:p>
          <a:p>
            <a:pPr lvl="1"/>
            <a:r>
              <a:rPr lang="en-CA"/>
              <a:t>Sự thay đổi về định dạng bạn thực hiện </a:t>
            </a:r>
            <a:br>
              <a:rPr lang="en-CA"/>
            </a:br>
            <a:r>
              <a:rPr lang="en-CA"/>
              <a:t>trên văn bản nằm trong slide sẽ ghi đè </a:t>
            </a:r>
            <a:br>
              <a:rPr lang="en-CA"/>
            </a:br>
            <a:r>
              <a:rPr lang="en-CA"/>
              <a:t>các tùy chọn định dạng đã được áp dụng </a:t>
            </a:r>
            <a:br>
              <a:rPr lang="en-CA"/>
            </a:br>
            <a:r>
              <a:rPr lang="en-CA"/>
              <a:t>cho slide chủ</a:t>
            </a:r>
            <a:endParaRPr lang="en-US"/>
          </a:p>
          <a:p>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32</a:t>
            </a:fld>
            <a:endParaRPr lang="en-US" dirty="0"/>
          </a:p>
        </p:txBody>
      </p:sp>
      <p:pic>
        <p:nvPicPr>
          <p:cNvPr id="6" name="Picture 5" descr="C:\Users\swong\Documents\Manuals\IC3 GS4\7314 IC3 GS4\Screens\L10\l10-039.png"/>
          <p:cNvPicPr/>
          <p:nvPr/>
        </p:nvPicPr>
        <p:blipFill>
          <a:blip r:embed="rId3">
            <a:extLst>
              <a:ext uri="{28A0092B-C50C-407E-A947-70E740481C1C}">
                <a14:useLocalDpi xmlns:a14="http://schemas.microsoft.com/office/drawing/2010/main" val="0"/>
              </a:ext>
            </a:extLst>
          </a:blip>
          <a:srcRect/>
          <a:stretch>
            <a:fillRect/>
          </a:stretch>
        </p:blipFill>
        <p:spPr bwMode="auto">
          <a:xfrm>
            <a:off x="6371600" y="1035620"/>
            <a:ext cx="1769543" cy="492001"/>
          </a:xfrm>
          <a:prstGeom prst="rect">
            <a:avLst/>
          </a:prstGeom>
          <a:noFill/>
          <a:ln>
            <a:noFill/>
          </a:ln>
        </p:spPr>
      </p:pic>
      <p:pic>
        <p:nvPicPr>
          <p:cNvPr id="7" name="Picture 6" descr="C:\Users\swong\Documents\Manuals\IC3 GS4\7314 IC3 GS4\Screens\L10\l10-038.png"/>
          <p:cNvPicPr/>
          <p:nvPr/>
        </p:nvPicPr>
        <p:blipFill>
          <a:blip r:embed="rId4">
            <a:extLst>
              <a:ext uri="{28A0092B-C50C-407E-A947-70E740481C1C}">
                <a14:useLocalDpi xmlns:a14="http://schemas.microsoft.com/office/drawing/2010/main" val="0"/>
              </a:ext>
            </a:extLst>
          </a:blip>
          <a:srcRect/>
          <a:stretch>
            <a:fillRect/>
          </a:stretch>
        </p:blipFill>
        <p:spPr bwMode="auto">
          <a:xfrm>
            <a:off x="6220477" y="1646567"/>
            <a:ext cx="2071788" cy="330790"/>
          </a:xfrm>
          <a:prstGeom prst="rect">
            <a:avLst/>
          </a:prstGeom>
          <a:noFill/>
          <a:ln>
            <a:noFill/>
          </a:ln>
        </p:spPr>
      </p:pic>
      <p:pic>
        <p:nvPicPr>
          <p:cNvPr id="8" name="Picture 7" descr="C:\Users\swong\Documents\Manuals\IC3 GS4\7314 IC3 GS4\Screens\L10\l10-060.png"/>
          <p:cNvPicPr/>
          <p:nvPr/>
        </p:nvPicPr>
        <p:blipFill>
          <a:blip r:embed="rId5">
            <a:extLst>
              <a:ext uri="{28A0092B-C50C-407E-A947-70E740481C1C}">
                <a14:useLocalDpi xmlns:a14="http://schemas.microsoft.com/office/drawing/2010/main" val="0"/>
              </a:ext>
            </a:extLst>
          </a:blip>
          <a:srcRect/>
          <a:stretch>
            <a:fillRect/>
          </a:stretch>
        </p:blipFill>
        <p:spPr bwMode="auto">
          <a:xfrm>
            <a:off x="5397424" y="2579199"/>
            <a:ext cx="2871821" cy="1938373"/>
          </a:xfrm>
          <a:prstGeom prst="rect">
            <a:avLst/>
          </a:prstGeom>
          <a:noFill/>
          <a:ln>
            <a:noFill/>
          </a:ln>
        </p:spPr>
      </p:pic>
    </p:spTree>
    <p:extLst>
      <p:ext uri="{BB962C8B-B14F-4D97-AF65-F5344CB8AC3E}">
        <p14:creationId xmlns:p14="http://schemas.microsoft.com/office/powerpoint/2010/main" val="4290071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946" y="250371"/>
            <a:ext cx="5743253"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lnSpcReduction="10000"/>
          </a:bodyPr>
          <a:lstStyle/>
          <a:p>
            <a:r>
              <a:rPr lang="en-CA" b="1"/>
              <a:t>Căn lề văn bản</a:t>
            </a:r>
            <a:r>
              <a:rPr lang="en-US" b="1"/>
              <a:t> </a:t>
            </a:r>
          </a:p>
          <a:p>
            <a:pPr lvl="1"/>
            <a:r>
              <a:rPr lang="en-US"/>
              <a:t>Để </a:t>
            </a:r>
            <a:r>
              <a:rPr lang="en-CA"/>
              <a:t>căn lề văn bản</a:t>
            </a:r>
            <a:r>
              <a:rPr lang="en-US"/>
              <a:t>:</a:t>
            </a:r>
          </a:p>
          <a:p>
            <a:pPr lvl="2"/>
            <a:r>
              <a:rPr lang="en-CA"/>
              <a:t>Trên thẻ </a:t>
            </a:r>
            <a:r>
              <a:rPr lang="en-CA" b="1"/>
              <a:t>home</a:t>
            </a:r>
            <a:r>
              <a:rPr lang="en-CA"/>
              <a:t>, trong nhóm </a:t>
            </a:r>
            <a:r>
              <a:rPr lang="en-CA" b="1"/>
              <a:t>paragraph</a:t>
            </a:r>
            <a:r>
              <a:rPr lang="en-CA"/>
              <a:t>, nhấp chuột vào</a:t>
            </a:r>
            <a:br>
              <a:rPr lang="en-CA"/>
            </a:br>
            <a:r>
              <a:rPr lang="en-CA"/>
              <a:t>tùy chọn căn lề thích hợp; hoặc</a:t>
            </a:r>
            <a:endParaRPr lang="en-US"/>
          </a:p>
          <a:p>
            <a:pPr lvl="2"/>
            <a:r>
              <a:rPr lang="en-CA"/>
              <a:t>Trên thẻ </a:t>
            </a:r>
            <a:r>
              <a:rPr lang="en-CA" b="1"/>
              <a:t>home</a:t>
            </a:r>
            <a:r>
              <a:rPr lang="en-CA"/>
              <a:t>, trong nhóm </a:t>
            </a:r>
            <a:r>
              <a:rPr lang="en-CA" b="1"/>
              <a:t>paragraph</a:t>
            </a:r>
            <a:r>
              <a:rPr lang="en-CA"/>
              <a:t>, nhấp chuột vào</a:t>
            </a:r>
            <a:br>
              <a:rPr lang="en-CA"/>
            </a:br>
            <a:r>
              <a:rPr lang="en-CA" b="1"/>
              <a:t>paragraph</a:t>
            </a:r>
            <a:r>
              <a:rPr lang="en-CA"/>
              <a:t> </a:t>
            </a:r>
            <a:r>
              <a:rPr lang="en-CA" b="1"/>
              <a:t>dialog box launcher </a:t>
            </a:r>
            <a:r>
              <a:rPr lang="en-CA"/>
              <a:t>và sau đó nhấp chuột </a:t>
            </a:r>
            <a:br>
              <a:rPr lang="en-CA"/>
            </a:br>
            <a:r>
              <a:rPr lang="en-CA"/>
              <a:t>vào tùy chọn thích hợp trong danh sách </a:t>
            </a:r>
            <a:r>
              <a:rPr lang="en-CA" b="1"/>
              <a:t>alignment</a:t>
            </a:r>
            <a:r>
              <a:rPr lang="en-CA"/>
              <a:t>; </a:t>
            </a:r>
            <a:br>
              <a:rPr lang="en-CA"/>
            </a:br>
            <a:r>
              <a:rPr lang="en-CA"/>
              <a:t>hoặc</a:t>
            </a:r>
            <a:r>
              <a:rPr lang="en-US"/>
              <a:t> </a:t>
            </a:r>
          </a:p>
          <a:p>
            <a:pPr lvl="2"/>
            <a:r>
              <a:rPr lang="en-CA"/>
              <a:t>Trên thanh công cụ mini, nhấp chuột vào tùy chọn căn lề thích hợp; hoặc</a:t>
            </a:r>
            <a:r>
              <a:rPr lang="en-US"/>
              <a:t> </a:t>
            </a:r>
          </a:p>
          <a:p>
            <a:pPr lvl="2"/>
            <a:r>
              <a:rPr lang="en-CA"/>
              <a:t>Nhấn tổ hợp phím tắt để căn lề theo yêu cầu</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33</a:t>
            </a:fld>
            <a:endParaRPr lang="en-US" dirty="0"/>
          </a:p>
        </p:txBody>
      </p:sp>
      <p:pic>
        <p:nvPicPr>
          <p:cNvPr id="13" name="Picture 12" descr="C:\Users\swong\Documents\Manuals\IC3 GS4\7314 IC3 GS4\Screens\L10\l10-054.png"/>
          <p:cNvPicPr/>
          <p:nvPr/>
        </p:nvPicPr>
        <p:blipFill>
          <a:blip r:embed="rId3">
            <a:extLst>
              <a:ext uri="{28A0092B-C50C-407E-A947-70E740481C1C}">
                <a14:useLocalDpi xmlns:a14="http://schemas.microsoft.com/office/drawing/2010/main" val="0"/>
              </a:ext>
            </a:extLst>
          </a:blip>
          <a:srcRect/>
          <a:stretch>
            <a:fillRect/>
          </a:stretch>
        </p:blipFill>
        <p:spPr bwMode="auto">
          <a:xfrm>
            <a:off x="7274477" y="1791212"/>
            <a:ext cx="875165" cy="223326"/>
          </a:xfrm>
          <a:prstGeom prst="rect">
            <a:avLst/>
          </a:prstGeom>
          <a:noFill/>
          <a:ln>
            <a:noFill/>
          </a:ln>
        </p:spPr>
      </p:pic>
      <p:pic>
        <p:nvPicPr>
          <p:cNvPr id="14" name="Picture 13" descr="C:\Users\swong\Documents\Manuals\IC3 GS4\7314 IC3 GS4\Screens\L10\l10-055.png"/>
          <p:cNvPicPr/>
          <p:nvPr/>
        </p:nvPicPr>
        <p:blipFill>
          <a:blip r:embed="rId4">
            <a:extLst>
              <a:ext uri="{28A0092B-C50C-407E-A947-70E740481C1C}">
                <a14:useLocalDpi xmlns:a14="http://schemas.microsoft.com/office/drawing/2010/main" val="0"/>
              </a:ext>
            </a:extLst>
          </a:blip>
          <a:srcRect/>
          <a:stretch>
            <a:fillRect/>
          </a:stretch>
        </p:blipFill>
        <p:spPr bwMode="auto">
          <a:xfrm>
            <a:off x="7274476" y="2196468"/>
            <a:ext cx="1163540" cy="724649"/>
          </a:xfrm>
          <a:prstGeom prst="rect">
            <a:avLst/>
          </a:prstGeom>
          <a:noFill/>
          <a:ln>
            <a:noFill/>
          </a:ln>
        </p:spPr>
      </p:pic>
      <p:pic>
        <p:nvPicPr>
          <p:cNvPr id="15" name="Picture 14" descr="C:\Users\swong\Documents\Manuals\IC3 GS4\7314 IC3 GS4\Screens\L10\l10-056.png"/>
          <p:cNvPicPr/>
          <p:nvPr/>
        </p:nvPicPr>
        <p:blipFill>
          <a:blip r:embed="rId5">
            <a:extLst>
              <a:ext uri="{28A0092B-C50C-407E-A947-70E740481C1C}">
                <a14:useLocalDpi xmlns:a14="http://schemas.microsoft.com/office/drawing/2010/main" val="0"/>
              </a:ext>
            </a:extLst>
          </a:blip>
          <a:srcRect/>
          <a:stretch>
            <a:fillRect/>
          </a:stretch>
        </p:blipFill>
        <p:spPr bwMode="auto">
          <a:xfrm>
            <a:off x="7274477" y="3085296"/>
            <a:ext cx="602115" cy="171329"/>
          </a:xfrm>
          <a:prstGeom prst="rect">
            <a:avLst/>
          </a:prstGeom>
          <a:noFill/>
          <a:ln>
            <a:noFill/>
          </a:ln>
        </p:spPr>
      </p:pic>
    </p:spTree>
    <p:extLst>
      <p:ext uri="{BB962C8B-B14F-4D97-AF65-F5344CB8AC3E}">
        <p14:creationId xmlns:p14="http://schemas.microsoft.com/office/powerpoint/2010/main" val="4171239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3" y="250371"/>
            <a:ext cx="5784350"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r>
              <a:rPr lang="en-CA" b="1" dirty="0" err="1"/>
              <a:t>Tạo</a:t>
            </a:r>
            <a:r>
              <a:rPr lang="en-CA" b="1" dirty="0"/>
              <a:t> </a:t>
            </a:r>
            <a:r>
              <a:rPr lang="en-CA" b="1" dirty="0" err="1"/>
              <a:t>và</a:t>
            </a:r>
            <a:r>
              <a:rPr lang="en-CA" b="1" dirty="0"/>
              <a:t> </a:t>
            </a:r>
            <a:r>
              <a:rPr lang="en-CA" b="1" dirty="0" err="1"/>
              <a:t>sử</a:t>
            </a:r>
            <a:r>
              <a:rPr lang="en-CA" b="1" dirty="0"/>
              <a:t> </a:t>
            </a:r>
            <a:r>
              <a:rPr lang="en-CA" b="1" dirty="0" err="1"/>
              <a:t>dụng</a:t>
            </a:r>
            <a:r>
              <a:rPr lang="en-CA" b="1" dirty="0"/>
              <a:t> </a:t>
            </a:r>
            <a:r>
              <a:rPr lang="en-CA" b="1" dirty="0" err="1"/>
              <a:t>bảng</a:t>
            </a:r>
            <a:endParaRPr lang="en-US" b="1" dirty="0"/>
          </a:p>
          <a:p>
            <a:pPr lvl="1"/>
            <a:r>
              <a:rPr lang="en-CA" dirty="0" err="1"/>
              <a:t>Để</a:t>
            </a:r>
            <a:r>
              <a:rPr lang="en-CA" dirty="0"/>
              <a:t> </a:t>
            </a:r>
            <a:r>
              <a:rPr lang="en-CA" dirty="0" err="1"/>
              <a:t>chèn</a:t>
            </a:r>
            <a:r>
              <a:rPr lang="en-CA" dirty="0"/>
              <a:t> </a:t>
            </a:r>
            <a:r>
              <a:rPr lang="en-CA" dirty="0" err="1"/>
              <a:t>bảng</a:t>
            </a:r>
            <a:r>
              <a:rPr lang="en-US" dirty="0"/>
              <a:t>:</a:t>
            </a:r>
          </a:p>
          <a:p>
            <a:pPr lvl="2"/>
            <a:r>
              <a:rPr lang="en-CA" dirty="0" err="1"/>
              <a:t>Để</a:t>
            </a:r>
            <a:r>
              <a:rPr lang="en-CA" dirty="0"/>
              <a:t> </a:t>
            </a:r>
            <a:r>
              <a:rPr lang="en-CA" dirty="0" err="1"/>
              <a:t>thêm</a:t>
            </a:r>
            <a:r>
              <a:rPr lang="en-CA" dirty="0"/>
              <a:t> </a:t>
            </a:r>
            <a:r>
              <a:rPr lang="en-CA" dirty="0" err="1"/>
              <a:t>một</a:t>
            </a:r>
            <a:r>
              <a:rPr lang="en-CA" dirty="0"/>
              <a:t> </a:t>
            </a:r>
            <a:r>
              <a:rPr lang="en-CA" dirty="0" err="1"/>
              <a:t>bảng</a:t>
            </a:r>
            <a:r>
              <a:rPr lang="en-CA" dirty="0"/>
              <a:t> </a:t>
            </a:r>
            <a:r>
              <a:rPr lang="en-CA" dirty="0" err="1"/>
              <a:t>vào</a:t>
            </a:r>
            <a:r>
              <a:rPr lang="en-CA" dirty="0"/>
              <a:t> </a:t>
            </a:r>
            <a:r>
              <a:rPr lang="en-CA" dirty="0" err="1"/>
              <a:t>trong</a:t>
            </a:r>
            <a:r>
              <a:rPr lang="en-CA" dirty="0"/>
              <a:t> slide </a:t>
            </a:r>
            <a:r>
              <a:rPr lang="en-CA" dirty="0" err="1"/>
              <a:t>có</a:t>
            </a:r>
            <a:r>
              <a:rPr lang="en-CA" dirty="0"/>
              <a:t> ô </a:t>
            </a:r>
            <a:r>
              <a:rPr lang="en-CA" dirty="0" err="1"/>
              <a:t>đặt</a:t>
            </a:r>
            <a:r>
              <a:rPr lang="en-CA" dirty="0"/>
              <a:t> </a:t>
            </a:r>
            <a:r>
              <a:rPr lang="en-CA" dirty="0" err="1"/>
              <a:t>nội</a:t>
            </a:r>
            <a:r>
              <a:rPr lang="en-CA" dirty="0"/>
              <a:t> dung, </a:t>
            </a:r>
            <a:r>
              <a:rPr lang="en-CA" dirty="0" err="1"/>
              <a:t>nhấp</a:t>
            </a:r>
            <a:r>
              <a:rPr lang="en-CA" dirty="0"/>
              <a:t> </a:t>
            </a:r>
            <a:br>
              <a:rPr lang="en-CA" dirty="0"/>
            </a:br>
            <a:r>
              <a:rPr lang="en-CA" dirty="0" err="1"/>
              <a:t>chuột</a:t>
            </a:r>
            <a:r>
              <a:rPr lang="en-CA" dirty="0"/>
              <a:t> </a:t>
            </a:r>
            <a:r>
              <a:rPr lang="en-CA" dirty="0" err="1"/>
              <a:t>vào</a:t>
            </a:r>
            <a:r>
              <a:rPr lang="en-CA" dirty="0"/>
              <a:t> </a:t>
            </a:r>
            <a:r>
              <a:rPr lang="en-CA" dirty="0" err="1"/>
              <a:t>biểu</a:t>
            </a:r>
            <a:r>
              <a:rPr lang="en-CA" dirty="0"/>
              <a:t> </a:t>
            </a:r>
            <a:r>
              <a:rPr lang="en-CA" dirty="0" err="1"/>
              <a:t>tượng</a:t>
            </a:r>
            <a:r>
              <a:rPr lang="en-CA" dirty="0"/>
              <a:t> </a:t>
            </a:r>
            <a:r>
              <a:rPr lang="en-CA" b="1" dirty="0"/>
              <a:t>Insert Table </a:t>
            </a:r>
            <a:r>
              <a:rPr lang="en-CA" dirty="0" err="1"/>
              <a:t>trong</a:t>
            </a:r>
            <a:r>
              <a:rPr lang="en-CA" dirty="0"/>
              <a:t> ô </a:t>
            </a:r>
            <a:r>
              <a:rPr lang="en-CA" dirty="0" err="1"/>
              <a:t>đặt</a:t>
            </a:r>
            <a:r>
              <a:rPr lang="en-CA" dirty="0"/>
              <a:t> </a:t>
            </a:r>
            <a:r>
              <a:rPr lang="en-CA" dirty="0" err="1"/>
              <a:t>nội</a:t>
            </a:r>
            <a:r>
              <a:rPr lang="en-CA" dirty="0"/>
              <a:t> dung; </a:t>
            </a:r>
            <a:r>
              <a:rPr lang="en-CA" dirty="0" err="1"/>
              <a:t>hoặc</a:t>
            </a:r>
            <a:endParaRPr lang="en-CA" dirty="0"/>
          </a:p>
          <a:p>
            <a:pPr lvl="2"/>
            <a:r>
              <a:rPr lang="en-CA" dirty="0" err="1"/>
              <a:t>để</a:t>
            </a:r>
            <a:r>
              <a:rPr lang="en-CA" dirty="0"/>
              <a:t> </a:t>
            </a:r>
            <a:r>
              <a:rPr lang="en-CA" dirty="0" err="1"/>
              <a:t>thêm</a:t>
            </a:r>
            <a:r>
              <a:rPr lang="en-CA" dirty="0"/>
              <a:t> </a:t>
            </a:r>
            <a:r>
              <a:rPr lang="en-CA" dirty="0" err="1"/>
              <a:t>một</a:t>
            </a:r>
            <a:r>
              <a:rPr lang="en-CA" dirty="0"/>
              <a:t> </a:t>
            </a:r>
            <a:r>
              <a:rPr lang="en-CA" dirty="0" err="1"/>
              <a:t>bảng</a:t>
            </a:r>
            <a:r>
              <a:rPr lang="en-CA" dirty="0"/>
              <a:t> </a:t>
            </a:r>
            <a:r>
              <a:rPr lang="en-CA" dirty="0" err="1"/>
              <a:t>vào</a:t>
            </a:r>
            <a:r>
              <a:rPr lang="en-CA" dirty="0"/>
              <a:t> slide </a:t>
            </a:r>
            <a:r>
              <a:rPr lang="en-CA" dirty="0" err="1"/>
              <a:t>không</a:t>
            </a:r>
            <a:r>
              <a:rPr lang="en-CA" dirty="0"/>
              <a:t> </a:t>
            </a:r>
            <a:r>
              <a:rPr lang="en-CA" dirty="0" err="1"/>
              <a:t>có</a:t>
            </a:r>
            <a:r>
              <a:rPr lang="en-CA" dirty="0"/>
              <a:t> ô </a:t>
            </a:r>
            <a:r>
              <a:rPr lang="en-CA" dirty="0" err="1"/>
              <a:t>đặt</a:t>
            </a:r>
            <a:r>
              <a:rPr lang="en-CA" dirty="0"/>
              <a:t> </a:t>
            </a:r>
            <a:r>
              <a:rPr lang="en-CA" dirty="0" err="1"/>
              <a:t>nội</a:t>
            </a:r>
            <a:r>
              <a:rPr lang="en-CA" dirty="0"/>
              <a:t> dung, </a:t>
            </a:r>
            <a:br>
              <a:rPr lang="en-CA" dirty="0"/>
            </a:br>
            <a:r>
              <a:rPr lang="en-CA" dirty="0" err="1"/>
              <a:t>trên</a:t>
            </a:r>
            <a:r>
              <a:rPr lang="en-CA" dirty="0"/>
              <a:t> </a:t>
            </a:r>
            <a:r>
              <a:rPr lang="en-CA" dirty="0" err="1"/>
              <a:t>thẻ</a:t>
            </a:r>
            <a:r>
              <a:rPr lang="en-CA" dirty="0"/>
              <a:t> </a:t>
            </a:r>
            <a:r>
              <a:rPr lang="en-CA" b="1" dirty="0"/>
              <a:t>Insert</a:t>
            </a:r>
            <a:r>
              <a:rPr lang="en-CA" dirty="0"/>
              <a:t>, </a:t>
            </a:r>
            <a:r>
              <a:rPr lang="en-CA" dirty="0" err="1"/>
              <a:t>trong</a:t>
            </a:r>
            <a:r>
              <a:rPr lang="en-CA" dirty="0"/>
              <a:t> </a:t>
            </a:r>
            <a:r>
              <a:rPr lang="en-CA" dirty="0" err="1"/>
              <a:t>nhóm</a:t>
            </a:r>
            <a:r>
              <a:rPr lang="en-CA" dirty="0"/>
              <a:t> </a:t>
            </a:r>
            <a:r>
              <a:rPr lang="en-CA" b="1" dirty="0"/>
              <a:t>Tables</a:t>
            </a:r>
            <a:r>
              <a:rPr lang="en-CA" dirty="0"/>
              <a:t>, </a:t>
            </a:r>
            <a:r>
              <a:rPr lang="en-CA" dirty="0" err="1"/>
              <a:t>chọn</a:t>
            </a:r>
            <a:r>
              <a:rPr lang="en-CA" dirty="0"/>
              <a:t> </a:t>
            </a:r>
            <a:r>
              <a:rPr lang="en-CA" b="1" dirty="0"/>
              <a:t>Table</a:t>
            </a:r>
            <a:r>
              <a:rPr lang="en-CA" dirty="0"/>
              <a:t>, </a:t>
            </a:r>
            <a:r>
              <a:rPr lang="en-CA" dirty="0" err="1"/>
              <a:t>và</a:t>
            </a:r>
            <a:r>
              <a:rPr lang="en-CA" dirty="0"/>
              <a:t> </a:t>
            </a:r>
            <a:br>
              <a:rPr lang="en-CA" dirty="0"/>
            </a:br>
            <a:r>
              <a:rPr lang="en-CA" dirty="0" err="1"/>
              <a:t>sau</a:t>
            </a:r>
            <a:r>
              <a:rPr lang="en-CA" dirty="0"/>
              <a:t> </a:t>
            </a:r>
            <a:r>
              <a:rPr lang="en-CA" dirty="0" err="1"/>
              <a:t>đó</a:t>
            </a:r>
            <a:r>
              <a:rPr lang="en-CA" dirty="0"/>
              <a:t> </a:t>
            </a:r>
            <a:r>
              <a:rPr lang="en-CA" dirty="0" err="1"/>
              <a:t>kéo</a:t>
            </a:r>
            <a:r>
              <a:rPr lang="en-CA" dirty="0"/>
              <a:t> </a:t>
            </a:r>
            <a:r>
              <a:rPr lang="en-CA" dirty="0" err="1"/>
              <a:t>trong</a:t>
            </a:r>
            <a:r>
              <a:rPr lang="en-CA" dirty="0"/>
              <a:t> ô </a:t>
            </a:r>
            <a:r>
              <a:rPr lang="en-CA" dirty="0" err="1"/>
              <a:t>lưới</a:t>
            </a:r>
            <a:r>
              <a:rPr lang="en-CA" dirty="0"/>
              <a:t> </a:t>
            </a:r>
            <a:r>
              <a:rPr lang="en-CA" dirty="0" err="1"/>
              <a:t>tổng</a:t>
            </a:r>
            <a:r>
              <a:rPr lang="en-CA" dirty="0"/>
              <a:t> </a:t>
            </a:r>
            <a:r>
              <a:rPr lang="en-CA" dirty="0" err="1"/>
              <a:t>số</a:t>
            </a:r>
            <a:r>
              <a:rPr lang="en-CA" dirty="0"/>
              <a:t> </a:t>
            </a:r>
            <a:r>
              <a:rPr lang="en-CA" dirty="0" err="1"/>
              <a:t>lượng</a:t>
            </a:r>
            <a:r>
              <a:rPr lang="en-CA" dirty="0"/>
              <a:t> </a:t>
            </a:r>
            <a:r>
              <a:rPr lang="en-CA" dirty="0" err="1"/>
              <a:t>dòng</a:t>
            </a:r>
            <a:r>
              <a:rPr lang="en-CA" dirty="0"/>
              <a:t> </a:t>
            </a:r>
            <a:r>
              <a:rPr lang="en-CA" dirty="0" err="1"/>
              <a:t>và</a:t>
            </a:r>
            <a:r>
              <a:rPr lang="en-CA" dirty="0"/>
              <a:t> </a:t>
            </a:r>
            <a:r>
              <a:rPr lang="en-CA" dirty="0" err="1"/>
              <a:t>cột</a:t>
            </a:r>
            <a:r>
              <a:rPr lang="en-CA" dirty="0"/>
              <a:t> </a:t>
            </a:r>
            <a:r>
              <a:rPr lang="en-CA" dirty="0" err="1"/>
              <a:t>cần</a:t>
            </a:r>
            <a:r>
              <a:rPr lang="en-CA" dirty="0"/>
              <a:t> </a:t>
            </a:r>
            <a:br>
              <a:rPr lang="en-CA" dirty="0"/>
            </a:br>
            <a:r>
              <a:rPr lang="en-CA" dirty="0" err="1"/>
              <a:t>thiết</a:t>
            </a:r>
            <a:r>
              <a:rPr lang="en-CA" dirty="0"/>
              <a:t> </a:t>
            </a:r>
            <a:r>
              <a:rPr lang="en-CA" dirty="0" err="1"/>
              <a:t>để</a:t>
            </a:r>
            <a:r>
              <a:rPr lang="en-CA" dirty="0"/>
              <a:t> </a:t>
            </a:r>
            <a:r>
              <a:rPr lang="en-CA" dirty="0" err="1"/>
              <a:t>tạo</a:t>
            </a:r>
            <a:r>
              <a:rPr lang="en-CA" dirty="0"/>
              <a:t> </a:t>
            </a:r>
            <a:r>
              <a:rPr lang="en-CA" dirty="0" err="1"/>
              <a:t>bảng</a:t>
            </a:r>
            <a:r>
              <a:rPr lang="en-CA" dirty="0"/>
              <a:t> </a:t>
            </a:r>
            <a:r>
              <a:rPr lang="en-CA" dirty="0" err="1"/>
              <a:t>mới</a:t>
            </a:r>
            <a:r>
              <a:rPr lang="en-CA" dirty="0"/>
              <a:t>; </a:t>
            </a:r>
            <a:r>
              <a:rPr lang="en-CA" dirty="0" err="1"/>
              <a:t>hoặc</a:t>
            </a:r>
            <a:endParaRPr lang="en-CA"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34</a:t>
            </a:fld>
            <a:endParaRPr lang="en-US" dirty="0"/>
          </a:p>
        </p:txBody>
      </p:sp>
      <p:pic>
        <p:nvPicPr>
          <p:cNvPr id="6" name="Picture 5" descr="C:\Users\swong\Documents\Manuals\IC3 GS4\7314 IC3 GS4\Screens\L10\l10-065.png"/>
          <p:cNvPicPr/>
          <p:nvPr/>
        </p:nvPicPr>
        <p:blipFill>
          <a:blip r:embed="rId3">
            <a:extLst>
              <a:ext uri="{28A0092B-C50C-407E-A947-70E740481C1C}">
                <a14:useLocalDpi xmlns:a14="http://schemas.microsoft.com/office/drawing/2010/main" val="0"/>
              </a:ext>
            </a:extLst>
          </a:blip>
          <a:srcRect/>
          <a:stretch>
            <a:fillRect/>
          </a:stretch>
        </p:blipFill>
        <p:spPr bwMode="auto">
          <a:xfrm>
            <a:off x="7214992" y="1099647"/>
            <a:ext cx="1148172" cy="677781"/>
          </a:xfrm>
          <a:prstGeom prst="rect">
            <a:avLst/>
          </a:prstGeom>
          <a:noFill/>
          <a:ln>
            <a:noFill/>
          </a:ln>
        </p:spPr>
      </p:pic>
      <p:pic>
        <p:nvPicPr>
          <p:cNvPr id="7" name="Picture 6" descr="C:\Users\swong\Documents\Manuals\IC3 GS4\7314 IC3 GS4\Screens\L10\l10-066.png"/>
          <p:cNvPicPr/>
          <p:nvPr/>
        </p:nvPicPr>
        <p:blipFill>
          <a:blip r:embed="rId4">
            <a:extLst>
              <a:ext uri="{28A0092B-C50C-407E-A947-70E740481C1C}">
                <a14:useLocalDpi xmlns:a14="http://schemas.microsoft.com/office/drawing/2010/main" val="0"/>
              </a:ext>
            </a:extLst>
          </a:blip>
          <a:srcRect/>
          <a:stretch>
            <a:fillRect/>
          </a:stretch>
        </p:blipFill>
        <p:spPr bwMode="auto">
          <a:xfrm>
            <a:off x="6807413" y="2535431"/>
            <a:ext cx="1648217" cy="1828776"/>
          </a:xfrm>
          <a:prstGeom prst="rect">
            <a:avLst/>
          </a:prstGeom>
          <a:noFill/>
          <a:ln>
            <a:noFill/>
          </a:ln>
        </p:spPr>
      </p:pic>
    </p:spTree>
    <p:extLst>
      <p:ext uri="{BB962C8B-B14F-4D97-AF65-F5344CB8AC3E}">
        <p14:creationId xmlns:p14="http://schemas.microsoft.com/office/powerpoint/2010/main" val="4232426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774076"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lvl="2"/>
            <a:r>
              <a:rPr lang="en-CA"/>
              <a:t>Để chèn bảng sử dụng lệnh nhập cụ thể số dòng và </a:t>
            </a:r>
            <a:br>
              <a:rPr lang="vi-VN"/>
            </a:br>
            <a:r>
              <a:rPr lang="en-CA"/>
              <a:t>số cột, trên thẻ </a:t>
            </a:r>
            <a:r>
              <a:rPr lang="en-CA" b="1"/>
              <a:t>insert</a:t>
            </a:r>
            <a:r>
              <a:rPr lang="en-CA"/>
              <a:t>, trong nhóm </a:t>
            </a:r>
            <a:r>
              <a:rPr lang="en-CA" b="1"/>
              <a:t>table</a:t>
            </a:r>
            <a:r>
              <a:rPr lang="en-CA"/>
              <a:t>, chọn mũi </a:t>
            </a:r>
            <a:br>
              <a:rPr lang="vi-VN"/>
            </a:br>
            <a:r>
              <a:rPr lang="en-CA"/>
              <a:t>tên của </a:t>
            </a:r>
            <a:r>
              <a:rPr lang="en-CA" b="1"/>
              <a:t>table</a:t>
            </a:r>
            <a:r>
              <a:rPr lang="en-CA"/>
              <a:t> và sau đó chọn </a:t>
            </a:r>
            <a:r>
              <a:rPr lang="en-CA" b="1"/>
              <a:t>insert table</a:t>
            </a:r>
            <a:r>
              <a:rPr lang="en-CA"/>
              <a:t>; hoặc</a:t>
            </a:r>
          </a:p>
          <a:p>
            <a:pPr lvl="2"/>
            <a:r>
              <a:rPr lang="en-CA"/>
              <a:t>Để vẽ bảng gồm có các dòng, các cột hoặc các đường chéo, trên thẻ </a:t>
            </a:r>
            <a:r>
              <a:rPr lang="en-CA" b="1"/>
              <a:t>insert</a:t>
            </a:r>
            <a:r>
              <a:rPr lang="en-CA"/>
              <a:t>, trong nhóm </a:t>
            </a:r>
            <a:r>
              <a:rPr lang="en-CA" b="1"/>
              <a:t>tables</a:t>
            </a:r>
            <a:r>
              <a:rPr lang="en-CA"/>
              <a:t>, nhấp chuột vào mũi tên của </a:t>
            </a:r>
            <a:r>
              <a:rPr lang="en-CA" b="1"/>
              <a:t>table</a:t>
            </a:r>
            <a:r>
              <a:rPr lang="en-CA"/>
              <a:t> và sau đó chọn </a:t>
            </a:r>
            <a:r>
              <a:rPr lang="en-CA" b="1"/>
              <a:t>draw table</a:t>
            </a:r>
            <a:endParaRPr lang="en-US" b="1"/>
          </a:p>
          <a:p>
            <a:pPr lvl="3"/>
            <a:r>
              <a:rPr lang="en-CA"/>
              <a:t>Con trỏ chuột sẽ chuyển thành</a:t>
            </a:r>
            <a:r>
              <a:rPr lang="en-US"/>
              <a:t>     </a:t>
            </a:r>
            <a:r>
              <a:rPr lang="en-CA"/>
              <a:t>(bút chì) để bạn có thể vẽ các đường như khi sử dụng bút chì và giấy</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35</a:t>
            </a:fld>
            <a:endParaRPr lang="en-US" dirty="0"/>
          </a:p>
        </p:txBody>
      </p:sp>
      <p:pic>
        <p:nvPicPr>
          <p:cNvPr id="7" name="Picture 6" descr="C:\Users\swong\Documents\Manuals\IC3 GS4\7314 IC3 GS4\Screens\L10\l10-067.png"/>
          <p:cNvPicPr/>
          <p:nvPr/>
        </p:nvPicPr>
        <p:blipFill>
          <a:blip r:embed="rId3">
            <a:extLst>
              <a:ext uri="{28A0092B-C50C-407E-A947-70E740481C1C}">
                <a14:useLocalDpi xmlns:a14="http://schemas.microsoft.com/office/drawing/2010/main" val="0"/>
              </a:ext>
            </a:extLst>
          </a:blip>
          <a:srcRect/>
          <a:stretch>
            <a:fillRect/>
          </a:stretch>
        </p:blipFill>
        <p:spPr bwMode="auto">
          <a:xfrm>
            <a:off x="6590677" y="964737"/>
            <a:ext cx="1864953" cy="894885"/>
          </a:xfrm>
          <a:prstGeom prst="rect">
            <a:avLst/>
          </a:prstGeom>
          <a:noFill/>
          <a:ln>
            <a:noFill/>
          </a:ln>
        </p:spPr>
      </p:pic>
      <p:pic>
        <p:nvPicPr>
          <p:cNvPr id="8" name="Picture 7" descr="u6-06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0411" y="3026718"/>
            <a:ext cx="117475" cy="155880"/>
          </a:xfrm>
          <a:prstGeom prst="rect">
            <a:avLst/>
          </a:prstGeom>
          <a:noFill/>
          <a:ln>
            <a:noFill/>
          </a:ln>
        </p:spPr>
      </p:pic>
    </p:spTree>
    <p:extLst>
      <p:ext uri="{BB962C8B-B14F-4D97-AF65-F5344CB8AC3E}">
        <p14:creationId xmlns:p14="http://schemas.microsoft.com/office/powerpoint/2010/main" val="1105016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124" y="250371"/>
            <a:ext cx="5815173"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50725" y="893852"/>
            <a:ext cx="8383675" cy="3784132"/>
          </a:xfrm>
        </p:spPr>
        <p:txBody>
          <a:bodyPr/>
          <a:lstStyle/>
          <a:p>
            <a:pPr>
              <a:spcBef>
                <a:spcPts val="0"/>
              </a:spcBef>
            </a:pPr>
            <a:r>
              <a:rPr lang="en-CA" b="1"/>
              <a:t>Định dạng bảng</a:t>
            </a:r>
            <a:endParaRPr lang="en-US" b="1"/>
          </a:p>
          <a:p>
            <a:pPr lvl="1">
              <a:spcBef>
                <a:spcPts val="0"/>
              </a:spcBef>
            </a:pPr>
            <a:r>
              <a:rPr lang="en-CA"/>
              <a:t>Có thể định dạng dữ liệu được chọn trong bảng hoặc định dạng cả bảng</a:t>
            </a:r>
            <a:endParaRPr lang="en-US"/>
          </a:p>
          <a:p>
            <a:pPr lvl="1">
              <a:spcBef>
                <a:spcPts val="0"/>
              </a:spcBef>
            </a:pPr>
            <a:r>
              <a:rPr lang="en-CA"/>
              <a:t>Trước khi bạn thay đổi bất kỳ phần nào của bảng, chọn phần thích hợp trong bảng trước</a:t>
            </a:r>
            <a:endParaRPr lang="en-US"/>
          </a:p>
          <a:p>
            <a:pPr lvl="1">
              <a:spcBef>
                <a:spcPts val="0"/>
              </a:spcBef>
            </a:pPr>
            <a:r>
              <a:rPr lang="en-CA"/>
              <a:t>Sử dụng các thẻ trên ribbon </a:t>
            </a:r>
            <a:r>
              <a:rPr lang="en-CA" b="1"/>
              <a:t>table tools</a:t>
            </a:r>
            <a:r>
              <a:rPr lang="en-CA"/>
              <a:t> để thực hiện các lựa chọn thích hợp.</a:t>
            </a:r>
            <a:endParaRPr lang="en-US"/>
          </a:p>
          <a:p>
            <a:pPr>
              <a:spcBef>
                <a:spcPts val="0"/>
              </a:spcBef>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36</a:t>
            </a:fld>
            <a:endParaRPr lang="en-US" dirty="0"/>
          </a:p>
        </p:txBody>
      </p:sp>
      <p:pic>
        <p:nvPicPr>
          <p:cNvPr id="6" name="Picture 5" descr="C:\Users\swong\Documents\Manuals\IC3 GS4\7314 IC3 GS4\Screens\L10\l10-069.png"/>
          <p:cNvPicPr/>
          <p:nvPr/>
        </p:nvPicPr>
        <p:blipFill>
          <a:blip r:embed="rId3">
            <a:extLst>
              <a:ext uri="{28A0092B-C50C-407E-A947-70E740481C1C}">
                <a14:useLocalDpi xmlns:a14="http://schemas.microsoft.com/office/drawing/2010/main" val="0"/>
              </a:ext>
            </a:extLst>
          </a:blip>
          <a:srcRect/>
          <a:stretch>
            <a:fillRect/>
          </a:stretch>
        </p:blipFill>
        <p:spPr bwMode="auto">
          <a:xfrm>
            <a:off x="1160919" y="3327874"/>
            <a:ext cx="7193875" cy="642224"/>
          </a:xfrm>
          <a:prstGeom prst="rect">
            <a:avLst/>
          </a:prstGeom>
          <a:noFill/>
          <a:ln>
            <a:noFill/>
          </a:ln>
        </p:spPr>
      </p:pic>
      <p:pic>
        <p:nvPicPr>
          <p:cNvPr id="7" name="Picture 6" descr="C:\Users\swong\Documents\Manuals\IC3 GS4\7314 IC3 GS4\Screens\L10\l10-07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713" y="4071300"/>
            <a:ext cx="8264287" cy="622143"/>
          </a:xfrm>
          <a:prstGeom prst="rect">
            <a:avLst/>
          </a:prstGeom>
          <a:noFill/>
          <a:ln>
            <a:noFill/>
          </a:ln>
        </p:spPr>
      </p:pic>
    </p:spTree>
    <p:extLst>
      <p:ext uri="{BB962C8B-B14F-4D97-AF65-F5344CB8AC3E}">
        <p14:creationId xmlns:p14="http://schemas.microsoft.com/office/powerpoint/2010/main" val="2958637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3" y="250371"/>
            <a:ext cx="5753527"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a:spcBef>
                <a:spcPts val="0"/>
              </a:spcBef>
            </a:pPr>
            <a:r>
              <a:rPr lang="en-CA" b="1"/>
              <a:t>Tạo biểu đồ</a:t>
            </a:r>
            <a:endParaRPr lang="en-US" b="1"/>
          </a:p>
          <a:p>
            <a:pPr lvl="1">
              <a:spcBef>
                <a:spcPts val="0"/>
              </a:spcBef>
            </a:pPr>
            <a:r>
              <a:rPr lang="en-CA"/>
              <a:t>Để chèn một biểu đồ</a:t>
            </a:r>
            <a:r>
              <a:rPr lang="en-US"/>
              <a:t>:</a:t>
            </a:r>
          </a:p>
          <a:p>
            <a:pPr lvl="2">
              <a:spcBef>
                <a:spcPts val="0"/>
              </a:spcBef>
            </a:pPr>
            <a:r>
              <a:rPr lang="en-CA"/>
              <a:t>Trên thẻ </a:t>
            </a:r>
            <a:r>
              <a:rPr lang="en-CA" b="1"/>
              <a:t>insert</a:t>
            </a:r>
            <a:r>
              <a:rPr lang="en-CA"/>
              <a:t>, trong nhóm </a:t>
            </a:r>
            <a:r>
              <a:rPr lang="en-CA" b="1"/>
              <a:t>illustrations</a:t>
            </a:r>
            <a:r>
              <a:rPr lang="en-CA"/>
              <a:t>, chọn </a:t>
            </a:r>
            <a:r>
              <a:rPr lang="en-CA" b="1"/>
              <a:t>chart</a:t>
            </a:r>
            <a:r>
              <a:rPr lang="en-CA"/>
              <a:t>; hoặc</a:t>
            </a:r>
            <a:endParaRPr lang="en-US"/>
          </a:p>
          <a:p>
            <a:pPr lvl="2">
              <a:spcBef>
                <a:spcPts val="0"/>
              </a:spcBef>
            </a:pPr>
            <a:r>
              <a:rPr lang="en-CA"/>
              <a:t>Nhấp chuột vào biểu tượng </a:t>
            </a:r>
            <a:r>
              <a:rPr lang="en-CA" b="1"/>
              <a:t>insert chart</a:t>
            </a:r>
            <a:r>
              <a:rPr lang="en-CA"/>
              <a:t> trong bố cục </a:t>
            </a:r>
            <a:r>
              <a:rPr lang="en-CA" b="1"/>
              <a:t>title and content</a:t>
            </a:r>
            <a:endParaRPr lang="en-CA"/>
          </a:p>
          <a:p>
            <a:pPr lvl="1">
              <a:spcBef>
                <a:spcPts val="0"/>
              </a:spcBef>
            </a:pPr>
            <a:r>
              <a:rPr lang="en-CA"/>
              <a:t>Một khi bạn kích hoạt tính năng biểu đồ</a:t>
            </a:r>
            <a:r>
              <a:rPr lang="en-US"/>
              <a:t>, </a:t>
            </a:r>
            <a:r>
              <a:rPr lang="en-CA"/>
              <a:t>chọn loại biểu đồ và một cửa sổ hiển thị dữ liệu sẽ hiện ra</a:t>
            </a:r>
            <a:endParaRPr lang="en-US"/>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37</a:t>
            </a:fld>
            <a:endParaRPr lang="en-US" dirty="0"/>
          </a:p>
        </p:txBody>
      </p:sp>
      <p:pic>
        <p:nvPicPr>
          <p:cNvPr id="7" name="Picture 6" descr="C:\Users\swong\Documents\Manuals\IC3 GS4\7314 IC3 GS4\Screens\L10\l10-097.png"/>
          <p:cNvPicPr/>
          <p:nvPr/>
        </p:nvPicPr>
        <p:blipFill>
          <a:blip r:embed="rId3">
            <a:extLst>
              <a:ext uri="{28A0092B-C50C-407E-A947-70E740481C1C}">
                <a14:useLocalDpi xmlns:a14="http://schemas.microsoft.com/office/drawing/2010/main" val="0"/>
              </a:ext>
            </a:extLst>
          </a:blip>
          <a:srcRect/>
          <a:stretch>
            <a:fillRect/>
          </a:stretch>
        </p:blipFill>
        <p:spPr bwMode="auto">
          <a:xfrm>
            <a:off x="2578436" y="3349574"/>
            <a:ext cx="3974429" cy="1180386"/>
          </a:xfrm>
          <a:prstGeom prst="rect">
            <a:avLst/>
          </a:prstGeom>
          <a:noFill/>
          <a:ln>
            <a:noFill/>
          </a:ln>
        </p:spPr>
      </p:pic>
    </p:spTree>
    <p:extLst>
      <p:ext uri="{BB962C8B-B14F-4D97-AF65-F5344CB8AC3E}">
        <p14:creationId xmlns:p14="http://schemas.microsoft.com/office/powerpoint/2010/main" val="547285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399" y="270919"/>
            <a:ext cx="5784350"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50725" y="914400"/>
            <a:ext cx="8383675" cy="3763584"/>
          </a:xfrm>
        </p:spPr>
        <p:txBody>
          <a:bodyPr/>
          <a:lstStyle/>
          <a:p>
            <a:pPr lvl="1"/>
            <a:r>
              <a:rPr lang="en-CA"/>
              <a:t>Các thẻ trong ribbon </a:t>
            </a:r>
            <a:r>
              <a:rPr lang="en-CA" b="1"/>
              <a:t>chart tools </a:t>
            </a:r>
            <a:r>
              <a:rPr lang="en-CA"/>
              <a:t>xuất hiện để bạn có thể nhanh chóng thao tác hoặc định dạng biểu đồ cùng với nội dung của nó trên slide</a:t>
            </a:r>
            <a:endParaRPr lang="en-US"/>
          </a:p>
          <a:p>
            <a:pPr marL="0" indent="0">
              <a:buNone/>
            </a:pPr>
            <a:br>
              <a:rPr lang="en-CA"/>
            </a:br>
            <a:r>
              <a:rPr lang="en-US"/>
              <a:t> </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38</a:t>
            </a:fld>
            <a:endParaRPr lang="en-US" dirty="0"/>
          </a:p>
        </p:txBody>
      </p:sp>
      <p:pic>
        <p:nvPicPr>
          <p:cNvPr id="15" name="Picture 14" descr="C:\Users\swong\Documents\Manuals\IC3 GS4\7314 IC3 GS4\Screens\L10\l10-098.png"/>
          <p:cNvPicPr/>
          <p:nvPr/>
        </p:nvPicPr>
        <p:blipFill>
          <a:blip r:embed="rId3">
            <a:extLst>
              <a:ext uri="{28A0092B-C50C-407E-A947-70E740481C1C}">
                <a14:useLocalDpi xmlns:a14="http://schemas.microsoft.com/office/drawing/2010/main" val="0"/>
              </a:ext>
            </a:extLst>
          </a:blip>
          <a:srcRect/>
          <a:stretch>
            <a:fillRect/>
          </a:stretch>
        </p:blipFill>
        <p:spPr bwMode="auto">
          <a:xfrm>
            <a:off x="1254286" y="1986003"/>
            <a:ext cx="6607143" cy="733929"/>
          </a:xfrm>
          <a:prstGeom prst="rect">
            <a:avLst/>
          </a:prstGeom>
          <a:noFill/>
          <a:ln>
            <a:noFill/>
          </a:ln>
        </p:spPr>
      </p:pic>
      <p:pic>
        <p:nvPicPr>
          <p:cNvPr id="16" name="Picture 15" descr="C:\Users\swong\Documents\Manuals\IC3 GS4\7314 IC3 GS4\Screens\L10\l10-09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857" y="2855157"/>
            <a:ext cx="6850001" cy="723215"/>
          </a:xfrm>
          <a:prstGeom prst="rect">
            <a:avLst/>
          </a:prstGeom>
          <a:noFill/>
          <a:ln>
            <a:noFill/>
          </a:ln>
        </p:spPr>
      </p:pic>
      <p:pic>
        <p:nvPicPr>
          <p:cNvPr id="17" name="Picture 16" descr="C:\Users\swong\Documents\Manuals\IC3 GS4\7314 IC3 GS4\Screens\L10\l10-1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714" y="3707881"/>
            <a:ext cx="8664287" cy="739286"/>
          </a:xfrm>
          <a:prstGeom prst="rect">
            <a:avLst/>
          </a:prstGeom>
          <a:noFill/>
          <a:ln>
            <a:noFill/>
          </a:ln>
        </p:spPr>
      </p:pic>
    </p:spTree>
    <p:extLst>
      <p:ext uri="{BB962C8B-B14F-4D97-AF65-F5344CB8AC3E}">
        <p14:creationId xmlns:p14="http://schemas.microsoft.com/office/powerpoint/2010/main" val="3934314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803" y="250371"/>
            <a:ext cx="5846768"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lvl="1">
              <a:spcBef>
                <a:spcPts val="0"/>
              </a:spcBef>
            </a:pPr>
            <a:r>
              <a:rPr lang="en-CA" i="1"/>
              <a:t>Một trang dữ liệu</a:t>
            </a:r>
            <a:r>
              <a:rPr lang="en-US"/>
              <a:t> </a:t>
            </a:r>
          </a:p>
          <a:p>
            <a:pPr lvl="2">
              <a:spcBef>
                <a:spcPts val="0"/>
              </a:spcBef>
            </a:pPr>
            <a:r>
              <a:rPr lang="en-CA"/>
              <a:t>Giống như một bảng trong đó có chứa các dòng và các cột chứa các dữ liệu mẫu</a:t>
            </a:r>
            <a:endParaRPr lang="en-US"/>
          </a:p>
          <a:p>
            <a:pPr lvl="2">
              <a:spcBef>
                <a:spcPts val="0"/>
              </a:spcBef>
            </a:pPr>
            <a:r>
              <a:rPr lang="en-CA"/>
              <a:t>Một ô là giao của một dòng với một cột và được chỉ ra bởi chữ cái của cột và sau đó là số thứ tự của dòng</a:t>
            </a:r>
            <a:r>
              <a:rPr lang="en-US"/>
              <a: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39588786"/>
              </p:ext>
            </p:extLst>
          </p:nvPr>
        </p:nvGraphicFramePr>
        <p:xfrm>
          <a:off x="5140010" y="2622589"/>
          <a:ext cx="2770463" cy="1705571"/>
        </p:xfrm>
        <a:graphic>
          <a:graphicData uri="http://schemas.openxmlformats.org/drawingml/2006/table">
            <a:tbl>
              <a:tblPr firstRow="1" firstCol="1" bandRow="1"/>
              <a:tblGrid>
                <a:gridCol w="372360">
                  <a:extLst>
                    <a:ext uri="{9D8B030D-6E8A-4147-A177-3AD203B41FA5}">
                      <a16:colId xmlns:a16="http://schemas.microsoft.com/office/drawing/2014/main" val="20000"/>
                    </a:ext>
                  </a:extLst>
                </a:gridCol>
                <a:gridCol w="2398103">
                  <a:extLst>
                    <a:ext uri="{9D8B030D-6E8A-4147-A177-3AD203B41FA5}">
                      <a16:colId xmlns:a16="http://schemas.microsoft.com/office/drawing/2014/main" val="20001"/>
                    </a:ext>
                  </a:extLst>
                </a:gridCol>
              </a:tblGrid>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1</a:t>
                      </a:r>
                      <a:endParaRPr lang="en-US" sz="800" b="1" dirty="0">
                        <a:effectLst/>
                        <a:latin typeface="Zurich BT"/>
                        <a:ea typeface="Times New Roman"/>
                        <a:cs typeface="Arial"/>
                      </a:endParaRPr>
                    </a:p>
                  </a:txBody>
                  <a:tcPr marL="25400" marR="2540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Chọn</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tất</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cả</a:t>
                      </a:r>
                      <a:endParaRPr lang="en-US" sz="800" b="1" dirty="0">
                        <a:effectLst/>
                        <a:latin typeface="Zurich BT"/>
                        <a:ea typeface="Times New Roman"/>
                        <a:cs typeface="Arial"/>
                      </a:endParaRPr>
                    </a:p>
                  </a:txBody>
                  <a:tcPr marL="25400" marR="25400" marT="0" marB="0" anchor="ctr">
                    <a:lnL>
                      <a:noFill/>
                    </a:lnL>
                    <a:lnR>
                      <a:noFill/>
                    </a:lnR>
                    <a:lnT>
                      <a:noFill/>
                    </a:lnT>
                    <a:lnB>
                      <a:noFill/>
                    </a:lnB>
                  </a:tcPr>
                </a:tc>
                <a:extLst>
                  <a:ext uri="{0D108BD9-81ED-4DB2-BD59-A6C34878D82A}">
                    <a16:rowId xmlns:a16="http://schemas.microsoft.com/office/drawing/2014/main" val="10000"/>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2</a:t>
                      </a:r>
                      <a:endParaRPr lang="en-US" sz="800" b="1" dirty="0">
                        <a:effectLst/>
                        <a:latin typeface="Zurich BT"/>
                        <a:ea typeface="Times New Roman"/>
                        <a:cs typeface="Arial"/>
                      </a:endParaRPr>
                    </a:p>
                  </a:txBody>
                  <a:tcPr marL="68580" marR="6858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Địa</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chỉ</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cột</a:t>
                      </a:r>
                      <a:endParaRPr lang="en-US" sz="800" b="1" dirty="0">
                        <a:effectLst/>
                        <a:latin typeface="Zurich BT"/>
                        <a:ea typeface="Times New Roman"/>
                        <a:cs typeface="Arial"/>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3</a:t>
                      </a:r>
                      <a:endParaRPr lang="en-US" sz="800" b="1" dirty="0">
                        <a:effectLst/>
                        <a:latin typeface="Zurich BT"/>
                        <a:ea typeface="Times New Roman"/>
                        <a:cs typeface="Arial"/>
                      </a:endParaRPr>
                    </a:p>
                  </a:txBody>
                  <a:tcPr marL="25400" marR="2540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Tiêu</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đề</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của</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trục</a:t>
                      </a:r>
                      <a:endParaRPr lang="en-US" sz="800" b="1" dirty="0">
                        <a:effectLst/>
                        <a:latin typeface="Zurich BT"/>
                        <a:ea typeface="Times New Roman"/>
                        <a:cs typeface="Arial"/>
                      </a:endParaRPr>
                    </a:p>
                  </a:txBody>
                  <a:tcPr marL="25400" marR="25400" marT="0" marB="0" anchor="ctr">
                    <a:lnL>
                      <a:noFill/>
                    </a:lnL>
                    <a:lnR>
                      <a:noFill/>
                    </a:lnR>
                    <a:lnT>
                      <a:noFill/>
                    </a:lnT>
                    <a:lnB>
                      <a:noFill/>
                    </a:lnB>
                  </a:tcPr>
                </a:tc>
                <a:extLst>
                  <a:ext uri="{0D108BD9-81ED-4DB2-BD59-A6C34878D82A}">
                    <a16:rowId xmlns:a16="http://schemas.microsoft.com/office/drawing/2014/main" val="10004"/>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extLst>
                  <a:ext uri="{0D108BD9-81ED-4DB2-BD59-A6C34878D82A}">
                    <a16:rowId xmlns:a16="http://schemas.microsoft.com/office/drawing/2014/main" val="10005"/>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4</a:t>
                      </a:r>
                      <a:endParaRPr lang="en-US" sz="800" b="1" dirty="0">
                        <a:effectLst/>
                        <a:latin typeface="Zurich BT"/>
                        <a:ea typeface="Times New Roman"/>
                        <a:cs typeface="Arial"/>
                      </a:endParaRPr>
                    </a:p>
                  </a:txBody>
                  <a:tcPr marL="68580" marR="6858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Địa</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chỉ</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dòng</a:t>
                      </a:r>
                      <a:endParaRPr lang="en-US" sz="800" b="1" dirty="0">
                        <a:effectLst/>
                        <a:latin typeface="Zurich BT"/>
                        <a:ea typeface="Times New Roman"/>
                        <a:cs typeface="Arial"/>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5</a:t>
                      </a:r>
                      <a:endParaRPr lang="en-US" sz="800" b="1" dirty="0">
                        <a:effectLst/>
                        <a:latin typeface="Zurich BT"/>
                        <a:ea typeface="Times New Roman"/>
                        <a:cs typeface="Arial"/>
                      </a:endParaRPr>
                    </a:p>
                  </a:txBody>
                  <a:tcPr marL="25400" marR="2540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Thể</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loại</a:t>
                      </a:r>
                      <a:endParaRPr lang="en-US" sz="800" b="1" dirty="0">
                        <a:effectLst/>
                        <a:latin typeface="Zurich BT"/>
                        <a:ea typeface="Times New Roman"/>
                        <a:cs typeface="Arial"/>
                      </a:endParaRPr>
                    </a:p>
                  </a:txBody>
                  <a:tcPr marL="25400" marR="25400" marT="0" marB="0" anchor="ctr">
                    <a:lnL>
                      <a:noFill/>
                    </a:lnL>
                    <a:lnR>
                      <a:noFill/>
                    </a:lnR>
                    <a:lnT>
                      <a:noFill/>
                    </a:lnT>
                    <a:lnB>
                      <a:noFill/>
                    </a:lnB>
                  </a:tcPr>
                </a:tc>
                <a:extLst>
                  <a:ext uri="{0D108BD9-81ED-4DB2-BD59-A6C34878D82A}">
                    <a16:rowId xmlns:a16="http://schemas.microsoft.com/office/drawing/2014/main" val="10008"/>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extLst>
                  <a:ext uri="{0D108BD9-81ED-4DB2-BD59-A6C34878D82A}">
                    <a16:rowId xmlns:a16="http://schemas.microsoft.com/office/drawing/2014/main" val="10009"/>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6</a:t>
                      </a:r>
                      <a:endParaRPr lang="en-US" sz="800" b="1" dirty="0">
                        <a:effectLst/>
                        <a:latin typeface="Zurich BT"/>
                        <a:ea typeface="Times New Roman"/>
                        <a:cs typeface="Arial"/>
                      </a:endParaRPr>
                    </a:p>
                  </a:txBody>
                  <a:tcPr marL="68580" marR="6858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Giá</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trị</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trên</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trục</a:t>
                      </a:r>
                      <a:r>
                        <a:rPr lang="en-CA" sz="800" b="1" baseline="0" dirty="0">
                          <a:effectLst/>
                          <a:latin typeface="Zurich BT"/>
                          <a:ea typeface="Times New Roman"/>
                          <a:cs typeface="Arial"/>
                        </a:rPr>
                        <a:t> Y</a:t>
                      </a:r>
                      <a:endParaRPr lang="en-US" sz="800" b="1" dirty="0">
                        <a:effectLst/>
                        <a:latin typeface="Zurich BT"/>
                        <a:ea typeface="Times New Roman"/>
                        <a:cs typeface="Arial"/>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53822">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r h="189831">
                <a:tc>
                  <a:txBody>
                    <a:bodyPr/>
                    <a:lstStyle/>
                    <a:p>
                      <a:pPr marL="0" marR="0" algn="ctr">
                        <a:lnSpc>
                          <a:spcPct val="115000"/>
                        </a:lnSpc>
                        <a:spcBef>
                          <a:spcPts val="200"/>
                        </a:spcBef>
                        <a:spcAft>
                          <a:spcPts val="0"/>
                        </a:spcAft>
                      </a:pPr>
                      <a:r>
                        <a:rPr lang="en-CA" sz="800" b="1" dirty="0">
                          <a:effectLst/>
                          <a:latin typeface="Zurich BT"/>
                          <a:ea typeface="Times New Roman"/>
                          <a:cs typeface="Arial"/>
                        </a:rPr>
                        <a:t>7</a:t>
                      </a:r>
                      <a:endParaRPr lang="en-US" sz="800" b="1" dirty="0">
                        <a:effectLst/>
                        <a:latin typeface="Zurich BT"/>
                        <a:ea typeface="Times New Roman"/>
                        <a:cs typeface="Arial"/>
                      </a:endParaRPr>
                    </a:p>
                  </a:txBody>
                  <a:tcPr marL="25400" marR="25400" marT="0" marB="0" anchor="ctr">
                    <a:lnL>
                      <a:noFill/>
                    </a:lnL>
                    <a:lnR>
                      <a:noFill/>
                    </a:lnR>
                    <a:lnT>
                      <a:noFill/>
                    </a:lnT>
                    <a:lnB>
                      <a:noFill/>
                    </a:lnB>
                    <a:solidFill>
                      <a:srgbClr val="F5C040"/>
                    </a:solidFill>
                  </a:tcPr>
                </a:tc>
                <a:tc>
                  <a:txBody>
                    <a:bodyPr/>
                    <a:lstStyle/>
                    <a:p>
                      <a:pPr marL="0" marR="0">
                        <a:lnSpc>
                          <a:spcPct val="115000"/>
                        </a:lnSpc>
                        <a:spcBef>
                          <a:spcPts val="200"/>
                        </a:spcBef>
                        <a:spcAft>
                          <a:spcPts val="0"/>
                        </a:spcAft>
                      </a:pPr>
                      <a:r>
                        <a:rPr lang="en-CA" sz="800" b="1" dirty="0" err="1">
                          <a:effectLst/>
                          <a:latin typeface="Zurich BT"/>
                          <a:ea typeface="Times New Roman"/>
                          <a:cs typeface="Arial"/>
                        </a:rPr>
                        <a:t>Điểm</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thay</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đổi</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kích</a:t>
                      </a:r>
                      <a:r>
                        <a:rPr lang="en-CA" sz="800" b="1" baseline="0" dirty="0">
                          <a:effectLst/>
                          <a:latin typeface="Zurich BT"/>
                          <a:ea typeface="Times New Roman"/>
                          <a:cs typeface="Arial"/>
                        </a:rPr>
                        <a:t> </a:t>
                      </a:r>
                      <a:r>
                        <a:rPr lang="en-CA" sz="800" b="1" baseline="0" dirty="0" err="1">
                          <a:effectLst/>
                          <a:latin typeface="Zurich BT"/>
                          <a:ea typeface="Times New Roman"/>
                          <a:cs typeface="Arial"/>
                        </a:rPr>
                        <a:t>thước</a:t>
                      </a:r>
                      <a:endParaRPr lang="en-US" sz="800" b="1" dirty="0">
                        <a:effectLst/>
                        <a:latin typeface="Zurich BT"/>
                        <a:ea typeface="Times New Roman"/>
                        <a:cs typeface="Arial"/>
                      </a:endParaRPr>
                    </a:p>
                  </a:txBody>
                  <a:tcPr marL="25400" marR="25400" marT="0" marB="0" anchor="ctr">
                    <a:lnL>
                      <a:noFill/>
                    </a:lnL>
                    <a:lnR>
                      <a:noFill/>
                    </a:lnR>
                    <a:lnT>
                      <a:noFill/>
                    </a:lnT>
                    <a:lnB>
                      <a:noFill/>
                    </a:lnB>
                  </a:tcPr>
                </a:tc>
                <a:extLst>
                  <a:ext uri="{0D108BD9-81ED-4DB2-BD59-A6C34878D82A}">
                    <a16:rowId xmlns:a16="http://schemas.microsoft.com/office/drawing/2014/main" val="10012"/>
                  </a:ext>
                </a:extLst>
              </a:tr>
              <a:tr h="53822">
                <a:tc>
                  <a:txBody>
                    <a:bodyPr/>
                    <a:lstStyle/>
                    <a:p>
                      <a:pPr marL="0" marR="0" algn="just">
                        <a:lnSpc>
                          <a:spcPts val="300"/>
                        </a:lnSpc>
                        <a:spcBef>
                          <a:spcPts val="0"/>
                        </a:spcBef>
                        <a:spcAft>
                          <a:spcPts val="0"/>
                        </a:spcAft>
                        <a:tabLst>
                          <a:tab pos="533400" algn="l"/>
                          <a:tab pos="1143000" algn="l"/>
                        </a:tabLst>
                      </a:pPr>
                      <a:r>
                        <a:rPr lang="en-CA" sz="800">
                          <a:effectLst/>
                          <a:latin typeface="Zurich BT"/>
                          <a:ea typeface="Times New Roman"/>
                          <a:cs typeface="Calibri"/>
                        </a:rPr>
                        <a:t> </a:t>
                      </a:r>
                      <a:endParaRPr lang="en-US" sz="800">
                        <a:effectLst/>
                        <a:latin typeface="Zurich BT"/>
                        <a:ea typeface="Times New Roman"/>
                        <a:cs typeface="Calibri"/>
                      </a:endParaRPr>
                    </a:p>
                  </a:txBody>
                  <a:tcPr marL="25400" marR="25400" marT="0" marB="0">
                    <a:lnL>
                      <a:noFill/>
                    </a:lnL>
                    <a:lnR>
                      <a:noFill/>
                    </a:lnR>
                    <a:lnT>
                      <a:noFill/>
                    </a:lnT>
                    <a:lnB>
                      <a:noFill/>
                    </a:lnB>
                  </a:tcPr>
                </a:tc>
                <a:tc>
                  <a:txBody>
                    <a:bodyPr/>
                    <a:lstStyle/>
                    <a:p>
                      <a:pPr marL="0" marR="0" algn="just">
                        <a:lnSpc>
                          <a:spcPts val="300"/>
                        </a:lnSpc>
                        <a:spcBef>
                          <a:spcPts val="0"/>
                        </a:spcBef>
                        <a:spcAft>
                          <a:spcPts val="0"/>
                        </a:spcAft>
                        <a:tabLst>
                          <a:tab pos="533400" algn="l"/>
                          <a:tab pos="1143000" algn="l"/>
                        </a:tabLst>
                      </a:pPr>
                      <a:r>
                        <a:rPr lang="en-CA" sz="800" dirty="0">
                          <a:effectLst/>
                          <a:latin typeface="Zurich BT"/>
                          <a:ea typeface="Times New Roman"/>
                          <a:cs typeface="Calibri"/>
                        </a:rPr>
                        <a:t> </a:t>
                      </a:r>
                      <a:endParaRPr lang="en-US" sz="800" dirty="0">
                        <a:effectLst/>
                        <a:latin typeface="Zurich BT"/>
                        <a:ea typeface="Times New Roman"/>
                        <a:cs typeface="Calibri"/>
                      </a:endParaRPr>
                    </a:p>
                  </a:txBody>
                  <a:tcPr marL="25400" marR="25400" marT="0" marB="0">
                    <a:lnL>
                      <a:noFill/>
                    </a:lnL>
                    <a:lnR>
                      <a:noFill/>
                    </a:lnR>
                    <a:lnT>
                      <a:noFill/>
                    </a:lnT>
                    <a:lnB>
                      <a:noFill/>
                    </a:lnB>
                  </a:tcPr>
                </a:tc>
                <a:extLst>
                  <a:ext uri="{0D108BD9-81ED-4DB2-BD59-A6C34878D82A}">
                    <a16:rowId xmlns:a16="http://schemas.microsoft.com/office/drawing/2014/main" val="10013"/>
                  </a:ext>
                </a:extLst>
              </a:tr>
            </a:tbl>
          </a:graphicData>
        </a:graphic>
      </p:graphicFrame>
      <p:grpSp>
        <p:nvGrpSpPr>
          <p:cNvPr id="7" name="Group 6"/>
          <p:cNvGrpSpPr/>
          <p:nvPr/>
        </p:nvGrpSpPr>
        <p:grpSpPr>
          <a:xfrm>
            <a:off x="1507808" y="2660095"/>
            <a:ext cx="3078142" cy="1439465"/>
            <a:chOff x="0" y="0"/>
            <a:chExt cx="2281555" cy="1423035"/>
          </a:xfrm>
        </p:grpSpPr>
        <p:sp>
          <p:nvSpPr>
            <p:cNvPr id="8" name="Rectangle 7"/>
            <p:cNvSpPr/>
            <p:nvPr/>
          </p:nvSpPr>
          <p:spPr>
            <a:xfrm>
              <a:off x="0" y="0"/>
              <a:ext cx="2281555" cy="1423035"/>
            </a:xfrm>
            <a:prstGeom prst="rect">
              <a:avLst/>
            </a:prstGeom>
            <a:noFill/>
          </p:spPr>
          <p:txBody>
            <a:bodyPr/>
            <a:lstStyle/>
            <a:p>
              <a:endParaRPr lang="en-US" sz="1200"/>
            </a:p>
          </p:txBody>
        </p:sp>
        <p:pic>
          <p:nvPicPr>
            <p:cNvPr id="9" name="Picture 8" descr="u6-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21463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AutoShape 14"/>
            <p:cNvCxnSpPr>
              <a:cxnSpLocks noChangeShapeType="1"/>
            </p:cNvCxnSpPr>
            <p:nvPr/>
          </p:nvCxnSpPr>
          <p:spPr bwMode="auto">
            <a:xfrm flipH="1">
              <a:off x="400050" y="1096645"/>
              <a:ext cx="2540" cy="161290"/>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1" name="AutoShape 15"/>
            <p:cNvCxnSpPr>
              <a:cxnSpLocks noChangeShapeType="1"/>
            </p:cNvCxnSpPr>
            <p:nvPr/>
          </p:nvCxnSpPr>
          <p:spPr bwMode="auto">
            <a:xfrm flipH="1">
              <a:off x="1096010" y="1096645"/>
              <a:ext cx="2540" cy="161290"/>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2" name="AutoShape 16"/>
            <p:cNvCxnSpPr>
              <a:cxnSpLocks noChangeShapeType="1"/>
            </p:cNvCxnSpPr>
            <p:nvPr/>
          </p:nvCxnSpPr>
          <p:spPr bwMode="auto">
            <a:xfrm flipH="1">
              <a:off x="2137029" y="1108075"/>
              <a:ext cx="2540" cy="161290"/>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3" name="AutoShape 17"/>
            <p:cNvCxnSpPr>
              <a:cxnSpLocks noChangeShapeType="1"/>
            </p:cNvCxnSpPr>
            <p:nvPr/>
          </p:nvCxnSpPr>
          <p:spPr bwMode="auto">
            <a:xfrm flipH="1">
              <a:off x="93345" y="17780"/>
              <a:ext cx="2540" cy="30480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8"/>
            <p:cNvCxnSpPr>
              <a:cxnSpLocks noChangeShapeType="1"/>
            </p:cNvCxnSpPr>
            <p:nvPr/>
          </p:nvCxnSpPr>
          <p:spPr bwMode="auto">
            <a:xfrm>
              <a:off x="935990" y="8890"/>
              <a:ext cx="2540" cy="29464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19"/>
            <p:cNvCxnSpPr>
              <a:cxnSpLocks noChangeShapeType="1"/>
            </p:cNvCxnSpPr>
            <p:nvPr/>
          </p:nvCxnSpPr>
          <p:spPr bwMode="auto">
            <a:xfrm flipH="1">
              <a:off x="1383030" y="160020"/>
              <a:ext cx="3175" cy="304800"/>
            </a:xfrm>
            <a:prstGeom prst="straightConnector1">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20"/>
            <p:cNvSpPr txBox="1">
              <a:spLocks noChangeArrowheads="1"/>
            </p:cNvSpPr>
            <p:nvPr/>
          </p:nvSpPr>
          <p:spPr bwMode="auto">
            <a:xfrm>
              <a:off x="858520" y="0"/>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2</a:t>
              </a:r>
              <a:endParaRPr lang="en-US" sz="1200" b="1">
                <a:effectLst/>
                <a:latin typeface="Zurich BT"/>
                <a:ea typeface="Times New Roman"/>
                <a:cs typeface="Arial"/>
              </a:endParaRPr>
            </a:p>
          </p:txBody>
        </p:sp>
        <p:sp>
          <p:nvSpPr>
            <p:cNvPr id="17" name="Text Box 21"/>
            <p:cNvSpPr txBox="1">
              <a:spLocks noChangeArrowheads="1"/>
            </p:cNvSpPr>
            <p:nvPr/>
          </p:nvSpPr>
          <p:spPr bwMode="auto">
            <a:xfrm>
              <a:off x="1301750" y="0"/>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3</a:t>
              </a:r>
              <a:endParaRPr lang="en-US" sz="1200" b="1">
                <a:effectLst/>
                <a:latin typeface="Zurich BT"/>
                <a:ea typeface="Times New Roman"/>
                <a:cs typeface="Arial"/>
              </a:endParaRPr>
            </a:p>
          </p:txBody>
        </p:sp>
        <p:sp>
          <p:nvSpPr>
            <p:cNvPr id="18" name="Text Box 22"/>
            <p:cNvSpPr txBox="1">
              <a:spLocks noChangeArrowheads="1"/>
            </p:cNvSpPr>
            <p:nvPr/>
          </p:nvSpPr>
          <p:spPr bwMode="auto">
            <a:xfrm>
              <a:off x="8890" y="0"/>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1</a:t>
              </a:r>
              <a:endParaRPr lang="en-US" sz="1200" b="1">
                <a:effectLst/>
                <a:latin typeface="Zurich BT"/>
                <a:ea typeface="Times New Roman"/>
                <a:cs typeface="Arial"/>
              </a:endParaRPr>
            </a:p>
          </p:txBody>
        </p:sp>
        <p:sp>
          <p:nvSpPr>
            <p:cNvPr id="19" name="Text Box 23"/>
            <p:cNvSpPr txBox="1">
              <a:spLocks noChangeArrowheads="1"/>
            </p:cNvSpPr>
            <p:nvPr/>
          </p:nvSpPr>
          <p:spPr bwMode="auto">
            <a:xfrm>
              <a:off x="318770" y="1245559"/>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5</a:t>
              </a:r>
              <a:endParaRPr lang="en-US" sz="1200" b="1">
                <a:effectLst/>
                <a:latin typeface="Zurich BT"/>
                <a:ea typeface="Times New Roman"/>
                <a:cs typeface="Arial"/>
              </a:endParaRPr>
            </a:p>
          </p:txBody>
        </p:sp>
        <p:sp>
          <p:nvSpPr>
            <p:cNvPr id="20" name="Text Box 24"/>
            <p:cNvSpPr txBox="1">
              <a:spLocks noChangeArrowheads="1"/>
            </p:cNvSpPr>
            <p:nvPr/>
          </p:nvSpPr>
          <p:spPr bwMode="auto">
            <a:xfrm>
              <a:off x="1012190" y="1245559"/>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6</a:t>
              </a:r>
              <a:endParaRPr lang="en-US" sz="1200" b="1">
                <a:effectLst/>
                <a:latin typeface="Zurich BT"/>
                <a:ea typeface="Times New Roman"/>
                <a:cs typeface="Arial"/>
              </a:endParaRPr>
            </a:p>
          </p:txBody>
        </p:sp>
        <p:sp>
          <p:nvSpPr>
            <p:cNvPr id="21" name="Text Box 25"/>
            <p:cNvSpPr txBox="1">
              <a:spLocks noChangeArrowheads="1"/>
            </p:cNvSpPr>
            <p:nvPr/>
          </p:nvSpPr>
          <p:spPr bwMode="auto">
            <a:xfrm>
              <a:off x="2055749" y="1245559"/>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7</a:t>
              </a:r>
              <a:endParaRPr lang="en-US" sz="1200" b="1">
                <a:effectLst/>
                <a:latin typeface="Zurich BT"/>
                <a:ea typeface="Times New Roman"/>
                <a:cs typeface="Arial"/>
              </a:endParaRPr>
            </a:p>
          </p:txBody>
        </p:sp>
        <p:sp>
          <p:nvSpPr>
            <p:cNvPr id="22" name="Text Box 41"/>
            <p:cNvSpPr txBox="1">
              <a:spLocks noChangeArrowheads="1"/>
            </p:cNvSpPr>
            <p:nvPr/>
          </p:nvSpPr>
          <p:spPr bwMode="auto">
            <a:xfrm>
              <a:off x="1905" y="1245559"/>
              <a:ext cx="194400" cy="165600"/>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4</a:t>
              </a:r>
              <a:endParaRPr lang="en-US" sz="1200" b="1">
                <a:effectLst/>
                <a:latin typeface="Zurich BT"/>
                <a:ea typeface="Times New Roman"/>
                <a:cs typeface="Arial"/>
              </a:endParaRPr>
            </a:p>
          </p:txBody>
        </p:sp>
        <p:cxnSp>
          <p:nvCxnSpPr>
            <p:cNvPr id="23" name="AutoShape 42"/>
            <p:cNvCxnSpPr>
              <a:cxnSpLocks noChangeShapeType="1"/>
            </p:cNvCxnSpPr>
            <p:nvPr/>
          </p:nvCxnSpPr>
          <p:spPr bwMode="auto">
            <a:xfrm flipH="1">
              <a:off x="80010" y="1096645"/>
              <a:ext cx="8890" cy="161290"/>
            </a:xfrm>
            <a:prstGeom prst="straightConnector1">
              <a:avLst/>
            </a:prstGeom>
            <a:noFill/>
            <a:ln w="6350">
              <a:solidFill>
                <a:srgbClr val="000000"/>
              </a:solidFill>
              <a:round/>
              <a:headEnd type="triangle" w="med" len="me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82542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idx="1"/>
          </p:nvPr>
        </p:nvSpPr>
        <p:spPr>
          <a:xfrm>
            <a:off x="252413" y="914400"/>
            <a:ext cx="8223767" cy="4107656"/>
          </a:xfrm>
        </p:spPr>
        <p:txBody>
          <a:bodyPr>
            <a:normAutofit fontScale="92500" lnSpcReduction="10000"/>
          </a:bodyPr>
          <a:lstStyle/>
          <a:p>
            <a:pPr lvl="0"/>
            <a:r>
              <a:rPr lang="en-CA"/>
              <a:t>Sử dụng các đề mục hoa thị hoặc số để thể hiện các bước của một thủ tục</a:t>
            </a:r>
            <a:endParaRPr lang="en-US"/>
          </a:p>
          <a:p>
            <a:pPr lvl="0"/>
            <a:r>
              <a:rPr lang="en-CA"/>
              <a:t>Giữ số lượng đề mục tối thiểu</a:t>
            </a:r>
            <a:endParaRPr lang="en-US"/>
          </a:p>
          <a:p>
            <a:pPr lvl="0"/>
            <a:r>
              <a:rPr lang="en-CA"/>
              <a:t>Giữ văn bản ở dạng tổng quát và chỉ mô tả ngắn gọn</a:t>
            </a:r>
            <a:r>
              <a:rPr lang="en-US"/>
              <a:t>, </a:t>
            </a:r>
            <a:r>
              <a:rPr lang="en-CA"/>
              <a:t>và đảm bảo dữ liệu trong bảng thật rõ ràng</a:t>
            </a:r>
            <a:endParaRPr lang="en-US"/>
          </a:p>
          <a:p>
            <a:pPr lvl="0"/>
            <a:r>
              <a:rPr lang="en-CA"/>
              <a:t>Đưa biểu đồ vào trong slide để hiển thị mô hình hoặc xu hướng của dữ liệu, và cũng hiển thị trang dữ liệu tham khảo</a:t>
            </a:r>
            <a:endParaRPr lang="en-US"/>
          </a:p>
          <a:p>
            <a:pPr lvl="0"/>
            <a:r>
              <a:rPr lang="en-CA"/>
              <a:t>Chèn hình ảnh ở nhiều dạng khác nhau</a:t>
            </a:r>
            <a:endParaRPr lang="en-US"/>
          </a:p>
          <a:p>
            <a:pPr lvl="0"/>
            <a:r>
              <a:rPr lang="en-CA"/>
              <a:t>Tùy chỉnh slide chủ với logo của công ty, địa chỉ trang web, và thông tin liên lạc</a:t>
            </a:r>
            <a:endParaRPr lang="en-US"/>
          </a:p>
          <a:p>
            <a:r>
              <a:rPr lang="en-US"/>
              <a:t>Sau khi tạo, luôn luôn để cho người khác xem trước, đánh giá</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spTree>
    <p:extLst>
      <p:ext uri="{BB962C8B-B14F-4D97-AF65-F5344CB8AC3E}">
        <p14:creationId xmlns:p14="http://schemas.microsoft.com/office/powerpoint/2010/main" val="2818014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763802" cy="627049"/>
          </a:xfrm>
        </p:spPr>
        <p:txBody>
          <a:bodyPr>
            <a:normAutofit fontScale="90000"/>
          </a:bodyPr>
          <a:lstStyle/>
          <a:p>
            <a:r>
              <a:rPr lang="vi-VN" dirty="0"/>
              <a:t>Quản lý các đối tượng trong slide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2546438"/>
              </p:ext>
            </p:extLst>
          </p:nvPr>
        </p:nvGraphicFramePr>
        <p:xfrm>
          <a:off x="181653" y="1131213"/>
          <a:ext cx="8166100" cy="3380994"/>
        </p:xfrm>
        <a:graphic>
          <a:graphicData uri="http://schemas.openxmlformats.org/drawingml/2006/table">
            <a:tbl>
              <a:tblPr firstRow="1" firstCol="1" bandRow="1"/>
              <a:tblGrid>
                <a:gridCol w="20701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22326">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Select All Button </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Times New Roman" pitchFamily="18" charset="0"/>
                          <a:ea typeface="Times New Roman" panose="02020603050405020304" pitchFamily="18" charset="0"/>
                          <a:cs typeface="Times New Roman" pitchFamily="18" charset="0"/>
                        </a:rPr>
                        <a:t>Lựa chọn tất cả các ô trong trang dữ liệu.</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2326">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Column Address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Times New Roman" pitchFamily="18" charset="0"/>
                          <a:ea typeface="Times New Roman" panose="02020603050405020304" pitchFamily="18" charset="0"/>
                          <a:cs typeface="Times New Roman" pitchFamily="18" charset="0"/>
                        </a:rPr>
                        <a:t>Biểu diễn cột chứa giá trị hoặc nhãn.</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3202">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Axis Headings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Times New Roman" pitchFamily="18" charset="0"/>
                          <a:ea typeface="Times New Roman" panose="02020603050405020304" pitchFamily="18" charset="0"/>
                          <a:cs typeface="Times New Roman" pitchFamily="18" charset="0"/>
                        </a:rPr>
                        <a:t>Các tiêu đề cột của chuỗi dữ liệu xuất hiện trong vùng giải thích các chuỗi dữ liệu (Legend).</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2326">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Row Address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Times New Roman" pitchFamily="18" charset="0"/>
                          <a:ea typeface="Times New Roman" panose="02020603050405020304" pitchFamily="18" charset="0"/>
                          <a:cs typeface="Times New Roman" pitchFamily="18" charset="0"/>
                        </a:rPr>
                        <a:t>Biểu diễn dòng chứa các giá trị hoặc nhãn</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3202">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Categories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Times New Roman" pitchFamily="18" charset="0"/>
                          <a:ea typeface="Times New Roman" panose="02020603050405020304" pitchFamily="18" charset="0"/>
                          <a:cs typeface="Times New Roman" pitchFamily="18" charset="0"/>
                        </a:rPr>
                        <a:t>Liệt kê tên của các mục được đặt trong biểu đồ. Những tiêu đề này xuất hiện trên trục X.</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2326">
                <a:tc>
                  <a:txBody>
                    <a:bodyPr/>
                    <a:lstStyle/>
                    <a:p>
                      <a:pPr>
                        <a:lnSpc>
                          <a:spcPct val="150000"/>
                        </a:lnSpc>
                        <a:spcBef>
                          <a:spcPts val="400"/>
                        </a:spcBef>
                        <a:spcAft>
                          <a:spcPts val="400"/>
                        </a:spcAft>
                        <a:tabLst>
                          <a:tab pos="228600" algn="l"/>
                        </a:tabLst>
                      </a:pPr>
                      <a:r>
                        <a:rPr lang="en-US" sz="1800" b="1">
                          <a:effectLst/>
                          <a:latin typeface="Times New Roman" pitchFamily="18" charset="0"/>
                          <a:ea typeface="Times New Roman"/>
                          <a:cs typeface="Times New Roman" pitchFamily="18" charset="0"/>
                        </a:rPr>
                        <a:t>Y Axis Values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fr-FR" sz="1800">
                          <a:effectLst/>
                          <a:latin typeface="Times New Roman" pitchFamily="18" charset="0"/>
                          <a:ea typeface="Times New Roman" panose="02020603050405020304" pitchFamily="18" charset="0"/>
                          <a:cs typeface="Times New Roman" pitchFamily="18" charset="0"/>
                        </a:rPr>
                        <a:t>Liệt kê các giá trị trong trục Y.</a:t>
                      </a:r>
                      <a:endParaRPr lang="vi-VN" sz="18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3202">
                <a:tc>
                  <a:txBody>
                    <a:bodyPr/>
                    <a:lstStyle/>
                    <a:p>
                      <a:pPr>
                        <a:lnSpc>
                          <a:spcPct val="150000"/>
                        </a:lnSpc>
                        <a:spcBef>
                          <a:spcPts val="400"/>
                        </a:spcBef>
                        <a:spcAft>
                          <a:spcPts val="400"/>
                        </a:spcAft>
                        <a:tabLst>
                          <a:tab pos="228600" algn="l"/>
                        </a:tabLst>
                      </a:pPr>
                      <a:r>
                        <a:rPr lang="en-US" sz="1800" b="1" dirty="0">
                          <a:effectLst/>
                          <a:latin typeface="Times New Roman" pitchFamily="18" charset="0"/>
                          <a:ea typeface="Times New Roman"/>
                          <a:cs typeface="Times New Roman" pitchFamily="18" charset="0"/>
                        </a:rPr>
                        <a:t>Sizing Handle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fr-FR" sz="1800" dirty="0" err="1">
                          <a:effectLst/>
                          <a:latin typeface="Times New Roman" pitchFamily="18" charset="0"/>
                          <a:ea typeface="Times New Roman" panose="02020603050405020304" pitchFamily="18" charset="0"/>
                          <a:cs typeface="Times New Roman" pitchFamily="18" charset="0"/>
                        </a:rPr>
                        <a:t>Mở</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rộng</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bảng</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dữ</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liệu</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để</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chứa</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thêm</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các</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dòng</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và</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các</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cột</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nếu</a:t>
                      </a:r>
                      <a:r>
                        <a:rPr lang="fr-FR" sz="1800" dirty="0">
                          <a:effectLst/>
                          <a:latin typeface="Times New Roman" pitchFamily="18" charset="0"/>
                          <a:ea typeface="Times New Roman" panose="02020603050405020304" pitchFamily="18" charset="0"/>
                          <a:cs typeface="Times New Roman" pitchFamily="18" charset="0"/>
                        </a:rPr>
                        <a:t> </a:t>
                      </a:r>
                      <a:r>
                        <a:rPr lang="fr-FR" sz="1800" dirty="0" err="1">
                          <a:effectLst/>
                          <a:latin typeface="Times New Roman" pitchFamily="18" charset="0"/>
                          <a:ea typeface="Times New Roman" panose="02020603050405020304" pitchFamily="18" charset="0"/>
                          <a:cs typeface="Times New Roman" pitchFamily="18" charset="0"/>
                        </a:rPr>
                        <a:t>cần</a:t>
                      </a:r>
                      <a:r>
                        <a:rPr lang="fr-FR" sz="1800" dirty="0">
                          <a:effectLst/>
                          <a:latin typeface="Times New Roman" pitchFamily="18" charset="0"/>
                          <a:ea typeface="Times New Roman" panose="02020603050405020304" pitchFamily="18" charset="0"/>
                          <a:cs typeface="Times New Roman" pitchFamily="18" charset="0"/>
                        </a:rPr>
                        <a:t>.</a:t>
                      </a:r>
                      <a:endParaRPr lang="vi-VN" sz="18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40</a:t>
            </a:fld>
            <a:endParaRPr lang="en-US" dirty="0"/>
          </a:p>
        </p:txBody>
      </p:sp>
    </p:spTree>
    <p:extLst>
      <p:ext uri="{BB962C8B-B14F-4D97-AF65-F5344CB8AC3E}">
        <p14:creationId xmlns:p14="http://schemas.microsoft.com/office/powerpoint/2010/main" val="613129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3" y="250371"/>
            <a:ext cx="5763801"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50725" y="924674"/>
            <a:ext cx="8383675" cy="3753310"/>
          </a:xfrm>
        </p:spPr>
        <p:txBody>
          <a:bodyPr/>
          <a:lstStyle/>
          <a:p>
            <a:pPr>
              <a:spcBef>
                <a:spcPts val="0"/>
              </a:spcBef>
            </a:pPr>
            <a:r>
              <a:rPr lang="fr-FR" b="1" dirty="0" err="1"/>
              <a:t>Lựa</a:t>
            </a:r>
            <a:r>
              <a:rPr lang="fr-FR" b="1" dirty="0"/>
              <a:t> </a:t>
            </a:r>
            <a:r>
              <a:rPr lang="fr-FR" b="1" dirty="0" err="1"/>
              <a:t>chọn</a:t>
            </a:r>
            <a:r>
              <a:rPr lang="fr-FR" b="1" dirty="0"/>
              <a:t> </a:t>
            </a:r>
            <a:r>
              <a:rPr lang="fr-FR" b="1" dirty="0" err="1"/>
              <a:t>các</a:t>
            </a:r>
            <a:r>
              <a:rPr lang="fr-FR" b="1" dirty="0"/>
              <a:t> </a:t>
            </a:r>
            <a:r>
              <a:rPr lang="fr-FR" b="1" dirty="0" err="1"/>
              <a:t>mục</a:t>
            </a:r>
            <a:r>
              <a:rPr lang="fr-FR" b="1" dirty="0"/>
              <a:t> </a:t>
            </a:r>
            <a:r>
              <a:rPr lang="fr-FR" b="1" dirty="0" err="1"/>
              <a:t>trong</a:t>
            </a:r>
            <a:r>
              <a:rPr lang="fr-FR" b="1" dirty="0"/>
              <a:t> </a:t>
            </a:r>
            <a:r>
              <a:rPr lang="fr-FR" b="1" dirty="0" err="1"/>
              <a:t>trang</a:t>
            </a:r>
            <a:r>
              <a:rPr lang="fr-FR" b="1" dirty="0"/>
              <a:t> </a:t>
            </a:r>
            <a:r>
              <a:rPr lang="fr-FR" b="1" dirty="0" err="1"/>
              <a:t>dữ</a:t>
            </a:r>
            <a:r>
              <a:rPr lang="fr-FR" b="1" dirty="0"/>
              <a:t> </a:t>
            </a:r>
            <a:r>
              <a:rPr lang="fr-FR" b="1" dirty="0" err="1"/>
              <a:t>liệu</a:t>
            </a:r>
            <a:endParaRPr lang="en-US" b="1" dirty="0"/>
          </a:p>
          <a:p>
            <a:pPr lvl="1">
              <a:spcBef>
                <a:spcPts val="0"/>
              </a:spcBef>
            </a:pPr>
            <a:r>
              <a:rPr lang="fr-FR" dirty="0" err="1"/>
              <a:t>Để</a:t>
            </a:r>
            <a:r>
              <a:rPr lang="fr-FR" dirty="0"/>
              <a:t> </a:t>
            </a:r>
            <a:r>
              <a:rPr lang="fr-FR" dirty="0" err="1"/>
              <a:t>chọn</a:t>
            </a:r>
            <a:r>
              <a:rPr lang="fr-FR" dirty="0"/>
              <a:t> </a:t>
            </a:r>
            <a:r>
              <a:rPr lang="fr-FR" dirty="0" err="1"/>
              <a:t>dải</a:t>
            </a:r>
            <a:r>
              <a:rPr lang="fr-FR" dirty="0"/>
              <a:t> </a:t>
            </a:r>
            <a:r>
              <a:rPr lang="fr-FR" dirty="0" err="1"/>
              <a:t>dữ</a:t>
            </a:r>
            <a:r>
              <a:rPr lang="fr-FR" dirty="0"/>
              <a:t> </a:t>
            </a:r>
            <a:r>
              <a:rPr lang="fr-FR" dirty="0" err="1"/>
              <a:t>liệu</a:t>
            </a:r>
            <a:r>
              <a:rPr lang="fr-FR" dirty="0"/>
              <a:t> </a:t>
            </a:r>
            <a:r>
              <a:rPr lang="fr-FR" dirty="0" err="1"/>
              <a:t>sử</a:t>
            </a:r>
            <a:r>
              <a:rPr lang="fr-FR" dirty="0"/>
              <a:t> </a:t>
            </a:r>
            <a:r>
              <a:rPr lang="fr-FR" dirty="0" err="1"/>
              <a:t>dụng</a:t>
            </a:r>
            <a:r>
              <a:rPr lang="fr-FR" dirty="0"/>
              <a:t> </a:t>
            </a:r>
            <a:r>
              <a:rPr lang="fr-FR" dirty="0" err="1"/>
              <a:t>chuột</a:t>
            </a:r>
            <a:r>
              <a:rPr lang="en-US" dirty="0"/>
              <a:t>:</a:t>
            </a:r>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41</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2899528032"/>
              </p:ext>
            </p:extLst>
          </p:nvPr>
        </p:nvGraphicFramePr>
        <p:xfrm>
          <a:off x="195209" y="1688707"/>
          <a:ext cx="8291245" cy="3258674"/>
        </p:xfrm>
        <a:graphic>
          <a:graphicData uri="http://schemas.openxmlformats.org/drawingml/2006/table">
            <a:tbl>
              <a:tblPr firstRow="1" firstCol="1" bandRow="1"/>
              <a:tblGrid>
                <a:gridCol w="1970108">
                  <a:extLst>
                    <a:ext uri="{9D8B030D-6E8A-4147-A177-3AD203B41FA5}">
                      <a16:colId xmlns:a16="http://schemas.microsoft.com/office/drawing/2014/main" val="20000"/>
                    </a:ext>
                  </a:extLst>
                </a:gridCol>
                <a:gridCol w="6321137">
                  <a:extLst>
                    <a:ext uri="{9D8B030D-6E8A-4147-A177-3AD203B41FA5}">
                      <a16:colId xmlns:a16="http://schemas.microsoft.com/office/drawing/2014/main" val="20001"/>
                    </a:ext>
                  </a:extLst>
                </a:gridCol>
              </a:tblGrid>
              <a:tr h="241316">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A single cell</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a:effectLst/>
                          <a:latin typeface="Times New Roman" pitchFamily="18" charset="0"/>
                          <a:ea typeface="Times New Roman" panose="02020603050405020304" pitchFamily="18" charset="0"/>
                          <a:cs typeface="Times New Roman" pitchFamily="18" charset="0"/>
                        </a:rPr>
                        <a:t>Nhấp chuột vào ô cần chọn.</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1198">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Extend the selection</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dirty="0" err="1">
                          <a:effectLst/>
                          <a:latin typeface="Times New Roman" pitchFamily="18" charset="0"/>
                          <a:ea typeface="Times New Roman" panose="02020603050405020304" pitchFamily="18" charset="0"/>
                          <a:cs typeface="Times New Roman" pitchFamily="18" charset="0"/>
                        </a:rPr>
                        <a:t>Nhấp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vào</a:t>
                      </a:r>
                      <a:r>
                        <a:rPr lang="en-US" sz="1600" dirty="0">
                          <a:effectLst/>
                          <a:latin typeface="Times New Roman" pitchFamily="18" charset="0"/>
                          <a:ea typeface="Times New Roman" panose="02020603050405020304" pitchFamily="18" charset="0"/>
                          <a:cs typeface="Times New Roman" pitchFamily="18" charset="0"/>
                        </a:rPr>
                        <a:t> ô </a:t>
                      </a:r>
                      <a:r>
                        <a:rPr lang="en-US" sz="1600" dirty="0" err="1">
                          <a:effectLst/>
                          <a:latin typeface="Times New Roman" pitchFamily="18" charset="0"/>
                          <a:ea typeface="Times New Roman" panose="02020603050405020304" pitchFamily="18" charset="0"/>
                          <a:cs typeface="Times New Roman" pitchFamily="18" charset="0"/>
                        </a:rPr>
                        <a:t>và</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kéo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đến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cuối</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dải</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mong</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muốn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bạn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có</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thể</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nhấp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vào</a:t>
                      </a:r>
                      <a:r>
                        <a:rPr lang="en-US" sz="1600" dirty="0">
                          <a:effectLst/>
                          <a:latin typeface="Times New Roman" pitchFamily="18" charset="0"/>
                          <a:ea typeface="Times New Roman" panose="02020603050405020304" pitchFamily="18" charset="0"/>
                          <a:cs typeface="Times New Roman" pitchFamily="18" charset="0"/>
                        </a:rPr>
                        <a:t> ô </a:t>
                      </a:r>
                      <a:r>
                        <a:rPr lang="en-US" sz="1600" dirty="0" err="1">
                          <a:effectLst/>
                          <a:latin typeface="Times New Roman" pitchFamily="18" charset="0"/>
                          <a:ea typeface="Times New Roman" panose="02020603050405020304" pitchFamily="18" charset="0"/>
                          <a:cs typeface="Times New Roman" pitchFamily="18" charset="0"/>
                        </a:rPr>
                        <a:t>đầu</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tiên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sau</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đó</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giữ</a:t>
                      </a:r>
                      <a:r>
                        <a:rPr lang="en-US" sz="1600" dirty="0">
                          <a:effectLst/>
                          <a:latin typeface="Times New Roman" pitchFamily="18" charset="0"/>
                          <a:ea typeface="Times New Roman" panose="02020603050405020304" pitchFamily="18" charset="0"/>
                          <a:cs typeface="Times New Roman" pitchFamily="18" charset="0"/>
                        </a:rPr>
                        <a:t> SHIFT </a:t>
                      </a:r>
                      <a:r>
                        <a:rPr lang="en-US" sz="1600" dirty="0" err="1">
                          <a:effectLst/>
                          <a:latin typeface="Times New Roman" pitchFamily="18" charset="0"/>
                          <a:ea typeface="Times New Roman" panose="02020603050405020304" pitchFamily="18" charset="0"/>
                          <a:cs typeface="Times New Roman" pitchFamily="18" charset="0"/>
                        </a:rPr>
                        <a:t>khi</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bạn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nhấp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vào</a:t>
                      </a:r>
                      <a:r>
                        <a:rPr lang="en-US" sz="1600" dirty="0">
                          <a:effectLst/>
                          <a:latin typeface="Times New Roman" pitchFamily="18" charset="0"/>
                          <a:ea typeface="Times New Roman" panose="02020603050405020304" pitchFamily="18" charset="0"/>
                          <a:cs typeface="Times New Roman" pitchFamily="18" charset="0"/>
                        </a:rPr>
                        <a:t> ô </a:t>
                      </a:r>
                      <a:r>
                        <a:rPr lang="en-US" sz="1600" dirty="0" err="1">
                          <a:effectLst/>
                          <a:latin typeface="Times New Roman" pitchFamily="18" charset="0"/>
                          <a:ea typeface="Times New Roman" panose="02020603050405020304" pitchFamily="18" charset="0"/>
                          <a:cs typeface="Times New Roman" pitchFamily="18" charset="0"/>
                        </a:rPr>
                        <a:t>cuối</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cùng</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trong</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dải</a:t>
                      </a:r>
                      <a:r>
                        <a:rPr lang="en-US" sz="1600" dirty="0">
                          <a:effectLst/>
                          <a:latin typeface="Times New Roman" pitchFamily="18" charset="0"/>
                          <a:ea typeface="Times New Roman" panose="02020603050405020304" pitchFamily="18" charset="0"/>
                          <a:cs typeface="Times New Roman" pitchFamily="18" charset="0"/>
                        </a:rPr>
                        <a:t>.</a:t>
                      </a:r>
                      <a:endParaRPr lang="vi-VN" sz="16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8186">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An entire row</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a:effectLst/>
                          <a:latin typeface="Times New Roman" pitchFamily="18" charset="0"/>
                          <a:ea typeface="Times New Roman" panose="02020603050405020304" pitchFamily="18" charset="0"/>
                          <a:cs typeface="Times New Roman" pitchFamily="18" charset="0"/>
                        </a:rPr>
                        <a:t>Nhấp chuột vào tiêu đề dòng.</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7958">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An entire column</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a:effectLst/>
                          <a:latin typeface="Times New Roman" pitchFamily="18" charset="0"/>
                          <a:ea typeface="Times New Roman" panose="02020603050405020304" pitchFamily="18" charset="0"/>
                          <a:cs typeface="Times New Roman" pitchFamily="18" charset="0"/>
                        </a:rPr>
                        <a:t>Nhấp chuột vào tiêu đề cột.</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7958">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Entire worksheet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a:effectLst/>
                          <a:latin typeface="Times New Roman" pitchFamily="18" charset="0"/>
                          <a:ea typeface="Times New Roman" panose="02020603050405020304" pitchFamily="18" charset="0"/>
                          <a:cs typeface="Times New Roman" pitchFamily="18" charset="0"/>
                        </a:rPr>
                        <a:t>Nhấp chuột vào </a:t>
                      </a:r>
                      <a:r>
                        <a:rPr lang="en-US" sz="1600" b="1">
                          <a:effectLst/>
                          <a:latin typeface="Times New Roman" pitchFamily="18" charset="0"/>
                          <a:ea typeface="Times New Roman" panose="02020603050405020304" pitchFamily="18" charset="0"/>
                          <a:cs typeface="Times New Roman" pitchFamily="18" charset="0"/>
                        </a:rPr>
                        <a:t>Select All</a:t>
                      </a:r>
                      <a:r>
                        <a:rPr lang="en-US" sz="1600">
                          <a:effectLst/>
                          <a:latin typeface="Times New Roman" pitchFamily="18" charset="0"/>
                          <a:ea typeface="Times New Roman" panose="02020603050405020304" pitchFamily="18" charset="0"/>
                          <a:cs typeface="Times New Roman" pitchFamily="18" charset="0"/>
                        </a:rPr>
                        <a:t>.</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1198">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Non-adjacent cells, rows or columns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dirty="0" err="1">
                          <a:effectLst/>
                          <a:latin typeface="Times New Roman" pitchFamily="18" charset="0"/>
                          <a:ea typeface="Times New Roman" panose="02020603050405020304" pitchFamily="18" charset="0"/>
                          <a:cs typeface="Times New Roman" pitchFamily="18" charset="0"/>
                        </a:rPr>
                        <a:t>Nhấp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hoặc</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dòng</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nhấn</a:t>
                      </a:r>
                      <a:r>
                        <a:rPr lang="en-US" sz="1600" dirty="0">
                          <a:effectLst/>
                          <a:latin typeface="Times New Roman" pitchFamily="18" charset="0"/>
                          <a:ea typeface="Times New Roman" panose="02020603050405020304" pitchFamily="18" charset="0"/>
                          <a:cs typeface="Times New Roman" pitchFamily="18" charset="0"/>
                        </a:rPr>
                        <a:t> CTRL, </a:t>
                      </a:r>
                      <a:r>
                        <a:rPr lang="en-US" sz="1600" dirty="0" err="1">
                          <a:effectLst/>
                          <a:latin typeface="Times New Roman" pitchFamily="18" charset="0"/>
                          <a:ea typeface="Times New Roman" panose="02020603050405020304" pitchFamily="18" charset="0"/>
                          <a:cs typeface="Times New Roman" pitchFamily="18" charset="0"/>
                        </a:rPr>
                        <a:t>và</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sau</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đó</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chọn</a:t>
                      </a:r>
                      <a:r>
                        <a:rPr lang="en-US" sz="1600" dirty="0">
                          <a:effectLst/>
                          <a:latin typeface="Times New Roman" pitchFamily="18" charset="0"/>
                          <a:ea typeface="Times New Roman" panose="02020603050405020304" pitchFamily="18" charset="0"/>
                          <a:cs typeface="Times New Roman" pitchFamily="18" charset="0"/>
                        </a:rPr>
                        <a:t> ô, </a:t>
                      </a:r>
                      <a:r>
                        <a:rPr lang="en-US" sz="1600" dirty="0" err="1">
                          <a:effectLst/>
                          <a:latin typeface="Times New Roman" pitchFamily="18" charset="0"/>
                          <a:ea typeface="Times New Roman" panose="02020603050405020304" pitchFamily="18" charset="0"/>
                          <a:cs typeface="Times New Roman" pitchFamily="18" charset="0"/>
                        </a:rPr>
                        <a:t>cột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hoặc</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dòng</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tiếp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theo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bạn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có</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thể</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kéo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để</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chọn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nhiều</a:t>
                      </a:r>
                      <a:r>
                        <a:rPr lang="en-US" sz="1600" dirty="0">
                          <a:effectLst/>
                          <a:latin typeface="Times New Roman" pitchFamily="18" charset="0"/>
                          <a:ea typeface="Times New Roman" panose="02020603050405020304" pitchFamily="18" charset="0"/>
                          <a:cs typeface="Times New Roman" pitchFamily="18" charset="0"/>
                        </a:rPr>
                        <a:t> ô.</a:t>
                      </a:r>
                      <a:endParaRPr lang="vi-VN" sz="16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7465">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Multiple rows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a:effectLst/>
                          <a:latin typeface="Times New Roman" pitchFamily="18" charset="0"/>
                          <a:ea typeface="Times New Roman" panose="02020603050405020304" pitchFamily="18" charset="0"/>
                          <a:cs typeface="Times New Roman" pitchFamily="18" charset="0"/>
                        </a:rPr>
                        <a:t>Nhấp chuột vào số của dòng đầu tiên và kéo chuột qua các dòng cần chọn.</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7465">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Multiple columns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600" dirty="0" err="1">
                          <a:effectLst/>
                          <a:latin typeface="Times New Roman" pitchFamily="18" charset="0"/>
                          <a:ea typeface="Times New Roman" panose="02020603050405020304" pitchFamily="18" charset="0"/>
                          <a:cs typeface="Times New Roman" pitchFamily="18" charset="0"/>
                        </a:rPr>
                        <a:t>Nhấp</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chữ</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cái</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của</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đầu</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tiên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và</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kéo</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chuột</a:t>
                      </a:r>
                      <a:r>
                        <a:rPr lang="en-US" sz="1600" dirty="0">
                          <a:effectLst/>
                          <a:latin typeface="Times New Roman" pitchFamily="18" charset="0"/>
                          <a:ea typeface="Times New Roman" panose="02020603050405020304" pitchFamily="18" charset="0"/>
                          <a:cs typeface="Times New Roman" pitchFamily="18" charset="0"/>
                        </a:rPr>
                        <a:t> qua </a:t>
                      </a:r>
                      <a:r>
                        <a:rPr lang="en-US" sz="1600" dirty="0" err="1">
                          <a:effectLst/>
                          <a:latin typeface="Times New Roman" pitchFamily="18" charset="0"/>
                          <a:ea typeface="Times New Roman" panose="02020603050405020304" pitchFamily="18" charset="0"/>
                          <a:cs typeface="Times New Roman" pitchFamily="18" charset="0"/>
                        </a:rPr>
                        <a:t>các</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cột</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cần</a:t>
                      </a:r>
                      <a:r>
                        <a:rPr lang="en-US" sz="1600" dirty="0">
                          <a:effectLst/>
                          <a:latin typeface="Times New Roman" pitchFamily="18" charset="0"/>
                          <a:ea typeface="Times New Roman" panose="02020603050405020304" pitchFamily="18" charset="0"/>
                          <a:cs typeface="Times New Roman" pitchFamily="18" charset="0"/>
                        </a:rPr>
                        <a:t> </a:t>
                      </a:r>
                      <a:r>
                        <a:rPr lang="en-US" sz="1600" dirty="0" err="1">
                          <a:effectLst/>
                          <a:latin typeface="Times New Roman" pitchFamily="18" charset="0"/>
                          <a:ea typeface="Times New Roman" panose="02020603050405020304" pitchFamily="18" charset="0"/>
                          <a:cs typeface="Times New Roman" pitchFamily="18" charset="0"/>
                        </a:rPr>
                        <a:t>chọn</a:t>
                      </a:r>
                      <a:r>
                        <a:rPr lang="en-US" sz="1600" dirty="0">
                          <a:effectLst/>
                          <a:latin typeface="Times New Roman" pitchFamily="18" charset="0"/>
                          <a:ea typeface="Times New Roman" panose="02020603050405020304" pitchFamily="18" charset="0"/>
                          <a:cs typeface="Times New Roman" pitchFamily="18" charset="0"/>
                        </a:rPr>
                        <a:t>.</a:t>
                      </a:r>
                      <a:endParaRPr lang="vi-VN" sz="1600" dirty="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947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72" y="250371"/>
            <a:ext cx="5774076"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a:spcBef>
                <a:spcPts val="0"/>
              </a:spcBef>
            </a:pPr>
            <a:r>
              <a:rPr lang="en-CA" dirty="0" err="1"/>
              <a:t>Thay</a:t>
            </a:r>
            <a:r>
              <a:rPr lang="en-CA" dirty="0"/>
              <a:t> </a:t>
            </a:r>
            <a:r>
              <a:rPr lang="en-CA" dirty="0" err="1"/>
              <a:t>đổi</a:t>
            </a:r>
            <a:r>
              <a:rPr lang="en-CA" dirty="0"/>
              <a:t> </a:t>
            </a:r>
            <a:r>
              <a:rPr lang="en-CA" dirty="0" err="1"/>
              <a:t>kiểu</a:t>
            </a:r>
            <a:r>
              <a:rPr lang="en-CA" dirty="0"/>
              <a:t> </a:t>
            </a:r>
            <a:r>
              <a:rPr lang="en-CA" dirty="0" err="1"/>
              <a:t>biểu</a:t>
            </a:r>
            <a:r>
              <a:rPr lang="en-CA" dirty="0"/>
              <a:t> </a:t>
            </a:r>
            <a:r>
              <a:rPr lang="en-CA" dirty="0" err="1"/>
              <a:t>đồ</a:t>
            </a:r>
            <a:r>
              <a:rPr lang="en-US" b="1" dirty="0"/>
              <a:t> </a:t>
            </a:r>
          </a:p>
          <a:p>
            <a:pPr lvl="1">
              <a:spcBef>
                <a:spcPts val="0"/>
              </a:spcBef>
            </a:pPr>
            <a:r>
              <a:rPr lang="en-US" dirty="0" err="1"/>
              <a:t>Để</a:t>
            </a:r>
            <a:r>
              <a:rPr lang="en-US" dirty="0"/>
              <a:t> </a:t>
            </a:r>
            <a:r>
              <a:rPr lang="en-US" dirty="0" err="1"/>
              <a:t>kích</a:t>
            </a:r>
            <a:r>
              <a:rPr lang="en-US" dirty="0"/>
              <a:t> </a:t>
            </a:r>
            <a:r>
              <a:rPr lang="en-US" dirty="0" err="1"/>
              <a:t>hoạt</a:t>
            </a:r>
            <a:r>
              <a:rPr lang="en-US" dirty="0"/>
              <a:t> </a:t>
            </a:r>
            <a:r>
              <a:rPr lang="en-US" dirty="0" err="1"/>
              <a:t>tính</a:t>
            </a:r>
            <a:r>
              <a:rPr lang="en-US" dirty="0"/>
              <a:t> </a:t>
            </a:r>
            <a:r>
              <a:rPr lang="en-US" dirty="0" err="1"/>
              <a:t>năng</a:t>
            </a:r>
            <a:r>
              <a:rPr lang="en-US" dirty="0"/>
              <a:t> Chart Type:</a:t>
            </a:r>
          </a:p>
          <a:p>
            <a:pPr lvl="2">
              <a:spcBef>
                <a:spcPts val="0"/>
              </a:spcBef>
            </a:pPr>
            <a:r>
              <a:rPr lang="vi-VN" dirty="0"/>
              <a:t>Bên dưới </a:t>
            </a:r>
            <a:r>
              <a:rPr lang="vi-VN" b="1" dirty="0"/>
              <a:t>Chart</a:t>
            </a:r>
            <a:r>
              <a:rPr lang="vi-VN" dirty="0"/>
              <a:t> </a:t>
            </a:r>
            <a:r>
              <a:rPr lang="vi-VN" b="1" dirty="0"/>
              <a:t>Tools</a:t>
            </a:r>
            <a:r>
              <a:rPr lang="vi-VN" dirty="0"/>
              <a:t>, trên thẻ </a:t>
            </a:r>
            <a:r>
              <a:rPr lang="vi-VN" b="1" dirty="0"/>
              <a:t>Design</a:t>
            </a:r>
            <a:r>
              <a:rPr lang="vi-VN" dirty="0"/>
              <a:t>, trong nhóm </a:t>
            </a:r>
            <a:r>
              <a:rPr lang="vi-VN" b="1" dirty="0"/>
              <a:t>Type</a:t>
            </a:r>
            <a:r>
              <a:rPr lang="vi-VN" dirty="0"/>
              <a:t>, nhấp chuột vào </a:t>
            </a:r>
            <a:r>
              <a:rPr lang="vi-VN" b="1" dirty="0"/>
              <a:t>Change</a:t>
            </a:r>
            <a:r>
              <a:rPr lang="vi-VN" dirty="0"/>
              <a:t> </a:t>
            </a:r>
            <a:r>
              <a:rPr lang="vi-VN" b="1" dirty="0"/>
              <a:t>Chart Type</a:t>
            </a:r>
            <a:r>
              <a:rPr lang="vi-VN" dirty="0"/>
              <a:t>; hoặc</a:t>
            </a:r>
          </a:p>
          <a:p>
            <a:pPr lvl="2">
              <a:spcBef>
                <a:spcPts val="0"/>
              </a:spcBef>
            </a:pPr>
            <a:r>
              <a:rPr lang="en-CA" dirty="0" err="1"/>
              <a:t>nhấp</a:t>
            </a:r>
            <a:r>
              <a:rPr lang="en-CA" dirty="0"/>
              <a:t> </a:t>
            </a:r>
            <a:r>
              <a:rPr lang="en-CA" dirty="0" err="1"/>
              <a:t>chuột</a:t>
            </a:r>
            <a:r>
              <a:rPr lang="en-CA" dirty="0"/>
              <a:t> </a:t>
            </a:r>
            <a:r>
              <a:rPr lang="en-CA" dirty="0" err="1"/>
              <a:t>phải</a:t>
            </a:r>
            <a:r>
              <a:rPr lang="en-CA" dirty="0"/>
              <a:t> </a:t>
            </a:r>
            <a:r>
              <a:rPr lang="en-CA" dirty="0" err="1"/>
              <a:t>vào</a:t>
            </a:r>
            <a:r>
              <a:rPr lang="en-CA" dirty="0"/>
              <a:t> </a:t>
            </a:r>
            <a:r>
              <a:rPr lang="en-CA" dirty="0" err="1"/>
              <a:t>biểu</a:t>
            </a:r>
            <a:r>
              <a:rPr lang="en-CA" dirty="0"/>
              <a:t> </a:t>
            </a:r>
            <a:r>
              <a:rPr lang="en-CA" dirty="0" err="1"/>
              <a:t>đồ</a:t>
            </a:r>
            <a:r>
              <a:rPr lang="en-CA" dirty="0"/>
              <a:t> </a:t>
            </a:r>
            <a:r>
              <a:rPr lang="en-CA" dirty="0" err="1"/>
              <a:t>và</a:t>
            </a:r>
            <a:r>
              <a:rPr lang="en-CA" dirty="0"/>
              <a:t> </a:t>
            </a:r>
            <a:r>
              <a:rPr lang="en-CA" dirty="0" err="1"/>
              <a:t>sau</a:t>
            </a:r>
            <a:r>
              <a:rPr lang="en-CA" dirty="0"/>
              <a:t> </a:t>
            </a:r>
            <a:r>
              <a:rPr lang="en-CA" dirty="0" err="1"/>
              <a:t>đó</a:t>
            </a:r>
            <a:r>
              <a:rPr lang="en-CA" dirty="0"/>
              <a:t> </a:t>
            </a:r>
            <a:r>
              <a:rPr lang="en-CA" dirty="0" err="1"/>
              <a:t>chọn</a:t>
            </a:r>
            <a:r>
              <a:rPr lang="en-CA" dirty="0"/>
              <a:t> </a:t>
            </a:r>
            <a:r>
              <a:rPr lang="en-CA" b="1" dirty="0"/>
              <a:t>Change Chart Type</a:t>
            </a:r>
            <a:endParaRPr lang="en-US" dirty="0"/>
          </a:p>
          <a:p>
            <a:pPr lvl="0">
              <a:spcBef>
                <a:spcPts val="0"/>
              </a:spcBef>
            </a:pPr>
            <a:endParaRPr lang="en-US" dirty="0"/>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42</a:t>
            </a:fld>
            <a:endParaRPr lang="en-US" dirty="0"/>
          </a:p>
        </p:txBody>
      </p:sp>
      <p:pic>
        <p:nvPicPr>
          <p:cNvPr id="6" name="Picture 5" descr="C:\Users\swong\Documents\Manuals\IC3 GS4\7314 IC3 GS4\Screens\L10\l10-096.png"/>
          <p:cNvPicPr/>
          <p:nvPr/>
        </p:nvPicPr>
        <p:blipFill>
          <a:blip r:embed="rId3">
            <a:extLst>
              <a:ext uri="{28A0092B-C50C-407E-A947-70E740481C1C}">
                <a14:useLocalDpi xmlns:a14="http://schemas.microsoft.com/office/drawing/2010/main" val="0"/>
              </a:ext>
            </a:extLst>
          </a:blip>
          <a:srcRect/>
          <a:stretch>
            <a:fillRect/>
          </a:stretch>
        </p:blipFill>
        <p:spPr bwMode="auto">
          <a:xfrm>
            <a:off x="2503905" y="2699866"/>
            <a:ext cx="3971804" cy="2020253"/>
          </a:xfrm>
          <a:prstGeom prst="rect">
            <a:avLst/>
          </a:prstGeom>
          <a:noFill/>
          <a:ln>
            <a:noFill/>
          </a:ln>
        </p:spPr>
      </p:pic>
    </p:spTree>
    <p:extLst>
      <p:ext uri="{BB962C8B-B14F-4D97-AF65-F5344CB8AC3E}">
        <p14:creationId xmlns:p14="http://schemas.microsoft.com/office/powerpoint/2010/main" val="3274165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721" y="250371"/>
            <a:ext cx="5794744"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normAutofit lnSpcReduction="10000"/>
          </a:bodyPr>
          <a:lstStyle/>
          <a:p>
            <a:r>
              <a:rPr lang="en-CA" b="1" dirty="0" err="1"/>
              <a:t>Điều</a:t>
            </a:r>
            <a:r>
              <a:rPr lang="en-CA" b="1" dirty="0"/>
              <a:t> </a:t>
            </a:r>
            <a:r>
              <a:rPr lang="en-CA" b="1" dirty="0" err="1"/>
              <a:t>chỉnh</a:t>
            </a:r>
            <a:r>
              <a:rPr lang="en-CA" b="1" dirty="0"/>
              <a:t> </a:t>
            </a:r>
            <a:r>
              <a:rPr lang="en-CA" b="1" dirty="0" err="1"/>
              <a:t>các</a:t>
            </a:r>
            <a:r>
              <a:rPr lang="en-CA" b="1" dirty="0"/>
              <a:t> </a:t>
            </a:r>
            <a:r>
              <a:rPr lang="en-CA" b="1" dirty="0" err="1"/>
              <a:t>chuỗi</a:t>
            </a:r>
            <a:r>
              <a:rPr lang="en-CA" b="1" dirty="0"/>
              <a:t> </a:t>
            </a:r>
            <a:r>
              <a:rPr lang="en-CA" b="1" dirty="0" err="1"/>
              <a:t>dữ</a:t>
            </a:r>
            <a:r>
              <a:rPr lang="en-CA" b="1" dirty="0"/>
              <a:t> </a:t>
            </a:r>
            <a:r>
              <a:rPr lang="en-CA" b="1" dirty="0" err="1"/>
              <a:t>liệu</a:t>
            </a:r>
            <a:endParaRPr lang="en-US" b="1" dirty="0"/>
          </a:p>
          <a:p>
            <a:pPr lvl="1"/>
            <a:r>
              <a:rPr lang="en-US" dirty="0" err="1"/>
              <a:t>Để</a:t>
            </a:r>
            <a:r>
              <a:rPr lang="en-US" dirty="0"/>
              <a:t> </a:t>
            </a:r>
            <a:r>
              <a:rPr lang="en-CA" dirty="0" err="1"/>
              <a:t>thể</a:t>
            </a:r>
            <a:r>
              <a:rPr lang="en-CA" dirty="0"/>
              <a:t> </a:t>
            </a:r>
            <a:r>
              <a:rPr lang="en-CA" dirty="0" err="1"/>
              <a:t>thay</a:t>
            </a:r>
            <a:r>
              <a:rPr lang="en-CA" dirty="0"/>
              <a:t> </a:t>
            </a:r>
            <a:r>
              <a:rPr lang="en-CA" dirty="0" err="1"/>
              <a:t>đổi</a:t>
            </a:r>
            <a:r>
              <a:rPr lang="en-CA" dirty="0"/>
              <a:t> </a:t>
            </a:r>
            <a:r>
              <a:rPr lang="en-CA" dirty="0" err="1"/>
              <a:t>các</a:t>
            </a:r>
            <a:r>
              <a:rPr lang="en-CA" dirty="0"/>
              <a:t> </a:t>
            </a:r>
            <a:r>
              <a:rPr lang="en-CA" dirty="0" err="1"/>
              <a:t>thuộc</a:t>
            </a:r>
            <a:r>
              <a:rPr lang="en-CA" dirty="0"/>
              <a:t> </a:t>
            </a:r>
            <a:r>
              <a:rPr lang="en-CA" dirty="0" err="1"/>
              <a:t>tính</a:t>
            </a:r>
            <a:r>
              <a:rPr lang="en-CA" dirty="0"/>
              <a:t> </a:t>
            </a:r>
            <a:r>
              <a:rPr lang="en-CA" dirty="0" err="1"/>
              <a:t>của</a:t>
            </a:r>
            <a:r>
              <a:rPr lang="en-CA" dirty="0"/>
              <a:t> </a:t>
            </a:r>
            <a:r>
              <a:rPr lang="en-CA" dirty="0" err="1"/>
              <a:t>các</a:t>
            </a:r>
            <a:r>
              <a:rPr lang="en-CA" dirty="0"/>
              <a:t> </a:t>
            </a:r>
            <a:r>
              <a:rPr lang="en-CA" dirty="0" err="1"/>
              <a:t>chuỗi</a:t>
            </a:r>
            <a:r>
              <a:rPr lang="en-CA" dirty="0"/>
              <a:t> </a:t>
            </a:r>
            <a:r>
              <a:rPr lang="en-CA" dirty="0" err="1"/>
              <a:t>dữ</a:t>
            </a:r>
            <a:r>
              <a:rPr lang="en-CA" dirty="0"/>
              <a:t> </a:t>
            </a:r>
            <a:r>
              <a:rPr lang="en-CA" dirty="0" err="1"/>
              <a:t>liệu</a:t>
            </a:r>
            <a:r>
              <a:rPr lang="en-CA" dirty="0"/>
              <a:t>,</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thẻ</a:t>
            </a:r>
            <a:r>
              <a:rPr lang="en-US" dirty="0"/>
              <a:t> </a:t>
            </a:r>
            <a:r>
              <a:rPr lang="en-US" b="1" dirty="0"/>
              <a:t>Format</a:t>
            </a:r>
            <a:r>
              <a:rPr lang="en-US" dirty="0"/>
              <a:t> tab of </a:t>
            </a:r>
            <a:r>
              <a:rPr lang="en-US" b="1" dirty="0"/>
              <a:t>Chart Tools</a:t>
            </a:r>
            <a:r>
              <a:rPr lang="en-US" dirty="0"/>
              <a:t> ribbon</a:t>
            </a:r>
          </a:p>
          <a:p>
            <a:pPr lvl="1"/>
            <a:endParaRPr lang="en-US" dirty="0"/>
          </a:p>
          <a:p>
            <a:pPr lvl="1"/>
            <a:endParaRPr lang="en-US" dirty="0"/>
          </a:p>
          <a:p>
            <a:pPr lvl="1">
              <a:spcBef>
                <a:spcPts val="1800"/>
              </a:spcBef>
            </a:pPr>
            <a:r>
              <a:rPr lang="en-CA" dirty="0" err="1"/>
              <a:t>Số</a:t>
            </a:r>
            <a:r>
              <a:rPr lang="en-CA" dirty="0"/>
              <a:t> </a:t>
            </a:r>
            <a:r>
              <a:rPr lang="en-CA" dirty="0" err="1"/>
              <a:t>lượng</a:t>
            </a:r>
            <a:r>
              <a:rPr lang="en-CA" dirty="0"/>
              <a:t> </a:t>
            </a:r>
            <a:r>
              <a:rPr lang="en-CA" dirty="0" err="1"/>
              <a:t>các</a:t>
            </a:r>
            <a:r>
              <a:rPr lang="en-CA" dirty="0"/>
              <a:t> </a:t>
            </a:r>
            <a:r>
              <a:rPr lang="en-CA" dirty="0" err="1"/>
              <a:t>tùy</a:t>
            </a:r>
            <a:r>
              <a:rPr lang="en-CA" dirty="0"/>
              <a:t> </a:t>
            </a:r>
            <a:r>
              <a:rPr lang="en-CA" dirty="0" err="1"/>
              <a:t>chọn</a:t>
            </a:r>
            <a:r>
              <a:rPr lang="en-CA" dirty="0"/>
              <a:t> </a:t>
            </a:r>
            <a:r>
              <a:rPr lang="en-CA" dirty="0" err="1"/>
              <a:t>định</a:t>
            </a:r>
            <a:r>
              <a:rPr lang="en-CA" dirty="0"/>
              <a:t> </a:t>
            </a:r>
            <a:r>
              <a:rPr lang="en-CA" dirty="0" err="1"/>
              <a:t>dạng</a:t>
            </a:r>
            <a:r>
              <a:rPr lang="en-CA" dirty="0"/>
              <a:t> </a:t>
            </a:r>
            <a:r>
              <a:rPr lang="en-CA" dirty="0" err="1"/>
              <a:t>có</a:t>
            </a:r>
            <a:r>
              <a:rPr lang="en-CA" dirty="0"/>
              <a:t> </a:t>
            </a:r>
            <a:r>
              <a:rPr lang="en-CA" dirty="0" err="1"/>
              <a:t>thể</a:t>
            </a:r>
            <a:r>
              <a:rPr lang="en-CA" dirty="0"/>
              <a:t> </a:t>
            </a:r>
            <a:r>
              <a:rPr lang="en-CA" dirty="0" err="1"/>
              <a:t>sử</a:t>
            </a:r>
            <a:r>
              <a:rPr lang="en-CA" dirty="0"/>
              <a:t> </a:t>
            </a:r>
            <a:r>
              <a:rPr lang="en-CA" dirty="0" err="1"/>
              <a:t>dụng</a:t>
            </a:r>
            <a:r>
              <a:rPr lang="en-CA" dirty="0"/>
              <a:t> </a:t>
            </a:r>
            <a:r>
              <a:rPr lang="en-CA" dirty="0" err="1"/>
              <a:t>được</a:t>
            </a:r>
            <a:r>
              <a:rPr lang="en-CA" dirty="0"/>
              <a:t> </a:t>
            </a:r>
            <a:r>
              <a:rPr lang="en-CA" dirty="0" err="1"/>
              <a:t>phụ</a:t>
            </a:r>
            <a:r>
              <a:rPr lang="en-CA" dirty="0"/>
              <a:t> </a:t>
            </a:r>
            <a:r>
              <a:rPr lang="en-CA" dirty="0" err="1"/>
              <a:t>thuộc</a:t>
            </a:r>
            <a:r>
              <a:rPr lang="en-CA" dirty="0"/>
              <a:t> </a:t>
            </a:r>
            <a:r>
              <a:rPr lang="en-CA" dirty="0" err="1"/>
              <a:t>vào</a:t>
            </a:r>
            <a:r>
              <a:rPr lang="en-CA" dirty="0"/>
              <a:t> </a:t>
            </a:r>
            <a:r>
              <a:rPr lang="en-CA" dirty="0" err="1"/>
              <a:t>kiểu</a:t>
            </a:r>
            <a:r>
              <a:rPr lang="en-CA" dirty="0"/>
              <a:t> </a:t>
            </a:r>
            <a:r>
              <a:rPr lang="en-CA" dirty="0" err="1"/>
              <a:t>biểu</a:t>
            </a:r>
            <a:r>
              <a:rPr lang="en-CA" dirty="0"/>
              <a:t> </a:t>
            </a:r>
            <a:r>
              <a:rPr lang="en-CA" dirty="0" err="1"/>
              <a:t>đồ</a:t>
            </a:r>
            <a:r>
              <a:rPr lang="en-CA" dirty="0"/>
              <a:t> </a:t>
            </a:r>
            <a:r>
              <a:rPr lang="en-CA" dirty="0" err="1"/>
              <a:t>bạn</a:t>
            </a:r>
            <a:r>
              <a:rPr lang="en-CA" dirty="0"/>
              <a:t> </a:t>
            </a:r>
            <a:r>
              <a:rPr lang="en-CA" dirty="0" err="1"/>
              <a:t>chọn</a:t>
            </a:r>
            <a:endParaRPr lang="en-US" dirty="0"/>
          </a:p>
          <a:p>
            <a:pPr lvl="2"/>
            <a:r>
              <a:rPr lang="en-CA" dirty="0" err="1"/>
              <a:t>Càng</a:t>
            </a:r>
            <a:r>
              <a:rPr lang="en-CA" dirty="0"/>
              <a:t> </a:t>
            </a:r>
            <a:r>
              <a:rPr lang="en-CA" dirty="0" err="1"/>
              <a:t>nhiều</a:t>
            </a:r>
            <a:r>
              <a:rPr lang="en-CA" dirty="0"/>
              <a:t> </a:t>
            </a:r>
            <a:r>
              <a:rPr lang="en-CA" dirty="0" err="1"/>
              <a:t>thông</a:t>
            </a:r>
            <a:r>
              <a:rPr lang="en-CA" dirty="0"/>
              <a:t> tin </a:t>
            </a:r>
            <a:r>
              <a:rPr lang="en-CA" dirty="0" err="1"/>
              <a:t>mà</a:t>
            </a:r>
            <a:r>
              <a:rPr lang="en-CA" dirty="0"/>
              <a:t> </a:t>
            </a:r>
            <a:r>
              <a:rPr lang="en-CA" dirty="0" err="1"/>
              <a:t>người</a:t>
            </a:r>
            <a:r>
              <a:rPr lang="en-CA" dirty="0"/>
              <a:t> </a:t>
            </a:r>
            <a:r>
              <a:rPr lang="en-CA" dirty="0" err="1"/>
              <a:t>dùng</a:t>
            </a:r>
            <a:r>
              <a:rPr lang="en-CA" dirty="0"/>
              <a:t> </a:t>
            </a:r>
            <a:r>
              <a:rPr lang="en-CA" dirty="0" err="1"/>
              <a:t>phải</a:t>
            </a:r>
            <a:r>
              <a:rPr lang="en-CA" dirty="0"/>
              <a:t> </a:t>
            </a:r>
            <a:r>
              <a:rPr lang="en-CA" dirty="0" err="1"/>
              <a:t>đọc</a:t>
            </a:r>
            <a:r>
              <a:rPr lang="en-CA" dirty="0"/>
              <a:t> </a:t>
            </a:r>
            <a:r>
              <a:rPr lang="en-CA" dirty="0" err="1"/>
              <a:t>thì</a:t>
            </a:r>
            <a:r>
              <a:rPr lang="en-CA" dirty="0"/>
              <a:t> </a:t>
            </a:r>
            <a:r>
              <a:rPr lang="en-CA" dirty="0" err="1"/>
              <a:t>họ</a:t>
            </a:r>
            <a:r>
              <a:rPr lang="en-CA" dirty="0"/>
              <a:t> </a:t>
            </a:r>
            <a:r>
              <a:rPr lang="en-CA" dirty="0" err="1"/>
              <a:t>càng</a:t>
            </a:r>
            <a:r>
              <a:rPr lang="en-CA" dirty="0"/>
              <a:t> </a:t>
            </a:r>
            <a:r>
              <a:rPr lang="en-CA" dirty="0" err="1"/>
              <a:t>mất</a:t>
            </a:r>
            <a:r>
              <a:rPr lang="en-CA" dirty="0"/>
              <a:t> </a:t>
            </a:r>
            <a:r>
              <a:rPr lang="en-CA" dirty="0" err="1"/>
              <a:t>tập</a:t>
            </a:r>
            <a:r>
              <a:rPr lang="en-CA" dirty="0"/>
              <a:t> </a:t>
            </a:r>
            <a:r>
              <a:rPr lang="en-CA" dirty="0" err="1"/>
              <a:t>trung</a:t>
            </a:r>
            <a:r>
              <a:rPr lang="en-CA" dirty="0"/>
              <a:t> </a:t>
            </a:r>
            <a:r>
              <a:rPr lang="en-CA" dirty="0" err="1"/>
              <a:t>vào</a:t>
            </a:r>
            <a:r>
              <a:rPr lang="en-CA" dirty="0"/>
              <a:t> </a:t>
            </a:r>
            <a:r>
              <a:rPr lang="en-CA" dirty="0" err="1"/>
              <a:t>bạn</a:t>
            </a:r>
            <a:endParaRPr lang="en-US" dirty="0"/>
          </a:p>
          <a:p>
            <a:pPr lvl="2"/>
            <a:r>
              <a:rPr lang="en-CA" dirty="0" err="1"/>
              <a:t>Quá</a:t>
            </a:r>
            <a:r>
              <a:rPr lang="en-CA" dirty="0"/>
              <a:t> </a:t>
            </a:r>
            <a:r>
              <a:rPr lang="en-CA" dirty="0" err="1"/>
              <a:t>nhiều</a:t>
            </a:r>
            <a:r>
              <a:rPr lang="en-CA" dirty="0"/>
              <a:t> </a:t>
            </a:r>
            <a:r>
              <a:rPr lang="en-CA" dirty="0" err="1"/>
              <a:t>mục</a:t>
            </a:r>
            <a:r>
              <a:rPr lang="en-CA" dirty="0"/>
              <a:t> </a:t>
            </a:r>
            <a:r>
              <a:rPr lang="en-CA" dirty="0" err="1"/>
              <a:t>dữ</a:t>
            </a:r>
            <a:r>
              <a:rPr lang="en-CA" dirty="0"/>
              <a:t> </a:t>
            </a:r>
            <a:r>
              <a:rPr lang="en-CA" dirty="0" err="1"/>
              <a:t>liệu</a:t>
            </a:r>
            <a:r>
              <a:rPr lang="en-CA" dirty="0"/>
              <a:t> </a:t>
            </a:r>
            <a:r>
              <a:rPr lang="en-CA" dirty="0" err="1"/>
              <a:t>phân</a:t>
            </a:r>
            <a:r>
              <a:rPr lang="en-CA" dirty="0"/>
              <a:t> </a:t>
            </a:r>
            <a:r>
              <a:rPr lang="en-CA" dirty="0" err="1"/>
              <a:t>tán</a:t>
            </a:r>
            <a:r>
              <a:rPr lang="en-CA" dirty="0"/>
              <a:t> </a:t>
            </a:r>
            <a:r>
              <a:rPr lang="en-CA" dirty="0" err="1"/>
              <a:t>trên</a:t>
            </a:r>
            <a:r>
              <a:rPr lang="en-CA" dirty="0"/>
              <a:t> </a:t>
            </a:r>
            <a:r>
              <a:rPr lang="en-CA" dirty="0" err="1"/>
              <a:t>biểu</a:t>
            </a:r>
            <a:r>
              <a:rPr lang="en-CA" dirty="0"/>
              <a:t> </a:t>
            </a:r>
            <a:r>
              <a:rPr lang="en-CA" dirty="0" err="1"/>
              <a:t>đồ</a:t>
            </a:r>
            <a:r>
              <a:rPr lang="en-CA" dirty="0"/>
              <a:t> </a:t>
            </a:r>
            <a:r>
              <a:rPr lang="en-CA" dirty="0" err="1"/>
              <a:t>làm</a:t>
            </a:r>
            <a:r>
              <a:rPr lang="en-CA" dirty="0"/>
              <a:t> </a:t>
            </a:r>
            <a:r>
              <a:rPr lang="en-CA" dirty="0" err="1"/>
              <a:t>cho</a:t>
            </a:r>
            <a:r>
              <a:rPr lang="en-CA" dirty="0"/>
              <a:t> </a:t>
            </a:r>
            <a:r>
              <a:rPr lang="en-CA" dirty="0" err="1"/>
              <a:t>biểu</a:t>
            </a:r>
            <a:r>
              <a:rPr lang="en-CA" dirty="0"/>
              <a:t> </a:t>
            </a:r>
            <a:r>
              <a:rPr lang="en-CA" dirty="0" err="1"/>
              <a:t>đồ</a:t>
            </a:r>
            <a:r>
              <a:rPr lang="en-CA" dirty="0"/>
              <a:t> </a:t>
            </a:r>
            <a:r>
              <a:rPr lang="en-CA" dirty="0" err="1"/>
              <a:t>khó</a:t>
            </a:r>
            <a:r>
              <a:rPr lang="en-CA" dirty="0"/>
              <a:t> </a:t>
            </a:r>
            <a:r>
              <a:rPr lang="en-CA" dirty="0" err="1"/>
              <a:t>đọc</a:t>
            </a:r>
            <a:endParaRPr lang="en-US" dirty="0"/>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43</a:t>
            </a:fld>
            <a:endParaRPr lang="en-US" dirty="0"/>
          </a:p>
        </p:txBody>
      </p:sp>
      <p:pic>
        <p:nvPicPr>
          <p:cNvPr id="6" name="Picture 5" descr="C:\Users\swong\Documents\Manuals\IC3 GS4\7314 IC3 GS4\Screens\L10\l10-1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878" y="2103320"/>
            <a:ext cx="7827089" cy="667852"/>
          </a:xfrm>
          <a:prstGeom prst="rect">
            <a:avLst/>
          </a:prstGeom>
          <a:noFill/>
          <a:ln>
            <a:noFill/>
          </a:ln>
        </p:spPr>
      </p:pic>
    </p:spTree>
    <p:extLst>
      <p:ext uri="{BB962C8B-B14F-4D97-AF65-F5344CB8AC3E}">
        <p14:creationId xmlns:p14="http://schemas.microsoft.com/office/powerpoint/2010/main" val="44062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619" y="250371"/>
            <a:ext cx="5762846"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50725" y="951570"/>
            <a:ext cx="8270261" cy="3726414"/>
          </a:xfrm>
        </p:spPr>
        <p:txBody>
          <a:bodyPr>
            <a:normAutofit lnSpcReduction="10000"/>
          </a:bodyPr>
          <a:lstStyle/>
          <a:p>
            <a:r>
              <a:rPr lang="en-US" b="1"/>
              <a:t> </a:t>
            </a:r>
            <a:r>
              <a:rPr lang="en-CA" b="1"/>
              <a:t>Chèn hình ảnh hoặc các ảnh clip art</a:t>
            </a:r>
            <a:endParaRPr lang="en-US" b="1"/>
          </a:p>
          <a:p>
            <a:pPr lvl="1"/>
            <a:r>
              <a:rPr lang="en-CA"/>
              <a:t>Để chèn một tệp tin hình ảnh</a:t>
            </a:r>
            <a:r>
              <a:rPr lang="en-US"/>
              <a:t>:</a:t>
            </a:r>
          </a:p>
          <a:p>
            <a:pPr lvl="2"/>
            <a:r>
              <a:rPr lang="en-CA"/>
              <a:t>Trên thẻ </a:t>
            </a:r>
            <a:r>
              <a:rPr lang="en-CA" b="1"/>
              <a:t>insert</a:t>
            </a:r>
            <a:r>
              <a:rPr lang="en-CA"/>
              <a:t>, trong nhóm </a:t>
            </a:r>
            <a:r>
              <a:rPr lang="en-CA" b="1"/>
              <a:t>images</a:t>
            </a:r>
            <a:r>
              <a:rPr lang="en-CA"/>
              <a:t>, nhấp chuột vào </a:t>
            </a:r>
            <a:r>
              <a:rPr lang="en-CA" b="1"/>
              <a:t>picture</a:t>
            </a:r>
            <a:r>
              <a:rPr lang="en-CA"/>
              <a:t>; hoặc</a:t>
            </a:r>
            <a:endParaRPr lang="en-US"/>
          </a:p>
          <a:p>
            <a:pPr lvl="2"/>
            <a:r>
              <a:rPr lang="en-CA"/>
              <a:t>Khi tạo hoặc thay đổi bố cục slide, chọn một bố cục chứa ô đặt nội dung; và sau đó chọn </a:t>
            </a:r>
            <a:r>
              <a:rPr lang="en-CA" b="1"/>
              <a:t>insert</a:t>
            </a:r>
            <a:r>
              <a:rPr lang="en-CA"/>
              <a:t> </a:t>
            </a:r>
            <a:r>
              <a:rPr lang="en-CA" b="1"/>
              <a:t>picture from file</a:t>
            </a:r>
          </a:p>
          <a:p>
            <a:pPr lvl="1"/>
            <a:r>
              <a:rPr lang="en-CA"/>
              <a:t>Để chèn clip art, đặt vị trí của trỏ chuột trên slide đến gần vị trí muốn chèn hình đồ họa, và sau đó</a:t>
            </a:r>
            <a:r>
              <a:rPr lang="en-US"/>
              <a:t>:</a:t>
            </a:r>
          </a:p>
          <a:p>
            <a:pPr lvl="2"/>
            <a:r>
              <a:rPr lang="en-CA"/>
              <a:t>Tạo hoặc thay đổi bố cục của slide, chọn một bố cục có ô đặt nội dung. Sau đó nhấp chuột vào biểu tượng </a:t>
            </a:r>
            <a:r>
              <a:rPr lang="en-CA" b="1"/>
              <a:t>clip art </a:t>
            </a:r>
            <a:r>
              <a:rPr lang="en-CA"/>
              <a:t>để chèn một ảnh clip art; hoặc</a:t>
            </a:r>
            <a:endParaRPr lang="en-US"/>
          </a:p>
          <a:p>
            <a:pPr lvl="2"/>
            <a:r>
              <a:rPr lang="vi-VN"/>
              <a:t>Trên thẻ </a:t>
            </a:r>
            <a:r>
              <a:rPr lang="vi-VN" b="1"/>
              <a:t>insert</a:t>
            </a:r>
            <a:r>
              <a:rPr lang="vi-VN"/>
              <a:t>, trong nhóm </a:t>
            </a:r>
            <a:r>
              <a:rPr lang="vi-VN" b="1"/>
              <a:t>images</a:t>
            </a:r>
            <a:r>
              <a:rPr lang="vi-VN"/>
              <a:t>, chọn </a:t>
            </a:r>
            <a:r>
              <a:rPr lang="vi-VN" b="1"/>
              <a:t>clip art</a:t>
            </a:r>
            <a:r>
              <a:rPr lang="vi-VN"/>
              <a:t>.</a:t>
            </a:r>
            <a:endParaRPr lang="vi-VN"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44</a:t>
            </a:fld>
            <a:endParaRPr lang="en-US" dirty="0"/>
          </a:p>
        </p:txBody>
      </p:sp>
    </p:spTree>
    <p:extLst>
      <p:ext uri="{BB962C8B-B14F-4D97-AF65-F5344CB8AC3E}">
        <p14:creationId xmlns:p14="http://schemas.microsoft.com/office/powerpoint/2010/main" val="3267246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354" y="250371"/>
            <a:ext cx="5784112"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373064" y="935666"/>
            <a:ext cx="8101086" cy="3572540"/>
          </a:xfrm>
        </p:spPr>
        <p:txBody>
          <a:bodyPr>
            <a:normAutofit/>
          </a:bodyPr>
          <a:lstStyle/>
          <a:p>
            <a:r>
              <a:rPr lang="en-CA" sz="1600" b="1"/>
              <a:t>Thao tác với hình ảnh</a:t>
            </a:r>
            <a:endParaRPr lang="en-US" sz="1600" b="1"/>
          </a:p>
          <a:p>
            <a:pPr lvl="1"/>
            <a:r>
              <a:rPr lang="en-CA" sz="1600"/>
              <a:t>Thẻ </a:t>
            </a:r>
            <a:r>
              <a:rPr lang="en-CA" sz="1600" b="1"/>
              <a:t>picture tools format </a:t>
            </a:r>
            <a:r>
              <a:rPr lang="en-CA" sz="1600"/>
              <a:t>xuất hiện các công cụ để giúp bạn thao tác với các phần trong bức ảnh đó</a:t>
            </a:r>
            <a:endParaRPr lang="en-US" sz="1600"/>
          </a:p>
          <a:p>
            <a:pPr lvl="1"/>
            <a:endParaRPr lang="en-US" sz="1600"/>
          </a:p>
          <a:p>
            <a:pPr lvl="1"/>
            <a:endParaRPr lang="en-US" sz="1600"/>
          </a:p>
          <a:p>
            <a:pPr lvl="1">
              <a:spcBef>
                <a:spcPts val="1200"/>
              </a:spcBef>
            </a:pPr>
            <a:r>
              <a:rPr lang="en-CA" sz="1600"/>
              <a:t>Bạn cần chọn ảnh để hiển thị các điểm xử lý, trước khi bạn có thể thực hiện thay đổi ảnh</a:t>
            </a:r>
            <a:r>
              <a:rPr lang="en-US" sz="1600"/>
              <a:t> </a:t>
            </a:r>
          </a:p>
          <a:p>
            <a:pPr lvl="1"/>
            <a:r>
              <a:rPr lang="en-CA" sz="1600"/>
              <a:t>Để tăng hoặc giảm kích thước của ảnh, nhấp chuột và kéo một trong các điểm xử lý</a:t>
            </a:r>
            <a:endParaRPr lang="en-US" sz="1600"/>
          </a:p>
          <a:p>
            <a:pPr lvl="1"/>
            <a:r>
              <a:rPr lang="en-CA" sz="1600"/>
              <a:t>Để di chuyển ảnh, đặt vị trí của trỏ chuột vào bất kỳ nơi nào trong ảnh và kéo bức ảnh</a:t>
            </a:r>
            <a:endParaRPr lang="en-US" sz="1600"/>
          </a:p>
          <a:p>
            <a:pPr lvl="1"/>
            <a:r>
              <a:rPr lang="en-CA" sz="1600"/>
              <a:t>Để xoay hình ảnh, kéo điểm xử lý màu xanh lá cây đến góc mong </a:t>
            </a:r>
            <a:r>
              <a:rPr lang="en-US" sz="1600"/>
              <a:t>muốn</a:t>
            </a:r>
          </a:p>
          <a:p>
            <a:pPr lvl="1"/>
            <a:r>
              <a:rPr lang="en-CA" sz="1600"/>
              <a:t>Chèn ảnh mà không sử dụng ô đặt nội dung hình ảnh, bạn có thể để chèn ảnh mà không sử dụng ô đặt nội dung hình ảnh</a:t>
            </a:r>
            <a:endParaRPr lang="en-US" sz="1600"/>
          </a:p>
          <a:p>
            <a:pPr lvl="1"/>
            <a:r>
              <a:rPr lang="en-CA" sz="1600"/>
              <a:t>Không thể bao gói văn bản xung quanh hình ảnh</a:t>
            </a:r>
            <a:endParaRPr lang="en-US" sz="1600"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45</a:t>
            </a:fld>
            <a:endParaRPr lang="en-US" dirty="0"/>
          </a:p>
        </p:txBody>
      </p:sp>
      <p:pic>
        <p:nvPicPr>
          <p:cNvPr id="8" name="Picture 7" descr="C:\Users\swong\Documents\Manuals\IC3 GS4\7314 IC3 GS4\Screens\L10\l10-0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0103" y="1853611"/>
            <a:ext cx="6942539" cy="604530"/>
          </a:xfrm>
          <a:prstGeom prst="rect">
            <a:avLst/>
          </a:prstGeom>
          <a:noFill/>
          <a:ln>
            <a:noFill/>
          </a:ln>
        </p:spPr>
      </p:pic>
    </p:spTree>
    <p:extLst>
      <p:ext uri="{BB962C8B-B14F-4D97-AF65-F5344CB8AC3E}">
        <p14:creationId xmlns:p14="http://schemas.microsoft.com/office/powerpoint/2010/main" val="2568055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986" y="250371"/>
            <a:ext cx="5762847"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a:xfrm>
            <a:off x="170121" y="1008529"/>
            <a:ext cx="6597433" cy="3684914"/>
          </a:xfrm>
        </p:spPr>
        <p:txBody>
          <a:bodyPr>
            <a:normAutofit fontScale="92500" lnSpcReduction="10000"/>
          </a:bodyPr>
          <a:lstStyle/>
          <a:p>
            <a:r>
              <a:rPr lang="en-CA" b="1" dirty="0" err="1"/>
              <a:t>Tạo</a:t>
            </a:r>
            <a:r>
              <a:rPr lang="en-CA" b="1" dirty="0"/>
              <a:t> </a:t>
            </a:r>
            <a:r>
              <a:rPr lang="en-CA" b="1" dirty="0" err="1"/>
              <a:t>các</a:t>
            </a:r>
            <a:r>
              <a:rPr lang="en-CA" b="1" dirty="0"/>
              <a:t> </a:t>
            </a:r>
            <a:r>
              <a:rPr lang="en-CA" b="1" dirty="0" err="1"/>
              <a:t>đối</a:t>
            </a:r>
            <a:r>
              <a:rPr lang="en-CA" b="1" dirty="0"/>
              <a:t> </a:t>
            </a:r>
            <a:r>
              <a:rPr lang="en-CA" b="1" dirty="0" err="1"/>
              <a:t>tượng</a:t>
            </a:r>
            <a:r>
              <a:rPr lang="en-CA" b="1" dirty="0"/>
              <a:t> </a:t>
            </a:r>
            <a:r>
              <a:rPr lang="en-CA" b="1" dirty="0" err="1"/>
              <a:t>vẽ</a:t>
            </a:r>
            <a:endParaRPr lang="en-US" b="1" dirty="0"/>
          </a:p>
          <a:p>
            <a:pPr lvl="1"/>
            <a:r>
              <a:rPr lang="en-US" dirty="0" err="1"/>
              <a:t>Để</a:t>
            </a:r>
            <a:r>
              <a:rPr lang="en-US" dirty="0"/>
              <a:t> </a:t>
            </a:r>
            <a:r>
              <a:rPr lang="en-US" dirty="0" err="1"/>
              <a:t>tạo</a:t>
            </a:r>
            <a:r>
              <a:rPr lang="en-US" dirty="0"/>
              <a:t> </a:t>
            </a:r>
            <a:r>
              <a:rPr lang="en-US" dirty="0" err="1"/>
              <a:t>các</a:t>
            </a:r>
            <a:r>
              <a:rPr lang="en-US" dirty="0"/>
              <a:t> </a:t>
            </a:r>
            <a:r>
              <a:rPr lang="en-US" dirty="0" err="1"/>
              <a:t>hình</a:t>
            </a:r>
            <a:r>
              <a:rPr lang="en-US" dirty="0"/>
              <a:t> </a:t>
            </a:r>
            <a:r>
              <a:rPr lang="en-US" dirty="0" err="1"/>
              <a:t>khối</a:t>
            </a:r>
            <a:r>
              <a:rPr lang="en-US" dirty="0"/>
              <a:t> hay </a:t>
            </a:r>
            <a:r>
              <a:rPr lang="en-US" dirty="0" err="1"/>
              <a:t>các</a:t>
            </a:r>
            <a:r>
              <a:rPr lang="en-US" dirty="0"/>
              <a:t> </a:t>
            </a:r>
            <a:r>
              <a:rPr lang="en-US" dirty="0" err="1"/>
              <a:t>hình</a:t>
            </a:r>
            <a:r>
              <a:rPr lang="en-US" dirty="0"/>
              <a:t> </a:t>
            </a:r>
            <a:r>
              <a:rPr lang="en-US" dirty="0" err="1"/>
              <a:t>vẽ</a:t>
            </a:r>
            <a:r>
              <a:rPr lang="en-US" dirty="0"/>
              <a:t>, </a:t>
            </a:r>
            <a:r>
              <a:rPr lang="en-CA" dirty="0" err="1"/>
              <a:t>sử</a:t>
            </a:r>
            <a:r>
              <a:rPr lang="en-CA" dirty="0"/>
              <a:t> </a:t>
            </a:r>
            <a:r>
              <a:rPr lang="en-CA" dirty="0" err="1"/>
              <a:t>dụng</a:t>
            </a:r>
            <a:r>
              <a:rPr lang="en-CA" dirty="0"/>
              <a:t> </a:t>
            </a:r>
            <a:r>
              <a:rPr lang="en-CA" dirty="0" err="1"/>
              <a:t>công</a:t>
            </a:r>
            <a:r>
              <a:rPr lang="en-CA" dirty="0"/>
              <a:t> </a:t>
            </a:r>
            <a:r>
              <a:rPr lang="en-CA" dirty="0" err="1"/>
              <a:t>cụ</a:t>
            </a:r>
            <a:r>
              <a:rPr lang="en-CA" dirty="0"/>
              <a:t> </a:t>
            </a:r>
            <a:r>
              <a:rPr lang="en-CA" b="1" dirty="0"/>
              <a:t>Shapes </a:t>
            </a:r>
            <a:r>
              <a:rPr lang="en-CA" dirty="0" err="1"/>
              <a:t>trong</a:t>
            </a:r>
            <a:r>
              <a:rPr lang="en-CA" dirty="0"/>
              <a:t> </a:t>
            </a:r>
            <a:r>
              <a:rPr lang="en-CA" dirty="0" err="1"/>
              <a:t>nhóm</a:t>
            </a:r>
            <a:r>
              <a:rPr lang="en-CA" dirty="0"/>
              <a:t> </a:t>
            </a:r>
            <a:r>
              <a:rPr lang="en-CA" b="1" dirty="0"/>
              <a:t>Illustrations</a:t>
            </a:r>
            <a:r>
              <a:rPr lang="en-CA" dirty="0"/>
              <a:t> </a:t>
            </a:r>
            <a:r>
              <a:rPr lang="en-CA" dirty="0" err="1"/>
              <a:t>của</a:t>
            </a:r>
            <a:r>
              <a:rPr lang="en-CA" dirty="0"/>
              <a:t> </a:t>
            </a:r>
            <a:r>
              <a:rPr lang="en-CA" dirty="0" err="1"/>
              <a:t>thẻ</a:t>
            </a:r>
            <a:r>
              <a:rPr lang="en-CA" dirty="0"/>
              <a:t> </a:t>
            </a:r>
            <a:r>
              <a:rPr lang="en-CA" b="1" dirty="0"/>
              <a:t>Insert</a:t>
            </a:r>
            <a:r>
              <a:rPr lang="en-CA" dirty="0"/>
              <a:t>. </a:t>
            </a:r>
            <a:r>
              <a:rPr lang="en-US" dirty="0"/>
              <a:t> </a:t>
            </a:r>
          </a:p>
          <a:p>
            <a:pPr lvl="1"/>
            <a:r>
              <a:rPr lang="en-CA" dirty="0" err="1"/>
              <a:t>Tạo</a:t>
            </a:r>
            <a:r>
              <a:rPr lang="en-CA" dirty="0"/>
              <a:t> </a:t>
            </a:r>
            <a:r>
              <a:rPr lang="en-CA" dirty="0" err="1"/>
              <a:t>hầu</a:t>
            </a:r>
            <a:r>
              <a:rPr lang="en-CA" dirty="0"/>
              <a:t> </a:t>
            </a:r>
            <a:r>
              <a:rPr lang="en-CA" dirty="0" err="1"/>
              <a:t>hết</a:t>
            </a:r>
            <a:r>
              <a:rPr lang="en-CA" dirty="0"/>
              <a:t> </a:t>
            </a:r>
            <a:r>
              <a:rPr lang="en-CA" dirty="0" err="1"/>
              <a:t>các</a:t>
            </a:r>
            <a:r>
              <a:rPr lang="en-CA" dirty="0"/>
              <a:t> </a:t>
            </a:r>
            <a:r>
              <a:rPr lang="en-CA" dirty="0" err="1"/>
              <a:t>đối</a:t>
            </a:r>
            <a:r>
              <a:rPr lang="en-CA" dirty="0"/>
              <a:t> </a:t>
            </a:r>
            <a:r>
              <a:rPr lang="en-CA" dirty="0" err="1"/>
              <a:t>tượng</a:t>
            </a:r>
            <a:r>
              <a:rPr lang="en-CA" dirty="0"/>
              <a:t> </a:t>
            </a:r>
            <a:r>
              <a:rPr lang="en-CA" dirty="0" err="1"/>
              <a:t>bằng</a:t>
            </a:r>
            <a:r>
              <a:rPr lang="en-CA" dirty="0"/>
              <a:t> </a:t>
            </a:r>
            <a:r>
              <a:rPr lang="en-CA" dirty="0" err="1"/>
              <a:t>nhấp</a:t>
            </a:r>
            <a:r>
              <a:rPr lang="en-CA" dirty="0"/>
              <a:t> </a:t>
            </a:r>
            <a:r>
              <a:rPr lang="en-CA" dirty="0" err="1"/>
              <a:t>chuột</a:t>
            </a:r>
            <a:r>
              <a:rPr lang="en-CA" dirty="0"/>
              <a:t> </a:t>
            </a:r>
            <a:r>
              <a:rPr lang="en-CA" dirty="0" err="1"/>
              <a:t>vào</a:t>
            </a:r>
            <a:r>
              <a:rPr lang="en-CA" dirty="0"/>
              <a:t> </a:t>
            </a:r>
            <a:r>
              <a:rPr lang="en-CA" dirty="0" err="1"/>
              <a:t>góc</a:t>
            </a:r>
            <a:r>
              <a:rPr lang="en-CA" dirty="0"/>
              <a:t> </a:t>
            </a:r>
            <a:r>
              <a:rPr lang="en-CA" dirty="0" err="1"/>
              <a:t>trên</a:t>
            </a:r>
            <a:r>
              <a:rPr lang="en-CA" dirty="0"/>
              <a:t> </a:t>
            </a:r>
            <a:r>
              <a:rPr lang="en-CA" dirty="0" err="1"/>
              <a:t>bên</a:t>
            </a:r>
            <a:r>
              <a:rPr lang="en-CA" dirty="0"/>
              <a:t> </a:t>
            </a:r>
            <a:r>
              <a:rPr lang="en-CA" dirty="0" err="1"/>
              <a:t>trái</a:t>
            </a:r>
            <a:r>
              <a:rPr lang="en-CA" dirty="0"/>
              <a:t> </a:t>
            </a:r>
            <a:r>
              <a:rPr lang="en-CA" dirty="0" err="1"/>
              <a:t>vị</a:t>
            </a:r>
            <a:r>
              <a:rPr lang="en-CA" dirty="0"/>
              <a:t> </a:t>
            </a:r>
            <a:r>
              <a:rPr lang="en-CA" dirty="0" err="1"/>
              <a:t>trí</a:t>
            </a:r>
            <a:r>
              <a:rPr lang="en-CA" dirty="0"/>
              <a:t> </a:t>
            </a:r>
            <a:r>
              <a:rPr lang="en-CA" dirty="0" err="1"/>
              <a:t>bạn</a:t>
            </a:r>
            <a:r>
              <a:rPr lang="en-CA" dirty="0"/>
              <a:t> </a:t>
            </a:r>
            <a:r>
              <a:rPr lang="en-CA" dirty="0" err="1"/>
              <a:t>muốn</a:t>
            </a:r>
            <a:r>
              <a:rPr lang="en-CA" dirty="0"/>
              <a:t> </a:t>
            </a:r>
            <a:r>
              <a:rPr lang="en-CA" dirty="0" err="1"/>
              <a:t>đặt</a:t>
            </a:r>
            <a:r>
              <a:rPr lang="en-CA" dirty="0"/>
              <a:t> </a:t>
            </a:r>
            <a:r>
              <a:rPr lang="en-CA" dirty="0" err="1"/>
              <a:t>đối</a:t>
            </a:r>
            <a:r>
              <a:rPr lang="en-CA" dirty="0"/>
              <a:t> </a:t>
            </a:r>
            <a:r>
              <a:rPr lang="en-CA" dirty="0" err="1"/>
              <a:t>tượng</a:t>
            </a:r>
            <a:r>
              <a:rPr lang="en-CA" dirty="0"/>
              <a:t> </a:t>
            </a:r>
            <a:r>
              <a:rPr lang="en-CA" dirty="0" err="1"/>
              <a:t>và</a:t>
            </a:r>
            <a:r>
              <a:rPr lang="en-CA" dirty="0"/>
              <a:t> </a:t>
            </a:r>
            <a:r>
              <a:rPr lang="en-CA" dirty="0" err="1"/>
              <a:t>kéo</a:t>
            </a:r>
            <a:r>
              <a:rPr lang="en-CA" dirty="0"/>
              <a:t> </a:t>
            </a:r>
            <a:r>
              <a:rPr lang="en-CA" dirty="0" err="1"/>
              <a:t>chuột</a:t>
            </a:r>
            <a:r>
              <a:rPr lang="en-CA" dirty="0"/>
              <a:t> </a:t>
            </a:r>
            <a:r>
              <a:rPr lang="en-CA" dirty="0" err="1"/>
              <a:t>để</a:t>
            </a:r>
            <a:r>
              <a:rPr lang="en-CA" dirty="0"/>
              <a:t> </a:t>
            </a:r>
            <a:r>
              <a:rPr lang="en-CA" dirty="0" err="1"/>
              <a:t>xác</a:t>
            </a:r>
            <a:r>
              <a:rPr lang="en-CA" dirty="0"/>
              <a:t> </a:t>
            </a:r>
            <a:r>
              <a:rPr lang="en-CA" dirty="0" err="1"/>
              <a:t>định</a:t>
            </a:r>
            <a:r>
              <a:rPr lang="en-CA" dirty="0"/>
              <a:t> </a:t>
            </a:r>
            <a:r>
              <a:rPr lang="en-CA" dirty="0" err="1"/>
              <a:t>kích</a:t>
            </a:r>
            <a:r>
              <a:rPr lang="en-CA" dirty="0"/>
              <a:t> </a:t>
            </a:r>
            <a:r>
              <a:rPr lang="en-CA" dirty="0" err="1"/>
              <a:t>thước</a:t>
            </a:r>
            <a:r>
              <a:rPr lang="en-CA" dirty="0"/>
              <a:t> </a:t>
            </a:r>
            <a:r>
              <a:rPr lang="en-CA" dirty="0" err="1"/>
              <a:t>của</a:t>
            </a:r>
            <a:r>
              <a:rPr lang="en-CA" dirty="0"/>
              <a:t> </a:t>
            </a:r>
            <a:r>
              <a:rPr lang="en-CA" dirty="0" err="1"/>
              <a:t>đối</a:t>
            </a:r>
            <a:r>
              <a:rPr lang="en-CA" dirty="0"/>
              <a:t> </a:t>
            </a:r>
            <a:r>
              <a:rPr lang="en-CA" dirty="0" err="1"/>
              <a:t>tượng</a:t>
            </a:r>
            <a:endParaRPr lang="en-US" dirty="0"/>
          </a:p>
          <a:p>
            <a:pPr lvl="2"/>
            <a:r>
              <a:rPr lang="en-US" dirty="0" err="1"/>
              <a:t>Ngoại</a:t>
            </a:r>
            <a:r>
              <a:rPr lang="en-US" dirty="0"/>
              <a:t> </a:t>
            </a:r>
            <a:r>
              <a:rPr lang="en-US" dirty="0" err="1"/>
              <a:t>lệ</a:t>
            </a:r>
            <a:r>
              <a:rPr lang="en-US" dirty="0"/>
              <a:t> </a:t>
            </a:r>
            <a:r>
              <a:rPr lang="en-US" dirty="0" err="1"/>
              <a:t>duy</a:t>
            </a:r>
            <a:r>
              <a:rPr lang="en-US" dirty="0"/>
              <a:t> </a:t>
            </a:r>
            <a:r>
              <a:rPr lang="en-US" dirty="0" err="1"/>
              <a:t>nhất</a:t>
            </a:r>
            <a:r>
              <a:rPr lang="en-US" dirty="0"/>
              <a:t>: </a:t>
            </a:r>
            <a:r>
              <a:rPr lang="en-US" dirty="0" err="1"/>
              <a:t>vẽ</a:t>
            </a:r>
            <a:r>
              <a:rPr lang="en-US" dirty="0"/>
              <a:t> </a:t>
            </a:r>
            <a:r>
              <a:rPr lang="en-US" dirty="0" err="1"/>
              <a:t>đường</a:t>
            </a:r>
            <a:r>
              <a:rPr lang="en-US" dirty="0"/>
              <a:t> </a:t>
            </a:r>
            <a:r>
              <a:rPr lang="en-US" dirty="0" err="1"/>
              <a:t>thẳng</a:t>
            </a:r>
            <a:r>
              <a:rPr lang="en-US" dirty="0"/>
              <a:t> </a:t>
            </a:r>
            <a:r>
              <a:rPr lang="en-US" dirty="0" err="1"/>
              <a:t>và</a:t>
            </a:r>
            <a:r>
              <a:rPr lang="en-US" dirty="0"/>
              <a:t> </a:t>
            </a:r>
            <a:r>
              <a:rPr lang="en-US" dirty="0" err="1"/>
              <a:t>hình</a:t>
            </a:r>
            <a:r>
              <a:rPr lang="en-US" dirty="0"/>
              <a:t> </a:t>
            </a:r>
            <a:r>
              <a:rPr lang="en-US" dirty="0" err="1"/>
              <a:t>mũi</a:t>
            </a:r>
            <a:r>
              <a:rPr lang="en-US" dirty="0"/>
              <a:t> </a:t>
            </a:r>
            <a:r>
              <a:rPr lang="en-US" dirty="0" err="1"/>
              <a:t>tên</a:t>
            </a:r>
            <a:endParaRPr lang="en-US" dirty="0"/>
          </a:p>
          <a:p>
            <a:pPr lvl="1"/>
            <a:r>
              <a:rPr lang="en-CA" dirty="0" err="1"/>
              <a:t>Khi</a:t>
            </a:r>
            <a:r>
              <a:rPr lang="en-CA" dirty="0"/>
              <a:t> </a:t>
            </a:r>
            <a:r>
              <a:rPr lang="en-CA" dirty="0" err="1"/>
              <a:t>chọn</a:t>
            </a:r>
            <a:r>
              <a:rPr lang="en-CA" dirty="0"/>
              <a:t> </a:t>
            </a:r>
            <a:r>
              <a:rPr lang="en-CA" dirty="0" err="1"/>
              <a:t>một</a:t>
            </a:r>
            <a:r>
              <a:rPr lang="en-CA" dirty="0"/>
              <a:t> </a:t>
            </a:r>
            <a:r>
              <a:rPr lang="en-CA" dirty="0" err="1"/>
              <a:t>hình</a:t>
            </a:r>
            <a:r>
              <a:rPr lang="en-CA" dirty="0"/>
              <a:t> </a:t>
            </a:r>
            <a:r>
              <a:rPr lang="en-CA" dirty="0" err="1"/>
              <a:t>từ</a:t>
            </a:r>
            <a:r>
              <a:rPr lang="en-CA" dirty="0"/>
              <a:t> </a:t>
            </a:r>
            <a:r>
              <a:rPr lang="en-CA" dirty="0" err="1"/>
              <a:t>thực</a:t>
            </a:r>
            <a:r>
              <a:rPr lang="en-CA" dirty="0"/>
              <a:t> </a:t>
            </a:r>
            <a:r>
              <a:rPr lang="en-CA" dirty="0" err="1"/>
              <a:t>đơn</a:t>
            </a:r>
            <a:r>
              <a:rPr lang="en-CA" dirty="0"/>
              <a:t> Shapes, </a:t>
            </a:r>
            <a:r>
              <a:rPr lang="en-CA" dirty="0" err="1"/>
              <a:t>trỏ</a:t>
            </a:r>
            <a:r>
              <a:rPr lang="en-CA" dirty="0"/>
              <a:t> </a:t>
            </a:r>
            <a:r>
              <a:rPr lang="en-CA" dirty="0" err="1"/>
              <a:t>chuột</a:t>
            </a:r>
            <a:r>
              <a:rPr lang="en-CA" dirty="0"/>
              <a:t> </a:t>
            </a:r>
            <a:r>
              <a:rPr lang="en-CA" dirty="0" err="1"/>
              <a:t>vào</a:t>
            </a:r>
            <a:r>
              <a:rPr lang="en-CA" dirty="0"/>
              <a:t> </a:t>
            </a:r>
            <a:r>
              <a:rPr lang="en-CA" dirty="0" err="1"/>
              <a:t>một</a:t>
            </a:r>
            <a:r>
              <a:rPr lang="en-CA" dirty="0"/>
              <a:t> </a:t>
            </a:r>
            <a:r>
              <a:rPr lang="en-CA" dirty="0" err="1"/>
              <a:t>hình</a:t>
            </a:r>
            <a:r>
              <a:rPr lang="en-CA" dirty="0"/>
              <a:t> </a:t>
            </a:r>
            <a:r>
              <a:rPr lang="en-CA" dirty="0" err="1"/>
              <a:t>để</a:t>
            </a:r>
            <a:r>
              <a:rPr lang="en-CA" dirty="0"/>
              <a:t> </a:t>
            </a:r>
            <a:r>
              <a:rPr lang="en-CA" dirty="0" err="1"/>
              <a:t>quan</a:t>
            </a:r>
            <a:r>
              <a:rPr lang="en-CA" dirty="0"/>
              <a:t> </a:t>
            </a:r>
            <a:r>
              <a:rPr lang="en-CA" dirty="0" err="1"/>
              <a:t>sát</a:t>
            </a:r>
            <a:r>
              <a:rPr lang="en-CA" dirty="0"/>
              <a:t> </a:t>
            </a:r>
            <a:r>
              <a:rPr lang="en-CA" dirty="0" err="1"/>
              <a:t>tên</a:t>
            </a:r>
            <a:r>
              <a:rPr lang="en-CA" dirty="0"/>
              <a:t> </a:t>
            </a:r>
            <a:r>
              <a:rPr lang="en-CA" dirty="0" err="1"/>
              <a:t>của</a:t>
            </a:r>
            <a:r>
              <a:rPr lang="en-CA" dirty="0"/>
              <a:t> </a:t>
            </a:r>
            <a:r>
              <a:rPr lang="en-CA" dirty="0" err="1"/>
              <a:t>nó</a:t>
            </a:r>
            <a:r>
              <a:rPr lang="en-CA" dirty="0"/>
              <a:t> </a:t>
            </a:r>
            <a:r>
              <a:rPr lang="en-CA" dirty="0" err="1"/>
              <a:t>trên</a:t>
            </a:r>
            <a:r>
              <a:rPr lang="en-CA" dirty="0"/>
              <a:t> </a:t>
            </a:r>
            <a:r>
              <a:rPr lang="en-CA" dirty="0" err="1"/>
              <a:t>màn</a:t>
            </a:r>
            <a:r>
              <a:rPr lang="en-CA" dirty="0"/>
              <a:t> </a:t>
            </a:r>
            <a:r>
              <a:rPr lang="en-CA" dirty="0" err="1"/>
              <a:t>hình</a:t>
            </a:r>
            <a:r>
              <a:rPr lang="en-CA" dirty="0"/>
              <a:t> </a:t>
            </a:r>
            <a:r>
              <a:rPr lang="en-CA" dirty="0" err="1"/>
              <a:t>gợi</a:t>
            </a:r>
            <a:r>
              <a:rPr lang="en-CA" dirty="0"/>
              <a:t> ý.</a:t>
            </a:r>
          </a:p>
          <a:p>
            <a:pPr lvl="2"/>
            <a:r>
              <a:rPr lang="en-CA" dirty="0" err="1"/>
              <a:t>Sử</a:t>
            </a:r>
            <a:r>
              <a:rPr lang="en-CA" dirty="0"/>
              <a:t> </a:t>
            </a:r>
            <a:r>
              <a:rPr lang="en-CA" dirty="0" err="1"/>
              <a:t>dụng</a:t>
            </a:r>
            <a:r>
              <a:rPr lang="en-CA" dirty="0"/>
              <a:t> </a:t>
            </a:r>
            <a:r>
              <a:rPr lang="en-CA" dirty="0" err="1"/>
              <a:t>tên</a:t>
            </a:r>
            <a:r>
              <a:rPr lang="en-CA" dirty="0"/>
              <a:t> </a:t>
            </a:r>
            <a:r>
              <a:rPr lang="en-CA" dirty="0" err="1"/>
              <a:t>của</a:t>
            </a:r>
            <a:r>
              <a:rPr lang="en-CA" dirty="0"/>
              <a:t> </a:t>
            </a:r>
            <a:r>
              <a:rPr lang="en-CA" dirty="0" err="1"/>
              <a:t>nhóm</a:t>
            </a:r>
            <a:r>
              <a:rPr lang="en-CA" dirty="0"/>
              <a:t> </a:t>
            </a:r>
            <a:r>
              <a:rPr lang="en-CA" dirty="0" err="1"/>
              <a:t>để</a:t>
            </a:r>
            <a:r>
              <a:rPr lang="en-CA" dirty="0"/>
              <a:t> </a:t>
            </a:r>
            <a:r>
              <a:rPr lang="en-CA" dirty="0" err="1"/>
              <a:t>xem</a:t>
            </a:r>
            <a:r>
              <a:rPr lang="en-CA" dirty="0"/>
              <a:t> </a:t>
            </a:r>
            <a:r>
              <a:rPr lang="en-CA" dirty="0" err="1"/>
              <a:t>hướng</a:t>
            </a:r>
            <a:r>
              <a:rPr lang="en-CA" dirty="0"/>
              <a:t> </a:t>
            </a:r>
            <a:r>
              <a:rPr lang="en-CA" dirty="0" err="1"/>
              <a:t>dẫn</a:t>
            </a:r>
            <a:r>
              <a:rPr lang="en-CA" dirty="0"/>
              <a:t> </a:t>
            </a:r>
            <a:r>
              <a:rPr lang="en-CA" dirty="0" err="1"/>
              <a:t>về</a:t>
            </a:r>
            <a:r>
              <a:rPr lang="en-CA" dirty="0"/>
              <a:t> </a:t>
            </a:r>
            <a:r>
              <a:rPr lang="en-CA" dirty="0" err="1"/>
              <a:t>loại</a:t>
            </a:r>
            <a:r>
              <a:rPr lang="en-CA" dirty="0"/>
              <a:t> </a:t>
            </a:r>
            <a:r>
              <a:rPr lang="en-CA" dirty="0" err="1"/>
              <a:t>đối</a:t>
            </a:r>
            <a:r>
              <a:rPr lang="en-CA" dirty="0"/>
              <a:t> </a:t>
            </a:r>
            <a:r>
              <a:rPr lang="en-CA" dirty="0" err="1"/>
              <a:t>tượng</a:t>
            </a:r>
            <a:r>
              <a:rPr lang="en-CA" dirty="0"/>
              <a:t> </a:t>
            </a:r>
            <a:r>
              <a:rPr lang="en-CA" dirty="0" err="1"/>
              <a:t>bạn</a:t>
            </a:r>
            <a:r>
              <a:rPr lang="en-CA" dirty="0"/>
              <a:t> </a:t>
            </a:r>
            <a:r>
              <a:rPr lang="en-CA" dirty="0" err="1"/>
              <a:t>muốn</a:t>
            </a:r>
            <a:r>
              <a:rPr lang="en-CA" dirty="0"/>
              <a:t> </a:t>
            </a:r>
            <a:r>
              <a:rPr lang="en-CA" dirty="0" err="1"/>
              <a:t>tạo</a:t>
            </a:r>
            <a:r>
              <a:rPr lang="en-CA" dirty="0"/>
              <a:t> </a:t>
            </a:r>
            <a:r>
              <a:rPr lang="en-CA" dirty="0" err="1"/>
              <a:t>ra</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46</a:t>
            </a:fld>
            <a:endParaRPr lang="en-US" dirty="0"/>
          </a:p>
        </p:txBody>
      </p:sp>
      <p:pic>
        <p:nvPicPr>
          <p:cNvPr id="6" name="Picture 5" descr="C:\Users\swong\Documents\Manuals\IC3 GS4\7314 IC3 GS4\Screens\L10\l10-103.png"/>
          <p:cNvPicPr/>
          <p:nvPr/>
        </p:nvPicPr>
        <p:blipFill>
          <a:blip r:embed="rId3">
            <a:extLst>
              <a:ext uri="{28A0092B-C50C-407E-A947-70E740481C1C}">
                <a14:useLocalDpi xmlns:a14="http://schemas.microsoft.com/office/drawing/2010/main" val="0"/>
              </a:ext>
            </a:extLst>
          </a:blip>
          <a:srcRect/>
          <a:stretch>
            <a:fillRect/>
          </a:stretch>
        </p:blipFill>
        <p:spPr bwMode="auto">
          <a:xfrm>
            <a:off x="6767554" y="1243263"/>
            <a:ext cx="1783080" cy="3389221"/>
          </a:xfrm>
          <a:prstGeom prst="rect">
            <a:avLst/>
          </a:prstGeom>
          <a:noFill/>
          <a:ln>
            <a:noFill/>
          </a:ln>
        </p:spPr>
      </p:pic>
    </p:spTree>
    <p:extLst>
      <p:ext uri="{BB962C8B-B14F-4D97-AF65-F5344CB8AC3E}">
        <p14:creationId xmlns:p14="http://schemas.microsoft.com/office/powerpoint/2010/main" val="2166279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986" y="250371"/>
            <a:ext cx="5773479"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a:spcBef>
                <a:spcPts val="0"/>
              </a:spcBef>
            </a:pPr>
            <a:r>
              <a:rPr lang="en-CA" b="1"/>
              <a:t>Định dạng các đối tượng</a:t>
            </a:r>
            <a:endParaRPr lang="en-US" b="1"/>
          </a:p>
          <a:p>
            <a:pPr lvl="1">
              <a:spcBef>
                <a:spcPts val="0"/>
              </a:spcBef>
            </a:pPr>
            <a:r>
              <a:rPr lang="en-US"/>
              <a:t>Lựa chọn thẻ </a:t>
            </a:r>
            <a:r>
              <a:rPr lang="en-US" b="1"/>
              <a:t>drawing tools format</a:t>
            </a:r>
            <a:endParaRPr lang="en-US"/>
          </a:p>
          <a:p>
            <a:pPr lvl="1">
              <a:spcBef>
                <a:spcPts val="0"/>
              </a:spcBef>
            </a:pPr>
            <a:endParaRPr lang="en-US"/>
          </a:p>
          <a:p>
            <a:pPr lvl="1">
              <a:spcBef>
                <a:spcPts val="0"/>
              </a:spcBef>
            </a:pPr>
            <a:endParaRPr lang="en-US"/>
          </a:p>
          <a:p>
            <a:pPr lvl="2">
              <a:spcBef>
                <a:spcPts val="0"/>
              </a:spcBef>
            </a:pPr>
            <a:r>
              <a:rPr lang="en-CA"/>
              <a:t>Có thể truy cập vào các tùy chọn này và nhiều tùy chọn khác bằng cách chọn </a:t>
            </a:r>
            <a:r>
              <a:rPr lang="en-CA" b="1"/>
              <a:t>dialog box launcher</a:t>
            </a:r>
            <a:endParaRPr lang="en-US"/>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47</a:t>
            </a:fld>
            <a:endParaRPr lang="en-US" dirty="0"/>
          </a:p>
        </p:txBody>
      </p:sp>
      <p:pic>
        <p:nvPicPr>
          <p:cNvPr id="6" name="Picture 5" descr="C:\Users\swong\Documents\Manuals\IC3 GS4\7314 IC3 GS4\Screens\L10\l10-10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857" y="1717595"/>
            <a:ext cx="7810286" cy="704572"/>
          </a:xfrm>
          <a:prstGeom prst="rect">
            <a:avLst/>
          </a:prstGeom>
          <a:noFill/>
          <a:ln>
            <a:noFill/>
          </a:ln>
        </p:spPr>
      </p:pic>
      <p:grpSp>
        <p:nvGrpSpPr>
          <p:cNvPr id="10" name="Group 9"/>
          <p:cNvGrpSpPr/>
          <p:nvPr/>
        </p:nvGrpSpPr>
        <p:grpSpPr>
          <a:xfrm>
            <a:off x="1076838" y="3076766"/>
            <a:ext cx="6764973" cy="1870949"/>
            <a:chOff x="1464627" y="3765178"/>
            <a:chExt cx="6764973" cy="2494598"/>
          </a:xfrm>
        </p:grpSpPr>
        <p:pic>
          <p:nvPicPr>
            <p:cNvPr id="7" name="Picture 6" descr="Screens/L10/l10-107.png"/>
            <p:cNvPicPr/>
            <p:nvPr/>
          </p:nvPicPr>
          <p:blipFill rotWithShape="1">
            <a:blip r:embed="rId4">
              <a:extLst>
                <a:ext uri="{28A0092B-C50C-407E-A947-70E740481C1C}">
                  <a14:useLocalDpi xmlns:a14="http://schemas.microsoft.com/office/drawing/2010/main" val="0"/>
                </a:ext>
              </a:extLst>
            </a:blip>
            <a:srcRect r="15604" b="21479"/>
            <a:stretch/>
          </p:blipFill>
          <p:spPr bwMode="auto">
            <a:xfrm>
              <a:off x="1464627" y="3765178"/>
              <a:ext cx="2709545" cy="2474595"/>
            </a:xfrm>
            <a:prstGeom prst="rect">
              <a:avLst/>
            </a:prstGeom>
            <a:noFill/>
            <a:ln>
              <a:noFill/>
            </a:ln>
            <a:extLst>
              <a:ext uri="{53640926-AAD7-44D8-BBD7-CCE9431645EC}">
                <a14:shadowObscured xmlns:a14="http://schemas.microsoft.com/office/drawing/2010/main"/>
              </a:ext>
            </a:extLst>
          </p:spPr>
        </p:pic>
        <p:pic>
          <p:nvPicPr>
            <p:cNvPr id="8" name="Picture 7" descr="Screens/L10/l10-106.png"/>
            <p:cNvPicPr/>
            <p:nvPr/>
          </p:nvPicPr>
          <p:blipFill rotWithShape="1">
            <a:blip r:embed="rId5">
              <a:extLst>
                <a:ext uri="{28A0092B-C50C-407E-A947-70E740481C1C}">
                  <a14:useLocalDpi xmlns:a14="http://schemas.microsoft.com/office/drawing/2010/main" val="0"/>
                </a:ext>
              </a:extLst>
            </a:blip>
            <a:srcRect r="19017" b="25454"/>
            <a:stretch/>
          </p:blipFill>
          <p:spPr bwMode="auto">
            <a:xfrm>
              <a:off x="3342005" y="3967426"/>
              <a:ext cx="2612390" cy="2273300"/>
            </a:xfrm>
            <a:prstGeom prst="rect">
              <a:avLst/>
            </a:prstGeom>
            <a:noFill/>
            <a:ln>
              <a:noFill/>
            </a:ln>
            <a:extLst>
              <a:ext uri="{53640926-AAD7-44D8-BBD7-CCE9431645EC}">
                <a14:shadowObscured xmlns:a14="http://schemas.microsoft.com/office/drawing/2010/main"/>
              </a:ext>
            </a:extLst>
          </p:spPr>
        </p:pic>
        <p:pic>
          <p:nvPicPr>
            <p:cNvPr id="9" name="Picture 8" descr="C:\Users\swong\Documents\Manuals\IC3 GS4\7314 IC3 GS4\Screens\L10\l10-105.png"/>
            <p:cNvPicPr/>
            <p:nvPr/>
          </p:nvPicPr>
          <p:blipFill rotWithShape="1">
            <a:blip r:embed="rId6">
              <a:extLst>
                <a:ext uri="{28A0092B-C50C-407E-A947-70E740481C1C}">
                  <a14:useLocalDpi xmlns:a14="http://schemas.microsoft.com/office/drawing/2010/main" val="0"/>
                </a:ext>
              </a:extLst>
            </a:blip>
            <a:srcRect r="13339" b="34712"/>
            <a:stretch/>
          </p:blipFill>
          <p:spPr bwMode="auto">
            <a:xfrm>
              <a:off x="5422900" y="4183326"/>
              <a:ext cx="2806700" cy="20764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37804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354" y="250371"/>
            <a:ext cx="5784112"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r>
              <a:rPr lang="en-CA" b="1" dirty="0" err="1"/>
              <a:t>Sắp</a:t>
            </a:r>
            <a:r>
              <a:rPr lang="en-CA" b="1" dirty="0"/>
              <a:t> </a:t>
            </a:r>
            <a:r>
              <a:rPr lang="en-CA" b="1" dirty="0" err="1"/>
              <a:t>xếp</a:t>
            </a:r>
            <a:r>
              <a:rPr lang="en-CA" b="1" dirty="0"/>
              <a:t> </a:t>
            </a:r>
            <a:r>
              <a:rPr lang="en-CA" b="1" dirty="0" err="1"/>
              <a:t>các</a:t>
            </a:r>
            <a:r>
              <a:rPr lang="en-CA" b="1" dirty="0"/>
              <a:t> </a:t>
            </a:r>
            <a:r>
              <a:rPr lang="en-CA" b="1" dirty="0" err="1"/>
              <a:t>đối</a:t>
            </a:r>
            <a:r>
              <a:rPr lang="en-CA" b="1" dirty="0"/>
              <a:t> </a:t>
            </a:r>
            <a:r>
              <a:rPr lang="en-CA" b="1" dirty="0" err="1"/>
              <a:t>tượng</a:t>
            </a:r>
            <a:r>
              <a:rPr lang="en-US" b="1" dirty="0"/>
              <a:t> </a:t>
            </a:r>
          </a:p>
          <a:p>
            <a:pPr lvl="1"/>
            <a:r>
              <a:rPr lang="en-CA" dirty="0" err="1"/>
              <a:t>Khi</a:t>
            </a:r>
            <a:r>
              <a:rPr lang="en-CA" dirty="0"/>
              <a:t> </a:t>
            </a:r>
            <a:r>
              <a:rPr lang="en-CA" dirty="0" err="1"/>
              <a:t>bạn</a:t>
            </a:r>
            <a:r>
              <a:rPr lang="en-CA" dirty="0"/>
              <a:t> </a:t>
            </a:r>
            <a:r>
              <a:rPr lang="en-CA" dirty="0" err="1"/>
              <a:t>thêm</a:t>
            </a:r>
            <a:r>
              <a:rPr lang="en-CA" dirty="0"/>
              <a:t> </a:t>
            </a:r>
            <a:r>
              <a:rPr lang="en-CA" dirty="0" err="1"/>
              <a:t>các</a:t>
            </a:r>
            <a:r>
              <a:rPr lang="en-CA" dirty="0"/>
              <a:t> </a:t>
            </a:r>
            <a:r>
              <a:rPr lang="en-CA" dirty="0" err="1"/>
              <a:t>đối</a:t>
            </a:r>
            <a:r>
              <a:rPr lang="en-CA" dirty="0"/>
              <a:t> </a:t>
            </a:r>
            <a:r>
              <a:rPr lang="en-CA" dirty="0" err="1"/>
              <a:t>tượng</a:t>
            </a:r>
            <a:r>
              <a:rPr lang="en-CA" dirty="0"/>
              <a:t> </a:t>
            </a:r>
            <a:r>
              <a:rPr lang="en-CA" dirty="0" err="1"/>
              <a:t>và</a:t>
            </a:r>
            <a:r>
              <a:rPr lang="en-CA" dirty="0"/>
              <a:t> </a:t>
            </a:r>
            <a:r>
              <a:rPr lang="en-CA" dirty="0" err="1"/>
              <a:t>văn</a:t>
            </a:r>
            <a:r>
              <a:rPr lang="en-CA" dirty="0"/>
              <a:t> </a:t>
            </a:r>
            <a:r>
              <a:rPr lang="en-CA" dirty="0" err="1"/>
              <a:t>bản</a:t>
            </a:r>
            <a:r>
              <a:rPr lang="en-CA" dirty="0"/>
              <a:t> </a:t>
            </a:r>
            <a:r>
              <a:rPr lang="en-CA" dirty="0" err="1"/>
              <a:t>vào</a:t>
            </a:r>
            <a:r>
              <a:rPr lang="en-CA" dirty="0"/>
              <a:t> slide</a:t>
            </a:r>
            <a:r>
              <a:rPr lang="en-US" dirty="0"/>
              <a:t>:</a:t>
            </a:r>
          </a:p>
          <a:p>
            <a:pPr lvl="2"/>
            <a:r>
              <a:rPr lang="en-US" dirty="0"/>
              <a:t>On </a:t>
            </a:r>
            <a:r>
              <a:rPr lang="en-US" b="1" dirty="0"/>
              <a:t>Home</a:t>
            </a:r>
            <a:r>
              <a:rPr lang="en-US" dirty="0"/>
              <a:t> tab, in the </a:t>
            </a:r>
            <a:r>
              <a:rPr lang="en-US" b="1" dirty="0"/>
              <a:t>Drawing</a:t>
            </a:r>
            <a:r>
              <a:rPr lang="en-US" dirty="0"/>
              <a:t> group, click </a:t>
            </a:r>
            <a:r>
              <a:rPr lang="en-US" b="1" dirty="0"/>
              <a:t>Arrange</a:t>
            </a:r>
            <a:r>
              <a:rPr lang="en-US" dirty="0"/>
              <a:t>; </a:t>
            </a:r>
            <a:br>
              <a:rPr lang="en-US" dirty="0"/>
            </a:br>
            <a:r>
              <a:rPr lang="en-US" dirty="0"/>
              <a:t>or</a:t>
            </a:r>
          </a:p>
          <a:p>
            <a:pPr lvl="2"/>
            <a:r>
              <a:rPr lang="en-CA" dirty="0" err="1"/>
              <a:t>Bên</a:t>
            </a:r>
            <a:r>
              <a:rPr lang="en-CA" dirty="0"/>
              <a:t> </a:t>
            </a:r>
            <a:r>
              <a:rPr lang="en-CA" dirty="0" err="1"/>
              <a:t>dưới</a:t>
            </a:r>
            <a:r>
              <a:rPr lang="en-CA" dirty="0"/>
              <a:t> </a:t>
            </a:r>
            <a:r>
              <a:rPr lang="en-CA" b="1" dirty="0"/>
              <a:t>Drawing Tools</a:t>
            </a:r>
            <a:r>
              <a:rPr lang="en-CA" dirty="0"/>
              <a:t>, </a:t>
            </a:r>
            <a:r>
              <a:rPr lang="en-CA" dirty="0" err="1"/>
              <a:t>trên</a:t>
            </a:r>
            <a:r>
              <a:rPr lang="en-CA" dirty="0"/>
              <a:t> </a:t>
            </a:r>
            <a:r>
              <a:rPr lang="en-CA" dirty="0" err="1"/>
              <a:t>thẻ</a:t>
            </a:r>
            <a:r>
              <a:rPr lang="en-CA" dirty="0"/>
              <a:t> </a:t>
            </a:r>
            <a:r>
              <a:rPr lang="en-CA" b="1" dirty="0"/>
              <a:t>Format</a:t>
            </a:r>
            <a:r>
              <a:rPr lang="en-CA" dirty="0"/>
              <a:t>, </a:t>
            </a:r>
            <a:r>
              <a:rPr lang="en-CA" dirty="0" err="1"/>
              <a:t>trong</a:t>
            </a:r>
            <a:r>
              <a:rPr lang="en-CA" dirty="0"/>
              <a:t> </a:t>
            </a:r>
            <a:br>
              <a:rPr lang="en-CA" dirty="0"/>
            </a:br>
            <a:r>
              <a:rPr lang="en-CA" dirty="0" err="1"/>
              <a:t>nhóm</a:t>
            </a:r>
            <a:r>
              <a:rPr lang="en-CA" dirty="0"/>
              <a:t> </a:t>
            </a:r>
            <a:r>
              <a:rPr lang="en-CA" b="1" dirty="0"/>
              <a:t>Arrange</a:t>
            </a:r>
            <a:r>
              <a:rPr lang="en-CA" dirty="0"/>
              <a:t>, </a:t>
            </a:r>
            <a:r>
              <a:rPr lang="en-CA" dirty="0" err="1"/>
              <a:t>nhấp</a:t>
            </a:r>
            <a:r>
              <a:rPr lang="en-CA" dirty="0"/>
              <a:t> </a:t>
            </a:r>
            <a:r>
              <a:rPr lang="en-CA" dirty="0" err="1"/>
              <a:t>chuột</a:t>
            </a:r>
            <a:r>
              <a:rPr lang="en-CA" dirty="0"/>
              <a:t> </a:t>
            </a:r>
            <a:r>
              <a:rPr lang="en-CA" dirty="0" err="1"/>
              <a:t>vào</a:t>
            </a:r>
            <a:r>
              <a:rPr lang="en-CA" dirty="0"/>
              <a:t> </a:t>
            </a:r>
            <a:r>
              <a:rPr lang="en-CA" dirty="0" err="1"/>
              <a:t>tùy</a:t>
            </a:r>
            <a:r>
              <a:rPr lang="en-CA" dirty="0"/>
              <a:t> </a:t>
            </a:r>
            <a:r>
              <a:rPr lang="en-CA" dirty="0" err="1"/>
              <a:t>chọn</a:t>
            </a:r>
            <a:r>
              <a:rPr lang="en-CA" dirty="0"/>
              <a:t> </a:t>
            </a:r>
            <a:r>
              <a:rPr lang="en-CA" dirty="0" err="1"/>
              <a:t>theo</a:t>
            </a:r>
            <a:r>
              <a:rPr lang="en-CA" dirty="0"/>
              <a:t> </a:t>
            </a:r>
            <a:r>
              <a:rPr lang="en-CA" dirty="0" err="1"/>
              <a:t>yêu</a:t>
            </a:r>
            <a:r>
              <a:rPr lang="en-CA" dirty="0"/>
              <a:t> </a:t>
            </a:r>
            <a:br>
              <a:rPr lang="en-CA" dirty="0"/>
            </a:br>
            <a:r>
              <a:rPr lang="en-CA" dirty="0" err="1"/>
              <a:t>cầu</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48</a:t>
            </a:fld>
            <a:endParaRPr lang="en-US" dirty="0"/>
          </a:p>
        </p:txBody>
      </p:sp>
      <p:pic>
        <p:nvPicPr>
          <p:cNvPr id="6" name="Picture 5" descr="C:\Users\swong\Documents\Manuals\IC3 GS4\7314 IC3 GS4\Screens\L10\l10-108.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48856" y="3228941"/>
            <a:ext cx="2633818" cy="1130407"/>
          </a:xfrm>
          <a:prstGeom prst="rect">
            <a:avLst/>
          </a:prstGeom>
          <a:noFill/>
          <a:ln>
            <a:noFill/>
          </a:ln>
        </p:spPr>
      </p:pic>
      <p:pic>
        <p:nvPicPr>
          <p:cNvPr id="7" name="Picture 6" descr="C:\Users\swong\Documents\Manuals\IC3 GS4\7314 IC3 GS4\Screens\L10\l10-109.png"/>
          <p:cNvPicPr/>
          <p:nvPr/>
        </p:nvPicPr>
        <p:blipFill>
          <a:blip r:embed="rId4">
            <a:extLst>
              <a:ext uri="{28A0092B-C50C-407E-A947-70E740481C1C}">
                <a14:useLocalDpi xmlns:a14="http://schemas.microsoft.com/office/drawing/2010/main" val="0"/>
              </a:ext>
            </a:extLst>
          </a:blip>
          <a:srcRect/>
          <a:stretch>
            <a:fillRect/>
          </a:stretch>
        </p:blipFill>
        <p:spPr bwMode="auto">
          <a:xfrm>
            <a:off x="6797697" y="1250537"/>
            <a:ext cx="1580420" cy="2927369"/>
          </a:xfrm>
          <a:prstGeom prst="rect">
            <a:avLst/>
          </a:prstGeom>
          <a:noFill/>
          <a:ln>
            <a:noFill/>
          </a:ln>
        </p:spPr>
      </p:pic>
    </p:spTree>
    <p:extLst>
      <p:ext uri="{BB962C8B-B14F-4D97-AF65-F5344CB8AC3E}">
        <p14:creationId xmlns:p14="http://schemas.microsoft.com/office/powerpoint/2010/main" val="32151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354" y="250371"/>
            <a:ext cx="5784111" cy="627049"/>
          </a:xfrm>
        </p:spPr>
        <p:txBody>
          <a:bodyPr>
            <a:normAutofit fontScale="90000"/>
          </a:bodyPr>
          <a:lstStyle/>
          <a:p>
            <a:r>
              <a:rPr lang="vi-VN" dirty="0"/>
              <a:t>Quản lý các đối tượng trong slide</a:t>
            </a:r>
            <a:endParaRPr lang="en-US" dirty="0"/>
          </a:p>
        </p:txBody>
      </p:sp>
      <p:sp>
        <p:nvSpPr>
          <p:cNvPr id="3" name="Content Placeholder 2"/>
          <p:cNvSpPr>
            <a:spLocks noGrp="1"/>
          </p:cNvSpPr>
          <p:nvPr>
            <p:ph idx="1"/>
          </p:nvPr>
        </p:nvSpPr>
        <p:spPr/>
        <p:txBody>
          <a:bodyPr/>
          <a:lstStyle/>
          <a:p>
            <a:pPr>
              <a:spcBef>
                <a:spcPts val="0"/>
              </a:spcBef>
            </a:pPr>
            <a:r>
              <a:rPr lang="en-CA"/>
              <a:t>Chèn các đối tượng đa phương tiện</a:t>
            </a:r>
            <a:endParaRPr lang="en-US" b="1"/>
          </a:p>
          <a:p>
            <a:pPr lvl="1">
              <a:spcBef>
                <a:spcPts val="0"/>
              </a:spcBef>
            </a:pPr>
            <a:r>
              <a:rPr lang="en-US"/>
              <a:t>Để chèn tập tin đa phương tiện:</a:t>
            </a:r>
          </a:p>
          <a:p>
            <a:pPr lvl="2">
              <a:spcBef>
                <a:spcPts val="0"/>
              </a:spcBef>
            </a:pPr>
            <a:r>
              <a:rPr lang="en-CA"/>
              <a:t>Chọn bố cục slide chứa ô đặt nội dung như một phần trong bố cục của slide, và sau đó chọn biểu tượng </a:t>
            </a:r>
            <a:r>
              <a:rPr lang="en-CA" b="1"/>
              <a:t>insert media clip </a:t>
            </a:r>
            <a:r>
              <a:rPr lang="en-CA"/>
              <a:t>để chèn đoạn phim hoặc âm thanh; hoặc</a:t>
            </a:r>
            <a:endParaRPr lang="en-US"/>
          </a:p>
          <a:p>
            <a:pPr lvl="2">
              <a:spcBef>
                <a:spcPts val="0"/>
              </a:spcBef>
            </a:pPr>
            <a:r>
              <a:rPr lang="vi-VN"/>
              <a:t>Trên thẻ </a:t>
            </a:r>
            <a:r>
              <a:rPr lang="vi-VN" b="1"/>
              <a:t>insert</a:t>
            </a:r>
            <a:r>
              <a:rPr lang="vi-VN"/>
              <a:t>, trong nhóm </a:t>
            </a:r>
            <a:r>
              <a:rPr lang="vi-VN" b="1"/>
              <a:t>media</a:t>
            </a:r>
            <a:r>
              <a:rPr lang="vi-VN"/>
              <a:t>, chọn </a:t>
            </a:r>
            <a:r>
              <a:rPr lang="vi-VN" b="1"/>
              <a:t>video </a:t>
            </a:r>
            <a:r>
              <a:rPr lang="vi-VN"/>
              <a:t>hoặc</a:t>
            </a:r>
            <a:r>
              <a:rPr lang="vi-VN" b="1"/>
              <a:t> audio</a:t>
            </a:r>
            <a:r>
              <a:rPr lang="vi-VN"/>
              <a:t>.</a:t>
            </a:r>
          </a:p>
          <a:p>
            <a:pPr lvl="1">
              <a:spcBef>
                <a:spcPts val="0"/>
              </a:spcBef>
            </a:pPr>
            <a:r>
              <a:rPr lang="en-US"/>
              <a:t>Một ribbon với 2 thẻ sẽ xuất hiện cho tập tin đa phương tiện</a:t>
            </a:r>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49</a:t>
            </a:fld>
            <a:endParaRPr lang="en-US" dirty="0"/>
          </a:p>
        </p:txBody>
      </p:sp>
      <p:pic>
        <p:nvPicPr>
          <p:cNvPr id="9" name="Picture 8" descr="C:\Users\swong\Documents\Manuals\IC3 GS4\7314 IC3 GS4\Screens\L10\l10-15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401" y="4103199"/>
            <a:ext cx="8245715" cy="622143"/>
          </a:xfrm>
          <a:prstGeom prst="rect">
            <a:avLst/>
          </a:prstGeom>
          <a:noFill/>
          <a:ln>
            <a:noFill/>
          </a:ln>
        </p:spPr>
      </p:pic>
      <p:pic>
        <p:nvPicPr>
          <p:cNvPr id="10" name="Picture 9" descr="C:\Users\swong\Documents\Manuals\IC3 GS4\7314 IC3 GS4\Screens\L10\l10-15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163" y="3332426"/>
            <a:ext cx="8196191" cy="622143"/>
          </a:xfrm>
          <a:prstGeom prst="rect">
            <a:avLst/>
          </a:prstGeom>
          <a:noFill/>
          <a:ln>
            <a:noFill/>
          </a:ln>
        </p:spPr>
      </p:pic>
    </p:spTree>
    <p:extLst>
      <p:ext uri="{BB962C8B-B14F-4D97-AF65-F5344CB8AC3E}">
        <p14:creationId xmlns:p14="http://schemas.microsoft.com/office/powerpoint/2010/main" val="2100194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idx="1"/>
          </p:nvPr>
        </p:nvSpPr>
        <p:spPr/>
        <p:txBody>
          <a:bodyPr/>
          <a:lstStyle/>
          <a:p>
            <a:r>
              <a:rPr lang="en-CA" b="1" dirty="0" err="1"/>
              <a:t>Bản</a:t>
            </a:r>
            <a:r>
              <a:rPr lang="en-CA" b="1" dirty="0"/>
              <a:t> </a:t>
            </a:r>
            <a:r>
              <a:rPr lang="en-CA" b="1" dirty="0" err="1"/>
              <a:t>trình</a:t>
            </a:r>
            <a:r>
              <a:rPr lang="en-CA" b="1" dirty="0"/>
              <a:t> </a:t>
            </a:r>
            <a:r>
              <a:rPr lang="en-CA" b="1" dirty="0" err="1"/>
              <a:t>chiếu</a:t>
            </a:r>
            <a:r>
              <a:rPr lang="en-CA" b="1" dirty="0"/>
              <a:t> </a:t>
            </a:r>
            <a:r>
              <a:rPr lang="en-CA" b="1" dirty="0" err="1"/>
              <a:t>gồm</a:t>
            </a:r>
            <a:r>
              <a:rPr lang="en-CA" b="1" dirty="0"/>
              <a:t> </a:t>
            </a:r>
            <a:r>
              <a:rPr lang="en-CA" b="1" dirty="0" err="1"/>
              <a:t>những</a:t>
            </a:r>
            <a:r>
              <a:rPr lang="en-CA" b="1" dirty="0"/>
              <a:t> </a:t>
            </a:r>
            <a:r>
              <a:rPr lang="en-CA" b="1" dirty="0" err="1"/>
              <a:t>gì</a:t>
            </a:r>
            <a:r>
              <a:rPr lang="en-CA" b="1" dirty="0"/>
              <a:t>?</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09046461"/>
              </p:ext>
            </p:extLst>
          </p:nvPr>
        </p:nvGraphicFramePr>
        <p:xfrm>
          <a:off x="199719" y="1397524"/>
          <a:ext cx="8142897" cy="3395580"/>
        </p:xfrm>
        <a:graphic>
          <a:graphicData uri="http://schemas.openxmlformats.org/drawingml/2006/table">
            <a:tbl>
              <a:tblPr firstRow="1" firstCol="1" bandRow="1">
                <a:tableStyleId>{2D5ABB26-0587-4C30-8999-92F81FD0307C}</a:tableStyleId>
              </a:tblPr>
              <a:tblGrid>
                <a:gridCol w="1100415">
                  <a:extLst>
                    <a:ext uri="{9D8B030D-6E8A-4147-A177-3AD203B41FA5}">
                      <a16:colId xmlns:a16="http://schemas.microsoft.com/office/drawing/2014/main" val="20000"/>
                    </a:ext>
                  </a:extLst>
                </a:gridCol>
                <a:gridCol w="7042482">
                  <a:extLst>
                    <a:ext uri="{9D8B030D-6E8A-4147-A177-3AD203B41FA5}">
                      <a16:colId xmlns:a16="http://schemas.microsoft.com/office/drawing/2014/main" val="20001"/>
                    </a:ext>
                  </a:extLst>
                </a:gridCol>
              </a:tblGrid>
              <a:tr h="274849">
                <a:tc>
                  <a:txBody>
                    <a:bodyPr/>
                    <a:lstStyle/>
                    <a:p>
                      <a:pPr marL="0" marR="0">
                        <a:lnSpc>
                          <a:spcPct val="115000"/>
                        </a:lnSpc>
                        <a:spcBef>
                          <a:spcPts val="0"/>
                        </a:spcBef>
                        <a:spcAft>
                          <a:spcPts val="0"/>
                        </a:spcAft>
                      </a:pPr>
                      <a:endParaRPr lang="en-US" sz="1400" dirty="0">
                        <a:effectLst/>
                        <a:latin typeface="Zurich BT" pitchFamily="34" charset="0"/>
                        <a:ea typeface="Times New Roman"/>
                        <a:cs typeface="Calibri"/>
                      </a:endParaRPr>
                    </a:p>
                  </a:txBody>
                  <a:tcPr marL="44475" marR="44475" marT="0" marB="0"/>
                </a:tc>
                <a:tc>
                  <a:txBody>
                    <a:bodyPr/>
                    <a:lstStyle/>
                    <a:p>
                      <a:pPr marL="0" algn="just">
                        <a:lnSpc>
                          <a:spcPct val="115000"/>
                        </a:lnSpc>
                        <a:spcBef>
                          <a:spcPts val="0"/>
                        </a:spcBef>
                        <a:spcAft>
                          <a:spcPts val="200"/>
                        </a:spcAft>
                        <a:tabLst>
                          <a:tab pos="228600" algn="l"/>
                        </a:tabLst>
                      </a:pPr>
                      <a:r>
                        <a:rPr lang="en-CA" sz="1600" kern="1200" dirty="0" err="1">
                          <a:solidFill>
                            <a:schemeClr val="tx1"/>
                          </a:solidFill>
                          <a:effectLst/>
                          <a:latin typeface="+mn-lt"/>
                          <a:ea typeface="+mn-ea"/>
                          <a:cs typeface="+mn-cs"/>
                        </a:rPr>
                        <a:t>Đây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là</a:t>
                      </a:r>
                      <a:r>
                        <a:rPr lang="en-CA" sz="1600" kern="1200" dirty="0">
                          <a:solidFill>
                            <a:schemeClr val="tx1"/>
                          </a:solidFill>
                          <a:effectLst/>
                          <a:latin typeface="+mn-lt"/>
                          <a:ea typeface="+mn-ea"/>
                          <a:cs typeface="+mn-cs"/>
                        </a:rPr>
                        <a:t> slide </a:t>
                      </a:r>
                      <a:r>
                        <a:rPr lang="en-CA" sz="1600" kern="1200" dirty="0" err="1">
                          <a:solidFill>
                            <a:schemeClr val="tx1"/>
                          </a:solidFill>
                          <a:effectLst/>
                          <a:latin typeface="+mn-lt"/>
                          <a:ea typeface="+mn-ea"/>
                          <a:cs typeface="+mn-cs"/>
                        </a:rPr>
                        <a:t>mở</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đầu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giới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thiệu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chủ</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thuyết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US" sz="1600" dirty="0">
                          <a:effectLst/>
                          <a:latin typeface="Zurich BT" pitchFamily="34" charset="0"/>
                        </a:rPr>
                        <a:t>. </a:t>
                      </a:r>
                      <a:endParaRPr lang="en-US" sz="1600" dirty="0">
                        <a:effectLst/>
                        <a:latin typeface="Zurich BT" pitchFamily="34" charset="0"/>
                        <a:ea typeface="Times New Roman"/>
                        <a:cs typeface="Calibri"/>
                      </a:endParaRPr>
                    </a:p>
                  </a:txBody>
                  <a:tcPr marL="44475" marR="44475" marT="0" marB="0"/>
                </a:tc>
                <a:extLst>
                  <a:ext uri="{0D108BD9-81ED-4DB2-BD59-A6C34878D82A}">
                    <a16:rowId xmlns:a16="http://schemas.microsoft.com/office/drawing/2014/main" val="10000"/>
                  </a:ext>
                </a:extLst>
              </a:tr>
              <a:tr h="652720">
                <a:tc>
                  <a:txBody>
                    <a:bodyPr/>
                    <a:lstStyle/>
                    <a:p>
                      <a:pPr marL="0" marR="0">
                        <a:lnSpc>
                          <a:spcPct val="115000"/>
                        </a:lnSpc>
                        <a:spcBef>
                          <a:spcPts val="400"/>
                        </a:spcBef>
                        <a:spcAft>
                          <a:spcPts val="0"/>
                        </a:spcAft>
                      </a:pPr>
                      <a:endParaRPr lang="en-CA" sz="1400" b="1" dirty="0">
                        <a:effectLst/>
                        <a:latin typeface="Zurich BT" pitchFamily="34" charset="0"/>
                        <a:ea typeface="Times New Roman"/>
                        <a:cs typeface="Arial"/>
                      </a:endParaRPr>
                    </a:p>
                  </a:txBody>
                  <a:tcPr marL="44475" marR="44475" marT="0" marB="0"/>
                </a:tc>
                <a:tc>
                  <a:txBody>
                    <a:bodyPr/>
                    <a:lstStyle/>
                    <a:p>
                      <a:pPr marL="0" algn="just">
                        <a:lnSpc>
                          <a:spcPct val="115000"/>
                        </a:lnSpc>
                        <a:spcBef>
                          <a:spcPts val="0"/>
                        </a:spcBef>
                        <a:spcAft>
                          <a:spcPts val="200"/>
                        </a:spcAft>
                        <a:tabLst>
                          <a:tab pos="228600" algn="l"/>
                        </a:tabLst>
                      </a:pPr>
                      <a:r>
                        <a:rPr lang="en-CA" sz="1600" kern="1200" dirty="0">
                          <a:solidFill>
                            <a:schemeClr val="tx1"/>
                          </a:solidFill>
                          <a:effectLst/>
                          <a:latin typeface="+mn-lt"/>
                          <a:ea typeface="+mn-ea"/>
                          <a:cs typeface="+mn-cs"/>
                        </a:rPr>
                        <a:t>Slide </a:t>
                      </a:r>
                      <a:r>
                        <a:rPr lang="en-CA" sz="1600" kern="1200" dirty="0" err="1">
                          <a:solidFill>
                            <a:schemeClr val="tx1"/>
                          </a:solidFill>
                          <a:effectLst/>
                          <a:latin typeface="+mn-lt"/>
                          <a:ea typeface="+mn-ea"/>
                          <a:cs typeface="+mn-cs"/>
                        </a:rPr>
                        <a:t>này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thường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liệt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kê</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tiêu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của</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tất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cả</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slide </a:t>
                      </a:r>
                      <a:r>
                        <a:rPr lang="en-CA" sz="1600" kern="1200" dirty="0" err="1">
                          <a:solidFill>
                            <a:schemeClr val="tx1"/>
                          </a:solidFill>
                          <a:effectLst/>
                          <a:latin typeface="+mn-lt"/>
                          <a:ea typeface="+mn-ea"/>
                          <a:cs typeface="+mn-cs"/>
                        </a:rPr>
                        <a:t>trong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bản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chiếu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Nó</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cung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cấp</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một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nhìn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tổng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quan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chủ</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được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bày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và</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có</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giúp</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người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xem</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nắm</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bắt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được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dòng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chảy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chiếu</a:t>
                      </a:r>
                      <a:endParaRPr lang="en-US" sz="1600" dirty="0">
                        <a:effectLst/>
                        <a:latin typeface="Zurich BT" pitchFamily="34" charset="0"/>
                        <a:ea typeface="Times New Roman"/>
                        <a:cs typeface="Calibri"/>
                      </a:endParaRPr>
                    </a:p>
                  </a:txBody>
                  <a:tcPr marL="44475" marR="44475" marT="0" marB="0"/>
                </a:tc>
                <a:extLst>
                  <a:ext uri="{0D108BD9-81ED-4DB2-BD59-A6C34878D82A}">
                    <a16:rowId xmlns:a16="http://schemas.microsoft.com/office/drawing/2014/main" val="10001"/>
                  </a:ext>
                </a:extLst>
              </a:tr>
              <a:tr h="1432668">
                <a:tc rowSpan="2">
                  <a:txBody>
                    <a:bodyPr/>
                    <a:lstStyle/>
                    <a:p>
                      <a:pPr marL="0" marR="0">
                        <a:lnSpc>
                          <a:spcPct val="115000"/>
                        </a:lnSpc>
                        <a:spcBef>
                          <a:spcPts val="0"/>
                        </a:spcBef>
                        <a:spcAft>
                          <a:spcPts val="0"/>
                        </a:spcAft>
                      </a:pPr>
                      <a:endParaRPr lang="en-US" sz="1400" b="1" dirty="0">
                        <a:effectLst/>
                        <a:latin typeface="Zurich BT" pitchFamily="34" charset="0"/>
                        <a:ea typeface="Times New Roman"/>
                        <a:cs typeface="Arial"/>
                      </a:endParaRPr>
                    </a:p>
                  </a:txBody>
                  <a:tcPr marL="44475" marR="44475" marT="0" marB="0"/>
                </a:tc>
                <a:tc>
                  <a:txBody>
                    <a:bodyPr/>
                    <a:lstStyle/>
                    <a:p>
                      <a:r>
                        <a:rPr lang="en-US" sz="1600" b="0" kern="1200" dirty="0">
                          <a:solidFill>
                            <a:schemeClr val="tx1"/>
                          </a:solidFill>
                          <a:effectLst/>
                          <a:latin typeface="+mn-lt"/>
                          <a:ea typeface="+mn-ea"/>
                          <a:cs typeface="+mn-cs"/>
                        </a:rPr>
                        <a:t>Slide </a:t>
                      </a:r>
                      <a:r>
                        <a:rPr lang="en-US" sz="1600" b="0" kern="1200" dirty="0" err="1">
                          <a:solidFill>
                            <a:schemeClr val="tx1"/>
                          </a:solidFill>
                          <a:effectLst/>
                          <a:latin typeface="+mn-lt"/>
                          <a:ea typeface="+mn-ea"/>
                          <a:cs typeface="+mn-cs"/>
                        </a:rPr>
                        <a:t>tiêu</a:t>
                      </a:r>
                      <a:r>
                        <a:rPr lang="en-US" sz="1600" b="0" kern="1200" dirty="0">
                          <a:solidFill>
                            <a:schemeClr val="tx1"/>
                          </a:solidFill>
                          <a:effectLst/>
                          <a:latin typeface="+mn-lt"/>
                          <a:ea typeface="+mn-ea"/>
                          <a:cs typeface="+mn-cs"/>
                        </a:rPr>
                        <a:t> </a:t>
                      </a:r>
                      <a:r>
                        <a:rPr lang="en-US" sz="1600" b="0" kern="1200" dirty="0" err="1">
                          <a:solidFill>
                            <a:schemeClr val="tx1"/>
                          </a:solidFill>
                          <a:effectLst/>
                          <a:latin typeface="+mn-lt"/>
                          <a:ea typeface="+mn-ea"/>
                          <a:cs typeface="+mn-cs"/>
                        </a:rPr>
                        <a:t>đề</a:t>
                      </a:r>
                      <a:r>
                        <a:rPr lang="en-US" sz="1600" b="0" kern="1200" dirty="0">
                          <a:solidFill>
                            <a:schemeClr val="tx1"/>
                          </a:solidFill>
                          <a:effectLst/>
                          <a:latin typeface="+mn-lt"/>
                          <a:ea typeface="+mn-ea"/>
                          <a:cs typeface="+mn-cs"/>
                        </a:rPr>
                        <a:t> </a:t>
                      </a:r>
                      <a:r>
                        <a:rPr lang="en-US" sz="1600" b="0" kern="1200" dirty="0" err="1">
                          <a:solidFill>
                            <a:schemeClr val="tx1"/>
                          </a:solidFill>
                          <a:effectLst/>
                          <a:latin typeface="+mn-lt"/>
                          <a:ea typeface="+mn-ea"/>
                          <a:cs typeface="+mn-cs"/>
                        </a:rPr>
                        <a:t>và</a:t>
                      </a:r>
                      <a:r>
                        <a:rPr lang="en-US" sz="1600" b="0" kern="1200" dirty="0">
                          <a:solidFill>
                            <a:schemeClr val="tx1"/>
                          </a:solidFill>
                          <a:effectLst/>
                          <a:latin typeface="+mn-lt"/>
                          <a:ea typeface="+mn-ea"/>
                          <a:cs typeface="+mn-cs"/>
                        </a:rPr>
                        <a:t> </a:t>
                      </a:r>
                      <a:r>
                        <a:rPr lang="en-US" sz="1600" b="0" kern="1200" dirty="0" err="1">
                          <a:solidFill>
                            <a:schemeClr val="tx1"/>
                          </a:solidFill>
                          <a:effectLst/>
                          <a:latin typeface="+mn-lt"/>
                          <a:ea typeface="+mn-ea"/>
                          <a:cs typeface="+mn-cs"/>
                        </a:rPr>
                        <a:t>nội</a:t>
                      </a:r>
                      <a:r>
                        <a:rPr lang="en-US" sz="1600" b="0" kern="1200" dirty="0">
                          <a:solidFill>
                            <a:schemeClr val="tx1"/>
                          </a:solidFill>
                          <a:effectLst/>
                          <a:latin typeface="+mn-lt"/>
                          <a:ea typeface="+mn-ea"/>
                          <a:cs typeface="+mn-cs"/>
                        </a:rPr>
                        <a:t> dung:</a:t>
                      </a:r>
                      <a:endParaRPr lang="vi-VN" sz="1600" b="0" kern="1200" dirty="0">
                        <a:solidFill>
                          <a:schemeClr val="tx1"/>
                        </a:solidFill>
                        <a:effectLst/>
                        <a:latin typeface="+mn-lt"/>
                        <a:ea typeface="+mn-ea"/>
                        <a:cs typeface="+mn-cs"/>
                      </a:endParaRPr>
                    </a:p>
                    <a:p>
                      <a:pPr marL="0" algn="just">
                        <a:lnSpc>
                          <a:spcPct val="115000"/>
                        </a:lnSpc>
                        <a:spcBef>
                          <a:spcPts val="0"/>
                        </a:spcBef>
                        <a:spcAft>
                          <a:spcPts val="200"/>
                        </a:spcAft>
                        <a:tabLst>
                          <a:tab pos="228600" algn="l"/>
                        </a:tabLst>
                      </a:pPr>
                      <a:r>
                        <a:rPr lang="en-CA" sz="1600" kern="1200" dirty="0" err="1">
                          <a:solidFill>
                            <a:schemeClr val="tx1"/>
                          </a:solidFill>
                          <a:effectLst/>
                          <a:latin typeface="+mn-lt"/>
                          <a:ea typeface="+mn-ea"/>
                          <a:cs typeface="+mn-cs"/>
                        </a:rPr>
                        <a:t>Danh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sách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chứa</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điểm</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chính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và</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diễn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giả</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muốn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bày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về</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một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chủ</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cụ</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mục</a:t>
                      </a:r>
                      <a:r>
                        <a:rPr lang="en-CA" sz="1600" kern="1200" dirty="0">
                          <a:solidFill>
                            <a:schemeClr val="tx1"/>
                          </a:solidFill>
                          <a:effectLst/>
                          <a:latin typeface="+mn-lt"/>
                          <a:ea typeface="+mn-ea"/>
                          <a:cs typeface="+mn-cs"/>
                        </a:rPr>
                        <a:t> hoa thị </a:t>
                      </a:r>
                      <a:r>
                        <a:rPr lang="en-CA" sz="1600" kern="1200" dirty="0" err="1">
                          <a:solidFill>
                            <a:schemeClr val="tx1"/>
                          </a:solidFill>
                          <a:effectLst/>
                          <a:latin typeface="+mn-lt"/>
                          <a:ea typeface="+mn-ea"/>
                          <a:cs typeface="+mn-cs"/>
                        </a:rPr>
                        <a:t>nên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giới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thiệu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tóm</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tắt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ngắn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gọn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và</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rõ</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ràng</a:t>
                      </a:r>
                      <a:r>
                        <a:rPr lang="en-CA" sz="1600" kern="1200" dirty="0">
                          <a:solidFill>
                            <a:schemeClr val="tx1"/>
                          </a:solidFill>
                          <a:effectLst/>
                          <a:latin typeface="+mn-lt"/>
                          <a:ea typeface="+mn-ea"/>
                          <a:cs typeface="+mn-cs"/>
                        </a:rPr>
                        <a:t>.</a:t>
                      </a:r>
                      <a:endParaRPr lang="en-US" sz="1600" dirty="0">
                        <a:effectLst/>
                        <a:latin typeface="Zurich BT" pitchFamily="34" charset="0"/>
                      </a:endParaRPr>
                    </a:p>
                    <a:p>
                      <a:pPr marL="0" algn="just">
                        <a:lnSpc>
                          <a:spcPct val="115000"/>
                        </a:lnSpc>
                        <a:spcBef>
                          <a:spcPts val="0"/>
                        </a:spcBef>
                        <a:spcAft>
                          <a:spcPts val="200"/>
                        </a:spcAft>
                        <a:tabLst>
                          <a:tab pos="228600" algn="l"/>
                        </a:tabLst>
                      </a:pPr>
                      <a:r>
                        <a:rPr lang="en-CA" sz="1600" kern="1200">
                          <a:solidFill>
                            <a:schemeClr val="tx1"/>
                          </a:solidFill>
                          <a:effectLst/>
                          <a:latin typeface="+mn-lt"/>
                          <a:ea typeface="+mn-ea"/>
                          <a:cs typeface="+mn-cs"/>
                        </a:rPr>
                        <a:t>Bạn </a:t>
                      </a:r>
                      <a:r>
                        <a:rPr lang="en-CA" sz="1600" kern="1200" dirty="0" err="1">
                          <a:solidFill>
                            <a:schemeClr val="tx1"/>
                          </a:solidFill>
                          <a:effectLst/>
                          <a:latin typeface="+mn-lt"/>
                          <a:ea typeface="+mn-ea"/>
                          <a:cs typeface="+mn-cs"/>
                        </a:rPr>
                        <a:t>có</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thêm</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rất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nhiều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nội</a:t>
                      </a:r>
                      <a:r>
                        <a:rPr lang="en-CA" sz="1600" kern="1200" dirty="0">
                          <a:solidFill>
                            <a:schemeClr val="tx1"/>
                          </a:solidFill>
                          <a:effectLst/>
                          <a:latin typeface="+mn-lt"/>
                          <a:ea typeface="+mn-ea"/>
                          <a:cs typeface="+mn-cs"/>
                        </a:rPr>
                        <a:t> dung </a:t>
                      </a:r>
                      <a:r>
                        <a:rPr lang="en-CA" sz="1600" kern="1200" dirty="0" err="1">
                          <a:solidFill>
                            <a:schemeClr val="tx1"/>
                          </a:solidFill>
                          <a:effectLst/>
                          <a:latin typeface="+mn-lt"/>
                          <a:ea typeface="+mn-ea"/>
                          <a:cs typeface="+mn-cs"/>
                        </a:rPr>
                        <a:t>vào</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bản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chiếu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sử</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dụng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bố</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cục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nội</a:t>
                      </a:r>
                      <a:r>
                        <a:rPr lang="en-CA" sz="1600" kern="1200" dirty="0">
                          <a:solidFill>
                            <a:schemeClr val="tx1"/>
                          </a:solidFill>
                          <a:effectLst/>
                          <a:latin typeface="+mn-lt"/>
                          <a:ea typeface="+mn-ea"/>
                          <a:cs typeface="+mn-cs"/>
                        </a:rPr>
                        <a:t> dung </a:t>
                      </a:r>
                      <a:r>
                        <a:rPr lang="en-CA" sz="1600" kern="1200" dirty="0" err="1">
                          <a:solidFill>
                            <a:schemeClr val="tx1"/>
                          </a:solidFill>
                          <a:effectLst/>
                          <a:latin typeface="+mn-lt"/>
                          <a:ea typeface="+mn-ea"/>
                          <a:cs typeface="+mn-cs"/>
                        </a:rPr>
                        <a:t>khác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nhau</a:t>
                      </a:r>
                      <a:endParaRPr lang="en-US" sz="1600" dirty="0">
                        <a:effectLst/>
                        <a:latin typeface="Zurich BT" pitchFamily="34" charset="0"/>
                        <a:ea typeface="Times New Roman"/>
                        <a:cs typeface="Calibri"/>
                      </a:endParaRPr>
                    </a:p>
                  </a:txBody>
                  <a:tcPr marL="44475" marR="44475" marT="0" marB="0"/>
                </a:tc>
                <a:extLst>
                  <a:ext uri="{0D108BD9-81ED-4DB2-BD59-A6C34878D82A}">
                    <a16:rowId xmlns:a16="http://schemas.microsoft.com/office/drawing/2014/main" val="10002"/>
                  </a:ext>
                </a:extLst>
              </a:tr>
              <a:tr h="651368">
                <a:tc vMerge="1">
                  <a:txBody>
                    <a:bodyPr/>
                    <a:lstStyle/>
                    <a:p>
                      <a:endParaRPr lang="en-US"/>
                    </a:p>
                  </a:txBody>
                  <a:tcPr/>
                </a:tc>
                <a:tc>
                  <a:txBody>
                    <a:bodyPr/>
                    <a:lstStyle/>
                    <a:p>
                      <a:pPr marL="0" algn="just">
                        <a:lnSpc>
                          <a:spcPct val="115000"/>
                        </a:lnSpc>
                        <a:spcBef>
                          <a:spcPts val="0"/>
                        </a:spcBef>
                        <a:spcAft>
                          <a:spcPts val="600"/>
                        </a:spcAft>
                        <a:tabLst>
                          <a:tab pos="228600" algn="l"/>
                        </a:tabLst>
                      </a:pPr>
                      <a:r>
                        <a:rPr lang="en-CA" sz="1600" kern="1200" dirty="0">
                          <a:solidFill>
                            <a:schemeClr val="tx1"/>
                          </a:solidFill>
                          <a:effectLst/>
                          <a:latin typeface="+mn-lt"/>
                          <a:ea typeface="+mn-ea"/>
                          <a:cs typeface="+mn-cs"/>
                        </a:rPr>
                        <a:t>Slide </a:t>
                      </a:r>
                      <a:r>
                        <a:rPr lang="en-CA" sz="1600" kern="1200" dirty="0" err="1">
                          <a:solidFill>
                            <a:schemeClr val="tx1"/>
                          </a:solidFill>
                          <a:effectLst/>
                          <a:latin typeface="+mn-lt"/>
                          <a:ea typeface="+mn-ea"/>
                          <a:cs typeface="+mn-cs"/>
                        </a:rPr>
                        <a:t>tổng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kết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là</a:t>
                      </a:r>
                      <a:r>
                        <a:rPr lang="en-CA" sz="1600" kern="1200" dirty="0">
                          <a:solidFill>
                            <a:schemeClr val="tx1"/>
                          </a:solidFill>
                          <a:effectLst/>
                          <a:latin typeface="+mn-lt"/>
                          <a:ea typeface="+mn-ea"/>
                          <a:cs typeface="+mn-cs"/>
                        </a:rPr>
                        <a:t> slide </a:t>
                      </a:r>
                      <a:r>
                        <a:rPr lang="en-CA" sz="1600" kern="1200" dirty="0" err="1">
                          <a:solidFill>
                            <a:schemeClr val="tx1"/>
                          </a:solidFill>
                          <a:effectLst/>
                          <a:latin typeface="+mn-lt"/>
                          <a:ea typeface="+mn-ea"/>
                          <a:cs typeface="+mn-cs"/>
                        </a:rPr>
                        <a:t>cuối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cùng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trong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bản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chiếu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Nó</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đánh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giá</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lại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bản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trình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bày</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của</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bạn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nhắc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lại</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những</a:t>
                      </a:r>
                      <a:r>
                        <a:rPr lang="en-CA" sz="1600" kern="1200" dirty="0">
                          <a:solidFill>
                            <a:schemeClr val="tx1"/>
                          </a:solidFill>
                          <a:effectLst/>
                          <a:latin typeface="+mn-lt"/>
                          <a:ea typeface="+mn-ea"/>
                          <a:cs typeface="+mn-cs"/>
                        </a:rPr>
                        <a:t> ý </a:t>
                      </a:r>
                      <a:r>
                        <a:rPr lang="en-CA" sz="1600" kern="1200" dirty="0" err="1">
                          <a:solidFill>
                            <a:schemeClr val="tx1"/>
                          </a:solidFill>
                          <a:effectLst/>
                          <a:latin typeface="+mn-lt"/>
                          <a:ea typeface="+mn-ea"/>
                          <a:cs typeface="+mn-cs"/>
                        </a:rPr>
                        <a:t>chính</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và</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cung</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cấp</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các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thông</a:t>
                      </a:r>
                      <a:r>
                        <a:rPr lang="en-CA" sz="1600" kern="1200" dirty="0">
                          <a:solidFill>
                            <a:schemeClr val="tx1"/>
                          </a:solidFill>
                          <a:effectLst/>
                          <a:latin typeface="+mn-lt"/>
                          <a:ea typeface="+mn-ea"/>
                          <a:cs typeface="+mn-cs"/>
                        </a:rPr>
                        <a:t> tin </a:t>
                      </a:r>
                      <a:r>
                        <a:rPr lang="en-CA" sz="1600" kern="1200" dirty="0" err="1">
                          <a:solidFill>
                            <a:schemeClr val="tx1"/>
                          </a:solidFill>
                          <a:effectLst/>
                          <a:latin typeface="+mn-lt"/>
                          <a:ea typeface="+mn-ea"/>
                          <a:cs typeface="+mn-cs"/>
                        </a:rPr>
                        <a:t>liên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lạc</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để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xem</a:t>
                      </a:r>
                      <a:r>
                        <a:rPr lang="en-CA" sz="1600" kern="1200" dirty="0">
                          <a:solidFill>
                            <a:schemeClr val="tx1"/>
                          </a:solidFill>
                          <a:effectLst/>
                          <a:latin typeface="+mn-lt"/>
                          <a:ea typeface="+mn-ea"/>
                          <a:cs typeface="+mn-cs"/>
                        </a:rPr>
                        <a:t> chi </a:t>
                      </a:r>
                      <a:r>
                        <a:rPr lang="en-CA" sz="1600" kern="1200" dirty="0" err="1">
                          <a:solidFill>
                            <a:schemeClr val="tx1"/>
                          </a:solidFill>
                          <a:effectLst/>
                          <a:latin typeface="+mn-lt"/>
                          <a:ea typeface="+mn-ea"/>
                          <a:cs typeface="+mn-cs"/>
                        </a:rPr>
                        <a:t>tiết</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hơn</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sau</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này</a:t>
                      </a:r>
                      <a:r>
                        <a:rPr lang="en-US" sz="1600" dirty="0">
                          <a:effectLst/>
                          <a:latin typeface="Zurich BT" pitchFamily="34" charset="0"/>
                        </a:rPr>
                        <a:t>.</a:t>
                      </a:r>
                      <a:endParaRPr lang="en-US" sz="1600" dirty="0">
                        <a:effectLst/>
                        <a:latin typeface="Zurich BT" pitchFamily="34" charset="0"/>
                        <a:ea typeface="Times New Roman"/>
                        <a:cs typeface="Calibri"/>
                      </a:endParaRPr>
                    </a:p>
                  </a:txBody>
                  <a:tcPr marL="44475" marR="44475" marT="0" marB="0"/>
                </a:tc>
                <a:extLst>
                  <a:ext uri="{0D108BD9-81ED-4DB2-BD59-A6C34878D82A}">
                    <a16:rowId xmlns:a16="http://schemas.microsoft.com/office/drawing/2014/main" val="10003"/>
                  </a:ext>
                </a:extLst>
              </a:tr>
            </a:tbl>
          </a:graphicData>
        </a:graphic>
      </p:graphicFrame>
      <p:grpSp>
        <p:nvGrpSpPr>
          <p:cNvPr id="11" name="Group 10"/>
          <p:cNvGrpSpPr/>
          <p:nvPr/>
        </p:nvGrpSpPr>
        <p:grpSpPr>
          <a:xfrm>
            <a:off x="313289" y="1665151"/>
            <a:ext cx="790122" cy="2928072"/>
            <a:chOff x="806449" y="1958214"/>
            <a:chExt cx="630465" cy="3115210"/>
          </a:xfrm>
        </p:grpSpPr>
        <p:sp>
          <p:nvSpPr>
            <p:cNvPr id="7" name="Text Box 282"/>
            <p:cNvSpPr txBox="1">
              <a:spLocks noChangeArrowheads="1"/>
            </p:cNvSpPr>
            <p:nvPr/>
          </p:nvSpPr>
          <p:spPr bwMode="auto">
            <a:xfrm>
              <a:off x="806449" y="1958214"/>
              <a:ext cx="627145" cy="418097"/>
            </a:xfrm>
            <a:prstGeom prst="rect">
              <a:avLst/>
            </a:prstGeom>
            <a:solidFill>
              <a:srgbClr val="FFFFFF"/>
            </a:solidFill>
            <a:ln w="9525">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CA" sz="800" b="1" dirty="0">
                  <a:effectLst/>
                  <a:latin typeface="Zurich BT"/>
                  <a:ea typeface="Times New Roman"/>
                  <a:cs typeface="Arial"/>
                </a:rPr>
                <a:t> </a:t>
              </a:r>
              <a:endParaRPr lang="en-US" sz="800" b="1" dirty="0">
                <a:effectLst/>
                <a:latin typeface="Zurich BT"/>
                <a:ea typeface="Times New Roman"/>
                <a:cs typeface="Arial"/>
              </a:endParaRPr>
            </a:p>
            <a:p>
              <a:pPr marL="0" marR="0" algn="ctr">
                <a:spcBef>
                  <a:spcPts val="0"/>
                </a:spcBef>
                <a:spcAft>
                  <a:spcPts val="0"/>
                </a:spcAft>
              </a:pPr>
              <a:r>
                <a:rPr lang="en-CA" sz="800" b="1" dirty="0">
                  <a:effectLst/>
                  <a:latin typeface="Zurich BT"/>
                  <a:ea typeface="Times New Roman"/>
                  <a:cs typeface="Arial"/>
                </a:rPr>
                <a:t>Slide </a:t>
              </a:r>
              <a:r>
                <a:rPr lang="en-CA" sz="800" b="1" dirty="0" err="1">
                  <a:effectLst/>
                  <a:latin typeface="Zurich BT"/>
                  <a:ea typeface="Times New Roman"/>
                  <a:cs typeface="Arial"/>
                </a:rPr>
                <a:t>tiêu</a:t>
              </a:r>
              <a:r>
                <a:rPr lang="en-CA" sz="800" b="1" dirty="0">
                  <a:effectLst/>
                  <a:latin typeface="Zurich BT"/>
                  <a:ea typeface="Times New Roman"/>
                  <a:cs typeface="Arial"/>
                </a:rPr>
                <a:t> </a:t>
              </a:r>
              <a:r>
                <a:rPr lang="en-CA" sz="800" b="1" dirty="0" err="1">
                  <a:effectLst/>
                  <a:latin typeface="Zurich BT"/>
                  <a:ea typeface="Times New Roman"/>
                  <a:cs typeface="Arial"/>
                </a:rPr>
                <a:t>đề</a:t>
              </a:r>
              <a:endParaRPr lang="en-US" sz="800" b="1" dirty="0">
                <a:effectLst/>
                <a:latin typeface="Zurich BT"/>
                <a:ea typeface="Times New Roman"/>
                <a:cs typeface="Arial"/>
              </a:endParaRPr>
            </a:p>
          </p:txBody>
        </p:sp>
        <p:sp>
          <p:nvSpPr>
            <p:cNvPr id="8" name="Text Box 281"/>
            <p:cNvSpPr txBox="1">
              <a:spLocks noChangeArrowheads="1"/>
            </p:cNvSpPr>
            <p:nvPr/>
          </p:nvSpPr>
          <p:spPr bwMode="auto">
            <a:xfrm>
              <a:off x="806450" y="2489131"/>
              <a:ext cx="627145" cy="418097"/>
            </a:xfrm>
            <a:prstGeom prst="rect">
              <a:avLst/>
            </a:prstGeom>
            <a:solidFill>
              <a:srgbClr val="FFFFFF"/>
            </a:solidFill>
            <a:ln w="9525">
              <a:solidFill>
                <a:srgbClr val="000000"/>
              </a:solidFill>
              <a:miter lim="800000"/>
              <a:headEnd/>
              <a:tailEnd/>
            </a:ln>
          </p:spPr>
          <p:txBody>
            <a:bodyPr rot="0" vert="horz" wrap="square" lIns="50800" tIns="25400" rIns="50800" bIns="25400" anchor="t" anchorCtr="0" upright="1">
              <a:noAutofit/>
            </a:bodyPr>
            <a:lstStyle/>
            <a:p>
              <a:pPr marL="0" marR="0" algn="ctr">
                <a:spcBef>
                  <a:spcPts val="400"/>
                </a:spcBef>
                <a:spcAft>
                  <a:spcPts val="0"/>
                </a:spcAft>
              </a:pPr>
              <a:r>
                <a:rPr lang="en-CA" sz="800" b="1" dirty="0">
                  <a:latin typeface="Zurich BT"/>
                  <a:ea typeface="Times New Roman"/>
                  <a:cs typeface="Arial"/>
                </a:rPr>
                <a:t>Slide </a:t>
              </a:r>
              <a:r>
                <a:rPr lang="en-CA" sz="800" b="1" dirty="0" err="1">
                  <a:latin typeface="Zurich BT"/>
                  <a:ea typeface="Times New Roman"/>
                  <a:cs typeface="Arial"/>
                </a:rPr>
                <a:t>mục</a:t>
              </a:r>
              <a:r>
                <a:rPr lang="en-CA" sz="800" b="1" dirty="0">
                  <a:latin typeface="Zurich BT"/>
                  <a:ea typeface="Times New Roman"/>
                  <a:cs typeface="Arial"/>
                </a:rPr>
                <a:t> </a:t>
              </a:r>
              <a:r>
                <a:rPr lang="en-CA" sz="800" b="1" dirty="0" err="1">
                  <a:latin typeface="Zurich BT"/>
                  <a:ea typeface="Times New Roman"/>
                  <a:cs typeface="Arial"/>
                </a:rPr>
                <a:t>lục</a:t>
              </a:r>
              <a:r>
                <a:rPr lang="en-CA" sz="800" b="1" dirty="0">
                  <a:latin typeface="Zurich BT"/>
                  <a:ea typeface="Times New Roman"/>
                  <a:cs typeface="Arial"/>
                </a:rPr>
                <a:t> </a:t>
              </a:r>
              <a:r>
                <a:rPr lang="en-CA" sz="800" b="1" dirty="0" err="1">
                  <a:latin typeface="Zurich BT"/>
                  <a:ea typeface="Times New Roman"/>
                  <a:cs typeface="Arial"/>
                </a:rPr>
                <a:t>chương</a:t>
              </a:r>
              <a:r>
                <a:rPr lang="en-CA" sz="800" b="1" dirty="0">
                  <a:latin typeface="Zurich BT"/>
                  <a:ea typeface="Times New Roman"/>
                  <a:cs typeface="Arial"/>
                </a:rPr>
                <a:t> </a:t>
              </a:r>
              <a:r>
                <a:rPr lang="en-CA" sz="800" b="1" dirty="0" err="1">
                  <a:latin typeface="Zurich BT"/>
                  <a:ea typeface="Times New Roman"/>
                  <a:cs typeface="Arial"/>
                </a:rPr>
                <a:t>trình</a:t>
              </a:r>
              <a:endParaRPr lang="en-US" sz="800" b="1" dirty="0">
                <a:effectLst/>
                <a:latin typeface="Zurich BT"/>
                <a:ea typeface="Times New Roman"/>
                <a:cs typeface="Arial"/>
              </a:endParaRPr>
            </a:p>
          </p:txBody>
        </p:sp>
        <p:cxnSp>
          <p:nvCxnSpPr>
            <p:cNvPr id="15" name="Straight Connector 14"/>
            <p:cNvCxnSpPr>
              <a:cxnSpLocks noChangeAspect="1" noChangeShapeType="1"/>
            </p:cNvCxnSpPr>
            <p:nvPr/>
          </p:nvCxnSpPr>
          <p:spPr bwMode="auto">
            <a:xfrm>
              <a:off x="1113180" y="3435864"/>
              <a:ext cx="0" cy="987174"/>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16" name="Text Box 278"/>
            <p:cNvSpPr txBox="1">
              <a:spLocks noChangeArrowheads="1"/>
            </p:cNvSpPr>
            <p:nvPr/>
          </p:nvSpPr>
          <p:spPr bwMode="auto">
            <a:xfrm>
              <a:off x="809769" y="4655327"/>
              <a:ext cx="627145" cy="418097"/>
            </a:xfrm>
            <a:prstGeom prst="rect">
              <a:avLst/>
            </a:prstGeom>
            <a:solidFill>
              <a:srgbClr val="FFFFFF"/>
            </a:solidFill>
            <a:ln w="9525">
              <a:solidFill>
                <a:srgbClr val="000000"/>
              </a:solidFill>
              <a:miter lim="800000"/>
              <a:headEnd/>
              <a:tailEnd/>
            </a:ln>
          </p:spPr>
          <p:txBody>
            <a:bodyPr rot="0" vert="horz" wrap="square" lIns="50800" tIns="50800" rIns="50800" bIns="50800" anchor="t" anchorCtr="0" upright="1">
              <a:noAutofit/>
            </a:bodyPr>
            <a:lstStyle/>
            <a:p>
              <a:pPr marL="0" marR="0" algn="ctr">
                <a:spcBef>
                  <a:spcPts val="400"/>
                </a:spcBef>
                <a:spcAft>
                  <a:spcPts val="0"/>
                </a:spcAft>
              </a:pPr>
              <a:r>
                <a:rPr lang="en-US" sz="800" b="1" dirty="0">
                  <a:latin typeface="Zurich BT"/>
                  <a:ea typeface="Times New Roman"/>
                  <a:cs typeface="Arial"/>
                </a:rPr>
                <a:t>Slide </a:t>
              </a:r>
              <a:r>
                <a:rPr lang="en-US" sz="800" b="1" dirty="0" err="1">
                  <a:latin typeface="Zurich BT"/>
                  <a:ea typeface="Times New Roman"/>
                  <a:cs typeface="Arial"/>
                </a:rPr>
                <a:t>tổng</a:t>
              </a:r>
              <a:r>
                <a:rPr lang="en-US" sz="800" b="1" dirty="0">
                  <a:latin typeface="Zurich BT"/>
                  <a:ea typeface="Times New Roman"/>
                  <a:cs typeface="Arial"/>
                </a:rPr>
                <a:t> </a:t>
              </a:r>
              <a:r>
                <a:rPr lang="en-US" sz="800" b="1" dirty="0" err="1">
                  <a:latin typeface="Zurich BT"/>
                  <a:ea typeface="Times New Roman"/>
                  <a:cs typeface="Arial"/>
                </a:rPr>
                <a:t>kết</a:t>
              </a:r>
              <a:endParaRPr lang="en-US" sz="800" b="1" dirty="0">
                <a:effectLst/>
                <a:latin typeface="Zurich BT"/>
                <a:ea typeface="Times New Roman"/>
                <a:cs typeface="Arial"/>
              </a:endParaRPr>
            </a:p>
          </p:txBody>
        </p:sp>
        <p:sp>
          <p:nvSpPr>
            <p:cNvPr id="17" name="Text Box 277"/>
            <p:cNvSpPr txBox="1">
              <a:spLocks noChangeArrowheads="1"/>
            </p:cNvSpPr>
            <p:nvPr/>
          </p:nvSpPr>
          <p:spPr bwMode="auto">
            <a:xfrm>
              <a:off x="809769" y="4148661"/>
              <a:ext cx="627145" cy="418097"/>
            </a:xfrm>
            <a:prstGeom prst="rect">
              <a:avLst/>
            </a:prstGeom>
            <a:solidFill>
              <a:srgbClr val="FFFFFF"/>
            </a:solidFill>
            <a:ln w="9525">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CA" sz="800" b="1">
                  <a:effectLst/>
                  <a:latin typeface="Zurich BT"/>
                  <a:ea typeface="Times New Roman"/>
                  <a:cs typeface="Arial"/>
                </a:rPr>
                <a:t> </a:t>
              </a:r>
              <a:endParaRPr lang="en-US" sz="800" b="1">
                <a:effectLst/>
                <a:latin typeface="Zurich BT"/>
                <a:ea typeface="Times New Roman"/>
                <a:cs typeface="Arial"/>
              </a:endParaRPr>
            </a:p>
            <a:p>
              <a:pPr marL="0" marR="0" algn="ctr">
                <a:spcBef>
                  <a:spcPts val="0"/>
                </a:spcBef>
                <a:spcAft>
                  <a:spcPts val="0"/>
                </a:spcAft>
              </a:pPr>
              <a:r>
                <a:rPr lang="en-CA" sz="800" b="1">
                  <a:effectLst/>
                  <a:latin typeface="Zurich BT"/>
                  <a:ea typeface="Times New Roman"/>
                  <a:cs typeface="Arial"/>
                </a:rPr>
                <a:t>Slide 3</a:t>
              </a:r>
              <a:endParaRPr lang="en-US" sz="800" b="1">
                <a:effectLst/>
                <a:latin typeface="Zurich BT"/>
                <a:ea typeface="Times New Roman"/>
                <a:cs typeface="Arial"/>
              </a:endParaRPr>
            </a:p>
          </p:txBody>
        </p:sp>
        <p:sp>
          <p:nvSpPr>
            <p:cNvPr id="9" name="Text Box 279"/>
            <p:cNvSpPr txBox="1">
              <a:spLocks noChangeArrowheads="1"/>
            </p:cNvSpPr>
            <p:nvPr/>
          </p:nvSpPr>
          <p:spPr bwMode="auto">
            <a:xfrm>
              <a:off x="806449" y="3033321"/>
              <a:ext cx="627145" cy="418097"/>
            </a:xfrm>
            <a:prstGeom prst="rect">
              <a:avLst/>
            </a:prstGeom>
            <a:solidFill>
              <a:srgbClr val="FFFFFF"/>
            </a:solidFill>
            <a:ln w="9525">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800" b="1" dirty="0">
                  <a:effectLst/>
                  <a:latin typeface="Zurich BT"/>
                  <a:ea typeface="Times New Roman"/>
                  <a:cs typeface="Arial"/>
                </a:rPr>
                <a:t>Slide </a:t>
              </a:r>
              <a:r>
                <a:rPr lang="en-US" sz="800" b="1" dirty="0" err="1">
                  <a:effectLst/>
                  <a:latin typeface="Zurich BT"/>
                  <a:ea typeface="Times New Roman"/>
                  <a:cs typeface="Arial"/>
                </a:rPr>
                <a:t>tiêu</a:t>
              </a:r>
              <a:r>
                <a:rPr lang="en-US" sz="800" b="1" dirty="0">
                  <a:effectLst/>
                  <a:latin typeface="Zurich BT"/>
                  <a:ea typeface="Times New Roman"/>
                  <a:cs typeface="Arial"/>
                </a:rPr>
                <a:t> </a:t>
              </a:r>
              <a:r>
                <a:rPr lang="en-US" sz="800" b="1" dirty="0" err="1">
                  <a:effectLst/>
                  <a:latin typeface="Zurich BT"/>
                  <a:ea typeface="Times New Roman"/>
                  <a:cs typeface="Arial"/>
                </a:rPr>
                <a:t>đề</a:t>
              </a:r>
              <a:r>
                <a:rPr lang="en-US" sz="800" b="1" dirty="0">
                  <a:effectLst/>
                  <a:latin typeface="Zurich BT"/>
                  <a:ea typeface="Times New Roman"/>
                  <a:cs typeface="Arial"/>
                </a:rPr>
                <a:t> </a:t>
              </a:r>
              <a:r>
                <a:rPr lang="en-US" sz="800" b="1" dirty="0" err="1">
                  <a:effectLst/>
                  <a:latin typeface="Zurich BT"/>
                  <a:ea typeface="Times New Roman"/>
                  <a:cs typeface="Arial"/>
                </a:rPr>
                <a:t>và</a:t>
              </a:r>
              <a:r>
                <a:rPr lang="en-US" sz="800" b="1" dirty="0">
                  <a:effectLst/>
                  <a:latin typeface="Zurich BT"/>
                  <a:ea typeface="Times New Roman"/>
                  <a:cs typeface="Arial"/>
                </a:rPr>
                <a:t> </a:t>
              </a:r>
              <a:r>
                <a:rPr lang="en-US" sz="800" b="1" dirty="0" err="1">
                  <a:effectLst/>
                  <a:latin typeface="Zurich BT"/>
                  <a:ea typeface="Times New Roman"/>
                  <a:cs typeface="Arial"/>
                </a:rPr>
                <a:t>nội</a:t>
              </a:r>
              <a:r>
                <a:rPr lang="en-US" sz="800" b="1" dirty="0">
                  <a:effectLst/>
                  <a:latin typeface="Zurich BT"/>
                  <a:ea typeface="Times New Roman"/>
                  <a:cs typeface="Arial"/>
                </a:rPr>
                <a:t> dung</a:t>
              </a:r>
            </a:p>
          </p:txBody>
        </p:sp>
        <p:sp>
          <p:nvSpPr>
            <p:cNvPr id="18" name="Text Box 276"/>
            <p:cNvSpPr txBox="1">
              <a:spLocks noChangeArrowheads="1"/>
            </p:cNvSpPr>
            <p:nvPr/>
          </p:nvSpPr>
          <p:spPr bwMode="auto">
            <a:xfrm>
              <a:off x="809769" y="3563616"/>
              <a:ext cx="627145" cy="418097"/>
            </a:xfrm>
            <a:prstGeom prst="rect">
              <a:avLst/>
            </a:prstGeom>
            <a:solidFill>
              <a:srgbClr val="FFFFFF"/>
            </a:solidFill>
            <a:ln w="9525">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CA" sz="800" b="1" dirty="0">
                  <a:effectLst/>
                  <a:latin typeface="Zurich BT"/>
                  <a:ea typeface="Times New Roman"/>
                  <a:cs typeface="Arial"/>
                </a:rPr>
                <a:t> </a:t>
              </a:r>
              <a:endParaRPr lang="en-US" sz="800" b="1" dirty="0">
                <a:effectLst/>
                <a:latin typeface="Zurich BT"/>
                <a:ea typeface="Times New Roman"/>
                <a:cs typeface="Arial"/>
              </a:endParaRPr>
            </a:p>
            <a:p>
              <a:pPr marL="0" marR="0" algn="ctr">
                <a:spcBef>
                  <a:spcPts val="0"/>
                </a:spcBef>
                <a:spcAft>
                  <a:spcPts val="0"/>
                </a:spcAft>
              </a:pPr>
              <a:r>
                <a:rPr lang="en-CA" sz="800" b="1" dirty="0">
                  <a:effectLst/>
                  <a:latin typeface="Zurich BT"/>
                  <a:ea typeface="Times New Roman"/>
                  <a:cs typeface="Arial"/>
                </a:rPr>
                <a:t>Slide 2</a:t>
              </a:r>
              <a:endParaRPr lang="en-US" sz="800" b="1" dirty="0">
                <a:effectLst/>
                <a:latin typeface="Zurich BT"/>
                <a:ea typeface="Times New Roman"/>
                <a:cs typeface="Arial"/>
              </a:endParaRPr>
            </a:p>
          </p:txBody>
        </p:sp>
      </p:grpSp>
    </p:spTree>
    <p:extLst>
      <p:ext uri="{BB962C8B-B14F-4D97-AF65-F5344CB8AC3E}">
        <p14:creationId xmlns:p14="http://schemas.microsoft.com/office/powerpoint/2010/main" val="966035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các</a:t>
            </a:r>
            <a:r>
              <a:rPr lang="en-US" dirty="0"/>
              <a:t> slide </a:t>
            </a:r>
            <a:r>
              <a:rPr lang="en-US" dirty="0" err="1"/>
              <a:t>chủ</a:t>
            </a:r>
            <a:endParaRPr lang="en-US" dirty="0"/>
          </a:p>
        </p:txBody>
      </p:sp>
      <p:sp>
        <p:nvSpPr>
          <p:cNvPr id="3" name="Content Placeholder 2"/>
          <p:cNvSpPr>
            <a:spLocks noGrp="1"/>
          </p:cNvSpPr>
          <p:nvPr>
            <p:ph idx="1"/>
          </p:nvPr>
        </p:nvSpPr>
        <p:spPr/>
        <p:txBody>
          <a:bodyPr/>
          <a:lstStyle/>
          <a:p>
            <a:r>
              <a:rPr lang="en-CA" dirty="0" err="1"/>
              <a:t>Để</a:t>
            </a:r>
            <a:r>
              <a:rPr lang="en-CA" dirty="0"/>
              <a:t> </a:t>
            </a:r>
            <a:r>
              <a:rPr lang="en-CA" dirty="0" err="1"/>
              <a:t>đổi</a:t>
            </a:r>
            <a:r>
              <a:rPr lang="en-CA" dirty="0"/>
              <a:t> </a:t>
            </a:r>
            <a:r>
              <a:rPr lang="en-CA" dirty="0" err="1"/>
              <a:t>cách</a:t>
            </a:r>
            <a:r>
              <a:rPr lang="en-CA" dirty="0"/>
              <a:t> </a:t>
            </a:r>
            <a:r>
              <a:rPr lang="en-CA" dirty="0" err="1"/>
              <a:t>hiển</a:t>
            </a:r>
            <a:r>
              <a:rPr lang="en-CA" dirty="0"/>
              <a:t> thị </a:t>
            </a:r>
            <a:r>
              <a:rPr lang="en-CA" dirty="0" err="1"/>
              <a:t>thành</a:t>
            </a:r>
            <a:r>
              <a:rPr lang="en-CA" dirty="0"/>
              <a:t> Slide Master View; </a:t>
            </a:r>
            <a:r>
              <a:rPr lang="en-CA" dirty="0" err="1"/>
              <a:t>trên</a:t>
            </a:r>
            <a:r>
              <a:rPr lang="en-CA" dirty="0"/>
              <a:t> </a:t>
            </a:r>
            <a:r>
              <a:rPr lang="en-CA" dirty="0" err="1"/>
              <a:t>thẻ</a:t>
            </a:r>
            <a:r>
              <a:rPr lang="en-CA" dirty="0"/>
              <a:t> </a:t>
            </a:r>
            <a:r>
              <a:rPr lang="en-CA" b="1" dirty="0"/>
              <a:t>View</a:t>
            </a:r>
            <a:r>
              <a:rPr lang="en-CA" dirty="0"/>
              <a:t>, </a:t>
            </a:r>
            <a:r>
              <a:rPr lang="en-CA" dirty="0" err="1"/>
              <a:t>trong</a:t>
            </a:r>
            <a:r>
              <a:rPr lang="en-CA" dirty="0"/>
              <a:t> </a:t>
            </a:r>
            <a:r>
              <a:rPr lang="en-CA" dirty="0" err="1"/>
              <a:t>nhóm</a:t>
            </a:r>
            <a:r>
              <a:rPr lang="en-CA" dirty="0"/>
              <a:t> </a:t>
            </a:r>
            <a:r>
              <a:rPr lang="en-CA" b="1" dirty="0"/>
              <a:t>Master Views</a:t>
            </a:r>
            <a:r>
              <a:rPr lang="en-CA" dirty="0"/>
              <a:t>, </a:t>
            </a:r>
            <a:r>
              <a:rPr lang="en-CA" dirty="0" err="1"/>
              <a:t>nhấp</a:t>
            </a:r>
            <a:r>
              <a:rPr lang="en-CA" dirty="0"/>
              <a:t> </a:t>
            </a:r>
            <a:r>
              <a:rPr lang="en-CA" dirty="0" err="1"/>
              <a:t>chuột</a:t>
            </a:r>
            <a:r>
              <a:rPr lang="en-CA" dirty="0"/>
              <a:t> </a:t>
            </a:r>
            <a:r>
              <a:rPr lang="en-CA" dirty="0" err="1"/>
              <a:t>vào</a:t>
            </a:r>
            <a:r>
              <a:rPr lang="en-CA" dirty="0"/>
              <a:t> </a:t>
            </a:r>
            <a:r>
              <a:rPr lang="en-US" dirty="0"/>
              <a:t>:</a:t>
            </a:r>
          </a:p>
          <a:p>
            <a:endParaRPr lang="en-US" b="1" dirty="0"/>
          </a:p>
          <a:p>
            <a:pPr marL="0" indent="0">
              <a:buNone/>
            </a:pPr>
            <a:endParaRPr lang="en-US" b="1" dirty="0"/>
          </a:p>
          <a:p>
            <a:r>
              <a:rPr lang="en-CA" dirty="0" err="1"/>
              <a:t>mọi</a:t>
            </a:r>
            <a:r>
              <a:rPr lang="en-CA" dirty="0"/>
              <a:t> </a:t>
            </a:r>
            <a:r>
              <a:rPr lang="en-CA" dirty="0" err="1"/>
              <a:t>thay</a:t>
            </a:r>
            <a:r>
              <a:rPr lang="en-CA" dirty="0"/>
              <a:t> </a:t>
            </a:r>
            <a:r>
              <a:rPr lang="en-CA" dirty="0" err="1"/>
              <a:t>đổi</a:t>
            </a:r>
            <a:r>
              <a:rPr lang="en-CA" dirty="0"/>
              <a:t> </a:t>
            </a:r>
            <a:r>
              <a:rPr lang="en-CA" dirty="0" err="1"/>
              <a:t>bạn</a:t>
            </a:r>
            <a:r>
              <a:rPr lang="en-CA" dirty="0"/>
              <a:t> </a:t>
            </a:r>
            <a:r>
              <a:rPr lang="en-CA" dirty="0" err="1"/>
              <a:t>thực</a:t>
            </a:r>
            <a:r>
              <a:rPr lang="en-CA" dirty="0"/>
              <a:t> </a:t>
            </a:r>
            <a:r>
              <a:rPr lang="en-CA" dirty="0" err="1"/>
              <a:t>hiện</a:t>
            </a:r>
            <a:r>
              <a:rPr lang="en-CA" dirty="0"/>
              <a:t> </a:t>
            </a:r>
            <a:r>
              <a:rPr lang="en-CA" dirty="0" err="1"/>
              <a:t>trực</a:t>
            </a:r>
            <a:r>
              <a:rPr lang="en-CA" dirty="0"/>
              <a:t> </a:t>
            </a:r>
            <a:r>
              <a:rPr lang="en-CA" dirty="0" err="1"/>
              <a:t>tiếp</a:t>
            </a:r>
            <a:r>
              <a:rPr lang="en-CA" dirty="0"/>
              <a:t> </a:t>
            </a:r>
            <a:r>
              <a:rPr lang="en-CA" dirty="0" err="1"/>
              <a:t>trên</a:t>
            </a:r>
            <a:r>
              <a:rPr lang="en-CA" dirty="0"/>
              <a:t> </a:t>
            </a:r>
            <a:r>
              <a:rPr lang="en-CA" dirty="0" err="1"/>
              <a:t>từng</a:t>
            </a:r>
            <a:r>
              <a:rPr lang="en-CA" dirty="0"/>
              <a:t> slide </a:t>
            </a:r>
            <a:r>
              <a:rPr lang="en-CA" dirty="0" err="1"/>
              <a:t>sẽ</a:t>
            </a:r>
            <a:r>
              <a:rPr lang="en-CA" dirty="0"/>
              <a:t> </a:t>
            </a:r>
            <a:r>
              <a:rPr lang="en-CA" dirty="0" err="1"/>
              <a:t>ghi</a:t>
            </a:r>
            <a:r>
              <a:rPr lang="en-CA" dirty="0"/>
              <a:t> </a:t>
            </a:r>
            <a:r>
              <a:rPr lang="en-CA" dirty="0" err="1"/>
              <a:t>đè</a:t>
            </a:r>
            <a:r>
              <a:rPr lang="en-CA" dirty="0"/>
              <a:t> </a:t>
            </a:r>
            <a:r>
              <a:rPr lang="en-CA" dirty="0" err="1"/>
              <a:t>các</a:t>
            </a:r>
            <a:r>
              <a:rPr lang="en-CA" dirty="0"/>
              <a:t> </a:t>
            </a:r>
            <a:r>
              <a:rPr lang="en-CA" dirty="0" err="1"/>
              <a:t>định</a:t>
            </a:r>
            <a:r>
              <a:rPr lang="en-CA" dirty="0"/>
              <a:t> </a:t>
            </a:r>
            <a:r>
              <a:rPr lang="en-CA" dirty="0" err="1"/>
              <a:t>dạng</a:t>
            </a:r>
            <a:r>
              <a:rPr lang="en-CA" dirty="0"/>
              <a:t> </a:t>
            </a:r>
            <a:r>
              <a:rPr lang="en-CA" dirty="0" err="1"/>
              <a:t>mà</a:t>
            </a:r>
            <a:r>
              <a:rPr lang="en-CA" dirty="0"/>
              <a:t> </a:t>
            </a:r>
            <a:r>
              <a:rPr lang="en-CA" dirty="0" err="1"/>
              <a:t>bạn</a:t>
            </a:r>
            <a:r>
              <a:rPr lang="en-CA" dirty="0"/>
              <a:t> </a:t>
            </a:r>
            <a:r>
              <a:rPr lang="en-CA" dirty="0" err="1"/>
              <a:t>đã</a:t>
            </a:r>
            <a:r>
              <a:rPr lang="en-CA" dirty="0"/>
              <a:t> </a:t>
            </a:r>
            <a:r>
              <a:rPr lang="en-CA" dirty="0" err="1"/>
              <a:t>xác</a:t>
            </a:r>
            <a:r>
              <a:rPr lang="en-CA" dirty="0"/>
              <a:t> </a:t>
            </a:r>
            <a:r>
              <a:rPr lang="en-CA" dirty="0" err="1"/>
              <a:t>định</a:t>
            </a:r>
            <a:r>
              <a:rPr lang="en-CA" dirty="0"/>
              <a:t> </a:t>
            </a:r>
            <a:r>
              <a:rPr lang="en-CA" dirty="0" err="1"/>
              <a:t>trên</a:t>
            </a:r>
            <a:r>
              <a:rPr lang="en-CA" dirty="0"/>
              <a:t> slide </a:t>
            </a:r>
            <a:r>
              <a:rPr lang="en-CA" dirty="0" err="1"/>
              <a:t>chủ</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23640086"/>
              </p:ext>
            </p:extLst>
          </p:nvPr>
        </p:nvGraphicFramePr>
        <p:xfrm>
          <a:off x="679450" y="1780199"/>
          <a:ext cx="7893050" cy="1198137"/>
        </p:xfrm>
        <a:graphic>
          <a:graphicData uri="http://schemas.openxmlformats.org/drawingml/2006/table">
            <a:tbl>
              <a:tblPr firstRow="1" firstCol="1" bandRow="1"/>
              <a:tblGrid>
                <a:gridCol w="1354066">
                  <a:extLst>
                    <a:ext uri="{9D8B030D-6E8A-4147-A177-3AD203B41FA5}">
                      <a16:colId xmlns:a16="http://schemas.microsoft.com/office/drawing/2014/main" val="20000"/>
                    </a:ext>
                  </a:extLst>
                </a:gridCol>
                <a:gridCol w="1992574">
                  <a:extLst>
                    <a:ext uri="{9D8B030D-6E8A-4147-A177-3AD203B41FA5}">
                      <a16:colId xmlns:a16="http://schemas.microsoft.com/office/drawing/2014/main" val="20001"/>
                    </a:ext>
                  </a:extLst>
                </a:gridCol>
                <a:gridCol w="4546410">
                  <a:extLst>
                    <a:ext uri="{9D8B030D-6E8A-4147-A177-3AD203B41FA5}">
                      <a16:colId xmlns:a16="http://schemas.microsoft.com/office/drawing/2014/main" val="20002"/>
                    </a:ext>
                  </a:extLst>
                </a:gridCol>
              </a:tblGrid>
              <a:tr h="317472">
                <a:tc rowSpan="3">
                  <a:txBody>
                    <a:bodyPr/>
                    <a:lstStyle/>
                    <a:p>
                      <a:pPr marL="0" marR="0" algn="just">
                        <a:lnSpc>
                          <a:spcPct val="115000"/>
                        </a:lnSpc>
                        <a:spcBef>
                          <a:spcPts val="100"/>
                        </a:spcBef>
                        <a:spcAft>
                          <a:spcPts val="600"/>
                        </a:spcAft>
                        <a:tabLst>
                          <a:tab pos="558800" algn="l"/>
                        </a:tabLst>
                      </a:pPr>
                      <a:endParaRPr lang="en-CA" sz="1400" dirty="0">
                        <a:effectLst/>
                        <a:latin typeface="Myriad Pro"/>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nSpc>
                          <a:spcPct val="115000"/>
                        </a:lnSpc>
                        <a:spcBef>
                          <a:spcPts val="200"/>
                        </a:spcBef>
                        <a:spcAft>
                          <a:spcPts val="200"/>
                        </a:spcAft>
                        <a:tabLst>
                          <a:tab pos="228600" algn="l"/>
                        </a:tabLst>
                      </a:pPr>
                      <a:r>
                        <a:rPr lang="en-US" sz="1400" b="1" dirty="0">
                          <a:effectLst/>
                          <a:latin typeface="Zurich BT"/>
                          <a:ea typeface="Times New Roman"/>
                          <a:cs typeface="Calibri"/>
                        </a:rPr>
                        <a:t>Slide Master</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Ảnh hưởng đến toàn bộ slide trong bản trình chiếu.</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1200">
                <a:tc vMerge="1">
                  <a:txBody>
                    <a:bodyPr/>
                    <a:lstStyle/>
                    <a:p>
                      <a:endParaRPr lang="en-US"/>
                    </a:p>
                  </a:txBody>
                  <a:tcPr/>
                </a:tc>
                <a:tc>
                  <a:txBody>
                    <a:bodyPr/>
                    <a:lstStyle/>
                    <a:p>
                      <a:pPr>
                        <a:lnSpc>
                          <a:spcPct val="115000"/>
                        </a:lnSpc>
                        <a:spcBef>
                          <a:spcPts val="200"/>
                        </a:spcBef>
                        <a:spcAft>
                          <a:spcPts val="200"/>
                        </a:spcAft>
                        <a:tabLst>
                          <a:tab pos="228600" algn="l"/>
                        </a:tabLst>
                      </a:pPr>
                      <a:r>
                        <a:rPr lang="en-US" sz="1400" b="1" dirty="0">
                          <a:effectLst/>
                          <a:latin typeface="Zurich BT"/>
                          <a:ea typeface="Times New Roman"/>
                          <a:cs typeface="Calibri"/>
                        </a:rPr>
                        <a:t>Handout Master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Thay</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cách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tờ</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rơi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xuất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hiện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khi</a:t>
                      </a:r>
                      <a:r>
                        <a:rPr lang="en-US" sz="1400" dirty="0">
                          <a:effectLst/>
                          <a:latin typeface="Calibri" panose="020F0502020204030204" pitchFamily="34" charset="0"/>
                          <a:ea typeface="Times New Roman" panose="02020603050405020304" pitchFamily="18" charset="0"/>
                          <a:cs typeface="Calibri" panose="020F0502020204030204" pitchFamily="34" charset="0"/>
                        </a:rPr>
                        <a:t> in.</a:t>
                      </a:r>
                      <a:endParaRPr lang="vi-VN" sz="14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9465">
                <a:tc vMerge="1">
                  <a:txBody>
                    <a:bodyPr/>
                    <a:lstStyle/>
                    <a:p>
                      <a:endParaRPr lang="en-US"/>
                    </a:p>
                  </a:txBody>
                  <a:tcPr/>
                </a:tc>
                <a:tc>
                  <a:txBody>
                    <a:bodyPr/>
                    <a:lstStyle/>
                    <a:p>
                      <a:pPr>
                        <a:lnSpc>
                          <a:spcPct val="115000"/>
                        </a:lnSpc>
                        <a:spcBef>
                          <a:spcPts val="200"/>
                        </a:spcBef>
                        <a:spcAft>
                          <a:spcPts val="200"/>
                        </a:spcAft>
                        <a:tabLst>
                          <a:tab pos="228600" algn="l"/>
                        </a:tabLst>
                      </a:pPr>
                      <a:r>
                        <a:rPr lang="en-US" sz="1400" b="1">
                          <a:effectLst/>
                          <a:latin typeface="Zurich BT"/>
                          <a:ea typeface="Times New Roman"/>
                          <a:cs typeface="Calibri"/>
                        </a:rPr>
                        <a:t>Notes Master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Thay</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giao</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diện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ghi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chú</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trong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trang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ghi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chú</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endParaRPr lang="vi-VN" sz="14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4337" name="Picture 86" descr="l10-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97" y="1825837"/>
            <a:ext cx="1555756" cy="70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70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các</a:t>
            </a:r>
            <a:r>
              <a:rPr lang="en-US" dirty="0"/>
              <a:t> slide </a:t>
            </a:r>
            <a:r>
              <a:rPr lang="en-US" dirty="0" err="1"/>
              <a:t>chủ</a:t>
            </a:r>
            <a:endParaRPr lang="en-US" dirty="0"/>
          </a:p>
        </p:txBody>
      </p:sp>
      <p:sp>
        <p:nvSpPr>
          <p:cNvPr id="3" name="Content Placeholder 2"/>
          <p:cNvSpPr>
            <a:spLocks noGrp="1"/>
          </p:cNvSpPr>
          <p:nvPr>
            <p:ph idx="1"/>
          </p:nvPr>
        </p:nvSpPr>
        <p:spPr>
          <a:xfrm>
            <a:off x="150725" y="850605"/>
            <a:ext cx="8383675" cy="3827379"/>
          </a:xfrm>
        </p:spPr>
        <p:txBody>
          <a:bodyPr/>
          <a:lstStyle/>
          <a:p>
            <a:pPr>
              <a:spcBef>
                <a:spcPts val="0"/>
              </a:spcBef>
            </a:pPr>
            <a:r>
              <a:rPr lang="en-CA" b="1" dirty="0" err="1"/>
              <a:t>Chèn</a:t>
            </a:r>
            <a:r>
              <a:rPr lang="en-CA" b="1" dirty="0"/>
              <a:t> </a:t>
            </a:r>
            <a:r>
              <a:rPr lang="en-CA" b="1" dirty="0" err="1"/>
              <a:t>Tiêu</a:t>
            </a:r>
            <a:r>
              <a:rPr lang="en-CA" b="1" dirty="0"/>
              <a:t> </a:t>
            </a:r>
            <a:r>
              <a:rPr lang="en-CA" b="1" dirty="0" err="1"/>
              <a:t>đề</a:t>
            </a:r>
            <a:r>
              <a:rPr lang="en-CA" b="1" dirty="0"/>
              <a:t> (Headers) </a:t>
            </a:r>
            <a:r>
              <a:rPr lang="en-CA" b="1" dirty="0" err="1"/>
              <a:t>và</a:t>
            </a:r>
            <a:r>
              <a:rPr lang="en-CA" b="1" dirty="0"/>
              <a:t> </a:t>
            </a:r>
            <a:r>
              <a:rPr lang="en-CA" b="1" dirty="0" err="1"/>
              <a:t>Chân</a:t>
            </a:r>
            <a:r>
              <a:rPr lang="en-CA" b="1" dirty="0"/>
              <a:t> </a:t>
            </a:r>
            <a:r>
              <a:rPr lang="en-CA" b="1" dirty="0" err="1"/>
              <a:t>trang</a:t>
            </a:r>
            <a:r>
              <a:rPr lang="en-CA" b="1" dirty="0"/>
              <a:t> (Footers)</a:t>
            </a:r>
            <a:endParaRPr lang="en-US" b="1" dirty="0"/>
          </a:p>
          <a:p>
            <a:pPr lvl="1">
              <a:spcBef>
                <a:spcPts val="0"/>
              </a:spcBef>
            </a:pPr>
            <a:r>
              <a:rPr lang="en-CA" dirty="0" err="1"/>
              <a:t>Tiêu</a:t>
            </a:r>
            <a:r>
              <a:rPr lang="en-CA" dirty="0"/>
              <a:t> </a:t>
            </a:r>
            <a:r>
              <a:rPr lang="en-CA" dirty="0" err="1"/>
              <a:t>đề</a:t>
            </a:r>
            <a:r>
              <a:rPr lang="en-CA" dirty="0"/>
              <a:t> </a:t>
            </a:r>
            <a:r>
              <a:rPr lang="en-CA" dirty="0" err="1"/>
              <a:t>hoặc</a:t>
            </a:r>
            <a:r>
              <a:rPr lang="en-CA" dirty="0"/>
              <a:t> </a:t>
            </a:r>
            <a:r>
              <a:rPr lang="en-CA" dirty="0" err="1"/>
              <a:t>chân</a:t>
            </a:r>
            <a:r>
              <a:rPr lang="en-CA" dirty="0"/>
              <a:t> </a:t>
            </a:r>
            <a:r>
              <a:rPr lang="en-CA" dirty="0" err="1"/>
              <a:t>trang</a:t>
            </a:r>
            <a:r>
              <a:rPr lang="en-CA" dirty="0"/>
              <a:t> </a:t>
            </a:r>
            <a:r>
              <a:rPr lang="en-CA" dirty="0" err="1"/>
              <a:t>hiển</a:t>
            </a:r>
            <a:r>
              <a:rPr lang="en-CA" dirty="0"/>
              <a:t> thị </a:t>
            </a:r>
            <a:r>
              <a:rPr lang="en-CA" dirty="0" err="1"/>
              <a:t>lặp</a:t>
            </a:r>
            <a:r>
              <a:rPr lang="en-CA" dirty="0"/>
              <a:t> </a:t>
            </a:r>
            <a:r>
              <a:rPr lang="en-CA" dirty="0" err="1"/>
              <a:t>lại</a:t>
            </a:r>
            <a:r>
              <a:rPr lang="en-CA" dirty="0"/>
              <a:t> </a:t>
            </a:r>
            <a:r>
              <a:rPr lang="en-CA" dirty="0" err="1"/>
              <a:t>trên</a:t>
            </a:r>
            <a:r>
              <a:rPr lang="en-CA" dirty="0"/>
              <a:t> </a:t>
            </a:r>
            <a:r>
              <a:rPr lang="en-CA" dirty="0" err="1"/>
              <a:t>mọi</a:t>
            </a:r>
            <a:r>
              <a:rPr lang="en-CA" dirty="0"/>
              <a:t> slide ở </a:t>
            </a:r>
            <a:r>
              <a:rPr lang="en-CA" dirty="0" err="1"/>
              <a:t>phía</a:t>
            </a:r>
            <a:r>
              <a:rPr lang="en-CA" dirty="0"/>
              <a:t> </a:t>
            </a:r>
            <a:r>
              <a:rPr lang="en-CA" dirty="0" err="1"/>
              <a:t>trên</a:t>
            </a:r>
            <a:r>
              <a:rPr lang="en-US" dirty="0"/>
              <a:t> </a:t>
            </a:r>
            <a:r>
              <a:rPr lang="en-US" dirty="0" err="1"/>
              <a:t>hoặc</a:t>
            </a:r>
            <a:r>
              <a:rPr lang="en-US" dirty="0"/>
              <a:t> </a:t>
            </a:r>
            <a:r>
              <a:rPr lang="en-US" dirty="0" err="1"/>
              <a:t>phía</a:t>
            </a:r>
            <a:r>
              <a:rPr lang="en-US" dirty="0"/>
              <a:t> </a:t>
            </a:r>
            <a:r>
              <a:rPr lang="en-US" dirty="0" err="1"/>
              <a:t>dưới</a:t>
            </a:r>
            <a:endParaRPr lang="en-US" dirty="0"/>
          </a:p>
          <a:p>
            <a:pPr lvl="2">
              <a:spcBef>
                <a:spcPts val="0"/>
              </a:spcBef>
            </a:pPr>
            <a:r>
              <a:rPr lang="en-CA" dirty="0" err="1"/>
              <a:t>Các</a:t>
            </a:r>
            <a:r>
              <a:rPr lang="en-CA" dirty="0"/>
              <a:t> slide </a:t>
            </a:r>
            <a:r>
              <a:rPr lang="en-CA" dirty="0" err="1"/>
              <a:t>chỉ</a:t>
            </a:r>
            <a:r>
              <a:rPr lang="en-CA" dirty="0"/>
              <a:t> </a:t>
            </a:r>
            <a:r>
              <a:rPr lang="en-CA" dirty="0" err="1"/>
              <a:t>hiển</a:t>
            </a:r>
            <a:r>
              <a:rPr lang="en-CA" dirty="0"/>
              <a:t> thị </a:t>
            </a:r>
            <a:r>
              <a:rPr lang="en-CA" dirty="0" err="1"/>
              <a:t>các</a:t>
            </a:r>
            <a:r>
              <a:rPr lang="en-CA" dirty="0"/>
              <a:t> </a:t>
            </a:r>
            <a:r>
              <a:rPr lang="en-CA" dirty="0" err="1"/>
              <a:t>chân</a:t>
            </a:r>
            <a:r>
              <a:rPr lang="en-CA" dirty="0"/>
              <a:t> </a:t>
            </a:r>
            <a:r>
              <a:rPr lang="en-CA" dirty="0" err="1"/>
              <a:t>trang</a:t>
            </a:r>
            <a:endParaRPr lang="en-US" dirty="0"/>
          </a:p>
          <a:p>
            <a:pPr lvl="2">
              <a:spcBef>
                <a:spcPts val="0"/>
              </a:spcBef>
            </a:pPr>
            <a:r>
              <a:rPr lang="en-CA" dirty="0" err="1"/>
              <a:t>Các</a:t>
            </a:r>
            <a:r>
              <a:rPr lang="en-CA" dirty="0"/>
              <a:t> </a:t>
            </a:r>
            <a:r>
              <a:rPr lang="en-CA" dirty="0" err="1"/>
              <a:t>Ghi</a:t>
            </a:r>
            <a:r>
              <a:rPr lang="en-CA" dirty="0"/>
              <a:t> </a:t>
            </a:r>
            <a:r>
              <a:rPr lang="en-CA" dirty="0" err="1"/>
              <a:t>chú</a:t>
            </a:r>
            <a:r>
              <a:rPr lang="en-CA" dirty="0"/>
              <a:t> (Notes) </a:t>
            </a:r>
            <a:r>
              <a:rPr lang="en-CA" dirty="0" err="1"/>
              <a:t>và</a:t>
            </a:r>
            <a:r>
              <a:rPr lang="en-CA" dirty="0"/>
              <a:t> </a:t>
            </a:r>
            <a:r>
              <a:rPr lang="en-CA" err="1"/>
              <a:t>các</a:t>
            </a:r>
            <a:r>
              <a:rPr lang="en-CA"/>
              <a:t> Handouts (</a:t>
            </a:r>
            <a:r>
              <a:rPr lang="en-US"/>
              <a:t>tài liệu in phát khi thuyết trình</a:t>
            </a:r>
            <a:r>
              <a:rPr lang="en-CA"/>
              <a:t>) </a:t>
            </a:r>
            <a:r>
              <a:rPr lang="en-CA" dirty="0" err="1"/>
              <a:t>có</a:t>
            </a:r>
            <a:r>
              <a:rPr lang="en-CA" dirty="0"/>
              <a:t> </a:t>
            </a:r>
            <a:r>
              <a:rPr lang="en-CA" dirty="0" err="1"/>
              <a:t>thể</a:t>
            </a:r>
            <a:r>
              <a:rPr lang="en-CA" dirty="0"/>
              <a:t> </a:t>
            </a:r>
            <a:r>
              <a:rPr lang="en-CA" dirty="0" err="1"/>
              <a:t>hiển</a:t>
            </a:r>
            <a:r>
              <a:rPr lang="en-CA" dirty="0"/>
              <a:t> thị </a:t>
            </a:r>
            <a:r>
              <a:rPr lang="en-CA" dirty="0" err="1"/>
              <a:t>cả</a:t>
            </a:r>
            <a:r>
              <a:rPr lang="en-CA" dirty="0"/>
              <a:t> </a:t>
            </a:r>
            <a:r>
              <a:rPr lang="en-CA" dirty="0" err="1"/>
              <a:t>tiêu</a:t>
            </a:r>
            <a:r>
              <a:rPr lang="en-CA" dirty="0"/>
              <a:t> </a:t>
            </a:r>
            <a:r>
              <a:rPr lang="en-CA" dirty="0" err="1"/>
              <a:t>đề</a:t>
            </a:r>
            <a:r>
              <a:rPr lang="en-CA" dirty="0"/>
              <a:t> </a:t>
            </a:r>
            <a:r>
              <a:rPr lang="en-CA" dirty="0" err="1"/>
              <a:t>và</a:t>
            </a:r>
            <a:r>
              <a:rPr lang="en-CA" dirty="0"/>
              <a:t> </a:t>
            </a:r>
            <a:r>
              <a:rPr lang="en-CA" dirty="0" err="1"/>
              <a:t>chân</a:t>
            </a:r>
            <a:r>
              <a:rPr lang="en-CA" dirty="0"/>
              <a:t> </a:t>
            </a:r>
            <a:r>
              <a:rPr lang="en-CA" dirty="0" err="1"/>
              <a:t>trang</a:t>
            </a:r>
            <a:endParaRPr lang="en-US" dirty="0"/>
          </a:p>
          <a:p>
            <a:pPr lvl="1">
              <a:spcBef>
                <a:spcPts val="0"/>
              </a:spcBef>
            </a:pPr>
            <a:r>
              <a:rPr lang="en-CA" dirty="0" err="1"/>
              <a:t>Chèn</a:t>
            </a:r>
            <a:r>
              <a:rPr lang="en-CA" dirty="0"/>
              <a:t> </a:t>
            </a:r>
            <a:r>
              <a:rPr lang="en-CA" dirty="0" err="1"/>
              <a:t>tiêu</a:t>
            </a:r>
            <a:r>
              <a:rPr lang="en-CA" dirty="0"/>
              <a:t> </a:t>
            </a:r>
            <a:r>
              <a:rPr lang="en-CA" dirty="0" err="1"/>
              <a:t>đề</a:t>
            </a:r>
            <a:r>
              <a:rPr lang="en-CA" dirty="0"/>
              <a:t> </a:t>
            </a:r>
            <a:r>
              <a:rPr lang="en-CA" dirty="0" err="1"/>
              <a:t>hoặc</a:t>
            </a:r>
            <a:r>
              <a:rPr lang="en-CA" dirty="0"/>
              <a:t> </a:t>
            </a:r>
            <a:r>
              <a:rPr lang="en-CA" dirty="0" err="1"/>
              <a:t>chân</a:t>
            </a:r>
            <a:r>
              <a:rPr lang="en-CA" dirty="0"/>
              <a:t> </a:t>
            </a:r>
            <a:r>
              <a:rPr lang="en-CA" dirty="0" err="1"/>
              <a:t>trang</a:t>
            </a:r>
            <a:r>
              <a:rPr lang="en-CA" dirty="0"/>
              <a:t> </a:t>
            </a:r>
            <a:r>
              <a:rPr lang="en-CA" dirty="0" err="1"/>
              <a:t>bằng</a:t>
            </a:r>
            <a:r>
              <a:rPr lang="en-CA" dirty="0"/>
              <a:t> </a:t>
            </a:r>
            <a:r>
              <a:rPr lang="en-CA" dirty="0" err="1"/>
              <a:t>cách</a:t>
            </a:r>
            <a:r>
              <a:rPr lang="en-CA" dirty="0"/>
              <a:t> </a:t>
            </a:r>
            <a:r>
              <a:rPr lang="en-CA" dirty="0" err="1"/>
              <a:t>chọn</a:t>
            </a:r>
            <a:r>
              <a:rPr lang="en-CA" dirty="0"/>
              <a:t> </a:t>
            </a:r>
            <a:r>
              <a:rPr lang="en-CA" dirty="0" err="1"/>
              <a:t>lệnh</a:t>
            </a:r>
            <a:r>
              <a:rPr lang="en-CA" dirty="0"/>
              <a:t> </a:t>
            </a:r>
            <a:r>
              <a:rPr lang="en-CA" dirty="0" err="1"/>
              <a:t>từ</a:t>
            </a:r>
            <a:r>
              <a:rPr lang="en-CA" dirty="0"/>
              <a:t> </a:t>
            </a:r>
            <a:r>
              <a:rPr lang="en-CA" dirty="0" err="1"/>
              <a:t>thẻ</a:t>
            </a:r>
            <a:r>
              <a:rPr lang="en-CA" dirty="0"/>
              <a:t> </a:t>
            </a:r>
            <a:r>
              <a:rPr lang="en-CA" b="1" dirty="0"/>
              <a:t>Insert</a:t>
            </a:r>
            <a:r>
              <a:rPr lang="en-CA" dirty="0"/>
              <a:t>, </a:t>
            </a:r>
            <a:r>
              <a:rPr lang="en-CA" dirty="0" err="1"/>
              <a:t>trong</a:t>
            </a:r>
            <a:r>
              <a:rPr lang="en-CA" dirty="0"/>
              <a:t> </a:t>
            </a:r>
            <a:r>
              <a:rPr lang="en-CA" dirty="0" err="1"/>
              <a:t>nhóm</a:t>
            </a:r>
            <a:r>
              <a:rPr lang="en-CA" dirty="0"/>
              <a:t> </a:t>
            </a:r>
            <a:r>
              <a:rPr lang="en-CA" b="1" dirty="0"/>
              <a:t>Text</a:t>
            </a:r>
            <a:endParaRPr lang="en-US" dirty="0"/>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51</a:t>
            </a:fld>
            <a:endParaRPr lang="en-US" dirty="0"/>
          </a:p>
        </p:txBody>
      </p:sp>
      <p:pic>
        <p:nvPicPr>
          <p:cNvPr id="6" name="Picture 5" descr="C:\Users\swong\Documents\Manuals\IC3 GS4\7314 IC3 GS4\Screens\L10\l10-058.png"/>
          <p:cNvPicPr/>
          <p:nvPr/>
        </p:nvPicPr>
        <p:blipFill>
          <a:blip r:embed="rId3">
            <a:extLst>
              <a:ext uri="{28A0092B-C50C-407E-A947-70E740481C1C}">
                <a14:useLocalDpi xmlns:a14="http://schemas.microsoft.com/office/drawing/2010/main" val="0"/>
              </a:ext>
            </a:extLst>
          </a:blip>
          <a:srcRect/>
          <a:stretch>
            <a:fillRect/>
          </a:stretch>
        </p:blipFill>
        <p:spPr bwMode="auto">
          <a:xfrm>
            <a:off x="874537" y="3619220"/>
            <a:ext cx="2102579" cy="1346186"/>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614891820"/>
              </p:ext>
            </p:extLst>
          </p:nvPr>
        </p:nvGraphicFramePr>
        <p:xfrm>
          <a:off x="3179134" y="3232299"/>
          <a:ext cx="5376965" cy="1717548"/>
        </p:xfrm>
        <a:graphic>
          <a:graphicData uri="http://schemas.openxmlformats.org/drawingml/2006/table">
            <a:tbl>
              <a:tblPr firstRow="1" firstCol="1" bandRow="1"/>
              <a:tblGrid>
                <a:gridCol w="2089737">
                  <a:extLst>
                    <a:ext uri="{9D8B030D-6E8A-4147-A177-3AD203B41FA5}">
                      <a16:colId xmlns:a16="http://schemas.microsoft.com/office/drawing/2014/main" val="20000"/>
                    </a:ext>
                  </a:extLst>
                </a:gridCol>
                <a:gridCol w="3287228">
                  <a:extLst>
                    <a:ext uri="{9D8B030D-6E8A-4147-A177-3AD203B41FA5}">
                      <a16:colId xmlns:a16="http://schemas.microsoft.com/office/drawing/2014/main" val="20001"/>
                    </a:ext>
                  </a:extLst>
                </a:gridCol>
              </a:tblGrid>
              <a:tr h="427199">
                <a:tc>
                  <a:txBody>
                    <a:bodyPr/>
                    <a:lstStyle/>
                    <a:p>
                      <a:pPr>
                        <a:lnSpc>
                          <a:spcPct val="115000"/>
                        </a:lnSpc>
                        <a:spcBef>
                          <a:spcPts val="200"/>
                        </a:spcBef>
                        <a:spcAft>
                          <a:spcPts val="200"/>
                        </a:spcAft>
                        <a:tabLst>
                          <a:tab pos="228600" algn="l"/>
                        </a:tabLst>
                      </a:pPr>
                      <a:r>
                        <a:rPr lang="en-US" sz="1400" b="1" dirty="0">
                          <a:effectLst/>
                          <a:latin typeface="Zurich BT"/>
                          <a:ea typeface="Times New Roman"/>
                          <a:cs typeface="Calibri"/>
                        </a:rPr>
                        <a:t>Date and time</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Sử</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dụng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ngày</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cố</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định</a:t>
                      </a:r>
                      <a:r>
                        <a:rPr lang="en-US" sz="1400" dirty="0">
                          <a:effectLst/>
                          <a:latin typeface="Calibri" panose="020F0502020204030204" pitchFamily="34" charset="0"/>
                          <a:ea typeface="Times New Roman" panose="02020603050405020304" pitchFamily="18" charset="0"/>
                          <a:cs typeface="Calibri" panose="020F0502020204030204" pitchFamily="34" charset="0"/>
                        </a:rPr>
                        <a:t> do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chọn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hoặc</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ngày</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hiện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tại</a:t>
                      </a:r>
                      <a:endParaRPr lang="vi-VN" sz="14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0324">
                <a:tc>
                  <a:txBody>
                    <a:bodyPr/>
                    <a:lstStyle/>
                    <a:p>
                      <a:pPr>
                        <a:lnSpc>
                          <a:spcPct val="115000"/>
                        </a:lnSpc>
                        <a:spcBef>
                          <a:spcPts val="200"/>
                        </a:spcBef>
                        <a:spcAft>
                          <a:spcPts val="200"/>
                        </a:spcAft>
                        <a:tabLst>
                          <a:tab pos="228600" algn="l"/>
                        </a:tabLst>
                      </a:pPr>
                      <a:r>
                        <a:rPr lang="en-US" sz="1400" b="1" dirty="0">
                          <a:effectLst/>
                          <a:latin typeface="Zurich BT"/>
                          <a:ea typeface="Times New Roman"/>
                          <a:cs typeface="Calibri"/>
                        </a:rPr>
                        <a:t>Slide number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Bao gồm cả số trang hoặc số slide.</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7199">
                <a:tc>
                  <a:txBody>
                    <a:bodyPr/>
                    <a:lstStyle/>
                    <a:p>
                      <a:pPr>
                        <a:lnSpc>
                          <a:spcPct val="115000"/>
                        </a:lnSpc>
                        <a:spcBef>
                          <a:spcPts val="200"/>
                        </a:spcBef>
                        <a:spcAft>
                          <a:spcPts val="200"/>
                        </a:spcAft>
                        <a:tabLst>
                          <a:tab pos="228600" algn="l"/>
                        </a:tabLst>
                      </a:pPr>
                      <a:r>
                        <a:rPr lang="en-US" sz="1400" b="1">
                          <a:effectLst/>
                          <a:latin typeface="Zurich BT"/>
                          <a:ea typeface="Times New Roman"/>
                          <a:cs typeface="Calibri"/>
                        </a:rPr>
                        <a:t>Footer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Lặp lại văn bản trong ô đặt nội dung của chân trang trên mọi slide.</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7818">
                <a:tc>
                  <a:txBody>
                    <a:bodyPr/>
                    <a:lstStyle/>
                    <a:p>
                      <a:pPr>
                        <a:lnSpc>
                          <a:spcPct val="115000"/>
                        </a:lnSpc>
                        <a:spcBef>
                          <a:spcPts val="200"/>
                        </a:spcBef>
                        <a:spcAft>
                          <a:spcPts val="200"/>
                        </a:spcAft>
                        <a:tabLst>
                          <a:tab pos="228600" algn="l"/>
                        </a:tabLst>
                      </a:pPr>
                      <a:r>
                        <a:rPr lang="en-US" sz="1400" b="1">
                          <a:effectLst/>
                          <a:latin typeface="Zurich BT"/>
                          <a:ea typeface="Times New Roman"/>
                          <a:cs typeface="Calibri"/>
                        </a:rPr>
                        <a:t>Don’t show on title slide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Loại</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bỏ</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chân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trang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trên</a:t>
                      </a:r>
                      <a:r>
                        <a:rPr lang="en-US" sz="1400" dirty="0">
                          <a:effectLst/>
                          <a:latin typeface="Calibri" panose="020F0502020204030204" pitchFamily="34" charset="0"/>
                          <a:ea typeface="Times New Roman" panose="02020603050405020304" pitchFamily="18" charset="0"/>
                          <a:cs typeface="Calibri" panose="020F0502020204030204" pitchFamily="34" charset="0"/>
                        </a:rPr>
                        <a:t> slide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tiêu</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đề</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endParaRPr lang="vi-VN" sz="14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8033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Tạo</a:t>
            </a:r>
            <a:r>
              <a:rPr lang="en-US" dirty="0"/>
              <a:t> </a:t>
            </a:r>
            <a:r>
              <a:rPr lang="en-US" dirty="0" err="1"/>
              <a:t>các</a:t>
            </a:r>
            <a:r>
              <a:rPr lang="en-US" dirty="0"/>
              <a:t> slide </a:t>
            </a:r>
            <a:r>
              <a:rPr lang="en-US" dirty="0" err="1"/>
              <a:t>chủ</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49161788"/>
              </p:ext>
            </p:extLst>
          </p:nvPr>
        </p:nvGraphicFramePr>
        <p:xfrm>
          <a:off x="159488" y="3507679"/>
          <a:ext cx="8272131" cy="1261872"/>
        </p:xfrm>
        <a:graphic>
          <a:graphicData uri="http://schemas.openxmlformats.org/drawingml/2006/table">
            <a:tbl>
              <a:tblPr firstRow="1" firstCol="1" bandRow="1"/>
              <a:tblGrid>
                <a:gridCol w="1817159">
                  <a:extLst>
                    <a:ext uri="{9D8B030D-6E8A-4147-A177-3AD203B41FA5}">
                      <a16:colId xmlns:a16="http://schemas.microsoft.com/office/drawing/2014/main" val="20000"/>
                    </a:ext>
                  </a:extLst>
                </a:gridCol>
                <a:gridCol w="6454972">
                  <a:extLst>
                    <a:ext uri="{9D8B030D-6E8A-4147-A177-3AD203B41FA5}">
                      <a16:colId xmlns:a16="http://schemas.microsoft.com/office/drawing/2014/main" val="20001"/>
                    </a:ext>
                  </a:extLst>
                </a:gridCol>
              </a:tblGrid>
              <a:tr h="484299">
                <a:tc>
                  <a:txBody>
                    <a:bodyPr/>
                    <a:lstStyle/>
                    <a:p>
                      <a:pPr>
                        <a:lnSpc>
                          <a:spcPct val="115000"/>
                        </a:lnSpc>
                        <a:spcBef>
                          <a:spcPts val="200"/>
                        </a:spcBef>
                        <a:spcAft>
                          <a:spcPts val="200"/>
                        </a:spcAft>
                        <a:tabLst>
                          <a:tab pos="228600" algn="l"/>
                        </a:tabLst>
                      </a:pPr>
                      <a:r>
                        <a:rPr lang="en-US" sz="1800" b="1" dirty="0">
                          <a:effectLst/>
                          <a:latin typeface="Zurich BT"/>
                          <a:ea typeface="Times New Roman"/>
                          <a:cs typeface="Calibri"/>
                        </a:rPr>
                        <a:t>Header</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a:effectLst/>
                          <a:latin typeface="Calibri" panose="020F0502020204030204" pitchFamily="34" charset="0"/>
                          <a:ea typeface="Times New Roman" panose="02020603050405020304" pitchFamily="18" charset="0"/>
                          <a:cs typeface="Calibri" panose="020F0502020204030204" pitchFamily="34" charset="0"/>
                        </a:rPr>
                        <a:t>Repeats text in the Header placeholder of every Notes or Handouts page.</a:t>
                      </a:r>
                      <a:endParaRPr lang="vi-VN" sz="18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1319">
                <a:tc>
                  <a:txBody>
                    <a:bodyPr/>
                    <a:lstStyle/>
                    <a:p>
                      <a:pPr>
                        <a:lnSpc>
                          <a:spcPct val="115000"/>
                        </a:lnSpc>
                        <a:spcBef>
                          <a:spcPts val="200"/>
                        </a:spcBef>
                        <a:spcAft>
                          <a:spcPts val="200"/>
                        </a:spcAft>
                        <a:tabLst>
                          <a:tab pos="228600" algn="l"/>
                        </a:tabLst>
                      </a:pPr>
                      <a:r>
                        <a:rPr lang="en-US" sz="1800" b="1" dirty="0">
                          <a:effectLst/>
                          <a:latin typeface="Zurich BT"/>
                          <a:ea typeface="Times New Roman"/>
                          <a:cs typeface="Calibri"/>
                        </a:rPr>
                        <a:t>Page number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200"/>
                        </a:spcBef>
                        <a:spcAft>
                          <a:spcPts val="2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Enters a page number in the same location as with slides but for Notes or Handouts pages.</a:t>
                      </a:r>
                      <a:endParaRPr lang="vi-VN" sz="1800" dirty="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52</a:t>
            </a:fld>
            <a:endParaRPr lang="en-US" dirty="0"/>
          </a:p>
        </p:txBody>
      </p:sp>
      <p:pic>
        <p:nvPicPr>
          <p:cNvPr id="11" name="Picture 10" descr="C:\Users\swong\Documents\Manuals\IC3 GS4\7314 IC3 GS4\Screens\L10\l10-059.png"/>
          <p:cNvPicPr/>
          <p:nvPr/>
        </p:nvPicPr>
        <p:blipFill>
          <a:blip r:embed="rId3">
            <a:extLst>
              <a:ext uri="{28A0092B-C50C-407E-A947-70E740481C1C}">
                <a14:useLocalDpi xmlns:a14="http://schemas.microsoft.com/office/drawing/2010/main" val="0"/>
              </a:ext>
            </a:extLst>
          </a:blip>
          <a:srcRect/>
          <a:stretch>
            <a:fillRect/>
          </a:stretch>
        </p:blipFill>
        <p:spPr bwMode="auto">
          <a:xfrm>
            <a:off x="2657904" y="964433"/>
            <a:ext cx="3828195" cy="2444149"/>
          </a:xfrm>
          <a:prstGeom prst="rect">
            <a:avLst/>
          </a:prstGeom>
          <a:noFill/>
          <a:ln>
            <a:noFill/>
          </a:ln>
        </p:spPr>
      </p:pic>
    </p:spTree>
    <p:extLst>
      <p:ext uri="{BB962C8B-B14F-4D97-AF65-F5344CB8AC3E}">
        <p14:creationId xmlns:p14="http://schemas.microsoft.com/office/powerpoint/2010/main" val="2624762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Tạo hoạt cảnh cho các đối tượng</a:t>
            </a:r>
            <a:endParaRPr lang="en-US" dirty="0"/>
          </a:p>
        </p:txBody>
      </p:sp>
      <p:sp>
        <p:nvSpPr>
          <p:cNvPr id="3" name="Content Placeholder 2"/>
          <p:cNvSpPr>
            <a:spLocks noGrp="1"/>
          </p:cNvSpPr>
          <p:nvPr>
            <p:ph idx="1"/>
          </p:nvPr>
        </p:nvSpPr>
        <p:spPr/>
        <p:txBody>
          <a:bodyPr/>
          <a:lstStyle/>
          <a:p>
            <a:r>
              <a:rPr lang="en-CA" dirty="0" err="1"/>
              <a:t>Để</a:t>
            </a:r>
            <a:r>
              <a:rPr lang="en-CA" dirty="0"/>
              <a:t> </a:t>
            </a:r>
            <a:r>
              <a:rPr lang="en-CA" dirty="0" err="1"/>
              <a:t>thêm</a:t>
            </a:r>
            <a:r>
              <a:rPr lang="en-CA" dirty="0"/>
              <a:t> </a:t>
            </a:r>
            <a:r>
              <a:rPr lang="en-CA" dirty="0" err="1"/>
              <a:t>hoạt</a:t>
            </a:r>
            <a:r>
              <a:rPr lang="en-CA" dirty="0"/>
              <a:t> </a:t>
            </a:r>
            <a:r>
              <a:rPr lang="en-CA" dirty="0" err="1"/>
              <a:t>cảnh</a:t>
            </a:r>
            <a:r>
              <a:rPr lang="en-US" dirty="0"/>
              <a:t>:</a:t>
            </a:r>
          </a:p>
          <a:p>
            <a:pPr lvl="1"/>
            <a:r>
              <a:rPr lang="en-CA" dirty="0" err="1"/>
              <a:t>Trên</a:t>
            </a:r>
            <a:r>
              <a:rPr lang="en-CA" dirty="0"/>
              <a:t> </a:t>
            </a:r>
            <a:r>
              <a:rPr lang="en-CA" dirty="0" err="1"/>
              <a:t>thẻ</a:t>
            </a:r>
            <a:r>
              <a:rPr lang="en-CA" dirty="0"/>
              <a:t> </a:t>
            </a:r>
            <a:r>
              <a:rPr lang="en-CA" b="1" dirty="0"/>
              <a:t>Animations</a:t>
            </a:r>
            <a:r>
              <a:rPr lang="en-CA" dirty="0"/>
              <a:t>, </a:t>
            </a:r>
            <a:r>
              <a:rPr lang="en-CA" err="1"/>
              <a:t>trong</a:t>
            </a:r>
            <a:r>
              <a:rPr lang="en-CA"/>
              <a:t> nhóm</a:t>
            </a:r>
            <a:r>
              <a:rPr lang="vi-VN"/>
              <a:t> </a:t>
            </a:r>
            <a:r>
              <a:rPr lang="en-CA" b="1"/>
              <a:t>Animation</a:t>
            </a:r>
            <a:r>
              <a:rPr lang="en-CA" dirty="0"/>
              <a:t>, </a:t>
            </a:r>
            <a:r>
              <a:rPr lang="en-CA" dirty="0" err="1"/>
              <a:t>chọn</a:t>
            </a:r>
            <a:r>
              <a:rPr lang="en-CA" dirty="0"/>
              <a:t> </a:t>
            </a:r>
            <a:r>
              <a:rPr lang="en-CA" b="1" dirty="0"/>
              <a:t>More </a:t>
            </a:r>
            <a:r>
              <a:rPr lang="en-CA" dirty="0" err="1"/>
              <a:t>để</a:t>
            </a:r>
            <a:r>
              <a:rPr lang="en-CA" dirty="0"/>
              <a:t> </a:t>
            </a:r>
            <a:r>
              <a:rPr lang="en-CA" dirty="0" err="1"/>
              <a:t>hiển</a:t>
            </a:r>
            <a:r>
              <a:rPr lang="en-CA" dirty="0"/>
              <a:t> </a:t>
            </a:r>
            <a:r>
              <a:rPr lang="en-CA"/>
              <a:t>thị bộ </a:t>
            </a:r>
            <a:r>
              <a:rPr lang="en-CA" dirty="0" err="1"/>
              <a:t>sưu</a:t>
            </a:r>
            <a:r>
              <a:rPr lang="en-CA" dirty="0"/>
              <a:t> </a:t>
            </a:r>
            <a:r>
              <a:rPr lang="en-CA" dirty="0" err="1"/>
              <a:t>tập</a:t>
            </a:r>
            <a:r>
              <a:rPr lang="en-CA" b="1" dirty="0"/>
              <a:t> </a:t>
            </a:r>
            <a:r>
              <a:rPr lang="en-CA" dirty="0"/>
              <a:t>Animation, </a:t>
            </a:r>
            <a:r>
              <a:rPr lang="en-CA" dirty="0" err="1"/>
              <a:t>hoặc</a:t>
            </a:r>
            <a:endParaRPr lang="en-US" dirty="0"/>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53</a:t>
            </a:fld>
            <a:endParaRPr lang="en-US" dirty="0"/>
          </a:p>
        </p:txBody>
      </p:sp>
      <p:pic>
        <p:nvPicPr>
          <p:cNvPr id="6" name="Picture 5" descr="C:\Users\swong\Documents\Manuals\IC3 GS4\7314 IC3 GS4\Screens\L10\l10-111.png"/>
          <p:cNvPicPr/>
          <p:nvPr/>
        </p:nvPicPr>
        <p:blipFill>
          <a:blip r:embed="rId3">
            <a:extLst>
              <a:ext uri="{28A0092B-C50C-407E-A947-70E740481C1C}">
                <a14:useLocalDpi xmlns:a14="http://schemas.microsoft.com/office/drawing/2010/main" val="0"/>
              </a:ext>
            </a:extLst>
          </a:blip>
          <a:srcRect/>
          <a:stretch>
            <a:fillRect/>
          </a:stretch>
        </p:blipFill>
        <p:spPr bwMode="auto">
          <a:xfrm>
            <a:off x="3178924" y="2254810"/>
            <a:ext cx="2828472" cy="2519208"/>
          </a:xfrm>
          <a:prstGeom prst="rect">
            <a:avLst/>
          </a:prstGeom>
          <a:noFill/>
          <a:ln>
            <a:noFill/>
          </a:ln>
        </p:spPr>
      </p:pic>
    </p:spTree>
    <p:extLst>
      <p:ext uri="{BB962C8B-B14F-4D97-AF65-F5344CB8AC3E}">
        <p14:creationId xmlns:p14="http://schemas.microsoft.com/office/powerpoint/2010/main" val="2277963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Tạo hoạt cảnh cho các đối tượng</a:t>
            </a:r>
            <a:endParaRPr lang="en-US" dirty="0"/>
          </a:p>
        </p:txBody>
      </p:sp>
      <p:sp>
        <p:nvSpPr>
          <p:cNvPr id="3" name="Content Placeholder 2"/>
          <p:cNvSpPr>
            <a:spLocks noGrp="1"/>
          </p:cNvSpPr>
          <p:nvPr>
            <p:ph idx="1"/>
          </p:nvPr>
        </p:nvSpPr>
        <p:spPr/>
        <p:txBody>
          <a:bodyPr>
            <a:normAutofit fontScale="92500" lnSpcReduction="20000"/>
          </a:bodyPr>
          <a:lstStyle/>
          <a:p>
            <a:pPr lvl="1"/>
            <a:r>
              <a:rPr lang="en-CA"/>
              <a:t>Trên thẻ </a:t>
            </a:r>
            <a:r>
              <a:rPr lang="en-CA" b="1"/>
              <a:t>animations</a:t>
            </a:r>
            <a:r>
              <a:rPr lang="en-CA"/>
              <a:t>, trong  nhóm </a:t>
            </a:r>
            <a:br>
              <a:rPr lang="en-CA"/>
            </a:br>
            <a:r>
              <a:rPr lang="en-CA" b="1"/>
              <a:t>advanced animation</a:t>
            </a:r>
            <a:r>
              <a:rPr lang="en-CA"/>
              <a:t>, nhấp chuột </a:t>
            </a:r>
            <a:br>
              <a:rPr lang="en-CA"/>
            </a:br>
            <a:r>
              <a:rPr lang="en-CA"/>
              <a:t>vào </a:t>
            </a:r>
            <a:r>
              <a:rPr lang="en-CA" b="1"/>
              <a:t>add animation</a:t>
            </a:r>
            <a:endParaRPr lang="en-US"/>
          </a:p>
          <a:p>
            <a:pPr lvl="1"/>
            <a:r>
              <a:rPr lang="en-CA"/>
              <a:t>Một khi bạn đã chọn được một hoạt </a:t>
            </a:r>
            <a:br>
              <a:rPr lang="en-CA"/>
            </a:br>
            <a:r>
              <a:rPr lang="en-CA"/>
              <a:t>cảnh, bạn có thể thiết lập các tùy chọn </a:t>
            </a:r>
            <a:br>
              <a:rPr lang="en-CA"/>
            </a:br>
            <a:r>
              <a:rPr lang="en-CA"/>
              <a:t>cho hoạt cảnh sử dụng nhóm </a:t>
            </a:r>
            <a:r>
              <a:rPr lang="en-CA" b="1"/>
              <a:t>timing</a:t>
            </a:r>
            <a:r>
              <a:rPr lang="en-US"/>
              <a:t>:</a:t>
            </a:r>
          </a:p>
          <a:p>
            <a:pPr lvl="1"/>
            <a:endParaRPr lang="en-CA"/>
          </a:p>
          <a:p>
            <a:pPr lvl="1"/>
            <a:endParaRPr lang="en-CA"/>
          </a:p>
          <a:p>
            <a:pPr lvl="1"/>
            <a:r>
              <a:rPr lang="en-CA"/>
              <a:t>Cố gắng để tạo ra sự đồng nhất về số </a:t>
            </a:r>
            <a:br>
              <a:rPr lang="en-CA"/>
            </a:br>
            <a:r>
              <a:rPr lang="en-CA"/>
              <a:t>lượng và phong cách của các kiểu hoạt </a:t>
            </a:r>
            <a:br>
              <a:rPr lang="en-CA"/>
            </a:br>
            <a:r>
              <a:rPr lang="en-CA"/>
              <a:t>cảnh được sử dụng trên các slide</a:t>
            </a:r>
          </a:p>
          <a:p>
            <a:pPr lvl="1"/>
            <a:r>
              <a:rPr lang="en-CA"/>
              <a:t>Quan tâm đến người nghe và chọn tốc </a:t>
            </a:r>
            <a:br>
              <a:rPr lang="en-CA"/>
            </a:br>
            <a:r>
              <a:rPr lang="en-CA"/>
              <a:t>độ cũng như hiệu ứng phù hợp</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54</a:t>
            </a:fld>
            <a:endParaRPr lang="en-US" dirty="0"/>
          </a:p>
        </p:txBody>
      </p:sp>
      <p:pic>
        <p:nvPicPr>
          <p:cNvPr id="6" name="Picture 5" descr="C:\Users\swong\Documents\Manuals\IC3 GS4\7314 IC3 GS4\Screens\L10\l10-112.png"/>
          <p:cNvPicPr/>
          <p:nvPr/>
        </p:nvPicPr>
        <p:blipFill>
          <a:blip r:embed="rId3">
            <a:extLst>
              <a:ext uri="{28A0092B-C50C-407E-A947-70E740481C1C}">
                <a14:useLocalDpi xmlns:a14="http://schemas.microsoft.com/office/drawing/2010/main" val="0"/>
              </a:ext>
            </a:extLst>
          </a:blip>
          <a:srcRect/>
          <a:stretch>
            <a:fillRect/>
          </a:stretch>
        </p:blipFill>
        <p:spPr bwMode="auto">
          <a:xfrm>
            <a:off x="5019735" y="980167"/>
            <a:ext cx="3078572" cy="3578572"/>
          </a:xfrm>
          <a:prstGeom prst="rect">
            <a:avLst/>
          </a:prstGeom>
          <a:noFill/>
          <a:ln>
            <a:noFill/>
          </a:ln>
        </p:spPr>
      </p:pic>
      <p:pic>
        <p:nvPicPr>
          <p:cNvPr id="7" name="Picture 6" descr="C:\Users\swong\Documents\Manuals\IC3 GS4\7314 IC3 GS4\Screens\L10\l10-113.png"/>
          <p:cNvPicPr/>
          <p:nvPr/>
        </p:nvPicPr>
        <p:blipFill>
          <a:blip r:embed="rId4">
            <a:extLst>
              <a:ext uri="{28A0092B-C50C-407E-A947-70E740481C1C}">
                <a14:useLocalDpi xmlns:a14="http://schemas.microsoft.com/office/drawing/2010/main" val="0"/>
              </a:ext>
            </a:extLst>
          </a:blip>
          <a:srcRect/>
          <a:stretch>
            <a:fillRect/>
          </a:stretch>
        </p:blipFill>
        <p:spPr bwMode="auto">
          <a:xfrm>
            <a:off x="1678946" y="2547766"/>
            <a:ext cx="2265732" cy="631367"/>
          </a:xfrm>
          <a:prstGeom prst="rect">
            <a:avLst/>
          </a:prstGeom>
          <a:noFill/>
          <a:ln>
            <a:noFill/>
          </a:ln>
        </p:spPr>
      </p:pic>
    </p:spTree>
    <p:extLst>
      <p:ext uri="{BB962C8B-B14F-4D97-AF65-F5344CB8AC3E}">
        <p14:creationId xmlns:p14="http://schemas.microsoft.com/office/powerpoint/2010/main" val="1439479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Tạo hoạt cảnh cho các đối tượng</a:t>
            </a:r>
            <a:endParaRPr lang="en-US" dirty="0"/>
          </a:p>
        </p:txBody>
      </p:sp>
      <p:sp>
        <p:nvSpPr>
          <p:cNvPr id="3" name="Content Placeholder 2"/>
          <p:cNvSpPr>
            <a:spLocks noGrp="1"/>
          </p:cNvSpPr>
          <p:nvPr>
            <p:ph idx="1"/>
          </p:nvPr>
        </p:nvSpPr>
        <p:spPr>
          <a:xfrm>
            <a:off x="148857" y="861237"/>
            <a:ext cx="8609382" cy="4282263"/>
          </a:xfrm>
        </p:spPr>
        <p:txBody>
          <a:bodyPr>
            <a:normAutofit fontScale="85000" lnSpcReduction="20000"/>
          </a:bodyPr>
          <a:lstStyle/>
          <a:p>
            <a:pPr>
              <a:lnSpc>
                <a:spcPct val="120000"/>
              </a:lnSpc>
              <a:spcBef>
                <a:spcPts val="0"/>
              </a:spcBef>
            </a:pPr>
            <a:r>
              <a:rPr lang="en-US" b="1"/>
              <a:t>Tùy chỉnh hoạt cảnh</a:t>
            </a:r>
            <a:endParaRPr lang="vi-VN" b="1"/>
          </a:p>
          <a:p>
            <a:pPr lvl="1">
              <a:lnSpc>
                <a:spcPct val="120000"/>
              </a:lnSpc>
              <a:spcBef>
                <a:spcPts val="0"/>
              </a:spcBef>
            </a:pPr>
            <a:r>
              <a:rPr lang="en-CA"/>
              <a:t>Để tùy chỉnh hoạt cảnh, trên thẻ </a:t>
            </a:r>
            <a:r>
              <a:rPr lang="en-CA" b="1"/>
              <a:t>animations</a:t>
            </a:r>
            <a:r>
              <a:rPr lang="en-CA"/>
              <a:t>, </a:t>
            </a:r>
            <a:br>
              <a:rPr lang="en-CA"/>
            </a:br>
            <a:r>
              <a:rPr lang="en-CA"/>
              <a:t>trong nhóm </a:t>
            </a:r>
            <a:r>
              <a:rPr lang="en-CA" b="1"/>
              <a:t>advanced animation</a:t>
            </a:r>
            <a:r>
              <a:rPr lang="en-CA"/>
              <a:t>, </a:t>
            </a:r>
            <a:br>
              <a:rPr lang="en-CA"/>
            </a:br>
            <a:r>
              <a:rPr lang="en-CA"/>
              <a:t>chọn </a:t>
            </a:r>
            <a:r>
              <a:rPr lang="en-CA" b="1"/>
              <a:t>animation pane</a:t>
            </a:r>
            <a:endParaRPr lang="en-US"/>
          </a:p>
          <a:p>
            <a:pPr lvl="1">
              <a:lnSpc>
                <a:spcPct val="120000"/>
              </a:lnSpc>
              <a:spcBef>
                <a:spcPts val="0"/>
              </a:spcBef>
            </a:pPr>
            <a:r>
              <a:rPr lang="en-CA"/>
              <a:t>Khi bạn chọn mỗi thành phần có hoạt cảnh, </a:t>
            </a:r>
            <a:br>
              <a:rPr lang="en-CA"/>
            </a:br>
            <a:r>
              <a:rPr lang="en-CA"/>
              <a:t>powerpoint cung cấp các tùy chọn để điều khiển </a:t>
            </a:r>
            <a:br>
              <a:rPr lang="en-CA"/>
            </a:br>
            <a:r>
              <a:rPr lang="en-CA"/>
              <a:t>thời điểm hoặc cách xuất hiện của thành phần đó</a:t>
            </a:r>
          </a:p>
          <a:p>
            <a:pPr lvl="1">
              <a:lnSpc>
                <a:spcPct val="120000"/>
              </a:lnSpc>
              <a:spcBef>
                <a:spcPts val="0"/>
              </a:spcBef>
            </a:pPr>
            <a:r>
              <a:rPr lang="en-CA"/>
              <a:t>Cẩn thận về những hiệu ứng bạn sử dụng cho các </a:t>
            </a:r>
            <a:br>
              <a:rPr lang="en-CA"/>
            </a:br>
            <a:r>
              <a:rPr lang="en-CA"/>
              <a:t>thành phần khác nhau trong bản trình chiếu</a:t>
            </a:r>
            <a:r>
              <a:rPr lang="en-US"/>
              <a:t> </a:t>
            </a:r>
          </a:p>
          <a:p>
            <a:pPr lvl="2">
              <a:lnSpc>
                <a:spcPct val="120000"/>
              </a:lnSpc>
              <a:spcBef>
                <a:spcPts val="0"/>
              </a:spcBef>
            </a:pPr>
            <a:r>
              <a:rPr lang="en-CA"/>
              <a:t>Một vài tùy chọn, chẳng hạn như motion paths, tạo ra </a:t>
            </a:r>
            <a:br>
              <a:rPr lang="en-CA"/>
            </a:br>
            <a:r>
              <a:rPr lang="en-CA"/>
              <a:t>một loại hiệu ứng đặc biệt, những nó cũng yêu cầu bạn</a:t>
            </a:r>
            <a:br>
              <a:rPr lang="en-CA"/>
            </a:br>
            <a:r>
              <a:rPr lang="en-CA"/>
              <a:t>phải thiết lập thêm các tùy chọn</a:t>
            </a:r>
            <a:endParaRPr lang="en-US"/>
          </a:p>
          <a:p>
            <a:pPr lvl="2">
              <a:lnSpc>
                <a:spcPct val="120000"/>
              </a:lnSpc>
              <a:spcBef>
                <a:spcPts val="0"/>
              </a:spcBef>
            </a:pPr>
            <a:r>
              <a:rPr lang="en-CA"/>
              <a:t>Cần chú ý kiểm tra tốc độ và thời gian thực hiện hoạt </a:t>
            </a:r>
            <a:br>
              <a:rPr lang="en-CA"/>
            </a:br>
            <a:r>
              <a:rPr lang="en-CA"/>
              <a:t>cảnh, và sau đó đảm bảo hoạt cảnh hoạt động tốt.</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55</a:t>
            </a:fld>
            <a:endParaRPr lang="en-US" dirty="0"/>
          </a:p>
        </p:txBody>
      </p:sp>
      <p:pic>
        <p:nvPicPr>
          <p:cNvPr id="6" name="Picture 5" descr="C:\Users\swong\Documents\Manuals\IC3 GS4\7314 IC3 GS4\Screens\L10\l10-114.png"/>
          <p:cNvPicPr/>
          <p:nvPr/>
        </p:nvPicPr>
        <p:blipFill>
          <a:blip r:embed="rId3">
            <a:extLst>
              <a:ext uri="{28A0092B-C50C-407E-A947-70E740481C1C}">
                <a14:useLocalDpi xmlns:a14="http://schemas.microsoft.com/office/drawing/2010/main" val="0"/>
              </a:ext>
            </a:extLst>
          </a:blip>
          <a:srcRect/>
          <a:stretch>
            <a:fillRect/>
          </a:stretch>
        </p:blipFill>
        <p:spPr bwMode="auto">
          <a:xfrm>
            <a:off x="6577218" y="1070370"/>
            <a:ext cx="1638760" cy="2352675"/>
          </a:xfrm>
          <a:prstGeom prst="rect">
            <a:avLst/>
          </a:prstGeom>
          <a:noFill/>
          <a:ln>
            <a:noFill/>
          </a:ln>
        </p:spPr>
      </p:pic>
      <p:pic>
        <p:nvPicPr>
          <p:cNvPr id="7" name="Picture 6" descr="C:\Users\swong\Documents\Manuals\IC3 GS4\7314 IC3 GS4\Screens\L10\l10-115.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695" y="3543353"/>
            <a:ext cx="1554480" cy="1150063"/>
          </a:xfrm>
          <a:prstGeom prst="rect">
            <a:avLst/>
          </a:prstGeom>
          <a:noFill/>
          <a:ln>
            <a:noFill/>
          </a:ln>
        </p:spPr>
      </p:pic>
    </p:spTree>
    <p:extLst>
      <p:ext uri="{BB962C8B-B14F-4D97-AF65-F5344CB8AC3E}">
        <p14:creationId xmlns:p14="http://schemas.microsoft.com/office/powerpoint/2010/main" val="2283382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Tạo hoạt cảnh cho các đối tượng</a:t>
            </a:r>
            <a:endParaRPr lang="en-US" dirty="0"/>
          </a:p>
        </p:txBody>
      </p:sp>
      <p:sp>
        <p:nvSpPr>
          <p:cNvPr id="3" name="Content Placeholder 2"/>
          <p:cNvSpPr>
            <a:spLocks noGrp="1"/>
          </p:cNvSpPr>
          <p:nvPr>
            <p:ph idx="1"/>
          </p:nvPr>
        </p:nvSpPr>
        <p:spPr>
          <a:xfrm>
            <a:off x="373064" y="1008529"/>
            <a:ext cx="8026658" cy="3684914"/>
          </a:xfrm>
        </p:spPr>
        <p:txBody>
          <a:bodyPr>
            <a:normAutofit fontScale="85000" lnSpcReduction="10000"/>
          </a:bodyPr>
          <a:lstStyle/>
          <a:p>
            <a:r>
              <a:rPr lang="en-US"/>
              <a:t>Các thành phần hoạt cảnh có hộp số đi kèm</a:t>
            </a:r>
          </a:p>
          <a:p>
            <a:pPr lvl="1"/>
            <a:r>
              <a:rPr lang="en-CA"/>
              <a:t>Khung hoạt cảnh cũng sẽ liệt kê các hoạt cảnh theo thứ tự số đó</a:t>
            </a:r>
            <a:endParaRPr lang="en-US"/>
          </a:p>
          <a:p>
            <a:pPr lvl="1"/>
            <a:r>
              <a:rPr lang="en-CA"/>
              <a:t>Có thể sắp xếp lại thứ tự của các thành phần bằng cách sử dụng các mũi tên </a:t>
            </a:r>
            <a:r>
              <a:rPr lang="en-US"/>
              <a:t>     hoặc     phía dưới của khung hoạt cảnh</a:t>
            </a:r>
          </a:p>
          <a:p>
            <a:r>
              <a:rPr lang="en-CA"/>
              <a:t>Sử dụng các hiệu ứng tùy chỉnh một cách cẩn thận</a:t>
            </a:r>
            <a:endParaRPr lang="en-US"/>
          </a:p>
          <a:p>
            <a:r>
              <a:rPr lang="en-CA"/>
              <a:t>Luôn bật hoặc xem trước các hoạt cảnh và thứ tự thực hiện các hoạt cảnh</a:t>
            </a:r>
            <a:endParaRPr lang="en-US"/>
          </a:p>
          <a:p>
            <a:r>
              <a:rPr lang="en-CA"/>
              <a:t>Bạn có thể muốn giữ các thành phần khác như tiêu đề ở nguyên một vị trí để cung cấp điểm nhấn cho bài thuyết trình</a:t>
            </a:r>
            <a:endParaRPr lang="en-US"/>
          </a:p>
          <a:p>
            <a:r>
              <a:rPr lang="en-CA"/>
              <a:t>Tùy chỉnh các hoạt cảnh sử dụng lệnh </a:t>
            </a:r>
            <a:r>
              <a:rPr lang="en-CA" b="1"/>
              <a:t>more effects</a:t>
            </a:r>
            <a:r>
              <a:rPr lang="en-CA"/>
              <a:t> </a:t>
            </a:r>
            <a:endParaRPr lang="en-US"/>
          </a:p>
          <a:p>
            <a:r>
              <a:rPr lang="en-CA"/>
              <a:t>Khi bạn không còn muốn hoặc không cần sử dụng hoạt cảnh nữa, xóa nó </a:t>
            </a:r>
            <a:endParaRPr lang="en-US"/>
          </a:p>
          <a:p>
            <a:endParaRPr lang="en-US" b="1"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56</a:t>
            </a:fld>
            <a:endParaRPr lang="en-US" dirty="0"/>
          </a:p>
        </p:txBody>
      </p:sp>
      <p:pic>
        <p:nvPicPr>
          <p:cNvPr id="7" name="Picture 6" descr="u6-083"/>
          <p:cNvPicPr/>
          <p:nvPr/>
        </p:nvPicPr>
        <p:blipFill>
          <a:blip r:embed="rId3">
            <a:extLst>
              <a:ext uri="{28A0092B-C50C-407E-A947-70E740481C1C}">
                <a14:useLocalDpi xmlns:a14="http://schemas.microsoft.com/office/drawing/2010/main" val="0"/>
              </a:ext>
            </a:extLst>
          </a:blip>
          <a:srcRect/>
          <a:stretch>
            <a:fillRect/>
          </a:stretch>
        </p:blipFill>
        <p:spPr bwMode="auto">
          <a:xfrm>
            <a:off x="1517953" y="2015722"/>
            <a:ext cx="179367" cy="182880"/>
          </a:xfrm>
          <a:prstGeom prst="rect">
            <a:avLst/>
          </a:prstGeom>
          <a:noFill/>
          <a:ln>
            <a:noFill/>
          </a:ln>
        </p:spPr>
      </p:pic>
      <p:pic>
        <p:nvPicPr>
          <p:cNvPr id="8" name="Picture 7" descr="u6-084"/>
          <p:cNvPicPr/>
          <p:nvPr/>
        </p:nvPicPr>
        <p:blipFill>
          <a:blip r:embed="rId4">
            <a:extLst>
              <a:ext uri="{28A0092B-C50C-407E-A947-70E740481C1C}">
                <a14:useLocalDpi xmlns:a14="http://schemas.microsoft.com/office/drawing/2010/main" val="0"/>
              </a:ext>
            </a:extLst>
          </a:blip>
          <a:srcRect/>
          <a:stretch>
            <a:fillRect/>
          </a:stretch>
        </p:blipFill>
        <p:spPr bwMode="auto">
          <a:xfrm>
            <a:off x="2316547" y="2005089"/>
            <a:ext cx="179367" cy="182880"/>
          </a:xfrm>
          <a:prstGeom prst="rect">
            <a:avLst/>
          </a:prstGeom>
          <a:noFill/>
          <a:ln>
            <a:noFill/>
          </a:ln>
        </p:spPr>
      </p:pic>
    </p:spTree>
    <p:extLst>
      <p:ext uri="{BB962C8B-B14F-4D97-AF65-F5344CB8AC3E}">
        <p14:creationId xmlns:p14="http://schemas.microsoft.com/office/powerpoint/2010/main" val="3018382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Tạo hoạt cảnh cho các đối tượng</a:t>
            </a:r>
            <a:endParaRPr lang="en-US" dirty="0"/>
          </a:p>
        </p:txBody>
      </p:sp>
      <p:sp>
        <p:nvSpPr>
          <p:cNvPr id="3" name="Content Placeholder 2"/>
          <p:cNvSpPr>
            <a:spLocks noGrp="1"/>
          </p:cNvSpPr>
          <p:nvPr>
            <p:ph idx="1"/>
          </p:nvPr>
        </p:nvSpPr>
        <p:spPr/>
        <p:txBody>
          <a:bodyPr>
            <a:normAutofit fontScale="92500" lnSpcReduction="10000"/>
          </a:bodyPr>
          <a:lstStyle/>
          <a:p>
            <a:r>
              <a:rPr lang="en-CA" b="1"/>
              <a:t>Áp dụng các hiệu ứng dịch chuyển slide</a:t>
            </a:r>
            <a:endParaRPr lang="en-US" b="1"/>
          </a:p>
          <a:p>
            <a:pPr lvl="1"/>
            <a:r>
              <a:rPr lang="en-CA"/>
              <a:t>Để áp dụng dịch chuyển slide, trên thẻ </a:t>
            </a:r>
            <a:r>
              <a:rPr lang="en-CA" b="1"/>
              <a:t>transitions</a:t>
            </a:r>
            <a:r>
              <a:rPr lang="en-CA"/>
              <a:t>, trong nhóm </a:t>
            </a:r>
            <a:r>
              <a:rPr lang="en-CA" b="1"/>
              <a:t>transition to this slide</a:t>
            </a:r>
            <a:r>
              <a:rPr lang="en-CA"/>
              <a:t>, chọn một phong cách dịch chuyển</a:t>
            </a:r>
            <a:endParaRPr lang="en-US"/>
          </a:p>
          <a:p>
            <a:pPr lvl="1"/>
            <a:endParaRPr lang="en-US"/>
          </a:p>
          <a:p>
            <a:pPr lvl="1"/>
            <a:endParaRPr lang="en-US"/>
          </a:p>
          <a:p>
            <a:pPr lvl="2"/>
            <a:r>
              <a:rPr lang="en-CA"/>
              <a:t>Chọn </a:t>
            </a:r>
            <a:r>
              <a:rPr lang="en-CA" b="1"/>
              <a:t>more </a:t>
            </a:r>
            <a:r>
              <a:rPr lang="en-CA"/>
              <a:t>để hiển thị tất cả bộ sưu tập, và trỏ chuột vào để xem trước</a:t>
            </a:r>
            <a:endParaRPr lang="en-US"/>
          </a:p>
          <a:p>
            <a:pPr lvl="2"/>
            <a:r>
              <a:rPr lang="en-CA"/>
              <a:t>Tùy chỉnh dịch chuyển bằng cách thêm âm thanh hoặc thay đổi tốc độ</a:t>
            </a:r>
            <a:endParaRPr lang="en-US"/>
          </a:p>
          <a:p>
            <a:pPr lvl="2"/>
            <a:r>
              <a:rPr lang="en-CA"/>
              <a:t>Có thể áp dụng chuyển đổi vào một slide duy nhất hoặc áp dụng cho tất cả các slide trong bản trình chiếu</a:t>
            </a:r>
            <a:endParaRPr lang="en-US"/>
          </a:p>
          <a:p>
            <a:pPr lvl="1"/>
            <a:r>
              <a:rPr lang="en-CA"/>
              <a:t>Sử dụng các tùy chọn trong nhóm </a:t>
            </a:r>
            <a:r>
              <a:rPr lang="en-CA" b="1"/>
              <a:t>timing</a:t>
            </a:r>
            <a:r>
              <a:rPr lang="en-CA"/>
              <a:t> để thiết lập cách chạy bản trình chiếu</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57</a:t>
            </a:fld>
            <a:endParaRPr lang="en-US" dirty="0"/>
          </a:p>
        </p:txBody>
      </p:sp>
      <p:pic>
        <p:nvPicPr>
          <p:cNvPr id="6" name="Picture 5" descr="C:\Users\swong\Documents\Manuals\IC3 GS4\7314 IC3 GS4\Screens\L10\l10-121.png"/>
          <p:cNvPicPr/>
          <p:nvPr/>
        </p:nvPicPr>
        <p:blipFill>
          <a:blip r:embed="rId3">
            <a:extLst>
              <a:ext uri="{28A0092B-C50C-407E-A947-70E740481C1C}">
                <a14:useLocalDpi xmlns:a14="http://schemas.microsoft.com/office/drawing/2010/main" val="0"/>
              </a:ext>
            </a:extLst>
          </a:blip>
          <a:srcRect/>
          <a:stretch>
            <a:fillRect/>
          </a:stretch>
        </p:blipFill>
        <p:spPr bwMode="auto">
          <a:xfrm>
            <a:off x="977713" y="1957079"/>
            <a:ext cx="7207143" cy="589286"/>
          </a:xfrm>
          <a:prstGeom prst="rect">
            <a:avLst/>
          </a:prstGeom>
          <a:noFill/>
          <a:ln>
            <a:noFill/>
          </a:ln>
        </p:spPr>
      </p:pic>
    </p:spTree>
    <p:extLst>
      <p:ext uri="{BB962C8B-B14F-4D97-AF65-F5344CB8AC3E}">
        <p14:creationId xmlns:p14="http://schemas.microsoft.com/office/powerpoint/2010/main" val="1428854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Thuyết</a:t>
            </a:r>
            <a:r>
              <a:rPr lang="en-US" dirty="0"/>
              <a:t> </a:t>
            </a:r>
            <a:r>
              <a:rPr lang="en-US" dirty="0" err="1"/>
              <a:t>trình</a:t>
            </a:r>
            <a:endParaRPr lang="en-US" dirty="0"/>
          </a:p>
        </p:txBody>
      </p:sp>
      <p:sp>
        <p:nvSpPr>
          <p:cNvPr id="3" name="Content Placeholder 2"/>
          <p:cNvSpPr>
            <a:spLocks noGrp="1"/>
          </p:cNvSpPr>
          <p:nvPr>
            <p:ph idx="1"/>
          </p:nvPr>
        </p:nvSpPr>
        <p:spPr/>
        <p:txBody>
          <a:bodyPr/>
          <a:lstStyle/>
          <a:p>
            <a:pPr>
              <a:spcBef>
                <a:spcPts val="0"/>
              </a:spcBef>
            </a:pPr>
            <a:r>
              <a:rPr lang="en-CA"/>
              <a:t>Hai tùy chọn để quan sát bản trình chiếu</a:t>
            </a:r>
            <a:r>
              <a:rPr lang="en-US"/>
              <a:t>: </a:t>
            </a:r>
          </a:p>
          <a:p>
            <a:pPr lvl="1">
              <a:spcBef>
                <a:spcPts val="0"/>
              </a:spcBef>
            </a:pPr>
            <a:r>
              <a:rPr lang="en-CA"/>
              <a:t>In các slide trực tiếp lên giấy trong</a:t>
            </a:r>
            <a:r>
              <a:rPr lang="en-US"/>
              <a:t>, hoặc</a:t>
            </a:r>
          </a:p>
          <a:p>
            <a:pPr lvl="1">
              <a:spcBef>
                <a:spcPts val="0"/>
              </a:spcBef>
            </a:pPr>
            <a:r>
              <a:rPr lang="en-CA"/>
              <a:t>Hiển thị trực tiếp các slide trên máy tính</a:t>
            </a:r>
            <a:endParaRPr lang="en-US"/>
          </a:p>
          <a:p>
            <a:pPr>
              <a:spcBef>
                <a:spcPts val="0"/>
              </a:spcBef>
            </a:pPr>
            <a:r>
              <a:rPr lang="en-CA"/>
              <a:t>Hầu hết mọi người kết hợp các tệp tin đa phương tiện khác như phim hoặc âm thanh vào bản trình chiếu, và sau đó diễn thuyết đến người nghe trực tiếp hoặc tự trình chiếu trên máy tính</a:t>
            </a:r>
            <a:endParaRPr lang="en-US"/>
          </a:p>
          <a:p>
            <a:pPr>
              <a:spcBef>
                <a:spcPts val="0"/>
              </a:spcBef>
            </a:pPr>
            <a:r>
              <a:rPr lang="en-CA"/>
              <a:t>Sử dụng các tính năng từ thẻ </a:t>
            </a:r>
            <a:r>
              <a:rPr lang="en-CA" b="1"/>
              <a:t>slide show</a:t>
            </a:r>
            <a:r>
              <a:rPr lang="en-CA"/>
              <a:t> để thiết lập các tùy chọn cho trình chiếu</a:t>
            </a:r>
            <a:r>
              <a:rPr lang="en-US"/>
              <a:t>:</a:t>
            </a:r>
          </a:p>
          <a:p>
            <a:pPr>
              <a:spcBef>
                <a:spcPts val="0"/>
              </a:spcBef>
            </a:pP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58</a:t>
            </a:fld>
            <a:endParaRPr lang="en-US" dirty="0"/>
          </a:p>
        </p:txBody>
      </p:sp>
      <p:pic>
        <p:nvPicPr>
          <p:cNvPr id="6" name="Picture 5" descr="C:\Users\swong\Documents\Manuals\IC3 GS4\7314 IC3 GS4\Screens\L10\l10-122.png"/>
          <p:cNvPicPr/>
          <p:nvPr/>
        </p:nvPicPr>
        <p:blipFill>
          <a:blip r:embed="rId3">
            <a:extLst>
              <a:ext uri="{28A0092B-C50C-407E-A947-70E740481C1C}">
                <a14:useLocalDpi xmlns:a14="http://schemas.microsoft.com/office/drawing/2010/main" val="0"/>
              </a:ext>
            </a:extLst>
          </a:blip>
          <a:srcRect/>
          <a:stretch>
            <a:fillRect/>
          </a:stretch>
        </p:blipFill>
        <p:spPr bwMode="auto">
          <a:xfrm>
            <a:off x="816301" y="3965659"/>
            <a:ext cx="7317886" cy="666274"/>
          </a:xfrm>
          <a:prstGeom prst="rect">
            <a:avLst/>
          </a:prstGeom>
          <a:noFill/>
          <a:ln>
            <a:noFill/>
          </a:ln>
        </p:spPr>
      </p:pic>
    </p:spTree>
    <p:extLst>
      <p:ext uri="{BB962C8B-B14F-4D97-AF65-F5344CB8AC3E}">
        <p14:creationId xmlns:p14="http://schemas.microsoft.com/office/powerpoint/2010/main" val="3492749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Thuyết</a:t>
            </a:r>
            <a:r>
              <a:rPr lang="en-US" dirty="0"/>
              <a:t> </a:t>
            </a:r>
            <a:r>
              <a:rPr lang="en-US" dirty="0" err="1"/>
              <a:t>trình</a:t>
            </a:r>
            <a:endParaRPr lang="en-US" dirty="0"/>
          </a:p>
        </p:txBody>
      </p:sp>
      <p:sp>
        <p:nvSpPr>
          <p:cNvPr id="3" name="Content Placeholder 2"/>
          <p:cNvSpPr>
            <a:spLocks noGrp="1"/>
          </p:cNvSpPr>
          <p:nvPr>
            <p:ph idx="1"/>
          </p:nvPr>
        </p:nvSpPr>
        <p:spPr>
          <a:xfrm>
            <a:off x="373063" y="1008529"/>
            <a:ext cx="4668837" cy="3684914"/>
          </a:xfrm>
        </p:spPr>
        <p:txBody>
          <a:bodyPr/>
          <a:lstStyle/>
          <a:p>
            <a:r>
              <a:rPr lang="en-CA" b="1"/>
              <a:t>Thiết lập bản trình chiếu</a:t>
            </a:r>
            <a:endParaRPr lang="en-US" b="1"/>
          </a:p>
          <a:p>
            <a:pPr lvl="1"/>
            <a:r>
              <a:rPr lang="en-CA"/>
              <a:t>Để thiết lập các tùy chọn cho bản trình chiếu của bạn, trên thẻ </a:t>
            </a:r>
            <a:r>
              <a:rPr lang="en-CA" b="1"/>
              <a:t>slide show</a:t>
            </a:r>
            <a:r>
              <a:rPr lang="en-CA"/>
              <a:t>, trong nhóm </a:t>
            </a:r>
            <a:r>
              <a:rPr lang="en-CA" b="1"/>
              <a:t>set up</a:t>
            </a:r>
            <a:r>
              <a:rPr lang="en-CA"/>
              <a:t>, chọn </a:t>
            </a:r>
            <a:r>
              <a:rPr lang="en-CA" b="1"/>
              <a:t>set up slide show</a:t>
            </a:r>
            <a:endParaRPr lang="en-US"/>
          </a:p>
          <a:p>
            <a:pPr lvl="2"/>
            <a:r>
              <a:rPr lang="en-CA"/>
              <a:t>Xác định cách thức bạn muốn thuyết trình</a:t>
            </a:r>
            <a:endParaRPr lang="en-US"/>
          </a:p>
          <a:p>
            <a:pPr lvl="2"/>
            <a:r>
              <a:rPr lang="en-CA"/>
              <a:t>Xác định cách thức bạn muốn thuyết trình</a:t>
            </a:r>
            <a:endParaRPr lang="en-US"/>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59</a:t>
            </a:fld>
            <a:endParaRPr lang="en-US" dirty="0"/>
          </a:p>
        </p:txBody>
      </p:sp>
      <p:pic>
        <p:nvPicPr>
          <p:cNvPr id="6" name="Picture 5" descr="C:\Users\swong\Documents\Manuals\IC3 GS4\7314 IC3 GS4\Screens\L10\l10-123.png"/>
          <p:cNvPicPr/>
          <p:nvPr/>
        </p:nvPicPr>
        <p:blipFill>
          <a:blip r:embed="rId3">
            <a:extLst>
              <a:ext uri="{28A0092B-C50C-407E-A947-70E740481C1C}">
                <a14:useLocalDpi xmlns:a14="http://schemas.microsoft.com/office/drawing/2010/main" val="0"/>
              </a:ext>
            </a:extLst>
          </a:blip>
          <a:srcRect/>
          <a:stretch>
            <a:fillRect/>
          </a:stretch>
        </p:blipFill>
        <p:spPr bwMode="auto">
          <a:xfrm>
            <a:off x="5099018" y="1443751"/>
            <a:ext cx="3466498" cy="2099549"/>
          </a:xfrm>
          <a:prstGeom prst="rect">
            <a:avLst/>
          </a:prstGeom>
          <a:noFill/>
          <a:ln>
            <a:noFill/>
          </a:ln>
        </p:spPr>
      </p:pic>
    </p:spTree>
    <p:extLst>
      <p:ext uri="{BB962C8B-B14F-4D97-AF65-F5344CB8AC3E}">
        <p14:creationId xmlns:p14="http://schemas.microsoft.com/office/powerpoint/2010/main" val="3623119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idx="1"/>
          </p:nvPr>
        </p:nvSpPr>
        <p:spPr>
          <a:xfrm>
            <a:off x="150725" y="951569"/>
            <a:ext cx="8383675" cy="3815639"/>
          </a:xfrm>
        </p:spPr>
        <p:txBody>
          <a:bodyPr>
            <a:normAutofit lnSpcReduction="10000"/>
          </a:bodyPr>
          <a:lstStyle/>
          <a:p>
            <a:r>
              <a:rPr lang="en-CA" b="1" dirty="0" err="1"/>
              <a:t>Bản</a:t>
            </a:r>
            <a:r>
              <a:rPr lang="en-CA" b="1" dirty="0"/>
              <a:t> </a:t>
            </a:r>
            <a:r>
              <a:rPr lang="en-CA" b="1" dirty="0" err="1"/>
              <a:t>trình</a:t>
            </a:r>
            <a:r>
              <a:rPr lang="en-CA" b="1" dirty="0"/>
              <a:t> </a:t>
            </a:r>
            <a:r>
              <a:rPr lang="en-CA" b="1" dirty="0" err="1"/>
              <a:t>chiếu</a:t>
            </a:r>
            <a:r>
              <a:rPr lang="en-CA" b="1" dirty="0"/>
              <a:t> </a:t>
            </a:r>
            <a:r>
              <a:rPr lang="en-CA" b="1" dirty="0" err="1"/>
              <a:t>gồm</a:t>
            </a:r>
            <a:r>
              <a:rPr lang="en-CA" b="1" dirty="0"/>
              <a:t> </a:t>
            </a:r>
            <a:r>
              <a:rPr lang="en-CA" b="1" dirty="0" err="1"/>
              <a:t>những</a:t>
            </a:r>
            <a:r>
              <a:rPr lang="en-CA" b="1" dirty="0"/>
              <a:t> </a:t>
            </a:r>
            <a:r>
              <a:rPr lang="en-CA" b="1" dirty="0" err="1"/>
              <a:t>gì</a:t>
            </a:r>
            <a:r>
              <a:rPr lang="en-CA" b="1" dirty="0"/>
              <a:t>?</a:t>
            </a:r>
          </a:p>
          <a:p>
            <a:pPr lvl="1" eaLnBrk="1" fontAlgn="t" hangingPunct="1"/>
            <a:r>
              <a:rPr lang="en-CA" dirty="0" err="1"/>
              <a:t>Mỗi</a:t>
            </a:r>
            <a:r>
              <a:rPr lang="en-CA" dirty="0"/>
              <a:t> slide </a:t>
            </a:r>
            <a:r>
              <a:rPr lang="en-CA" dirty="0" err="1"/>
              <a:t>bao</a:t>
            </a:r>
            <a:r>
              <a:rPr lang="en-CA" dirty="0"/>
              <a:t> </a:t>
            </a:r>
            <a:r>
              <a:rPr lang="en-CA" dirty="0" err="1"/>
              <a:t>gồm</a:t>
            </a:r>
            <a:r>
              <a:rPr lang="en-CA" dirty="0"/>
              <a:t> </a:t>
            </a:r>
            <a:r>
              <a:rPr lang="en-CA" dirty="0" err="1"/>
              <a:t>nhiều</a:t>
            </a:r>
            <a:r>
              <a:rPr lang="en-CA" dirty="0"/>
              <a:t> ô </a:t>
            </a:r>
            <a:r>
              <a:rPr lang="en-CA" dirty="0" err="1"/>
              <a:t>đặt</a:t>
            </a:r>
            <a:r>
              <a:rPr lang="en-CA" dirty="0"/>
              <a:t> </a:t>
            </a:r>
            <a:r>
              <a:rPr lang="en-CA" dirty="0" err="1"/>
              <a:t>nội</a:t>
            </a:r>
            <a:r>
              <a:rPr lang="en-CA" dirty="0"/>
              <a:t> dung </a:t>
            </a:r>
            <a:br>
              <a:rPr lang="en-CA" dirty="0"/>
            </a:br>
            <a:r>
              <a:rPr lang="en-CA" dirty="0"/>
              <a:t>(placeholders)</a:t>
            </a:r>
            <a:endParaRPr lang="en-US" dirty="0"/>
          </a:p>
          <a:p>
            <a:pPr lvl="1" eaLnBrk="1" fontAlgn="t" hangingPunct="1"/>
            <a:r>
              <a:rPr lang="en-CA" dirty="0" err="1"/>
              <a:t>Nhấp</a:t>
            </a:r>
            <a:r>
              <a:rPr lang="en-CA" dirty="0"/>
              <a:t> </a:t>
            </a:r>
            <a:r>
              <a:rPr lang="en-CA" dirty="0" err="1"/>
              <a:t>chuột</a:t>
            </a:r>
            <a:r>
              <a:rPr lang="en-CA" dirty="0"/>
              <a:t> </a:t>
            </a:r>
            <a:r>
              <a:rPr lang="en-CA" dirty="0" err="1"/>
              <a:t>vào</a:t>
            </a:r>
            <a:r>
              <a:rPr lang="en-CA" dirty="0"/>
              <a:t> </a:t>
            </a:r>
            <a:r>
              <a:rPr lang="en-CA" dirty="0" err="1"/>
              <a:t>bên</a:t>
            </a:r>
            <a:r>
              <a:rPr lang="en-CA" dirty="0"/>
              <a:t> </a:t>
            </a:r>
            <a:r>
              <a:rPr lang="en-CA" dirty="0" err="1"/>
              <a:t>trong</a:t>
            </a:r>
            <a:r>
              <a:rPr lang="en-CA" dirty="0"/>
              <a:t> ô </a:t>
            </a:r>
            <a:r>
              <a:rPr lang="en-CA" dirty="0" err="1"/>
              <a:t>đặt</a:t>
            </a:r>
            <a:r>
              <a:rPr lang="en-CA" dirty="0"/>
              <a:t> </a:t>
            </a:r>
            <a:r>
              <a:rPr lang="en-CA" dirty="0" err="1"/>
              <a:t>nội</a:t>
            </a:r>
            <a:r>
              <a:rPr lang="en-CA" dirty="0"/>
              <a:t> dung </a:t>
            </a:r>
            <a:br>
              <a:rPr lang="en-CA" dirty="0"/>
            </a:br>
            <a:r>
              <a:rPr lang="en-CA" dirty="0" err="1"/>
              <a:t>để</a:t>
            </a:r>
            <a:r>
              <a:rPr lang="en-CA" dirty="0"/>
              <a:t> </a:t>
            </a:r>
            <a:r>
              <a:rPr lang="en-CA" dirty="0" err="1"/>
              <a:t>chèn</a:t>
            </a:r>
            <a:r>
              <a:rPr lang="en-CA" dirty="0"/>
              <a:t> </a:t>
            </a:r>
            <a:r>
              <a:rPr lang="en-CA" dirty="0" err="1"/>
              <a:t>văn</a:t>
            </a:r>
            <a:r>
              <a:rPr lang="en-CA" dirty="0"/>
              <a:t> </a:t>
            </a:r>
            <a:r>
              <a:rPr lang="en-CA" dirty="0" err="1"/>
              <a:t>bản</a:t>
            </a:r>
            <a:r>
              <a:rPr lang="en-CA" dirty="0"/>
              <a:t> </a:t>
            </a:r>
            <a:r>
              <a:rPr lang="en-CA" dirty="0" err="1"/>
              <a:t>hoặc</a:t>
            </a:r>
            <a:r>
              <a:rPr lang="en-CA" dirty="0"/>
              <a:t> </a:t>
            </a:r>
            <a:r>
              <a:rPr lang="en-CA" dirty="0" err="1"/>
              <a:t>một</a:t>
            </a:r>
            <a:r>
              <a:rPr lang="en-CA" dirty="0"/>
              <a:t> </a:t>
            </a:r>
            <a:r>
              <a:rPr lang="en-CA" dirty="0" err="1"/>
              <a:t>đối</a:t>
            </a:r>
            <a:r>
              <a:rPr lang="en-CA" dirty="0"/>
              <a:t> </a:t>
            </a:r>
            <a:r>
              <a:rPr lang="en-CA" dirty="0" err="1"/>
              <a:t>tượng</a:t>
            </a:r>
            <a:r>
              <a:rPr lang="en-US" dirty="0"/>
              <a:t> </a:t>
            </a:r>
          </a:p>
          <a:p>
            <a:pPr lvl="1" eaLnBrk="1" fontAlgn="t" hangingPunct="1"/>
            <a:r>
              <a:rPr lang="en-CA" dirty="0" err="1"/>
              <a:t>Khi</a:t>
            </a:r>
            <a:r>
              <a:rPr lang="en-CA" dirty="0"/>
              <a:t> </a:t>
            </a:r>
            <a:r>
              <a:rPr lang="en-CA" dirty="0" err="1"/>
              <a:t>bạn</a:t>
            </a:r>
            <a:r>
              <a:rPr lang="en-CA" dirty="0"/>
              <a:t> </a:t>
            </a:r>
            <a:r>
              <a:rPr lang="en-CA" dirty="0" err="1"/>
              <a:t>nhìn</a:t>
            </a:r>
            <a:r>
              <a:rPr lang="en-CA" dirty="0"/>
              <a:t> </a:t>
            </a:r>
            <a:r>
              <a:rPr lang="en-CA" dirty="0" err="1"/>
              <a:t>thấy</a:t>
            </a:r>
            <a:r>
              <a:rPr lang="en-CA" dirty="0"/>
              <a:t> </a:t>
            </a:r>
            <a:r>
              <a:rPr lang="en-CA" dirty="0" err="1"/>
              <a:t>một</a:t>
            </a:r>
            <a:r>
              <a:rPr lang="en-CA" dirty="0"/>
              <a:t> ô </a:t>
            </a:r>
            <a:r>
              <a:rPr lang="en-CA" dirty="0" err="1"/>
              <a:t>đặt</a:t>
            </a:r>
            <a:r>
              <a:rPr lang="en-CA" dirty="0"/>
              <a:t> </a:t>
            </a:r>
            <a:r>
              <a:rPr lang="en-CA" dirty="0" err="1"/>
              <a:t>nội</a:t>
            </a:r>
            <a:r>
              <a:rPr lang="en-CA" dirty="0"/>
              <a:t> dung </a:t>
            </a:r>
            <a:r>
              <a:rPr lang="en-CA" dirty="0" err="1"/>
              <a:t>với</a:t>
            </a:r>
            <a:r>
              <a:rPr lang="en-CA" dirty="0"/>
              <a:t> </a:t>
            </a:r>
            <a:br>
              <a:rPr lang="en-CA" dirty="0"/>
            </a:br>
            <a:r>
              <a:rPr lang="en-CA" dirty="0" err="1"/>
              <a:t>các</a:t>
            </a:r>
            <a:r>
              <a:rPr lang="en-CA" dirty="0"/>
              <a:t> </a:t>
            </a:r>
            <a:r>
              <a:rPr lang="en-CA" dirty="0" err="1"/>
              <a:t>biểu</a:t>
            </a:r>
            <a:r>
              <a:rPr lang="en-CA" dirty="0"/>
              <a:t> </a:t>
            </a:r>
            <a:r>
              <a:rPr lang="en-CA" dirty="0" err="1"/>
              <a:t>tượng</a:t>
            </a:r>
            <a:r>
              <a:rPr lang="en-CA" dirty="0"/>
              <a:t> ở </a:t>
            </a:r>
            <a:r>
              <a:rPr lang="en-CA" dirty="0" err="1"/>
              <a:t>bên</a:t>
            </a:r>
            <a:r>
              <a:rPr lang="en-CA" dirty="0"/>
              <a:t> </a:t>
            </a:r>
            <a:r>
              <a:rPr lang="en-CA" dirty="0" err="1"/>
              <a:t>trong</a:t>
            </a:r>
            <a:r>
              <a:rPr lang="en-CA" dirty="0"/>
              <a:t>, </a:t>
            </a:r>
            <a:r>
              <a:rPr lang="en-CA" dirty="0" err="1"/>
              <a:t>nhấp</a:t>
            </a:r>
            <a:r>
              <a:rPr lang="en-CA" dirty="0"/>
              <a:t> </a:t>
            </a:r>
            <a:r>
              <a:rPr lang="en-CA" dirty="0" err="1"/>
              <a:t>chuột</a:t>
            </a:r>
            <a:r>
              <a:rPr lang="en-CA" dirty="0"/>
              <a:t> </a:t>
            </a:r>
            <a:br>
              <a:rPr lang="en-CA" dirty="0"/>
            </a:br>
            <a:r>
              <a:rPr lang="en-CA" dirty="0" err="1"/>
              <a:t>vào</a:t>
            </a:r>
            <a:r>
              <a:rPr lang="en-CA" dirty="0"/>
              <a:t> </a:t>
            </a:r>
            <a:r>
              <a:rPr lang="en-CA" dirty="0" err="1"/>
              <a:t>biểu</a:t>
            </a:r>
            <a:r>
              <a:rPr lang="en-CA" dirty="0"/>
              <a:t> </a:t>
            </a:r>
            <a:r>
              <a:rPr lang="en-CA" dirty="0" err="1"/>
              <a:t>tượng</a:t>
            </a:r>
            <a:r>
              <a:rPr lang="en-CA" dirty="0"/>
              <a:t> </a:t>
            </a:r>
            <a:r>
              <a:rPr lang="en-CA" dirty="0" err="1"/>
              <a:t>trong</a:t>
            </a:r>
            <a:r>
              <a:rPr lang="en-CA" dirty="0"/>
              <a:t> </a:t>
            </a:r>
            <a:r>
              <a:rPr lang="en-CA" dirty="0" err="1"/>
              <a:t>hộp</a:t>
            </a:r>
            <a:r>
              <a:rPr lang="en-CA" dirty="0"/>
              <a:t> </a:t>
            </a:r>
            <a:r>
              <a:rPr lang="en-CA" dirty="0" err="1"/>
              <a:t>để</a:t>
            </a:r>
            <a:r>
              <a:rPr lang="en-CA" dirty="0"/>
              <a:t> </a:t>
            </a:r>
            <a:r>
              <a:rPr lang="en-CA" dirty="0" err="1"/>
              <a:t>chèn</a:t>
            </a:r>
            <a:r>
              <a:rPr lang="en-CA" dirty="0"/>
              <a:t> </a:t>
            </a:r>
            <a:r>
              <a:rPr lang="en-CA" dirty="0" err="1"/>
              <a:t>loại</a:t>
            </a:r>
            <a:r>
              <a:rPr lang="en-CA" dirty="0"/>
              <a:t> </a:t>
            </a:r>
            <a:r>
              <a:rPr lang="en-CA" dirty="0" err="1"/>
              <a:t>đối</a:t>
            </a:r>
            <a:r>
              <a:rPr lang="en-CA" dirty="0"/>
              <a:t> </a:t>
            </a:r>
            <a:r>
              <a:rPr lang="en-CA" dirty="0" err="1"/>
              <a:t>tượng</a:t>
            </a:r>
            <a:r>
              <a:rPr lang="en-CA" dirty="0"/>
              <a:t> </a:t>
            </a:r>
            <a:r>
              <a:rPr lang="en-CA" dirty="0" err="1"/>
              <a:t>cụ</a:t>
            </a:r>
            <a:r>
              <a:rPr lang="en-CA" dirty="0"/>
              <a:t> </a:t>
            </a:r>
            <a:r>
              <a:rPr lang="en-CA" dirty="0" err="1"/>
              <a:t>thể</a:t>
            </a:r>
            <a:endParaRPr lang="en-US" dirty="0"/>
          </a:p>
          <a:p>
            <a:pPr lvl="2" eaLnBrk="1" fontAlgn="t" hangingPunct="1"/>
            <a:r>
              <a:rPr lang="en-US" dirty="0" err="1"/>
              <a:t>Trỏ</a:t>
            </a:r>
            <a:r>
              <a:rPr lang="en-US" dirty="0"/>
              <a:t> </a:t>
            </a:r>
            <a:r>
              <a:rPr lang="en-US" dirty="0" err="1"/>
              <a:t>chuột</a:t>
            </a:r>
            <a:r>
              <a:rPr lang="en-US" dirty="0"/>
              <a:t> </a:t>
            </a:r>
            <a:r>
              <a:rPr lang="en-US" dirty="0" err="1"/>
              <a:t>vào</a:t>
            </a:r>
            <a:r>
              <a:rPr lang="en-US" dirty="0"/>
              <a:t> </a:t>
            </a:r>
            <a:r>
              <a:rPr lang="en-US" dirty="0" err="1"/>
              <a:t>biểu</a:t>
            </a:r>
            <a:r>
              <a:rPr lang="en-US" dirty="0"/>
              <a:t> </a:t>
            </a:r>
            <a:r>
              <a:rPr lang="en-US" dirty="0" err="1"/>
              <a:t>tượng</a:t>
            </a:r>
            <a:r>
              <a:rPr lang="en-US" dirty="0"/>
              <a:t> </a:t>
            </a:r>
            <a:r>
              <a:rPr lang="en-US" dirty="0" err="1"/>
              <a:t>để</a:t>
            </a:r>
            <a:r>
              <a:rPr lang="en-US" dirty="0"/>
              <a:t> </a:t>
            </a:r>
            <a:r>
              <a:rPr lang="en-US" dirty="0" err="1"/>
              <a:t>xem</a:t>
            </a:r>
            <a:r>
              <a:rPr lang="en-US" dirty="0"/>
              <a:t> </a:t>
            </a:r>
            <a:r>
              <a:rPr lang="en-US" dirty="0" err="1"/>
              <a:t>gợi</a:t>
            </a:r>
            <a:r>
              <a:rPr lang="en-US" dirty="0"/>
              <a:t> ý </a:t>
            </a:r>
            <a:r>
              <a:rPr lang="en-US" dirty="0" err="1"/>
              <a:t>về</a:t>
            </a:r>
            <a:r>
              <a:rPr lang="en-US" dirty="0"/>
              <a:t> </a:t>
            </a:r>
            <a:r>
              <a:rPr lang="en-US" dirty="0" err="1"/>
              <a:t>loại</a:t>
            </a:r>
            <a:r>
              <a:rPr lang="en-US" dirty="0"/>
              <a:t> </a:t>
            </a:r>
            <a:r>
              <a:rPr lang="en-US" dirty="0" err="1"/>
              <a:t>đối</a:t>
            </a:r>
            <a:r>
              <a:rPr lang="en-US" dirty="0"/>
              <a:t> </a:t>
            </a:r>
            <a:r>
              <a:rPr lang="en-US" dirty="0" err="1"/>
              <a:t>tượng</a:t>
            </a:r>
            <a:r>
              <a:rPr lang="en-US" dirty="0"/>
              <a:t> </a:t>
            </a:r>
            <a:r>
              <a:rPr lang="en-US" dirty="0" err="1"/>
              <a:t>đó</a:t>
            </a:r>
            <a:endParaRPr lang="en-US" dirty="0"/>
          </a:p>
          <a:p>
            <a:pPr lvl="1" eaLnBrk="1" fontAlgn="t" hangingPunct="1"/>
            <a:r>
              <a:rPr lang="en-CA" dirty="0" err="1"/>
              <a:t>Để</a:t>
            </a:r>
            <a:r>
              <a:rPr lang="en-CA" dirty="0"/>
              <a:t> di </a:t>
            </a:r>
            <a:r>
              <a:rPr lang="en-CA" dirty="0" err="1"/>
              <a:t>chuyển</a:t>
            </a:r>
            <a:r>
              <a:rPr lang="en-CA" dirty="0"/>
              <a:t> </a:t>
            </a:r>
            <a:r>
              <a:rPr lang="en-CA" dirty="0" err="1"/>
              <a:t>từ</a:t>
            </a:r>
            <a:r>
              <a:rPr lang="en-CA" dirty="0"/>
              <a:t> ô </a:t>
            </a:r>
            <a:r>
              <a:rPr lang="en-CA" dirty="0" err="1"/>
              <a:t>đặt</a:t>
            </a:r>
            <a:r>
              <a:rPr lang="en-CA" dirty="0"/>
              <a:t> </a:t>
            </a:r>
            <a:r>
              <a:rPr lang="en-CA" dirty="0" err="1"/>
              <a:t>nội</a:t>
            </a:r>
            <a:r>
              <a:rPr lang="en-CA" dirty="0"/>
              <a:t> dung </a:t>
            </a:r>
            <a:r>
              <a:rPr lang="en-CA" dirty="0" err="1"/>
              <a:t>này</a:t>
            </a:r>
            <a:r>
              <a:rPr lang="en-CA" dirty="0"/>
              <a:t> sang ô </a:t>
            </a:r>
            <a:r>
              <a:rPr lang="en-CA" dirty="0" err="1"/>
              <a:t>khác</a:t>
            </a:r>
            <a:r>
              <a:rPr lang="en-CA" dirty="0"/>
              <a:t> </a:t>
            </a:r>
            <a:r>
              <a:rPr lang="en-CA" dirty="0" err="1"/>
              <a:t>trên</a:t>
            </a:r>
            <a:r>
              <a:rPr lang="en-CA" dirty="0"/>
              <a:t> </a:t>
            </a:r>
            <a:r>
              <a:rPr lang="en-CA" dirty="0" err="1"/>
              <a:t>cùng</a:t>
            </a:r>
            <a:r>
              <a:rPr lang="en-CA" dirty="0"/>
              <a:t> slide, </a:t>
            </a:r>
            <a:r>
              <a:rPr lang="en-CA" dirty="0" err="1"/>
              <a:t>nhấp</a:t>
            </a:r>
            <a:r>
              <a:rPr lang="en-CA" dirty="0"/>
              <a:t> </a:t>
            </a:r>
            <a:r>
              <a:rPr lang="en-CA" dirty="0" err="1"/>
              <a:t>chuột</a:t>
            </a:r>
            <a:r>
              <a:rPr lang="en-CA" dirty="0"/>
              <a:t> </a:t>
            </a:r>
            <a:r>
              <a:rPr lang="en-CA" dirty="0" err="1"/>
              <a:t>vào</a:t>
            </a:r>
            <a:r>
              <a:rPr lang="en-CA" dirty="0"/>
              <a:t> ô </a:t>
            </a:r>
            <a:r>
              <a:rPr lang="en-CA" dirty="0" err="1"/>
              <a:t>đó</a:t>
            </a:r>
            <a:r>
              <a:rPr lang="en-CA" dirty="0"/>
              <a:t> </a:t>
            </a:r>
            <a:r>
              <a:rPr lang="en-CA" dirty="0" err="1"/>
              <a:t>hoặc</a:t>
            </a:r>
            <a:r>
              <a:rPr lang="en-CA" dirty="0"/>
              <a:t> </a:t>
            </a:r>
            <a:r>
              <a:rPr lang="en-CA" dirty="0" err="1"/>
              <a:t>nhấn</a:t>
            </a:r>
            <a:r>
              <a:rPr lang="en-US" dirty="0"/>
              <a:t> CTRL+ENTER</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a:t>
            </a:fld>
            <a:endParaRPr lang="en-US" dirty="0"/>
          </a:p>
        </p:txBody>
      </p:sp>
      <p:grpSp>
        <p:nvGrpSpPr>
          <p:cNvPr id="10" name="Group 9"/>
          <p:cNvGrpSpPr/>
          <p:nvPr/>
        </p:nvGrpSpPr>
        <p:grpSpPr>
          <a:xfrm>
            <a:off x="5826601" y="1027008"/>
            <a:ext cx="2577662" cy="2106609"/>
            <a:chOff x="5857421" y="2024289"/>
            <a:chExt cx="2800350" cy="2969083"/>
          </a:xfrm>
        </p:grpSpPr>
        <p:pic>
          <p:nvPicPr>
            <p:cNvPr id="2053" name="Picture 300" descr="l1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421" y="2024289"/>
              <a:ext cx="28003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299" descr="l1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027" y="2664511"/>
              <a:ext cx="2752744" cy="151718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01" descr="l1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171" y="4288522"/>
              <a:ext cx="990600" cy="704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2717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Thuyết</a:t>
            </a:r>
            <a:r>
              <a:rPr lang="en-US" dirty="0"/>
              <a:t> </a:t>
            </a:r>
            <a:r>
              <a:rPr lang="en-US" dirty="0" err="1"/>
              <a:t>trình</a:t>
            </a:r>
            <a:endParaRPr lang="en-US" dirty="0"/>
          </a:p>
        </p:txBody>
      </p:sp>
      <p:sp>
        <p:nvSpPr>
          <p:cNvPr id="3" name="Content Placeholder 2"/>
          <p:cNvSpPr>
            <a:spLocks noGrp="1"/>
          </p:cNvSpPr>
          <p:nvPr>
            <p:ph idx="1"/>
          </p:nvPr>
        </p:nvSpPr>
        <p:spPr>
          <a:xfrm>
            <a:off x="373064" y="1008529"/>
            <a:ext cx="8026657" cy="3893080"/>
          </a:xfrm>
        </p:spPr>
        <p:txBody>
          <a:bodyPr>
            <a:normAutofit fontScale="85000" lnSpcReduction="10000"/>
          </a:bodyPr>
          <a:lstStyle/>
          <a:p>
            <a:r>
              <a:rPr lang="en-CA" b="1" dirty="0" err="1"/>
              <a:t>Xem</a:t>
            </a:r>
            <a:r>
              <a:rPr lang="en-CA" b="1" dirty="0"/>
              <a:t> </a:t>
            </a:r>
            <a:r>
              <a:rPr lang="en-CA" b="1" dirty="0" err="1"/>
              <a:t>thuyết</a:t>
            </a:r>
            <a:r>
              <a:rPr lang="en-CA" b="1" dirty="0"/>
              <a:t> </a:t>
            </a:r>
            <a:r>
              <a:rPr lang="en-CA" b="1" dirty="0" err="1"/>
              <a:t>trình</a:t>
            </a:r>
            <a:endParaRPr lang="en-US" b="1" dirty="0"/>
          </a:p>
          <a:p>
            <a:pPr lvl="1"/>
            <a:r>
              <a:rPr lang="en-CA" dirty="0" err="1"/>
              <a:t>Bắt</a:t>
            </a:r>
            <a:r>
              <a:rPr lang="en-CA" dirty="0"/>
              <a:t> </a:t>
            </a:r>
            <a:r>
              <a:rPr lang="en-CA" dirty="0" err="1"/>
              <a:t>đầu</a:t>
            </a:r>
            <a:r>
              <a:rPr lang="en-CA" dirty="0"/>
              <a:t> </a:t>
            </a:r>
            <a:r>
              <a:rPr lang="en-CA" dirty="0" err="1"/>
              <a:t>thuyết</a:t>
            </a:r>
            <a:r>
              <a:rPr lang="en-CA" dirty="0"/>
              <a:t> </a:t>
            </a:r>
            <a:r>
              <a:rPr lang="en-CA" dirty="0" err="1"/>
              <a:t>trình</a:t>
            </a:r>
            <a:r>
              <a:rPr lang="en-US" dirty="0"/>
              <a:t>:</a:t>
            </a:r>
          </a:p>
          <a:p>
            <a:pPr lvl="2"/>
            <a:r>
              <a:rPr lang="en-CA" dirty="0" err="1"/>
              <a:t>Trên</a:t>
            </a:r>
            <a:r>
              <a:rPr lang="en-CA" dirty="0"/>
              <a:t> </a:t>
            </a:r>
            <a:r>
              <a:rPr lang="en-CA" dirty="0" err="1"/>
              <a:t>thẻ</a:t>
            </a:r>
            <a:r>
              <a:rPr lang="en-CA" dirty="0"/>
              <a:t> </a:t>
            </a:r>
            <a:r>
              <a:rPr lang="en-CA" b="1" dirty="0"/>
              <a:t>Slide Show</a:t>
            </a:r>
            <a:r>
              <a:rPr lang="en-CA" dirty="0"/>
              <a:t>, </a:t>
            </a:r>
            <a:r>
              <a:rPr lang="en-CA" dirty="0" err="1"/>
              <a:t>trong</a:t>
            </a:r>
            <a:r>
              <a:rPr lang="en-CA" dirty="0"/>
              <a:t> </a:t>
            </a:r>
            <a:r>
              <a:rPr lang="en-CA" dirty="0" err="1"/>
              <a:t>nhóm</a:t>
            </a:r>
            <a:r>
              <a:rPr lang="en-CA" dirty="0"/>
              <a:t> </a:t>
            </a:r>
            <a:r>
              <a:rPr lang="en-CA" b="1" dirty="0"/>
              <a:t>Start Slide Show</a:t>
            </a:r>
            <a:r>
              <a:rPr lang="en-CA" dirty="0"/>
              <a:t>, </a:t>
            </a:r>
            <a:r>
              <a:rPr lang="en-CA" dirty="0" err="1"/>
              <a:t>chọn</a:t>
            </a:r>
            <a:r>
              <a:rPr lang="en-CA" dirty="0"/>
              <a:t> </a:t>
            </a:r>
            <a:r>
              <a:rPr lang="en-CA" dirty="0" err="1"/>
              <a:t>bắt</a:t>
            </a:r>
            <a:r>
              <a:rPr lang="en-CA" dirty="0"/>
              <a:t> </a:t>
            </a:r>
            <a:r>
              <a:rPr lang="en-CA" dirty="0" err="1"/>
              <a:t>đầu</a:t>
            </a:r>
            <a:r>
              <a:rPr lang="en-CA" dirty="0"/>
              <a:t> </a:t>
            </a:r>
            <a:r>
              <a:rPr lang="en-CA" dirty="0" err="1"/>
              <a:t>trình</a:t>
            </a:r>
            <a:r>
              <a:rPr lang="en-CA" dirty="0"/>
              <a:t> </a:t>
            </a:r>
            <a:r>
              <a:rPr lang="en-CA" dirty="0" err="1"/>
              <a:t>chiếu</a:t>
            </a:r>
            <a:r>
              <a:rPr lang="en-CA" dirty="0"/>
              <a:t> </a:t>
            </a:r>
            <a:r>
              <a:rPr lang="en-CA" dirty="0" err="1"/>
              <a:t>từ</a:t>
            </a:r>
            <a:r>
              <a:rPr lang="en-CA" dirty="0"/>
              <a:t> slide </a:t>
            </a:r>
            <a:r>
              <a:rPr lang="en-CA" dirty="0" err="1"/>
              <a:t>hiện</a:t>
            </a:r>
            <a:r>
              <a:rPr lang="en-CA" dirty="0"/>
              <a:t> </a:t>
            </a:r>
            <a:r>
              <a:rPr lang="en-CA" dirty="0" err="1"/>
              <a:t>tại</a:t>
            </a:r>
            <a:r>
              <a:rPr lang="en-CA" dirty="0"/>
              <a:t> </a:t>
            </a:r>
            <a:r>
              <a:rPr lang="en-CA" dirty="0" err="1"/>
              <a:t>hoặc</a:t>
            </a:r>
            <a:r>
              <a:rPr lang="en-CA" dirty="0"/>
              <a:t> </a:t>
            </a:r>
            <a:r>
              <a:rPr lang="en-CA" dirty="0" err="1"/>
              <a:t>từ</a:t>
            </a:r>
            <a:r>
              <a:rPr lang="en-CA" dirty="0"/>
              <a:t> slide </a:t>
            </a:r>
            <a:r>
              <a:rPr lang="en-CA" dirty="0" err="1"/>
              <a:t>đầu</a:t>
            </a:r>
            <a:r>
              <a:rPr lang="en-CA" dirty="0"/>
              <a:t> </a:t>
            </a:r>
            <a:r>
              <a:rPr lang="en-CA" dirty="0" err="1"/>
              <a:t>tiên</a:t>
            </a:r>
            <a:r>
              <a:rPr lang="en-CA" dirty="0"/>
              <a:t>; </a:t>
            </a:r>
            <a:r>
              <a:rPr lang="en-CA" dirty="0" err="1"/>
              <a:t>hoặc</a:t>
            </a:r>
            <a:endParaRPr lang="en-US" dirty="0"/>
          </a:p>
          <a:p>
            <a:pPr lvl="2"/>
            <a:r>
              <a:rPr lang="en-US" dirty="0" err="1"/>
              <a:t>Nhấn</a:t>
            </a:r>
            <a:r>
              <a:rPr lang="en-US" dirty="0"/>
              <a:t> </a:t>
            </a:r>
            <a:r>
              <a:rPr lang="en-US" dirty="0" err="1"/>
              <a:t>chọn</a:t>
            </a:r>
            <a:r>
              <a:rPr lang="en-US" dirty="0"/>
              <a:t>      (</a:t>
            </a:r>
            <a:r>
              <a:rPr lang="en-US" b="1" dirty="0"/>
              <a:t>Slide Show</a:t>
            </a:r>
            <a:r>
              <a:rPr lang="en-US" dirty="0"/>
              <a:t>) </a:t>
            </a:r>
            <a:r>
              <a:rPr lang="en-CA" dirty="0" err="1"/>
              <a:t>từ</a:t>
            </a:r>
            <a:r>
              <a:rPr lang="en-CA" dirty="0"/>
              <a:t> </a:t>
            </a:r>
            <a:r>
              <a:rPr lang="en-CA" dirty="0" err="1"/>
              <a:t>các</a:t>
            </a:r>
            <a:r>
              <a:rPr lang="en-CA" dirty="0"/>
              <a:t> </a:t>
            </a:r>
            <a:r>
              <a:rPr lang="en-CA" dirty="0" err="1"/>
              <a:t>nút</a:t>
            </a:r>
            <a:r>
              <a:rPr lang="en-CA" dirty="0"/>
              <a:t> </a:t>
            </a:r>
            <a:r>
              <a:rPr lang="en-CA" dirty="0" err="1"/>
              <a:t>hiển</a:t>
            </a:r>
            <a:r>
              <a:rPr lang="en-CA" dirty="0"/>
              <a:t> thị </a:t>
            </a:r>
            <a:r>
              <a:rPr lang="en-CA" dirty="0" err="1"/>
              <a:t>trên</a:t>
            </a:r>
            <a:r>
              <a:rPr lang="en-CA" dirty="0"/>
              <a:t> </a:t>
            </a:r>
            <a:r>
              <a:rPr lang="en-CA" dirty="0" err="1"/>
              <a:t>thanh</a:t>
            </a:r>
            <a:r>
              <a:rPr lang="en-CA" dirty="0"/>
              <a:t> </a:t>
            </a:r>
            <a:r>
              <a:rPr lang="en-CA" dirty="0" err="1"/>
              <a:t>trạng</a:t>
            </a:r>
            <a:r>
              <a:rPr lang="en-CA" dirty="0"/>
              <a:t> </a:t>
            </a:r>
            <a:r>
              <a:rPr lang="en-CA" dirty="0" err="1"/>
              <a:t>thái</a:t>
            </a:r>
            <a:r>
              <a:rPr lang="en-CA" dirty="0"/>
              <a:t>; </a:t>
            </a:r>
            <a:r>
              <a:rPr lang="en-CA" dirty="0" err="1"/>
              <a:t>hoặc</a:t>
            </a:r>
            <a:endParaRPr lang="en-US" dirty="0"/>
          </a:p>
          <a:p>
            <a:pPr lvl="2"/>
            <a:r>
              <a:rPr lang="en-US" dirty="0" err="1"/>
              <a:t>Nhấn</a:t>
            </a:r>
            <a:r>
              <a:rPr lang="en-US" dirty="0"/>
              <a:t> F5</a:t>
            </a:r>
          </a:p>
          <a:p>
            <a:pPr lvl="1"/>
            <a:r>
              <a:rPr lang="en-CA" dirty="0" err="1"/>
              <a:t>Bản</a:t>
            </a:r>
            <a:r>
              <a:rPr lang="en-CA" dirty="0"/>
              <a:t> </a:t>
            </a:r>
            <a:r>
              <a:rPr lang="en-CA" dirty="0" err="1"/>
              <a:t>trình</a:t>
            </a:r>
            <a:r>
              <a:rPr lang="en-CA" dirty="0"/>
              <a:t> </a:t>
            </a:r>
            <a:r>
              <a:rPr lang="en-CA" dirty="0" err="1"/>
              <a:t>chiếu</a:t>
            </a:r>
            <a:r>
              <a:rPr lang="en-CA" dirty="0"/>
              <a:t> </a:t>
            </a:r>
            <a:r>
              <a:rPr lang="en-CA" dirty="0" err="1"/>
              <a:t>hiển</a:t>
            </a:r>
            <a:r>
              <a:rPr lang="en-CA" dirty="0"/>
              <a:t> thị ở </a:t>
            </a:r>
            <a:r>
              <a:rPr lang="en-CA" dirty="0" err="1"/>
              <a:t>chế</a:t>
            </a:r>
            <a:r>
              <a:rPr lang="en-CA" dirty="0"/>
              <a:t> </a:t>
            </a:r>
            <a:r>
              <a:rPr lang="en-CA" dirty="0" err="1"/>
              <a:t>độ</a:t>
            </a:r>
            <a:r>
              <a:rPr lang="en-CA" dirty="0"/>
              <a:t> </a:t>
            </a:r>
            <a:r>
              <a:rPr lang="en-CA" dirty="0" err="1"/>
              <a:t>toàn</a:t>
            </a:r>
            <a:r>
              <a:rPr lang="en-CA" dirty="0"/>
              <a:t> </a:t>
            </a:r>
            <a:r>
              <a:rPr lang="en-CA" dirty="0" err="1"/>
              <a:t>màn</a:t>
            </a:r>
            <a:r>
              <a:rPr lang="en-CA" dirty="0"/>
              <a:t> </a:t>
            </a:r>
            <a:r>
              <a:rPr lang="en-CA" dirty="0" err="1"/>
              <a:t>hình</a:t>
            </a:r>
            <a:endParaRPr lang="en-US" dirty="0"/>
          </a:p>
          <a:p>
            <a:pPr lvl="1"/>
            <a:r>
              <a:rPr lang="en-CA" dirty="0" err="1"/>
              <a:t>khi</a:t>
            </a:r>
            <a:r>
              <a:rPr lang="en-CA" dirty="0"/>
              <a:t> </a:t>
            </a:r>
            <a:r>
              <a:rPr lang="en-CA" dirty="0" err="1"/>
              <a:t>kết</a:t>
            </a:r>
            <a:r>
              <a:rPr lang="en-CA" dirty="0"/>
              <a:t> </a:t>
            </a:r>
            <a:r>
              <a:rPr lang="en-CA" dirty="0" err="1"/>
              <a:t>thúc</a:t>
            </a:r>
            <a:r>
              <a:rPr lang="en-CA" dirty="0"/>
              <a:t> </a:t>
            </a:r>
            <a:r>
              <a:rPr lang="en-CA" dirty="0" err="1"/>
              <a:t>trình</a:t>
            </a:r>
            <a:r>
              <a:rPr lang="en-CA" dirty="0"/>
              <a:t> </a:t>
            </a:r>
            <a:r>
              <a:rPr lang="en-CA" dirty="0" err="1"/>
              <a:t>chiếu</a:t>
            </a:r>
            <a:r>
              <a:rPr lang="en-CA" dirty="0"/>
              <a:t>, thị </a:t>
            </a:r>
            <a:r>
              <a:rPr lang="en-CA" dirty="0" err="1"/>
              <a:t>một</a:t>
            </a:r>
            <a:r>
              <a:rPr lang="en-CA" dirty="0"/>
              <a:t> </a:t>
            </a:r>
            <a:r>
              <a:rPr lang="en-CA" dirty="0" err="1"/>
              <a:t>màn</a:t>
            </a:r>
            <a:r>
              <a:rPr lang="en-CA" dirty="0"/>
              <a:t> </a:t>
            </a:r>
            <a:r>
              <a:rPr lang="en-CA" dirty="0" err="1"/>
              <a:t>hình</a:t>
            </a:r>
            <a:r>
              <a:rPr lang="en-CA" dirty="0"/>
              <a:t> </a:t>
            </a:r>
            <a:r>
              <a:rPr lang="en-CA" dirty="0" err="1"/>
              <a:t>đen</a:t>
            </a:r>
            <a:r>
              <a:rPr lang="en-CA" dirty="0"/>
              <a:t> </a:t>
            </a:r>
            <a:r>
              <a:rPr lang="en-CA" dirty="0" err="1"/>
              <a:t>với</a:t>
            </a:r>
            <a:r>
              <a:rPr lang="en-CA" dirty="0"/>
              <a:t> </a:t>
            </a:r>
            <a:r>
              <a:rPr lang="en-CA" dirty="0" err="1"/>
              <a:t>bản</a:t>
            </a:r>
            <a:r>
              <a:rPr lang="en-CA" dirty="0"/>
              <a:t> tin “End of slide show, click to exit” ở </a:t>
            </a:r>
            <a:r>
              <a:rPr lang="en-CA" dirty="0" err="1"/>
              <a:t>phía</a:t>
            </a:r>
            <a:r>
              <a:rPr lang="en-CA" dirty="0"/>
              <a:t> </a:t>
            </a:r>
            <a:r>
              <a:rPr lang="en-CA" dirty="0" err="1"/>
              <a:t>trên</a:t>
            </a:r>
            <a:endParaRPr lang="en-US" dirty="0"/>
          </a:p>
          <a:p>
            <a:pPr lvl="1"/>
            <a:r>
              <a:rPr lang="en-CA" dirty="0" err="1"/>
              <a:t>Để</a:t>
            </a:r>
            <a:r>
              <a:rPr lang="en-CA" dirty="0"/>
              <a:t> </a:t>
            </a:r>
            <a:r>
              <a:rPr lang="en-CA" dirty="0" err="1"/>
              <a:t>duyệt</a:t>
            </a:r>
            <a:r>
              <a:rPr lang="en-CA" dirty="0"/>
              <a:t> slide </a:t>
            </a:r>
            <a:r>
              <a:rPr lang="en-CA" dirty="0" err="1"/>
              <a:t>thủ</a:t>
            </a:r>
            <a:r>
              <a:rPr lang="en-CA" dirty="0"/>
              <a:t> </a:t>
            </a:r>
            <a:r>
              <a:rPr lang="en-CA" dirty="0" err="1"/>
              <a:t>công</a:t>
            </a:r>
            <a:r>
              <a:rPr lang="en-US" dirty="0"/>
              <a:t>:</a:t>
            </a:r>
          </a:p>
          <a:p>
            <a:pPr lvl="2"/>
            <a:r>
              <a:rPr lang="en-US" dirty="0" err="1"/>
              <a:t>Nhấp</a:t>
            </a:r>
            <a:r>
              <a:rPr lang="en-US" dirty="0"/>
              <a:t> </a:t>
            </a:r>
            <a:r>
              <a:rPr lang="en-US" dirty="0" err="1"/>
              <a:t>chuột</a:t>
            </a:r>
            <a:r>
              <a:rPr lang="en-CA" dirty="0"/>
              <a:t> </a:t>
            </a:r>
            <a:r>
              <a:rPr lang="en-CA" dirty="0" err="1"/>
              <a:t>để</a:t>
            </a:r>
            <a:r>
              <a:rPr lang="en-CA" dirty="0"/>
              <a:t> di </a:t>
            </a:r>
            <a:r>
              <a:rPr lang="en-CA" dirty="0" err="1"/>
              <a:t>chuyển</a:t>
            </a:r>
            <a:r>
              <a:rPr lang="en-CA" dirty="0"/>
              <a:t> </a:t>
            </a:r>
            <a:r>
              <a:rPr lang="en-CA" dirty="0" err="1"/>
              <a:t>đến</a:t>
            </a:r>
            <a:r>
              <a:rPr lang="en-CA" dirty="0"/>
              <a:t> slide </a:t>
            </a:r>
            <a:r>
              <a:rPr lang="en-CA" dirty="0" err="1"/>
              <a:t>tiếp</a:t>
            </a:r>
            <a:r>
              <a:rPr lang="en-CA" dirty="0"/>
              <a:t> </a:t>
            </a:r>
            <a:r>
              <a:rPr lang="en-CA" dirty="0" err="1"/>
              <a:t>theo</a:t>
            </a:r>
            <a:r>
              <a:rPr lang="en-CA" dirty="0"/>
              <a:t> </a:t>
            </a:r>
            <a:r>
              <a:rPr lang="en-CA" dirty="0" err="1"/>
              <a:t>hoặc</a:t>
            </a:r>
            <a:r>
              <a:rPr lang="en-CA" dirty="0"/>
              <a:t> </a:t>
            </a:r>
            <a:r>
              <a:rPr lang="en-CA" dirty="0" err="1"/>
              <a:t>hiển</a:t>
            </a:r>
            <a:r>
              <a:rPr lang="en-CA" dirty="0"/>
              <a:t> thị </a:t>
            </a:r>
            <a:r>
              <a:rPr lang="en-CA" dirty="0" err="1"/>
              <a:t>các</a:t>
            </a:r>
            <a:r>
              <a:rPr lang="en-CA" dirty="0"/>
              <a:t> </a:t>
            </a:r>
            <a:r>
              <a:rPr lang="en-CA" dirty="0" err="1"/>
              <a:t>mục</a:t>
            </a:r>
            <a:r>
              <a:rPr lang="en-CA" dirty="0"/>
              <a:t> hoa thị </a:t>
            </a:r>
            <a:r>
              <a:rPr lang="en-CA" dirty="0" err="1"/>
              <a:t>hoặc</a:t>
            </a:r>
            <a:r>
              <a:rPr lang="en-CA" dirty="0"/>
              <a:t> </a:t>
            </a:r>
            <a:r>
              <a:rPr lang="en-CA" dirty="0" err="1"/>
              <a:t>các</a:t>
            </a:r>
            <a:r>
              <a:rPr lang="en-CA" dirty="0"/>
              <a:t> </a:t>
            </a:r>
            <a:r>
              <a:rPr lang="en-CA" dirty="0" err="1"/>
              <a:t>đối</a:t>
            </a:r>
            <a:r>
              <a:rPr lang="en-CA" dirty="0"/>
              <a:t> </a:t>
            </a:r>
            <a:r>
              <a:rPr lang="en-CA" dirty="0" err="1"/>
              <a:t>tượng</a:t>
            </a:r>
            <a:r>
              <a:rPr lang="en-CA" dirty="0"/>
              <a:t> </a:t>
            </a:r>
            <a:r>
              <a:rPr lang="en-CA" dirty="0" err="1"/>
              <a:t>trên</a:t>
            </a:r>
            <a:r>
              <a:rPr lang="en-CA" dirty="0"/>
              <a:t> slide; </a:t>
            </a:r>
            <a:r>
              <a:rPr lang="en-CA" dirty="0" err="1"/>
              <a:t>hoặc</a:t>
            </a:r>
            <a:endParaRPr lang="en-US" dirty="0"/>
          </a:p>
          <a:p>
            <a:pPr lvl="2"/>
            <a:r>
              <a:rPr lang="en-US" dirty="0" err="1"/>
              <a:t>Nhấn</a:t>
            </a:r>
            <a:r>
              <a:rPr lang="en-US" dirty="0"/>
              <a:t> ENTER, SPACEBAR, PGUP or PGDN</a:t>
            </a:r>
          </a:p>
          <a:p>
            <a:endParaRPr lang="en-US" b="1"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60</a:t>
            </a:fld>
            <a:endParaRPr lang="en-US" dirty="0"/>
          </a:p>
        </p:txBody>
      </p:sp>
      <p:pic>
        <p:nvPicPr>
          <p:cNvPr id="6" name="Picture 5" descr="u6-017"/>
          <p:cNvPicPr/>
          <p:nvPr/>
        </p:nvPicPr>
        <p:blipFill>
          <a:blip r:embed="rId3">
            <a:extLst>
              <a:ext uri="{28A0092B-C50C-407E-A947-70E740481C1C}">
                <a14:useLocalDpi xmlns:a14="http://schemas.microsoft.com/office/drawing/2010/main" val="0"/>
              </a:ext>
            </a:extLst>
          </a:blip>
          <a:srcRect/>
          <a:stretch>
            <a:fillRect/>
          </a:stretch>
        </p:blipFill>
        <p:spPr bwMode="auto">
          <a:xfrm>
            <a:off x="2465530" y="2268013"/>
            <a:ext cx="217170" cy="182880"/>
          </a:xfrm>
          <a:prstGeom prst="rect">
            <a:avLst/>
          </a:prstGeom>
          <a:noFill/>
          <a:ln>
            <a:noFill/>
          </a:ln>
        </p:spPr>
      </p:pic>
    </p:spTree>
    <p:extLst>
      <p:ext uri="{BB962C8B-B14F-4D97-AF65-F5344CB8AC3E}">
        <p14:creationId xmlns:p14="http://schemas.microsoft.com/office/powerpoint/2010/main" val="1906046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Thuyết</a:t>
            </a:r>
            <a:r>
              <a:rPr lang="en-US" dirty="0"/>
              <a:t> </a:t>
            </a:r>
            <a:r>
              <a:rPr lang="en-US" dirty="0" err="1"/>
              <a:t>trình</a:t>
            </a:r>
            <a:endParaRPr lang="en-US" dirty="0"/>
          </a:p>
        </p:txBody>
      </p:sp>
      <p:sp>
        <p:nvSpPr>
          <p:cNvPr id="3" name="Content Placeholder 2"/>
          <p:cNvSpPr>
            <a:spLocks noGrp="1"/>
          </p:cNvSpPr>
          <p:nvPr>
            <p:ph idx="1"/>
          </p:nvPr>
        </p:nvSpPr>
        <p:spPr>
          <a:xfrm>
            <a:off x="171451" y="871871"/>
            <a:ext cx="8586788" cy="3997842"/>
          </a:xfrm>
        </p:spPr>
        <p:txBody>
          <a:bodyPr>
            <a:normAutofit fontScale="92500" lnSpcReduction="20000"/>
          </a:bodyPr>
          <a:lstStyle/>
          <a:p>
            <a:pPr lvl="1"/>
            <a:r>
              <a:rPr lang="en-CA"/>
              <a:t>Hiển thị một thực đơn để bạn có thể điều hướng đến các vùng khác trong bản trình chiếu hoặc để sử dụng các công cụ trình chiếu:</a:t>
            </a:r>
            <a:endParaRPr lang="en-US"/>
          </a:p>
          <a:p>
            <a:pPr lvl="2"/>
            <a:r>
              <a:rPr lang="en-CA"/>
              <a:t>Nhấp chuột phải vào bất kỳ chỗ nào, hoặc</a:t>
            </a:r>
            <a:endParaRPr lang="en-US"/>
          </a:p>
          <a:p>
            <a:pPr lvl="2"/>
            <a:r>
              <a:rPr lang="en-CA"/>
              <a:t>Trỏ vào góc dưới bên trái và chọn </a:t>
            </a:r>
            <a:endParaRPr lang="en-US"/>
          </a:p>
          <a:p>
            <a:pPr lvl="2"/>
            <a:r>
              <a:rPr lang="en-CA"/>
              <a:t>Trỏ vào góc dưới bên trái và chọn </a:t>
            </a:r>
            <a:endParaRPr lang="en-US"/>
          </a:p>
          <a:p>
            <a:pPr lvl="1"/>
            <a:r>
              <a:rPr lang="en-CA"/>
              <a:t>Sử dụng </a:t>
            </a:r>
            <a:r>
              <a:rPr lang="en-CA" b="1"/>
              <a:t>go to slide </a:t>
            </a:r>
            <a:r>
              <a:rPr lang="en-CA"/>
              <a:t>để nhanh chóng điều hướng đến </a:t>
            </a:r>
            <a:br>
              <a:rPr lang="en-CA"/>
            </a:br>
            <a:r>
              <a:rPr lang="en-CA"/>
              <a:t>slide khác trên bản trình chiếu</a:t>
            </a:r>
          </a:p>
          <a:p>
            <a:pPr lvl="2"/>
            <a:r>
              <a:rPr lang="en-CA"/>
              <a:t>Each slide displays title in submenu</a:t>
            </a:r>
          </a:p>
          <a:p>
            <a:pPr lvl="1"/>
            <a:r>
              <a:rPr lang="en-CA"/>
              <a:t>Sử dụng </a:t>
            </a:r>
            <a:r>
              <a:rPr lang="en-CA" b="1"/>
              <a:t>screen</a:t>
            </a:r>
            <a:r>
              <a:rPr lang="en-CA"/>
              <a:t> để thay đổi cách thức hiển thị trên màn hình</a:t>
            </a:r>
          </a:p>
          <a:p>
            <a:pPr lvl="1"/>
            <a:r>
              <a:rPr lang="en-CA"/>
              <a:t>Sử dụng </a:t>
            </a:r>
            <a:r>
              <a:rPr lang="en-CA" b="1"/>
              <a:t>pointer options </a:t>
            </a:r>
            <a:r>
              <a:rPr lang="en-CA"/>
              <a:t>để ghi hoặc nhấn mạnh thứ gì đó xác định trong suốt bài thuyết trình của bạn</a:t>
            </a:r>
            <a:endParaRPr lang="en-US"/>
          </a:p>
          <a:p>
            <a:pPr lvl="1"/>
            <a:r>
              <a:rPr lang="en-CA"/>
              <a:t>Nếu có bất kỳ liên kết nào trong các slide, trong lúc diễn thuyết bạn có thể nhấp chuột vào liên kết để di chuyển nhanh đến mục đó</a:t>
            </a:r>
            <a:endParaRPr lang="en-US" b="1"/>
          </a:p>
          <a:p>
            <a:pPr lvl="1"/>
            <a:endParaRPr lang="en-US"/>
          </a:p>
          <a:p>
            <a:pPr lvl="1"/>
            <a:endParaRPr lang="en-CA"/>
          </a:p>
          <a:p>
            <a:pPr lvl="1"/>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61</a:t>
            </a:fld>
            <a:endParaRPr lang="en-US" dirty="0"/>
          </a:p>
        </p:txBody>
      </p:sp>
      <p:pic>
        <p:nvPicPr>
          <p:cNvPr id="6" name="Picture 5" descr="u6-115"/>
          <p:cNvPicPr/>
          <p:nvPr/>
        </p:nvPicPr>
        <p:blipFill>
          <a:blip r:embed="rId3">
            <a:extLst>
              <a:ext uri="{28A0092B-C50C-407E-A947-70E740481C1C}">
                <a14:useLocalDpi xmlns:a14="http://schemas.microsoft.com/office/drawing/2010/main" val="0"/>
              </a:ext>
            </a:extLst>
          </a:blip>
          <a:srcRect/>
          <a:stretch>
            <a:fillRect/>
          </a:stretch>
        </p:blipFill>
        <p:spPr bwMode="auto">
          <a:xfrm>
            <a:off x="4678504" y="1793219"/>
            <a:ext cx="247687" cy="143864"/>
          </a:xfrm>
          <a:prstGeom prst="rect">
            <a:avLst/>
          </a:prstGeom>
          <a:noFill/>
          <a:ln>
            <a:noFill/>
          </a:ln>
        </p:spPr>
      </p:pic>
      <p:pic>
        <p:nvPicPr>
          <p:cNvPr id="7" name="Picture 6" descr="C:\Users\swong\Documents\Manuals\IC3 GS4\7314 IC3 GS4\Screens\L10\l10-171.png"/>
          <p:cNvPicPr/>
          <p:nvPr/>
        </p:nvPicPr>
        <p:blipFill>
          <a:blip r:embed="rId4">
            <a:extLst>
              <a:ext uri="{28A0092B-C50C-407E-A947-70E740481C1C}">
                <a14:useLocalDpi xmlns:a14="http://schemas.microsoft.com/office/drawing/2010/main" val="0"/>
              </a:ext>
            </a:extLst>
          </a:blip>
          <a:srcRect/>
          <a:stretch>
            <a:fillRect/>
          </a:stretch>
        </p:blipFill>
        <p:spPr bwMode="auto">
          <a:xfrm>
            <a:off x="4699770" y="2046541"/>
            <a:ext cx="215266" cy="161450"/>
          </a:xfrm>
          <a:prstGeom prst="rect">
            <a:avLst/>
          </a:prstGeom>
          <a:noFill/>
          <a:ln>
            <a:noFill/>
          </a:ln>
        </p:spPr>
      </p:pic>
      <p:pic>
        <p:nvPicPr>
          <p:cNvPr id="11" name="Picture 10" descr="C:\Users\swong\Documents\Manuals\IC3 GS4\7314 IC3 GS4\Screens\L10\l10-124.png"/>
          <p:cNvPicPr/>
          <p:nvPr/>
        </p:nvPicPr>
        <p:blipFill>
          <a:blip r:embed="rId5">
            <a:extLst>
              <a:ext uri="{28A0092B-C50C-407E-A947-70E740481C1C}">
                <a14:useLocalDpi xmlns:a14="http://schemas.microsoft.com/office/drawing/2010/main" val="0"/>
              </a:ext>
            </a:extLst>
          </a:blip>
          <a:srcRect/>
          <a:stretch>
            <a:fillRect/>
          </a:stretch>
        </p:blipFill>
        <p:spPr bwMode="auto">
          <a:xfrm>
            <a:off x="6753862" y="1425649"/>
            <a:ext cx="1354024" cy="1871085"/>
          </a:xfrm>
          <a:prstGeom prst="rect">
            <a:avLst/>
          </a:prstGeom>
          <a:noFill/>
          <a:ln>
            <a:noFill/>
          </a:ln>
        </p:spPr>
      </p:pic>
      <p:pic>
        <p:nvPicPr>
          <p:cNvPr id="3076" name="Picture 9" descr="u6-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
            <a:ext cx="171450" cy="10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9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Thuyết</a:t>
            </a:r>
            <a:r>
              <a:rPr lang="en-US" dirty="0"/>
              <a:t> </a:t>
            </a:r>
            <a:r>
              <a:rPr lang="en-US" dirty="0" err="1"/>
              <a:t>trình</a:t>
            </a:r>
            <a:endParaRPr lang="en-US" dirty="0"/>
          </a:p>
        </p:txBody>
      </p:sp>
      <p:sp>
        <p:nvSpPr>
          <p:cNvPr id="3" name="Content Placeholder 2"/>
          <p:cNvSpPr>
            <a:spLocks noGrp="1"/>
          </p:cNvSpPr>
          <p:nvPr>
            <p:ph idx="1"/>
          </p:nvPr>
        </p:nvSpPr>
        <p:spPr>
          <a:xfrm>
            <a:off x="1" y="1008528"/>
            <a:ext cx="8367822" cy="3967509"/>
          </a:xfrm>
        </p:spPr>
        <p:txBody>
          <a:bodyPr>
            <a:normAutofit fontScale="85000" lnSpcReduction="20000"/>
          </a:bodyPr>
          <a:lstStyle/>
          <a:p>
            <a:pPr marL="339725" lvl="1" indent="-287338"/>
            <a:r>
              <a:rPr lang="en-CA"/>
              <a:t>Để hiển thị một bản trình chiếu trên màn hình thứ hai hoặc trên máy chiếu LCD </a:t>
            </a:r>
            <a:r>
              <a:rPr lang="en-US"/>
              <a:t>:</a:t>
            </a:r>
          </a:p>
          <a:p>
            <a:pPr marL="627063" lvl="2" indent="-287338"/>
            <a:r>
              <a:rPr lang="en-CA"/>
              <a:t>Trên thẻ </a:t>
            </a:r>
            <a:r>
              <a:rPr lang="en-CA" b="1"/>
              <a:t>slide show</a:t>
            </a:r>
            <a:r>
              <a:rPr lang="en-CA"/>
              <a:t>, trong nhóm </a:t>
            </a:r>
            <a:r>
              <a:rPr lang="en-CA" b="1"/>
              <a:t>set up</a:t>
            </a:r>
            <a:r>
              <a:rPr lang="en-CA"/>
              <a:t>, chọn </a:t>
            </a:r>
            <a:r>
              <a:rPr lang="en-CA" b="1"/>
              <a:t>set up slide show</a:t>
            </a:r>
            <a:r>
              <a:rPr lang="en-CA"/>
              <a:t>, và sau đó chọn mũi tên của </a:t>
            </a:r>
            <a:r>
              <a:rPr lang="en-CA" b="1"/>
              <a:t>display slide show on</a:t>
            </a:r>
            <a:r>
              <a:rPr lang="en-CA"/>
              <a:t> và chọn màn hình thứ hai, rồi chọn </a:t>
            </a:r>
            <a:r>
              <a:rPr lang="en-CA" b="1"/>
              <a:t>OK</a:t>
            </a:r>
            <a:endParaRPr lang="en-US"/>
          </a:p>
          <a:p>
            <a:pPr marL="627063" lvl="2" indent="-287338"/>
            <a:r>
              <a:rPr lang="en-CA"/>
              <a:t>Trên thẻ </a:t>
            </a:r>
            <a:r>
              <a:rPr lang="en-CA" b="1"/>
              <a:t>slide show</a:t>
            </a:r>
            <a:r>
              <a:rPr lang="en-CA"/>
              <a:t>, trong nhóm </a:t>
            </a:r>
            <a:br>
              <a:rPr lang="en-CA"/>
            </a:br>
            <a:r>
              <a:rPr lang="en-CA" b="1"/>
              <a:t>monitors</a:t>
            </a:r>
            <a:r>
              <a:rPr lang="en-CA"/>
              <a:t>, chọn mũi tên của </a:t>
            </a:r>
            <a:r>
              <a:rPr lang="en-CA" b="1"/>
              <a:t>show </a:t>
            </a:r>
            <a:br>
              <a:rPr lang="en-CA" b="1"/>
            </a:br>
            <a:r>
              <a:rPr lang="en-CA" b="1"/>
              <a:t>on</a:t>
            </a:r>
            <a:r>
              <a:rPr lang="en-CA"/>
              <a:t>, và chọn màn hình thứ hai</a:t>
            </a:r>
            <a:endParaRPr lang="en-US"/>
          </a:p>
          <a:p>
            <a:pPr marL="339725" lvl="1" indent="-287338"/>
            <a:r>
              <a:rPr lang="en-CA"/>
              <a:t>Bật tính năng </a:t>
            </a:r>
            <a:r>
              <a:rPr lang="en-CA" b="1"/>
              <a:t>use presenter view</a:t>
            </a:r>
            <a:r>
              <a:rPr lang="en-CA"/>
              <a:t> </a:t>
            </a:r>
            <a:br>
              <a:rPr lang="en-CA"/>
            </a:br>
            <a:r>
              <a:rPr lang="en-CA"/>
              <a:t>với màn hình thứ hai, màn hình chính </a:t>
            </a:r>
            <a:br>
              <a:rPr lang="en-CA"/>
            </a:br>
            <a:r>
              <a:rPr lang="en-CA"/>
              <a:t>sẽ thay đổi từ chế độ hiển thị powerpoint sang </a:t>
            </a:r>
            <a:br>
              <a:rPr lang="vi-VN"/>
            </a:br>
            <a:r>
              <a:rPr lang="en-CA"/>
              <a:t>chế độ hiển thị như hình dưới đây khi bạn chạy </a:t>
            </a:r>
            <a:br>
              <a:rPr lang="vi-VN"/>
            </a:br>
            <a:r>
              <a:rPr lang="en-CA"/>
              <a:t>trình chiếu</a:t>
            </a:r>
            <a:endParaRPr lang="en-US"/>
          </a:p>
          <a:p>
            <a:pPr marL="339725" lvl="1" indent="-287338"/>
            <a:r>
              <a:rPr lang="en-US"/>
              <a:t>To stop slide show:</a:t>
            </a:r>
          </a:p>
          <a:p>
            <a:pPr marL="627063" lvl="2" indent="-287338"/>
            <a:r>
              <a:rPr lang="en-CA"/>
              <a:t>Bật tính năng </a:t>
            </a:r>
            <a:r>
              <a:rPr lang="en-CA" b="1"/>
              <a:t>use presenter view</a:t>
            </a:r>
            <a:r>
              <a:rPr lang="en-CA"/>
              <a:t> với màn hình thứ hai, màn hình chính sẽ thay đổi từ chế độ hiển thị powerpoint sang chế độ hiển thị như hình dưới đây khi bạn chạy trình chiếu</a:t>
            </a:r>
            <a:r>
              <a:rPr lang="en-US"/>
              <a:t>press ESC</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62</a:t>
            </a:fld>
            <a:endParaRPr lang="en-US" dirty="0"/>
          </a:p>
        </p:txBody>
      </p:sp>
      <p:pic>
        <p:nvPicPr>
          <p:cNvPr id="6" name="Picture 5" descr="C:\Users\swong\Documents\Manuals\IC3 GS4\7314 IC3 GS4\l10 pres view.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995" y="1892593"/>
            <a:ext cx="3168503" cy="1860700"/>
          </a:xfrm>
          <a:prstGeom prst="rect">
            <a:avLst/>
          </a:prstGeom>
          <a:noFill/>
          <a:ln>
            <a:noFill/>
          </a:ln>
        </p:spPr>
      </p:pic>
    </p:spTree>
    <p:extLst>
      <p:ext uri="{BB962C8B-B14F-4D97-AF65-F5344CB8AC3E}">
        <p14:creationId xmlns:p14="http://schemas.microsoft.com/office/powerpoint/2010/main" val="2186917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spc="-150" dirty="0" err="1"/>
              <a:t>Xem</a:t>
            </a:r>
            <a:r>
              <a:rPr lang="en-CA" sz="3600" spc="-150" dirty="0"/>
              <a:t> </a:t>
            </a:r>
            <a:r>
              <a:rPr lang="en-CA" sz="3600" spc="-150" dirty="0" err="1"/>
              <a:t>trước</a:t>
            </a:r>
            <a:r>
              <a:rPr lang="en-CA" sz="3600" spc="-150" dirty="0"/>
              <a:t> </a:t>
            </a:r>
            <a:r>
              <a:rPr lang="en-CA" sz="3600" spc="-150" dirty="0" err="1"/>
              <a:t>hoặc</a:t>
            </a:r>
            <a:r>
              <a:rPr lang="en-CA" sz="3600" spc="-150" dirty="0"/>
              <a:t> in </a:t>
            </a:r>
            <a:r>
              <a:rPr lang="en-CA" sz="3600" spc="-150" dirty="0" err="1"/>
              <a:t>bản</a:t>
            </a:r>
            <a:r>
              <a:rPr lang="en-CA" sz="3600" spc="-150" dirty="0"/>
              <a:t> </a:t>
            </a:r>
            <a:r>
              <a:rPr lang="en-CA" sz="3600" spc="-150" dirty="0" err="1"/>
              <a:t>trình</a:t>
            </a:r>
            <a:r>
              <a:rPr lang="en-CA" sz="3600" spc="-150" dirty="0"/>
              <a:t> </a:t>
            </a:r>
            <a:r>
              <a:rPr lang="en-CA" sz="3600" spc="-150" dirty="0" err="1"/>
              <a:t>chiếu</a:t>
            </a:r>
            <a:endParaRPr lang="en-US" sz="3600" spc="-150" dirty="0"/>
          </a:p>
        </p:txBody>
      </p:sp>
      <p:sp>
        <p:nvSpPr>
          <p:cNvPr id="3" name="Content Placeholder 2"/>
          <p:cNvSpPr>
            <a:spLocks noGrp="1"/>
          </p:cNvSpPr>
          <p:nvPr>
            <p:ph idx="1"/>
          </p:nvPr>
        </p:nvSpPr>
        <p:spPr/>
        <p:txBody>
          <a:bodyPr>
            <a:normAutofit fontScale="92500"/>
          </a:bodyPr>
          <a:lstStyle/>
          <a:p>
            <a:r>
              <a:rPr lang="en-US"/>
              <a:t>Luôn xem trước bài thuyết trình của mình và đảm bảo không có lỗi gì phát sinh. </a:t>
            </a:r>
          </a:p>
          <a:p>
            <a:r>
              <a:rPr lang="en-CA"/>
              <a:t>Có thể muốn xem trước bản trình chiếu, sử dụng tính năng xem trước khi in truyền thống để quan sát các slide trong bản trình chiếu sẽ xuất hiện như thế nào khi bạn in các slide hoặc các trang ghi chú</a:t>
            </a:r>
            <a:endParaRPr lang="en-US"/>
          </a:p>
          <a:p>
            <a:r>
              <a:rPr lang="en-CA"/>
              <a:t>Khi bạn bắt đầu kết thúc trình chiếu, bạn có thể thêm các ghi chú của diễn giả để giúp bạn trong lúc thuyết trình</a:t>
            </a:r>
            <a:endParaRPr lang="en-US"/>
          </a:p>
          <a:p>
            <a:r>
              <a:rPr lang="en-CA"/>
              <a:t>Bạn cũng có thể sử dụng nhiều định dạng in tờ rơi. Tờ rơi (handouts) là phiên bản in của bản trình chiếu mà bạn có thể phát cho người nghe</a:t>
            </a:r>
            <a:endParaRPr lang="en-US"/>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63</a:t>
            </a:fld>
            <a:endParaRPr lang="en-US" dirty="0"/>
          </a:p>
        </p:txBody>
      </p:sp>
    </p:spTree>
    <p:extLst>
      <p:ext uri="{BB962C8B-B14F-4D97-AF65-F5344CB8AC3E}">
        <p14:creationId xmlns:p14="http://schemas.microsoft.com/office/powerpoint/2010/main" val="1503347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spc="-150" dirty="0"/>
              <a:t>Xem trước hoặc in bản trình chiếu</a:t>
            </a:r>
            <a:endParaRPr lang="en-US" sz="3600" spc="-150" dirty="0"/>
          </a:p>
        </p:txBody>
      </p:sp>
      <p:sp>
        <p:nvSpPr>
          <p:cNvPr id="3" name="Content Placeholder 2"/>
          <p:cNvSpPr>
            <a:spLocks noGrp="1"/>
          </p:cNvSpPr>
          <p:nvPr>
            <p:ph idx="1"/>
          </p:nvPr>
        </p:nvSpPr>
        <p:spPr/>
        <p:txBody>
          <a:bodyPr>
            <a:normAutofit fontScale="92500" lnSpcReduction="20000"/>
          </a:bodyPr>
          <a:lstStyle/>
          <a:p>
            <a:r>
              <a:rPr lang="en-CA" b="1"/>
              <a:t>Tạo các ghi chú</a:t>
            </a:r>
            <a:endParaRPr lang="en-US" b="1"/>
          </a:p>
          <a:p>
            <a:pPr lvl="1"/>
            <a:r>
              <a:rPr lang="en-CA"/>
              <a:t>Ghi chú giúp bạn tổ chức suy nghĩ của mình về các thông tin trình bày trên mỗi slide </a:t>
            </a:r>
            <a:endParaRPr lang="en-US"/>
          </a:p>
          <a:p>
            <a:pPr lvl="1"/>
            <a:r>
              <a:rPr lang="en-CA"/>
              <a:t>Có thể tạo các ghi chú tại thời điểm tạo slide hoặc sau khi kết thúc nội dung trình chiếu</a:t>
            </a:r>
            <a:endParaRPr lang="en-US"/>
          </a:p>
          <a:p>
            <a:pPr lvl="1"/>
            <a:r>
              <a:rPr lang="en-US"/>
              <a:t>Để xem được nhiều hơn phần</a:t>
            </a:r>
            <a:br>
              <a:rPr lang="en-US"/>
            </a:br>
            <a:r>
              <a:rPr lang="en-US"/>
              <a:t>ghi chú của slide, kéo thanh phân </a:t>
            </a:r>
            <a:br>
              <a:rPr lang="en-US"/>
            </a:br>
            <a:r>
              <a:rPr lang="en-US"/>
              <a:t>chia ở phía trên của ô ghi chú và </a:t>
            </a:r>
            <a:br>
              <a:rPr lang="en-US"/>
            </a:br>
            <a:r>
              <a:rPr lang="en-US"/>
              <a:t>kéo để thay đổi kích thước như </a:t>
            </a:r>
            <a:br>
              <a:rPr lang="en-US"/>
            </a:br>
            <a:r>
              <a:rPr lang="en-US"/>
              <a:t>mong muốn.</a:t>
            </a:r>
          </a:p>
          <a:p>
            <a:pPr lvl="1"/>
            <a:r>
              <a:rPr lang="en-US"/>
              <a:t>Chỉ có thể nhập văn bản vào vùng</a:t>
            </a:r>
            <a:br>
              <a:rPr lang="en-US"/>
            </a:br>
            <a:r>
              <a:rPr lang="en-US"/>
              <a:t>này, nhưng có thể áp dụng một số</a:t>
            </a:r>
            <a:br>
              <a:rPr lang="en-US"/>
            </a:br>
            <a:r>
              <a:rPr lang="en-US"/>
              <a:t>định dạng cơ bản cho phần văn bản này.</a:t>
            </a:r>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64</a:t>
            </a:fld>
            <a:endParaRPr lang="en-US" dirty="0"/>
          </a:p>
        </p:txBody>
      </p:sp>
      <p:pic>
        <p:nvPicPr>
          <p:cNvPr id="6" name="Picture 5" descr="C:\Users\swong\Documents\Manuals\IC3 GS4\7314 IC3 GS4\Screens\L10\l10-128.png"/>
          <p:cNvPicPr/>
          <p:nvPr/>
        </p:nvPicPr>
        <p:blipFill>
          <a:blip r:embed="rId3">
            <a:extLst>
              <a:ext uri="{28A0092B-C50C-407E-A947-70E740481C1C}">
                <a14:useLocalDpi xmlns:a14="http://schemas.microsoft.com/office/drawing/2010/main" val="0"/>
              </a:ext>
            </a:extLst>
          </a:blip>
          <a:srcRect/>
          <a:stretch>
            <a:fillRect/>
          </a:stretch>
        </p:blipFill>
        <p:spPr bwMode="auto">
          <a:xfrm>
            <a:off x="4695671" y="2114944"/>
            <a:ext cx="3726497" cy="1989464"/>
          </a:xfrm>
          <a:prstGeom prst="rect">
            <a:avLst/>
          </a:prstGeom>
          <a:noFill/>
          <a:ln>
            <a:noFill/>
          </a:ln>
        </p:spPr>
      </p:pic>
    </p:spTree>
    <p:extLst>
      <p:ext uri="{BB962C8B-B14F-4D97-AF65-F5344CB8AC3E}">
        <p14:creationId xmlns:p14="http://schemas.microsoft.com/office/powerpoint/2010/main" val="261960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spc="-150" dirty="0"/>
              <a:t>Xem trước hoặc in bản trình chiếu</a:t>
            </a:r>
            <a:endParaRPr lang="en-US" sz="3600" spc="-150" dirty="0"/>
          </a:p>
        </p:txBody>
      </p:sp>
      <p:sp>
        <p:nvSpPr>
          <p:cNvPr id="3" name="Content Placeholder 2"/>
          <p:cNvSpPr>
            <a:spLocks noGrp="1"/>
          </p:cNvSpPr>
          <p:nvPr>
            <p:ph idx="1"/>
          </p:nvPr>
        </p:nvSpPr>
        <p:spPr>
          <a:xfrm>
            <a:off x="373064" y="1008529"/>
            <a:ext cx="4881108" cy="3684914"/>
          </a:xfrm>
        </p:spPr>
        <p:txBody>
          <a:bodyPr/>
          <a:lstStyle/>
          <a:p>
            <a:r>
              <a:rPr lang="en-CA" sz="2000"/>
              <a:t>Để quan sát các hình ảnh thu nhỏ của slide hoặc nhập ghi chú đi kèm với nó, chuyển sang cách hiển thị notes page</a:t>
            </a:r>
            <a:endParaRPr lang="en-US" sz="2000"/>
          </a:p>
          <a:p>
            <a:pPr lvl="1"/>
            <a:r>
              <a:rPr lang="en-US" sz="1800"/>
              <a:t>Chèn đối tượng hình vẽ hoặc ảnh</a:t>
            </a:r>
          </a:p>
          <a:p>
            <a:r>
              <a:rPr lang="en-CA" sz="2000"/>
              <a:t>Phụ thuộc vào lượng thông tin trong diện tích ghi chú, bạn có thể phải thay đổi kích thước hoặc font chữ của ô đặt nội dung để làm cho thông tin vừa với hộp văn bản mặc định đã được cung cấp</a:t>
            </a:r>
          </a:p>
          <a:p>
            <a:r>
              <a:rPr lang="en-CA" sz="2000"/>
              <a:t>Có thể thiết lập các tùy chọn này sử dụng tính năng notes master</a:t>
            </a:r>
            <a:endParaRPr lang="en-US" sz="2000"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65</a:t>
            </a:fld>
            <a:endParaRPr lang="en-US" dirty="0"/>
          </a:p>
        </p:txBody>
      </p:sp>
      <p:pic>
        <p:nvPicPr>
          <p:cNvPr id="6" name="Picture 5" descr="C:\Users\swong\Documents\Manuals\IC3 GS4\7314 IC3 GS4\Screens\L10\l10-129.png"/>
          <p:cNvPicPr/>
          <p:nvPr/>
        </p:nvPicPr>
        <p:blipFill>
          <a:blip r:embed="rId3">
            <a:extLst>
              <a:ext uri="{28A0092B-C50C-407E-A947-70E740481C1C}">
                <a14:useLocalDpi xmlns:a14="http://schemas.microsoft.com/office/drawing/2010/main" val="0"/>
              </a:ext>
            </a:extLst>
          </a:blip>
          <a:srcRect/>
          <a:stretch>
            <a:fillRect/>
          </a:stretch>
        </p:blipFill>
        <p:spPr bwMode="auto">
          <a:xfrm>
            <a:off x="5247581" y="1116772"/>
            <a:ext cx="3256936" cy="3248399"/>
          </a:xfrm>
          <a:prstGeom prst="rect">
            <a:avLst/>
          </a:prstGeom>
          <a:noFill/>
          <a:ln>
            <a:noFill/>
          </a:ln>
        </p:spPr>
      </p:pic>
    </p:spTree>
    <p:extLst>
      <p:ext uri="{BB962C8B-B14F-4D97-AF65-F5344CB8AC3E}">
        <p14:creationId xmlns:p14="http://schemas.microsoft.com/office/powerpoint/2010/main" val="474271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spc="-150" dirty="0"/>
              <a:t>Xem trước hoặc in bản trình chiếu</a:t>
            </a:r>
            <a:endParaRPr lang="en-US" sz="3600" spc="-150" dirty="0"/>
          </a:p>
        </p:txBody>
      </p:sp>
      <p:sp>
        <p:nvSpPr>
          <p:cNvPr id="3" name="Content Placeholder 2"/>
          <p:cNvSpPr>
            <a:spLocks noGrp="1"/>
          </p:cNvSpPr>
          <p:nvPr>
            <p:ph idx="1"/>
          </p:nvPr>
        </p:nvSpPr>
        <p:spPr>
          <a:xfrm>
            <a:off x="191386" y="1008529"/>
            <a:ext cx="5077301" cy="3684914"/>
          </a:xfrm>
        </p:spPr>
        <p:txBody>
          <a:bodyPr>
            <a:normAutofit fontScale="85000" lnSpcReduction="10000"/>
          </a:bodyPr>
          <a:lstStyle/>
          <a:p>
            <a:r>
              <a:rPr lang="en-CA" b="1"/>
              <a:t>Tạo các tờ rơi</a:t>
            </a:r>
            <a:endParaRPr lang="en-US" b="1"/>
          </a:p>
          <a:p>
            <a:pPr lvl="1"/>
            <a:r>
              <a:rPr lang="en-CA"/>
              <a:t>Các bản sao được in của các slide trong bản trình chiếu, thường được dùng để phát cho người nghe</a:t>
            </a:r>
            <a:endParaRPr lang="en-US"/>
          </a:p>
          <a:p>
            <a:pPr lvl="1"/>
            <a:r>
              <a:rPr lang="en-CA"/>
              <a:t>Xác định bao nhiêu slide được in trên mỗi trang, tối đa lên đến chín slide trên mỗi trang</a:t>
            </a:r>
            <a:endParaRPr lang="en-US"/>
          </a:p>
          <a:p>
            <a:pPr lvl="1"/>
            <a:r>
              <a:rPr lang="en-CA"/>
              <a:t>Sử dụng tùy chọn </a:t>
            </a:r>
            <a:r>
              <a:rPr lang="en-CA" b="1"/>
              <a:t>print layout</a:t>
            </a:r>
            <a:r>
              <a:rPr lang="en-CA"/>
              <a:t>, trong vùng diện tích </a:t>
            </a:r>
            <a:r>
              <a:rPr lang="en-CA" b="1"/>
              <a:t>settings </a:t>
            </a:r>
            <a:r>
              <a:rPr lang="en-CA"/>
              <a:t>của </a:t>
            </a:r>
            <a:r>
              <a:rPr lang="en-CA" b="1"/>
              <a:t>print</a:t>
            </a:r>
            <a:r>
              <a:rPr lang="en-CA"/>
              <a:t> trong cách hiển thị backstage</a:t>
            </a:r>
          </a:p>
          <a:p>
            <a:pPr lvl="2"/>
            <a:r>
              <a:rPr lang="en-CA"/>
              <a:t>Ba slide trên một trang in các dòng kẻ bên phải mỗi slide để người nghe có thể ghi chú thích trong lúc nghe thuyết trình</a:t>
            </a:r>
            <a:endParaRPr lang="en-CA"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66</a:t>
            </a:fld>
            <a:endParaRPr lang="en-US" dirty="0"/>
          </a:p>
        </p:txBody>
      </p:sp>
      <p:pic>
        <p:nvPicPr>
          <p:cNvPr id="6" name="Picture 5" descr="C:\Users\swong\Documents\Manuals\IC3 GS4\7314 IC3 GS4\Screens\L10\l10-130.png"/>
          <p:cNvPicPr/>
          <p:nvPr/>
        </p:nvPicPr>
        <p:blipFill>
          <a:blip r:embed="rId3">
            <a:extLst>
              <a:ext uri="{28A0092B-C50C-407E-A947-70E740481C1C}">
                <a14:useLocalDpi xmlns:a14="http://schemas.microsoft.com/office/drawing/2010/main" val="0"/>
              </a:ext>
            </a:extLst>
          </a:blip>
          <a:srcRect/>
          <a:stretch>
            <a:fillRect/>
          </a:stretch>
        </p:blipFill>
        <p:spPr bwMode="auto">
          <a:xfrm>
            <a:off x="5169915" y="1345304"/>
            <a:ext cx="3333593" cy="3226695"/>
          </a:xfrm>
          <a:prstGeom prst="rect">
            <a:avLst/>
          </a:prstGeom>
          <a:noFill/>
          <a:ln>
            <a:noFill/>
          </a:ln>
        </p:spPr>
      </p:pic>
    </p:spTree>
    <p:extLst>
      <p:ext uri="{BB962C8B-B14F-4D97-AF65-F5344CB8AC3E}">
        <p14:creationId xmlns:p14="http://schemas.microsoft.com/office/powerpoint/2010/main" val="972794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spc="-150" dirty="0"/>
              <a:t>Xem trước hoặc in bản trình chiếu</a:t>
            </a:r>
            <a:endParaRPr lang="en-US" sz="3600" spc="-150" dirty="0"/>
          </a:p>
        </p:txBody>
      </p:sp>
      <p:sp>
        <p:nvSpPr>
          <p:cNvPr id="3" name="Content Placeholder 2"/>
          <p:cNvSpPr>
            <a:spLocks noGrp="1"/>
          </p:cNvSpPr>
          <p:nvPr>
            <p:ph idx="1"/>
          </p:nvPr>
        </p:nvSpPr>
        <p:spPr/>
        <p:txBody>
          <a:bodyPr/>
          <a:lstStyle/>
          <a:p>
            <a:r>
              <a:rPr lang="en-CA"/>
              <a:t>In các mục</a:t>
            </a:r>
            <a:endParaRPr lang="en-US" b="1"/>
          </a:p>
          <a:p>
            <a:pPr lvl="1"/>
            <a:r>
              <a:rPr lang="en-CA"/>
              <a:t>Nếu bạn sử dụng máy in laser đơn sắc, tất cả các màu trong bản trình chiếu sẽ được in với các màu bóng của đen và trắng.</a:t>
            </a:r>
            <a:endParaRPr lang="en-US"/>
          </a:p>
          <a:p>
            <a:pPr lvl="1"/>
            <a:r>
              <a:rPr lang="en-CA"/>
              <a:t>Nếu bạn đang in với trên các tờ giấy trong suốt, đảm bảo các trang giấy trong suốt được thiết kế cho loại máy in của bạn</a:t>
            </a:r>
            <a:endParaRPr lang="en-US"/>
          </a:p>
          <a:p>
            <a:pPr lvl="1"/>
            <a:r>
              <a:rPr lang="en-CA"/>
              <a:t>Có thể xem trước các thiết </a:t>
            </a:r>
            <a:br>
              <a:rPr lang="en-CA"/>
            </a:br>
            <a:r>
              <a:rPr lang="en-CA"/>
              <a:t>lập in sử dụng bảng điều </a:t>
            </a:r>
            <a:br>
              <a:rPr lang="en-CA"/>
            </a:br>
            <a:r>
              <a:rPr lang="en-CA"/>
              <a:t>khiển print</a:t>
            </a:r>
            <a:endParaRPr lang="en-US"/>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67</a:t>
            </a:fld>
            <a:endParaRPr lang="en-US" dirty="0"/>
          </a:p>
        </p:txBody>
      </p:sp>
      <p:pic>
        <p:nvPicPr>
          <p:cNvPr id="6" name="Picture 5" descr="C:\Users\swong\Documents\Manuals\IC3 GS4\7314 IC3 GS4\Screens\L10\l10-13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595" y="2881423"/>
            <a:ext cx="4038183" cy="1737592"/>
          </a:xfrm>
          <a:prstGeom prst="rect">
            <a:avLst/>
          </a:prstGeom>
          <a:noFill/>
          <a:ln>
            <a:noFill/>
          </a:ln>
        </p:spPr>
      </p:pic>
    </p:spTree>
    <p:extLst>
      <p:ext uri="{BB962C8B-B14F-4D97-AF65-F5344CB8AC3E}">
        <p14:creationId xmlns:p14="http://schemas.microsoft.com/office/powerpoint/2010/main" val="53878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spc="-150" dirty="0"/>
              <a:t>Xem trước hoặc in bản trình chiếu</a:t>
            </a:r>
            <a:endParaRPr lang="en-US" sz="3600" spc="-150" dirty="0"/>
          </a:p>
        </p:txBody>
      </p:sp>
      <p:sp>
        <p:nvSpPr>
          <p:cNvPr id="3" name="Content Placeholder 2"/>
          <p:cNvSpPr>
            <a:spLocks noGrp="1"/>
          </p:cNvSpPr>
          <p:nvPr>
            <p:ph idx="1"/>
          </p:nvPr>
        </p:nvSpPr>
        <p:spPr/>
        <p:txBody>
          <a:bodyPr/>
          <a:lstStyle/>
          <a:p>
            <a:pPr lvl="1"/>
            <a:r>
              <a:rPr lang="en-CA"/>
              <a:t>Sử dụng các tùy chọn khác nhau trong bảng điều khiển print để chọn những gì bạn muốn in hoặc bạn muốn in theo cách nào</a:t>
            </a:r>
            <a:r>
              <a:rPr lang="en-US"/>
              <a:t> </a:t>
            </a:r>
          </a:p>
          <a:p>
            <a:pPr lvl="1"/>
            <a:r>
              <a:rPr lang="en-CA"/>
              <a:t>Xem trước với các tùy chọn in</a:t>
            </a:r>
            <a:endParaRPr lang="en-US"/>
          </a:p>
          <a:p>
            <a:pPr lvl="2"/>
            <a:r>
              <a:rPr lang="en-CA"/>
              <a:t>Sử dụng các mũi tên ở góc dưới bên trái của bản xem trwóc để chuyển đến các slide khác, cũng như phóng to hoặc thu nhỏ các slide</a:t>
            </a:r>
            <a:endParaRPr lang="en-US"/>
          </a:p>
          <a:p>
            <a:pPr lvl="2"/>
            <a:r>
              <a:rPr lang="en-CA"/>
              <a:t>Xem các mục bạn định phân phát cho người xem, hoặc kiểm chứng các thành phần trên slide xuất hiện đúng theo ý muốn hay chưa</a:t>
            </a:r>
            <a:endParaRPr lang="en-US"/>
          </a:p>
          <a:p>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68</a:t>
            </a:fld>
            <a:endParaRPr lang="en-US" dirty="0"/>
          </a:p>
        </p:txBody>
      </p:sp>
    </p:spTree>
    <p:extLst>
      <p:ext uri="{BB962C8B-B14F-4D97-AF65-F5344CB8AC3E}">
        <p14:creationId xmlns:p14="http://schemas.microsoft.com/office/powerpoint/2010/main" val="3501946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Tổng</a:t>
            </a:r>
            <a:r>
              <a:rPr lang="en-US" dirty="0"/>
              <a:t> </a:t>
            </a:r>
            <a:r>
              <a:rPr lang="en-US" dirty="0" err="1"/>
              <a:t>kết</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idx="1"/>
          </p:nvPr>
        </p:nvSpPr>
        <p:spPr/>
        <p:txBody>
          <a:bodyPr numCol="2" spcCol="365760">
            <a:normAutofit fontScale="77500" lnSpcReduction="20000"/>
          </a:bodyPr>
          <a:lstStyle/>
          <a:p>
            <a:pPr lvl="0">
              <a:lnSpc>
                <a:spcPct val="120000"/>
              </a:lnSpc>
            </a:pPr>
            <a:r>
              <a:rPr lang="en-US"/>
              <a:t>General structure and guidelines for creating presentations</a:t>
            </a:r>
          </a:p>
          <a:p>
            <a:pPr lvl="0">
              <a:lnSpc>
                <a:spcPct val="120000"/>
              </a:lnSpc>
            </a:pPr>
            <a:r>
              <a:rPr lang="en-US"/>
              <a:t>Creating new blank presentations or with a template</a:t>
            </a:r>
          </a:p>
          <a:p>
            <a:pPr lvl="0">
              <a:lnSpc>
                <a:spcPct val="120000"/>
              </a:lnSpc>
            </a:pPr>
            <a:r>
              <a:rPr lang="en-US"/>
              <a:t>Saving, closing, or opening presentations</a:t>
            </a:r>
          </a:p>
          <a:p>
            <a:pPr lvl="0">
              <a:lnSpc>
                <a:spcPct val="120000"/>
              </a:lnSpc>
            </a:pPr>
            <a:r>
              <a:rPr lang="en-US"/>
              <a:t>Changing the view for the slides</a:t>
            </a:r>
          </a:p>
          <a:p>
            <a:pPr lvl="0">
              <a:lnSpc>
                <a:spcPct val="120000"/>
              </a:lnSpc>
            </a:pPr>
            <a:r>
              <a:rPr lang="en-US"/>
              <a:t>Inserting, deleting or duplicating slides</a:t>
            </a:r>
          </a:p>
          <a:p>
            <a:pPr lvl="0">
              <a:lnSpc>
                <a:spcPct val="120000"/>
              </a:lnSpc>
            </a:pPr>
            <a:r>
              <a:rPr lang="en-US"/>
              <a:t>Changing the slide layout or design</a:t>
            </a:r>
          </a:p>
          <a:p>
            <a:pPr lvl="0">
              <a:lnSpc>
                <a:spcPct val="120000"/>
              </a:lnSpc>
            </a:pPr>
            <a:r>
              <a:rPr lang="en-US"/>
              <a:t>Adding or manipulating text on the slides</a:t>
            </a:r>
          </a:p>
          <a:p>
            <a:pPr lvl="0">
              <a:lnSpc>
                <a:spcPct val="120000"/>
              </a:lnSpc>
            </a:pPr>
            <a:r>
              <a:rPr lang="en-US"/>
              <a:t>Adding or manipulating tables and charts on the slides</a:t>
            </a:r>
          </a:p>
          <a:p>
            <a:pPr lvl="0">
              <a:lnSpc>
                <a:spcPct val="120000"/>
              </a:lnSpc>
            </a:pPr>
            <a:r>
              <a:rPr lang="en-US"/>
              <a:t>Adding or manipulating multimedia objects such as pictures, movies, music files</a:t>
            </a:r>
          </a:p>
          <a:p>
            <a:pPr lvl="0">
              <a:lnSpc>
                <a:spcPct val="120000"/>
              </a:lnSpc>
            </a:pPr>
            <a:r>
              <a:rPr lang="en-US"/>
              <a:t>Setting up and thuyết trình</a:t>
            </a:r>
          </a:p>
          <a:p>
            <a:pPr lvl="0">
              <a:lnSpc>
                <a:spcPct val="120000"/>
              </a:lnSpc>
            </a:pPr>
            <a:r>
              <a:rPr lang="en-US"/>
              <a:t>Creating notes or handouts to accompany the slides</a:t>
            </a:r>
          </a:p>
          <a:p>
            <a:pPr lvl="0">
              <a:lnSpc>
                <a:spcPct val="120000"/>
              </a:lnSpc>
            </a:pPr>
            <a:r>
              <a:rPr lang="en-US"/>
              <a:t>Printing slide items</a:t>
            </a:r>
          </a:p>
          <a:p>
            <a:pPr lvl="0">
              <a:lnSpc>
                <a:spcPct val="120000"/>
              </a:lnSpc>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69</a:t>
            </a:fld>
            <a:endParaRPr lang="en-US" dirty="0"/>
          </a:p>
        </p:txBody>
      </p:sp>
    </p:spTree>
    <p:extLst>
      <p:ext uri="{BB962C8B-B14F-4D97-AF65-F5344CB8AC3E}">
        <p14:creationId xmlns:p14="http://schemas.microsoft.com/office/powerpoint/2010/main" val="2896954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150725" y="883578"/>
            <a:ext cx="8383675" cy="3794406"/>
          </a:xfrm>
        </p:spPr>
        <p:txBody>
          <a:bodyPr/>
          <a:lstStyle/>
          <a:p>
            <a:r>
              <a:rPr lang="en-CA" dirty="0" err="1"/>
              <a:t>Tạo</a:t>
            </a:r>
            <a:r>
              <a:rPr lang="en-CA" dirty="0"/>
              <a:t> </a:t>
            </a:r>
            <a:r>
              <a:rPr lang="en-CA" dirty="0" err="1"/>
              <a:t>các</a:t>
            </a:r>
            <a:r>
              <a:rPr lang="en-CA" dirty="0"/>
              <a:t> </a:t>
            </a:r>
            <a:r>
              <a:rPr lang="en-CA" dirty="0" err="1"/>
              <a:t>bản</a:t>
            </a:r>
            <a:r>
              <a:rPr lang="en-CA" dirty="0"/>
              <a:t> </a:t>
            </a:r>
            <a:r>
              <a:rPr lang="en-CA" dirty="0" err="1"/>
              <a:t>trình</a:t>
            </a:r>
            <a:r>
              <a:rPr lang="en-CA" dirty="0"/>
              <a:t> </a:t>
            </a:r>
            <a:r>
              <a:rPr lang="en-CA" dirty="0" err="1"/>
              <a:t>chiếu</a:t>
            </a:r>
            <a:endParaRPr lang="en-US" b="1"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72579089"/>
              </p:ext>
            </p:extLst>
          </p:nvPr>
        </p:nvGraphicFramePr>
        <p:xfrm>
          <a:off x="530801" y="1513485"/>
          <a:ext cx="7876721" cy="2964759"/>
        </p:xfrm>
        <a:graphic>
          <a:graphicData uri="http://schemas.openxmlformats.org/drawingml/2006/table">
            <a:tbl>
              <a:tblPr firstRow="1" firstCol="1" bandRow="1">
                <a:tableStyleId>{2D5ABB26-0587-4C30-8999-92F81FD0307C}</a:tableStyleId>
              </a:tblPr>
              <a:tblGrid>
                <a:gridCol w="2056493">
                  <a:extLst>
                    <a:ext uri="{9D8B030D-6E8A-4147-A177-3AD203B41FA5}">
                      <a16:colId xmlns:a16="http://schemas.microsoft.com/office/drawing/2014/main" val="20000"/>
                    </a:ext>
                  </a:extLst>
                </a:gridCol>
                <a:gridCol w="5820228">
                  <a:extLst>
                    <a:ext uri="{9D8B030D-6E8A-4147-A177-3AD203B41FA5}">
                      <a16:colId xmlns:a16="http://schemas.microsoft.com/office/drawing/2014/main" val="20001"/>
                    </a:ext>
                  </a:extLst>
                </a:gridCol>
              </a:tblGrid>
              <a:tr h="592717">
                <a:tc>
                  <a:txBody>
                    <a:bodyPr/>
                    <a:lstStyle/>
                    <a:p>
                      <a:pPr>
                        <a:lnSpc>
                          <a:spcPct val="115000"/>
                        </a:lnSpc>
                        <a:spcBef>
                          <a:spcPts val="100"/>
                        </a:spcBef>
                        <a:spcAft>
                          <a:spcPts val="100"/>
                        </a:spcAft>
                        <a:tabLst>
                          <a:tab pos="228600" algn="l"/>
                        </a:tabLst>
                      </a:pPr>
                      <a:r>
                        <a:rPr lang="en-US" sz="1600" b="1">
                          <a:effectLst/>
                          <a:latin typeface="Times New Roman" pitchFamily="18" charset="0"/>
                          <a:cs typeface="Times New Roman" pitchFamily="18" charset="0"/>
                        </a:rPr>
                        <a:t>Installed templates</a:t>
                      </a:r>
                      <a:endParaRPr lang="en-US" sz="16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Sử dụng một bản trình chiếu đã được thiết kế sẵn với những đề xuất về văn bản và cách ứng dụng màu chữ, màu nền, hình ảnh,…; </a:t>
                      </a:r>
                      <a:endParaRPr lang="vi-VN" sz="1600"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0"/>
                  </a:ext>
                </a:extLst>
              </a:tr>
              <a:tr h="606176">
                <a:tc>
                  <a:txBody>
                    <a:bodyPr/>
                    <a:lstStyle/>
                    <a:p>
                      <a:pPr>
                        <a:lnSpc>
                          <a:spcPct val="115000"/>
                        </a:lnSpc>
                        <a:spcBef>
                          <a:spcPts val="100"/>
                        </a:spcBef>
                        <a:spcAft>
                          <a:spcPts val="100"/>
                        </a:spcAft>
                        <a:tabLst>
                          <a:tab pos="228600" algn="l"/>
                        </a:tabLst>
                      </a:pPr>
                      <a:r>
                        <a:rPr lang="en-US" sz="1600" b="1">
                          <a:effectLst/>
                          <a:latin typeface="Times New Roman" pitchFamily="18" charset="0"/>
                          <a:cs typeface="Times New Roman" pitchFamily="18" charset="0"/>
                        </a:rPr>
                        <a:t>Installed themes</a:t>
                      </a:r>
                      <a:endParaRPr lang="en-US" sz="16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Sử dụng các theme đã được thiết kế sẵn với màu nền và màu chữ cụ thể; bạn có thể thêm các slide và văn bản vào bản trình chiếu.</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1"/>
                  </a:ext>
                </a:extLst>
              </a:tr>
              <a:tr h="579343">
                <a:tc>
                  <a:txBody>
                    <a:bodyPr/>
                    <a:lstStyle/>
                    <a:p>
                      <a:pPr>
                        <a:lnSpc>
                          <a:spcPct val="115000"/>
                        </a:lnSpc>
                        <a:spcBef>
                          <a:spcPts val="100"/>
                        </a:spcBef>
                        <a:spcAft>
                          <a:spcPts val="100"/>
                        </a:spcAft>
                        <a:tabLst>
                          <a:tab pos="228600" algn="l"/>
                        </a:tabLst>
                      </a:pPr>
                      <a:r>
                        <a:rPr lang="en-US" sz="1600" b="1">
                          <a:effectLst/>
                          <a:latin typeface="Times New Roman" pitchFamily="18" charset="0"/>
                          <a:cs typeface="Times New Roman" pitchFamily="18" charset="0"/>
                        </a:rPr>
                        <a:t>My templates</a:t>
                      </a:r>
                      <a:endParaRPr lang="en-US" sz="16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Tạo một bản trình chiếu sử dụng mẫu trình chiếu mà bạn hoặc một ai đó trong tổ chức của bạn đã tạo.</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2"/>
                  </a:ext>
                </a:extLst>
              </a:tr>
              <a:tr h="625691">
                <a:tc>
                  <a:txBody>
                    <a:bodyPr/>
                    <a:lstStyle/>
                    <a:p>
                      <a:pPr>
                        <a:lnSpc>
                          <a:spcPct val="115000"/>
                        </a:lnSpc>
                        <a:spcBef>
                          <a:spcPts val="100"/>
                        </a:spcBef>
                        <a:spcAft>
                          <a:spcPts val="100"/>
                        </a:spcAft>
                        <a:tabLst>
                          <a:tab pos="228600" algn="l"/>
                        </a:tabLst>
                      </a:pPr>
                      <a:r>
                        <a:rPr lang="en-US" sz="1600" b="1">
                          <a:effectLst/>
                          <a:latin typeface="Times New Roman" pitchFamily="18" charset="0"/>
                          <a:cs typeface="Times New Roman" pitchFamily="18" charset="0"/>
                        </a:rPr>
                        <a:t>From an existing presentation</a:t>
                      </a:r>
                      <a:endParaRPr lang="en-US" sz="16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Áp dụng nội dung và các thành phần thiết kế từ một bản trình chiếu đã được tạo cho bản trình chiếu mới của bạn.</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3"/>
                  </a:ext>
                </a:extLst>
              </a:tr>
              <a:tr h="509822">
                <a:tc>
                  <a:txBody>
                    <a:bodyPr/>
                    <a:lstStyle/>
                    <a:p>
                      <a:pPr>
                        <a:lnSpc>
                          <a:spcPct val="115000"/>
                        </a:lnSpc>
                        <a:spcBef>
                          <a:spcPts val="100"/>
                        </a:spcBef>
                        <a:spcAft>
                          <a:spcPts val="100"/>
                        </a:spcAft>
                        <a:tabLst>
                          <a:tab pos="228600" algn="l"/>
                        </a:tabLst>
                      </a:pPr>
                      <a:r>
                        <a:rPr lang="en-US" sz="1600" b="1">
                          <a:effectLst/>
                          <a:latin typeface="Times New Roman" pitchFamily="18" charset="0"/>
                          <a:cs typeface="Times New Roman" pitchFamily="18" charset="0"/>
                        </a:rPr>
                        <a:t>Blank presentation</a:t>
                      </a:r>
                      <a:endParaRPr lang="en-US" sz="1600" b="1"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Cung cấp một bản trình chiếu trống chỉ có tiêu đề của slide (không có màu sắc hoặc các thành phần thiết kế); </a:t>
                      </a:r>
                      <a:endParaRPr lang="vi-VN" sz="1600" dirty="0">
                        <a:effectLst/>
                        <a:latin typeface="Times New Roman" pitchFamily="18" charset="0"/>
                        <a:ea typeface="Times New Roman" panose="02020603050405020304" pitchFamily="18" charset="0"/>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7805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a:bodyPr>
          <a:lstStyle/>
          <a:p>
            <a:pPr marL="465138" indent="-465138">
              <a:buNone/>
              <a:tabLst>
                <a:tab pos="914400" algn="l"/>
                <a:tab pos="4122738" algn="l"/>
                <a:tab pos="4519613" algn="l"/>
              </a:tabLst>
            </a:pPr>
            <a:r>
              <a:rPr lang="en-US" sz="2000" dirty="0"/>
              <a:t>1.	</a:t>
            </a:r>
            <a:r>
              <a:rPr lang="en-CA" sz="2000" dirty="0"/>
              <a:t>Phương </a:t>
            </a:r>
            <a:r>
              <a:rPr lang="en-CA" sz="2000" dirty="0" err="1"/>
              <a:t>pháp</a:t>
            </a:r>
            <a:r>
              <a:rPr lang="en-CA" sz="2000" dirty="0"/>
              <a:t> </a:t>
            </a:r>
            <a:r>
              <a:rPr lang="en-CA" sz="2000" dirty="0" err="1"/>
              <a:t>nào</a:t>
            </a:r>
            <a:r>
              <a:rPr lang="en-CA" sz="2000" dirty="0"/>
              <a:t> </a:t>
            </a:r>
            <a:r>
              <a:rPr lang="en-CA" sz="2000" dirty="0" err="1"/>
              <a:t>bạn</a:t>
            </a:r>
            <a:r>
              <a:rPr lang="en-CA" sz="2000" dirty="0"/>
              <a:t> </a:t>
            </a:r>
            <a:r>
              <a:rPr lang="en-CA" sz="2000" dirty="0" err="1"/>
              <a:t>có</a:t>
            </a:r>
            <a:r>
              <a:rPr lang="en-CA" sz="2000" dirty="0"/>
              <a:t> </a:t>
            </a:r>
            <a:r>
              <a:rPr lang="en-CA" sz="2000" dirty="0" err="1"/>
              <a:t>thể</a:t>
            </a:r>
            <a:r>
              <a:rPr lang="en-CA" sz="2000" dirty="0"/>
              <a:t> </a:t>
            </a:r>
            <a:r>
              <a:rPr lang="en-CA" sz="2000" dirty="0" err="1"/>
              <a:t>sử</a:t>
            </a:r>
            <a:r>
              <a:rPr lang="en-CA" sz="2000" dirty="0"/>
              <a:t> </a:t>
            </a:r>
            <a:r>
              <a:rPr lang="en-CA" sz="2000" dirty="0" err="1"/>
              <a:t>dụng</a:t>
            </a:r>
            <a:r>
              <a:rPr lang="en-CA" sz="2000" dirty="0"/>
              <a:t> </a:t>
            </a:r>
            <a:r>
              <a:rPr lang="en-CA" sz="2000" dirty="0" err="1"/>
              <a:t>để</a:t>
            </a:r>
            <a:r>
              <a:rPr lang="en-CA" sz="2000" dirty="0"/>
              <a:t> </a:t>
            </a:r>
            <a:r>
              <a:rPr lang="en-CA" sz="2000" dirty="0" err="1"/>
              <a:t>tạo</a:t>
            </a:r>
            <a:r>
              <a:rPr lang="en-CA" sz="2000" dirty="0"/>
              <a:t> </a:t>
            </a:r>
            <a:r>
              <a:rPr lang="en-CA" sz="2000" dirty="0" err="1"/>
              <a:t>bản</a:t>
            </a:r>
            <a:r>
              <a:rPr lang="en-CA" sz="2000" dirty="0"/>
              <a:t> </a:t>
            </a:r>
            <a:r>
              <a:rPr lang="en-CA" sz="2000" dirty="0" err="1"/>
              <a:t>trình</a:t>
            </a:r>
            <a:r>
              <a:rPr lang="en-CA" sz="2000" dirty="0"/>
              <a:t> </a:t>
            </a:r>
            <a:r>
              <a:rPr lang="en-CA" sz="2000" dirty="0" err="1"/>
              <a:t>chiếu</a:t>
            </a:r>
            <a:r>
              <a:rPr lang="en-CA" sz="2000" dirty="0"/>
              <a:t> </a:t>
            </a:r>
            <a:r>
              <a:rPr lang="en-CA" sz="2000" dirty="0" err="1"/>
              <a:t>mới</a:t>
            </a:r>
            <a:r>
              <a:rPr lang="en-CA" sz="2000" dirty="0"/>
              <a:t>?</a:t>
            </a:r>
            <a:endParaRPr lang="en-US" sz="2000" dirty="0"/>
          </a:p>
          <a:p>
            <a:pPr marL="465138" indent="-465138">
              <a:buNone/>
              <a:tabLst>
                <a:tab pos="914400" algn="l"/>
                <a:tab pos="4122738" algn="l"/>
                <a:tab pos="4519613" algn="l"/>
              </a:tabLst>
            </a:pPr>
            <a:r>
              <a:rPr lang="en-US" sz="1900" dirty="0"/>
              <a:t>	</a:t>
            </a:r>
            <a:r>
              <a:rPr lang="en-US" sz="1800" dirty="0"/>
              <a:t>a.	</a:t>
            </a:r>
            <a:r>
              <a:rPr lang="en-CA" sz="1800" dirty="0" err="1"/>
              <a:t>Bản</a:t>
            </a:r>
            <a:r>
              <a:rPr lang="en-CA" sz="1800" dirty="0"/>
              <a:t> </a:t>
            </a:r>
            <a:r>
              <a:rPr lang="en-CA" sz="1800" dirty="0" err="1"/>
              <a:t>trình</a:t>
            </a:r>
            <a:r>
              <a:rPr lang="en-CA" sz="1800" dirty="0"/>
              <a:t> </a:t>
            </a:r>
            <a:r>
              <a:rPr lang="en-CA" sz="1800" dirty="0" err="1"/>
              <a:t>chiếu</a:t>
            </a:r>
            <a:r>
              <a:rPr lang="en-CA" sz="1800" dirty="0"/>
              <a:t> </a:t>
            </a:r>
            <a:r>
              <a:rPr lang="en-CA" sz="1800" dirty="0" err="1"/>
              <a:t>trống</a:t>
            </a:r>
            <a:r>
              <a:rPr lang="en-US" sz="1800" dirty="0"/>
              <a:t>	d.	</a:t>
            </a:r>
            <a:r>
              <a:rPr lang="en-CA" sz="1800" dirty="0" err="1"/>
              <a:t>Các</a:t>
            </a:r>
            <a:r>
              <a:rPr lang="en-CA" sz="1800" dirty="0"/>
              <a:t> Theme</a:t>
            </a:r>
            <a:endParaRPr lang="en-US" sz="1800" dirty="0"/>
          </a:p>
          <a:p>
            <a:pPr marL="465138" indent="-465138">
              <a:buNone/>
              <a:tabLst>
                <a:tab pos="914400" algn="l"/>
                <a:tab pos="4122738" algn="l"/>
                <a:tab pos="4519613" algn="l"/>
              </a:tabLst>
            </a:pPr>
            <a:r>
              <a:rPr lang="en-US" sz="1800" dirty="0"/>
              <a:t>	b.	My templates	e.	</a:t>
            </a:r>
            <a:r>
              <a:rPr lang="en-CA" sz="1800" dirty="0" err="1"/>
              <a:t>Bất</a:t>
            </a:r>
            <a:r>
              <a:rPr lang="en-CA" sz="1800" dirty="0"/>
              <a:t> </a:t>
            </a:r>
            <a:r>
              <a:rPr lang="en-CA" sz="1800" dirty="0" err="1"/>
              <a:t>kỳ</a:t>
            </a:r>
            <a:r>
              <a:rPr lang="en-CA" sz="1800" dirty="0"/>
              <a:t> </a:t>
            </a:r>
            <a:r>
              <a:rPr lang="en-CA" sz="1800" dirty="0" err="1"/>
              <a:t>đáp</a:t>
            </a:r>
            <a:r>
              <a:rPr lang="en-CA" sz="1800" dirty="0"/>
              <a:t> </a:t>
            </a:r>
            <a:r>
              <a:rPr lang="en-CA" sz="1800" dirty="0" err="1"/>
              <a:t>án</a:t>
            </a:r>
            <a:r>
              <a:rPr lang="en-CA" sz="1800" dirty="0"/>
              <a:t> </a:t>
            </a:r>
            <a:r>
              <a:rPr lang="en-CA" sz="1800" dirty="0" err="1"/>
              <a:t>nào</a:t>
            </a:r>
            <a:r>
              <a:rPr lang="en-CA" sz="1800" dirty="0"/>
              <a:t> ở </a:t>
            </a:r>
            <a:r>
              <a:rPr lang="en-CA" sz="1800" dirty="0" err="1"/>
              <a:t>trên</a:t>
            </a:r>
            <a:endParaRPr lang="en-US" sz="1800" dirty="0"/>
          </a:p>
          <a:p>
            <a:pPr marL="465138" indent="-465138">
              <a:buNone/>
              <a:tabLst>
                <a:tab pos="914400" algn="l"/>
                <a:tab pos="4122738" algn="l"/>
                <a:tab pos="4519613" algn="l"/>
              </a:tabLst>
            </a:pPr>
            <a:r>
              <a:rPr lang="en-US" sz="1800" dirty="0"/>
              <a:t>	c.	New from existing	f.	a, c, </a:t>
            </a:r>
            <a:r>
              <a:rPr lang="en-US" sz="1800" dirty="0" err="1"/>
              <a:t>và</a:t>
            </a:r>
            <a:r>
              <a:rPr lang="en-US" sz="1800" dirty="0"/>
              <a:t> d</a:t>
            </a:r>
          </a:p>
          <a:p>
            <a:pPr marL="465138" indent="-465138">
              <a:buNone/>
              <a:tabLst>
                <a:tab pos="914400" algn="l"/>
                <a:tab pos="4122738" algn="l"/>
                <a:tab pos="4519613" algn="l"/>
              </a:tabLst>
            </a:pPr>
            <a:r>
              <a:rPr lang="en-US" sz="2000" dirty="0"/>
              <a:t>2.	</a:t>
            </a:r>
            <a:r>
              <a:rPr lang="en-CA" sz="2000" dirty="0" err="1"/>
              <a:t>Thông</a:t>
            </a:r>
            <a:r>
              <a:rPr lang="en-CA" sz="2000" dirty="0"/>
              <a:t> </a:t>
            </a:r>
            <a:r>
              <a:rPr lang="en-CA" sz="2000" dirty="0" err="1"/>
              <a:t>thường</a:t>
            </a:r>
            <a:r>
              <a:rPr lang="en-CA" sz="2000" dirty="0"/>
              <a:t> </a:t>
            </a:r>
            <a:r>
              <a:rPr lang="en-CA" sz="2000" dirty="0" err="1"/>
              <a:t>trên</a:t>
            </a:r>
            <a:r>
              <a:rPr lang="en-CA" sz="2000" dirty="0"/>
              <a:t> </a:t>
            </a:r>
            <a:r>
              <a:rPr lang="en-CA" sz="2000" dirty="0" err="1"/>
              <a:t>một</a:t>
            </a:r>
            <a:r>
              <a:rPr lang="en-CA" sz="2000" dirty="0"/>
              <a:t> slide </a:t>
            </a:r>
            <a:r>
              <a:rPr lang="en-CA" sz="2000" dirty="0" err="1"/>
              <a:t>nên</a:t>
            </a:r>
            <a:r>
              <a:rPr lang="en-CA" sz="2000" dirty="0"/>
              <a:t> </a:t>
            </a:r>
            <a:r>
              <a:rPr lang="en-CA" sz="2000" dirty="0" err="1"/>
              <a:t>có</a:t>
            </a:r>
            <a:r>
              <a:rPr lang="en-CA" sz="2000" dirty="0"/>
              <a:t> </a:t>
            </a:r>
            <a:r>
              <a:rPr lang="en-CA" sz="2000" dirty="0" err="1"/>
              <a:t>tối</a:t>
            </a:r>
            <a:r>
              <a:rPr lang="en-CA" sz="2000" dirty="0"/>
              <a:t> </a:t>
            </a:r>
            <a:r>
              <a:rPr lang="en-CA" sz="2000" dirty="0" err="1"/>
              <a:t>đa</a:t>
            </a:r>
            <a:r>
              <a:rPr lang="en-CA" sz="2000" dirty="0"/>
              <a:t> </a:t>
            </a:r>
            <a:r>
              <a:rPr lang="en-CA" sz="2000" dirty="0" err="1"/>
              <a:t>bao</a:t>
            </a:r>
            <a:r>
              <a:rPr lang="en-CA" sz="2000" dirty="0"/>
              <a:t> </a:t>
            </a:r>
            <a:r>
              <a:rPr lang="en-CA" sz="2000" dirty="0" err="1"/>
              <a:t>nhiêu</a:t>
            </a:r>
            <a:r>
              <a:rPr lang="en-CA" sz="2000" dirty="0"/>
              <a:t> </a:t>
            </a:r>
            <a:r>
              <a:rPr lang="en-CA" sz="2000" dirty="0" err="1"/>
              <a:t>mục</a:t>
            </a:r>
            <a:r>
              <a:rPr lang="en-CA" sz="2000" dirty="0"/>
              <a:t> hoa thị </a:t>
            </a:r>
            <a:r>
              <a:rPr lang="en-CA" sz="2000" dirty="0" err="1"/>
              <a:t>là</a:t>
            </a:r>
            <a:r>
              <a:rPr lang="en-CA" sz="2000" dirty="0"/>
              <a:t> </a:t>
            </a:r>
            <a:r>
              <a:rPr lang="en-CA" sz="2000" dirty="0" err="1"/>
              <a:t>đủ</a:t>
            </a:r>
            <a:r>
              <a:rPr lang="en-CA" sz="2000" dirty="0"/>
              <a:t>?</a:t>
            </a:r>
            <a:endParaRPr lang="en-US" sz="2000" dirty="0"/>
          </a:p>
          <a:p>
            <a:pPr marL="465138" indent="-465138">
              <a:buNone/>
              <a:tabLst>
                <a:tab pos="914400" algn="l"/>
                <a:tab pos="4122738" algn="l"/>
                <a:tab pos="4519613" algn="l"/>
              </a:tabLst>
            </a:pPr>
            <a:r>
              <a:rPr lang="en-US" sz="1900" dirty="0"/>
              <a:t>	</a:t>
            </a:r>
            <a:r>
              <a:rPr lang="en-US" sz="1800" dirty="0"/>
              <a:t>a.	6	c.	10</a:t>
            </a:r>
          </a:p>
          <a:p>
            <a:pPr marL="465138" indent="-465138">
              <a:buNone/>
              <a:tabLst>
                <a:tab pos="914400" algn="l"/>
                <a:tab pos="4122738" algn="l"/>
                <a:tab pos="4519613" algn="l"/>
              </a:tabLst>
            </a:pPr>
            <a:r>
              <a:rPr lang="en-US" sz="1800" dirty="0"/>
              <a:t>	b.	8	d. 	</a:t>
            </a:r>
            <a:r>
              <a:rPr lang="en-US" sz="1800" dirty="0" err="1"/>
              <a:t>Không</a:t>
            </a:r>
            <a:r>
              <a:rPr lang="en-US" sz="1800" dirty="0"/>
              <a:t> </a:t>
            </a:r>
            <a:r>
              <a:rPr lang="en-US" sz="1800" dirty="0" err="1"/>
              <a:t>giới</a:t>
            </a:r>
            <a:r>
              <a:rPr lang="en-US" sz="1800" dirty="0"/>
              <a:t> </a:t>
            </a:r>
            <a:r>
              <a:rPr lang="en-US" sz="1800" dirty="0" err="1"/>
              <a:t>hạn</a:t>
            </a:r>
            <a:endParaRPr lang="en-US" sz="1800" dirty="0"/>
          </a:p>
          <a:p>
            <a:pPr marL="465138" indent="-465138">
              <a:buNone/>
              <a:tabLst>
                <a:tab pos="914400" algn="l"/>
                <a:tab pos="4122738" algn="l"/>
                <a:tab pos="4519613" algn="l"/>
              </a:tabLst>
            </a:pPr>
            <a:r>
              <a:rPr lang="en-US" sz="2000" dirty="0"/>
              <a:t>3.	</a:t>
            </a:r>
            <a:r>
              <a:rPr lang="en-CA" sz="2000" dirty="0" err="1"/>
              <a:t>Nút</a:t>
            </a:r>
            <a:r>
              <a:rPr lang="en-CA" sz="2000" dirty="0"/>
              <a:t> </a:t>
            </a:r>
            <a:r>
              <a:rPr lang="en-CA" sz="2000" dirty="0" err="1"/>
              <a:t>hiển</a:t>
            </a:r>
            <a:r>
              <a:rPr lang="en-CA" sz="2000" dirty="0"/>
              <a:t> thị </a:t>
            </a:r>
            <a:r>
              <a:rPr lang="en-CA" sz="2000" dirty="0" err="1"/>
              <a:t>nào</a:t>
            </a:r>
            <a:r>
              <a:rPr lang="en-CA" sz="2000" dirty="0"/>
              <a:t> </a:t>
            </a:r>
            <a:r>
              <a:rPr lang="en-CA" sz="2000" dirty="0" err="1"/>
              <a:t>bạn</a:t>
            </a:r>
            <a:r>
              <a:rPr lang="en-CA" sz="2000" dirty="0"/>
              <a:t> </a:t>
            </a:r>
            <a:r>
              <a:rPr lang="en-CA" sz="2000" dirty="0" err="1"/>
              <a:t>sẽ</a:t>
            </a:r>
            <a:r>
              <a:rPr lang="en-CA" sz="2000" dirty="0"/>
              <a:t> </a:t>
            </a:r>
            <a:r>
              <a:rPr lang="en-CA" sz="2000" dirty="0" err="1"/>
              <a:t>sử</a:t>
            </a:r>
            <a:r>
              <a:rPr lang="en-CA" sz="2000" dirty="0"/>
              <a:t> </a:t>
            </a:r>
            <a:r>
              <a:rPr lang="en-CA" sz="2000" dirty="0" err="1"/>
              <a:t>dụng</a:t>
            </a:r>
            <a:r>
              <a:rPr lang="en-CA" sz="2000" dirty="0"/>
              <a:t> </a:t>
            </a:r>
            <a:r>
              <a:rPr lang="en-CA" sz="2000" dirty="0" err="1"/>
              <a:t>để</a:t>
            </a:r>
            <a:r>
              <a:rPr lang="en-CA" sz="2000" dirty="0"/>
              <a:t> </a:t>
            </a:r>
            <a:r>
              <a:rPr lang="en-CA" sz="2000" dirty="0" err="1"/>
              <a:t>quan</a:t>
            </a:r>
            <a:r>
              <a:rPr lang="en-CA" sz="2000" dirty="0"/>
              <a:t> </a:t>
            </a:r>
            <a:r>
              <a:rPr lang="en-CA" sz="2000" dirty="0" err="1"/>
              <a:t>sát</a:t>
            </a:r>
            <a:r>
              <a:rPr lang="en-CA" sz="2000" dirty="0"/>
              <a:t> </a:t>
            </a:r>
            <a:r>
              <a:rPr lang="en-CA" sz="2000" dirty="0" err="1"/>
              <a:t>nhiều</a:t>
            </a:r>
            <a:r>
              <a:rPr lang="en-CA" sz="2000" dirty="0"/>
              <a:t> slide?</a:t>
            </a:r>
            <a:endParaRPr lang="en-US" sz="2000" dirty="0"/>
          </a:p>
          <a:p>
            <a:pPr marL="465138" indent="-465138">
              <a:buNone/>
              <a:tabLst>
                <a:tab pos="914400" algn="l"/>
                <a:tab pos="4122738" algn="l"/>
                <a:tab pos="4519613" algn="l"/>
              </a:tabLst>
            </a:pPr>
            <a:r>
              <a:rPr lang="en-US" sz="1900" dirty="0"/>
              <a:t>	</a:t>
            </a:r>
            <a:r>
              <a:rPr lang="en-US" sz="1800" dirty="0"/>
              <a:t>a.	 	c.	 </a:t>
            </a:r>
          </a:p>
          <a:p>
            <a:pPr marL="465138" indent="-465138">
              <a:buNone/>
              <a:tabLst>
                <a:tab pos="914400" algn="l"/>
                <a:tab pos="4122738" algn="l"/>
                <a:tab pos="4519613" algn="l"/>
              </a:tabLst>
            </a:pPr>
            <a:r>
              <a:rPr lang="en-US" sz="1800" dirty="0"/>
              <a:t>	b.	 	d.	 </a:t>
            </a:r>
          </a:p>
          <a:p>
            <a:pPr marL="465138" indent="-465138">
              <a:lnSpc>
                <a:spcPct val="120000"/>
              </a:lnSpc>
              <a:buNone/>
              <a:tabLst>
                <a:tab pos="914400" algn="l"/>
                <a:tab pos="4122738" algn="l"/>
                <a:tab pos="4519613" algn="l"/>
              </a:tabLst>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70</a:t>
            </a:fld>
            <a:endParaRPr lang="en-US" dirty="0"/>
          </a:p>
        </p:txBody>
      </p:sp>
      <p:pic>
        <p:nvPicPr>
          <p:cNvPr id="11" name="Picture 10" descr="u6-016"/>
          <p:cNvPicPr/>
          <p:nvPr/>
        </p:nvPicPr>
        <p:blipFill>
          <a:blip r:embed="rId3">
            <a:extLst>
              <a:ext uri="{28A0092B-C50C-407E-A947-70E740481C1C}">
                <a14:useLocalDpi xmlns:a14="http://schemas.microsoft.com/office/drawing/2010/main" val="0"/>
              </a:ext>
            </a:extLst>
          </a:blip>
          <a:srcRect/>
          <a:stretch>
            <a:fillRect/>
          </a:stretch>
        </p:blipFill>
        <p:spPr bwMode="auto">
          <a:xfrm>
            <a:off x="1319849" y="3944399"/>
            <a:ext cx="217715" cy="169643"/>
          </a:xfrm>
          <a:prstGeom prst="rect">
            <a:avLst/>
          </a:prstGeom>
          <a:noFill/>
          <a:ln>
            <a:noFill/>
          </a:ln>
        </p:spPr>
      </p:pic>
      <p:pic>
        <p:nvPicPr>
          <p:cNvPr id="12" name="Picture 11" descr="u6-019"/>
          <p:cNvPicPr/>
          <p:nvPr/>
        </p:nvPicPr>
        <p:blipFill>
          <a:blip r:embed="rId4">
            <a:extLst>
              <a:ext uri="{28A0092B-C50C-407E-A947-70E740481C1C}">
                <a14:useLocalDpi xmlns:a14="http://schemas.microsoft.com/office/drawing/2010/main" val="0"/>
              </a:ext>
            </a:extLst>
          </a:blip>
          <a:srcRect/>
          <a:stretch>
            <a:fillRect/>
          </a:stretch>
        </p:blipFill>
        <p:spPr bwMode="auto">
          <a:xfrm>
            <a:off x="5026193" y="3944399"/>
            <a:ext cx="214880" cy="169643"/>
          </a:xfrm>
          <a:prstGeom prst="rect">
            <a:avLst/>
          </a:prstGeom>
          <a:noFill/>
          <a:ln>
            <a:noFill/>
          </a:ln>
        </p:spPr>
      </p:pic>
      <p:pic>
        <p:nvPicPr>
          <p:cNvPr id="13" name="Picture 12" descr="u6-018"/>
          <p:cNvPicPr/>
          <p:nvPr/>
        </p:nvPicPr>
        <p:blipFill>
          <a:blip r:embed="rId5">
            <a:extLst>
              <a:ext uri="{28A0092B-C50C-407E-A947-70E740481C1C}">
                <a14:useLocalDpi xmlns:a14="http://schemas.microsoft.com/office/drawing/2010/main" val="0"/>
              </a:ext>
            </a:extLst>
          </a:blip>
          <a:srcRect/>
          <a:stretch>
            <a:fillRect/>
          </a:stretch>
        </p:blipFill>
        <p:spPr bwMode="auto">
          <a:xfrm>
            <a:off x="5026193" y="4253887"/>
            <a:ext cx="226190" cy="169643"/>
          </a:xfrm>
          <a:prstGeom prst="rect">
            <a:avLst/>
          </a:prstGeom>
          <a:noFill/>
          <a:ln>
            <a:noFill/>
          </a:ln>
        </p:spPr>
      </p:pic>
      <p:pic>
        <p:nvPicPr>
          <p:cNvPr id="14" name="Picture 13" descr="u6-017"/>
          <p:cNvPicPr/>
          <p:nvPr/>
        </p:nvPicPr>
        <p:blipFill>
          <a:blip r:embed="rId6">
            <a:extLst>
              <a:ext uri="{28A0092B-C50C-407E-A947-70E740481C1C}">
                <a14:useLocalDpi xmlns:a14="http://schemas.microsoft.com/office/drawing/2010/main" val="0"/>
              </a:ext>
            </a:extLst>
          </a:blip>
          <a:srcRect/>
          <a:stretch>
            <a:fillRect/>
          </a:stretch>
        </p:blipFill>
        <p:spPr bwMode="auto">
          <a:xfrm>
            <a:off x="1319848" y="4253887"/>
            <a:ext cx="238095" cy="169643"/>
          </a:xfrm>
          <a:prstGeom prst="rect">
            <a:avLst/>
          </a:prstGeom>
          <a:noFill/>
          <a:ln>
            <a:noFill/>
          </a:ln>
        </p:spPr>
      </p:pic>
    </p:spTree>
    <p:extLst>
      <p:ext uri="{BB962C8B-B14F-4D97-AF65-F5344CB8AC3E}">
        <p14:creationId xmlns:p14="http://schemas.microsoft.com/office/powerpoint/2010/main" val="186284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fontScale="85000" lnSpcReduction="10000"/>
          </a:bodyPr>
          <a:lstStyle/>
          <a:p>
            <a:pPr marL="465138" indent="-465138">
              <a:buNone/>
              <a:tabLst>
                <a:tab pos="862013" algn="l"/>
              </a:tabLst>
            </a:pPr>
            <a:r>
              <a:rPr lang="en-US" sz="2600" dirty="0"/>
              <a:t>4. 	</a:t>
            </a:r>
            <a:r>
              <a:rPr lang="en-CA" sz="2000" dirty="0" err="1"/>
              <a:t>Bạn</a:t>
            </a:r>
            <a:r>
              <a:rPr lang="en-CA" sz="2000" dirty="0"/>
              <a:t> </a:t>
            </a:r>
            <a:r>
              <a:rPr lang="en-CA" sz="2000" dirty="0" err="1"/>
              <a:t>có</a:t>
            </a:r>
            <a:r>
              <a:rPr lang="en-CA" sz="2000" dirty="0"/>
              <a:t> </a:t>
            </a:r>
            <a:r>
              <a:rPr lang="en-CA" sz="2000" dirty="0" err="1"/>
              <a:t>thể</a:t>
            </a:r>
            <a:r>
              <a:rPr lang="en-CA" sz="2000" dirty="0"/>
              <a:t> </a:t>
            </a:r>
            <a:r>
              <a:rPr lang="en-CA" sz="2000" dirty="0" err="1"/>
              <a:t>chèn</a:t>
            </a:r>
            <a:r>
              <a:rPr lang="en-CA" sz="2000" dirty="0"/>
              <a:t> slide </a:t>
            </a:r>
            <a:r>
              <a:rPr lang="en-CA" sz="2000" dirty="0" err="1"/>
              <a:t>mới</a:t>
            </a:r>
            <a:r>
              <a:rPr lang="en-CA" sz="2000" dirty="0"/>
              <a:t> </a:t>
            </a:r>
            <a:r>
              <a:rPr lang="en-CA" sz="2000" dirty="0" err="1"/>
              <a:t>như</a:t>
            </a:r>
            <a:r>
              <a:rPr lang="en-CA" sz="2000" dirty="0"/>
              <a:t> </a:t>
            </a:r>
            <a:r>
              <a:rPr lang="en-CA" sz="2000" dirty="0" err="1"/>
              <a:t>thế</a:t>
            </a:r>
            <a:r>
              <a:rPr lang="en-CA" sz="2000" dirty="0"/>
              <a:t> </a:t>
            </a:r>
            <a:r>
              <a:rPr lang="en-CA" sz="2000" dirty="0" err="1"/>
              <a:t>nào</a:t>
            </a:r>
            <a:r>
              <a:rPr lang="en-CA" sz="2000" dirty="0"/>
              <a:t>?</a:t>
            </a:r>
            <a:endParaRPr lang="en-US" sz="2600" dirty="0"/>
          </a:p>
          <a:p>
            <a:pPr marL="400050" lvl="1" indent="0">
              <a:buNone/>
            </a:pPr>
            <a:r>
              <a:rPr lang="en-US" sz="1800" dirty="0"/>
              <a:t>a. </a:t>
            </a:r>
            <a:r>
              <a:rPr lang="en-US" sz="1800" dirty="0" err="1"/>
              <a:t>Trên</a:t>
            </a:r>
            <a:r>
              <a:rPr lang="en-US" sz="1800" dirty="0"/>
              <a:t> </a:t>
            </a:r>
            <a:r>
              <a:rPr lang="en-US" sz="1800" dirty="0" err="1"/>
              <a:t>thẻ</a:t>
            </a:r>
            <a:r>
              <a:rPr lang="en-US" sz="1800" dirty="0"/>
              <a:t> Home, </a:t>
            </a:r>
            <a:r>
              <a:rPr lang="en-US" sz="1800" dirty="0" err="1"/>
              <a:t>trong</a:t>
            </a:r>
            <a:r>
              <a:rPr lang="en-US" sz="1800" dirty="0"/>
              <a:t> </a:t>
            </a:r>
            <a:r>
              <a:rPr lang="en-US" sz="1800" dirty="0" err="1"/>
              <a:t>nhóm</a:t>
            </a:r>
            <a:r>
              <a:rPr lang="en-US" sz="1800" dirty="0"/>
              <a:t> Slides, </a:t>
            </a:r>
            <a:r>
              <a:rPr lang="en-US" sz="1800" dirty="0" err="1"/>
              <a:t>chọn</a:t>
            </a:r>
            <a:r>
              <a:rPr lang="en-US" sz="1800" dirty="0"/>
              <a:t> New Slide.</a:t>
            </a:r>
            <a:endParaRPr lang="vi-VN" sz="1800" dirty="0"/>
          </a:p>
          <a:p>
            <a:pPr marL="400050" lvl="1" indent="0">
              <a:buNone/>
            </a:pPr>
            <a:r>
              <a:rPr lang="en-US" sz="1800" dirty="0"/>
              <a:t>b. </a:t>
            </a:r>
            <a:r>
              <a:rPr lang="en-US" sz="1800" dirty="0" err="1"/>
              <a:t>Trên</a:t>
            </a:r>
            <a:r>
              <a:rPr lang="en-US" sz="1800" dirty="0"/>
              <a:t> </a:t>
            </a:r>
            <a:r>
              <a:rPr lang="en-US" sz="1800" dirty="0" err="1"/>
              <a:t>thanh</a:t>
            </a:r>
            <a:r>
              <a:rPr lang="en-US" sz="1800" dirty="0"/>
              <a:t> </a:t>
            </a:r>
            <a:r>
              <a:rPr lang="en-US" sz="1800" dirty="0" err="1"/>
              <a:t>công</a:t>
            </a:r>
            <a:r>
              <a:rPr lang="en-US" sz="1800" dirty="0"/>
              <a:t> </a:t>
            </a:r>
            <a:r>
              <a:rPr lang="en-US" sz="1800" dirty="0" err="1"/>
              <a:t>cụ</a:t>
            </a:r>
            <a:r>
              <a:rPr lang="en-US" sz="1800" dirty="0"/>
              <a:t> </a:t>
            </a:r>
            <a:r>
              <a:rPr lang="en-US" sz="1800" dirty="0" err="1"/>
              <a:t>truy</a:t>
            </a:r>
            <a:r>
              <a:rPr lang="en-US" sz="1800" dirty="0"/>
              <a:t> </a:t>
            </a:r>
            <a:r>
              <a:rPr lang="en-US" sz="1800" dirty="0" err="1"/>
              <a:t>xuất</a:t>
            </a:r>
            <a:r>
              <a:rPr lang="en-US" sz="1800" dirty="0"/>
              <a:t> </a:t>
            </a:r>
            <a:r>
              <a:rPr lang="en-US" sz="1800" dirty="0" err="1"/>
              <a:t>nhanh</a:t>
            </a:r>
            <a:r>
              <a:rPr lang="en-US" sz="1800" dirty="0"/>
              <a:t>, </a:t>
            </a:r>
            <a:r>
              <a:rPr lang="en-US" sz="1800" dirty="0" err="1"/>
              <a:t>chọn</a:t>
            </a:r>
            <a:r>
              <a:rPr lang="en-US" sz="1800" dirty="0"/>
              <a:t> New Slide.</a:t>
            </a:r>
            <a:endParaRPr lang="vi-VN" sz="1800" dirty="0"/>
          </a:p>
          <a:p>
            <a:pPr marL="865188" lvl="1" indent="-465138">
              <a:buNone/>
              <a:tabLst>
                <a:tab pos="862013" algn="l"/>
              </a:tabLst>
            </a:pPr>
            <a:r>
              <a:rPr lang="en-US" sz="1800" dirty="0"/>
              <a:t>c. </a:t>
            </a:r>
            <a:r>
              <a:rPr lang="en-US" sz="1800" dirty="0" err="1"/>
              <a:t>Nhấn</a:t>
            </a:r>
            <a:r>
              <a:rPr lang="en-US" sz="1800" dirty="0"/>
              <a:t> CTRL+M.</a:t>
            </a:r>
          </a:p>
          <a:p>
            <a:pPr marL="400050" lvl="1" indent="0">
              <a:buNone/>
            </a:pPr>
            <a:r>
              <a:rPr lang="en-US" sz="1800" dirty="0"/>
              <a:t>d. </a:t>
            </a:r>
            <a:r>
              <a:rPr lang="en-US" sz="1800" dirty="0" err="1"/>
              <a:t>Nhấp</a:t>
            </a:r>
            <a:r>
              <a:rPr lang="en-US" sz="1800" dirty="0"/>
              <a:t> </a:t>
            </a:r>
            <a:r>
              <a:rPr lang="en-US" sz="1800" dirty="0" err="1"/>
              <a:t>chuột</a:t>
            </a:r>
            <a:r>
              <a:rPr lang="en-US" sz="1800" dirty="0"/>
              <a:t> </a:t>
            </a:r>
            <a:r>
              <a:rPr lang="en-US" sz="1800" dirty="0" err="1"/>
              <a:t>phải</a:t>
            </a:r>
            <a:r>
              <a:rPr lang="en-US" sz="1800" dirty="0"/>
              <a:t> </a:t>
            </a:r>
            <a:r>
              <a:rPr lang="en-US" sz="1800" dirty="0" err="1"/>
              <a:t>vào</a:t>
            </a:r>
            <a:r>
              <a:rPr lang="en-US" sz="1800" dirty="0"/>
              <a:t> slide </a:t>
            </a:r>
            <a:r>
              <a:rPr lang="en-US" sz="1800" dirty="0" err="1"/>
              <a:t>trên</a:t>
            </a:r>
            <a:r>
              <a:rPr lang="en-US" sz="1800" dirty="0"/>
              <a:t> </a:t>
            </a:r>
            <a:r>
              <a:rPr lang="en-US" sz="1800" dirty="0" err="1"/>
              <a:t>các</a:t>
            </a:r>
            <a:r>
              <a:rPr lang="en-US" sz="1800" dirty="0"/>
              <a:t> </a:t>
            </a:r>
            <a:r>
              <a:rPr lang="en-US" sz="1800" dirty="0" err="1"/>
              <a:t>thẻ</a:t>
            </a:r>
            <a:r>
              <a:rPr lang="en-US" sz="1800" dirty="0"/>
              <a:t> Outline </a:t>
            </a:r>
            <a:r>
              <a:rPr lang="en-US" sz="1800" dirty="0" err="1"/>
              <a:t>hoặc</a:t>
            </a:r>
            <a:r>
              <a:rPr lang="en-US" sz="1800" dirty="0"/>
              <a:t> Slides </a:t>
            </a:r>
            <a:r>
              <a:rPr lang="en-US" sz="1800" dirty="0" err="1"/>
              <a:t>và</a:t>
            </a:r>
            <a:r>
              <a:rPr lang="en-US" sz="1800" dirty="0"/>
              <a:t> </a:t>
            </a:r>
            <a:r>
              <a:rPr lang="en-US" sz="1800" dirty="0" err="1"/>
              <a:t>sau</a:t>
            </a:r>
            <a:r>
              <a:rPr lang="en-US" sz="1800" dirty="0"/>
              <a:t> </a:t>
            </a:r>
            <a:r>
              <a:rPr lang="en-US" sz="1800" dirty="0" err="1"/>
              <a:t>đó</a:t>
            </a:r>
            <a:r>
              <a:rPr lang="en-US" sz="1800" dirty="0"/>
              <a:t> </a:t>
            </a:r>
            <a:r>
              <a:rPr lang="en-US" sz="1800" dirty="0" err="1"/>
              <a:t>chọn</a:t>
            </a:r>
            <a:r>
              <a:rPr lang="en-US" sz="1800" dirty="0"/>
              <a:t> New Slide.</a:t>
            </a:r>
            <a:endParaRPr lang="vi-VN" sz="1800" dirty="0"/>
          </a:p>
          <a:p>
            <a:pPr marL="400050" lvl="1" indent="0">
              <a:buNone/>
            </a:pPr>
            <a:r>
              <a:rPr lang="en-US" sz="1800" dirty="0"/>
              <a:t>e. </a:t>
            </a:r>
            <a:r>
              <a:rPr lang="en-US" sz="1800" dirty="0" err="1"/>
              <a:t>Bất</a:t>
            </a:r>
            <a:r>
              <a:rPr lang="en-US" sz="1800" dirty="0"/>
              <a:t> </a:t>
            </a:r>
            <a:r>
              <a:rPr lang="en-US" sz="1800" dirty="0" err="1"/>
              <a:t>kỳ</a:t>
            </a:r>
            <a:r>
              <a:rPr lang="en-US" sz="1800" dirty="0"/>
              <a:t> </a:t>
            </a:r>
            <a:r>
              <a:rPr lang="en-US" sz="1800" dirty="0" err="1"/>
              <a:t>đáp</a:t>
            </a:r>
            <a:r>
              <a:rPr lang="en-US" sz="1800" dirty="0"/>
              <a:t> </a:t>
            </a:r>
            <a:r>
              <a:rPr lang="en-US" sz="1800" dirty="0" err="1"/>
              <a:t>án</a:t>
            </a:r>
            <a:r>
              <a:rPr lang="en-US" sz="1800" dirty="0"/>
              <a:t> </a:t>
            </a:r>
            <a:r>
              <a:rPr lang="en-US" sz="1800" dirty="0" err="1"/>
              <a:t>nào</a:t>
            </a:r>
            <a:r>
              <a:rPr lang="en-US" sz="1800" dirty="0"/>
              <a:t> </a:t>
            </a:r>
            <a:r>
              <a:rPr lang="en-US" sz="1800" dirty="0" err="1"/>
              <a:t>trên</a:t>
            </a:r>
            <a:r>
              <a:rPr lang="en-US" sz="1800" dirty="0"/>
              <a:t> </a:t>
            </a:r>
            <a:endParaRPr lang="vi-VN" sz="1800" dirty="0"/>
          </a:p>
          <a:p>
            <a:pPr marL="865188" lvl="1" indent="-465138">
              <a:buNone/>
              <a:tabLst>
                <a:tab pos="862013" algn="l"/>
              </a:tabLst>
            </a:pPr>
            <a:r>
              <a:rPr lang="en-US" sz="1800" dirty="0"/>
              <a:t>f. a, c, </a:t>
            </a:r>
            <a:r>
              <a:rPr lang="en-US" sz="1800" dirty="0" err="1"/>
              <a:t>hoặc</a:t>
            </a:r>
            <a:r>
              <a:rPr lang="en-US" sz="1800" dirty="0"/>
              <a:t> d</a:t>
            </a:r>
          </a:p>
          <a:p>
            <a:pPr marL="465138" indent="-465138">
              <a:buNone/>
              <a:tabLst>
                <a:tab pos="862013" algn="l"/>
              </a:tabLst>
            </a:pPr>
            <a:r>
              <a:rPr lang="en-US" sz="2600" dirty="0"/>
              <a:t>5. 	</a:t>
            </a:r>
            <a:r>
              <a:rPr lang="en-CA" dirty="0" err="1"/>
              <a:t>Để</a:t>
            </a:r>
            <a:r>
              <a:rPr lang="en-CA" dirty="0"/>
              <a:t> </a:t>
            </a:r>
            <a:r>
              <a:rPr lang="en-CA" dirty="0" err="1"/>
              <a:t>thay</a:t>
            </a:r>
            <a:r>
              <a:rPr lang="en-CA" dirty="0"/>
              <a:t> </a:t>
            </a:r>
            <a:r>
              <a:rPr lang="en-CA" dirty="0" err="1"/>
              <a:t>đổi</a:t>
            </a:r>
            <a:r>
              <a:rPr lang="en-CA" dirty="0"/>
              <a:t> </a:t>
            </a:r>
            <a:r>
              <a:rPr lang="en-CA" dirty="0" err="1"/>
              <a:t>bố</a:t>
            </a:r>
            <a:r>
              <a:rPr lang="en-CA" dirty="0"/>
              <a:t> </a:t>
            </a:r>
            <a:r>
              <a:rPr lang="en-CA" dirty="0" err="1"/>
              <a:t>cục</a:t>
            </a:r>
            <a:r>
              <a:rPr lang="en-CA" dirty="0"/>
              <a:t> slide, </a:t>
            </a:r>
            <a:r>
              <a:rPr lang="en-CA" dirty="0" err="1"/>
              <a:t>bạn</a:t>
            </a:r>
            <a:r>
              <a:rPr lang="en-CA" dirty="0"/>
              <a:t> </a:t>
            </a:r>
            <a:r>
              <a:rPr lang="en-CA" dirty="0" err="1"/>
              <a:t>có</a:t>
            </a:r>
            <a:r>
              <a:rPr lang="en-CA" dirty="0"/>
              <a:t> </a:t>
            </a:r>
            <a:r>
              <a:rPr lang="en-CA" dirty="0" err="1"/>
              <a:t>thể</a:t>
            </a:r>
            <a:r>
              <a:rPr lang="en-US" sz="2600" dirty="0"/>
              <a:t>:</a:t>
            </a:r>
          </a:p>
          <a:p>
            <a:pPr marL="365125" indent="0">
              <a:buNone/>
            </a:pPr>
            <a:r>
              <a:rPr lang="en-US" sz="1800" dirty="0"/>
              <a:t>a. </a:t>
            </a:r>
            <a:r>
              <a:rPr lang="en-US" sz="1800" dirty="0" err="1"/>
              <a:t>Trên</a:t>
            </a:r>
            <a:r>
              <a:rPr lang="en-US" sz="1800" dirty="0"/>
              <a:t> </a:t>
            </a:r>
            <a:r>
              <a:rPr lang="en-US" sz="1800" dirty="0" err="1"/>
              <a:t>thẻ</a:t>
            </a:r>
            <a:r>
              <a:rPr lang="en-US" sz="1800" dirty="0"/>
              <a:t> Home, </a:t>
            </a:r>
            <a:r>
              <a:rPr lang="en-US" sz="1800" dirty="0" err="1"/>
              <a:t>trong</a:t>
            </a:r>
            <a:r>
              <a:rPr lang="en-US" sz="1800" dirty="0"/>
              <a:t> </a:t>
            </a:r>
            <a:r>
              <a:rPr lang="en-US" sz="1800" dirty="0" err="1"/>
              <a:t>nhóm</a:t>
            </a:r>
            <a:r>
              <a:rPr lang="en-US" sz="1800" dirty="0"/>
              <a:t> Slides, </a:t>
            </a:r>
            <a:r>
              <a:rPr lang="en-US" sz="1800" dirty="0" err="1"/>
              <a:t>chọn</a:t>
            </a:r>
            <a:r>
              <a:rPr lang="en-US" sz="1800" dirty="0"/>
              <a:t> Layout.</a:t>
            </a:r>
            <a:endParaRPr lang="vi-VN" sz="1800" dirty="0"/>
          </a:p>
          <a:p>
            <a:pPr marL="365125" indent="0">
              <a:buNone/>
            </a:pPr>
            <a:r>
              <a:rPr lang="en-US" sz="1800" dirty="0"/>
              <a:t>b. </a:t>
            </a:r>
            <a:r>
              <a:rPr lang="en-US" sz="1800" dirty="0" err="1"/>
              <a:t>Trên</a:t>
            </a:r>
            <a:r>
              <a:rPr lang="en-US" sz="1800" dirty="0"/>
              <a:t> </a:t>
            </a:r>
            <a:r>
              <a:rPr lang="en-US" sz="1800" dirty="0" err="1"/>
              <a:t>thẻ</a:t>
            </a:r>
            <a:r>
              <a:rPr lang="en-US" sz="1800" dirty="0"/>
              <a:t> Design, </a:t>
            </a:r>
            <a:r>
              <a:rPr lang="en-US" sz="1800" dirty="0" err="1"/>
              <a:t>trong</a:t>
            </a:r>
            <a:r>
              <a:rPr lang="en-US" sz="1800" dirty="0"/>
              <a:t> </a:t>
            </a:r>
            <a:r>
              <a:rPr lang="en-US" sz="1800" dirty="0" err="1"/>
              <a:t>nhóm</a:t>
            </a:r>
            <a:r>
              <a:rPr lang="en-US" sz="1800" dirty="0"/>
              <a:t> Slides, </a:t>
            </a:r>
            <a:r>
              <a:rPr lang="en-US" sz="1800" dirty="0" err="1"/>
              <a:t>chọn</a:t>
            </a:r>
            <a:r>
              <a:rPr lang="en-US" sz="1800" dirty="0"/>
              <a:t> Slide Layout.</a:t>
            </a:r>
            <a:endParaRPr lang="vi-VN" sz="1800" dirty="0"/>
          </a:p>
          <a:p>
            <a:pPr marL="365125" indent="0">
              <a:buNone/>
            </a:pPr>
            <a:r>
              <a:rPr lang="en-US" sz="1800" dirty="0"/>
              <a:t>c. </a:t>
            </a:r>
            <a:r>
              <a:rPr lang="en-US" sz="1800" dirty="0" err="1"/>
              <a:t>Nhấp</a:t>
            </a:r>
            <a:r>
              <a:rPr lang="en-US" sz="1800" dirty="0"/>
              <a:t> </a:t>
            </a:r>
            <a:r>
              <a:rPr lang="en-US" sz="1800" dirty="0" err="1"/>
              <a:t>chuột</a:t>
            </a:r>
            <a:r>
              <a:rPr lang="en-US" sz="1800" dirty="0"/>
              <a:t> </a:t>
            </a:r>
            <a:r>
              <a:rPr lang="en-US" sz="1800" dirty="0" err="1"/>
              <a:t>phải</a:t>
            </a:r>
            <a:r>
              <a:rPr lang="en-US" sz="1800" dirty="0"/>
              <a:t> </a:t>
            </a:r>
            <a:r>
              <a:rPr lang="en-US" sz="1800" dirty="0" err="1"/>
              <a:t>vào</a:t>
            </a:r>
            <a:r>
              <a:rPr lang="en-US" sz="1800" dirty="0"/>
              <a:t> slide </a:t>
            </a:r>
            <a:r>
              <a:rPr lang="en-US" sz="1800" dirty="0" err="1"/>
              <a:t>trong</a:t>
            </a:r>
            <a:r>
              <a:rPr lang="en-US" sz="1800" dirty="0"/>
              <a:t> </a:t>
            </a:r>
            <a:r>
              <a:rPr lang="en-US" sz="1800" dirty="0" err="1"/>
              <a:t>thẻ</a:t>
            </a:r>
            <a:r>
              <a:rPr lang="en-US" sz="1800" dirty="0"/>
              <a:t> Slides </a:t>
            </a:r>
            <a:r>
              <a:rPr lang="en-US" sz="1800" dirty="0" err="1"/>
              <a:t>hoặc</a:t>
            </a:r>
            <a:r>
              <a:rPr lang="en-US" sz="1800" dirty="0"/>
              <a:t> </a:t>
            </a:r>
            <a:r>
              <a:rPr lang="en-US" sz="1800" dirty="0" err="1"/>
              <a:t>trong</a:t>
            </a:r>
            <a:r>
              <a:rPr lang="en-US" sz="1800" dirty="0"/>
              <a:t> </a:t>
            </a:r>
            <a:r>
              <a:rPr lang="en-US" sz="1800" dirty="0" err="1"/>
              <a:t>khung</a:t>
            </a:r>
            <a:r>
              <a:rPr lang="en-US" sz="1800" dirty="0"/>
              <a:t> Slide </a:t>
            </a:r>
            <a:r>
              <a:rPr lang="en-US" sz="1800" dirty="0" err="1"/>
              <a:t>và</a:t>
            </a:r>
            <a:r>
              <a:rPr lang="en-US" sz="1800" dirty="0"/>
              <a:t> </a:t>
            </a:r>
            <a:r>
              <a:rPr lang="en-US" sz="1800" dirty="0" err="1"/>
              <a:t>sau</a:t>
            </a:r>
            <a:r>
              <a:rPr lang="en-US" sz="1800" dirty="0"/>
              <a:t> </a:t>
            </a:r>
            <a:r>
              <a:rPr lang="en-US" sz="1800" dirty="0" err="1"/>
              <a:t>đó</a:t>
            </a:r>
            <a:r>
              <a:rPr lang="en-US" sz="1800" dirty="0"/>
              <a:t> </a:t>
            </a:r>
            <a:r>
              <a:rPr lang="en-US" sz="1800" dirty="0" err="1"/>
              <a:t>chọn</a:t>
            </a:r>
            <a:r>
              <a:rPr lang="en-US" sz="1800" dirty="0"/>
              <a:t> Layout.</a:t>
            </a:r>
            <a:endParaRPr lang="vi-VN" sz="1800" dirty="0"/>
          </a:p>
          <a:p>
            <a:pPr marL="365125" indent="0">
              <a:buNone/>
            </a:pPr>
            <a:r>
              <a:rPr lang="en-US" sz="1800" dirty="0"/>
              <a:t>d. </a:t>
            </a:r>
            <a:r>
              <a:rPr lang="en-US" sz="1800" dirty="0" err="1"/>
              <a:t>Bất</a:t>
            </a:r>
            <a:r>
              <a:rPr lang="en-US" sz="1800" dirty="0"/>
              <a:t> </a:t>
            </a:r>
            <a:r>
              <a:rPr lang="en-US" sz="1800" dirty="0" err="1"/>
              <a:t>kỳ</a:t>
            </a:r>
            <a:r>
              <a:rPr lang="en-US" sz="1800" dirty="0"/>
              <a:t> </a:t>
            </a:r>
            <a:r>
              <a:rPr lang="en-US" sz="1800" dirty="0" err="1"/>
              <a:t>đáp</a:t>
            </a:r>
            <a:r>
              <a:rPr lang="en-US" sz="1800" dirty="0"/>
              <a:t> </a:t>
            </a:r>
            <a:r>
              <a:rPr lang="en-US" sz="1800" dirty="0" err="1"/>
              <a:t>án</a:t>
            </a:r>
            <a:r>
              <a:rPr lang="en-US" sz="1800" dirty="0"/>
              <a:t> </a:t>
            </a:r>
            <a:r>
              <a:rPr lang="en-US" sz="1800" dirty="0" err="1"/>
              <a:t>nào</a:t>
            </a:r>
            <a:r>
              <a:rPr lang="en-US" sz="1800" dirty="0"/>
              <a:t> </a:t>
            </a:r>
            <a:r>
              <a:rPr lang="en-US" sz="1800" dirty="0" err="1"/>
              <a:t>trên</a:t>
            </a:r>
            <a:endParaRPr lang="vi-VN" sz="1800" dirty="0"/>
          </a:p>
          <a:p>
            <a:pPr marL="365125" indent="0">
              <a:buNone/>
            </a:pPr>
            <a:r>
              <a:rPr lang="en-US" sz="1800" dirty="0"/>
              <a:t>e. a </a:t>
            </a:r>
            <a:r>
              <a:rPr lang="en-US" sz="1800" dirty="0" err="1"/>
              <a:t>hoặc</a:t>
            </a:r>
            <a:r>
              <a:rPr lang="en-US" sz="1800" dirty="0"/>
              <a:t> c</a:t>
            </a:r>
            <a:endParaRPr lang="vi-VN" sz="18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71</a:t>
            </a:fld>
            <a:endParaRPr lang="en-US" dirty="0"/>
          </a:p>
        </p:txBody>
      </p:sp>
    </p:spTree>
    <p:extLst>
      <p:ext uri="{BB962C8B-B14F-4D97-AF65-F5344CB8AC3E}">
        <p14:creationId xmlns:p14="http://schemas.microsoft.com/office/powerpoint/2010/main" val="4211827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fontScale="92500" lnSpcReduction="20000"/>
          </a:bodyPr>
          <a:lstStyle/>
          <a:p>
            <a:pPr marL="465138" indent="-465138">
              <a:buNone/>
              <a:tabLst>
                <a:tab pos="914400" algn="l"/>
              </a:tabLst>
            </a:pPr>
            <a:r>
              <a:rPr lang="en-US" sz="2900" dirty="0"/>
              <a:t>6.	</a:t>
            </a:r>
            <a:r>
              <a:rPr lang="en-CA" dirty="0" err="1"/>
              <a:t>Để</a:t>
            </a:r>
            <a:r>
              <a:rPr lang="en-CA" dirty="0"/>
              <a:t> </a:t>
            </a:r>
            <a:r>
              <a:rPr lang="en-CA" dirty="0" err="1"/>
              <a:t>chèn</a:t>
            </a:r>
            <a:r>
              <a:rPr lang="en-CA" dirty="0"/>
              <a:t> </a:t>
            </a:r>
            <a:r>
              <a:rPr lang="en-CA" dirty="0" err="1"/>
              <a:t>một</a:t>
            </a:r>
            <a:r>
              <a:rPr lang="en-CA" dirty="0"/>
              <a:t> </a:t>
            </a:r>
            <a:r>
              <a:rPr lang="en-CA" dirty="0" err="1"/>
              <a:t>bảng</a:t>
            </a:r>
            <a:r>
              <a:rPr lang="en-CA" dirty="0"/>
              <a:t> </a:t>
            </a:r>
            <a:r>
              <a:rPr lang="en-CA" dirty="0" err="1"/>
              <a:t>vào</a:t>
            </a:r>
            <a:r>
              <a:rPr lang="en-CA" dirty="0"/>
              <a:t> </a:t>
            </a:r>
            <a:r>
              <a:rPr lang="en-CA" dirty="0" err="1"/>
              <a:t>trong</a:t>
            </a:r>
            <a:r>
              <a:rPr lang="en-CA" dirty="0"/>
              <a:t> slide, </a:t>
            </a:r>
            <a:r>
              <a:rPr lang="en-CA" dirty="0" err="1"/>
              <a:t>bạn</a:t>
            </a:r>
            <a:r>
              <a:rPr lang="en-CA" dirty="0"/>
              <a:t> </a:t>
            </a:r>
            <a:r>
              <a:rPr lang="en-CA" dirty="0" err="1"/>
              <a:t>có</a:t>
            </a:r>
            <a:r>
              <a:rPr lang="en-CA" dirty="0"/>
              <a:t> </a:t>
            </a:r>
            <a:r>
              <a:rPr lang="en-CA" dirty="0" err="1"/>
              <a:t>thể</a:t>
            </a:r>
            <a:r>
              <a:rPr lang="en-CA" dirty="0"/>
              <a:t>:</a:t>
            </a:r>
            <a:r>
              <a:rPr lang="en-US" sz="2900" dirty="0"/>
              <a:t> </a:t>
            </a:r>
          </a:p>
          <a:p>
            <a:pPr marL="400050" lvl="1" indent="0">
              <a:buNone/>
            </a:pPr>
            <a:r>
              <a:rPr lang="en-US" sz="1600" dirty="0"/>
              <a:t>a. </a:t>
            </a:r>
            <a:r>
              <a:rPr lang="en-US" sz="1600" dirty="0" err="1"/>
              <a:t>Trên</a:t>
            </a:r>
            <a:r>
              <a:rPr lang="en-US" sz="1600" dirty="0"/>
              <a:t> </a:t>
            </a:r>
            <a:r>
              <a:rPr lang="en-US" sz="1600" dirty="0" err="1"/>
              <a:t>thẻ</a:t>
            </a:r>
            <a:r>
              <a:rPr lang="en-US" sz="1600" dirty="0"/>
              <a:t> Insert, </a:t>
            </a:r>
            <a:r>
              <a:rPr lang="en-US" sz="1600" dirty="0" err="1"/>
              <a:t>trong</a:t>
            </a:r>
            <a:r>
              <a:rPr lang="en-US" sz="1600" dirty="0"/>
              <a:t> </a:t>
            </a:r>
            <a:r>
              <a:rPr lang="en-US" sz="1600" dirty="0" err="1"/>
              <a:t>nhóm</a:t>
            </a:r>
            <a:r>
              <a:rPr lang="en-US" sz="1600" dirty="0"/>
              <a:t> Tables, </a:t>
            </a:r>
            <a:r>
              <a:rPr lang="en-US" sz="1600" dirty="0" err="1"/>
              <a:t>chọn</a:t>
            </a:r>
            <a:r>
              <a:rPr lang="en-US" sz="1600" dirty="0"/>
              <a:t> Table. </a:t>
            </a:r>
            <a:endParaRPr lang="vi-VN" sz="1600" dirty="0"/>
          </a:p>
          <a:p>
            <a:pPr marL="400050" lvl="1" indent="0">
              <a:buNone/>
            </a:pPr>
            <a:r>
              <a:rPr lang="en-US" sz="1600" dirty="0"/>
              <a:t>b. </a:t>
            </a:r>
            <a:r>
              <a:rPr lang="en-US" sz="1600" dirty="0" err="1"/>
              <a:t>Thay</a:t>
            </a:r>
            <a:r>
              <a:rPr lang="en-US" sz="1600" dirty="0"/>
              <a:t> </a:t>
            </a:r>
            <a:r>
              <a:rPr lang="en-US" sz="1600" dirty="0" err="1"/>
              <a:t>đổi</a:t>
            </a:r>
            <a:r>
              <a:rPr lang="en-US" sz="1600" dirty="0"/>
              <a:t> </a:t>
            </a:r>
            <a:r>
              <a:rPr lang="en-US" sz="1600" dirty="0" err="1"/>
              <a:t>bố</a:t>
            </a:r>
            <a:r>
              <a:rPr lang="en-US" sz="1600" dirty="0"/>
              <a:t> </a:t>
            </a:r>
            <a:r>
              <a:rPr lang="en-US" sz="1600" dirty="0" err="1"/>
              <a:t>cục</a:t>
            </a:r>
            <a:r>
              <a:rPr lang="en-US" sz="1600" dirty="0"/>
              <a:t> slide </a:t>
            </a:r>
            <a:r>
              <a:rPr lang="en-US" sz="1600" dirty="0" err="1"/>
              <a:t>thành</a:t>
            </a:r>
            <a:r>
              <a:rPr lang="en-US" sz="1600" dirty="0"/>
              <a:t> </a:t>
            </a:r>
            <a:r>
              <a:rPr lang="en-US" sz="1600" dirty="0" err="1"/>
              <a:t>bố</a:t>
            </a:r>
            <a:r>
              <a:rPr lang="en-US" sz="1600" dirty="0"/>
              <a:t> </a:t>
            </a:r>
            <a:r>
              <a:rPr lang="en-US" sz="1600" dirty="0" err="1"/>
              <a:t>cục</a:t>
            </a:r>
            <a:r>
              <a:rPr lang="en-US" sz="1600" dirty="0"/>
              <a:t> Title and Table. </a:t>
            </a:r>
            <a:endParaRPr lang="vi-VN" sz="1600" dirty="0"/>
          </a:p>
          <a:p>
            <a:pPr marL="400050" lvl="1" indent="0">
              <a:buNone/>
            </a:pPr>
            <a:r>
              <a:rPr lang="en-US" sz="1600" dirty="0"/>
              <a:t>c. </a:t>
            </a:r>
            <a:r>
              <a:rPr lang="en-US" sz="1600" dirty="0" err="1"/>
              <a:t>Trên</a:t>
            </a:r>
            <a:r>
              <a:rPr lang="en-US" sz="1600" dirty="0"/>
              <a:t> </a:t>
            </a:r>
            <a:r>
              <a:rPr lang="en-US" sz="1600" dirty="0" err="1"/>
              <a:t>thẻ</a:t>
            </a:r>
            <a:r>
              <a:rPr lang="en-US" sz="1600" dirty="0"/>
              <a:t> Insert, </a:t>
            </a:r>
            <a:r>
              <a:rPr lang="en-US" sz="1600" dirty="0" err="1"/>
              <a:t>trong</a:t>
            </a:r>
            <a:r>
              <a:rPr lang="en-US" sz="1600" dirty="0"/>
              <a:t> </a:t>
            </a:r>
            <a:r>
              <a:rPr lang="en-US" sz="1600" dirty="0" err="1"/>
              <a:t>nhóm</a:t>
            </a:r>
            <a:r>
              <a:rPr lang="en-US" sz="1600" dirty="0"/>
              <a:t> Tables, </a:t>
            </a:r>
            <a:r>
              <a:rPr lang="en-US" sz="1600" dirty="0" err="1"/>
              <a:t>chọn</a:t>
            </a:r>
            <a:r>
              <a:rPr lang="en-US" sz="1600" dirty="0"/>
              <a:t> Table, Insert Table.</a:t>
            </a:r>
            <a:endParaRPr lang="vi-VN" sz="1600" dirty="0"/>
          </a:p>
          <a:p>
            <a:pPr marL="400050" lvl="1" indent="0">
              <a:buNone/>
            </a:pPr>
            <a:r>
              <a:rPr lang="en-US" sz="1600" dirty="0"/>
              <a:t>d. </a:t>
            </a:r>
            <a:r>
              <a:rPr lang="en-US" sz="1600" dirty="0" err="1"/>
              <a:t>Bất</a:t>
            </a:r>
            <a:r>
              <a:rPr lang="en-US" sz="1600" dirty="0"/>
              <a:t> </a:t>
            </a:r>
            <a:r>
              <a:rPr lang="en-US" sz="1600" dirty="0" err="1"/>
              <a:t>kỳ</a:t>
            </a:r>
            <a:r>
              <a:rPr lang="en-US" sz="1600" dirty="0"/>
              <a:t> </a:t>
            </a:r>
            <a:r>
              <a:rPr lang="en-US" sz="1600" dirty="0" err="1"/>
              <a:t>đáp</a:t>
            </a:r>
            <a:r>
              <a:rPr lang="en-US" sz="1600" dirty="0"/>
              <a:t> </a:t>
            </a:r>
            <a:r>
              <a:rPr lang="en-US" sz="1600" dirty="0" err="1"/>
              <a:t>án</a:t>
            </a:r>
            <a:r>
              <a:rPr lang="en-US" sz="1600" dirty="0"/>
              <a:t> </a:t>
            </a:r>
            <a:r>
              <a:rPr lang="en-US" sz="1600" dirty="0" err="1"/>
              <a:t>nào</a:t>
            </a:r>
            <a:r>
              <a:rPr lang="en-US" sz="1600" dirty="0"/>
              <a:t> </a:t>
            </a:r>
            <a:r>
              <a:rPr lang="en-US" sz="1600" dirty="0" err="1"/>
              <a:t>trên</a:t>
            </a:r>
            <a:endParaRPr lang="vi-VN" sz="1600" dirty="0"/>
          </a:p>
          <a:p>
            <a:pPr marL="400050" lvl="1" indent="0">
              <a:buNone/>
            </a:pPr>
            <a:r>
              <a:rPr lang="en-US" sz="1600" dirty="0"/>
              <a:t>e. a </a:t>
            </a:r>
            <a:r>
              <a:rPr lang="en-US" sz="1600" dirty="0" err="1"/>
              <a:t>hoặc</a:t>
            </a:r>
            <a:r>
              <a:rPr lang="en-US" sz="1600" dirty="0"/>
              <a:t> c </a:t>
            </a:r>
            <a:endParaRPr lang="vi-VN" sz="1600" dirty="0"/>
          </a:p>
          <a:p>
            <a:pPr marL="465138" indent="-465138">
              <a:buNone/>
              <a:tabLst>
                <a:tab pos="914400" algn="l"/>
              </a:tabLst>
            </a:pPr>
            <a:r>
              <a:rPr lang="en-US" sz="2900" dirty="0"/>
              <a:t>7.	</a:t>
            </a:r>
            <a:r>
              <a:rPr lang="en-CA" dirty="0" err="1"/>
              <a:t>Liệt</a:t>
            </a:r>
            <a:r>
              <a:rPr lang="en-CA" dirty="0"/>
              <a:t> </a:t>
            </a:r>
            <a:r>
              <a:rPr lang="en-CA" dirty="0" err="1"/>
              <a:t>kê</a:t>
            </a:r>
            <a:r>
              <a:rPr lang="en-CA" dirty="0"/>
              <a:t> </a:t>
            </a:r>
            <a:r>
              <a:rPr lang="en-CA" dirty="0" err="1"/>
              <a:t>các</a:t>
            </a:r>
            <a:r>
              <a:rPr lang="en-CA" dirty="0"/>
              <a:t> </a:t>
            </a:r>
            <a:r>
              <a:rPr lang="en-CA" dirty="0" err="1"/>
              <a:t>phương</a:t>
            </a:r>
            <a:r>
              <a:rPr lang="en-CA" dirty="0"/>
              <a:t> </a:t>
            </a:r>
            <a:r>
              <a:rPr lang="en-CA" dirty="0" err="1"/>
              <a:t>pháp</a:t>
            </a:r>
            <a:r>
              <a:rPr lang="en-CA" dirty="0"/>
              <a:t> </a:t>
            </a:r>
            <a:r>
              <a:rPr lang="en-CA" dirty="0" err="1"/>
              <a:t>bạn</a:t>
            </a:r>
            <a:r>
              <a:rPr lang="en-CA" dirty="0"/>
              <a:t> </a:t>
            </a:r>
            <a:r>
              <a:rPr lang="en-CA" dirty="0" err="1"/>
              <a:t>có</a:t>
            </a:r>
            <a:r>
              <a:rPr lang="en-CA" dirty="0"/>
              <a:t> </a:t>
            </a:r>
            <a:r>
              <a:rPr lang="en-CA" dirty="0" err="1"/>
              <a:t>thể</a:t>
            </a:r>
            <a:r>
              <a:rPr lang="en-CA" dirty="0"/>
              <a:t> </a:t>
            </a:r>
            <a:r>
              <a:rPr lang="en-CA" dirty="0" err="1"/>
              <a:t>sử</a:t>
            </a:r>
            <a:r>
              <a:rPr lang="en-CA" dirty="0"/>
              <a:t> </a:t>
            </a:r>
            <a:r>
              <a:rPr lang="en-CA" dirty="0" err="1"/>
              <a:t>dụng</a:t>
            </a:r>
            <a:r>
              <a:rPr lang="en-CA" dirty="0"/>
              <a:t> </a:t>
            </a:r>
            <a:r>
              <a:rPr lang="en-CA" dirty="0" err="1"/>
              <a:t>để</a:t>
            </a:r>
            <a:r>
              <a:rPr lang="en-CA" dirty="0"/>
              <a:t> </a:t>
            </a:r>
            <a:r>
              <a:rPr lang="en-CA" dirty="0" err="1"/>
              <a:t>chèn</a:t>
            </a:r>
            <a:r>
              <a:rPr lang="en-CA" dirty="0"/>
              <a:t> </a:t>
            </a:r>
            <a:r>
              <a:rPr lang="en-CA" dirty="0" err="1"/>
              <a:t>biểu</a:t>
            </a:r>
            <a:r>
              <a:rPr lang="en-CA" dirty="0"/>
              <a:t> </a:t>
            </a:r>
            <a:r>
              <a:rPr lang="en-CA" dirty="0" err="1"/>
              <a:t>đồ</a:t>
            </a:r>
            <a:r>
              <a:rPr lang="en-CA" dirty="0"/>
              <a:t> </a:t>
            </a:r>
            <a:r>
              <a:rPr lang="en-CA" dirty="0" err="1"/>
              <a:t>vào</a:t>
            </a:r>
            <a:r>
              <a:rPr lang="en-CA" dirty="0"/>
              <a:t> </a:t>
            </a:r>
            <a:r>
              <a:rPr lang="en-CA" dirty="0" err="1"/>
              <a:t>trong</a:t>
            </a:r>
            <a:r>
              <a:rPr lang="en-CA" dirty="0"/>
              <a:t> slide.</a:t>
            </a:r>
            <a:r>
              <a:rPr lang="en-US" sz="2900" dirty="0"/>
              <a:t> </a:t>
            </a:r>
          </a:p>
          <a:p>
            <a:pPr marL="400050" lvl="1" indent="0">
              <a:buNone/>
            </a:pPr>
            <a:r>
              <a:rPr lang="en-US" sz="1600" dirty="0"/>
              <a:t>a. </a:t>
            </a:r>
            <a:r>
              <a:rPr lang="en-US" sz="1600" dirty="0" err="1"/>
              <a:t>Trên</a:t>
            </a:r>
            <a:r>
              <a:rPr lang="en-US" sz="1600" dirty="0"/>
              <a:t> </a:t>
            </a:r>
            <a:r>
              <a:rPr lang="en-US" sz="1600" dirty="0" err="1"/>
              <a:t>thẻ</a:t>
            </a:r>
            <a:r>
              <a:rPr lang="en-US" sz="1600" dirty="0"/>
              <a:t> Insert, </a:t>
            </a:r>
            <a:r>
              <a:rPr lang="en-US" sz="1600" dirty="0" err="1"/>
              <a:t>trong</a:t>
            </a:r>
            <a:r>
              <a:rPr lang="en-US" sz="1600" dirty="0"/>
              <a:t> </a:t>
            </a:r>
            <a:r>
              <a:rPr lang="en-US" sz="1600" dirty="0" err="1"/>
              <a:t>nhóm</a:t>
            </a:r>
            <a:r>
              <a:rPr lang="en-US" sz="1600" dirty="0"/>
              <a:t> Illustrations, </a:t>
            </a:r>
            <a:r>
              <a:rPr lang="en-US" sz="1600" dirty="0" err="1"/>
              <a:t>chọn</a:t>
            </a:r>
            <a:r>
              <a:rPr lang="en-US" sz="1600" dirty="0"/>
              <a:t> Chart. </a:t>
            </a:r>
            <a:endParaRPr lang="vi-VN" sz="1600" dirty="0"/>
          </a:p>
          <a:p>
            <a:pPr marL="400050" lvl="1" indent="0">
              <a:buNone/>
            </a:pPr>
            <a:r>
              <a:rPr lang="en-US" sz="1600" dirty="0"/>
              <a:t>b. </a:t>
            </a:r>
            <a:r>
              <a:rPr lang="en-US" sz="1600" dirty="0" err="1"/>
              <a:t>Thay</a:t>
            </a:r>
            <a:r>
              <a:rPr lang="en-US" sz="1600" dirty="0"/>
              <a:t> </a:t>
            </a:r>
            <a:r>
              <a:rPr lang="en-US" sz="1600" dirty="0" err="1"/>
              <a:t>đổi</a:t>
            </a:r>
            <a:r>
              <a:rPr lang="en-US" sz="1600" dirty="0"/>
              <a:t> </a:t>
            </a:r>
            <a:r>
              <a:rPr lang="en-US" sz="1600" dirty="0" err="1"/>
              <a:t>bố</a:t>
            </a:r>
            <a:r>
              <a:rPr lang="en-US" sz="1600" dirty="0"/>
              <a:t> </a:t>
            </a:r>
            <a:r>
              <a:rPr lang="en-US" sz="1600" dirty="0" err="1"/>
              <a:t>cục</a:t>
            </a:r>
            <a:r>
              <a:rPr lang="en-US" sz="1600" dirty="0"/>
              <a:t> slide </a:t>
            </a:r>
            <a:r>
              <a:rPr lang="en-US" sz="1600" dirty="0" err="1"/>
              <a:t>thành</a:t>
            </a:r>
            <a:r>
              <a:rPr lang="en-US" sz="1600" dirty="0"/>
              <a:t> </a:t>
            </a:r>
            <a:r>
              <a:rPr lang="en-US" sz="1600" dirty="0" err="1"/>
              <a:t>bố</a:t>
            </a:r>
            <a:r>
              <a:rPr lang="en-US" sz="1600" dirty="0"/>
              <a:t> </a:t>
            </a:r>
            <a:r>
              <a:rPr lang="en-US" sz="1600" dirty="0" err="1"/>
              <a:t>cục</a:t>
            </a:r>
            <a:r>
              <a:rPr lang="en-US" sz="1600" dirty="0"/>
              <a:t> Title and Content, </a:t>
            </a:r>
            <a:r>
              <a:rPr lang="en-US" sz="1600" dirty="0" err="1"/>
              <a:t>chọn</a:t>
            </a:r>
            <a:r>
              <a:rPr lang="en-US" sz="1600" dirty="0"/>
              <a:t> </a:t>
            </a:r>
            <a:r>
              <a:rPr lang="en-US" sz="1600" dirty="0" err="1"/>
              <a:t>biểu</a:t>
            </a:r>
            <a:r>
              <a:rPr lang="en-US" sz="1600" dirty="0"/>
              <a:t> </a:t>
            </a:r>
            <a:r>
              <a:rPr lang="en-US" sz="1600" dirty="0" err="1"/>
              <a:t>tượng</a:t>
            </a:r>
            <a:r>
              <a:rPr lang="en-US" sz="1600" dirty="0"/>
              <a:t> Insert Chart. </a:t>
            </a:r>
            <a:endParaRPr lang="vi-VN" sz="1600" dirty="0"/>
          </a:p>
          <a:p>
            <a:pPr marL="400050" lvl="1" indent="0">
              <a:buNone/>
            </a:pPr>
            <a:r>
              <a:rPr lang="en-US" sz="1600" dirty="0"/>
              <a:t>c.  </a:t>
            </a:r>
            <a:r>
              <a:rPr lang="en-US" sz="1600" dirty="0" err="1"/>
              <a:t>Trên</a:t>
            </a:r>
            <a:r>
              <a:rPr lang="en-US" sz="1600" dirty="0"/>
              <a:t> </a:t>
            </a:r>
            <a:r>
              <a:rPr lang="en-US" sz="1600" dirty="0" err="1"/>
              <a:t>thẻ</a:t>
            </a:r>
            <a:r>
              <a:rPr lang="en-US" sz="1600" dirty="0"/>
              <a:t> Insert, </a:t>
            </a:r>
            <a:r>
              <a:rPr lang="en-US" sz="1600" dirty="0" err="1"/>
              <a:t>trong</a:t>
            </a:r>
            <a:r>
              <a:rPr lang="en-US" sz="1600" dirty="0"/>
              <a:t> </a:t>
            </a:r>
            <a:r>
              <a:rPr lang="en-US" sz="1600" dirty="0" err="1"/>
              <a:t>nhóm</a:t>
            </a:r>
            <a:r>
              <a:rPr lang="en-US" sz="1600" dirty="0"/>
              <a:t> Illustrations, </a:t>
            </a:r>
            <a:r>
              <a:rPr lang="en-US" sz="1600" dirty="0" err="1"/>
              <a:t>chọn</a:t>
            </a:r>
            <a:r>
              <a:rPr lang="en-US" sz="1600" dirty="0"/>
              <a:t> Chart, </a:t>
            </a:r>
            <a:r>
              <a:rPr lang="en-US" sz="1600" dirty="0" err="1"/>
              <a:t>chọn</a:t>
            </a:r>
            <a:r>
              <a:rPr lang="en-US" sz="1600" dirty="0"/>
              <a:t> Insert Chart.</a:t>
            </a:r>
            <a:endParaRPr lang="vi-VN" sz="1600" dirty="0"/>
          </a:p>
          <a:p>
            <a:pPr marL="400050" lvl="1" indent="0">
              <a:buNone/>
            </a:pPr>
            <a:r>
              <a:rPr lang="en-US" sz="1600" dirty="0"/>
              <a:t>d.  </a:t>
            </a:r>
            <a:r>
              <a:rPr lang="en-US" sz="1600" dirty="0" err="1"/>
              <a:t>Bất</a:t>
            </a:r>
            <a:r>
              <a:rPr lang="en-US" sz="1600" dirty="0"/>
              <a:t> </a:t>
            </a:r>
            <a:r>
              <a:rPr lang="en-US" sz="1600" dirty="0" err="1"/>
              <a:t>kỳ</a:t>
            </a:r>
            <a:r>
              <a:rPr lang="en-US" sz="1600" dirty="0"/>
              <a:t> </a:t>
            </a:r>
            <a:r>
              <a:rPr lang="en-US" sz="1600" dirty="0" err="1"/>
              <a:t>đáp</a:t>
            </a:r>
            <a:r>
              <a:rPr lang="en-US" sz="1600" dirty="0"/>
              <a:t> </a:t>
            </a:r>
            <a:r>
              <a:rPr lang="en-US" sz="1600" dirty="0" err="1"/>
              <a:t>án</a:t>
            </a:r>
            <a:r>
              <a:rPr lang="en-US" sz="1600" dirty="0"/>
              <a:t> </a:t>
            </a:r>
            <a:r>
              <a:rPr lang="en-US" sz="1600" dirty="0" err="1"/>
              <a:t>nào</a:t>
            </a:r>
            <a:r>
              <a:rPr lang="en-US" sz="1600" dirty="0"/>
              <a:t> </a:t>
            </a:r>
            <a:r>
              <a:rPr lang="en-US" sz="1600" dirty="0" err="1"/>
              <a:t>trên</a:t>
            </a:r>
            <a:endParaRPr lang="vi-VN" sz="1600" dirty="0"/>
          </a:p>
          <a:p>
            <a:pPr marL="400050" lvl="1" indent="0">
              <a:buNone/>
            </a:pPr>
            <a:r>
              <a:rPr lang="en-CA" sz="1600" dirty="0"/>
              <a:t>e.  a </a:t>
            </a:r>
            <a:r>
              <a:rPr lang="en-CA" sz="1600" dirty="0" err="1"/>
              <a:t>hoặc</a:t>
            </a:r>
            <a:r>
              <a:rPr lang="en-CA" sz="1600" dirty="0"/>
              <a:t> b </a:t>
            </a:r>
            <a:endParaRPr lang="en-US" sz="22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72</a:t>
            </a:fld>
            <a:endParaRPr lang="en-US" dirty="0"/>
          </a:p>
        </p:txBody>
      </p:sp>
    </p:spTree>
    <p:extLst>
      <p:ext uri="{BB962C8B-B14F-4D97-AF65-F5344CB8AC3E}">
        <p14:creationId xmlns:p14="http://schemas.microsoft.com/office/powerpoint/2010/main" val="2264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fontScale="92500"/>
          </a:bodyPr>
          <a:lstStyle/>
          <a:p>
            <a:pPr marL="344488" indent="-344488">
              <a:buNone/>
            </a:pPr>
            <a:r>
              <a:rPr lang="en-US" dirty="0"/>
              <a:t>8. 	</a:t>
            </a:r>
            <a:r>
              <a:rPr lang="en-CA" dirty="0" err="1"/>
              <a:t>Điểm</a:t>
            </a:r>
            <a:r>
              <a:rPr lang="en-CA" dirty="0"/>
              <a:t> </a:t>
            </a:r>
            <a:r>
              <a:rPr lang="en-CA" dirty="0" err="1"/>
              <a:t>xử</a:t>
            </a:r>
            <a:r>
              <a:rPr lang="en-CA" dirty="0"/>
              <a:t> </a:t>
            </a:r>
            <a:r>
              <a:rPr lang="en-CA" dirty="0" err="1"/>
              <a:t>lý</a:t>
            </a:r>
            <a:r>
              <a:rPr lang="en-CA" dirty="0"/>
              <a:t> </a:t>
            </a:r>
            <a:r>
              <a:rPr lang="en-CA" dirty="0" err="1"/>
              <a:t>nào</a:t>
            </a:r>
            <a:r>
              <a:rPr lang="en-CA" dirty="0"/>
              <a:t> </a:t>
            </a:r>
            <a:r>
              <a:rPr lang="en-CA" dirty="0" err="1"/>
              <a:t>trên</a:t>
            </a:r>
            <a:r>
              <a:rPr lang="en-CA" dirty="0"/>
              <a:t> </a:t>
            </a:r>
            <a:r>
              <a:rPr lang="en-CA" dirty="0" err="1"/>
              <a:t>ảnh</a:t>
            </a:r>
            <a:r>
              <a:rPr lang="en-CA" dirty="0"/>
              <a:t> </a:t>
            </a:r>
            <a:r>
              <a:rPr lang="en-CA" dirty="0" err="1"/>
              <a:t>đã</a:t>
            </a:r>
            <a:r>
              <a:rPr lang="en-CA" dirty="0"/>
              <a:t> </a:t>
            </a:r>
            <a:r>
              <a:rPr lang="en-CA" dirty="0" err="1"/>
              <a:t>được</a:t>
            </a:r>
            <a:r>
              <a:rPr lang="en-CA" dirty="0"/>
              <a:t> </a:t>
            </a:r>
            <a:r>
              <a:rPr lang="en-CA" dirty="0" err="1"/>
              <a:t>chọn</a:t>
            </a:r>
            <a:r>
              <a:rPr lang="en-CA" dirty="0"/>
              <a:t> </a:t>
            </a:r>
            <a:r>
              <a:rPr lang="en-CA" dirty="0" err="1"/>
              <a:t>cho</a:t>
            </a:r>
            <a:r>
              <a:rPr lang="en-CA" dirty="0"/>
              <a:t> </a:t>
            </a:r>
            <a:r>
              <a:rPr lang="en-CA" dirty="0" err="1"/>
              <a:t>phép</a:t>
            </a:r>
            <a:r>
              <a:rPr lang="en-CA" dirty="0"/>
              <a:t> </a:t>
            </a:r>
            <a:r>
              <a:rPr lang="en-CA" dirty="0" err="1"/>
              <a:t>bạn</a:t>
            </a:r>
            <a:r>
              <a:rPr lang="en-CA" dirty="0"/>
              <a:t> </a:t>
            </a:r>
            <a:r>
              <a:rPr lang="en-CA" dirty="0" err="1"/>
              <a:t>thay</a:t>
            </a:r>
            <a:r>
              <a:rPr lang="en-CA" dirty="0"/>
              <a:t> </a:t>
            </a:r>
            <a:r>
              <a:rPr lang="en-CA" dirty="0" err="1"/>
              <a:t>đổi</a:t>
            </a:r>
            <a:r>
              <a:rPr lang="en-CA" dirty="0"/>
              <a:t> </a:t>
            </a:r>
            <a:r>
              <a:rPr lang="en-CA" dirty="0" err="1"/>
              <a:t>kích</a:t>
            </a:r>
            <a:r>
              <a:rPr lang="en-CA" dirty="0"/>
              <a:t> </a:t>
            </a:r>
            <a:r>
              <a:rPr lang="en-CA" dirty="0" err="1"/>
              <a:t>thước</a:t>
            </a:r>
            <a:r>
              <a:rPr lang="en-CA" dirty="0"/>
              <a:t> </a:t>
            </a:r>
            <a:r>
              <a:rPr lang="en-CA" dirty="0" err="1"/>
              <a:t>của</a:t>
            </a:r>
            <a:r>
              <a:rPr lang="en-CA" dirty="0"/>
              <a:t> </a:t>
            </a:r>
            <a:r>
              <a:rPr lang="en-CA" dirty="0" err="1"/>
              <a:t>hai</a:t>
            </a:r>
            <a:r>
              <a:rPr lang="en-CA" dirty="0"/>
              <a:t> </a:t>
            </a:r>
            <a:r>
              <a:rPr lang="en-CA" dirty="0" err="1"/>
              <a:t>bên</a:t>
            </a:r>
            <a:r>
              <a:rPr lang="en-CA" dirty="0"/>
              <a:t> </a:t>
            </a:r>
            <a:r>
              <a:rPr lang="en-CA" dirty="0" err="1"/>
              <a:t>ảnh</a:t>
            </a:r>
            <a:r>
              <a:rPr lang="en-CA" dirty="0"/>
              <a:t> </a:t>
            </a:r>
            <a:r>
              <a:rPr lang="en-CA" dirty="0" err="1"/>
              <a:t>cùng</a:t>
            </a:r>
            <a:r>
              <a:rPr lang="en-CA" dirty="0"/>
              <a:t> </a:t>
            </a:r>
            <a:r>
              <a:rPr lang="en-CA" dirty="0" err="1"/>
              <a:t>một</a:t>
            </a:r>
            <a:r>
              <a:rPr lang="en-CA" dirty="0"/>
              <a:t> </a:t>
            </a:r>
            <a:r>
              <a:rPr lang="en-CA" dirty="0" err="1"/>
              <a:t>lúc</a:t>
            </a:r>
            <a:r>
              <a:rPr lang="en-CA" dirty="0"/>
              <a:t>?</a:t>
            </a:r>
            <a:r>
              <a:rPr lang="en-US" dirty="0"/>
              <a:t> </a:t>
            </a:r>
          </a:p>
          <a:p>
            <a:pPr marL="400050" lvl="1" indent="0">
              <a:buNone/>
            </a:pPr>
            <a:r>
              <a:rPr lang="en-US" sz="1900" dirty="0"/>
              <a:t>a. </a:t>
            </a:r>
            <a:r>
              <a:rPr lang="en-US" sz="1900" dirty="0" err="1"/>
              <a:t>Một</a:t>
            </a:r>
            <a:r>
              <a:rPr lang="en-US" sz="1900" dirty="0"/>
              <a:t> </a:t>
            </a:r>
            <a:r>
              <a:rPr lang="en-US" sz="1900" dirty="0" err="1"/>
              <a:t>trong</a:t>
            </a:r>
            <a:r>
              <a:rPr lang="en-US" sz="1900" dirty="0"/>
              <a:t> </a:t>
            </a:r>
            <a:r>
              <a:rPr lang="en-US" sz="1900" dirty="0" err="1"/>
              <a:t>các</a:t>
            </a:r>
            <a:r>
              <a:rPr lang="en-US" sz="1900" dirty="0"/>
              <a:t> </a:t>
            </a:r>
            <a:r>
              <a:rPr lang="en-US" sz="1900" dirty="0" err="1"/>
              <a:t>điểm</a:t>
            </a:r>
            <a:r>
              <a:rPr lang="en-US" sz="1900" dirty="0"/>
              <a:t> </a:t>
            </a:r>
            <a:r>
              <a:rPr lang="en-US" sz="1900" dirty="0" err="1"/>
              <a:t>xử</a:t>
            </a:r>
            <a:r>
              <a:rPr lang="en-US" sz="1900" dirty="0"/>
              <a:t> </a:t>
            </a:r>
            <a:r>
              <a:rPr lang="en-US" sz="1900" dirty="0" err="1"/>
              <a:t>lý</a:t>
            </a:r>
            <a:r>
              <a:rPr lang="en-US" sz="1900" dirty="0"/>
              <a:t> ở </a:t>
            </a:r>
            <a:r>
              <a:rPr lang="en-US" sz="1900" dirty="0" err="1"/>
              <a:t>góc</a:t>
            </a:r>
            <a:r>
              <a:rPr lang="en-US" sz="1900" dirty="0"/>
              <a:t>.</a:t>
            </a:r>
            <a:endParaRPr lang="vi-VN" sz="1900" dirty="0"/>
          </a:p>
          <a:p>
            <a:pPr marL="400050" lvl="1" indent="0">
              <a:buNone/>
            </a:pPr>
            <a:r>
              <a:rPr lang="en-US" sz="1900" dirty="0"/>
              <a:t>b. </a:t>
            </a:r>
            <a:r>
              <a:rPr lang="en-US" sz="1900" dirty="0" err="1"/>
              <a:t>Điểm</a:t>
            </a:r>
            <a:r>
              <a:rPr lang="en-US" sz="1900" dirty="0"/>
              <a:t> </a:t>
            </a:r>
            <a:r>
              <a:rPr lang="en-US" sz="1900" dirty="0" err="1"/>
              <a:t>xử</a:t>
            </a:r>
            <a:r>
              <a:rPr lang="en-US" sz="1900" dirty="0"/>
              <a:t> </a:t>
            </a:r>
            <a:r>
              <a:rPr lang="en-US" sz="1900" dirty="0" err="1"/>
              <a:t>lý</a:t>
            </a:r>
            <a:r>
              <a:rPr lang="en-US" sz="1900" dirty="0"/>
              <a:t> </a:t>
            </a:r>
            <a:r>
              <a:rPr lang="en-US" sz="1900" dirty="0" err="1"/>
              <a:t>nằm</a:t>
            </a:r>
            <a:r>
              <a:rPr lang="en-US" sz="1900" dirty="0"/>
              <a:t> ở </a:t>
            </a:r>
            <a:r>
              <a:rPr lang="en-US" sz="1900" dirty="0" err="1"/>
              <a:t>giữa</a:t>
            </a:r>
            <a:r>
              <a:rPr lang="en-US" sz="1900" dirty="0"/>
              <a:t> </a:t>
            </a:r>
            <a:r>
              <a:rPr lang="en-US" sz="1900" dirty="0" err="1"/>
              <a:t>phía</a:t>
            </a:r>
            <a:r>
              <a:rPr lang="en-US" sz="1900" dirty="0"/>
              <a:t> </a:t>
            </a:r>
            <a:r>
              <a:rPr lang="en-US" sz="1900" dirty="0" err="1"/>
              <a:t>trên</a:t>
            </a:r>
            <a:r>
              <a:rPr lang="en-US" sz="1900" dirty="0"/>
              <a:t> </a:t>
            </a:r>
            <a:r>
              <a:rPr lang="en-US" sz="1900" dirty="0" err="1"/>
              <a:t>hoặc</a:t>
            </a:r>
            <a:r>
              <a:rPr lang="en-US" sz="1900" dirty="0"/>
              <a:t> </a:t>
            </a:r>
            <a:r>
              <a:rPr lang="en-US" sz="1900" dirty="0" err="1"/>
              <a:t>dưới</a:t>
            </a:r>
            <a:r>
              <a:rPr lang="en-US" sz="1900" dirty="0"/>
              <a:t>.</a:t>
            </a:r>
            <a:endParaRPr lang="vi-VN" sz="1900" dirty="0"/>
          </a:p>
          <a:p>
            <a:pPr marL="400050" lvl="1" indent="0">
              <a:buNone/>
            </a:pPr>
            <a:r>
              <a:rPr lang="en-US" sz="1900" dirty="0"/>
              <a:t>c. </a:t>
            </a:r>
            <a:r>
              <a:rPr lang="en-US" sz="1900" dirty="0" err="1"/>
              <a:t>Điểm</a:t>
            </a:r>
            <a:r>
              <a:rPr lang="en-US" sz="1900" dirty="0"/>
              <a:t> </a:t>
            </a:r>
            <a:r>
              <a:rPr lang="en-US" sz="1900" dirty="0" err="1"/>
              <a:t>xử</a:t>
            </a:r>
            <a:r>
              <a:rPr lang="en-US" sz="1900" dirty="0"/>
              <a:t> </a:t>
            </a:r>
            <a:r>
              <a:rPr lang="en-US" sz="1900" dirty="0" err="1"/>
              <a:t>lý</a:t>
            </a:r>
            <a:r>
              <a:rPr lang="en-US" sz="1900" dirty="0"/>
              <a:t> </a:t>
            </a:r>
            <a:r>
              <a:rPr lang="en-US" sz="1900" dirty="0" err="1"/>
              <a:t>nằm</a:t>
            </a:r>
            <a:r>
              <a:rPr lang="en-US" sz="1900" dirty="0"/>
              <a:t> ở </a:t>
            </a:r>
            <a:r>
              <a:rPr lang="en-US" sz="1900" dirty="0" err="1"/>
              <a:t>giữa</a:t>
            </a:r>
            <a:r>
              <a:rPr lang="en-US" sz="1900" dirty="0"/>
              <a:t> </a:t>
            </a:r>
            <a:r>
              <a:rPr lang="en-US" sz="1900" dirty="0" err="1"/>
              <a:t>phía</a:t>
            </a:r>
            <a:r>
              <a:rPr lang="en-US" sz="1900" dirty="0"/>
              <a:t> </a:t>
            </a:r>
            <a:r>
              <a:rPr lang="en-US" sz="1900" dirty="0" err="1"/>
              <a:t>trái</a:t>
            </a:r>
            <a:r>
              <a:rPr lang="en-US" sz="1900" dirty="0"/>
              <a:t> </a:t>
            </a:r>
            <a:r>
              <a:rPr lang="en-US" sz="1900" dirty="0" err="1"/>
              <a:t>hoặc</a:t>
            </a:r>
            <a:r>
              <a:rPr lang="en-US" sz="1900" dirty="0"/>
              <a:t> </a:t>
            </a:r>
            <a:r>
              <a:rPr lang="en-US" sz="1900" dirty="0" err="1"/>
              <a:t>phải</a:t>
            </a:r>
            <a:r>
              <a:rPr lang="en-US" sz="1900" dirty="0"/>
              <a:t>.</a:t>
            </a:r>
            <a:endParaRPr lang="vi-VN" sz="1900" dirty="0"/>
          </a:p>
          <a:p>
            <a:pPr marL="400050" lvl="1" indent="0">
              <a:buNone/>
            </a:pPr>
            <a:r>
              <a:rPr lang="en-US" sz="1900" dirty="0"/>
              <a:t>d. </a:t>
            </a:r>
            <a:r>
              <a:rPr lang="en-US" sz="1900" dirty="0" err="1"/>
              <a:t>Hình</a:t>
            </a:r>
            <a:r>
              <a:rPr lang="en-US" sz="1900" dirty="0"/>
              <a:t> </a:t>
            </a:r>
            <a:r>
              <a:rPr lang="en-US" sz="1900" dirty="0" err="1"/>
              <a:t>tròn</a:t>
            </a:r>
            <a:r>
              <a:rPr lang="en-US" sz="1900" dirty="0"/>
              <a:t> </a:t>
            </a:r>
            <a:r>
              <a:rPr lang="en-US" sz="1900" dirty="0" err="1"/>
              <a:t>màu</a:t>
            </a:r>
            <a:r>
              <a:rPr lang="en-US" sz="1900" dirty="0"/>
              <a:t> </a:t>
            </a:r>
            <a:r>
              <a:rPr lang="en-US" sz="1900" dirty="0" err="1"/>
              <a:t>xanh</a:t>
            </a:r>
            <a:r>
              <a:rPr lang="en-US" sz="1900" dirty="0"/>
              <a:t> </a:t>
            </a:r>
            <a:r>
              <a:rPr lang="en-US" sz="1900" dirty="0" err="1"/>
              <a:t>lá</a:t>
            </a:r>
            <a:r>
              <a:rPr lang="en-US" sz="1900" dirty="0"/>
              <a:t> </a:t>
            </a:r>
            <a:r>
              <a:rPr lang="en-US" sz="1900" dirty="0" err="1"/>
              <a:t>cây</a:t>
            </a:r>
            <a:r>
              <a:rPr lang="en-US" sz="1900" dirty="0"/>
              <a:t>.</a:t>
            </a:r>
            <a:endParaRPr lang="vi-VN" sz="1900" dirty="0"/>
          </a:p>
          <a:p>
            <a:pPr marL="344488" indent="-344488">
              <a:buNone/>
            </a:pPr>
            <a:r>
              <a:rPr lang="en-US" dirty="0"/>
              <a:t>9.	</a:t>
            </a:r>
            <a:r>
              <a:rPr lang="en-CA" dirty="0" err="1"/>
              <a:t>Bạn</a:t>
            </a:r>
            <a:r>
              <a:rPr lang="en-CA" dirty="0"/>
              <a:t> </a:t>
            </a:r>
            <a:r>
              <a:rPr lang="en-CA" dirty="0" err="1"/>
              <a:t>có</a:t>
            </a:r>
            <a:r>
              <a:rPr lang="en-CA" dirty="0"/>
              <a:t> </a:t>
            </a:r>
            <a:r>
              <a:rPr lang="en-CA" dirty="0" err="1"/>
              <a:t>thể</a:t>
            </a:r>
            <a:r>
              <a:rPr lang="en-CA" dirty="0"/>
              <a:t> </a:t>
            </a:r>
            <a:r>
              <a:rPr lang="en-CA" dirty="0" err="1"/>
              <a:t>tùy</a:t>
            </a:r>
            <a:r>
              <a:rPr lang="en-CA" dirty="0"/>
              <a:t> </a:t>
            </a:r>
            <a:r>
              <a:rPr lang="en-CA" dirty="0" err="1"/>
              <a:t>chỉnh</a:t>
            </a:r>
            <a:r>
              <a:rPr lang="en-CA" dirty="0"/>
              <a:t> </a:t>
            </a:r>
            <a:r>
              <a:rPr lang="en-CA" dirty="0" err="1"/>
              <a:t>hoạt</a:t>
            </a:r>
            <a:r>
              <a:rPr lang="en-CA" dirty="0"/>
              <a:t> </a:t>
            </a:r>
            <a:r>
              <a:rPr lang="en-CA" dirty="0" err="1"/>
              <a:t>cảnh</a:t>
            </a:r>
            <a:r>
              <a:rPr lang="en-CA" dirty="0"/>
              <a:t> </a:t>
            </a:r>
            <a:r>
              <a:rPr lang="en-CA" dirty="0" err="1"/>
              <a:t>của</a:t>
            </a:r>
            <a:r>
              <a:rPr lang="en-CA" dirty="0"/>
              <a:t> </a:t>
            </a:r>
            <a:r>
              <a:rPr lang="en-CA" dirty="0" err="1"/>
              <a:t>một</a:t>
            </a:r>
            <a:r>
              <a:rPr lang="en-CA" dirty="0"/>
              <a:t> ô </a:t>
            </a:r>
            <a:r>
              <a:rPr lang="en-CA" dirty="0" err="1"/>
              <a:t>đặt</a:t>
            </a:r>
            <a:r>
              <a:rPr lang="en-CA" dirty="0"/>
              <a:t> </a:t>
            </a:r>
            <a:r>
              <a:rPr lang="en-CA" dirty="0" err="1"/>
              <a:t>nội</a:t>
            </a:r>
            <a:r>
              <a:rPr lang="en-CA" dirty="0"/>
              <a:t> dung </a:t>
            </a:r>
            <a:r>
              <a:rPr lang="en-CA" dirty="0" err="1"/>
              <a:t>như</a:t>
            </a:r>
            <a:r>
              <a:rPr lang="en-CA" dirty="0"/>
              <a:t> </a:t>
            </a:r>
            <a:r>
              <a:rPr lang="en-CA" dirty="0" err="1"/>
              <a:t>thế</a:t>
            </a:r>
            <a:r>
              <a:rPr lang="en-CA" dirty="0"/>
              <a:t> </a:t>
            </a:r>
            <a:r>
              <a:rPr lang="en-CA" dirty="0" err="1"/>
              <a:t>nào</a:t>
            </a:r>
            <a:r>
              <a:rPr lang="en-CA" dirty="0"/>
              <a:t>?</a:t>
            </a:r>
            <a:r>
              <a:rPr lang="en-US" dirty="0"/>
              <a:t> </a:t>
            </a:r>
          </a:p>
          <a:p>
            <a:pPr marL="400050" lvl="1" indent="0">
              <a:buNone/>
            </a:pPr>
            <a:r>
              <a:rPr lang="en-US" sz="1800" dirty="0"/>
              <a:t>a. </a:t>
            </a:r>
            <a:r>
              <a:rPr lang="en-US" sz="1800" dirty="0" err="1"/>
              <a:t>Trên</a:t>
            </a:r>
            <a:r>
              <a:rPr lang="en-US" sz="1800" dirty="0"/>
              <a:t> </a:t>
            </a:r>
            <a:r>
              <a:rPr lang="en-US" sz="1800" dirty="0" err="1"/>
              <a:t>thẻ</a:t>
            </a:r>
            <a:r>
              <a:rPr lang="en-US" sz="1800" dirty="0"/>
              <a:t> Animations, </a:t>
            </a:r>
            <a:r>
              <a:rPr lang="en-US" sz="1800" dirty="0" err="1"/>
              <a:t>trong</a:t>
            </a:r>
            <a:r>
              <a:rPr lang="en-US" sz="1800" dirty="0"/>
              <a:t> </a:t>
            </a:r>
            <a:r>
              <a:rPr lang="en-US" sz="1800" dirty="0" err="1"/>
              <a:t>nhóm</a:t>
            </a:r>
            <a:r>
              <a:rPr lang="en-US" sz="1800" dirty="0"/>
              <a:t> Advanced Animation, Animation Pane.</a:t>
            </a:r>
            <a:endParaRPr lang="vi-VN" sz="1800" dirty="0"/>
          </a:p>
          <a:p>
            <a:pPr marL="400050" lvl="1" indent="0">
              <a:buNone/>
            </a:pPr>
            <a:r>
              <a:rPr lang="en-US" sz="1800" dirty="0"/>
              <a:t>b. </a:t>
            </a:r>
            <a:r>
              <a:rPr lang="en-US" sz="1800" dirty="0" err="1"/>
              <a:t>Trên</a:t>
            </a:r>
            <a:r>
              <a:rPr lang="en-US" sz="1800" dirty="0"/>
              <a:t> </a:t>
            </a:r>
            <a:r>
              <a:rPr lang="en-US" sz="1800" dirty="0" err="1"/>
              <a:t>thẻ</a:t>
            </a:r>
            <a:r>
              <a:rPr lang="en-US" sz="1800" dirty="0"/>
              <a:t> Animations, </a:t>
            </a:r>
            <a:r>
              <a:rPr lang="en-US" sz="1800" dirty="0" err="1"/>
              <a:t>trong</a:t>
            </a:r>
            <a:r>
              <a:rPr lang="en-US" sz="1800" dirty="0"/>
              <a:t> </a:t>
            </a:r>
            <a:r>
              <a:rPr lang="en-US" sz="1800" dirty="0" err="1"/>
              <a:t>nhóm</a:t>
            </a:r>
            <a:r>
              <a:rPr lang="en-US" sz="1800" dirty="0"/>
              <a:t> Slide Show, Animation Pane.</a:t>
            </a:r>
            <a:endParaRPr lang="vi-VN" sz="1800" dirty="0"/>
          </a:p>
          <a:p>
            <a:pPr marL="400050" lvl="1" indent="0">
              <a:buNone/>
            </a:pPr>
            <a:r>
              <a:rPr lang="en-US" sz="1800" dirty="0"/>
              <a:t>c. </a:t>
            </a:r>
            <a:r>
              <a:rPr lang="en-US" sz="1800" dirty="0" err="1"/>
              <a:t>Nhấp</a:t>
            </a:r>
            <a:r>
              <a:rPr lang="en-US" sz="1800" dirty="0"/>
              <a:t> </a:t>
            </a:r>
            <a:r>
              <a:rPr lang="en-US" sz="1800" dirty="0" err="1"/>
              <a:t>chuột</a:t>
            </a:r>
            <a:r>
              <a:rPr lang="en-US" sz="1800" dirty="0"/>
              <a:t> </a:t>
            </a:r>
            <a:r>
              <a:rPr lang="en-US" sz="1800" dirty="0" err="1"/>
              <a:t>phải</a:t>
            </a:r>
            <a:r>
              <a:rPr lang="en-US" sz="1800" dirty="0"/>
              <a:t> </a:t>
            </a:r>
            <a:r>
              <a:rPr lang="en-US" sz="1800" dirty="0" err="1"/>
              <a:t>vào</a:t>
            </a:r>
            <a:r>
              <a:rPr lang="en-US" sz="1800" dirty="0"/>
              <a:t> ô </a:t>
            </a:r>
            <a:r>
              <a:rPr lang="en-US" sz="1800" dirty="0" err="1"/>
              <a:t>đặt</a:t>
            </a:r>
            <a:r>
              <a:rPr lang="en-US" sz="1800" dirty="0"/>
              <a:t> </a:t>
            </a:r>
            <a:r>
              <a:rPr lang="en-US" sz="1800" dirty="0" err="1"/>
              <a:t>nội</a:t>
            </a:r>
            <a:r>
              <a:rPr lang="en-US" sz="1800" dirty="0"/>
              <a:t> dung </a:t>
            </a:r>
            <a:r>
              <a:rPr lang="en-US" sz="1800" dirty="0" err="1"/>
              <a:t>và</a:t>
            </a:r>
            <a:r>
              <a:rPr lang="en-US" sz="1800" dirty="0"/>
              <a:t> </a:t>
            </a:r>
            <a:r>
              <a:rPr lang="en-US" sz="1800" dirty="0" err="1"/>
              <a:t>sau</a:t>
            </a:r>
            <a:r>
              <a:rPr lang="en-US" sz="1800" dirty="0"/>
              <a:t> </a:t>
            </a:r>
            <a:r>
              <a:rPr lang="en-US" sz="1800" dirty="0" err="1"/>
              <a:t>đó</a:t>
            </a:r>
            <a:r>
              <a:rPr lang="en-US" sz="1800" dirty="0"/>
              <a:t> </a:t>
            </a:r>
            <a:r>
              <a:rPr lang="en-US" sz="1800" dirty="0" err="1"/>
              <a:t>chọn</a:t>
            </a:r>
            <a:r>
              <a:rPr lang="en-US" sz="1800" dirty="0"/>
              <a:t> Animation Pane.</a:t>
            </a:r>
            <a:endParaRPr lang="vi-VN" sz="1800" dirty="0"/>
          </a:p>
          <a:p>
            <a:pPr marL="400050" lvl="1" indent="0">
              <a:buNone/>
            </a:pPr>
            <a:r>
              <a:rPr lang="en-US" sz="1800" dirty="0"/>
              <a:t>d. </a:t>
            </a:r>
            <a:r>
              <a:rPr lang="en-US" sz="1800" dirty="0" err="1"/>
              <a:t>Bất</a:t>
            </a:r>
            <a:r>
              <a:rPr lang="en-US" sz="1800" dirty="0"/>
              <a:t> </a:t>
            </a:r>
            <a:r>
              <a:rPr lang="en-US" sz="1800" dirty="0" err="1"/>
              <a:t>kỳ</a:t>
            </a:r>
            <a:r>
              <a:rPr lang="en-US" sz="1800" dirty="0"/>
              <a:t> </a:t>
            </a:r>
            <a:r>
              <a:rPr lang="en-US" sz="1800" dirty="0" err="1"/>
              <a:t>đáp</a:t>
            </a:r>
            <a:r>
              <a:rPr lang="en-US" sz="1800" dirty="0"/>
              <a:t> </a:t>
            </a:r>
            <a:r>
              <a:rPr lang="en-US" sz="1800" dirty="0" err="1"/>
              <a:t>án</a:t>
            </a:r>
            <a:r>
              <a:rPr lang="en-US" sz="1800" dirty="0"/>
              <a:t> </a:t>
            </a:r>
            <a:r>
              <a:rPr lang="en-US" sz="1800" dirty="0" err="1"/>
              <a:t>nào</a:t>
            </a:r>
            <a:r>
              <a:rPr lang="en-US" sz="1800" dirty="0"/>
              <a:t> </a:t>
            </a:r>
            <a:r>
              <a:rPr lang="en-US" sz="1800" dirty="0" err="1"/>
              <a:t>trên</a:t>
            </a:r>
            <a:endParaRPr lang="vi-VN" sz="18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73</a:t>
            </a:fld>
            <a:endParaRPr lang="en-US" dirty="0"/>
          </a:p>
        </p:txBody>
      </p:sp>
    </p:spTree>
    <p:extLst>
      <p:ext uri="{BB962C8B-B14F-4D97-AF65-F5344CB8AC3E}">
        <p14:creationId xmlns:p14="http://schemas.microsoft.com/office/powerpoint/2010/main" val="1034562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fontScale="92500"/>
          </a:bodyPr>
          <a:lstStyle/>
          <a:p>
            <a:pPr marL="517525" indent="-517525">
              <a:buNone/>
              <a:tabLst>
                <a:tab pos="914400" algn="l"/>
                <a:tab pos="4122738" algn="l"/>
                <a:tab pos="4519613" algn="l"/>
              </a:tabLst>
            </a:pPr>
            <a:r>
              <a:rPr lang="en-US" sz="2200" dirty="0"/>
              <a:t>10.	</a:t>
            </a:r>
            <a:r>
              <a:rPr lang="en-CA" sz="2000" dirty="0" err="1"/>
              <a:t>Kiểu</a:t>
            </a:r>
            <a:r>
              <a:rPr lang="en-CA" sz="2000" dirty="0"/>
              <a:t> </a:t>
            </a:r>
            <a:r>
              <a:rPr lang="en-CA" sz="2000" dirty="0" err="1"/>
              <a:t>hiệu</a:t>
            </a:r>
            <a:r>
              <a:rPr lang="en-CA" sz="2000" dirty="0"/>
              <a:t> </a:t>
            </a:r>
            <a:r>
              <a:rPr lang="en-CA" sz="2000" dirty="0" err="1"/>
              <a:t>ứng</a:t>
            </a:r>
            <a:r>
              <a:rPr lang="en-CA" sz="2000" dirty="0"/>
              <a:t> </a:t>
            </a:r>
            <a:r>
              <a:rPr lang="en-CA" sz="2000" dirty="0" err="1"/>
              <a:t>nào</a:t>
            </a:r>
            <a:r>
              <a:rPr lang="en-CA" sz="2000" dirty="0"/>
              <a:t> </a:t>
            </a:r>
            <a:r>
              <a:rPr lang="en-CA" sz="2000" dirty="0" err="1"/>
              <a:t>bạn</a:t>
            </a:r>
            <a:r>
              <a:rPr lang="en-CA" sz="2000" dirty="0"/>
              <a:t> </a:t>
            </a:r>
            <a:r>
              <a:rPr lang="en-CA" sz="2000" dirty="0" err="1"/>
              <a:t>có</a:t>
            </a:r>
            <a:r>
              <a:rPr lang="en-CA" sz="2000" dirty="0"/>
              <a:t> </a:t>
            </a:r>
            <a:r>
              <a:rPr lang="en-CA" sz="2000" dirty="0" err="1"/>
              <a:t>thể</a:t>
            </a:r>
            <a:r>
              <a:rPr lang="en-CA" sz="2000" dirty="0"/>
              <a:t> </a:t>
            </a:r>
            <a:r>
              <a:rPr lang="en-CA" sz="2000" dirty="0" err="1"/>
              <a:t>thiết</a:t>
            </a:r>
            <a:r>
              <a:rPr lang="en-CA" sz="2000" dirty="0"/>
              <a:t> </a:t>
            </a:r>
            <a:r>
              <a:rPr lang="en-CA" sz="2000" dirty="0" err="1"/>
              <a:t>lập</a:t>
            </a:r>
            <a:r>
              <a:rPr lang="en-CA" sz="2000" dirty="0"/>
              <a:t> </a:t>
            </a:r>
            <a:r>
              <a:rPr lang="en-CA" sz="2000" dirty="0" err="1"/>
              <a:t>cho</a:t>
            </a:r>
            <a:r>
              <a:rPr lang="en-CA" sz="2000" dirty="0"/>
              <a:t> </a:t>
            </a:r>
            <a:r>
              <a:rPr lang="en-CA" sz="2000" dirty="0" err="1"/>
              <a:t>một</a:t>
            </a:r>
            <a:r>
              <a:rPr lang="en-CA" sz="2000" dirty="0"/>
              <a:t> </a:t>
            </a:r>
            <a:r>
              <a:rPr lang="en-CA" sz="2000" dirty="0" err="1"/>
              <a:t>đối</a:t>
            </a:r>
            <a:r>
              <a:rPr lang="en-CA" sz="2000" dirty="0"/>
              <a:t> </a:t>
            </a:r>
            <a:r>
              <a:rPr lang="en-CA" sz="2000" dirty="0" err="1"/>
              <a:t>tượng</a:t>
            </a:r>
            <a:r>
              <a:rPr lang="en-CA" sz="2000" dirty="0"/>
              <a:t>?</a:t>
            </a:r>
            <a:endParaRPr lang="en-US" sz="2200" dirty="0"/>
          </a:p>
          <a:p>
            <a:pPr marL="517525" indent="-517525">
              <a:buNone/>
              <a:tabLst>
                <a:tab pos="914400" algn="l"/>
                <a:tab pos="4122738" algn="l"/>
                <a:tab pos="4519613" algn="l"/>
              </a:tabLst>
            </a:pPr>
            <a:r>
              <a:rPr lang="es-MX" sz="2100" dirty="0"/>
              <a:t>	</a:t>
            </a:r>
            <a:r>
              <a:rPr lang="es-MX" sz="1900" dirty="0"/>
              <a:t>a. 	</a:t>
            </a:r>
            <a:r>
              <a:rPr lang="es-MX" sz="1900" dirty="0" err="1"/>
              <a:t>Entrance</a:t>
            </a:r>
            <a:r>
              <a:rPr lang="es-MX" sz="1900" dirty="0"/>
              <a:t>	d.	</a:t>
            </a:r>
            <a:r>
              <a:rPr lang="es-MX" sz="1900" dirty="0" err="1"/>
              <a:t>Exit</a:t>
            </a:r>
            <a:endParaRPr lang="en-US" sz="1900" dirty="0"/>
          </a:p>
          <a:p>
            <a:pPr marL="517525" indent="-517525">
              <a:buNone/>
              <a:tabLst>
                <a:tab pos="914400" algn="l"/>
                <a:tab pos="4122738" algn="l"/>
                <a:tab pos="4519613" algn="l"/>
              </a:tabLst>
            </a:pPr>
            <a:r>
              <a:rPr lang="es-MX" sz="1900" dirty="0"/>
              <a:t>	b. 	</a:t>
            </a:r>
            <a:r>
              <a:rPr lang="en-US" sz="1900" dirty="0"/>
              <a:t>Motion Paths	e.	a, b, c, </a:t>
            </a:r>
            <a:r>
              <a:rPr lang="en-US" sz="1900" dirty="0" err="1"/>
              <a:t>và</a:t>
            </a:r>
            <a:r>
              <a:rPr lang="en-US" sz="1900" dirty="0"/>
              <a:t> d</a:t>
            </a:r>
          </a:p>
          <a:p>
            <a:pPr marL="517525" indent="-517525">
              <a:buNone/>
              <a:tabLst>
                <a:tab pos="914400" algn="l"/>
                <a:tab pos="4122738" algn="l"/>
                <a:tab pos="4519613" algn="l"/>
              </a:tabLst>
            </a:pPr>
            <a:r>
              <a:rPr lang="en-US" sz="1900" dirty="0"/>
              <a:t>	c. 	Emphasis	f.	</a:t>
            </a:r>
            <a:r>
              <a:rPr lang="en-US" sz="1900" dirty="0" err="1"/>
              <a:t>chỉ</a:t>
            </a:r>
            <a:r>
              <a:rPr lang="en-US" sz="1900" dirty="0"/>
              <a:t> a </a:t>
            </a:r>
            <a:r>
              <a:rPr lang="en-US" sz="1900" dirty="0" err="1"/>
              <a:t>hoặc</a:t>
            </a:r>
            <a:r>
              <a:rPr lang="en-US" sz="1900" dirty="0"/>
              <a:t> b</a:t>
            </a:r>
          </a:p>
          <a:p>
            <a:pPr marL="517525" indent="-517525">
              <a:buNone/>
              <a:tabLst>
                <a:tab pos="914400" algn="l"/>
                <a:tab pos="4122738" algn="l"/>
                <a:tab pos="4519613" algn="l"/>
              </a:tabLst>
            </a:pPr>
            <a:r>
              <a:rPr lang="en-US" sz="2200" dirty="0"/>
              <a:t>11.	</a:t>
            </a:r>
            <a:r>
              <a:rPr lang="en-US" sz="2000" dirty="0" err="1"/>
              <a:t>Khi</a:t>
            </a:r>
            <a:r>
              <a:rPr lang="en-US" sz="2000" dirty="0"/>
              <a:t> </a:t>
            </a:r>
            <a:r>
              <a:rPr lang="en-US" sz="2000" dirty="0" err="1"/>
              <a:t>nào</a:t>
            </a:r>
            <a:r>
              <a:rPr lang="en-US" sz="2000" dirty="0"/>
              <a:t> </a:t>
            </a:r>
            <a:r>
              <a:rPr lang="en-US" sz="2000" dirty="0" err="1"/>
              <a:t>bạn</a:t>
            </a:r>
            <a:r>
              <a:rPr lang="en-US" sz="2000" dirty="0"/>
              <a:t> </a:t>
            </a:r>
            <a:r>
              <a:rPr lang="en-US" sz="2000" dirty="0" err="1"/>
              <a:t>thêm</a:t>
            </a:r>
            <a:r>
              <a:rPr lang="en-US" sz="2000" dirty="0"/>
              <a:t> </a:t>
            </a:r>
            <a:r>
              <a:rPr lang="en-US" sz="2000" dirty="0" err="1"/>
              <a:t>các</a:t>
            </a:r>
            <a:r>
              <a:rPr lang="en-US" sz="2000" dirty="0"/>
              <a:t> </a:t>
            </a:r>
            <a:r>
              <a:rPr lang="en-US" sz="2000" dirty="0" err="1"/>
              <a:t>ghi</a:t>
            </a:r>
            <a:r>
              <a:rPr lang="en-US" sz="2000" dirty="0"/>
              <a:t> </a:t>
            </a:r>
            <a:r>
              <a:rPr lang="en-US" sz="2000" dirty="0" err="1"/>
              <a:t>chú</a:t>
            </a:r>
            <a:r>
              <a:rPr lang="en-US" sz="2000" dirty="0"/>
              <a:t> </a:t>
            </a:r>
            <a:r>
              <a:rPr lang="en-US" sz="2000" dirty="0" err="1"/>
              <a:t>vào</a:t>
            </a:r>
            <a:r>
              <a:rPr lang="en-US" sz="2000" dirty="0"/>
              <a:t> </a:t>
            </a:r>
            <a:r>
              <a:rPr lang="en-US" sz="2000" dirty="0" err="1"/>
              <a:t>bản</a:t>
            </a:r>
            <a:r>
              <a:rPr lang="en-US" sz="2000" dirty="0"/>
              <a:t> </a:t>
            </a:r>
            <a:r>
              <a:rPr lang="en-US" sz="2000" dirty="0" err="1"/>
              <a:t>trình</a:t>
            </a:r>
            <a:r>
              <a:rPr lang="en-US" sz="2000" dirty="0"/>
              <a:t> </a:t>
            </a:r>
            <a:r>
              <a:rPr lang="en-US" sz="2000" dirty="0" err="1"/>
              <a:t>chiếu</a:t>
            </a:r>
            <a:r>
              <a:rPr lang="en-US" sz="2000" dirty="0"/>
              <a:t>, </a:t>
            </a:r>
            <a:r>
              <a:rPr lang="en-US" sz="2000" dirty="0" err="1"/>
              <a:t>bạn</a:t>
            </a:r>
            <a:r>
              <a:rPr lang="en-US" sz="2000" dirty="0"/>
              <a:t> </a:t>
            </a:r>
            <a:r>
              <a:rPr lang="en-US" sz="2000" dirty="0" err="1"/>
              <a:t>có</a:t>
            </a:r>
            <a:r>
              <a:rPr lang="en-US" sz="2000" dirty="0"/>
              <a:t> </a:t>
            </a:r>
            <a:r>
              <a:rPr lang="en-US" sz="2000" dirty="0" err="1"/>
              <a:t>thể</a:t>
            </a:r>
            <a:r>
              <a:rPr lang="en-US" sz="2000" dirty="0"/>
              <a:t> </a:t>
            </a:r>
            <a:r>
              <a:rPr lang="en-US" sz="2000" dirty="0" err="1"/>
              <a:t>sử</a:t>
            </a:r>
            <a:r>
              <a:rPr lang="en-US" sz="2000" dirty="0"/>
              <a:t> </a:t>
            </a:r>
            <a:r>
              <a:rPr lang="en-US" sz="2000" dirty="0" err="1"/>
              <a:t>dụng</a:t>
            </a:r>
            <a:r>
              <a:rPr lang="en-US" sz="2000" dirty="0"/>
              <a:t> </a:t>
            </a:r>
            <a:r>
              <a:rPr lang="en-US" sz="2000" dirty="0" err="1"/>
              <a:t>chúng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a:t>
            </a:r>
            <a:r>
              <a:rPr lang="en-US" sz="2200" dirty="0"/>
              <a:t> </a:t>
            </a:r>
          </a:p>
          <a:p>
            <a:pPr marL="400050" lvl="1" indent="0">
              <a:buNone/>
            </a:pPr>
            <a:r>
              <a:rPr lang="en-US" sz="1800" dirty="0"/>
              <a:t>a. </a:t>
            </a:r>
            <a:r>
              <a:rPr lang="en-US" sz="1800" dirty="0" err="1"/>
              <a:t>Vì</a:t>
            </a:r>
            <a:r>
              <a:rPr lang="en-US" sz="1800" dirty="0"/>
              <a:t> </a:t>
            </a:r>
            <a:r>
              <a:rPr lang="en-US" sz="1800" dirty="0" err="1"/>
              <a:t>ghi</a:t>
            </a:r>
            <a:r>
              <a:rPr lang="en-US" sz="1800" dirty="0"/>
              <a:t> </a:t>
            </a:r>
            <a:r>
              <a:rPr lang="en-US" sz="1800" dirty="0" err="1"/>
              <a:t>chú</a:t>
            </a:r>
            <a:r>
              <a:rPr lang="en-US" sz="1800" dirty="0"/>
              <a:t> </a:t>
            </a:r>
            <a:r>
              <a:rPr lang="en-US" sz="1800" dirty="0" err="1"/>
              <a:t>của</a:t>
            </a:r>
            <a:r>
              <a:rPr lang="en-US" sz="1800" dirty="0"/>
              <a:t> </a:t>
            </a:r>
            <a:r>
              <a:rPr lang="en-US" sz="1800" dirty="0" err="1"/>
              <a:t>diễn</a:t>
            </a:r>
            <a:r>
              <a:rPr lang="en-US" sz="1800" dirty="0"/>
              <a:t> </a:t>
            </a:r>
            <a:r>
              <a:rPr lang="en-US" sz="1800" dirty="0" err="1"/>
              <a:t>giả</a:t>
            </a:r>
            <a:r>
              <a:rPr lang="en-US" sz="1800" dirty="0"/>
              <a:t> </a:t>
            </a:r>
            <a:r>
              <a:rPr lang="en-US" sz="1800" dirty="0" err="1"/>
              <a:t>giúp</a:t>
            </a:r>
            <a:r>
              <a:rPr lang="en-US" sz="1800" dirty="0"/>
              <a:t> </a:t>
            </a:r>
            <a:r>
              <a:rPr lang="en-US" sz="1800" dirty="0" err="1"/>
              <a:t>nhắc</a:t>
            </a:r>
            <a:r>
              <a:rPr lang="en-US" sz="1800" dirty="0"/>
              <a:t> </a:t>
            </a:r>
            <a:r>
              <a:rPr lang="en-US" sz="1800" dirty="0" err="1"/>
              <a:t>nhở</a:t>
            </a:r>
            <a:r>
              <a:rPr lang="en-US" sz="1800" dirty="0"/>
              <a:t> </a:t>
            </a:r>
            <a:r>
              <a:rPr lang="en-US" sz="1800" dirty="0" err="1"/>
              <a:t>bạn</a:t>
            </a:r>
            <a:r>
              <a:rPr lang="en-US" sz="1800" dirty="0"/>
              <a:t> </a:t>
            </a:r>
            <a:r>
              <a:rPr lang="en-US" sz="1800" dirty="0" err="1"/>
              <a:t>về</a:t>
            </a:r>
            <a:r>
              <a:rPr lang="en-US" sz="1800" dirty="0"/>
              <a:t> </a:t>
            </a:r>
            <a:r>
              <a:rPr lang="en-US" sz="1800" dirty="0" err="1"/>
              <a:t>những</a:t>
            </a:r>
            <a:r>
              <a:rPr lang="en-US" sz="1800" dirty="0"/>
              <a:t> </a:t>
            </a:r>
            <a:r>
              <a:rPr lang="en-US" sz="1800" dirty="0" err="1"/>
              <a:t>gì</a:t>
            </a:r>
            <a:r>
              <a:rPr lang="en-US" sz="1800" dirty="0"/>
              <a:t> </a:t>
            </a:r>
            <a:r>
              <a:rPr lang="en-US" sz="1800" dirty="0" err="1"/>
              <a:t>bạn</a:t>
            </a:r>
            <a:r>
              <a:rPr lang="en-US" sz="1800" dirty="0"/>
              <a:t> </a:t>
            </a:r>
            <a:r>
              <a:rPr lang="en-US" sz="1800" dirty="0" err="1"/>
              <a:t>muốn</a:t>
            </a:r>
            <a:r>
              <a:rPr lang="en-US" sz="1800" dirty="0"/>
              <a:t> </a:t>
            </a:r>
            <a:r>
              <a:rPr lang="en-US" sz="1800" dirty="0" err="1"/>
              <a:t>nói</a:t>
            </a:r>
            <a:r>
              <a:rPr lang="en-US" sz="1800" dirty="0"/>
              <a:t> </a:t>
            </a:r>
            <a:r>
              <a:rPr lang="en-US" sz="1800" dirty="0" err="1"/>
              <a:t>khi</a:t>
            </a:r>
            <a:r>
              <a:rPr lang="en-US" sz="1800" dirty="0"/>
              <a:t> </a:t>
            </a:r>
            <a:r>
              <a:rPr lang="en-US" sz="1800" dirty="0" err="1"/>
              <a:t>bạn</a:t>
            </a:r>
            <a:r>
              <a:rPr lang="en-US" sz="1800" dirty="0"/>
              <a:t> </a:t>
            </a:r>
            <a:r>
              <a:rPr lang="en-US" sz="1800" dirty="0" err="1"/>
              <a:t>trình</a:t>
            </a:r>
            <a:r>
              <a:rPr lang="en-US" sz="1800" dirty="0"/>
              <a:t> </a:t>
            </a:r>
            <a:r>
              <a:rPr lang="en-US" sz="1800" dirty="0" err="1"/>
              <a:t>diễn</a:t>
            </a:r>
            <a:r>
              <a:rPr lang="en-US" sz="1800" dirty="0"/>
              <a:t> </a:t>
            </a:r>
            <a:r>
              <a:rPr lang="en-US" sz="1800" dirty="0" err="1"/>
              <a:t>mỗi</a:t>
            </a:r>
            <a:r>
              <a:rPr lang="en-US" sz="1800" dirty="0"/>
              <a:t> slide</a:t>
            </a:r>
            <a:endParaRPr lang="vi-VN" sz="1800" dirty="0"/>
          </a:p>
          <a:p>
            <a:pPr marL="400050" lvl="1" indent="0">
              <a:buNone/>
            </a:pPr>
            <a:r>
              <a:rPr lang="en-US" sz="1800" dirty="0"/>
              <a:t>b. </a:t>
            </a:r>
            <a:r>
              <a:rPr lang="en-US" sz="1800" dirty="0" err="1"/>
              <a:t>Vì</a:t>
            </a:r>
            <a:r>
              <a:rPr lang="en-US" sz="1800" dirty="0"/>
              <a:t> </a:t>
            </a:r>
            <a:r>
              <a:rPr lang="en-US" sz="1800" dirty="0" err="1"/>
              <a:t>nhắc</a:t>
            </a:r>
            <a:r>
              <a:rPr lang="en-US" sz="1800" dirty="0"/>
              <a:t> </a:t>
            </a:r>
            <a:r>
              <a:rPr lang="en-US" sz="1800" dirty="0" err="1"/>
              <a:t>nhở</a:t>
            </a:r>
            <a:r>
              <a:rPr lang="en-US" sz="1800" dirty="0"/>
              <a:t> </a:t>
            </a:r>
            <a:r>
              <a:rPr lang="en-US" sz="1800" dirty="0" err="1"/>
              <a:t>các</a:t>
            </a:r>
            <a:r>
              <a:rPr lang="en-US" sz="1800" dirty="0"/>
              <a:t> </a:t>
            </a:r>
            <a:r>
              <a:rPr lang="en-US" sz="1800" dirty="0" err="1"/>
              <a:t>tác</a:t>
            </a:r>
            <a:r>
              <a:rPr lang="en-US" sz="1800" dirty="0"/>
              <a:t> </a:t>
            </a:r>
            <a:r>
              <a:rPr lang="en-US" sz="1800" dirty="0" err="1"/>
              <a:t>vụ</a:t>
            </a:r>
            <a:r>
              <a:rPr lang="en-US" sz="1800" dirty="0"/>
              <a:t> </a:t>
            </a:r>
            <a:r>
              <a:rPr lang="en-US" sz="1800" dirty="0" err="1"/>
              <a:t>bạn</a:t>
            </a:r>
            <a:r>
              <a:rPr lang="en-US" sz="1800" dirty="0"/>
              <a:t> </a:t>
            </a:r>
            <a:r>
              <a:rPr lang="en-US" sz="1800" dirty="0" err="1"/>
              <a:t>vẫn</a:t>
            </a:r>
            <a:r>
              <a:rPr lang="en-US" sz="1800" dirty="0"/>
              <a:t> </a:t>
            </a:r>
            <a:r>
              <a:rPr lang="en-US" sz="1800" dirty="0" err="1"/>
              <a:t>muốn</a:t>
            </a:r>
            <a:r>
              <a:rPr lang="en-US" sz="1800" dirty="0"/>
              <a:t> </a:t>
            </a:r>
            <a:r>
              <a:rPr lang="en-US" sz="1800" dirty="0" err="1"/>
              <a:t>thực</a:t>
            </a:r>
            <a:r>
              <a:rPr lang="en-US" sz="1800" dirty="0"/>
              <a:t> </a:t>
            </a:r>
            <a:r>
              <a:rPr lang="en-US" sz="1800" dirty="0" err="1"/>
              <a:t>hiện</a:t>
            </a:r>
            <a:r>
              <a:rPr lang="en-US" sz="1800" dirty="0"/>
              <a:t> </a:t>
            </a:r>
            <a:r>
              <a:rPr lang="en-US" sz="1800" dirty="0" err="1"/>
              <a:t>trong</a:t>
            </a:r>
            <a:r>
              <a:rPr lang="en-US" sz="1800" dirty="0"/>
              <a:t> </a:t>
            </a:r>
            <a:r>
              <a:rPr lang="en-US" sz="1800" dirty="0" err="1"/>
              <a:t>khi</a:t>
            </a:r>
            <a:r>
              <a:rPr lang="en-US" sz="1800" dirty="0"/>
              <a:t> </a:t>
            </a:r>
            <a:r>
              <a:rPr lang="en-US" sz="1800" dirty="0" err="1"/>
              <a:t>tạo</a:t>
            </a:r>
            <a:r>
              <a:rPr lang="en-US" sz="1800" dirty="0"/>
              <a:t>/</a:t>
            </a:r>
            <a:r>
              <a:rPr lang="en-US" sz="1800" dirty="0" err="1"/>
              <a:t>chỉnh</a:t>
            </a:r>
            <a:r>
              <a:rPr lang="en-US" sz="1800" dirty="0"/>
              <a:t> </a:t>
            </a:r>
            <a:r>
              <a:rPr lang="en-US" sz="1800" dirty="0" err="1"/>
              <a:t>sửa</a:t>
            </a:r>
            <a:r>
              <a:rPr lang="en-US" sz="1800" dirty="0"/>
              <a:t> </a:t>
            </a:r>
            <a:r>
              <a:rPr lang="en-US" sz="1800" dirty="0" err="1"/>
              <a:t>bản</a:t>
            </a:r>
            <a:r>
              <a:rPr lang="en-US" sz="1800" dirty="0"/>
              <a:t> </a:t>
            </a:r>
            <a:r>
              <a:rPr lang="en-US" sz="1800" dirty="0" err="1"/>
              <a:t>trình</a:t>
            </a:r>
            <a:r>
              <a:rPr lang="en-US" sz="1800" dirty="0"/>
              <a:t> </a:t>
            </a:r>
            <a:r>
              <a:rPr lang="en-US" sz="1800" dirty="0" err="1"/>
              <a:t>chiếu</a:t>
            </a:r>
            <a:r>
              <a:rPr lang="en-US" sz="1800" dirty="0"/>
              <a:t>.</a:t>
            </a:r>
            <a:endParaRPr lang="vi-VN" sz="1800" dirty="0"/>
          </a:p>
          <a:p>
            <a:pPr marL="400050" lvl="1" indent="0">
              <a:buNone/>
            </a:pPr>
            <a:r>
              <a:rPr lang="en-US" sz="1800" dirty="0"/>
              <a:t>c. </a:t>
            </a:r>
            <a:r>
              <a:rPr lang="en-US" sz="1800" dirty="0" err="1"/>
              <a:t>Vì</a:t>
            </a:r>
            <a:r>
              <a:rPr lang="en-US" sz="1800" dirty="0"/>
              <a:t> </a:t>
            </a:r>
            <a:r>
              <a:rPr lang="en-US" sz="1800" dirty="0" err="1"/>
              <a:t>đó</a:t>
            </a:r>
            <a:r>
              <a:rPr lang="en-US" sz="1800" dirty="0"/>
              <a:t> </a:t>
            </a:r>
            <a:r>
              <a:rPr lang="en-US" sz="1800" dirty="0" err="1"/>
              <a:t>là</a:t>
            </a:r>
            <a:r>
              <a:rPr lang="en-US" sz="1800" dirty="0"/>
              <a:t> </a:t>
            </a:r>
            <a:r>
              <a:rPr lang="en-US" sz="1800" dirty="0" err="1"/>
              <a:t>một</a:t>
            </a:r>
            <a:r>
              <a:rPr lang="en-US" sz="1800" dirty="0"/>
              <a:t> </a:t>
            </a:r>
            <a:r>
              <a:rPr lang="en-US" sz="1800" dirty="0" err="1"/>
              <a:t>cách</a:t>
            </a:r>
            <a:r>
              <a:rPr lang="en-US" sz="1800" dirty="0"/>
              <a:t> </a:t>
            </a:r>
            <a:r>
              <a:rPr lang="en-US" sz="1800" dirty="0" err="1"/>
              <a:t>tổ</a:t>
            </a:r>
            <a:r>
              <a:rPr lang="en-US" sz="1800" dirty="0"/>
              <a:t> </a:t>
            </a:r>
            <a:r>
              <a:rPr lang="en-US" sz="1800" dirty="0" err="1"/>
              <a:t>chức</a:t>
            </a:r>
            <a:r>
              <a:rPr lang="en-US" sz="1800" dirty="0"/>
              <a:t> </a:t>
            </a:r>
            <a:r>
              <a:rPr lang="en-US" sz="1800" dirty="0" err="1"/>
              <a:t>suy</a:t>
            </a:r>
            <a:r>
              <a:rPr lang="en-US" sz="1800" dirty="0"/>
              <a:t> </a:t>
            </a:r>
            <a:r>
              <a:rPr lang="en-US" sz="1800" dirty="0" err="1"/>
              <a:t>nghĩ</a:t>
            </a:r>
            <a:r>
              <a:rPr lang="en-US" sz="1800" dirty="0"/>
              <a:t> </a:t>
            </a:r>
            <a:r>
              <a:rPr lang="en-US" sz="1800" dirty="0" err="1"/>
              <a:t>của</a:t>
            </a:r>
            <a:r>
              <a:rPr lang="en-US" sz="1800" dirty="0"/>
              <a:t> </a:t>
            </a:r>
            <a:r>
              <a:rPr lang="en-US" sz="1800" dirty="0" err="1"/>
              <a:t>bạn</a:t>
            </a:r>
            <a:r>
              <a:rPr lang="en-US" sz="1800" dirty="0"/>
              <a:t> </a:t>
            </a:r>
            <a:r>
              <a:rPr lang="en-US" sz="1800" dirty="0" err="1"/>
              <a:t>khi</a:t>
            </a:r>
            <a:r>
              <a:rPr lang="en-US" sz="1800" dirty="0"/>
              <a:t> </a:t>
            </a:r>
            <a:r>
              <a:rPr lang="en-US" sz="1800" dirty="0" err="1"/>
              <a:t>bạn</a:t>
            </a:r>
            <a:r>
              <a:rPr lang="en-US" sz="1800" dirty="0"/>
              <a:t> </a:t>
            </a:r>
            <a:r>
              <a:rPr lang="en-US" sz="1800" dirty="0" err="1"/>
              <a:t>làm</a:t>
            </a:r>
            <a:r>
              <a:rPr lang="en-US" sz="1800" dirty="0"/>
              <a:t> </a:t>
            </a:r>
            <a:r>
              <a:rPr lang="en-US" sz="1800" dirty="0" err="1"/>
              <a:t>việc</a:t>
            </a:r>
            <a:r>
              <a:rPr lang="en-US" sz="1800" dirty="0"/>
              <a:t> </a:t>
            </a:r>
            <a:r>
              <a:rPr lang="en-US" sz="1800" dirty="0" err="1"/>
              <a:t>trên</a:t>
            </a:r>
            <a:r>
              <a:rPr lang="en-US" sz="1800" dirty="0"/>
              <a:t> </a:t>
            </a:r>
            <a:r>
              <a:rPr lang="en-US" sz="1800" dirty="0" err="1"/>
              <a:t>bản</a:t>
            </a:r>
            <a:r>
              <a:rPr lang="en-US" sz="1800" dirty="0"/>
              <a:t> </a:t>
            </a:r>
            <a:r>
              <a:rPr lang="en-US" sz="1800" dirty="0" err="1"/>
              <a:t>trình</a:t>
            </a:r>
            <a:r>
              <a:rPr lang="en-US" sz="1800" dirty="0"/>
              <a:t> </a:t>
            </a:r>
            <a:r>
              <a:rPr lang="en-US" sz="1800" dirty="0" err="1"/>
              <a:t>chiếu</a:t>
            </a:r>
            <a:r>
              <a:rPr lang="en-US" sz="1800" dirty="0"/>
              <a:t>.</a:t>
            </a:r>
            <a:endParaRPr lang="vi-VN" sz="1800" dirty="0"/>
          </a:p>
          <a:p>
            <a:pPr marL="400050" lvl="1" indent="0">
              <a:buNone/>
            </a:pPr>
            <a:r>
              <a:rPr lang="en-US" sz="1800" dirty="0"/>
              <a:t>d. </a:t>
            </a:r>
            <a:r>
              <a:rPr lang="en-US" sz="1800" dirty="0" err="1"/>
              <a:t>Bất</a:t>
            </a:r>
            <a:r>
              <a:rPr lang="en-US" sz="1800" dirty="0"/>
              <a:t> </a:t>
            </a:r>
            <a:r>
              <a:rPr lang="en-US" sz="1800" dirty="0" err="1"/>
              <a:t>kỳ</a:t>
            </a:r>
            <a:r>
              <a:rPr lang="en-US" sz="1800" dirty="0"/>
              <a:t> </a:t>
            </a:r>
            <a:r>
              <a:rPr lang="en-US" sz="1800" dirty="0" err="1"/>
              <a:t>đáp</a:t>
            </a:r>
            <a:r>
              <a:rPr lang="en-US" sz="1800" dirty="0"/>
              <a:t> </a:t>
            </a:r>
            <a:r>
              <a:rPr lang="en-US" sz="1800" dirty="0" err="1"/>
              <a:t>án</a:t>
            </a:r>
            <a:r>
              <a:rPr lang="en-US" sz="1800" dirty="0"/>
              <a:t> </a:t>
            </a:r>
            <a:r>
              <a:rPr lang="en-US" sz="1800" dirty="0" err="1"/>
              <a:t>nào</a:t>
            </a:r>
            <a:r>
              <a:rPr lang="en-US" sz="1800" dirty="0"/>
              <a:t> </a:t>
            </a:r>
            <a:r>
              <a:rPr lang="en-US" sz="1800" dirty="0" err="1"/>
              <a:t>trên</a:t>
            </a:r>
            <a:endParaRPr lang="vi-VN" sz="1800" dirty="0"/>
          </a:p>
          <a:p>
            <a:pPr marL="347663" indent="-347663">
              <a:lnSpc>
                <a:spcPct val="120000"/>
              </a:lnSpc>
              <a:spcBef>
                <a:spcPts val="600"/>
              </a:spcBef>
              <a:buNone/>
              <a:tabLst>
                <a:tab pos="347663" algn="l"/>
                <a:tab pos="682625" algn="l"/>
              </a:tabLst>
            </a:pPr>
            <a:endParaRPr lang="en-US" sz="24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74</a:t>
            </a:fld>
            <a:endParaRPr lang="en-US" dirty="0"/>
          </a:p>
        </p:txBody>
      </p:sp>
    </p:spTree>
    <p:extLst>
      <p:ext uri="{BB962C8B-B14F-4D97-AF65-F5344CB8AC3E}">
        <p14:creationId xmlns:p14="http://schemas.microsoft.com/office/powerpoint/2010/main" val="2728241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Câu</a:t>
            </a:r>
            <a:r>
              <a:rPr lang="en-US" dirty="0"/>
              <a:t> </a:t>
            </a:r>
            <a:r>
              <a:rPr lang="en-US" dirty="0" err="1"/>
              <a:t>hỏi</a:t>
            </a:r>
            <a:r>
              <a:rPr lang="en-US" dirty="0"/>
              <a:t> </a:t>
            </a:r>
            <a:r>
              <a:rPr lang="en-US" dirty="0" err="1"/>
              <a:t>ôn</a:t>
            </a:r>
            <a:r>
              <a:rPr lang="en-US" dirty="0"/>
              <a:t> </a:t>
            </a:r>
            <a:r>
              <a:rPr lang="en-US" dirty="0" err="1"/>
              <a:t>tập</a:t>
            </a:r>
            <a:endParaRPr lang="en-US" dirty="0"/>
          </a:p>
        </p:txBody>
      </p:sp>
      <p:sp>
        <p:nvSpPr>
          <p:cNvPr id="3" name="Content Placeholder 2"/>
          <p:cNvSpPr>
            <a:spLocks noGrp="1"/>
          </p:cNvSpPr>
          <p:nvPr>
            <p:ph idx="1"/>
          </p:nvPr>
        </p:nvSpPr>
        <p:spPr/>
        <p:txBody>
          <a:bodyPr>
            <a:normAutofit/>
          </a:bodyPr>
          <a:lstStyle/>
          <a:p>
            <a:pPr marL="517525" indent="-517525">
              <a:buNone/>
              <a:tabLst>
                <a:tab pos="862013" algn="l"/>
              </a:tabLst>
            </a:pPr>
            <a:r>
              <a:rPr lang="en-US" sz="2000" dirty="0"/>
              <a:t>12.	</a:t>
            </a:r>
            <a:r>
              <a:rPr lang="en-CA" sz="2000" dirty="0" err="1"/>
              <a:t>Tại</a:t>
            </a:r>
            <a:r>
              <a:rPr lang="en-CA" sz="2000" dirty="0"/>
              <a:t> </a:t>
            </a:r>
            <a:r>
              <a:rPr lang="en-CA" sz="2000" dirty="0" err="1"/>
              <a:t>sao</a:t>
            </a:r>
            <a:r>
              <a:rPr lang="en-CA" sz="2000" dirty="0"/>
              <a:t> </a:t>
            </a:r>
            <a:r>
              <a:rPr lang="en-CA" sz="2000" dirty="0" err="1"/>
              <a:t>bạn</a:t>
            </a:r>
            <a:r>
              <a:rPr lang="en-CA" sz="2000" dirty="0"/>
              <a:t> </a:t>
            </a:r>
            <a:r>
              <a:rPr lang="en-CA" sz="2000" dirty="0" err="1"/>
              <a:t>muốn</a:t>
            </a:r>
            <a:r>
              <a:rPr lang="en-CA" sz="2000" dirty="0"/>
              <a:t> </a:t>
            </a:r>
            <a:r>
              <a:rPr lang="en-CA" sz="2000" err="1"/>
              <a:t>tạo</a:t>
            </a:r>
            <a:r>
              <a:rPr lang="en-CA" sz="2000"/>
              <a:t> handouts?</a:t>
            </a:r>
            <a:endParaRPr lang="en-US" sz="2000" dirty="0"/>
          </a:p>
          <a:p>
            <a:pPr marL="400050" lvl="1" indent="0">
              <a:buNone/>
            </a:pPr>
            <a:r>
              <a:rPr lang="en-US" dirty="0"/>
              <a:t>a. </a:t>
            </a:r>
            <a:r>
              <a:rPr lang="en-US" dirty="0" err="1"/>
              <a:t>Để</a:t>
            </a:r>
            <a:r>
              <a:rPr lang="en-US" dirty="0"/>
              <a:t> </a:t>
            </a:r>
            <a:r>
              <a:rPr lang="en-US" dirty="0" err="1"/>
              <a:t>phân</a:t>
            </a:r>
            <a:r>
              <a:rPr lang="en-US" dirty="0"/>
              <a:t> </a:t>
            </a:r>
            <a:r>
              <a:rPr lang="en-US" dirty="0" err="1"/>
              <a:t>phát</a:t>
            </a:r>
            <a:r>
              <a:rPr lang="en-US" dirty="0"/>
              <a:t> </a:t>
            </a:r>
            <a:r>
              <a:rPr lang="en-US" dirty="0" err="1"/>
              <a:t>cho</a:t>
            </a:r>
            <a:r>
              <a:rPr lang="en-US" dirty="0"/>
              <a:t> </a:t>
            </a:r>
            <a:r>
              <a:rPr lang="en-US" dirty="0" err="1"/>
              <a:t>người</a:t>
            </a:r>
            <a:r>
              <a:rPr lang="en-US" dirty="0"/>
              <a:t> </a:t>
            </a:r>
            <a:r>
              <a:rPr lang="en-US" dirty="0" err="1"/>
              <a:t>nghe</a:t>
            </a:r>
            <a:r>
              <a:rPr lang="en-US" dirty="0"/>
              <a:t> </a:t>
            </a:r>
            <a:r>
              <a:rPr lang="en-US" dirty="0" err="1"/>
              <a:t>tham</a:t>
            </a:r>
            <a:r>
              <a:rPr lang="en-US" dirty="0"/>
              <a:t> </a:t>
            </a:r>
            <a:r>
              <a:rPr lang="en-US" dirty="0" err="1"/>
              <a:t>khảo</a:t>
            </a:r>
            <a:r>
              <a:rPr lang="en-US" dirty="0"/>
              <a:t> </a:t>
            </a:r>
            <a:r>
              <a:rPr lang="en-US" dirty="0" err="1"/>
              <a:t>sau</a:t>
            </a:r>
            <a:r>
              <a:rPr lang="en-US" dirty="0"/>
              <a:t> </a:t>
            </a:r>
            <a:r>
              <a:rPr lang="en-US" dirty="0" err="1"/>
              <a:t>khi</a:t>
            </a:r>
            <a:r>
              <a:rPr lang="en-US" dirty="0"/>
              <a:t> </a:t>
            </a:r>
            <a:r>
              <a:rPr lang="en-US" dirty="0" err="1"/>
              <a:t>trình</a:t>
            </a:r>
            <a:r>
              <a:rPr lang="en-US" dirty="0"/>
              <a:t> </a:t>
            </a:r>
            <a:r>
              <a:rPr lang="en-US" dirty="0" err="1"/>
              <a:t>chiếu</a:t>
            </a:r>
            <a:r>
              <a:rPr lang="en-US" dirty="0"/>
              <a:t>.</a:t>
            </a:r>
            <a:endParaRPr lang="vi-VN" dirty="0"/>
          </a:p>
          <a:p>
            <a:pPr marL="400050" lvl="1" indent="0">
              <a:buNone/>
            </a:pPr>
            <a:r>
              <a:rPr lang="en-US" dirty="0"/>
              <a:t>b. </a:t>
            </a:r>
            <a:r>
              <a:rPr lang="en-US" dirty="0" err="1"/>
              <a:t>Để</a:t>
            </a:r>
            <a:r>
              <a:rPr lang="en-US" dirty="0"/>
              <a:t> </a:t>
            </a:r>
            <a:r>
              <a:rPr lang="en-US" dirty="0" err="1"/>
              <a:t>cho</a:t>
            </a:r>
            <a:r>
              <a:rPr lang="en-US" dirty="0"/>
              <a:t> </a:t>
            </a:r>
            <a:r>
              <a:rPr lang="en-US" dirty="0" err="1"/>
              <a:t>phép</a:t>
            </a:r>
            <a:r>
              <a:rPr lang="en-US" dirty="0"/>
              <a:t> </a:t>
            </a:r>
            <a:r>
              <a:rPr lang="en-US" dirty="0" err="1"/>
              <a:t>người</a:t>
            </a:r>
            <a:r>
              <a:rPr lang="en-US" dirty="0"/>
              <a:t> </a:t>
            </a:r>
            <a:r>
              <a:rPr lang="en-US" dirty="0" err="1"/>
              <a:t>nghe</a:t>
            </a:r>
            <a:r>
              <a:rPr lang="en-US" dirty="0"/>
              <a:t> </a:t>
            </a:r>
            <a:r>
              <a:rPr lang="en-US" dirty="0" err="1"/>
              <a:t>ghi</a:t>
            </a:r>
            <a:r>
              <a:rPr lang="en-US" dirty="0"/>
              <a:t> </a:t>
            </a:r>
            <a:r>
              <a:rPr lang="en-US" dirty="0" err="1"/>
              <a:t>chú</a:t>
            </a:r>
            <a:r>
              <a:rPr lang="en-US" dirty="0"/>
              <a:t> </a:t>
            </a:r>
            <a:r>
              <a:rPr lang="en-US" dirty="0" err="1"/>
              <a:t>trong</a:t>
            </a:r>
            <a:r>
              <a:rPr lang="en-US" dirty="0"/>
              <a:t> </a:t>
            </a:r>
            <a:r>
              <a:rPr lang="en-US" dirty="0" err="1"/>
              <a:t>suốt</a:t>
            </a:r>
            <a:r>
              <a:rPr lang="en-US" dirty="0"/>
              <a:t> </a:t>
            </a:r>
            <a:r>
              <a:rPr lang="en-US" dirty="0" err="1"/>
              <a:t>bài</a:t>
            </a:r>
            <a:r>
              <a:rPr lang="en-US" dirty="0"/>
              <a:t> </a:t>
            </a:r>
            <a:r>
              <a:rPr lang="en-US" dirty="0" err="1"/>
              <a:t>thuyết</a:t>
            </a:r>
            <a:r>
              <a:rPr lang="en-US" dirty="0"/>
              <a:t> </a:t>
            </a:r>
            <a:r>
              <a:rPr lang="en-US" dirty="0" err="1"/>
              <a:t>trình</a:t>
            </a:r>
            <a:r>
              <a:rPr lang="en-US" dirty="0"/>
              <a:t>.</a:t>
            </a:r>
            <a:endParaRPr lang="vi-VN" dirty="0"/>
          </a:p>
          <a:p>
            <a:pPr marL="400050" lvl="1" indent="0">
              <a:buNone/>
            </a:pPr>
            <a:r>
              <a:rPr lang="en-US" dirty="0"/>
              <a:t>c. </a:t>
            </a:r>
            <a:r>
              <a:rPr lang="en-US" dirty="0" err="1"/>
              <a:t>Để</a:t>
            </a:r>
            <a:r>
              <a:rPr lang="en-US" dirty="0"/>
              <a:t> </a:t>
            </a:r>
            <a:r>
              <a:rPr lang="en-US" dirty="0" err="1"/>
              <a:t>sử</a:t>
            </a:r>
            <a:r>
              <a:rPr lang="en-US" dirty="0"/>
              <a:t> </a:t>
            </a:r>
            <a:r>
              <a:rPr lang="en-US" dirty="0" err="1"/>
              <a:t>dụng</a:t>
            </a:r>
            <a:r>
              <a:rPr lang="en-US" dirty="0"/>
              <a:t> </a:t>
            </a:r>
            <a:r>
              <a:rPr lang="en-US" dirty="0" err="1"/>
              <a:t>như</a:t>
            </a:r>
            <a:r>
              <a:rPr lang="en-US" dirty="0"/>
              <a:t> </a:t>
            </a:r>
            <a:r>
              <a:rPr lang="en-US" dirty="0" err="1"/>
              <a:t>bản</a:t>
            </a:r>
            <a:r>
              <a:rPr lang="en-US" dirty="0"/>
              <a:t> </a:t>
            </a:r>
            <a:r>
              <a:rPr lang="en-US" dirty="0" err="1"/>
              <a:t>sao</a:t>
            </a:r>
            <a:r>
              <a:rPr lang="en-US" dirty="0"/>
              <a:t> </a:t>
            </a:r>
            <a:r>
              <a:rPr lang="en-US" dirty="0" err="1"/>
              <a:t>cứng</a:t>
            </a:r>
            <a:r>
              <a:rPr lang="en-US" dirty="0"/>
              <a:t> </a:t>
            </a:r>
            <a:r>
              <a:rPr lang="en-US" dirty="0" err="1"/>
              <a:t>của</a:t>
            </a:r>
            <a:r>
              <a:rPr lang="en-US" dirty="0"/>
              <a:t> </a:t>
            </a:r>
            <a:r>
              <a:rPr lang="en-US" dirty="0" err="1"/>
              <a:t>các</a:t>
            </a:r>
            <a:r>
              <a:rPr lang="en-US" dirty="0"/>
              <a:t> slide </a:t>
            </a:r>
            <a:r>
              <a:rPr lang="en-US" dirty="0" err="1"/>
              <a:t>trong</a:t>
            </a:r>
            <a:r>
              <a:rPr lang="en-US" dirty="0"/>
              <a:t> </a:t>
            </a:r>
            <a:r>
              <a:rPr lang="en-US" dirty="0" err="1"/>
              <a:t>bản</a:t>
            </a:r>
            <a:r>
              <a:rPr lang="en-US" dirty="0"/>
              <a:t> </a:t>
            </a:r>
            <a:r>
              <a:rPr lang="en-US" dirty="0" err="1"/>
              <a:t>trình</a:t>
            </a:r>
            <a:r>
              <a:rPr lang="en-US" dirty="0"/>
              <a:t> </a:t>
            </a:r>
            <a:r>
              <a:rPr lang="en-US" dirty="0" err="1"/>
              <a:t>chiếu</a:t>
            </a:r>
            <a:r>
              <a:rPr lang="en-US" dirty="0"/>
              <a:t>.</a:t>
            </a:r>
            <a:endParaRPr lang="vi-VN" dirty="0"/>
          </a:p>
          <a:p>
            <a:pPr marL="400050" lvl="1" indent="0">
              <a:buNone/>
            </a:pPr>
            <a:r>
              <a:rPr lang="en-US" dirty="0"/>
              <a:t>d. </a:t>
            </a:r>
            <a:r>
              <a:rPr lang="en-US" dirty="0" err="1"/>
              <a:t>Bất</a:t>
            </a:r>
            <a:r>
              <a:rPr lang="en-US" dirty="0"/>
              <a:t> </a:t>
            </a:r>
            <a:r>
              <a:rPr lang="en-US" dirty="0" err="1"/>
              <a:t>kỳ</a:t>
            </a:r>
            <a:r>
              <a:rPr lang="en-US" dirty="0"/>
              <a:t> </a:t>
            </a:r>
            <a:r>
              <a:rPr lang="en-US" dirty="0" err="1"/>
              <a:t>đáp</a:t>
            </a:r>
            <a:r>
              <a:rPr lang="en-US" dirty="0"/>
              <a:t> </a:t>
            </a:r>
            <a:r>
              <a:rPr lang="en-US" dirty="0" err="1"/>
              <a:t>án</a:t>
            </a:r>
            <a:r>
              <a:rPr lang="en-US" dirty="0"/>
              <a:t> </a:t>
            </a:r>
            <a:r>
              <a:rPr lang="en-US" dirty="0" err="1"/>
              <a:t>nào</a:t>
            </a:r>
            <a:r>
              <a:rPr lang="en-US" dirty="0"/>
              <a:t> </a:t>
            </a:r>
            <a:r>
              <a:rPr lang="en-US" dirty="0" err="1"/>
              <a:t>trên</a:t>
            </a:r>
            <a:endParaRPr lang="vi-VN" dirty="0"/>
          </a:p>
          <a:p>
            <a:pPr marL="400050" lvl="1" indent="0">
              <a:buNone/>
            </a:pPr>
            <a:r>
              <a:rPr lang="en-US" dirty="0"/>
              <a:t>e. b </a:t>
            </a:r>
            <a:r>
              <a:rPr lang="en-US" dirty="0" err="1"/>
              <a:t>hoặc</a:t>
            </a:r>
            <a:r>
              <a:rPr lang="en-US" dirty="0"/>
              <a:t> c</a:t>
            </a:r>
            <a:endParaRPr lang="vi-VN"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75</a:t>
            </a:fld>
            <a:endParaRPr lang="en-US" dirty="0"/>
          </a:p>
        </p:txBody>
      </p:sp>
    </p:spTree>
    <p:extLst>
      <p:ext uri="{BB962C8B-B14F-4D97-AF65-F5344CB8AC3E}">
        <p14:creationId xmlns:p14="http://schemas.microsoft.com/office/powerpoint/2010/main" val="2456780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195209" y="934947"/>
            <a:ext cx="8280971" cy="4119937"/>
          </a:xfrm>
        </p:spPr>
        <p:txBody>
          <a:bodyPr/>
          <a:lstStyle/>
          <a:p>
            <a:pPr lvl="1"/>
            <a:r>
              <a:rPr lang="en-CA" sz="1800" dirty="0" err="1"/>
              <a:t>Để</a:t>
            </a:r>
            <a:r>
              <a:rPr lang="en-CA" sz="1800" dirty="0"/>
              <a:t> </a:t>
            </a:r>
            <a:r>
              <a:rPr lang="en-CA" sz="1800" dirty="0" err="1"/>
              <a:t>tạo</a:t>
            </a:r>
            <a:r>
              <a:rPr lang="en-CA" sz="1800" dirty="0"/>
              <a:t> </a:t>
            </a:r>
            <a:r>
              <a:rPr lang="en-CA" sz="1800" dirty="0" err="1"/>
              <a:t>một</a:t>
            </a:r>
            <a:r>
              <a:rPr lang="en-CA" sz="1800" dirty="0"/>
              <a:t> </a:t>
            </a:r>
            <a:r>
              <a:rPr lang="en-CA" sz="1800" dirty="0" err="1"/>
              <a:t>bản</a:t>
            </a:r>
            <a:r>
              <a:rPr lang="en-CA" sz="1800" dirty="0"/>
              <a:t> </a:t>
            </a:r>
            <a:r>
              <a:rPr lang="en-CA" sz="1800" dirty="0" err="1"/>
              <a:t>trình</a:t>
            </a:r>
            <a:r>
              <a:rPr lang="en-CA" sz="1800" dirty="0"/>
              <a:t> </a:t>
            </a:r>
            <a:r>
              <a:rPr lang="en-CA" sz="1800" dirty="0" err="1"/>
              <a:t>chiếu</a:t>
            </a:r>
            <a:r>
              <a:rPr lang="en-CA" sz="1800" dirty="0"/>
              <a:t> </a:t>
            </a:r>
            <a:r>
              <a:rPr lang="en-CA" sz="1800" dirty="0" err="1"/>
              <a:t>trống</a:t>
            </a:r>
            <a:r>
              <a:rPr lang="en-US" sz="1800" dirty="0"/>
              <a:t>:</a:t>
            </a:r>
          </a:p>
          <a:p>
            <a:pPr lvl="2"/>
            <a:r>
              <a:rPr lang="en-US" sz="1600" dirty="0" err="1"/>
              <a:t>Nhấp</a:t>
            </a:r>
            <a:r>
              <a:rPr lang="en-US" sz="1600" dirty="0"/>
              <a:t> </a:t>
            </a:r>
            <a:r>
              <a:rPr lang="en-US" sz="1600" dirty="0" err="1"/>
              <a:t>chuột</a:t>
            </a:r>
            <a:r>
              <a:rPr lang="en-CA" sz="1600" dirty="0"/>
              <a:t> </a:t>
            </a:r>
            <a:r>
              <a:rPr lang="en-CA" sz="1600" dirty="0" err="1"/>
              <a:t>vào</a:t>
            </a:r>
            <a:r>
              <a:rPr lang="en-CA" sz="1600" dirty="0"/>
              <a:t> </a:t>
            </a:r>
            <a:r>
              <a:rPr lang="en-CA" sz="1600" dirty="0" err="1"/>
              <a:t>thẻ</a:t>
            </a:r>
            <a:r>
              <a:rPr lang="en-CA" sz="1600" dirty="0"/>
              <a:t> </a:t>
            </a:r>
            <a:r>
              <a:rPr lang="en-CA" sz="1600" b="1" dirty="0"/>
              <a:t>File</a:t>
            </a:r>
            <a:r>
              <a:rPr lang="en-CA" sz="1600" dirty="0"/>
              <a:t>, </a:t>
            </a:r>
            <a:r>
              <a:rPr lang="en-CA" sz="1600" dirty="0" err="1"/>
              <a:t>chọn</a:t>
            </a:r>
            <a:r>
              <a:rPr lang="en-CA" sz="1600" dirty="0"/>
              <a:t> </a:t>
            </a:r>
            <a:r>
              <a:rPr lang="en-CA" sz="1600" b="1" dirty="0"/>
              <a:t>New</a:t>
            </a:r>
            <a:r>
              <a:rPr lang="en-CA" sz="1600" dirty="0"/>
              <a:t>, </a:t>
            </a:r>
            <a:r>
              <a:rPr lang="en-CA" sz="1600" dirty="0" err="1"/>
              <a:t>và</a:t>
            </a:r>
            <a:r>
              <a:rPr lang="en-CA" sz="1600" dirty="0"/>
              <a:t> </a:t>
            </a:r>
            <a:r>
              <a:rPr lang="en-CA" sz="1600" dirty="0" err="1"/>
              <a:t>sau</a:t>
            </a:r>
            <a:r>
              <a:rPr lang="en-CA" sz="1600" dirty="0"/>
              <a:t> </a:t>
            </a:r>
            <a:r>
              <a:rPr lang="en-CA" sz="1600" dirty="0" err="1"/>
              <a:t>đó</a:t>
            </a:r>
            <a:r>
              <a:rPr lang="en-CA" sz="1600" dirty="0"/>
              <a:t> </a:t>
            </a:r>
            <a:r>
              <a:rPr lang="en-CA" sz="1600" dirty="0" err="1"/>
              <a:t>chọn</a:t>
            </a:r>
            <a:r>
              <a:rPr lang="en-CA" sz="1600" dirty="0"/>
              <a:t> </a:t>
            </a:r>
            <a:r>
              <a:rPr lang="en-CA" sz="1600" b="1" dirty="0"/>
              <a:t>Blank presentation</a:t>
            </a:r>
            <a:r>
              <a:rPr lang="en-CA" sz="1600" dirty="0"/>
              <a:t>; </a:t>
            </a:r>
            <a:r>
              <a:rPr lang="en-CA" sz="1600" dirty="0" err="1"/>
              <a:t>hoặc</a:t>
            </a:r>
            <a:endParaRPr lang="en-US" sz="1600" dirty="0"/>
          </a:p>
          <a:p>
            <a:pPr lvl="2"/>
            <a:r>
              <a:rPr lang="en-US" sz="1600" dirty="0" err="1"/>
              <a:t>Nhấn</a:t>
            </a:r>
            <a:r>
              <a:rPr lang="en-US" sz="1600" dirty="0"/>
              <a:t> CTRL+N</a:t>
            </a:r>
          </a:p>
          <a:p>
            <a:pPr lvl="1"/>
            <a:r>
              <a:rPr lang="en-CA" sz="1800" dirty="0" err="1"/>
              <a:t>Trước</a:t>
            </a:r>
            <a:r>
              <a:rPr lang="en-CA" sz="1800" dirty="0"/>
              <a:t> </a:t>
            </a:r>
            <a:r>
              <a:rPr lang="en-CA" sz="1800" dirty="0" err="1"/>
              <a:t>khi</a:t>
            </a:r>
            <a:r>
              <a:rPr lang="en-CA" sz="1800" dirty="0"/>
              <a:t> </a:t>
            </a:r>
            <a:r>
              <a:rPr lang="en-CA" sz="1800" dirty="0" err="1"/>
              <a:t>tạo</a:t>
            </a:r>
            <a:r>
              <a:rPr lang="en-CA" sz="1800" dirty="0"/>
              <a:t> </a:t>
            </a:r>
            <a:r>
              <a:rPr lang="en-CA" sz="1800" dirty="0" err="1"/>
              <a:t>bản</a:t>
            </a:r>
            <a:r>
              <a:rPr lang="en-CA" sz="1800" dirty="0"/>
              <a:t> </a:t>
            </a:r>
            <a:r>
              <a:rPr lang="en-CA" sz="1800" dirty="0" err="1"/>
              <a:t>trình</a:t>
            </a:r>
            <a:r>
              <a:rPr lang="en-CA" sz="1800" dirty="0"/>
              <a:t> </a:t>
            </a:r>
            <a:r>
              <a:rPr lang="en-CA" sz="1800" dirty="0" err="1"/>
              <a:t>chiếu</a:t>
            </a:r>
            <a:r>
              <a:rPr lang="en-US" sz="1800" dirty="0"/>
              <a:t>:</a:t>
            </a:r>
          </a:p>
          <a:p>
            <a:pPr lvl="2"/>
            <a:r>
              <a:rPr lang="en-CA" sz="1600" dirty="0" err="1"/>
              <a:t>Lên</a:t>
            </a:r>
            <a:r>
              <a:rPr lang="en-CA" sz="1600" dirty="0"/>
              <a:t> </a:t>
            </a:r>
            <a:r>
              <a:rPr lang="en-CA" sz="1600" dirty="0" err="1"/>
              <a:t>kế</a:t>
            </a:r>
            <a:r>
              <a:rPr lang="en-CA" sz="1600" dirty="0"/>
              <a:t> </a:t>
            </a:r>
            <a:r>
              <a:rPr lang="en-CA" sz="1600" dirty="0" err="1"/>
              <a:t>hoạch</a:t>
            </a:r>
            <a:r>
              <a:rPr lang="en-CA" sz="1600" dirty="0"/>
              <a:t> </a:t>
            </a:r>
            <a:r>
              <a:rPr lang="en-CA" sz="1600" dirty="0" err="1"/>
              <a:t>cho</a:t>
            </a:r>
            <a:r>
              <a:rPr lang="en-CA" sz="1600" dirty="0"/>
              <a:t> </a:t>
            </a:r>
            <a:r>
              <a:rPr lang="en-CA" sz="1600" dirty="0" err="1"/>
              <a:t>bản</a:t>
            </a:r>
            <a:r>
              <a:rPr lang="en-CA" sz="1600" dirty="0"/>
              <a:t> </a:t>
            </a:r>
            <a:r>
              <a:rPr lang="en-CA" sz="1600" dirty="0" err="1"/>
              <a:t>trình</a:t>
            </a:r>
            <a:r>
              <a:rPr lang="en-CA" sz="1600" dirty="0"/>
              <a:t> </a:t>
            </a:r>
            <a:r>
              <a:rPr lang="en-CA" sz="1600" dirty="0" err="1"/>
              <a:t>chiếu</a:t>
            </a:r>
            <a:r>
              <a:rPr lang="en-CA" sz="1600" dirty="0"/>
              <a:t> </a:t>
            </a:r>
            <a:r>
              <a:rPr lang="en-CA" sz="1600" dirty="0" err="1"/>
              <a:t>của</a:t>
            </a:r>
            <a:r>
              <a:rPr lang="en-CA" sz="1600" dirty="0"/>
              <a:t>  </a:t>
            </a:r>
            <a:r>
              <a:rPr lang="en-CA" sz="1600" dirty="0" err="1"/>
              <a:t>bạn</a:t>
            </a:r>
            <a:r>
              <a:rPr lang="en-CA" sz="1600" dirty="0"/>
              <a:t> ở </a:t>
            </a:r>
            <a:r>
              <a:rPr lang="en-CA" sz="1600" dirty="0" err="1"/>
              <a:t>dạng</a:t>
            </a:r>
            <a:r>
              <a:rPr lang="en-CA" sz="1600" dirty="0"/>
              <a:t> </a:t>
            </a:r>
            <a:r>
              <a:rPr lang="en-CA" sz="1600" dirty="0" err="1"/>
              <a:t>nháp</a:t>
            </a:r>
            <a:r>
              <a:rPr lang="en-CA" sz="1600" dirty="0"/>
              <a:t> </a:t>
            </a:r>
            <a:r>
              <a:rPr lang="en-CA" sz="1600" dirty="0" err="1"/>
              <a:t>trước</a:t>
            </a:r>
            <a:r>
              <a:rPr lang="en-CA" sz="1600" dirty="0"/>
              <a:t> </a:t>
            </a:r>
            <a:r>
              <a:rPr lang="en-CA" sz="1600" dirty="0" err="1"/>
              <a:t>khi</a:t>
            </a:r>
            <a:r>
              <a:rPr lang="en-CA" sz="1600" dirty="0"/>
              <a:t> </a:t>
            </a:r>
            <a:r>
              <a:rPr lang="en-CA" sz="1600" dirty="0" err="1"/>
              <a:t>tạo</a:t>
            </a:r>
            <a:r>
              <a:rPr lang="en-CA" sz="1600" dirty="0"/>
              <a:t> </a:t>
            </a:r>
            <a:r>
              <a:rPr lang="en-CA" sz="1600" dirty="0" err="1"/>
              <a:t>nó</a:t>
            </a:r>
            <a:r>
              <a:rPr lang="en-CA" sz="1600" dirty="0"/>
              <a:t> </a:t>
            </a:r>
            <a:r>
              <a:rPr lang="en-CA" sz="1600" dirty="0" err="1"/>
              <a:t>trên</a:t>
            </a:r>
            <a:r>
              <a:rPr lang="en-CA" sz="1600" dirty="0"/>
              <a:t> </a:t>
            </a:r>
            <a:r>
              <a:rPr lang="en-CA" sz="1600" dirty="0" err="1"/>
              <a:t>máy</a:t>
            </a:r>
            <a:r>
              <a:rPr lang="en-CA" sz="1600" dirty="0"/>
              <a:t> </a:t>
            </a:r>
            <a:r>
              <a:rPr lang="en-CA" sz="1600" dirty="0" err="1"/>
              <a:t>tính</a:t>
            </a:r>
            <a:endParaRPr lang="en-US" sz="1600" dirty="0"/>
          </a:p>
          <a:p>
            <a:pPr lvl="2"/>
            <a:r>
              <a:rPr lang="en-CA" sz="1600" dirty="0" err="1"/>
              <a:t>Giữ</a:t>
            </a:r>
            <a:r>
              <a:rPr lang="en-CA" sz="1600" dirty="0"/>
              <a:t> </a:t>
            </a:r>
            <a:r>
              <a:rPr lang="en-CA" sz="1600" dirty="0" err="1"/>
              <a:t>cho</a:t>
            </a:r>
            <a:r>
              <a:rPr lang="en-CA" sz="1600" dirty="0"/>
              <a:t> </a:t>
            </a:r>
            <a:r>
              <a:rPr lang="en-CA" sz="1600" dirty="0" err="1"/>
              <a:t>văn</a:t>
            </a:r>
            <a:r>
              <a:rPr lang="en-CA" sz="1600" dirty="0"/>
              <a:t> </a:t>
            </a:r>
            <a:r>
              <a:rPr lang="en-CA" sz="1600" dirty="0" err="1"/>
              <a:t>bản</a:t>
            </a:r>
            <a:r>
              <a:rPr lang="en-CA" sz="1600" dirty="0"/>
              <a:t> </a:t>
            </a:r>
            <a:r>
              <a:rPr lang="en-CA" sz="1600" dirty="0" err="1"/>
              <a:t>nằm</a:t>
            </a:r>
            <a:r>
              <a:rPr lang="en-CA" sz="1600" dirty="0"/>
              <a:t> </a:t>
            </a:r>
            <a:r>
              <a:rPr lang="en-CA" sz="1600" dirty="0" err="1"/>
              <a:t>trong</a:t>
            </a:r>
            <a:r>
              <a:rPr lang="en-CA" sz="1600" dirty="0"/>
              <a:t> </a:t>
            </a:r>
            <a:r>
              <a:rPr lang="en-CA" sz="1600" dirty="0" err="1"/>
              <a:t>định</a:t>
            </a:r>
            <a:r>
              <a:rPr lang="en-CA" sz="1600" dirty="0"/>
              <a:t> </a:t>
            </a:r>
            <a:r>
              <a:rPr lang="en-CA" sz="1600" dirty="0" err="1"/>
              <a:t>dạng</a:t>
            </a:r>
            <a:r>
              <a:rPr lang="en-CA" sz="1600" dirty="0"/>
              <a:t> </a:t>
            </a:r>
            <a:r>
              <a:rPr lang="en-CA" sz="1600" dirty="0" err="1"/>
              <a:t>và</a:t>
            </a:r>
            <a:r>
              <a:rPr lang="en-CA" sz="1600" dirty="0"/>
              <a:t> </a:t>
            </a:r>
            <a:r>
              <a:rPr lang="en-CA" sz="1600" dirty="0" err="1"/>
              <a:t>bố</a:t>
            </a:r>
            <a:r>
              <a:rPr lang="en-CA" sz="1600" dirty="0"/>
              <a:t> </a:t>
            </a:r>
            <a:r>
              <a:rPr lang="en-CA" sz="1600" dirty="0" err="1"/>
              <a:t>cục</a:t>
            </a:r>
            <a:r>
              <a:rPr lang="en-CA" sz="1600" dirty="0"/>
              <a:t> </a:t>
            </a:r>
            <a:r>
              <a:rPr lang="en-CA" sz="1600" dirty="0" err="1"/>
              <a:t>đồng</a:t>
            </a:r>
            <a:r>
              <a:rPr lang="en-CA" sz="1600" dirty="0"/>
              <a:t> </a:t>
            </a:r>
            <a:r>
              <a:rPr lang="en-CA" sz="1600" dirty="0" err="1"/>
              <a:t>nhất</a:t>
            </a:r>
            <a:r>
              <a:rPr lang="en-CA" sz="1600" dirty="0"/>
              <a:t> – </a:t>
            </a:r>
            <a:r>
              <a:rPr lang="en-CA" sz="1600" dirty="0" err="1"/>
              <a:t>tối</a:t>
            </a:r>
            <a:r>
              <a:rPr lang="en-CA" sz="1600" dirty="0"/>
              <a:t> </a:t>
            </a:r>
            <a:r>
              <a:rPr lang="en-CA" sz="1600" dirty="0" err="1"/>
              <a:t>thiểu</a:t>
            </a:r>
            <a:r>
              <a:rPr lang="en-CA" sz="1600" dirty="0"/>
              <a:t> </a:t>
            </a:r>
            <a:r>
              <a:rPr lang="en-CA" sz="1600" dirty="0" err="1"/>
              <a:t>hóa</a:t>
            </a:r>
            <a:r>
              <a:rPr lang="en-CA" sz="1600" dirty="0"/>
              <a:t> </a:t>
            </a:r>
            <a:r>
              <a:rPr lang="en-CA" sz="1600" dirty="0" err="1"/>
              <a:t>các</a:t>
            </a:r>
            <a:r>
              <a:rPr lang="en-CA" sz="1600" dirty="0"/>
              <a:t> </a:t>
            </a:r>
            <a:r>
              <a:rPr lang="en-CA" sz="1600" dirty="0" err="1"/>
              <a:t>màu</a:t>
            </a:r>
            <a:r>
              <a:rPr lang="en-CA" sz="1600" dirty="0"/>
              <a:t> </a:t>
            </a:r>
            <a:r>
              <a:rPr lang="en-CA" sz="1600" dirty="0" err="1"/>
              <a:t>sắc</a:t>
            </a:r>
            <a:r>
              <a:rPr lang="en-CA" sz="1600" dirty="0"/>
              <a:t> </a:t>
            </a:r>
            <a:r>
              <a:rPr lang="en-CA" sz="1600" dirty="0" err="1"/>
              <a:t>và</a:t>
            </a:r>
            <a:r>
              <a:rPr lang="en-CA" sz="1600" dirty="0"/>
              <a:t> </a:t>
            </a:r>
            <a:r>
              <a:rPr lang="en-CA" sz="1600" dirty="0" err="1"/>
              <a:t>hiệu</a:t>
            </a:r>
            <a:r>
              <a:rPr lang="en-CA" sz="1600" dirty="0"/>
              <a:t> </a:t>
            </a:r>
            <a:r>
              <a:rPr lang="en-CA" sz="1600" dirty="0" err="1"/>
              <a:t>ứng</a:t>
            </a:r>
            <a:endParaRPr lang="en-US" sz="1600" dirty="0"/>
          </a:p>
          <a:p>
            <a:pPr lvl="2"/>
            <a:r>
              <a:rPr lang="en-CA" sz="1600" dirty="0" err="1"/>
              <a:t>Sử</a:t>
            </a:r>
            <a:r>
              <a:rPr lang="en-CA" sz="1600" dirty="0"/>
              <a:t> </a:t>
            </a:r>
            <a:r>
              <a:rPr lang="en-CA" sz="1600" dirty="0" err="1"/>
              <a:t>dụng</a:t>
            </a:r>
            <a:r>
              <a:rPr lang="en-CA" sz="1600" dirty="0"/>
              <a:t> </a:t>
            </a:r>
            <a:r>
              <a:rPr lang="en-CA" sz="1600" dirty="0" err="1"/>
              <a:t>tính</a:t>
            </a:r>
            <a:r>
              <a:rPr lang="en-CA" sz="1600" dirty="0"/>
              <a:t> </a:t>
            </a:r>
            <a:r>
              <a:rPr lang="en-CA" sz="1600" dirty="0" err="1"/>
              <a:t>tương</a:t>
            </a:r>
            <a:r>
              <a:rPr lang="en-CA" sz="1600" dirty="0"/>
              <a:t> </a:t>
            </a:r>
            <a:r>
              <a:rPr lang="en-CA" sz="1600" dirty="0" err="1"/>
              <a:t>phản</a:t>
            </a:r>
            <a:r>
              <a:rPr lang="en-CA" sz="1600" dirty="0"/>
              <a:t> </a:t>
            </a:r>
            <a:r>
              <a:rPr lang="en-CA" sz="1600" dirty="0" err="1"/>
              <a:t>để</a:t>
            </a:r>
            <a:r>
              <a:rPr lang="en-CA" sz="1600" dirty="0"/>
              <a:t> </a:t>
            </a:r>
            <a:r>
              <a:rPr lang="en-CA" sz="1600" dirty="0" err="1"/>
              <a:t>nhấn</a:t>
            </a:r>
            <a:r>
              <a:rPr lang="en-CA" sz="1600" dirty="0"/>
              <a:t> </a:t>
            </a:r>
            <a:r>
              <a:rPr lang="en-CA" sz="1600" dirty="0" err="1"/>
              <a:t>mạnh</a:t>
            </a:r>
            <a:r>
              <a:rPr lang="en-CA" sz="1600" dirty="0"/>
              <a:t> </a:t>
            </a:r>
            <a:r>
              <a:rPr lang="en-CA" sz="1600" dirty="0" err="1"/>
              <a:t>nội</a:t>
            </a:r>
            <a:r>
              <a:rPr lang="en-CA" sz="1600" dirty="0"/>
              <a:t> dung</a:t>
            </a:r>
            <a:endParaRPr lang="en-US" sz="1600" dirty="0"/>
          </a:p>
          <a:p>
            <a:pPr lvl="2"/>
            <a:r>
              <a:rPr lang="en-CA" sz="1600" dirty="0" err="1"/>
              <a:t>Thêm</a:t>
            </a:r>
            <a:r>
              <a:rPr lang="en-CA" sz="1600" dirty="0"/>
              <a:t> </a:t>
            </a:r>
            <a:r>
              <a:rPr lang="en-CA" sz="1600" dirty="0" err="1"/>
              <a:t>hình</a:t>
            </a:r>
            <a:r>
              <a:rPr lang="en-CA" sz="1600" dirty="0"/>
              <a:t> </a:t>
            </a:r>
            <a:r>
              <a:rPr lang="en-CA" sz="1600" dirty="0" err="1"/>
              <a:t>ảnh</a:t>
            </a:r>
            <a:r>
              <a:rPr lang="en-CA" sz="1600" dirty="0"/>
              <a:t> </a:t>
            </a:r>
            <a:r>
              <a:rPr lang="en-CA" sz="1600" dirty="0" err="1"/>
              <a:t>và</a:t>
            </a:r>
            <a:r>
              <a:rPr lang="en-CA" sz="1600" dirty="0"/>
              <a:t> </a:t>
            </a:r>
            <a:r>
              <a:rPr lang="en-CA" sz="1600" dirty="0" err="1"/>
              <a:t>bảng</a:t>
            </a:r>
            <a:r>
              <a:rPr lang="en-CA" sz="1600" dirty="0"/>
              <a:t> </a:t>
            </a:r>
            <a:r>
              <a:rPr lang="en-CA" sz="1600" dirty="0" err="1"/>
              <a:t>biểu</a:t>
            </a:r>
            <a:r>
              <a:rPr lang="en-CA" sz="1600" dirty="0"/>
              <a:t> </a:t>
            </a:r>
            <a:r>
              <a:rPr lang="en-CA" sz="1600" dirty="0" err="1"/>
              <a:t>chỉ</a:t>
            </a:r>
            <a:r>
              <a:rPr lang="en-CA" sz="1600" dirty="0"/>
              <a:t> </a:t>
            </a:r>
            <a:r>
              <a:rPr lang="en-CA" sz="1600" dirty="0" err="1"/>
              <a:t>với</a:t>
            </a:r>
            <a:r>
              <a:rPr lang="en-CA" sz="1600" dirty="0"/>
              <a:t> </a:t>
            </a:r>
            <a:r>
              <a:rPr lang="en-CA" sz="1600" dirty="0" err="1"/>
              <a:t>những</a:t>
            </a:r>
            <a:r>
              <a:rPr lang="en-CA" sz="1600" dirty="0"/>
              <a:t> </a:t>
            </a:r>
            <a:r>
              <a:rPr lang="en-CA" sz="1600" dirty="0" err="1"/>
              <a:t>gì</a:t>
            </a:r>
            <a:r>
              <a:rPr lang="en-CA" sz="1600" dirty="0"/>
              <a:t> </a:t>
            </a:r>
            <a:r>
              <a:rPr lang="en-CA" sz="1600" dirty="0" err="1"/>
              <a:t>liên</a:t>
            </a:r>
            <a:r>
              <a:rPr lang="en-CA" sz="1600" dirty="0"/>
              <a:t> </a:t>
            </a:r>
            <a:r>
              <a:rPr lang="en-CA" sz="1600" dirty="0" err="1"/>
              <a:t>quan</a:t>
            </a:r>
            <a:r>
              <a:rPr lang="en-CA" sz="1600" dirty="0"/>
              <a:t> </a:t>
            </a:r>
            <a:r>
              <a:rPr lang="en-CA" sz="1600" dirty="0" err="1"/>
              <a:t>hoặc</a:t>
            </a:r>
            <a:r>
              <a:rPr lang="en-CA" sz="1600" dirty="0"/>
              <a:t> </a:t>
            </a:r>
            <a:r>
              <a:rPr lang="en-CA" sz="1600" dirty="0" err="1"/>
              <a:t>với</a:t>
            </a:r>
            <a:r>
              <a:rPr lang="en-CA" sz="1600" dirty="0"/>
              <a:t> </a:t>
            </a:r>
            <a:r>
              <a:rPr lang="en-CA" sz="1600" dirty="0" err="1"/>
              <a:t>mục</a:t>
            </a:r>
            <a:r>
              <a:rPr lang="en-CA" sz="1600" dirty="0"/>
              <a:t> </a:t>
            </a:r>
            <a:r>
              <a:rPr lang="en-CA" sz="1600" dirty="0" err="1"/>
              <a:t>đích</a:t>
            </a:r>
            <a:r>
              <a:rPr lang="en-CA" sz="1600" dirty="0"/>
              <a:t> </a:t>
            </a:r>
            <a:r>
              <a:rPr lang="en-CA" sz="1600" dirty="0" err="1"/>
              <a:t>nhấn</a:t>
            </a:r>
            <a:r>
              <a:rPr lang="en-CA" sz="1600" dirty="0"/>
              <a:t> </a:t>
            </a:r>
            <a:r>
              <a:rPr lang="en-CA" sz="1600" dirty="0" err="1"/>
              <a:t>mạnh</a:t>
            </a:r>
            <a:endParaRPr lang="en-US" sz="1600" dirty="0"/>
          </a:p>
          <a:p>
            <a:pPr lvl="2"/>
            <a:r>
              <a:rPr lang="en-CA" sz="1600" dirty="0" err="1"/>
              <a:t>Thêm</a:t>
            </a:r>
            <a:r>
              <a:rPr lang="en-CA" sz="1600" dirty="0"/>
              <a:t> </a:t>
            </a:r>
            <a:r>
              <a:rPr lang="en-CA" sz="1600" dirty="0" err="1"/>
              <a:t>hình</a:t>
            </a:r>
            <a:r>
              <a:rPr lang="en-CA" sz="1600" dirty="0"/>
              <a:t> </a:t>
            </a:r>
            <a:r>
              <a:rPr lang="en-CA" sz="1600" dirty="0" err="1"/>
              <a:t>ảnh</a:t>
            </a:r>
            <a:r>
              <a:rPr lang="en-CA" sz="1600" dirty="0"/>
              <a:t> </a:t>
            </a:r>
            <a:r>
              <a:rPr lang="en-CA" sz="1600" dirty="0" err="1"/>
              <a:t>và</a:t>
            </a:r>
            <a:r>
              <a:rPr lang="en-CA" sz="1600" dirty="0"/>
              <a:t> </a:t>
            </a:r>
            <a:r>
              <a:rPr lang="en-CA" sz="1600" dirty="0" err="1"/>
              <a:t>bảng</a:t>
            </a:r>
            <a:r>
              <a:rPr lang="en-CA" sz="1600" dirty="0"/>
              <a:t> </a:t>
            </a:r>
            <a:r>
              <a:rPr lang="en-CA" sz="1600" dirty="0" err="1"/>
              <a:t>biểu</a:t>
            </a:r>
            <a:r>
              <a:rPr lang="en-CA" sz="1600" dirty="0"/>
              <a:t> </a:t>
            </a:r>
            <a:r>
              <a:rPr lang="en-CA" sz="1600" dirty="0" err="1"/>
              <a:t>chỉ</a:t>
            </a:r>
            <a:r>
              <a:rPr lang="en-CA" sz="1600" dirty="0"/>
              <a:t> </a:t>
            </a:r>
            <a:r>
              <a:rPr lang="en-CA" sz="1600" dirty="0" err="1"/>
              <a:t>với</a:t>
            </a:r>
            <a:r>
              <a:rPr lang="en-CA" sz="1600" dirty="0"/>
              <a:t> </a:t>
            </a:r>
            <a:r>
              <a:rPr lang="en-CA" sz="1600" dirty="0" err="1"/>
              <a:t>những</a:t>
            </a:r>
            <a:r>
              <a:rPr lang="en-CA" sz="1600" dirty="0"/>
              <a:t> </a:t>
            </a:r>
            <a:r>
              <a:rPr lang="en-CA" sz="1600" dirty="0" err="1"/>
              <a:t>gì</a:t>
            </a:r>
            <a:r>
              <a:rPr lang="en-CA" sz="1600" dirty="0"/>
              <a:t> </a:t>
            </a:r>
            <a:r>
              <a:rPr lang="en-CA" sz="1600" dirty="0" err="1"/>
              <a:t>liên</a:t>
            </a:r>
            <a:r>
              <a:rPr lang="en-CA" sz="1600" dirty="0"/>
              <a:t> </a:t>
            </a:r>
            <a:r>
              <a:rPr lang="en-CA" sz="1600" dirty="0" err="1"/>
              <a:t>quan</a:t>
            </a:r>
            <a:r>
              <a:rPr lang="en-CA" sz="1600" dirty="0"/>
              <a:t> </a:t>
            </a:r>
            <a:r>
              <a:rPr lang="en-CA" sz="1600" dirty="0" err="1"/>
              <a:t>hoặc</a:t>
            </a:r>
            <a:r>
              <a:rPr lang="en-CA" sz="1600" dirty="0"/>
              <a:t> </a:t>
            </a:r>
            <a:r>
              <a:rPr lang="en-CA" sz="1600" dirty="0" err="1"/>
              <a:t>với</a:t>
            </a:r>
            <a:r>
              <a:rPr lang="en-CA" sz="1600" dirty="0"/>
              <a:t> </a:t>
            </a:r>
            <a:r>
              <a:rPr lang="en-CA" sz="1600" dirty="0" err="1"/>
              <a:t>mục</a:t>
            </a:r>
            <a:r>
              <a:rPr lang="en-CA" sz="1600" dirty="0"/>
              <a:t> </a:t>
            </a:r>
            <a:r>
              <a:rPr lang="en-CA" sz="1600" dirty="0" err="1"/>
              <a:t>đích</a:t>
            </a:r>
            <a:r>
              <a:rPr lang="en-CA" sz="1600" dirty="0"/>
              <a:t> </a:t>
            </a:r>
            <a:r>
              <a:rPr lang="en-CA" sz="1600" dirty="0" err="1"/>
              <a:t>nhấn</a:t>
            </a:r>
            <a:r>
              <a:rPr lang="en-CA" sz="1600" dirty="0"/>
              <a:t> </a:t>
            </a:r>
            <a:r>
              <a:rPr lang="en-CA" sz="1600" dirty="0" err="1"/>
              <a:t>mạnh</a:t>
            </a:r>
            <a:endParaRPr lang="en-US" sz="1600" dirty="0"/>
          </a:p>
          <a:p>
            <a:pPr lvl="2"/>
            <a:r>
              <a:rPr lang="en-CA" sz="1600" dirty="0" err="1"/>
              <a:t>Giao</a:t>
            </a:r>
            <a:r>
              <a:rPr lang="en-CA" sz="1600" dirty="0"/>
              <a:t> </a:t>
            </a:r>
            <a:r>
              <a:rPr lang="en-CA" sz="1600" dirty="0" err="1"/>
              <a:t>diện</a:t>
            </a:r>
            <a:r>
              <a:rPr lang="en-CA" sz="1600" dirty="0"/>
              <a:t> </a:t>
            </a:r>
            <a:r>
              <a:rPr lang="en-CA" sz="1600" dirty="0" err="1"/>
              <a:t>của</a:t>
            </a:r>
            <a:r>
              <a:rPr lang="en-CA" sz="1600" dirty="0"/>
              <a:t> </a:t>
            </a:r>
            <a:r>
              <a:rPr lang="en-CA" sz="1600" dirty="0" err="1"/>
              <a:t>bản</a:t>
            </a:r>
            <a:r>
              <a:rPr lang="en-CA" sz="1600" dirty="0"/>
              <a:t> </a:t>
            </a:r>
            <a:r>
              <a:rPr lang="en-CA" sz="1600" dirty="0" err="1"/>
              <a:t>trình</a:t>
            </a:r>
            <a:r>
              <a:rPr lang="en-CA" sz="1600" dirty="0"/>
              <a:t> </a:t>
            </a:r>
            <a:r>
              <a:rPr lang="en-CA" sz="1600" dirty="0" err="1"/>
              <a:t>chiếu</a:t>
            </a:r>
            <a:r>
              <a:rPr lang="en-CA" sz="1600" dirty="0"/>
              <a:t> </a:t>
            </a:r>
            <a:r>
              <a:rPr lang="en-CA" sz="1600" dirty="0" err="1"/>
              <a:t>và</a:t>
            </a:r>
            <a:r>
              <a:rPr lang="en-CA" sz="1600" dirty="0"/>
              <a:t> </a:t>
            </a:r>
            <a:r>
              <a:rPr lang="en-CA" sz="1600" dirty="0" err="1"/>
              <a:t>cách</a:t>
            </a:r>
            <a:r>
              <a:rPr lang="en-CA" sz="1600" dirty="0"/>
              <a:t> </a:t>
            </a:r>
            <a:r>
              <a:rPr lang="en-CA" sz="1600" dirty="0" err="1"/>
              <a:t>thuyết</a:t>
            </a:r>
            <a:r>
              <a:rPr lang="en-CA" sz="1600" dirty="0"/>
              <a:t> </a:t>
            </a:r>
            <a:r>
              <a:rPr lang="en-CA" sz="1600" dirty="0" err="1"/>
              <a:t>trình</a:t>
            </a:r>
            <a:r>
              <a:rPr lang="en-CA" sz="1600" dirty="0"/>
              <a:t> </a:t>
            </a:r>
            <a:r>
              <a:rPr lang="en-CA" sz="1600" dirty="0" err="1"/>
              <a:t>có</a:t>
            </a:r>
            <a:r>
              <a:rPr lang="en-CA" sz="1600" dirty="0"/>
              <a:t> </a:t>
            </a:r>
            <a:r>
              <a:rPr lang="en-CA" sz="1600" dirty="0" err="1"/>
              <a:t>thể</a:t>
            </a:r>
            <a:r>
              <a:rPr lang="en-CA" sz="1600" dirty="0"/>
              <a:t> </a:t>
            </a:r>
            <a:r>
              <a:rPr lang="en-CA" sz="1600" dirty="0" err="1"/>
              <a:t>xác</a:t>
            </a:r>
            <a:r>
              <a:rPr lang="en-CA" sz="1600" dirty="0"/>
              <a:t> </a:t>
            </a:r>
            <a:r>
              <a:rPr lang="en-CA" sz="1600" dirty="0" err="1"/>
              <a:t>định</a:t>
            </a:r>
            <a:r>
              <a:rPr lang="en-CA" sz="1600" dirty="0"/>
              <a:t> </a:t>
            </a:r>
            <a:r>
              <a:rPr lang="en-CA" sz="1600" dirty="0" err="1"/>
              <a:t>sự</a:t>
            </a:r>
            <a:r>
              <a:rPr lang="en-CA" sz="1600" dirty="0"/>
              <a:t> </a:t>
            </a:r>
            <a:r>
              <a:rPr lang="en-CA" sz="1600" dirty="0" err="1"/>
              <a:t>thành</a:t>
            </a:r>
            <a:r>
              <a:rPr lang="en-CA" sz="1600" dirty="0"/>
              <a:t> </a:t>
            </a:r>
            <a:r>
              <a:rPr lang="en-CA" sz="1600" dirty="0" err="1"/>
              <a:t>công</a:t>
            </a:r>
            <a:r>
              <a:rPr lang="en-CA" sz="1600" dirty="0"/>
              <a:t> </a:t>
            </a:r>
            <a:r>
              <a:rPr lang="en-CA" sz="1600" dirty="0" err="1"/>
              <a:t>của</a:t>
            </a:r>
            <a:r>
              <a:rPr lang="en-CA" sz="1600" dirty="0"/>
              <a:t> </a:t>
            </a:r>
            <a:r>
              <a:rPr lang="en-CA" sz="1600" dirty="0" err="1"/>
              <a:t>bài</a:t>
            </a:r>
            <a:r>
              <a:rPr lang="en-CA" sz="1600" dirty="0"/>
              <a:t> </a:t>
            </a:r>
            <a:r>
              <a:rPr lang="en-CA" sz="1600" dirty="0" err="1"/>
              <a:t>thuyết</a:t>
            </a:r>
            <a:r>
              <a:rPr lang="en-CA" sz="1600" dirty="0"/>
              <a:t> </a:t>
            </a:r>
            <a:r>
              <a:rPr lang="en-CA" sz="1600" dirty="0" err="1"/>
              <a:t>trình</a:t>
            </a:r>
            <a:endParaRPr lang="en-US" sz="16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8</a:t>
            </a:fld>
            <a:endParaRPr lang="en-US" dirty="0"/>
          </a:p>
        </p:txBody>
      </p:sp>
    </p:spTree>
    <p:extLst>
      <p:ext uri="{BB962C8B-B14F-4D97-AF65-F5344CB8AC3E}">
        <p14:creationId xmlns:p14="http://schemas.microsoft.com/office/powerpoint/2010/main" val="3289172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Làm</a:t>
            </a:r>
            <a:r>
              <a:rPr lang="en-US" dirty="0"/>
              <a:t> </a:t>
            </a:r>
            <a:r>
              <a:rPr lang="en-US" dirty="0" err="1"/>
              <a:t>việc</a:t>
            </a:r>
            <a:r>
              <a:rPr lang="en-US" dirty="0"/>
              <a:t> </a:t>
            </a:r>
            <a:r>
              <a:rPr lang="en-US" dirty="0" err="1"/>
              <a:t>với</a:t>
            </a:r>
            <a:r>
              <a:rPr lang="en-US" dirty="0"/>
              <a:t> </a:t>
            </a:r>
            <a:r>
              <a:rPr lang="en-US" dirty="0" err="1"/>
              <a:t>các</a:t>
            </a:r>
            <a:r>
              <a:rPr lang="en-US" dirty="0"/>
              <a:t> </a:t>
            </a:r>
            <a:r>
              <a:rPr lang="en-US" dirty="0" err="1"/>
              <a:t>bản</a:t>
            </a:r>
            <a:r>
              <a:rPr lang="en-US" dirty="0"/>
              <a:t> </a:t>
            </a:r>
            <a:r>
              <a:rPr lang="en-US" dirty="0" err="1"/>
              <a:t>trình</a:t>
            </a:r>
            <a:r>
              <a:rPr lang="en-US" dirty="0"/>
              <a:t> </a:t>
            </a:r>
            <a:r>
              <a:rPr lang="en-US" dirty="0" err="1"/>
              <a:t>chiếu</a:t>
            </a:r>
            <a:endParaRPr lang="en-US" dirty="0"/>
          </a:p>
        </p:txBody>
      </p:sp>
      <p:sp>
        <p:nvSpPr>
          <p:cNvPr id="3" name="Content Placeholder 2"/>
          <p:cNvSpPr>
            <a:spLocks noGrp="1"/>
          </p:cNvSpPr>
          <p:nvPr>
            <p:ph idx="1"/>
          </p:nvPr>
        </p:nvSpPr>
        <p:spPr>
          <a:xfrm>
            <a:off x="195209" y="1008528"/>
            <a:ext cx="8563029" cy="4013528"/>
          </a:xfrm>
        </p:spPr>
        <p:txBody>
          <a:bodyPr>
            <a:normAutofit fontScale="92500" lnSpcReduction="10000"/>
          </a:bodyPr>
          <a:lstStyle/>
          <a:p>
            <a:r>
              <a:rPr lang="en-CA" b="1"/>
              <a:t>Nhập văn bản trong thẻ outline</a:t>
            </a:r>
            <a:endParaRPr lang="en-US" b="1"/>
          </a:p>
          <a:p>
            <a:pPr lvl="1"/>
            <a:r>
              <a:rPr lang="en-CA"/>
              <a:t>Sử dụng thẻ outline để chèn hầu hết hoặc </a:t>
            </a:r>
            <a:br>
              <a:rPr lang="en-CA"/>
            </a:br>
            <a:r>
              <a:rPr lang="en-CA"/>
              <a:t>tất cả phần nội dung văn bản </a:t>
            </a:r>
            <a:endParaRPr lang="en-US"/>
          </a:p>
          <a:p>
            <a:pPr lvl="2"/>
            <a:r>
              <a:rPr lang="en-CA"/>
              <a:t>Thêm vào cácthành phần minh họa hoặc </a:t>
            </a:r>
            <a:br>
              <a:rPr lang="en-CA"/>
            </a:br>
            <a:r>
              <a:rPr lang="en-CA"/>
              <a:t>các thành phần thiết kế sau đó</a:t>
            </a:r>
            <a:endParaRPr lang="en-US"/>
          </a:p>
          <a:p>
            <a:pPr lvl="2"/>
            <a:r>
              <a:rPr lang="en-CA"/>
              <a:t>Nâng cao giao diện trình chiếu bằng cách sử dụng khung slide</a:t>
            </a:r>
            <a:endParaRPr lang="en-US"/>
          </a:p>
          <a:p>
            <a:pPr lvl="1"/>
            <a:r>
              <a:rPr lang="en-CA"/>
              <a:t>Nếu khung quá nhỏ để hiển thị tên của mỗi thẻ, thẻ outline xuất hiện thành </a:t>
            </a:r>
            <a:endParaRPr lang="en-US"/>
          </a:p>
          <a:p>
            <a:pPr lvl="1"/>
            <a:r>
              <a:rPr lang="en-CA"/>
              <a:t>Dòng đầu tiên ngay sau</a:t>
            </a:r>
            <a:r>
              <a:rPr lang="en-US"/>
              <a:t>      </a:t>
            </a:r>
            <a:r>
              <a:rPr lang="vi-VN"/>
              <a:t>    </a:t>
            </a:r>
            <a:r>
              <a:rPr lang="en-CA"/>
              <a:t>luôn là tiêu đề của slide</a:t>
            </a:r>
            <a:endParaRPr lang="en-US"/>
          </a:p>
          <a:p>
            <a:pPr lvl="2"/>
            <a:r>
              <a:rPr lang="en-CA"/>
              <a:t>Văn bản xuất hiện trong hộp đặt nội dung title</a:t>
            </a:r>
            <a:endParaRPr lang="en-US"/>
          </a:p>
          <a:p>
            <a:pPr lvl="2"/>
            <a:r>
              <a:rPr lang="en-CA"/>
              <a:t>Nếu nhấn ENTER sau khi nhập tiêu đề một slide mới với cùng bố cục slide sẽ được thêm vào</a:t>
            </a:r>
            <a:endParaRPr lang="en-US"/>
          </a:p>
          <a:p>
            <a:pPr lvl="2"/>
            <a:r>
              <a:rPr lang="en-US"/>
              <a:t>Nhấn CTRL+ENTER để nhập vào nội dung trong  ô nội dung tiếp theo</a:t>
            </a:r>
          </a:p>
          <a:p>
            <a:pPr lvl="2"/>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9</a:t>
            </a:fld>
            <a:endParaRPr lang="en-US" dirty="0"/>
          </a:p>
        </p:txBody>
      </p:sp>
      <p:pic>
        <p:nvPicPr>
          <p:cNvPr id="6" name="Picture 5" descr="C:\Users\swong\Documents\Manuals\IC3 GS4\7314 IC3 GS4\Screens\L10\l10-003.png"/>
          <p:cNvPicPr/>
          <p:nvPr/>
        </p:nvPicPr>
        <p:blipFill>
          <a:blip r:embed="rId3">
            <a:extLst>
              <a:ext uri="{28A0092B-C50C-407E-A947-70E740481C1C}">
                <a14:useLocalDpi xmlns:a14="http://schemas.microsoft.com/office/drawing/2010/main" val="0"/>
              </a:ext>
            </a:extLst>
          </a:blip>
          <a:srcRect/>
          <a:stretch>
            <a:fillRect/>
          </a:stretch>
        </p:blipFill>
        <p:spPr bwMode="auto">
          <a:xfrm>
            <a:off x="5550886" y="1061191"/>
            <a:ext cx="2791730" cy="1332688"/>
          </a:xfrm>
          <a:prstGeom prst="rect">
            <a:avLst/>
          </a:prstGeom>
          <a:noFill/>
          <a:ln>
            <a:noFill/>
          </a:ln>
        </p:spPr>
      </p:pic>
      <p:pic>
        <p:nvPicPr>
          <p:cNvPr id="7" name="Picture 6" descr="C:\Users\swong\Documents\Manuals\IC3 GS4\7314 IC3 GS4\Screens\L10\l10-004.png"/>
          <p:cNvPicPr/>
          <p:nvPr/>
        </p:nvPicPr>
        <p:blipFill>
          <a:blip r:embed="rId4">
            <a:extLst>
              <a:ext uri="{28A0092B-C50C-407E-A947-70E740481C1C}">
                <a14:useLocalDpi xmlns:a14="http://schemas.microsoft.com/office/drawing/2010/main" val="0"/>
              </a:ext>
            </a:extLst>
          </a:blip>
          <a:srcRect/>
          <a:stretch>
            <a:fillRect/>
          </a:stretch>
        </p:blipFill>
        <p:spPr bwMode="auto">
          <a:xfrm>
            <a:off x="3541779" y="3327959"/>
            <a:ext cx="377190" cy="182880"/>
          </a:xfrm>
          <a:prstGeom prst="rect">
            <a:avLst/>
          </a:prstGeom>
          <a:noFill/>
          <a:ln>
            <a:noFill/>
          </a:ln>
        </p:spPr>
      </p:pic>
      <p:pic>
        <p:nvPicPr>
          <p:cNvPr id="8" name="Picture 7" descr="C:\Users\swong\Documents\Manuals\IC3 GS4\7314 IC3 GS4\Screens\L10\l10-007.png"/>
          <p:cNvPicPr/>
          <p:nvPr/>
        </p:nvPicPr>
        <p:blipFill>
          <a:blip r:embed="rId5">
            <a:extLst>
              <a:ext uri="{28A0092B-C50C-407E-A947-70E740481C1C}">
                <a14:useLocalDpi xmlns:a14="http://schemas.microsoft.com/office/drawing/2010/main" val="0"/>
              </a:ext>
            </a:extLst>
          </a:blip>
          <a:srcRect/>
          <a:stretch>
            <a:fillRect/>
          </a:stretch>
        </p:blipFill>
        <p:spPr bwMode="auto">
          <a:xfrm>
            <a:off x="5806541" y="3646028"/>
            <a:ext cx="231775" cy="145059"/>
          </a:xfrm>
          <a:prstGeom prst="rect">
            <a:avLst/>
          </a:prstGeom>
          <a:noFill/>
          <a:ln>
            <a:noFill/>
          </a:ln>
        </p:spPr>
      </p:pic>
    </p:spTree>
    <p:extLst>
      <p:ext uri="{BB962C8B-B14F-4D97-AF65-F5344CB8AC3E}">
        <p14:creationId xmlns:p14="http://schemas.microsoft.com/office/powerpoint/2010/main" val="1110467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6779</TotalTime>
  <Words>7512</Words>
  <Application>Microsoft Office PowerPoint</Application>
  <PresentationFormat>On-screen Show (16:9)</PresentationFormat>
  <Paragraphs>1119</Paragraphs>
  <Slides>75</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Myriad Pro</vt:lpstr>
      <vt:lpstr>Times New Roman</vt:lpstr>
      <vt:lpstr>Verdana</vt:lpstr>
      <vt:lpstr>Wingdings</vt:lpstr>
      <vt:lpstr>Zurich BT</vt:lpstr>
      <vt:lpstr>IIGThemes</vt:lpstr>
      <vt:lpstr>PowerPoint Presentation</vt:lpstr>
      <vt:lpstr>Mục tiêu bài học</vt:lpstr>
      <vt:lpstr>Mục tiêu bài học</vt:lpstr>
      <vt:lpstr>Mục tiêu bài học</vt:lpstr>
      <vt:lpstr>Mục tiêu bài học</vt:lpstr>
      <vt:lpstr>Mục tiêu bài học</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Làm việc với các bản trình chiếu</vt:lpstr>
      <vt:lpstr>Quản lý các Slide</vt:lpstr>
      <vt:lpstr>Quản lý các Slide</vt:lpstr>
      <vt:lpstr>Quản lý các Slide</vt:lpstr>
      <vt:lpstr>Quản lý các Slide</vt:lpstr>
      <vt:lpstr>Quản lý các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Quản lý các đối tượng trong slide</vt:lpstr>
      <vt:lpstr>Tạo các slide chủ</vt:lpstr>
      <vt:lpstr>Tạo các slide chủ</vt:lpstr>
      <vt:lpstr>Tạo các slide chủ</vt:lpstr>
      <vt:lpstr>Tạo hoạt cảnh cho các đối tượng</vt:lpstr>
      <vt:lpstr>Tạo hoạt cảnh cho các đối tượng</vt:lpstr>
      <vt:lpstr>Tạo hoạt cảnh cho các đối tượng</vt:lpstr>
      <vt:lpstr>Tạo hoạt cảnh cho các đối tượng</vt:lpstr>
      <vt:lpstr>Tạo hoạt cảnh cho các đối tượng</vt:lpstr>
      <vt:lpstr>Thuyết trình</vt:lpstr>
      <vt:lpstr>Thuyết trình</vt:lpstr>
      <vt:lpstr>Thuyết trình</vt:lpstr>
      <vt:lpstr>Thuyết trình</vt:lpstr>
      <vt:lpstr>Thuyết trình</vt:lpstr>
      <vt:lpstr>Xem trước hoặc in bản trình chiếu</vt:lpstr>
      <vt:lpstr>Xem trước hoặc in bản trình chiếu</vt:lpstr>
      <vt:lpstr>Xem trước hoặc in bản trình chiếu</vt:lpstr>
      <vt:lpstr>Xem trước hoặc in bản trình chiếu</vt:lpstr>
      <vt:lpstr>Xem trước hoặc in bản trình chiếu</vt:lpstr>
      <vt:lpstr>Xem trước hoặc in bản trình chiếu</vt:lpstr>
      <vt:lpstr>Tổng kết bài học</vt:lpstr>
      <vt:lpstr>Câu hỏi ôn tập</vt:lpstr>
      <vt:lpstr>Câu hỏi ôn tập</vt:lpstr>
      <vt:lpstr>Câu hỏi ôn tập</vt:lpstr>
      <vt:lpstr>Câu hỏi ôn tập</vt:lpstr>
      <vt:lpstr>Câu hỏi ôn tập</vt:lpstr>
      <vt:lpstr>Câu hỏi ôn tập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Phat Tai Nguyen</cp:lastModifiedBy>
  <cp:revision>802</cp:revision>
  <dcterms:created xsi:type="dcterms:W3CDTF">2007-03-28T02:59:08Z</dcterms:created>
  <dcterms:modified xsi:type="dcterms:W3CDTF">2016-09-08T02:02:26Z</dcterms:modified>
</cp:coreProperties>
</file>