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3"/>
  </p:notesMasterIdLst>
  <p:handoutMasterIdLst>
    <p:handoutMasterId r:id="rId94"/>
  </p:handoutMasterIdLst>
  <p:sldIdLst>
    <p:sldId id="256" r:id="rId2"/>
    <p:sldId id="388" r:id="rId3"/>
    <p:sldId id="390" r:id="rId4"/>
    <p:sldId id="398" r:id="rId5"/>
    <p:sldId id="419" r:id="rId6"/>
    <p:sldId id="424" r:id="rId7"/>
    <p:sldId id="438" r:id="rId8"/>
    <p:sldId id="439" r:id="rId9"/>
    <p:sldId id="442" r:id="rId10"/>
    <p:sldId id="447" r:id="rId11"/>
    <p:sldId id="448" r:id="rId12"/>
    <p:sldId id="449" r:id="rId13"/>
    <p:sldId id="450" r:id="rId14"/>
    <p:sldId id="456" r:id="rId15"/>
    <p:sldId id="385" r:id="rId16"/>
    <p:sldId id="389" r:id="rId17"/>
    <p:sldId id="391" r:id="rId18"/>
    <p:sldId id="393" r:id="rId19"/>
    <p:sldId id="394" r:id="rId20"/>
    <p:sldId id="395" r:id="rId21"/>
    <p:sldId id="396" r:id="rId22"/>
    <p:sldId id="399" r:id="rId23"/>
    <p:sldId id="400" r:id="rId24"/>
    <p:sldId id="402" r:id="rId25"/>
    <p:sldId id="403" r:id="rId26"/>
    <p:sldId id="412" r:id="rId27"/>
    <p:sldId id="413" r:id="rId28"/>
    <p:sldId id="433" r:id="rId29"/>
    <p:sldId id="435" r:id="rId30"/>
    <p:sldId id="436" r:id="rId31"/>
    <p:sldId id="437" r:id="rId32"/>
    <p:sldId id="446" r:id="rId33"/>
    <p:sldId id="460" r:id="rId34"/>
    <p:sldId id="461" r:id="rId35"/>
    <p:sldId id="462" r:id="rId36"/>
    <p:sldId id="386" r:id="rId37"/>
    <p:sldId id="387" r:id="rId38"/>
    <p:sldId id="404" r:id="rId39"/>
    <p:sldId id="408" r:id="rId40"/>
    <p:sldId id="409" r:id="rId41"/>
    <p:sldId id="410" r:id="rId42"/>
    <p:sldId id="411" r:id="rId43"/>
    <p:sldId id="416" r:id="rId44"/>
    <p:sldId id="422" r:id="rId45"/>
    <p:sldId id="427" r:id="rId46"/>
    <p:sldId id="431" r:id="rId47"/>
    <p:sldId id="434" r:id="rId48"/>
    <p:sldId id="445" r:id="rId49"/>
    <p:sldId id="457" r:id="rId50"/>
    <p:sldId id="458" r:id="rId51"/>
    <p:sldId id="459" r:id="rId52"/>
    <p:sldId id="257" r:id="rId53"/>
    <p:sldId id="259" r:id="rId54"/>
    <p:sldId id="392" r:id="rId55"/>
    <p:sldId id="397" r:id="rId56"/>
    <p:sldId id="401" r:id="rId57"/>
    <p:sldId id="405" r:id="rId58"/>
    <p:sldId id="406" r:id="rId59"/>
    <p:sldId id="407" r:id="rId60"/>
    <p:sldId id="414" r:id="rId61"/>
    <p:sldId id="415" r:id="rId62"/>
    <p:sldId id="417" r:id="rId63"/>
    <p:sldId id="418" r:id="rId64"/>
    <p:sldId id="440" r:id="rId65"/>
    <p:sldId id="443" r:id="rId66"/>
    <p:sldId id="444" r:id="rId67"/>
    <p:sldId id="454" r:id="rId68"/>
    <p:sldId id="463" r:id="rId69"/>
    <p:sldId id="464" r:id="rId70"/>
    <p:sldId id="465" r:id="rId71"/>
    <p:sldId id="258" r:id="rId72"/>
    <p:sldId id="362" r:id="rId73"/>
    <p:sldId id="269" r:id="rId74"/>
    <p:sldId id="274" r:id="rId75"/>
    <p:sldId id="365" r:id="rId76"/>
    <p:sldId id="420" r:id="rId77"/>
    <p:sldId id="421" r:id="rId78"/>
    <p:sldId id="423" r:id="rId79"/>
    <p:sldId id="425" r:id="rId80"/>
    <p:sldId id="426" r:id="rId81"/>
    <p:sldId id="428" r:id="rId82"/>
    <p:sldId id="429" r:id="rId83"/>
    <p:sldId id="430" r:id="rId84"/>
    <p:sldId id="432" r:id="rId85"/>
    <p:sldId id="441" r:id="rId86"/>
    <p:sldId id="451" r:id="rId87"/>
    <p:sldId id="452" r:id="rId88"/>
    <p:sldId id="453" r:id="rId89"/>
    <p:sldId id="455" r:id="rId90"/>
    <p:sldId id="466" r:id="rId91"/>
    <p:sldId id="467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3E816B11-E487-4B7C-8193-7F21FDB64910}">
          <p14:sldIdLst>
            <p14:sldId id="256"/>
          </p14:sldIdLst>
        </p14:section>
        <p14:section name="Common Features" id="{E119314C-B3AC-4BE7-A6A0-0CBA0CD27D85}">
          <p14:sldIdLst>
            <p14:sldId id="388"/>
            <p14:sldId id="390"/>
            <p14:sldId id="398"/>
            <p14:sldId id="419"/>
            <p14:sldId id="424"/>
            <p14:sldId id="438"/>
            <p14:sldId id="439"/>
            <p14:sldId id="442"/>
            <p14:sldId id="447"/>
            <p14:sldId id="448"/>
            <p14:sldId id="449"/>
            <p14:sldId id="450"/>
            <p14:sldId id="456"/>
          </p14:sldIdLst>
        </p14:section>
        <p14:section name="Microsoft Word" id="{B477AC90-8CFA-42BD-B70E-12D003636C2F}">
          <p14:sldIdLst>
            <p14:sldId id="385"/>
            <p14:sldId id="389"/>
            <p14:sldId id="391"/>
            <p14:sldId id="393"/>
            <p14:sldId id="394"/>
            <p14:sldId id="395"/>
            <p14:sldId id="396"/>
            <p14:sldId id="399"/>
            <p14:sldId id="400"/>
            <p14:sldId id="402"/>
            <p14:sldId id="403"/>
            <p14:sldId id="412"/>
            <p14:sldId id="413"/>
            <p14:sldId id="433"/>
            <p14:sldId id="435"/>
            <p14:sldId id="436"/>
            <p14:sldId id="437"/>
            <p14:sldId id="446"/>
            <p14:sldId id="460"/>
            <p14:sldId id="461"/>
            <p14:sldId id="462"/>
          </p14:sldIdLst>
        </p14:section>
        <p14:section name="Microsoft Excel" id="{9EA3E547-C2F4-4BC7-AEED-F4ED5A62C44F}">
          <p14:sldIdLst>
            <p14:sldId id="386"/>
            <p14:sldId id="387"/>
            <p14:sldId id="404"/>
            <p14:sldId id="408"/>
            <p14:sldId id="409"/>
            <p14:sldId id="410"/>
            <p14:sldId id="411"/>
            <p14:sldId id="416"/>
            <p14:sldId id="422"/>
            <p14:sldId id="427"/>
            <p14:sldId id="431"/>
            <p14:sldId id="434"/>
            <p14:sldId id="445"/>
            <p14:sldId id="457"/>
            <p14:sldId id="458"/>
            <p14:sldId id="459"/>
          </p14:sldIdLst>
        </p14:section>
        <p14:section name="Microsoft Powerpoint" id="{6F7B65A7-3A1E-41E8-942A-D91968380166}">
          <p14:sldIdLst>
            <p14:sldId id="257"/>
            <p14:sldId id="259"/>
            <p14:sldId id="392"/>
            <p14:sldId id="397"/>
            <p14:sldId id="401"/>
            <p14:sldId id="405"/>
            <p14:sldId id="406"/>
            <p14:sldId id="407"/>
            <p14:sldId id="414"/>
            <p14:sldId id="415"/>
            <p14:sldId id="417"/>
            <p14:sldId id="418"/>
            <p14:sldId id="440"/>
            <p14:sldId id="443"/>
            <p14:sldId id="444"/>
            <p14:sldId id="454"/>
            <p14:sldId id="463"/>
            <p14:sldId id="464"/>
            <p14:sldId id="465"/>
          </p14:sldIdLst>
        </p14:section>
        <p14:section name="Microsoft Access" id="{1F17065C-2F5D-4708-A7E4-6A39D542287C}">
          <p14:sldIdLst>
            <p14:sldId id="258"/>
            <p14:sldId id="362"/>
            <p14:sldId id="269"/>
            <p14:sldId id="274"/>
            <p14:sldId id="365"/>
            <p14:sldId id="420"/>
            <p14:sldId id="421"/>
            <p14:sldId id="423"/>
            <p14:sldId id="425"/>
            <p14:sldId id="426"/>
            <p14:sldId id="428"/>
            <p14:sldId id="429"/>
            <p14:sldId id="430"/>
            <p14:sldId id="432"/>
            <p14:sldId id="441"/>
            <p14:sldId id="451"/>
            <p14:sldId id="452"/>
            <p14:sldId id="453"/>
            <p14:sldId id="455"/>
            <p14:sldId id="466"/>
            <p14:sldId id="4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attai" initials="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2E8"/>
    <a:srgbClr val="FDEADB"/>
    <a:srgbClr val="FEF9F4"/>
    <a:srgbClr val="FDE6D3"/>
    <a:srgbClr val="FDEFE3"/>
    <a:srgbClr val="FCE2CC"/>
    <a:srgbClr val="FFF8F3"/>
    <a:srgbClr val="FEF1E6"/>
    <a:srgbClr val="FB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6" autoAdjust="0"/>
    <p:restoredTop sz="27648" autoAdjust="0"/>
  </p:normalViewPr>
  <p:slideViewPr>
    <p:cSldViewPr>
      <p:cViewPr varScale="1">
        <p:scale>
          <a:sx n="74" d="100"/>
          <a:sy n="74" d="100"/>
        </p:scale>
        <p:origin x="-39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5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66" d="100"/>
          <a:sy n="66" d="100"/>
        </p:scale>
        <p:origin x="-259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E8492-42AC-48CF-AA96-3C9752DB797D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1E094A-1220-41C2-BBB2-111F8471DFE2}">
      <dgm:prSet phldrT="[Text]"/>
      <dgm:spPr/>
      <dgm:t>
        <a:bodyPr/>
        <a:lstStyle/>
        <a:p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A2AD2B2B-2D5B-45D5-A0CE-7AD3EF9983BE}" type="parTrans" cxnId="{E548388E-5B6A-4535-8B42-74676796DF8D}">
      <dgm:prSet/>
      <dgm:spPr/>
      <dgm:t>
        <a:bodyPr/>
        <a:lstStyle/>
        <a:p>
          <a:endParaRPr lang="en-US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Cambria" pitchFamily="18" charset="0"/>
          </a:endParaRPr>
        </a:p>
      </dgm:t>
    </dgm:pt>
    <dgm:pt modelId="{576C2B4C-6548-4E6B-ADB4-8225772984E0}" type="sibTrans" cxnId="{E548388E-5B6A-4535-8B42-74676796DF8D}">
      <dgm:prSet/>
      <dgm:spPr/>
      <dgm:t>
        <a:bodyPr/>
        <a:lstStyle/>
        <a:p>
          <a:endParaRPr lang="en-US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Cambria" pitchFamily="18" charset="0"/>
          </a:endParaRPr>
        </a:p>
      </dgm:t>
    </dgm:pt>
    <dgm:pt modelId="{EA374AEA-CCD9-4A53-8FC8-92A96E775FC1}">
      <dgm:prSet phldrT="[Text]"/>
      <dgm:spPr/>
      <dgm:t>
        <a:bodyPr/>
        <a:lstStyle/>
        <a:p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8EAAC392-2024-4447-9710-23DFA4DEAF9F}" type="parTrans" cxnId="{8A72A6D3-5E97-493A-A94B-9EFA5552BCB8}">
      <dgm:prSet/>
      <dgm:spPr/>
      <dgm:t>
        <a:bodyPr/>
        <a:lstStyle/>
        <a:p>
          <a:endParaRPr lang="en-US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Cambria" pitchFamily="18" charset="0"/>
          </a:endParaRPr>
        </a:p>
      </dgm:t>
    </dgm:pt>
    <dgm:pt modelId="{6B5E40E8-BC6A-40AE-BE23-BAA153EF408D}" type="sibTrans" cxnId="{8A72A6D3-5E97-493A-A94B-9EFA5552BCB8}">
      <dgm:prSet/>
      <dgm:spPr/>
      <dgm:t>
        <a:bodyPr/>
        <a:lstStyle/>
        <a:p>
          <a:endParaRPr lang="en-US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Cambria" pitchFamily="18" charset="0"/>
          </a:endParaRPr>
        </a:p>
      </dgm:t>
    </dgm:pt>
    <dgm:pt modelId="{A5FFFABB-6E96-4F79-995A-5DCF453D3E52}">
      <dgm:prSet phldrT="[Text]"/>
      <dgm:spPr/>
      <dgm:t>
        <a:bodyPr/>
        <a:lstStyle/>
        <a:p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D6579BA9-4C65-4F8B-B199-3820CD0C1F3E}" type="parTrans" cxnId="{2F50D476-33F1-4F28-9515-5F97D8309918}">
      <dgm:prSet/>
      <dgm:spPr/>
      <dgm:t>
        <a:bodyPr/>
        <a:lstStyle/>
        <a:p>
          <a:endParaRPr lang="en-US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Cambria" pitchFamily="18" charset="0"/>
          </a:endParaRPr>
        </a:p>
      </dgm:t>
    </dgm:pt>
    <dgm:pt modelId="{36856576-F8EB-4653-8F04-D63D1B595F72}" type="sibTrans" cxnId="{2F50D476-33F1-4F28-9515-5F97D8309918}">
      <dgm:prSet/>
      <dgm:spPr/>
      <dgm:t>
        <a:bodyPr/>
        <a:lstStyle/>
        <a:p>
          <a:endParaRPr lang="en-US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Cambria" pitchFamily="18" charset="0"/>
          </a:endParaRPr>
        </a:p>
      </dgm:t>
    </dgm:pt>
    <dgm:pt modelId="{4B108EF5-8066-43C2-B7C5-AB8B3825F6CA}">
      <dgm:prSet phldrT="[Text]"/>
      <dgm:spPr/>
      <dgm:t>
        <a:bodyPr/>
        <a:lstStyle/>
        <a:p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70F2B3F-5603-46A2-AA0D-D45BE2DB6069}" type="parTrans" cxnId="{2718EA04-74FF-4833-92AC-1D6F4691EF36}">
      <dgm:prSet/>
      <dgm:spPr/>
      <dgm:t>
        <a:bodyPr/>
        <a:lstStyle/>
        <a:p>
          <a:endParaRPr lang="en-US"/>
        </a:p>
      </dgm:t>
    </dgm:pt>
    <dgm:pt modelId="{B37AC522-CD3A-4B6F-8E82-C20B5D6D8816}" type="sibTrans" cxnId="{2718EA04-74FF-4833-92AC-1D6F4691EF36}">
      <dgm:prSet/>
      <dgm:spPr/>
      <dgm:t>
        <a:bodyPr/>
        <a:lstStyle/>
        <a:p>
          <a:endParaRPr lang="en-US"/>
        </a:p>
      </dgm:t>
    </dgm:pt>
    <dgm:pt modelId="{6AC5253A-36A9-4318-89D1-F14F840DBA4B}">
      <dgm:prSet phldrT="[Text]"/>
      <dgm:spPr/>
      <dgm:t>
        <a:bodyPr/>
        <a:lstStyle/>
        <a:p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EEE180B2-F361-4706-A4BA-327CB75E8D53}" type="sibTrans" cxnId="{A23D85E2-DC9D-4DE4-98D4-804BBE81E3BF}">
      <dgm:prSet/>
      <dgm:spPr/>
      <dgm:t>
        <a:bodyPr/>
        <a:lstStyle/>
        <a:p>
          <a:endParaRPr lang="en-US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Cambria" pitchFamily="18" charset="0"/>
          </a:endParaRPr>
        </a:p>
      </dgm:t>
    </dgm:pt>
    <dgm:pt modelId="{C8B0868E-DD3D-4E46-98B1-FE50C5E0FD45}" type="parTrans" cxnId="{A23D85E2-DC9D-4DE4-98D4-804BBE81E3BF}">
      <dgm:prSet/>
      <dgm:spPr/>
      <dgm:t>
        <a:bodyPr/>
        <a:lstStyle/>
        <a:p>
          <a:endParaRPr lang="en-US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Cambria" pitchFamily="18" charset="0"/>
          </a:endParaRPr>
        </a:p>
      </dgm:t>
    </dgm:pt>
    <dgm:pt modelId="{C874D7C4-BA54-4993-BB30-F2CDF2968047}">
      <dgm:prSet phldrT="[Text]"/>
      <dgm:spPr/>
      <dgm:t>
        <a:bodyPr/>
        <a:lstStyle/>
        <a:p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6AB37B0E-F9BD-4F94-BFC9-4F2E540BD65D}" type="sibTrans" cxnId="{B3BD3ECE-0CEE-47D1-B0FD-95B8A71CCEE6}">
      <dgm:prSet/>
      <dgm:spPr/>
      <dgm:t>
        <a:bodyPr/>
        <a:lstStyle/>
        <a:p>
          <a:endParaRPr lang="en-US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Cambria" pitchFamily="18" charset="0"/>
          </a:endParaRPr>
        </a:p>
      </dgm:t>
    </dgm:pt>
    <dgm:pt modelId="{18504B3F-FDB9-4F35-AF9D-4D0181131EDE}" type="parTrans" cxnId="{B3BD3ECE-0CEE-47D1-B0FD-95B8A71CCEE6}">
      <dgm:prSet/>
      <dgm:spPr/>
      <dgm:t>
        <a:bodyPr/>
        <a:lstStyle/>
        <a:p>
          <a:endParaRPr lang="en-US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Cambria" pitchFamily="18" charset="0"/>
          </a:endParaRPr>
        </a:p>
      </dgm:t>
    </dgm:pt>
    <dgm:pt modelId="{E1A87208-1421-4CD9-9760-9F2B1E9F5472}" type="pres">
      <dgm:prSet presAssocID="{A85E8492-42AC-48CF-AA96-3C9752DB79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6F33957-8B6E-4DD0-B3DF-7A71CB214BFC}" type="pres">
      <dgm:prSet presAssocID="{A85E8492-42AC-48CF-AA96-3C9752DB797D}" presName="Name1" presStyleCnt="0"/>
      <dgm:spPr/>
      <dgm:t>
        <a:bodyPr/>
        <a:lstStyle/>
        <a:p>
          <a:endParaRPr lang="vi-VN"/>
        </a:p>
      </dgm:t>
    </dgm:pt>
    <dgm:pt modelId="{CCE4459A-610C-461B-9321-2924E9731BD0}" type="pres">
      <dgm:prSet presAssocID="{A85E8492-42AC-48CF-AA96-3C9752DB797D}" presName="cycle" presStyleCnt="0"/>
      <dgm:spPr/>
      <dgm:t>
        <a:bodyPr/>
        <a:lstStyle/>
        <a:p>
          <a:endParaRPr lang="vi-VN"/>
        </a:p>
      </dgm:t>
    </dgm:pt>
    <dgm:pt modelId="{B443941D-6CBD-4249-A3F7-CEAE1F3D5E94}" type="pres">
      <dgm:prSet presAssocID="{A85E8492-42AC-48CF-AA96-3C9752DB797D}" presName="srcNode" presStyleLbl="node1" presStyleIdx="0" presStyleCnt="6"/>
      <dgm:spPr/>
      <dgm:t>
        <a:bodyPr/>
        <a:lstStyle/>
        <a:p>
          <a:endParaRPr lang="vi-VN"/>
        </a:p>
      </dgm:t>
    </dgm:pt>
    <dgm:pt modelId="{48C4F55B-A13C-4556-BBAB-F0FA0E180F7A}" type="pres">
      <dgm:prSet presAssocID="{A85E8492-42AC-48CF-AA96-3C9752DB797D}" presName="conn" presStyleLbl="parChTrans1D2" presStyleIdx="0" presStyleCnt="1"/>
      <dgm:spPr/>
      <dgm:t>
        <a:bodyPr/>
        <a:lstStyle/>
        <a:p>
          <a:endParaRPr lang="en-US"/>
        </a:p>
      </dgm:t>
    </dgm:pt>
    <dgm:pt modelId="{0C0A2707-582F-43C9-BA80-41FE6BF0D043}" type="pres">
      <dgm:prSet presAssocID="{A85E8492-42AC-48CF-AA96-3C9752DB797D}" presName="extraNode" presStyleLbl="node1" presStyleIdx="0" presStyleCnt="6"/>
      <dgm:spPr/>
      <dgm:t>
        <a:bodyPr/>
        <a:lstStyle/>
        <a:p>
          <a:endParaRPr lang="vi-VN"/>
        </a:p>
      </dgm:t>
    </dgm:pt>
    <dgm:pt modelId="{2943D01B-3353-43E3-A1DF-CB3959ABBEEF}" type="pres">
      <dgm:prSet presAssocID="{A85E8492-42AC-48CF-AA96-3C9752DB797D}" presName="dstNode" presStyleLbl="node1" presStyleIdx="0" presStyleCnt="6"/>
      <dgm:spPr/>
      <dgm:t>
        <a:bodyPr/>
        <a:lstStyle/>
        <a:p>
          <a:endParaRPr lang="vi-VN"/>
        </a:p>
      </dgm:t>
    </dgm:pt>
    <dgm:pt modelId="{E8AA6F1E-C2E1-47AA-895C-A2EB38A027C6}" type="pres">
      <dgm:prSet presAssocID="{C874D7C4-BA54-4993-BB30-F2CDF296804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13F1A-B0B2-46B0-8085-4D49FB396888}" type="pres">
      <dgm:prSet presAssocID="{C874D7C4-BA54-4993-BB30-F2CDF2968047}" presName="accent_1" presStyleCnt="0"/>
      <dgm:spPr/>
      <dgm:t>
        <a:bodyPr/>
        <a:lstStyle/>
        <a:p>
          <a:endParaRPr lang="vi-VN"/>
        </a:p>
      </dgm:t>
    </dgm:pt>
    <dgm:pt modelId="{47F30FD8-899B-4E51-B0FC-9C1CDB581156}" type="pres">
      <dgm:prSet presAssocID="{C874D7C4-BA54-4993-BB30-F2CDF2968047}" presName="accentRepeatNode" presStyleLbl="solidFgAcc1" presStyleIdx="0" presStyleCnt="6"/>
      <dgm:spPr/>
      <dgm:t>
        <a:bodyPr/>
        <a:lstStyle/>
        <a:p>
          <a:endParaRPr lang="vi-VN"/>
        </a:p>
      </dgm:t>
    </dgm:pt>
    <dgm:pt modelId="{A5493FEF-49B9-42CF-AA5E-DABE9D1F6900}" type="pres">
      <dgm:prSet presAssocID="{6AC5253A-36A9-4318-89D1-F14F840DBA4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3B5FE-D036-4294-82CD-6CA3ACB1F0F6}" type="pres">
      <dgm:prSet presAssocID="{6AC5253A-36A9-4318-89D1-F14F840DBA4B}" presName="accent_2" presStyleCnt="0"/>
      <dgm:spPr/>
      <dgm:t>
        <a:bodyPr/>
        <a:lstStyle/>
        <a:p>
          <a:endParaRPr lang="vi-VN"/>
        </a:p>
      </dgm:t>
    </dgm:pt>
    <dgm:pt modelId="{B6A657FB-37B2-4B70-88F2-BDCBB6E1C015}" type="pres">
      <dgm:prSet presAssocID="{6AC5253A-36A9-4318-89D1-F14F840DBA4B}" presName="accentRepeatNode" presStyleLbl="solidFgAcc1" presStyleIdx="1" presStyleCnt="6"/>
      <dgm:spPr/>
      <dgm:t>
        <a:bodyPr/>
        <a:lstStyle/>
        <a:p>
          <a:endParaRPr lang="vi-VN"/>
        </a:p>
      </dgm:t>
    </dgm:pt>
    <dgm:pt modelId="{762754C8-B379-4AAC-B3D0-C5593E98A4D0}" type="pres">
      <dgm:prSet presAssocID="{671E094A-1220-41C2-BBB2-111F8471DFE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EFFF8-AD09-4F7A-9244-D9E627955624}" type="pres">
      <dgm:prSet presAssocID="{671E094A-1220-41C2-BBB2-111F8471DFE2}" presName="accent_3" presStyleCnt="0"/>
      <dgm:spPr/>
      <dgm:t>
        <a:bodyPr/>
        <a:lstStyle/>
        <a:p>
          <a:endParaRPr lang="vi-VN"/>
        </a:p>
      </dgm:t>
    </dgm:pt>
    <dgm:pt modelId="{CF5504B5-E14E-4AF4-948D-35AB406BC860}" type="pres">
      <dgm:prSet presAssocID="{671E094A-1220-41C2-BBB2-111F8471DFE2}" presName="accentRepeatNode" presStyleLbl="solidFgAcc1" presStyleIdx="2" presStyleCnt="6"/>
      <dgm:spPr/>
      <dgm:t>
        <a:bodyPr/>
        <a:lstStyle/>
        <a:p>
          <a:endParaRPr lang="vi-VN"/>
        </a:p>
      </dgm:t>
    </dgm:pt>
    <dgm:pt modelId="{25EBC313-403E-4F22-95E6-ECD576802451}" type="pres">
      <dgm:prSet presAssocID="{4B108EF5-8066-43C2-B7C5-AB8B3825F6C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54B5D-8F45-4017-96BD-18C185141905}" type="pres">
      <dgm:prSet presAssocID="{4B108EF5-8066-43C2-B7C5-AB8B3825F6CA}" presName="accent_4" presStyleCnt="0"/>
      <dgm:spPr/>
    </dgm:pt>
    <dgm:pt modelId="{D35CEA6E-65C4-409E-8584-2E5BC4DE2621}" type="pres">
      <dgm:prSet presAssocID="{4B108EF5-8066-43C2-B7C5-AB8B3825F6CA}" presName="accentRepeatNode" presStyleLbl="solidFgAcc1" presStyleIdx="3" presStyleCnt="6"/>
      <dgm:spPr/>
    </dgm:pt>
    <dgm:pt modelId="{4935D7FD-75DA-4ECA-9C9F-8E78A6DAFE0C}" type="pres">
      <dgm:prSet presAssocID="{EA374AEA-CCD9-4A53-8FC8-92A96E775FC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C6E57-E079-4934-A76B-B3A9908D25EB}" type="pres">
      <dgm:prSet presAssocID="{EA374AEA-CCD9-4A53-8FC8-92A96E775FC1}" presName="accent_5" presStyleCnt="0"/>
      <dgm:spPr/>
    </dgm:pt>
    <dgm:pt modelId="{9DA665EA-8DB8-46D9-8946-223EA178F888}" type="pres">
      <dgm:prSet presAssocID="{EA374AEA-CCD9-4A53-8FC8-92A96E775FC1}" presName="accentRepeatNode" presStyleLbl="solidFgAcc1" presStyleIdx="4" presStyleCnt="6"/>
      <dgm:spPr/>
      <dgm:t>
        <a:bodyPr/>
        <a:lstStyle/>
        <a:p>
          <a:endParaRPr lang="vi-VN"/>
        </a:p>
      </dgm:t>
    </dgm:pt>
    <dgm:pt modelId="{8590087B-DF38-44EF-9E3C-D83EB15E0EDC}" type="pres">
      <dgm:prSet presAssocID="{A5FFFABB-6E96-4F79-995A-5DCF453D3E52}" presName="text_6" presStyleLbl="node1" presStyleIdx="5" presStyleCnt="6" custLinFactNeighborX="1079" custLinFactNeighborY="4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BADA6-F7EF-4409-8D94-E72A504EACB8}" type="pres">
      <dgm:prSet presAssocID="{A5FFFABB-6E96-4F79-995A-5DCF453D3E52}" presName="accent_6" presStyleCnt="0"/>
      <dgm:spPr/>
    </dgm:pt>
    <dgm:pt modelId="{95975056-160B-4E03-8693-51523FDB6166}" type="pres">
      <dgm:prSet presAssocID="{A5FFFABB-6E96-4F79-995A-5DCF453D3E52}" presName="accentRepeatNode" presStyleLbl="solidFgAcc1" presStyleIdx="5" presStyleCnt="6"/>
      <dgm:spPr/>
      <dgm:t>
        <a:bodyPr/>
        <a:lstStyle/>
        <a:p>
          <a:endParaRPr lang="vi-VN"/>
        </a:p>
      </dgm:t>
    </dgm:pt>
  </dgm:ptLst>
  <dgm:cxnLst>
    <dgm:cxn modelId="{C51CC182-A4D7-4713-9010-E9330D001CB6}" type="presOf" srcId="{C874D7C4-BA54-4993-BB30-F2CDF2968047}" destId="{E8AA6F1E-C2E1-47AA-895C-A2EB38A027C6}" srcOrd="0" destOrd="0" presId="urn:microsoft.com/office/officeart/2008/layout/VerticalCurvedList"/>
    <dgm:cxn modelId="{8A72A6D3-5E97-493A-A94B-9EFA5552BCB8}" srcId="{A85E8492-42AC-48CF-AA96-3C9752DB797D}" destId="{EA374AEA-CCD9-4A53-8FC8-92A96E775FC1}" srcOrd="4" destOrd="0" parTransId="{8EAAC392-2024-4447-9710-23DFA4DEAF9F}" sibTransId="{6B5E40E8-BC6A-40AE-BE23-BAA153EF408D}"/>
    <dgm:cxn modelId="{5665D3C5-87C8-4984-B265-EF7F679DFAE5}" type="presOf" srcId="{6AB37B0E-F9BD-4F94-BFC9-4F2E540BD65D}" destId="{48C4F55B-A13C-4556-BBAB-F0FA0E180F7A}" srcOrd="0" destOrd="0" presId="urn:microsoft.com/office/officeart/2008/layout/VerticalCurvedList"/>
    <dgm:cxn modelId="{2718EA04-74FF-4833-92AC-1D6F4691EF36}" srcId="{A85E8492-42AC-48CF-AA96-3C9752DB797D}" destId="{4B108EF5-8066-43C2-B7C5-AB8B3825F6CA}" srcOrd="3" destOrd="0" parTransId="{B70F2B3F-5603-46A2-AA0D-D45BE2DB6069}" sibTransId="{B37AC522-CD3A-4B6F-8E82-C20B5D6D8816}"/>
    <dgm:cxn modelId="{B3BD3ECE-0CEE-47D1-B0FD-95B8A71CCEE6}" srcId="{A85E8492-42AC-48CF-AA96-3C9752DB797D}" destId="{C874D7C4-BA54-4993-BB30-F2CDF2968047}" srcOrd="0" destOrd="0" parTransId="{18504B3F-FDB9-4F35-AF9D-4D0181131EDE}" sibTransId="{6AB37B0E-F9BD-4F94-BFC9-4F2E540BD65D}"/>
    <dgm:cxn modelId="{8F6189DF-DA65-4DC2-981E-E318EE5CB953}" type="presOf" srcId="{A5FFFABB-6E96-4F79-995A-5DCF453D3E52}" destId="{8590087B-DF38-44EF-9E3C-D83EB15E0EDC}" srcOrd="0" destOrd="0" presId="urn:microsoft.com/office/officeart/2008/layout/VerticalCurvedList"/>
    <dgm:cxn modelId="{E4AD9345-F3BF-4807-BCF6-7F3217EFC2A7}" type="presOf" srcId="{4B108EF5-8066-43C2-B7C5-AB8B3825F6CA}" destId="{25EBC313-403E-4F22-95E6-ECD576802451}" srcOrd="0" destOrd="0" presId="urn:microsoft.com/office/officeart/2008/layout/VerticalCurvedList"/>
    <dgm:cxn modelId="{F59F410F-3380-4AB1-B0F2-723ADD5879F4}" type="presOf" srcId="{671E094A-1220-41C2-BBB2-111F8471DFE2}" destId="{762754C8-B379-4AAC-B3D0-C5593E98A4D0}" srcOrd="0" destOrd="0" presId="urn:microsoft.com/office/officeart/2008/layout/VerticalCurvedList"/>
    <dgm:cxn modelId="{2F50D476-33F1-4F28-9515-5F97D8309918}" srcId="{A85E8492-42AC-48CF-AA96-3C9752DB797D}" destId="{A5FFFABB-6E96-4F79-995A-5DCF453D3E52}" srcOrd="5" destOrd="0" parTransId="{D6579BA9-4C65-4F8B-B199-3820CD0C1F3E}" sibTransId="{36856576-F8EB-4653-8F04-D63D1B595F72}"/>
    <dgm:cxn modelId="{A23D85E2-DC9D-4DE4-98D4-804BBE81E3BF}" srcId="{A85E8492-42AC-48CF-AA96-3C9752DB797D}" destId="{6AC5253A-36A9-4318-89D1-F14F840DBA4B}" srcOrd="1" destOrd="0" parTransId="{C8B0868E-DD3D-4E46-98B1-FE50C5E0FD45}" sibTransId="{EEE180B2-F361-4706-A4BA-327CB75E8D53}"/>
    <dgm:cxn modelId="{835B1E7F-6833-4B11-AA1C-7E673D3D912F}" type="presOf" srcId="{A85E8492-42AC-48CF-AA96-3C9752DB797D}" destId="{E1A87208-1421-4CD9-9760-9F2B1E9F5472}" srcOrd="0" destOrd="0" presId="urn:microsoft.com/office/officeart/2008/layout/VerticalCurvedList"/>
    <dgm:cxn modelId="{592D8307-6E49-477F-A5D3-FE5E2BD51CD9}" type="presOf" srcId="{6AC5253A-36A9-4318-89D1-F14F840DBA4B}" destId="{A5493FEF-49B9-42CF-AA5E-DABE9D1F6900}" srcOrd="0" destOrd="0" presId="urn:microsoft.com/office/officeart/2008/layout/VerticalCurvedList"/>
    <dgm:cxn modelId="{3B7A04C4-969E-4B62-B9AA-89D644F60DA9}" type="presOf" srcId="{EA374AEA-CCD9-4A53-8FC8-92A96E775FC1}" destId="{4935D7FD-75DA-4ECA-9C9F-8E78A6DAFE0C}" srcOrd="0" destOrd="0" presId="urn:microsoft.com/office/officeart/2008/layout/VerticalCurvedList"/>
    <dgm:cxn modelId="{E548388E-5B6A-4535-8B42-74676796DF8D}" srcId="{A85E8492-42AC-48CF-AA96-3C9752DB797D}" destId="{671E094A-1220-41C2-BBB2-111F8471DFE2}" srcOrd="2" destOrd="0" parTransId="{A2AD2B2B-2D5B-45D5-A0CE-7AD3EF9983BE}" sibTransId="{576C2B4C-6548-4E6B-ADB4-8225772984E0}"/>
    <dgm:cxn modelId="{13E48EDF-EF84-4542-AE35-4DCA1F2C10F4}" type="presParOf" srcId="{E1A87208-1421-4CD9-9760-9F2B1E9F5472}" destId="{66F33957-8B6E-4DD0-B3DF-7A71CB214BFC}" srcOrd="0" destOrd="0" presId="urn:microsoft.com/office/officeart/2008/layout/VerticalCurvedList"/>
    <dgm:cxn modelId="{410E902C-F3AD-448C-AB5E-C616B1C05FCE}" type="presParOf" srcId="{66F33957-8B6E-4DD0-B3DF-7A71CB214BFC}" destId="{CCE4459A-610C-461B-9321-2924E9731BD0}" srcOrd="0" destOrd="0" presId="urn:microsoft.com/office/officeart/2008/layout/VerticalCurvedList"/>
    <dgm:cxn modelId="{9025463B-6F07-49EA-AFF6-A9E6198BAB47}" type="presParOf" srcId="{CCE4459A-610C-461B-9321-2924E9731BD0}" destId="{B443941D-6CBD-4249-A3F7-CEAE1F3D5E94}" srcOrd="0" destOrd="0" presId="urn:microsoft.com/office/officeart/2008/layout/VerticalCurvedList"/>
    <dgm:cxn modelId="{87B43E0D-59EC-4DB4-915A-D47974CB28A8}" type="presParOf" srcId="{CCE4459A-610C-461B-9321-2924E9731BD0}" destId="{48C4F55B-A13C-4556-BBAB-F0FA0E180F7A}" srcOrd="1" destOrd="0" presId="urn:microsoft.com/office/officeart/2008/layout/VerticalCurvedList"/>
    <dgm:cxn modelId="{0079A27B-3EC0-4F35-9C97-C10714BBF61C}" type="presParOf" srcId="{CCE4459A-610C-461B-9321-2924E9731BD0}" destId="{0C0A2707-582F-43C9-BA80-41FE6BF0D043}" srcOrd="2" destOrd="0" presId="urn:microsoft.com/office/officeart/2008/layout/VerticalCurvedList"/>
    <dgm:cxn modelId="{D17C44B9-F23D-4B44-A5F5-24F0571EE629}" type="presParOf" srcId="{CCE4459A-610C-461B-9321-2924E9731BD0}" destId="{2943D01B-3353-43E3-A1DF-CB3959ABBEEF}" srcOrd="3" destOrd="0" presId="urn:microsoft.com/office/officeart/2008/layout/VerticalCurvedList"/>
    <dgm:cxn modelId="{8E107D78-5804-40B6-99BD-C37A77344751}" type="presParOf" srcId="{66F33957-8B6E-4DD0-B3DF-7A71CB214BFC}" destId="{E8AA6F1E-C2E1-47AA-895C-A2EB38A027C6}" srcOrd="1" destOrd="0" presId="urn:microsoft.com/office/officeart/2008/layout/VerticalCurvedList"/>
    <dgm:cxn modelId="{1B9E990B-7F55-4173-B545-D62BC29D9900}" type="presParOf" srcId="{66F33957-8B6E-4DD0-B3DF-7A71CB214BFC}" destId="{9C413F1A-B0B2-46B0-8085-4D49FB396888}" srcOrd="2" destOrd="0" presId="urn:microsoft.com/office/officeart/2008/layout/VerticalCurvedList"/>
    <dgm:cxn modelId="{4CF748F6-3DA1-4B53-B189-99D1AD7C5213}" type="presParOf" srcId="{9C413F1A-B0B2-46B0-8085-4D49FB396888}" destId="{47F30FD8-899B-4E51-B0FC-9C1CDB581156}" srcOrd="0" destOrd="0" presId="urn:microsoft.com/office/officeart/2008/layout/VerticalCurvedList"/>
    <dgm:cxn modelId="{CFCF2BF6-C9E8-4BCE-A888-86A9BA36D435}" type="presParOf" srcId="{66F33957-8B6E-4DD0-B3DF-7A71CB214BFC}" destId="{A5493FEF-49B9-42CF-AA5E-DABE9D1F6900}" srcOrd="3" destOrd="0" presId="urn:microsoft.com/office/officeart/2008/layout/VerticalCurvedList"/>
    <dgm:cxn modelId="{31F443F5-C18D-4480-9814-74E1EFD1612C}" type="presParOf" srcId="{66F33957-8B6E-4DD0-B3DF-7A71CB214BFC}" destId="{5B83B5FE-D036-4294-82CD-6CA3ACB1F0F6}" srcOrd="4" destOrd="0" presId="urn:microsoft.com/office/officeart/2008/layout/VerticalCurvedList"/>
    <dgm:cxn modelId="{44780181-3847-4378-A5F7-24024CB8C482}" type="presParOf" srcId="{5B83B5FE-D036-4294-82CD-6CA3ACB1F0F6}" destId="{B6A657FB-37B2-4B70-88F2-BDCBB6E1C015}" srcOrd="0" destOrd="0" presId="urn:microsoft.com/office/officeart/2008/layout/VerticalCurvedList"/>
    <dgm:cxn modelId="{8F989AB3-D5FE-4824-9BD8-2C370BE356C9}" type="presParOf" srcId="{66F33957-8B6E-4DD0-B3DF-7A71CB214BFC}" destId="{762754C8-B379-4AAC-B3D0-C5593E98A4D0}" srcOrd="5" destOrd="0" presId="urn:microsoft.com/office/officeart/2008/layout/VerticalCurvedList"/>
    <dgm:cxn modelId="{AED7AB7A-1066-43AE-9022-1B3942662B6B}" type="presParOf" srcId="{66F33957-8B6E-4DD0-B3DF-7A71CB214BFC}" destId="{8FEEFFF8-AD09-4F7A-9244-D9E627955624}" srcOrd="6" destOrd="0" presId="urn:microsoft.com/office/officeart/2008/layout/VerticalCurvedList"/>
    <dgm:cxn modelId="{5D4FDFC1-4304-4C71-988E-3FCF8F205565}" type="presParOf" srcId="{8FEEFFF8-AD09-4F7A-9244-D9E627955624}" destId="{CF5504B5-E14E-4AF4-948D-35AB406BC860}" srcOrd="0" destOrd="0" presId="urn:microsoft.com/office/officeart/2008/layout/VerticalCurvedList"/>
    <dgm:cxn modelId="{F3BC3B59-A273-482E-B8A1-0E01BC962384}" type="presParOf" srcId="{66F33957-8B6E-4DD0-B3DF-7A71CB214BFC}" destId="{25EBC313-403E-4F22-95E6-ECD576802451}" srcOrd="7" destOrd="0" presId="urn:microsoft.com/office/officeart/2008/layout/VerticalCurvedList"/>
    <dgm:cxn modelId="{641186F3-2A53-4774-B757-C26ED31E3969}" type="presParOf" srcId="{66F33957-8B6E-4DD0-B3DF-7A71CB214BFC}" destId="{88554B5D-8F45-4017-96BD-18C185141905}" srcOrd="8" destOrd="0" presId="urn:microsoft.com/office/officeart/2008/layout/VerticalCurvedList"/>
    <dgm:cxn modelId="{134BA365-0D6A-46A7-9704-30111DE3EA9D}" type="presParOf" srcId="{88554B5D-8F45-4017-96BD-18C185141905}" destId="{D35CEA6E-65C4-409E-8584-2E5BC4DE2621}" srcOrd="0" destOrd="0" presId="urn:microsoft.com/office/officeart/2008/layout/VerticalCurvedList"/>
    <dgm:cxn modelId="{C302C9A8-77B2-430A-9569-BD027AEA8120}" type="presParOf" srcId="{66F33957-8B6E-4DD0-B3DF-7A71CB214BFC}" destId="{4935D7FD-75DA-4ECA-9C9F-8E78A6DAFE0C}" srcOrd="9" destOrd="0" presId="urn:microsoft.com/office/officeart/2008/layout/VerticalCurvedList"/>
    <dgm:cxn modelId="{85D56E7C-92B3-4686-83C2-46B81BE91C8C}" type="presParOf" srcId="{66F33957-8B6E-4DD0-B3DF-7A71CB214BFC}" destId="{C6EC6E57-E079-4934-A76B-B3A9908D25EB}" srcOrd="10" destOrd="0" presId="urn:microsoft.com/office/officeart/2008/layout/VerticalCurvedList"/>
    <dgm:cxn modelId="{C6643AD0-7756-423C-980B-0DB18B3182A3}" type="presParOf" srcId="{C6EC6E57-E079-4934-A76B-B3A9908D25EB}" destId="{9DA665EA-8DB8-46D9-8946-223EA178F888}" srcOrd="0" destOrd="0" presId="urn:microsoft.com/office/officeart/2008/layout/VerticalCurvedList"/>
    <dgm:cxn modelId="{5CA7FA34-910D-464F-8DB1-0DE781BEF77F}" type="presParOf" srcId="{66F33957-8B6E-4DD0-B3DF-7A71CB214BFC}" destId="{8590087B-DF38-44EF-9E3C-D83EB15E0EDC}" srcOrd="11" destOrd="0" presId="urn:microsoft.com/office/officeart/2008/layout/VerticalCurvedList"/>
    <dgm:cxn modelId="{26353986-76B6-45C0-9822-2D61B5486525}" type="presParOf" srcId="{66F33957-8B6E-4DD0-B3DF-7A71CB214BFC}" destId="{571BADA6-F7EF-4409-8D94-E72A504EACB8}" srcOrd="12" destOrd="0" presId="urn:microsoft.com/office/officeart/2008/layout/VerticalCurvedList"/>
    <dgm:cxn modelId="{C7ABDEC0-FE92-4453-A022-E5662F81A972}" type="presParOf" srcId="{571BADA6-F7EF-4409-8D94-E72A504EACB8}" destId="{95975056-160B-4E03-8693-51523FDB6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95488-B88D-409D-8CDC-366CAB4F121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9B87D4-FBCE-49AD-B94B-A026013386BA}">
      <dgm:prSet phldrT="[Text]" custT="1"/>
      <dgm:spPr/>
      <dgm:t>
        <a:bodyPr/>
        <a:lstStyle/>
        <a:p>
          <a:endParaRPr lang="en-US" sz="3600" dirty="0"/>
        </a:p>
      </dgm:t>
    </dgm:pt>
    <dgm:pt modelId="{F6E32400-0B64-4B64-9800-F03DF34A2729}" type="parTrans" cxnId="{12E8C18B-8801-4E76-AF5C-57C832D24373}">
      <dgm:prSet/>
      <dgm:spPr/>
      <dgm:t>
        <a:bodyPr/>
        <a:lstStyle/>
        <a:p>
          <a:endParaRPr lang="en-US" sz="2800"/>
        </a:p>
      </dgm:t>
    </dgm:pt>
    <dgm:pt modelId="{407AD5DE-D42A-4396-A823-4299E7A2E70A}" type="sibTrans" cxnId="{12E8C18B-8801-4E76-AF5C-57C832D24373}">
      <dgm:prSet/>
      <dgm:spPr/>
      <dgm:t>
        <a:bodyPr/>
        <a:lstStyle/>
        <a:p>
          <a:endParaRPr lang="en-US" sz="2800"/>
        </a:p>
      </dgm:t>
    </dgm:pt>
    <dgm:pt modelId="{405E3D59-7999-4177-A7EA-C526B35F06E0}">
      <dgm:prSet phldrT="[Text]" custT="1"/>
      <dgm:spPr/>
      <dgm:t>
        <a:bodyPr/>
        <a:lstStyle/>
        <a:p>
          <a:endParaRPr lang="en-US" sz="6000" dirty="0"/>
        </a:p>
      </dgm:t>
    </dgm:pt>
    <dgm:pt modelId="{B12BB2ED-6EEF-4BD9-B7EE-20AA1B58424F}" type="parTrans" cxnId="{7E0106DF-F34F-4E76-BE4D-81920418A807}">
      <dgm:prSet/>
      <dgm:spPr/>
      <dgm:t>
        <a:bodyPr/>
        <a:lstStyle/>
        <a:p>
          <a:endParaRPr lang="en-US" sz="2800"/>
        </a:p>
      </dgm:t>
    </dgm:pt>
    <dgm:pt modelId="{769FAFBC-A0E8-49B8-8B7E-31047049A44C}" type="sibTrans" cxnId="{7E0106DF-F34F-4E76-BE4D-81920418A807}">
      <dgm:prSet/>
      <dgm:spPr/>
      <dgm:t>
        <a:bodyPr/>
        <a:lstStyle/>
        <a:p>
          <a:endParaRPr lang="en-US" sz="2800"/>
        </a:p>
      </dgm:t>
    </dgm:pt>
    <dgm:pt modelId="{8EFE7923-2A4F-4335-84A1-F40D535324EA}">
      <dgm:prSet phldrT="[Text]" custT="1"/>
      <dgm:spPr/>
      <dgm:t>
        <a:bodyPr/>
        <a:lstStyle/>
        <a:p>
          <a:endParaRPr lang="en-US" sz="3600" dirty="0"/>
        </a:p>
      </dgm:t>
    </dgm:pt>
    <dgm:pt modelId="{7AAB9DC3-D9CA-42AD-ADF1-D2A7E11E9A71}" type="parTrans" cxnId="{6C647A43-85D0-427B-BAC0-ED7BFCACDDEC}">
      <dgm:prSet/>
      <dgm:spPr/>
      <dgm:t>
        <a:bodyPr/>
        <a:lstStyle/>
        <a:p>
          <a:endParaRPr lang="en-US" sz="2800"/>
        </a:p>
      </dgm:t>
    </dgm:pt>
    <dgm:pt modelId="{EA4CA196-B119-4213-830F-07EC7DC7E786}" type="sibTrans" cxnId="{6C647A43-85D0-427B-BAC0-ED7BFCACDDEC}">
      <dgm:prSet/>
      <dgm:spPr/>
      <dgm:t>
        <a:bodyPr/>
        <a:lstStyle/>
        <a:p>
          <a:endParaRPr lang="en-US" sz="2800"/>
        </a:p>
      </dgm:t>
    </dgm:pt>
    <dgm:pt modelId="{68013A3C-5AE5-46AD-B49F-B2DD92A1E11E}">
      <dgm:prSet phldrT="[Text]" custT="1"/>
      <dgm:spPr/>
      <dgm:t>
        <a:bodyPr/>
        <a:lstStyle/>
        <a:p>
          <a:endParaRPr lang="en-US" sz="3600" dirty="0"/>
        </a:p>
      </dgm:t>
    </dgm:pt>
    <dgm:pt modelId="{774383AA-9F4D-40DE-BB5E-B1CEA2E77CCA}" type="parTrans" cxnId="{EB7AE458-DA25-4D0D-92B8-3129A77CF82B}">
      <dgm:prSet/>
      <dgm:spPr/>
      <dgm:t>
        <a:bodyPr/>
        <a:lstStyle/>
        <a:p>
          <a:endParaRPr lang="en-US" sz="2800"/>
        </a:p>
      </dgm:t>
    </dgm:pt>
    <dgm:pt modelId="{2F39143B-2B2C-4BAE-98A2-FB8F880DDC37}" type="sibTrans" cxnId="{EB7AE458-DA25-4D0D-92B8-3129A77CF82B}">
      <dgm:prSet/>
      <dgm:spPr/>
      <dgm:t>
        <a:bodyPr/>
        <a:lstStyle/>
        <a:p>
          <a:endParaRPr lang="en-US" sz="2800"/>
        </a:p>
      </dgm:t>
    </dgm:pt>
    <dgm:pt modelId="{9A873B42-41A3-477C-B7EE-9414C053FFA5}">
      <dgm:prSet phldrT="[Text]" custT="1"/>
      <dgm:spPr/>
      <dgm:t>
        <a:bodyPr/>
        <a:lstStyle/>
        <a:p>
          <a:endParaRPr lang="en-US" sz="3600" dirty="0"/>
        </a:p>
      </dgm:t>
    </dgm:pt>
    <dgm:pt modelId="{FC1564F5-69A4-4466-B45D-5867A033535F}" type="parTrans" cxnId="{CF31F22B-CC5A-4D82-9E81-B451915EC125}">
      <dgm:prSet/>
      <dgm:spPr/>
      <dgm:t>
        <a:bodyPr/>
        <a:lstStyle/>
        <a:p>
          <a:endParaRPr lang="en-US" sz="2800"/>
        </a:p>
      </dgm:t>
    </dgm:pt>
    <dgm:pt modelId="{2AC8B8F0-B4BC-40C8-B049-44571F92A9D2}" type="sibTrans" cxnId="{CF31F22B-CC5A-4D82-9E81-B451915EC125}">
      <dgm:prSet/>
      <dgm:spPr/>
      <dgm:t>
        <a:bodyPr/>
        <a:lstStyle/>
        <a:p>
          <a:endParaRPr lang="en-US" sz="2800"/>
        </a:p>
      </dgm:t>
    </dgm:pt>
    <dgm:pt modelId="{C842665A-95D1-4AE5-869C-A7188A0BFDD5}" type="pres">
      <dgm:prSet presAssocID="{87995488-B88D-409D-8CDC-366CAB4F12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3DD849-A38C-41B2-B676-D921A88CBA4B}" type="pres">
      <dgm:prSet presAssocID="{429B87D4-FBCE-49AD-B94B-A026013386BA}" presName="composite" presStyleCnt="0"/>
      <dgm:spPr/>
    </dgm:pt>
    <dgm:pt modelId="{72EDEEC4-91A6-4A07-8F12-AFBD7EAB0B17}" type="pres">
      <dgm:prSet presAssocID="{429B87D4-FBCE-49AD-B94B-A026013386B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B47BC-7307-4C01-8C78-475C1609B7C5}" type="pres">
      <dgm:prSet presAssocID="{429B87D4-FBCE-49AD-B94B-A026013386B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4C434-F7C1-47BC-B04E-53318A478C60}" type="pres">
      <dgm:prSet presAssocID="{407AD5DE-D42A-4396-A823-4299E7A2E70A}" presName="sp" presStyleCnt="0"/>
      <dgm:spPr/>
    </dgm:pt>
    <dgm:pt modelId="{676FF0BB-08FC-4F1B-9075-A1B914E669D4}" type="pres">
      <dgm:prSet presAssocID="{8EFE7923-2A4F-4335-84A1-F40D535324EA}" presName="composite" presStyleCnt="0"/>
      <dgm:spPr/>
    </dgm:pt>
    <dgm:pt modelId="{C0286075-C6B6-4109-919E-BEC68B7ED685}" type="pres">
      <dgm:prSet presAssocID="{8EFE7923-2A4F-4335-84A1-F40D535324E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BBD5C-E6A7-4A7E-B012-51F350D6342B}" type="pres">
      <dgm:prSet presAssocID="{8EFE7923-2A4F-4335-84A1-F40D535324E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B9CF0-AFBF-4A80-BE5B-A900DBDE0438}" type="pres">
      <dgm:prSet presAssocID="{EA4CA196-B119-4213-830F-07EC7DC7E786}" presName="sp" presStyleCnt="0"/>
      <dgm:spPr/>
    </dgm:pt>
    <dgm:pt modelId="{DA925854-F2F8-4F28-B4B9-C6E93D89720F}" type="pres">
      <dgm:prSet presAssocID="{68013A3C-5AE5-46AD-B49F-B2DD92A1E11E}" presName="composite" presStyleCnt="0"/>
      <dgm:spPr/>
    </dgm:pt>
    <dgm:pt modelId="{9CFBCB2B-849D-405C-932D-19C954B68564}" type="pres">
      <dgm:prSet presAssocID="{68013A3C-5AE5-46AD-B49F-B2DD92A1E11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A9D7D-91FA-4641-9F84-2F69FD0DA717}" type="pres">
      <dgm:prSet presAssocID="{68013A3C-5AE5-46AD-B49F-B2DD92A1E11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FBF81-171E-459E-B453-4C3C1322240D}" type="pres">
      <dgm:prSet presAssocID="{2F39143B-2B2C-4BAE-98A2-FB8F880DDC37}" presName="sp" presStyleCnt="0"/>
      <dgm:spPr/>
    </dgm:pt>
    <dgm:pt modelId="{311490C5-0A33-4286-8573-543C620C2B82}" type="pres">
      <dgm:prSet presAssocID="{9A873B42-41A3-477C-B7EE-9414C053FFA5}" presName="composite" presStyleCnt="0"/>
      <dgm:spPr/>
    </dgm:pt>
    <dgm:pt modelId="{A9265607-98E8-4614-9808-A9E2192109CC}" type="pres">
      <dgm:prSet presAssocID="{9A873B42-41A3-477C-B7EE-9414C053FFA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23458-3735-4290-9471-FC3D2B194905}" type="pres">
      <dgm:prSet presAssocID="{9A873B42-41A3-477C-B7EE-9414C053FFA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10206A-1378-44C5-83A5-3EF5ACA89F59}" type="presOf" srcId="{68013A3C-5AE5-46AD-B49F-B2DD92A1E11E}" destId="{9CFBCB2B-849D-405C-932D-19C954B68564}" srcOrd="0" destOrd="0" presId="urn:microsoft.com/office/officeart/2005/8/layout/chevron2"/>
    <dgm:cxn modelId="{EB7AE458-DA25-4D0D-92B8-3129A77CF82B}" srcId="{87995488-B88D-409D-8CDC-366CAB4F121D}" destId="{68013A3C-5AE5-46AD-B49F-B2DD92A1E11E}" srcOrd="2" destOrd="0" parTransId="{774383AA-9F4D-40DE-BB5E-B1CEA2E77CCA}" sibTransId="{2F39143B-2B2C-4BAE-98A2-FB8F880DDC37}"/>
    <dgm:cxn modelId="{6C647A43-85D0-427B-BAC0-ED7BFCACDDEC}" srcId="{87995488-B88D-409D-8CDC-366CAB4F121D}" destId="{8EFE7923-2A4F-4335-84A1-F40D535324EA}" srcOrd="1" destOrd="0" parTransId="{7AAB9DC3-D9CA-42AD-ADF1-D2A7E11E9A71}" sibTransId="{EA4CA196-B119-4213-830F-07EC7DC7E786}"/>
    <dgm:cxn modelId="{F5B1F5A5-42AA-4F16-9AAD-9D937DE371A9}" type="presOf" srcId="{87995488-B88D-409D-8CDC-366CAB4F121D}" destId="{C842665A-95D1-4AE5-869C-A7188A0BFDD5}" srcOrd="0" destOrd="0" presId="urn:microsoft.com/office/officeart/2005/8/layout/chevron2"/>
    <dgm:cxn modelId="{4C76D38E-1E83-4AB8-9B2A-7A10138363D7}" type="presOf" srcId="{405E3D59-7999-4177-A7EA-C526B35F06E0}" destId="{AF1B47BC-7307-4C01-8C78-475C1609B7C5}" srcOrd="0" destOrd="0" presId="urn:microsoft.com/office/officeart/2005/8/layout/chevron2"/>
    <dgm:cxn modelId="{69737ED9-D357-4C77-B228-628530FF34EA}" type="presOf" srcId="{8EFE7923-2A4F-4335-84A1-F40D535324EA}" destId="{C0286075-C6B6-4109-919E-BEC68B7ED685}" srcOrd="0" destOrd="0" presId="urn:microsoft.com/office/officeart/2005/8/layout/chevron2"/>
    <dgm:cxn modelId="{12E8C18B-8801-4E76-AF5C-57C832D24373}" srcId="{87995488-B88D-409D-8CDC-366CAB4F121D}" destId="{429B87D4-FBCE-49AD-B94B-A026013386BA}" srcOrd="0" destOrd="0" parTransId="{F6E32400-0B64-4B64-9800-F03DF34A2729}" sibTransId="{407AD5DE-D42A-4396-A823-4299E7A2E70A}"/>
    <dgm:cxn modelId="{11C5E65A-C1C5-4961-B999-00E94895E150}" type="presOf" srcId="{9A873B42-41A3-477C-B7EE-9414C053FFA5}" destId="{A9265607-98E8-4614-9808-A9E2192109CC}" srcOrd="0" destOrd="0" presId="urn:microsoft.com/office/officeart/2005/8/layout/chevron2"/>
    <dgm:cxn modelId="{7E0106DF-F34F-4E76-BE4D-81920418A807}" srcId="{429B87D4-FBCE-49AD-B94B-A026013386BA}" destId="{405E3D59-7999-4177-A7EA-C526B35F06E0}" srcOrd="0" destOrd="0" parTransId="{B12BB2ED-6EEF-4BD9-B7EE-20AA1B58424F}" sibTransId="{769FAFBC-A0E8-49B8-8B7E-31047049A44C}"/>
    <dgm:cxn modelId="{3FCA5343-63FD-42CB-BA5B-F770AB62410B}" type="presOf" srcId="{429B87D4-FBCE-49AD-B94B-A026013386BA}" destId="{72EDEEC4-91A6-4A07-8F12-AFBD7EAB0B17}" srcOrd="0" destOrd="0" presId="urn:microsoft.com/office/officeart/2005/8/layout/chevron2"/>
    <dgm:cxn modelId="{CF31F22B-CC5A-4D82-9E81-B451915EC125}" srcId="{87995488-B88D-409D-8CDC-366CAB4F121D}" destId="{9A873B42-41A3-477C-B7EE-9414C053FFA5}" srcOrd="3" destOrd="0" parTransId="{FC1564F5-69A4-4466-B45D-5867A033535F}" sibTransId="{2AC8B8F0-B4BC-40C8-B049-44571F92A9D2}"/>
    <dgm:cxn modelId="{77EAB125-CD1C-4852-8FDA-CFF2478557A3}" type="presParOf" srcId="{C842665A-95D1-4AE5-869C-A7188A0BFDD5}" destId="{4F3DD849-A38C-41B2-B676-D921A88CBA4B}" srcOrd="0" destOrd="0" presId="urn:microsoft.com/office/officeart/2005/8/layout/chevron2"/>
    <dgm:cxn modelId="{5C292223-3FBB-4B17-B8CA-6C9CAC3C447D}" type="presParOf" srcId="{4F3DD849-A38C-41B2-B676-D921A88CBA4B}" destId="{72EDEEC4-91A6-4A07-8F12-AFBD7EAB0B17}" srcOrd="0" destOrd="0" presId="urn:microsoft.com/office/officeart/2005/8/layout/chevron2"/>
    <dgm:cxn modelId="{68C6700E-E549-4FE3-AD59-C81BB2F4A0AE}" type="presParOf" srcId="{4F3DD849-A38C-41B2-B676-D921A88CBA4B}" destId="{AF1B47BC-7307-4C01-8C78-475C1609B7C5}" srcOrd="1" destOrd="0" presId="urn:microsoft.com/office/officeart/2005/8/layout/chevron2"/>
    <dgm:cxn modelId="{0B418DE4-CE04-45BC-91D8-7BE3435E982D}" type="presParOf" srcId="{C842665A-95D1-4AE5-869C-A7188A0BFDD5}" destId="{8574C434-F7C1-47BC-B04E-53318A478C60}" srcOrd="1" destOrd="0" presId="urn:microsoft.com/office/officeart/2005/8/layout/chevron2"/>
    <dgm:cxn modelId="{20041E9B-B821-4C70-8A6A-15727459D7DD}" type="presParOf" srcId="{C842665A-95D1-4AE5-869C-A7188A0BFDD5}" destId="{676FF0BB-08FC-4F1B-9075-A1B914E669D4}" srcOrd="2" destOrd="0" presId="urn:microsoft.com/office/officeart/2005/8/layout/chevron2"/>
    <dgm:cxn modelId="{DD520F78-EAAE-49DE-BC0A-27A2478AF333}" type="presParOf" srcId="{676FF0BB-08FC-4F1B-9075-A1B914E669D4}" destId="{C0286075-C6B6-4109-919E-BEC68B7ED685}" srcOrd="0" destOrd="0" presId="urn:microsoft.com/office/officeart/2005/8/layout/chevron2"/>
    <dgm:cxn modelId="{50977A6A-B611-4799-95E6-82B4EDC3C5F7}" type="presParOf" srcId="{676FF0BB-08FC-4F1B-9075-A1B914E669D4}" destId="{B27BBD5C-E6A7-4A7E-B012-51F350D6342B}" srcOrd="1" destOrd="0" presId="urn:microsoft.com/office/officeart/2005/8/layout/chevron2"/>
    <dgm:cxn modelId="{FE35015D-37A7-4E65-8A52-FA166FFD2D41}" type="presParOf" srcId="{C842665A-95D1-4AE5-869C-A7188A0BFDD5}" destId="{2D7B9CF0-AFBF-4A80-BE5B-A900DBDE0438}" srcOrd="3" destOrd="0" presId="urn:microsoft.com/office/officeart/2005/8/layout/chevron2"/>
    <dgm:cxn modelId="{0B60F2D6-141F-4926-B6BC-66A23B00EC59}" type="presParOf" srcId="{C842665A-95D1-4AE5-869C-A7188A0BFDD5}" destId="{DA925854-F2F8-4F28-B4B9-C6E93D89720F}" srcOrd="4" destOrd="0" presId="urn:microsoft.com/office/officeart/2005/8/layout/chevron2"/>
    <dgm:cxn modelId="{BBE65EA4-E968-4CB3-BCB6-9286EB281427}" type="presParOf" srcId="{DA925854-F2F8-4F28-B4B9-C6E93D89720F}" destId="{9CFBCB2B-849D-405C-932D-19C954B68564}" srcOrd="0" destOrd="0" presId="urn:microsoft.com/office/officeart/2005/8/layout/chevron2"/>
    <dgm:cxn modelId="{F1B161C3-0DC4-4F00-BDCE-3D6801F5F204}" type="presParOf" srcId="{DA925854-F2F8-4F28-B4B9-C6E93D89720F}" destId="{9DAA9D7D-91FA-4641-9F84-2F69FD0DA717}" srcOrd="1" destOrd="0" presId="urn:microsoft.com/office/officeart/2005/8/layout/chevron2"/>
    <dgm:cxn modelId="{F0993A22-5BD8-4464-A3F8-7BB1F987C0D4}" type="presParOf" srcId="{C842665A-95D1-4AE5-869C-A7188A0BFDD5}" destId="{135FBF81-171E-459E-B453-4C3C1322240D}" srcOrd="5" destOrd="0" presId="urn:microsoft.com/office/officeart/2005/8/layout/chevron2"/>
    <dgm:cxn modelId="{DC081843-4A76-4C5A-B6E1-EA44EB0FD64F}" type="presParOf" srcId="{C842665A-95D1-4AE5-869C-A7188A0BFDD5}" destId="{311490C5-0A33-4286-8573-543C620C2B82}" srcOrd="6" destOrd="0" presId="urn:microsoft.com/office/officeart/2005/8/layout/chevron2"/>
    <dgm:cxn modelId="{04A871AF-8A64-4BDA-90F1-3245C96CA4B4}" type="presParOf" srcId="{311490C5-0A33-4286-8573-543C620C2B82}" destId="{A9265607-98E8-4614-9808-A9E2192109CC}" srcOrd="0" destOrd="0" presId="urn:microsoft.com/office/officeart/2005/8/layout/chevron2"/>
    <dgm:cxn modelId="{C3A227C1-D552-43EE-997A-982AA9CFCC7D}" type="presParOf" srcId="{311490C5-0A33-4286-8573-543C620C2B82}" destId="{B0B23458-3735-4290-9471-FC3D2B1949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IIG Vietnam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EC720-B6C9-4070-B997-C4E824720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5854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IIG Vietnam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4/2/2016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35DE4-E38C-4251-8344-5FA1718E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397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m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tmp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787" y="2195136"/>
            <a:ext cx="6502784" cy="2160240"/>
          </a:xfrm>
        </p:spPr>
        <p:txBody>
          <a:bodyPr>
            <a:noAutofit/>
          </a:bodyPr>
          <a:lstStyle>
            <a:lvl1pPr algn="ctr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BÀI TẬP ÔN LUYỆN IC3 GS4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5856" y="4653136"/>
            <a:ext cx="6432715" cy="914400"/>
          </a:xfrm>
        </p:spPr>
        <p:txBody>
          <a:bodyPr>
            <a:noAutofit/>
          </a:bodyPr>
          <a:lstStyle>
            <a:lvl1pPr marL="0" indent="0" algn="ctr">
              <a:buNone/>
              <a:defRPr sz="3200" baseline="0">
                <a:solidFill>
                  <a:schemeClr val="tx1">
                    <a:tint val="75000"/>
                  </a:schemeClr>
                </a:solidFill>
                <a:effectLst/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Computing Fundamental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Tài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 IC3 GS4 Key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42" y="43542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2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5361" y="1916833"/>
            <a:ext cx="5668444" cy="301398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43605" y="5085184"/>
            <a:ext cx="73152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1" baseline="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32000" y="332656"/>
            <a:ext cx="7232352" cy="792088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88022" y="1916833"/>
            <a:ext cx="5668444" cy="301398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28972"/>
            <a:ext cx="1336430" cy="9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02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775520" y="1412776"/>
            <a:ext cx="3840427" cy="2124000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0" y="332656"/>
            <a:ext cx="7281333" cy="7920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5520" y="3645024"/>
            <a:ext cx="3840427" cy="360040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 baseline="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6576053" y="1412776"/>
            <a:ext cx="3840000" cy="211336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576053" y="3645024"/>
            <a:ext cx="3840427" cy="360040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 smtClean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775520" y="4149081"/>
            <a:ext cx="3840427" cy="211360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775520" y="6381328"/>
            <a:ext cx="3840427" cy="360040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 smtClean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576053" y="4149081"/>
            <a:ext cx="3840427" cy="211360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576053" y="6381328"/>
            <a:ext cx="3840427" cy="360040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 smtClean="0"/>
          </a:p>
        </p:txBody>
      </p:sp>
      <p:pic>
        <p:nvPicPr>
          <p:cNvPr id="11" name="Picture 10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38" y="128972"/>
            <a:ext cx="1336430" cy="9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37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32000" y="332656"/>
            <a:ext cx="7232352" cy="792088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VIDEO CLIP</a:t>
            </a:r>
            <a:endParaRPr lang="en-US" dirty="0"/>
          </a:p>
        </p:txBody>
      </p:sp>
      <p:sp>
        <p:nvSpPr>
          <p:cNvPr id="13" name="Media Placeholder 12"/>
          <p:cNvSpPr>
            <a:spLocks noGrp="1"/>
          </p:cNvSpPr>
          <p:nvPr>
            <p:ph type="media" sz="quarter" idx="13" hasCustomPrompt="1"/>
          </p:nvPr>
        </p:nvSpPr>
        <p:spPr>
          <a:xfrm>
            <a:off x="2032000" y="1515622"/>
            <a:ext cx="9248576" cy="4058339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err="1" smtClean="0"/>
              <a:t>Chèn</a:t>
            </a:r>
            <a:r>
              <a:rPr lang="en-US" dirty="0" smtClean="0"/>
              <a:t> Video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đây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83947" y="5661248"/>
            <a:ext cx="6144683" cy="576064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 baseline="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chú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Video</a:t>
            </a:r>
          </a:p>
          <a:p>
            <a:pPr lvl="0"/>
            <a:endParaRPr lang="en-US" dirty="0" smtClean="0"/>
          </a:p>
        </p:txBody>
      </p:sp>
      <p:pic>
        <p:nvPicPr>
          <p:cNvPr id="10" name="Picture 9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891" y="128972"/>
            <a:ext cx="1336430" cy="9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66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1798" y="2162040"/>
            <a:ext cx="6406773" cy="2203064"/>
          </a:xfrm>
        </p:spPr>
        <p:txBody>
          <a:bodyPr>
            <a:noAutofit/>
          </a:bodyPr>
          <a:lstStyle>
            <a:lvl1pPr algn="r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TEXT! </a:t>
            </a:r>
            <a:endParaRPr lang="en-US" dirty="0"/>
          </a:p>
        </p:txBody>
      </p:sp>
      <p:sp>
        <p:nvSpPr>
          <p:cNvPr id="3" name="Title 3"/>
          <p:cNvSpPr txBox="1">
            <a:spLocks/>
          </p:cNvSpPr>
          <p:nvPr userDrawn="1"/>
        </p:nvSpPr>
        <p:spPr bwMode="auto">
          <a:xfrm>
            <a:off x="4271798" y="4797152"/>
            <a:ext cx="64067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WWW.IIGVIETNAM.COM</a:t>
            </a:r>
            <a:r>
              <a:rPr lang="en-US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dirty="0" smtClean="0">
                <a:solidFill>
                  <a:srgbClr val="343A80"/>
                </a:solidFill>
                <a:latin typeface="Times New Roman" pitchFamily="18" charset="0"/>
                <a:cs typeface="Times New Roman" pitchFamily="18" charset="0"/>
              </a:rPr>
              <a:t>WWW.FACEBOOK.COM/IIGVN</a:t>
            </a:r>
            <a:endParaRPr lang="en-US" sz="2000" dirty="0">
              <a:solidFill>
                <a:srgbClr val="343A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23057"/>
            <a:ext cx="1180930" cy="11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74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0" y="332656"/>
            <a:ext cx="7328363" cy="7920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38138" indent="-338138">
              <a:buFont typeface="Wingdings" panose="05000000000000000000" pitchFamily="2" charset="2"/>
              <a:buChar char="v"/>
              <a:defRPr sz="2800" baseline="0">
                <a:latin typeface="+mj-lt"/>
                <a:cs typeface="Times New Roman" pitchFamily="18" charset="0"/>
              </a:defRPr>
            </a:lvl1pPr>
            <a:lvl2pPr marL="688975" indent="-350838">
              <a:buSzPct val="70000"/>
              <a:buFont typeface="Wingdings" panose="05000000000000000000" pitchFamily="2" charset="2"/>
              <a:buChar char="q"/>
              <a:defRPr sz="2600">
                <a:latin typeface="+mj-lt"/>
                <a:cs typeface="Times New Roman" pitchFamily="18" charset="0"/>
              </a:defRPr>
            </a:lvl2pPr>
            <a:lvl3pPr marL="1027113" indent="-338138">
              <a:buFont typeface="Wingdings" pitchFamily="2" charset="2"/>
              <a:buChar char="§"/>
              <a:defRPr sz="2400" baseline="0">
                <a:latin typeface="+mj-lt"/>
                <a:cs typeface="Times New Roman" pitchFamily="18" charset="0"/>
              </a:defRPr>
            </a:lvl3pPr>
            <a:lvl4pPr marL="1377950" indent="-350838">
              <a:buFont typeface="Times New Roman" pitchFamily="18" charset="0"/>
              <a:buChar char="-"/>
              <a:defRPr sz="2200">
                <a:latin typeface="+mj-lt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Tài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 IC3 GS4 Key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60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293097"/>
            <a:ext cx="8256917" cy="1218059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34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17" y="1556793"/>
            <a:ext cx="36703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79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293097"/>
            <a:ext cx="8256917" cy="1218059"/>
          </a:xfrm>
        </p:spPr>
        <p:txBody>
          <a:bodyPr anchor="ctr">
            <a:normAutofit/>
          </a:bodyPr>
          <a:lstStyle>
            <a:lvl1pPr algn="l">
              <a:defRPr sz="3600" b="1" cap="all" baseline="0">
                <a:solidFill>
                  <a:srgbClr val="34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17" y="230908"/>
            <a:ext cx="3670300" cy="168592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71531" y="2492376"/>
            <a:ext cx="8544949" cy="936625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TEXT</a:t>
            </a:r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178971"/>
            <a:ext cx="1336430" cy="9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49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3552" y="332656"/>
            <a:ext cx="7296811" cy="792088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371" y="1268760"/>
            <a:ext cx="5384800" cy="4968552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Wingdings" panose="05000000000000000000" pitchFamily="2" charset="2"/>
              <a:buChar char="v"/>
              <a:defRPr lang="en-US" sz="3200" baseline="0" dirty="0" smtClean="0"/>
            </a:lvl1pPr>
            <a:lvl2pPr marL="338138" indent="-338138">
              <a:defRPr lang="en-US" sz="3200" dirty="0" smtClean="0"/>
            </a:lvl2pPr>
          </a:lstStyle>
          <a:p>
            <a:pPr marL="0" lvl="0" indent="0">
              <a:buNone/>
            </a:pPr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19371" y="1268760"/>
            <a:ext cx="5384800" cy="496855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baseline="0" dirty="0" smtClean="0"/>
            </a:lvl1pPr>
            <a:lvl2pPr marL="338138" indent="-338138">
              <a:defRPr lang="en-US" sz="3200" dirty="0" smtClean="0"/>
            </a:lvl2pPr>
          </a:lstStyle>
          <a:p>
            <a:pPr marL="0" lvl="0" indent="0">
              <a:buNone/>
            </a:pPr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28972"/>
            <a:ext cx="1336430" cy="9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12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ột +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3552" y="332656"/>
            <a:ext cx="7296811" cy="792088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1371" y="1286222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latin typeface="+mj-lt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371" y="1925984"/>
            <a:ext cx="5386917" cy="43113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baseline="0" dirty="0" smtClean="0"/>
            </a:lvl1pPr>
            <a:lvl2pPr marL="338138" indent="-338138">
              <a:defRPr lang="en-US" sz="2800" dirty="0" smtClean="0"/>
            </a:lvl2pPr>
          </a:lstStyle>
          <a:p>
            <a:pPr marL="0" lvl="0" indent="0">
              <a:buNone/>
            </a:pPr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15138" y="1286222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latin typeface="+mj-lt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15138" y="1925984"/>
            <a:ext cx="5389033" cy="43113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baseline="0" dirty="0" smtClean="0"/>
            </a:lvl1pPr>
            <a:lvl2pPr marL="338138" indent="-338138">
              <a:defRPr lang="en-US" sz="2800" dirty="0" smtClean="0"/>
            </a:lvl2pPr>
          </a:lstStyle>
          <a:p>
            <a:pPr marL="0" lvl="0" indent="0">
              <a:buNone/>
            </a:pPr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28972"/>
            <a:ext cx="1336430" cy="9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21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h sách nội dung +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3552" y="332656"/>
            <a:ext cx="7296811" cy="792088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64008202"/>
              </p:ext>
            </p:extLst>
          </p:nvPr>
        </p:nvGraphicFramePr>
        <p:xfrm>
          <a:off x="4943872" y="1163639"/>
          <a:ext cx="6436784" cy="524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5231904" y="1412776"/>
            <a:ext cx="3674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47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858272" y="2276872"/>
            <a:ext cx="3674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47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182187" y="3121804"/>
            <a:ext cx="3674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47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148256" y="3933056"/>
            <a:ext cx="3674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47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894155" y="4725144"/>
            <a:ext cx="3674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47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5231904" y="5589240"/>
            <a:ext cx="3674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47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6</a:t>
            </a:r>
            <a:endParaRPr lang="en-US" sz="2800" b="1" dirty="0">
              <a:solidFill>
                <a:srgbClr val="F476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14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208112" y="2204864"/>
            <a:ext cx="5143616" cy="322002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 userDrawn="1">
            <p:ph type="body" sz="half" idx="13" hasCustomPrompt="1"/>
          </p:nvPr>
        </p:nvSpPr>
        <p:spPr>
          <a:xfrm>
            <a:off x="5711957" y="1473200"/>
            <a:ext cx="3840427" cy="360040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7" name="Text Placeholder 3"/>
          <p:cNvSpPr>
            <a:spLocks noGrp="1"/>
          </p:cNvSpPr>
          <p:nvPr userDrawn="1">
            <p:ph type="body" sz="half" idx="14" hasCustomPrompt="1"/>
          </p:nvPr>
        </p:nvSpPr>
        <p:spPr>
          <a:xfrm>
            <a:off x="6288021" y="2348880"/>
            <a:ext cx="3840427" cy="360040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8" name="Text Placeholder 3"/>
          <p:cNvSpPr>
            <a:spLocks noGrp="1"/>
          </p:cNvSpPr>
          <p:nvPr userDrawn="1">
            <p:ph type="body" sz="half" idx="15" hasCustomPrompt="1"/>
          </p:nvPr>
        </p:nvSpPr>
        <p:spPr>
          <a:xfrm>
            <a:off x="6604000" y="3140968"/>
            <a:ext cx="3840427" cy="360040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6" hasCustomPrompt="1"/>
          </p:nvPr>
        </p:nvSpPr>
        <p:spPr>
          <a:xfrm>
            <a:off x="6576053" y="4002410"/>
            <a:ext cx="3840427" cy="360040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0" name="Text Placeholder 3"/>
          <p:cNvSpPr>
            <a:spLocks noGrp="1"/>
          </p:cNvSpPr>
          <p:nvPr userDrawn="1">
            <p:ph type="body" sz="half" idx="17" hasCustomPrompt="1"/>
          </p:nvPr>
        </p:nvSpPr>
        <p:spPr>
          <a:xfrm>
            <a:off x="6277571" y="4802510"/>
            <a:ext cx="3840427" cy="360040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1" name="Text Placeholder 3"/>
          <p:cNvSpPr>
            <a:spLocks noGrp="1"/>
          </p:cNvSpPr>
          <p:nvPr userDrawn="1">
            <p:ph type="body" sz="half" idx="18" hasCustomPrompt="1"/>
          </p:nvPr>
        </p:nvSpPr>
        <p:spPr>
          <a:xfrm>
            <a:off x="5615947" y="5661248"/>
            <a:ext cx="3840427" cy="360040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22" name="Picture 21" descr="Screen Clippi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212" y="132555"/>
            <a:ext cx="1336430" cy="9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97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h sách nội du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3552" y="332656"/>
            <a:ext cx="7283648" cy="792088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16" name="Diagram 15"/>
          <p:cNvGraphicFramePr/>
          <p:nvPr userDrawn="1">
            <p:extLst>
              <p:ext uri="{D42A27DB-BD31-4B8C-83A1-F6EECF244321}">
                <p14:modId xmlns:p14="http://schemas.microsoft.com/office/powerpoint/2010/main" val="3976415707"/>
              </p:ext>
            </p:extLst>
          </p:nvPr>
        </p:nvGraphicFramePr>
        <p:xfrm>
          <a:off x="623392" y="1556792"/>
          <a:ext cx="10561173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1871531" y="1700808"/>
            <a:ext cx="9025003" cy="504056"/>
          </a:xfrm>
        </p:spPr>
        <p:txBody>
          <a:bodyPr>
            <a:noAutofit/>
          </a:bodyPr>
          <a:lstStyle>
            <a:lvl1pPr marL="342900" indent="-342900" algn="l">
              <a:buFont typeface="Arial" pitchFamily="34" charset="0"/>
              <a:buChar char="•"/>
              <a:defRPr sz="3200" b="1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1871531" y="2708920"/>
            <a:ext cx="9025003" cy="504056"/>
          </a:xfrm>
        </p:spPr>
        <p:txBody>
          <a:bodyPr>
            <a:noAutofit/>
          </a:bodyPr>
          <a:lstStyle>
            <a:lvl1pPr marL="342900" indent="-342900" algn="l">
              <a:buFont typeface="Arial" pitchFamily="34" charset="0"/>
              <a:buChar char="•"/>
              <a:defRPr sz="3200" b="1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1871531" y="3789040"/>
            <a:ext cx="9025003" cy="504056"/>
          </a:xfrm>
        </p:spPr>
        <p:txBody>
          <a:bodyPr>
            <a:noAutofit/>
          </a:bodyPr>
          <a:lstStyle>
            <a:lvl1pPr marL="342900" indent="-342900" algn="l">
              <a:buFont typeface="Arial" pitchFamily="34" charset="0"/>
              <a:buChar char="•"/>
              <a:defRPr sz="3200" b="1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1967541" y="4869160"/>
            <a:ext cx="8928992" cy="504056"/>
          </a:xfrm>
        </p:spPr>
        <p:txBody>
          <a:bodyPr>
            <a:noAutofit/>
          </a:bodyPr>
          <a:lstStyle>
            <a:lvl1pPr marL="342900" indent="-342900" algn="l">
              <a:buFont typeface="Arial" pitchFamily="34" charset="0"/>
              <a:buChar char="•"/>
              <a:defRPr sz="3200" b="1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27382" y="1916832"/>
            <a:ext cx="1344149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527382" y="2924944"/>
            <a:ext cx="1344149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527382" y="4005064"/>
            <a:ext cx="1344149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527382" y="5085184"/>
            <a:ext cx="1344149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229344"/>
            <a:ext cx="1336430" cy="9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08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32000" y="1412776"/>
            <a:ext cx="9347200" cy="3826720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32000" y="5373216"/>
            <a:ext cx="9347200" cy="360040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 baseline="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32000" y="332656"/>
            <a:ext cx="7281333" cy="7920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230814"/>
            <a:ext cx="1336430" cy="9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20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0" y="332656"/>
            <a:ext cx="732836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113792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/>
            <a:r>
              <a:rPr lang="en-US" dirty="0" smtClean="0"/>
              <a:t> 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Tài liệu ôn luyện IC3 GS4 Key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836B24B-26E6-4964-9CEA-B00D10D212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219276"/>
            <a:ext cx="95353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7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1" r:id="rId4"/>
    <p:sldLayoutId id="2147483664" r:id="rId5"/>
    <p:sldLayoutId id="2147483665" r:id="rId6"/>
    <p:sldLayoutId id="2147483666" r:id="rId7"/>
    <p:sldLayoutId id="2147483679" r:id="rId8"/>
    <p:sldLayoutId id="2147483669" r:id="rId9"/>
    <p:sldLayoutId id="2147483674" r:id="rId10"/>
    <p:sldLayoutId id="2147483672" r:id="rId11"/>
    <p:sldLayoutId id="2147483678" r:id="rId12"/>
    <p:sldLayoutId id="2147483675" r:id="rId13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bg1"/>
          </a:solidFill>
          <a:effectLst/>
          <a:latin typeface="+mj-lt"/>
          <a:ea typeface="+mj-ea"/>
          <a:cs typeface="Times New Roman" pitchFamily="18" charset="0"/>
        </a:defRPr>
      </a:lvl1pPr>
    </p:titleStyle>
    <p:bodyStyle>
      <a:lvl1pPr marL="463550" indent="-463550" algn="l" defTabSz="914400" rtl="0" eaLnBrk="1" latinLnBrk="0" hangingPunct="1">
        <a:spcBef>
          <a:spcPct val="20000"/>
        </a:spcBef>
        <a:buClr>
          <a:srgbClr val="002060"/>
        </a:buClr>
        <a:buSzPct val="80000"/>
        <a:buFont typeface="Wingdings" panose="05000000000000000000" pitchFamily="2" charset="2"/>
        <a:buChar char="v"/>
        <a:defRPr lang="en-US" sz="2800" kern="1200" baseline="0" dirty="0" smtClean="0">
          <a:solidFill>
            <a:schemeClr val="tx1"/>
          </a:solidFill>
          <a:latin typeface="+mj-lt"/>
          <a:ea typeface="+mn-ea"/>
          <a:cs typeface="Times New Roman" pitchFamily="18" charset="0"/>
        </a:defRPr>
      </a:lvl1pPr>
      <a:lvl2pPr marL="688975" indent="-350838" algn="l" defTabSz="914400" rtl="0" eaLnBrk="1" latinLnBrk="0" hangingPunct="1">
        <a:spcBef>
          <a:spcPct val="20000"/>
        </a:spcBef>
        <a:buClr>
          <a:srgbClr val="002060"/>
        </a:buClr>
        <a:buSzPct val="70000"/>
        <a:buFont typeface="Wingdings" panose="05000000000000000000" pitchFamily="2" charset="2"/>
        <a:buChar char="q"/>
        <a:defRPr lang="en-US" sz="2600" kern="1200" dirty="0" smtClean="0">
          <a:solidFill>
            <a:schemeClr val="tx1"/>
          </a:solidFill>
          <a:latin typeface="+mj-lt"/>
          <a:ea typeface="+mn-ea"/>
          <a:cs typeface="Times New Roman" pitchFamily="18" charset="0"/>
        </a:defRPr>
      </a:lvl2pPr>
      <a:lvl3pPr marL="1027113" indent="-338138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lang="en-US" sz="2400" kern="1200" baseline="0" dirty="0" smtClean="0">
          <a:solidFill>
            <a:schemeClr val="tx1"/>
          </a:solidFill>
          <a:latin typeface="+mj-lt"/>
          <a:ea typeface="+mn-ea"/>
          <a:cs typeface="Times New Roman" pitchFamily="18" charset="0"/>
        </a:defRPr>
      </a:lvl3pPr>
      <a:lvl4pPr marL="1377950" indent="-350838" algn="l" defTabSz="914400" rtl="0" eaLnBrk="1" latinLnBrk="0" hangingPunct="1">
        <a:spcBef>
          <a:spcPct val="20000"/>
        </a:spcBef>
        <a:buClr>
          <a:srgbClr val="002060"/>
        </a:buClr>
        <a:buFont typeface="Times New Roman" pitchFamily="18" charset="0"/>
        <a:buChar char="-"/>
        <a:defRPr lang="en-US" sz="2200" kern="1200" dirty="0" smtClean="0">
          <a:solidFill>
            <a:schemeClr val="tx1"/>
          </a:solidFill>
          <a:latin typeface="+mj-lt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05.fl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06.fl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07.fl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08.fl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09.fl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10.fl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Study%20for%20Testing%20IC3%20GS4\Video%20IC3%20GS4%20-%20Answer\Answer%20KA%20011.flv" TargetMode="External"/><Relationship Id="rId2" Type="http://schemas.openxmlformats.org/officeDocument/2006/relationships/hyperlink" Target="mailto:tai.nguyen.p@outlook.co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Study%20for%20Testing%20IC3%20GS4\Video%20IC3%20GS4%20-%20Answer\Answer%20KA%20012.flv" TargetMode="External"/><Relationship Id="rId2" Type="http://schemas.openxmlformats.org/officeDocument/2006/relationships/hyperlink" Target="mailto:tai.nguyen.p@outlook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20.flv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34.flv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35.fl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36.flv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Study%20for%20Testing%20IC3%20GS4\Video%20IC3%20GS4%20-%20Answer\Answer%20KA%20041.flv" TargetMode="External"/><Relationship Id="rId2" Type="http://schemas.openxmlformats.org/officeDocument/2006/relationships/hyperlink" Target="mailto:acolby@tolano.c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03.flv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04.flv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Study%20for%20Testing%20IC3%20GS4\Video%20IC3%20GS4%20-%20Answer\Answer%20KA%20013.flv" TargetMode="External"/><Relationship Id="rId2" Type="http://schemas.openxmlformats.org/officeDocument/2006/relationships/hyperlink" Target="mailto:tai.nguyen.p@outlook.co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16.fl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17.flv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18.flv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19.flv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40.flv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01.flv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02.flv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14.flv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15.fl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21.flv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22.flv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23.flv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24.flv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38.flv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39%20.flv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42.flv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25.flv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26.flv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27.flv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28.fl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29.flv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30.flv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31.flv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32.flv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33.flv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43.fl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D:\Study%20for%20Testing%20IC3%20GS4\Video%20IC3%20GS4%20-%20Answer\Answer%20KA%20037.flv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07368" y="5225968"/>
            <a:ext cx="4824536" cy="1515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None/>
              <a:defRPr lang="en-US" sz="3200" kern="1200" baseline="0">
                <a:solidFill>
                  <a:schemeClr val="tx1">
                    <a:tint val="75000"/>
                  </a:schemeClr>
                </a:solidFill>
                <a:effectLst/>
                <a:latin typeface="+mj-lt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70000"/>
              <a:buFont typeface="Wingdings" panose="05000000000000000000" pitchFamily="2" charset="2"/>
              <a:buNone/>
              <a:defRPr lang="en-US"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None/>
              <a:defRPr lang="en-US" sz="2800" kern="120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Times New Roman" pitchFamily="18" charset="0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GV.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Nguyễn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Phát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Tài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1600" i="1" dirty="0">
                <a:solidFill>
                  <a:schemeClr val="tx1"/>
                </a:solidFill>
                <a:latin typeface="+mn-lt"/>
              </a:rPr>
              <a:t>Master of 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</a:rPr>
              <a:t>Science (Asian Institute of Technology)</a:t>
            </a:r>
            <a:endParaRPr lang="en-US" sz="1600" i="1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1600" i="1" dirty="0">
                <a:solidFill>
                  <a:schemeClr val="tx1"/>
                </a:solidFill>
                <a:latin typeface="+mn-lt"/>
              </a:rPr>
              <a:t>Master of Microsoft Office 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</a:rPr>
              <a:t>Specialist 2010, 2013</a:t>
            </a:r>
            <a:endParaRPr lang="en-US" sz="1600" i="1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1600" i="1" dirty="0">
                <a:solidFill>
                  <a:schemeClr val="tx1"/>
                </a:solidFill>
                <a:latin typeface="+mn-lt"/>
              </a:rPr>
              <a:t>Microsoft Certified 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</a:rPr>
              <a:t>Trainer</a:t>
            </a:r>
          </a:p>
          <a:p>
            <a:pPr algn="l"/>
            <a:r>
              <a:rPr lang="en-US" sz="1600" i="1" dirty="0" smtClean="0">
                <a:solidFill>
                  <a:schemeClr val="tx1"/>
                </a:solidFill>
                <a:latin typeface="+mn-lt"/>
              </a:rPr>
              <a:t>IC3 GS4 Authorized Educator</a:t>
            </a:r>
            <a:endParaRPr lang="en-US" sz="1600" i="1" dirty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1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TÀI LIỆU ÔN LUYỆN IC3 GS4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78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FEATURE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1"/>
            <a:ext cx="11379200" cy="5310411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(inserting)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(replacing)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(deleting)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1).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Editing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Finalizing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Revision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Proofing</a:t>
            </a:r>
          </a:p>
        </p:txBody>
      </p:sp>
    </p:spTree>
    <p:extLst>
      <p:ext uri="{BB962C8B-B14F-4D97-AF65-F5344CB8AC3E}">
        <p14:creationId xmlns:p14="http://schemas.microsoft.com/office/powerpoint/2010/main" val="2605782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COMMON 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1"/>
            <a:ext cx="11379200" cy="5310411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duyệt</a:t>
            </a:r>
            <a:r>
              <a:rPr lang="en-US" dirty="0"/>
              <a:t> Web (Web Browser)? (</a:t>
            </a:r>
            <a:r>
              <a:rPr lang="en-US" dirty="0" err="1"/>
              <a:t>Chọn</a:t>
            </a:r>
            <a:r>
              <a:rPr lang="en-US" dirty="0"/>
              <a:t> 2)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phần</a:t>
            </a:r>
            <a:r>
              <a:rPr lang="en-US" i="1" dirty="0"/>
              <a:t> </a:t>
            </a:r>
            <a:r>
              <a:rPr lang="en-US" i="1" dirty="0" err="1"/>
              <a:t>mềm</a:t>
            </a:r>
            <a:r>
              <a:rPr lang="en-US" i="1" dirty="0"/>
              <a:t> </a:t>
            </a:r>
            <a:r>
              <a:rPr lang="en-US" i="1" dirty="0" err="1"/>
              <a:t>ứng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Chương</a:t>
            </a:r>
            <a:r>
              <a:rPr lang="en-US" i="1" dirty="0"/>
              <a:t> </a:t>
            </a:r>
            <a:r>
              <a:rPr lang="en-US" i="1" dirty="0" err="1"/>
              <a:t>trình</a:t>
            </a:r>
            <a:r>
              <a:rPr lang="en-US" i="1" dirty="0"/>
              <a:t> </a:t>
            </a:r>
            <a:r>
              <a:rPr lang="en-US" i="1" dirty="0" err="1"/>
              <a:t>thông</a:t>
            </a:r>
            <a:r>
              <a:rPr lang="en-US" i="1" dirty="0"/>
              <a:t> </a:t>
            </a:r>
            <a:r>
              <a:rPr lang="en-US" i="1" dirty="0" err="1"/>
              <a:t>dịch</a:t>
            </a:r>
            <a:r>
              <a:rPr lang="en-US" i="1" dirty="0"/>
              <a:t> </a:t>
            </a:r>
            <a:r>
              <a:rPr lang="en-US" i="1" dirty="0" err="1"/>
              <a:t>ngôn</a:t>
            </a:r>
            <a:r>
              <a:rPr lang="en-US" i="1" dirty="0"/>
              <a:t> </a:t>
            </a:r>
            <a:r>
              <a:rPr lang="en-US" i="1" dirty="0" err="1"/>
              <a:t>ngữ</a:t>
            </a:r>
            <a:r>
              <a:rPr lang="en-US" i="1" dirty="0"/>
              <a:t> </a:t>
            </a:r>
            <a:r>
              <a:rPr lang="en-US" i="1" dirty="0" err="1"/>
              <a:t>mã</a:t>
            </a:r>
            <a:r>
              <a:rPr lang="en-US" i="1" dirty="0"/>
              <a:t> </a:t>
            </a:r>
            <a:r>
              <a:rPr lang="en-US" i="1" dirty="0" err="1"/>
              <a:t>hóa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trang</a:t>
            </a:r>
            <a:r>
              <a:rPr lang="en-US" i="1" dirty="0"/>
              <a:t> web </a:t>
            </a:r>
            <a:r>
              <a:rPr lang="en-US" i="1" dirty="0" err="1"/>
              <a:t>trên</a:t>
            </a:r>
            <a:r>
              <a:rPr lang="en-US" i="1" dirty="0"/>
              <a:t> </a:t>
            </a:r>
            <a:r>
              <a:rPr lang="en-US" i="1" dirty="0" err="1"/>
              <a:t>toàn</a:t>
            </a:r>
            <a:r>
              <a:rPr lang="en-US" i="1" dirty="0"/>
              <a:t> </a:t>
            </a:r>
            <a:r>
              <a:rPr lang="en-US" i="1" dirty="0" err="1"/>
              <a:t>thế</a:t>
            </a:r>
            <a:r>
              <a:rPr lang="en-US" i="1" dirty="0"/>
              <a:t> </a:t>
            </a:r>
            <a:r>
              <a:rPr lang="en-US" i="1" dirty="0" err="1"/>
              <a:t>giới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Nhà</a:t>
            </a:r>
            <a:r>
              <a:rPr lang="en-US" i="1" dirty="0"/>
              <a:t> </a:t>
            </a:r>
            <a:r>
              <a:rPr lang="en-US" i="1" dirty="0" err="1"/>
              <a:t>cung</a:t>
            </a:r>
            <a:r>
              <a:rPr lang="en-US" i="1" dirty="0"/>
              <a:t> </a:t>
            </a:r>
            <a:r>
              <a:rPr lang="en-US" i="1" dirty="0" err="1"/>
              <a:t>cấp</a:t>
            </a:r>
            <a:r>
              <a:rPr lang="en-US" i="1" dirty="0"/>
              <a:t> </a:t>
            </a:r>
            <a:r>
              <a:rPr lang="en-US" i="1" dirty="0" err="1"/>
              <a:t>dịch</a:t>
            </a:r>
            <a:r>
              <a:rPr lang="en-US" i="1" dirty="0"/>
              <a:t> </a:t>
            </a:r>
            <a:r>
              <a:rPr lang="en-US" i="1" dirty="0" err="1"/>
              <a:t>vụ</a:t>
            </a:r>
            <a:r>
              <a:rPr lang="en-US" i="1" dirty="0"/>
              <a:t> Internet (ISP)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Tài </a:t>
            </a:r>
            <a:r>
              <a:rPr lang="en-US" i="1" dirty="0" err="1"/>
              <a:t>khoản</a:t>
            </a:r>
            <a:r>
              <a:rPr lang="en-US" i="1" dirty="0"/>
              <a:t> Internet (Internet Account)</a:t>
            </a:r>
          </a:p>
        </p:txBody>
      </p:sp>
    </p:spTree>
    <p:extLst>
      <p:ext uri="{BB962C8B-B14F-4D97-AF65-F5344CB8AC3E}">
        <p14:creationId xmlns:p14="http://schemas.microsoft.com/office/powerpoint/2010/main" val="2106956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1"/>
            <a:ext cx="11201987" cy="5310411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Ribbon?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Home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Insert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Review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Clipboard</a:t>
            </a:r>
          </a:p>
        </p:txBody>
      </p:sp>
    </p:spTree>
    <p:extLst>
      <p:ext uri="{BB962C8B-B14F-4D97-AF65-F5344CB8AC3E}">
        <p14:creationId xmlns:p14="http://schemas.microsoft.com/office/powerpoint/2010/main" val="3209108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1"/>
            <a:ext cx="11379200" cy="5310411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(Group) </a:t>
            </a:r>
            <a:r>
              <a:rPr lang="en-US" dirty="0" err="1"/>
              <a:t>trong</a:t>
            </a:r>
            <a:r>
              <a:rPr lang="en-US" dirty="0"/>
              <a:t> Insert Tab </a:t>
            </a:r>
            <a:r>
              <a:rPr lang="en-US" dirty="0" err="1"/>
              <a:t>trên</a:t>
            </a:r>
            <a:r>
              <a:rPr lang="en-US" dirty="0"/>
              <a:t> Ribbon?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Font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Illustration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Paragraph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Page Layout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59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24744"/>
            <a:ext cx="11379200" cy="5564982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Internet?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Duyệt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trang</a:t>
            </a:r>
            <a:r>
              <a:rPr lang="en-US" i="1" dirty="0"/>
              <a:t> Web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Viết</a:t>
            </a:r>
            <a:r>
              <a:rPr lang="en-US" i="1" dirty="0"/>
              <a:t> </a:t>
            </a:r>
            <a:r>
              <a:rPr lang="en-US" i="1" dirty="0" err="1"/>
              <a:t>nhật</a:t>
            </a:r>
            <a:r>
              <a:rPr lang="en-US" i="1" dirty="0"/>
              <a:t> </a:t>
            </a:r>
            <a:r>
              <a:rPr lang="en-US" i="1" dirty="0" err="1"/>
              <a:t>ký</a:t>
            </a:r>
            <a:r>
              <a:rPr lang="en-US" i="1" dirty="0"/>
              <a:t> </a:t>
            </a:r>
            <a:r>
              <a:rPr lang="en-US" i="1" dirty="0" err="1"/>
              <a:t>trực</a:t>
            </a:r>
            <a:r>
              <a:rPr lang="en-US" i="1" dirty="0"/>
              <a:t> </a:t>
            </a:r>
            <a:r>
              <a:rPr lang="en-US" i="1" dirty="0" err="1"/>
              <a:t>tuyến</a:t>
            </a:r>
            <a:r>
              <a:rPr lang="en-US" i="1" dirty="0"/>
              <a:t> (Write Blog)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Gửi</a:t>
            </a:r>
            <a:r>
              <a:rPr lang="en-US" i="1" dirty="0"/>
              <a:t> </a:t>
            </a:r>
            <a:r>
              <a:rPr lang="en-US" i="1" dirty="0" err="1"/>
              <a:t>thư</a:t>
            </a:r>
            <a:r>
              <a:rPr lang="en-US" i="1" dirty="0"/>
              <a:t> </a:t>
            </a:r>
            <a:r>
              <a:rPr lang="en-US" i="1" dirty="0" err="1"/>
              <a:t>điện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i="1" dirty="0"/>
              <a:t> (Send an email)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Burn CDs/DVDs</a:t>
            </a:r>
          </a:p>
        </p:txBody>
      </p:sp>
    </p:spTree>
    <p:extLst>
      <p:ext uri="{BB962C8B-B14F-4D97-AF65-F5344CB8AC3E}">
        <p14:creationId xmlns:p14="http://schemas.microsoft.com/office/powerpoint/2010/main" val="1564022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Word 2010?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/>
              <a:t>Chọn</a:t>
            </a:r>
            <a:r>
              <a:rPr lang="en-US" dirty="0"/>
              <a:t> 2)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/>
              <a:t>Backstage view</a:t>
            </a:r>
            <a:endParaRPr lang="en-US" sz="2400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/>
              <a:t>File Tab</a:t>
            </a:r>
            <a:endParaRPr lang="en-US" sz="2400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 err="1"/>
              <a:t>Định</a:t>
            </a:r>
            <a:r>
              <a:rPr lang="en-US" sz="2800" i="1" dirty="0"/>
              <a:t> </a:t>
            </a:r>
            <a:r>
              <a:rPr lang="en-US" sz="2800" i="1" dirty="0" err="1"/>
              <a:t>dạng</a:t>
            </a:r>
            <a:r>
              <a:rPr lang="en-US" sz="2800" i="1" dirty="0"/>
              <a:t> .</a:t>
            </a:r>
            <a:r>
              <a:rPr lang="en-US" sz="2800" i="1" dirty="0" err="1"/>
              <a:t>docx</a:t>
            </a:r>
            <a:endParaRPr lang="en-US" sz="2400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/>
              <a:t>Word Option</a:t>
            </a:r>
            <a:endParaRPr lang="en-US" sz="2400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21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Sales Figures 2011.docx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 marL="350837" lvl="1" indent="0">
              <a:buNone/>
            </a:pP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chối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thao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3381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005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78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2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Haunted Tours Reference.docx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Mở</a:t>
            </a:r>
            <a:r>
              <a:rPr lang="en-US" i="1" dirty="0"/>
              <a:t> Header ở </a:t>
            </a:r>
            <a:r>
              <a:rPr lang="en-US" i="1" dirty="0" err="1"/>
              <a:t>chế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</a:t>
            </a:r>
            <a:r>
              <a:rPr lang="en-US" i="1" dirty="0" err="1"/>
              <a:t>hiệu</a:t>
            </a:r>
            <a:r>
              <a:rPr lang="en-US" i="1" dirty="0"/>
              <a:t> </a:t>
            </a:r>
            <a:r>
              <a:rPr lang="en-US" i="1" dirty="0" err="1"/>
              <a:t>chỉnh</a:t>
            </a:r>
            <a:r>
              <a:rPr lang="en-US" i="1" dirty="0"/>
              <a:t> (Edit mode)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Hiệu</a:t>
            </a:r>
            <a:r>
              <a:rPr lang="en-US" i="1" dirty="0"/>
              <a:t> </a:t>
            </a:r>
            <a:r>
              <a:rPr lang="en-US" i="1" dirty="0" err="1"/>
              <a:t>chỉnh</a:t>
            </a:r>
            <a:r>
              <a:rPr lang="en-US" i="1" dirty="0"/>
              <a:t> </a:t>
            </a:r>
            <a:r>
              <a:rPr lang="en-US" i="1" dirty="0" err="1"/>
              <a:t>tiêu</a:t>
            </a:r>
            <a:r>
              <a:rPr lang="en-US" i="1" dirty="0"/>
              <a:t> </a:t>
            </a:r>
            <a:r>
              <a:rPr lang="en-US" i="1" dirty="0" err="1"/>
              <a:t>đề</a:t>
            </a:r>
            <a:r>
              <a:rPr lang="en-US" i="1" dirty="0"/>
              <a:t> </a:t>
            </a:r>
            <a:r>
              <a:rPr lang="en-US" i="1" dirty="0" err="1"/>
              <a:t>thành</a:t>
            </a:r>
            <a:r>
              <a:rPr lang="en-US" i="1" dirty="0"/>
              <a:t> </a:t>
            </a:r>
            <a:r>
              <a:rPr lang="en-US" b="1" i="1" u="sng" dirty="0"/>
              <a:t>Haunted </a:t>
            </a:r>
            <a:r>
              <a:rPr lang="en-US" b="1" i="1" u="sng" dirty="0" err="1"/>
              <a:t>Advanture</a:t>
            </a:r>
            <a:r>
              <a:rPr lang="en-US" b="1" i="1" u="sng" dirty="0"/>
              <a:t> </a:t>
            </a:r>
            <a:r>
              <a:rPr lang="en-US" b="1" i="1" u="sng"/>
              <a:t>Tours </a:t>
            </a:r>
            <a:r>
              <a:rPr lang="en-US" b="1" i="1" u="sng" smtClean="0"/>
              <a:t>2016.</a:t>
            </a:r>
            <a:endParaRPr lang="en-US" b="1" i="1" u="sng" dirty="0" smtClean="0"/>
          </a:p>
          <a:p>
            <a:pPr marL="338137" lvl="1" indent="0">
              <a:buSzPct val="90000"/>
              <a:buNone/>
            </a:pPr>
            <a:endParaRPr lang="en-US" i="1" dirty="0"/>
          </a:p>
          <a:p>
            <a:pPr marL="338137" lvl="1" indent="0">
              <a:buNone/>
            </a:pP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006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45883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WORD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2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TA Corporate Profile.docx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350837" lvl="1" indent="0">
              <a:buNone/>
            </a:pP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Tolano</a:t>
            </a:r>
            <a:r>
              <a:rPr lang="en-US" sz="2800" dirty="0"/>
              <a:t>.....for participation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Thiết</a:t>
            </a:r>
            <a:r>
              <a:rPr lang="en-US" i="1" dirty="0"/>
              <a:t> </a:t>
            </a:r>
            <a:r>
              <a:rPr lang="en-US" i="1" dirty="0" err="1"/>
              <a:t>lập</a:t>
            </a:r>
            <a:r>
              <a:rPr lang="en-US" i="1" dirty="0"/>
              <a:t> Space After Paragraph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Thiết</a:t>
            </a:r>
            <a:r>
              <a:rPr lang="en-US" i="1" dirty="0"/>
              <a:t> </a:t>
            </a:r>
            <a:r>
              <a:rPr lang="en-US" i="1" dirty="0" err="1"/>
              <a:t>lập</a:t>
            </a:r>
            <a:r>
              <a:rPr lang="en-US" i="1" dirty="0"/>
              <a:t> Space Before </a:t>
            </a:r>
            <a:r>
              <a:rPr lang="en-US" i="1" dirty="0" err="1"/>
              <a:t>thành</a:t>
            </a:r>
            <a:r>
              <a:rPr lang="en-US" i="1" dirty="0"/>
              <a:t> 12 pt</a:t>
            </a:r>
            <a:r>
              <a:rPr lang="en-US" i="1" dirty="0" smtClean="0"/>
              <a:t>.</a:t>
            </a:r>
          </a:p>
          <a:p>
            <a:pPr marL="338137" lvl="1" indent="0">
              <a:buSzPct val="90000"/>
              <a:buNone/>
            </a:pPr>
            <a:endParaRPr lang="en-US" i="1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007</a:t>
            </a:r>
            <a:endParaRPr lang="en-US" sz="4600" i="1" dirty="0"/>
          </a:p>
        </p:txBody>
      </p:sp>
    </p:spTree>
    <p:extLst>
      <p:ext uri="{BB962C8B-B14F-4D97-AF65-F5344CB8AC3E}">
        <p14:creationId xmlns:p14="http://schemas.microsoft.com/office/powerpoint/2010/main" val="853145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WORD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2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err="1"/>
              <a:t>nào</a:t>
            </a:r>
            <a:r>
              <a:rPr lang="en-US"/>
              <a:t> </a:t>
            </a:r>
            <a:r>
              <a:rPr lang="en-US" smtClean="0"/>
              <a:t>dưới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Toolbar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Character Spacing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Drawing toolbar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Options Spacing</a:t>
            </a:r>
          </a:p>
        </p:txBody>
      </p:sp>
    </p:spTree>
    <p:extLst>
      <p:ext uri="{BB962C8B-B14F-4D97-AF65-F5344CB8AC3E}">
        <p14:creationId xmlns:p14="http://schemas.microsoft.com/office/powerpoint/2010/main" val="2741441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11379200" cy="5007100"/>
          </a:xfrm>
        </p:spPr>
        <p:txBody>
          <a:bodyPr anchor="ctr"/>
          <a:lstStyle/>
          <a:p>
            <a:pPr lvl="0"/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(Template)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?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Color Scheme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Design Template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Animation Scheme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Color Effect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WORD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2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TEC Employee List.docx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Đánh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trang</a:t>
            </a:r>
            <a:r>
              <a:rPr lang="en-US" i="1" dirty="0"/>
              <a:t> ở </a:t>
            </a:r>
            <a:r>
              <a:rPr lang="en-US" i="1" dirty="0" err="1"/>
              <a:t>đầu</a:t>
            </a:r>
            <a:r>
              <a:rPr lang="en-US" i="1" dirty="0"/>
              <a:t> </a:t>
            </a:r>
            <a:r>
              <a:rPr lang="en-US" i="1" dirty="0" err="1"/>
              <a:t>trang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</a:t>
            </a:r>
            <a:r>
              <a:rPr lang="en-US" i="1" dirty="0" err="1"/>
              <a:t>mẫu</a:t>
            </a:r>
            <a:r>
              <a:rPr lang="en-US" i="1" dirty="0"/>
              <a:t> </a:t>
            </a:r>
            <a:r>
              <a:rPr lang="en-US" b="1" i="1" dirty="0"/>
              <a:t>Plain Number 3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Thay</a:t>
            </a:r>
            <a:r>
              <a:rPr lang="en-US" i="1" dirty="0"/>
              <a:t> </a:t>
            </a:r>
            <a:r>
              <a:rPr lang="en-US" i="1" dirty="0" err="1"/>
              <a:t>đổi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</a:t>
            </a:r>
            <a:r>
              <a:rPr lang="en-US" i="1" err="1"/>
              <a:t>số</a:t>
            </a:r>
            <a:r>
              <a:rPr lang="en-US" i="1"/>
              <a:t> </a:t>
            </a:r>
            <a:r>
              <a:rPr lang="en-US" i="1" smtClean="0"/>
              <a:t>trang </a:t>
            </a:r>
            <a:r>
              <a:rPr lang="en-US" i="1" dirty="0" err="1"/>
              <a:t>thành</a:t>
            </a:r>
            <a:r>
              <a:rPr lang="en-US" i="1" dirty="0"/>
              <a:t> </a:t>
            </a:r>
            <a:r>
              <a:rPr lang="en-US" b="1" i="1" dirty="0"/>
              <a:t>Page X of </a:t>
            </a:r>
            <a:r>
              <a:rPr lang="en-US" b="1" i="1" dirty="0" smtClean="0"/>
              <a:t>Y</a:t>
            </a:r>
          </a:p>
          <a:p>
            <a:pPr marL="338137" lvl="1" indent="0">
              <a:buNone/>
            </a:pPr>
            <a:endParaRPr lang="en-US" sz="2400" dirty="0"/>
          </a:p>
          <a:p>
            <a:pPr marL="3381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008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570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WORD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078416"/>
            <a:ext cx="11379200" cy="51278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TA Corporate Profile.docx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Chuyển</a:t>
            </a:r>
            <a:r>
              <a:rPr lang="en-US" i="1" dirty="0"/>
              <a:t> </a:t>
            </a:r>
            <a:r>
              <a:rPr lang="en-US" i="1" dirty="0" err="1"/>
              <a:t>trang</a:t>
            </a:r>
            <a:r>
              <a:rPr lang="en-US" i="1" dirty="0"/>
              <a:t> </a:t>
            </a:r>
            <a:r>
              <a:rPr lang="en-US" i="1" dirty="0" err="1"/>
              <a:t>thành</a:t>
            </a:r>
            <a:r>
              <a:rPr lang="en-US" i="1" dirty="0"/>
              <a:t> </a:t>
            </a:r>
            <a:r>
              <a:rPr lang="en-US" i="1" dirty="0" err="1"/>
              <a:t>Lanscape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Sắp</a:t>
            </a:r>
            <a:r>
              <a:rPr lang="en-US" i="1" dirty="0"/>
              <a:t> </a:t>
            </a:r>
            <a:r>
              <a:rPr lang="en-US" i="1" dirty="0" err="1"/>
              <a:t>xếp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đoạn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dấu</a:t>
            </a:r>
            <a:r>
              <a:rPr lang="en-US" i="1" dirty="0"/>
              <a:t> </a:t>
            </a:r>
            <a:r>
              <a:rPr lang="en-US" i="1" dirty="0" err="1"/>
              <a:t>đầu</a:t>
            </a:r>
            <a:r>
              <a:rPr lang="en-US" i="1" dirty="0"/>
              <a:t> </a:t>
            </a:r>
            <a:r>
              <a:rPr lang="en-US" i="1" dirty="0" err="1"/>
              <a:t>dòng</a:t>
            </a:r>
            <a:r>
              <a:rPr lang="en-US" i="1" dirty="0"/>
              <a:t> </a:t>
            </a:r>
            <a:r>
              <a:rPr lang="en-US" i="1" dirty="0" err="1"/>
              <a:t>từ</a:t>
            </a:r>
            <a:r>
              <a:rPr lang="en-US" i="1" dirty="0"/>
              <a:t> they have.... environmental impact </a:t>
            </a:r>
            <a:r>
              <a:rPr lang="en-US" i="1" dirty="0" err="1"/>
              <a:t>theo</a:t>
            </a:r>
            <a:r>
              <a:rPr lang="en-US" i="1" dirty="0"/>
              <a:t> </a:t>
            </a:r>
            <a:r>
              <a:rPr lang="en-US" i="1" dirty="0" err="1"/>
              <a:t>thứ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tăng</a:t>
            </a:r>
            <a:r>
              <a:rPr lang="en-US" i="1" dirty="0"/>
              <a:t> </a:t>
            </a:r>
            <a:r>
              <a:rPr lang="en-US" i="1" dirty="0" err="1"/>
              <a:t>dần</a:t>
            </a:r>
            <a:r>
              <a:rPr lang="en-US" i="1" dirty="0"/>
              <a:t>.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Sắp</a:t>
            </a:r>
            <a:r>
              <a:rPr lang="en-US" i="1" dirty="0"/>
              <a:t> </a:t>
            </a:r>
            <a:r>
              <a:rPr lang="en-US" i="1" dirty="0" err="1"/>
              <a:t>xếp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đoạn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dấu</a:t>
            </a:r>
            <a:r>
              <a:rPr lang="en-US" i="1" dirty="0"/>
              <a:t> </a:t>
            </a:r>
            <a:r>
              <a:rPr lang="en-US" i="1" dirty="0" err="1"/>
              <a:t>đầu</a:t>
            </a:r>
            <a:r>
              <a:rPr lang="en-US" i="1" dirty="0"/>
              <a:t> </a:t>
            </a:r>
            <a:r>
              <a:rPr lang="en-US" i="1" dirty="0" err="1"/>
              <a:t>dòng</a:t>
            </a:r>
            <a:r>
              <a:rPr lang="en-US" i="1" dirty="0"/>
              <a:t> </a:t>
            </a:r>
            <a:r>
              <a:rPr lang="en-US" i="1" dirty="0" err="1"/>
              <a:t>từ</a:t>
            </a:r>
            <a:r>
              <a:rPr lang="en-US" i="1" dirty="0"/>
              <a:t> Rock or Ice....Cycling </a:t>
            </a:r>
            <a:r>
              <a:rPr lang="en-US" i="1" dirty="0" err="1"/>
              <a:t>theo</a:t>
            </a:r>
            <a:r>
              <a:rPr lang="en-US" i="1" dirty="0"/>
              <a:t> </a:t>
            </a:r>
            <a:r>
              <a:rPr lang="en-US" i="1" dirty="0" err="1"/>
              <a:t>thứ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giảm</a:t>
            </a:r>
            <a:r>
              <a:rPr lang="en-US" i="1" dirty="0"/>
              <a:t> </a:t>
            </a:r>
            <a:r>
              <a:rPr lang="en-US" i="1" dirty="0" err="1" smtClean="0"/>
              <a:t>dần</a:t>
            </a:r>
            <a:endParaRPr lang="en-US" i="1" dirty="0" smtClean="0"/>
          </a:p>
          <a:p>
            <a:pPr marL="338137" lvl="1" indent="0">
              <a:buSzPct val="90000"/>
              <a:buNone/>
            </a:pPr>
            <a:endParaRPr lang="en-US" i="1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009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36942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WORD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078416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b="1" dirty="0"/>
              <a:t>Newsletter S01.docx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Chuyển</a:t>
            </a:r>
            <a:r>
              <a:rPr lang="en-US" i="1" dirty="0"/>
              <a:t> </a:t>
            </a:r>
            <a:r>
              <a:rPr lang="en-US" i="1" dirty="0" err="1"/>
              <a:t>đổi</a:t>
            </a:r>
            <a:r>
              <a:rPr lang="en-US" i="1" dirty="0"/>
              <a:t> </a:t>
            </a:r>
            <a:r>
              <a:rPr lang="en-US" i="1" dirty="0" err="1"/>
              <a:t>đơn</a:t>
            </a:r>
            <a:r>
              <a:rPr lang="en-US" i="1" dirty="0"/>
              <a:t> </a:t>
            </a:r>
            <a:r>
              <a:rPr lang="en-US" i="1" dirty="0" err="1"/>
              <a:t>vị</a:t>
            </a:r>
            <a:r>
              <a:rPr lang="en-US" i="1" dirty="0"/>
              <a:t> </a:t>
            </a:r>
            <a:r>
              <a:rPr lang="en-US" i="1" dirty="0" err="1"/>
              <a:t>trên</a:t>
            </a:r>
            <a:r>
              <a:rPr lang="en-US" i="1" dirty="0"/>
              <a:t> </a:t>
            </a:r>
            <a:r>
              <a:rPr lang="en-US" i="1" dirty="0" err="1"/>
              <a:t>thước</a:t>
            </a:r>
            <a:r>
              <a:rPr lang="en-US" i="1" dirty="0"/>
              <a:t> </a:t>
            </a:r>
            <a:r>
              <a:rPr lang="en-US" i="1" dirty="0" err="1"/>
              <a:t>đo</a:t>
            </a:r>
            <a:r>
              <a:rPr lang="en-US" i="1" dirty="0"/>
              <a:t> </a:t>
            </a:r>
            <a:r>
              <a:rPr lang="en-US" i="1" dirty="0" err="1"/>
              <a:t>thành</a:t>
            </a:r>
            <a:r>
              <a:rPr lang="en-US" i="1" dirty="0"/>
              <a:t> Inches.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Thiết</a:t>
            </a:r>
            <a:r>
              <a:rPr lang="en-US" i="1" dirty="0"/>
              <a:t> </a:t>
            </a:r>
            <a:r>
              <a:rPr lang="en-US" i="1" dirty="0" err="1"/>
              <a:t>lập</a:t>
            </a:r>
            <a:r>
              <a:rPr lang="en-US" i="1" dirty="0"/>
              <a:t> </a:t>
            </a:r>
            <a:r>
              <a:rPr lang="en-US" i="1" dirty="0" err="1"/>
              <a:t>vùng</a:t>
            </a:r>
            <a:r>
              <a:rPr lang="en-US" i="1" dirty="0"/>
              <a:t> Style Area Pane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</a:t>
            </a:r>
            <a:r>
              <a:rPr lang="en-US" i="1" dirty="0" err="1"/>
              <a:t>rộng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1.5 Inch</a:t>
            </a:r>
            <a:r>
              <a:rPr lang="en-US" i="1" dirty="0" smtClean="0"/>
              <a:t>.</a:t>
            </a:r>
          </a:p>
          <a:p>
            <a:pPr marL="338137" lvl="1" indent="0">
              <a:buNone/>
            </a:pPr>
            <a:endParaRPr lang="en-US" sz="2400" dirty="0"/>
          </a:p>
          <a:p>
            <a:pPr marL="3381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010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0092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WORD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078416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Haunted Tours Reference.docx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email </a:t>
            </a:r>
            <a:r>
              <a:rPr lang="en-US" dirty="0" err="1"/>
              <a:t>trong</a:t>
            </a:r>
            <a:r>
              <a:rPr lang="en-US" dirty="0"/>
              <a:t> Word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b="1" dirty="0"/>
              <a:t>.</a:t>
            </a:r>
            <a:r>
              <a:rPr lang="en-US" b="1" dirty="0" err="1"/>
              <a:t>docx</a:t>
            </a:r>
            <a:r>
              <a:rPr lang="en-US" dirty="0"/>
              <a:t> </a:t>
            </a:r>
            <a:r>
              <a:rPr lang="en-US" dirty="0" err="1"/>
              <a:t>đính</a:t>
            </a:r>
            <a:r>
              <a:rPr lang="en-US" dirty="0"/>
              <a:t> </a:t>
            </a:r>
            <a:r>
              <a:rPr lang="en-US" dirty="0" err="1"/>
              <a:t>kèm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tai.nguyen.p@outlook.com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dung:</a:t>
            </a:r>
          </a:p>
          <a:p>
            <a:pPr marL="350837" lvl="1" indent="0">
              <a:buNone/>
            </a:pPr>
            <a:r>
              <a:rPr lang="en-US" i="1" dirty="0"/>
              <a:t>Dear Mr. Tai,</a:t>
            </a:r>
            <a:endParaRPr lang="en-US" dirty="0"/>
          </a:p>
          <a:p>
            <a:pPr marL="350837" lvl="1" indent="0">
              <a:buNone/>
            </a:pPr>
            <a:r>
              <a:rPr lang="en-US" i="1" dirty="0"/>
              <a:t>I'd like to send you the Haunted Tours Reference.</a:t>
            </a:r>
            <a:endParaRPr lang="en-US" dirty="0"/>
          </a:p>
          <a:p>
            <a:pPr marL="350837" lvl="1" indent="0">
              <a:buNone/>
            </a:pPr>
            <a:r>
              <a:rPr lang="en-US" i="1" dirty="0"/>
              <a:t>Best regards</a:t>
            </a:r>
            <a:r>
              <a:rPr lang="en-US" i="1" dirty="0" smtClean="0"/>
              <a:t>,</a:t>
            </a:r>
          </a:p>
          <a:p>
            <a:pPr marL="350837" lvl="1" indent="0">
              <a:buNone/>
            </a:pPr>
            <a:endParaRPr lang="en-US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3"/>
              </a:rPr>
              <a:t>Answer KA 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08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en-US" dirty="0" smtClean="0"/>
              <a:t>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268760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Haunted Tours Reference.docx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email </a:t>
            </a:r>
            <a:r>
              <a:rPr lang="en-US" dirty="0" err="1"/>
              <a:t>trong</a:t>
            </a:r>
            <a:r>
              <a:rPr lang="en-US" dirty="0"/>
              <a:t> Word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b="1" dirty="0"/>
              <a:t>.PDF</a:t>
            </a:r>
            <a:r>
              <a:rPr lang="en-US" dirty="0"/>
              <a:t> </a:t>
            </a:r>
            <a:r>
              <a:rPr lang="en-US" dirty="0" err="1"/>
              <a:t>đính</a:t>
            </a:r>
            <a:r>
              <a:rPr lang="en-US" dirty="0"/>
              <a:t> </a:t>
            </a:r>
            <a:r>
              <a:rPr lang="en-US" dirty="0" err="1"/>
              <a:t>kèm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tai.nguyen.p@outlook.com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dung:</a:t>
            </a:r>
          </a:p>
          <a:p>
            <a:pPr marL="350837" lvl="1" indent="0">
              <a:buNone/>
            </a:pPr>
            <a:r>
              <a:rPr lang="en-US" i="1" dirty="0"/>
              <a:t>Dear Mr. Tai,</a:t>
            </a:r>
            <a:endParaRPr lang="en-US" dirty="0"/>
          </a:p>
          <a:p>
            <a:pPr marL="350837" lvl="1" indent="0">
              <a:buNone/>
            </a:pPr>
            <a:r>
              <a:rPr lang="en-US" i="1" dirty="0"/>
              <a:t>I'd like to send you the Haunted Tours Reference.</a:t>
            </a:r>
            <a:endParaRPr lang="en-US" dirty="0"/>
          </a:p>
          <a:p>
            <a:pPr marL="350837" lvl="1" indent="0">
              <a:buNone/>
            </a:pPr>
            <a:r>
              <a:rPr lang="en-US" i="1" dirty="0"/>
              <a:t>Best regards</a:t>
            </a:r>
            <a:r>
              <a:rPr lang="en-US" i="1" dirty="0" smtClean="0"/>
              <a:t>,</a:t>
            </a:r>
          </a:p>
          <a:p>
            <a:pPr marL="350837" lvl="1" indent="0">
              <a:buNone/>
            </a:pPr>
            <a:endParaRPr lang="en-US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3"/>
              </a:rPr>
              <a:t>Answer KA 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12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en-US" dirty="0" smtClean="0"/>
              <a:t>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24743"/>
            <a:ext cx="11379200" cy="5564983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Formatting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Viewing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Selecting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Highlighting</a:t>
            </a:r>
          </a:p>
        </p:txBody>
      </p:sp>
    </p:spTree>
    <p:extLst>
      <p:ext uri="{BB962C8B-B14F-4D97-AF65-F5344CB8AC3E}">
        <p14:creationId xmlns:p14="http://schemas.microsoft.com/office/powerpoint/2010/main" val="1354395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2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dọc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Word 2010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Ribbon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Command Tab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Microsoft Office strip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Microsoft Office tab gallery</a:t>
            </a:r>
          </a:p>
          <a:p>
            <a:pPr marL="0" lv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340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2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 err="1"/>
              <a:t>Tolano</a:t>
            </a:r>
            <a:r>
              <a:rPr lang="en-US" b="1" dirty="0"/>
              <a:t> New Event Brochure.docx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Paragraph Mark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3381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34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086197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Sales Figures 2011.docx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Chuyển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dòng</a:t>
            </a:r>
            <a:r>
              <a:rPr lang="en-US" i="1" dirty="0"/>
              <a:t> </a:t>
            </a:r>
            <a:r>
              <a:rPr lang="en-US" i="1" dirty="0" err="1"/>
              <a:t>văn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/>
              <a:t> text </a:t>
            </a:r>
            <a:r>
              <a:rPr lang="en-US" i="1" dirty="0" err="1"/>
              <a:t>từ</a:t>
            </a:r>
            <a:r>
              <a:rPr lang="en-US" i="1" dirty="0"/>
              <a:t> Popular Tours </a:t>
            </a:r>
            <a:r>
              <a:rPr lang="en-US" i="1" dirty="0" err="1"/>
              <a:t>đến</a:t>
            </a:r>
            <a:r>
              <a:rPr lang="en-US" i="1" dirty="0"/>
              <a:t> </a:t>
            </a:r>
            <a:r>
              <a:rPr lang="en-US" i="1" dirty="0" err="1"/>
              <a:t>dòng</a:t>
            </a:r>
            <a:r>
              <a:rPr lang="en-US" i="1" dirty="0"/>
              <a:t> </a:t>
            </a:r>
            <a:r>
              <a:rPr lang="en-US" i="1" dirty="0" err="1"/>
              <a:t>cuối</a:t>
            </a:r>
            <a:r>
              <a:rPr lang="en-US" i="1" dirty="0"/>
              <a:t> </a:t>
            </a:r>
            <a:r>
              <a:rPr lang="en-US" i="1" dirty="0" err="1"/>
              <a:t>cùng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 </a:t>
            </a:r>
            <a:r>
              <a:rPr lang="en-US" i="1" dirty="0" err="1"/>
              <a:t>dữ</a:t>
            </a:r>
            <a:r>
              <a:rPr lang="en-US" i="1" dirty="0"/>
              <a:t> </a:t>
            </a:r>
            <a:r>
              <a:rPr lang="en-US" i="1" dirty="0" err="1"/>
              <a:t>liệu</a:t>
            </a:r>
            <a:r>
              <a:rPr lang="en-US" i="1" dirty="0"/>
              <a:t> 2008 </a:t>
            </a:r>
            <a:r>
              <a:rPr lang="en-US" i="1" dirty="0" err="1"/>
              <a:t>thành</a:t>
            </a:r>
            <a:r>
              <a:rPr lang="en-US" i="1" dirty="0"/>
              <a:t> </a:t>
            </a:r>
            <a:r>
              <a:rPr lang="en-US" i="1" dirty="0" err="1"/>
              <a:t>bảng</a:t>
            </a:r>
            <a:r>
              <a:rPr lang="en-US" i="1" dirty="0"/>
              <a:t> Table.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Merge cell </a:t>
            </a:r>
            <a:r>
              <a:rPr lang="en-US" i="1" dirty="0" err="1"/>
              <a:t>dòng</a:t>
            </a:r>
            <a:r>
              <a:rPr lang="en-US" i="1" dirty="0"/>
              <a:t> 1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dòng</a:t>
            </a:r>
            <a:r>
              <a:rPr lang="en-US" i="1" dirty="0"/>
              <a:t> 2 ở </a:t>
            </a:r>
            <a:r>
              <a:rPr lang="en-US" i="1" dirty="0" err="1"/>
              <a:t>tất</a:t>
            </a:r>
            <a:r>
              <a:rPr lang="en-US" i="1" dirty="0"/>
              <a:t> </a:t>
            </a:r>
            <a:r>
              <a:rPr lang="en-US" i="1" dirty="0" err="1"/>
              <a:t>cả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 </a:t>
            </a:r>
            <a:r>
              <a:rPr lang="en-US" i="1" dirty="0" err="1"/>
              <a:t>tiêu</a:t>
            </a:r>
            <a:r>
              <a:rPr lang="en-US" i="1" dirty="0"/>
              <a:t> </a:t>
            </a:r>
            <a:r>
              <a:rPr lang="en-US" i="1" dirty="0" err="1"/>
              <a:t>đề</a:t>
            </a:r>
            <a:r>
              <a:rPr lang="en-US" i="1" dirty="0"/>
              <a:t>.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Chỉnh</a:t>
            </a:r>
            <a:r>
              <a:rPr lang="en-US" i="1" dirty="0"/>
              <a:t> Align Center ở </a:t>
            </a:r>
            <a:r>
              <a:rPr lang="en-US" i="1" dirty="0" err="1"/>
              <a:t>tất</a:t>
            </a:r>
            <a:r>
              <a:rPr lang="en-US" i="1" dirty="0"/>
              <a:t> </a:t>
            </a:r>
            <a:r>
              <a:rPr lang="en-US" i="1" dirty="0" err="1"/>
              <a:t>cả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ô </a:t>
            </a:r>
            <a:r>
              <a:rPr lang="en-US" i="1" dirty="0" err="1"/>
              <a:t>vừa</a:t>
            </a:r>
            <a:r>
              <a:rPr lang="en-US" i="1" dirty="0"/>
              <a:t> Merge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Chèn</a:t>
            </a:r>
            <a:r>
              <a:rPr lang="en-US" i="1" dirty="0"/>
              <a:t> 1 </a:t>
            </a:r>
            <a:r>
              <a:rPr lang="en-US" i="1" dirty="0" err="1"/>
              <a:t>dòng</a:t>
            </a:r>
            <a:r>
              <a:rPr lang="en-US" i="1" dirty="0"/>
              <a:t> </a:t>
            </a:r>
            <a:r>
              <a:rPr lang="en-US" i="1" dirty="0" err="1"/>
              <a:t>mới</a:t>
            </a:r>
            <a:r>
              <a:rPr lang="en-US" i="1" dirty="0"/>
              <a:t> </a:t>
            </a:r>
            <a:r>
              <a:rPr lang="en-US" i="1" dirty="0" err="1"/>
              <a:t>vào</a:t>
            </a:r>
            <a:r>
              <a:rPr lang="en-US" i="1" dirty="0"/>
              <a:t> </a:t>
            </a:r>
            <a:r>
              <a:rPr lang="en-US" i="1" dirty="0" err="1"/>
              <a:t>bảng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vị</a:t>
            </a:r>
            <a:r>
              <a:rPr lang="en-US" i="1" dirty="0"/>
              <a:t> </a:t>
            </a:r>
            <a:r>
              <a:rPr lang="en-US" i="1" dirty="0" err="1"/>
              <a:t>trí</a:t>
            </a:r>
            <a:r>
              <a:rPr lang="en-US" i="1" dirty="0"/>
              <a:t> </a:t>
            </a:r>
            <a:r>
              <a:rPr lang="en-US" i="1" dirty="0" err="1"/>
              <a:t>trên</a:t>
            </a:r>
            <a:r>
              <a:rPr lang="en-US" i="1" dirty="0"/>
              <a:t> </a:t>
            </a:r>
            <a:r>
              <a:rPr lang="en-US" i="1" dirty="0" err="1"/>
              <a:t>dòng</a:t>
            </a:r>
            <a:r>
              <a:rPr lang="en-US" i="1" dirty="0"/>
              <a:t> Haunted Sites  </a:t>
            </a:r>
            <a:endParaRPr lang="en-US" i="1" dirty="0" smtClean="0"/>
          </a:p>
          <a:p>
            <a:pPr marL="338137" lvl="1" indent="0">
              <a:buSzPct val="90000"/>
              <a:buNone/>
            </a:pPr>
            <a:endParaRPr lang="en-US" i="1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034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8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1"/>
            <a:ext cx="11379200" cy="5310411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Sales Figures 2011.docx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Chuyển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dòng</a:t>
            </a:r>
            <a:r>
              <a:rPr lang="en-US" i="1" dirty="0"/>
              <a:t> </a:t>
            </a:r>
            <a:r>
              <a:rPr lang="en-US" i="1" dirty="0" err="1"/>
              <a:t>văn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/>
              <a:t> text </a:t>
            </a:r>
            <a:r>
              <a:rPr lang="en-US" i="1" dirty="0" err="1"/>
              <a:t>từ</a:t>
            </a:r>
            <a:r>
              <a:rPr lang="en-US" i="1" dirty="0"/>
              <a:t> Popular Tours </a:t>
            </a:r>
            <a:r>
              <a:rPr lang="en-US" i="1" dirty="0" err="1"/>
              <a:t>đến</a:t>
            </a:r>
            <a:r>
              <a:rPr lang="en-US" i="1" dirty="0"/>
              <a:t> </a:t>
            </a:r>
            <a:r>
              <a:rPr lang="en-US" i="1" dirty="0" err="1"/>
              <a:t>dòng</a:t>
            </a:r>
            <a:r>
              <a:rPr lang="en-US" i="1" dirty="0"/>
              <a:t> </a:t>
            </a:r>
            <a:r>
              <a:rPr lang="en-US" i="1" dirty="0" err="1"/>
              <a:t>cuối</a:t>
            </a:r>
            <a:r>
              <a:rPr lang="en-US" i="1" dirty="0"/>
              <a:t> </a:t>
            </a:r>
            <a:r>
              <a:rPr lang="en-US" i="1" dirty="0" err="1"/>
              <a:t>cùng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 </a:t>
            </a:r>
            <a:r>
              <a:rPr lang="en-US" i="1" dirty="0" err="1"/>
              <a:t>dữ</a:t>
            </a:r>
            <a:r>
              <a:rPr lang="en-US" i="1" dirty="0"/>
              <a:t> </a:t>
            </a:r>
            <a:r>
              <a:rPr lang="en-US" i="1" dirty="0" err="1"/>
              <a:t>liệu</a:t>
            </a:r>
            <a:r>
              <a:rPr lang="en-US" i="1" dirty="0"/>
              <a:t> 2008 </a:t>
            </a:r>
            <a:r>
              <a:rPr lang="en-US" i="1" dirty="0" err="1"/>
              <a:t>thành</a:t>
            </a:r>
            <a:r>
              <a:rPr lang="en-US" i="1" dirty="0"/>
              <a:t> </a:t>
            </a:r>
            <a:r>
              <a:rPr lang="en-US" i="1" dirty="0" err="1"/>
              <a:t>bảng</a:t>
            </a:r>
            <a:r>
              <a:rPr lang="en-US" i="1" dirty="0"/>
              <a:t> Table.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Merge </a:t>
            </a:r>
            <a:r>
              <a:rPr lang="en-US" i="1" dirty="0" err="1"/>
              <a:t>các</a:t>
            </a:r>
            <a:r>
              <a:rPr lang="en-US" i="1" dirty="0"/>
              <a:t> cell </a:t>
            </a:r>
            <a:r>
              <a:rPr lang="en-US" i="1" dirty="0" err="1"/>
              <a:t>dòng</a:t>
            </a:r>
            <a:r>
              <a:rPr lang="en-US" i="1" dirty="0"/>
              <a:t> 1 </a:t>
            </a:r>
            <a:r>
              <a:rPr lang="en-US" i="1" dirty="0" err="1"/>
              <a:t>từ</a:t>
            </a:r>
            <a:r>
              <a:rPr lang="en-US" i="1" dirty="0"/>
              <a:t> 2011 </a:t>
            </a:r>
            <a:r>
              <a:rPr lang="en-US" i="1" dirty="0" err="1"/>
              <a:t>đế</a:t>
            </a:r>
            <a:r>
              <a:rPr lang="en-US" i="1" dirty="0"/>
              <a:t> 2008 </a:t>
            </a:r>
            <a:r>
              <a:rPr lang="en-US" i="1" dirty="0" err="1"/>
              <a:t>thành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cell </a:t>
            </a:r>
            <a:r>
              <a:rPr lang="en-US" i="1" dirty="0" err="1"/>
              <a:t>duy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nhập</a:t>
            </a:r>
            <a:r>
              <a:rPr lang="en-US" i="1" dirty="0"/>
              <a:t> </a:t>
            </a:r>
            <a:r>
              <a:rPr lang="en-US" i="1" dirty="0" err="1"/>
              <a:t>văn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nội</a:t>
            </a:r>
            <a:r>
              <a:rPr lang="en-US" i="1" dirty="0"/>
              <a:t> dung "</a:t>
            </a:r>
            <a:r>
              <a:rPr lang="en-US" b="1" i="1" dirty="0"/>
              <a:t>Over Years</a:t>
            </a:r>
            <a:r>
              <a:rPr lang="en-US" i="1" dirty="0"/>
              <a:t>"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Split cell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 Popular Tours </a:t>
            </a:r>
            <a:r>
              <a:rPr lang="en-US" i="1" dirty="0" err="1"/>
              <a:t>thành</a:t>
            </a:r>
            <a:r>
              <a:rPr lang="en-US" i="1" dirty="0"/>
              <a:t> 2 </a:t>
            </a:r>
            <a:r>
              <a:rPr lang="en-US" i="1" dirty="0" err="1"/>
              <a:t>cột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b="1" i="1" dirty="0"/>
              <a:t>Uncheck cells before split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Merge </a:t>
            </a:r>
            <a:r>
              <a:rPr lang="en-US" i="1" dirty="0" err="1"/>
              <a:t>dòng</a:t>
            </a:r>
            <a:r>
              <a:rPr lang="en-US" i="1" dirty="0"/>
              <a:t> 1 </a:t>
            </a:r>
            <a:r>
              <a:rPr lang="en-US" i="1" dirty="0" err="1"/>
              <a:t>và</a:t>
            </a:r>
            <a:r>
              <a:rPr lang="en-US" i="1" dirty="0"/>
              <a:t> 2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mỗi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 1 </a:t>
            </a:r>
            <a:r>
              <a:rPr lang="en-US" i="1" dirty="0" err="1"/>
              <a:t>và</a:t>
            </a:r>
            <a:r>
              <a:rPr lang="en-US" i="1" dirty="0"/>
              <a:t> 2 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Ở </a:t>
            </a:r>
            <a:r>
              <a:rPr lang="en-US" i="1" dirty="0" err="1"/>
              <a:t>cột</a:t>
            </a:r>
            <a:r>
              <a:rPr lang="en-US" i="1" dirty="0"/>
              <a:t> </a:t>
            </a:r>
            <a:r>
              <a:rPr lang="en-US" i="1" dirty="0" err="1"/>
              <a:t>mới</a:t>
            </a:r>
            <a:r>
              <a:rPr lang="en-US" i="1" dirty="0"/>
              <a:t> </a:t>
            </a:r>
            <a:r>
              <a:rPr lang="en-US" i="1" dirty="0" err="1"/>
              <a:t>thứ</a:t>
            </a:r>
            <a:r>
              <a:rPr lang="en-US" i="1" dirty="0"/>
              <a:t> 2 </a:t>
            </a:r>
            <a:r>
              <a:rPr lang="en-US" i="1" dirty="0" err="1"/>
              <a:t>thêm</a:t>
            </a:r>
            <a:r>
              <a:rPr lang="en-US" i="1" dirty="0"/>
              <a:t> </a:t>
            </a:r>
            <a:r>
              <a:rPr lang="en-US" i="1" dirty="0" err="1"/>
              <a:t>vào</a:t>
            </a:r>
            <a:r>
              <a:rPr lang="en-US" i="1" dirty="0"/>
              <a:t> </a:t>
            </a:r>
            <a:r>
              <a:rPr lang="en-US" i="1" dirty="0" err="1"/>
              <a:t>tiêu</a:t>
            </a:r>
            <a:r>
              <a:rPr lang="en-US" i="1" dirty="0"/>
              <a:t> </a:t>
            </a:r>
            <a:r>
              <a:rPr lang="en-US" i="1" dirty="0" err="1"/>
              <a:t>đề</a:t>
            </a:r>
            <a:r>
              <a:rPr lang="en-US" i="1" dirty="0"/>
              <a:t> </a:t>
            </a:r>
            <a:r>
              <a:rPr lang="en-US" b="1" i="1" dirty="0"/>
              <a:t>"Number of Days",  4, 5, 4, 3, 5, 4, 4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Canh</a:t>
            </a:r>
            <a:r>
              <a:rPr lang="en-US" i="1" dirty="0"/>
              <a:t> </a:t>
            </a:r>
            <a:r>
              <a:rPr lang="en-US" i="1" dirty="0" err="1"/>
              <a:t>lề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tiêu</a:t>
            </a:r>
            <a:r>
              <a:rPr lang="en-US" i="1" dirty="0"/>
              <a:t> </a:t>
            </a:r>
            <a:r>
              <a:rPr lang="en-US" i="1" dirty="0" err="1"/>
              <a:t>đề</a:t>
            </a:r>
            <a:r>
              <a:rPr lang="en-US" i="1" dirty="0"/>
              <a:t> </a:t>
            </a:r>
            <a:r>
              <a:rPr lang="en-US" i="1" dirty="0" err="1"/>
              <a:t>thành</a:t>
            </a:r>
            <a:r>
              <a:rPr lang="en-US" i="1" dirty="0"/>
              <a:t> Align Center</a:t>
            </a:r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035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4995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75728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hấp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/>
              <a:t>Diagrams</a:t>
            </a:r>
            <a:endParaRPr lang="en-US" sz="2400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/>
              <a:t>Clip Art</a:t>
            </a:r>
            <a:endParaRPr lang="en-US" sz="2400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/>
              <a:t>Graphics</a:t>
            </a:r>
            <a:endParaRPr lang="en-US" sz="2400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/>
              <a:t>Charts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12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1"/>
            <a:ext cx="11379200" cy="5310411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Sales Figures 2011.docx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Xóa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 </a:t>
            </a:r>
            <a:r>
              <a:rPr lang="en-US" i="1" dirty="0" err="1"/>
              <a:t>thứ</a:t>
            </a:r>
            <a:r>
              <a:rPr lang="en-US" i="1" dirty="0"/>
              <a:t> </a:t>
            </a:r>
            <a:r>
              <a:rPr lang="en-US" i="1" dirty="0" err="1"/>
              <a:t>hai</a:t>
            </a:r>
            <a:r>
              <a:rPr lang="en-US" i="1" dirty="0"/>
              <a:t> </a:t>
            </a:r>
            <a:r>
              <a:rPr lang="en-US" b="1" i="1" dirty="0"/>
              <a:t>Number of Days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bảng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Hiệu</a:t>
            </a:r>
            <a:r>
              <a:rPr lang="en-US" i="1" dirty="0"/>
              <a:t> </a:t>
            </a:r>
            <a:r>
              <a:rPr lang="en-US" i="1" dirty="0" err="1"/>
              <a:t>chỉnh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</a:t>
            </a:r>
            <a:r>
              <a:rPr lang="en-US" i="1" dirty="0" err="1"/>
              <a:t>rộng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AutoFit Window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Chuyển</a:t>
            </a:r>
            <a:r>
              <a:rPr lang="en-US" i="1" dirty="0"/>
              <a:t> </a:t>
            </a:r>
            <a:r>
              <a:rPr lang="en-US" i="1" dirty="0" err="1"/>
              <a:t>bảng</a:t>
            </a:r>
            <a:r>
              <a:rPr lang="en-US" i="1" dirty="0"/>
              <a:t> </a:t>
            </a:r>
            <a:r>
              <a:rPr lang="en-US" i="1" dirty="0" err="1"/>
              <a:t>thành</a:t>
            </a:r>
            <a:r>
              <a:rPr lang="en-US" i="1" dirty="0"/>
              <a:t> </a:t>
            </a:r>
            <a:r>
              <a:rPr lang="en-US" i="1" dirty="0" err="1"/>
              <a:t>văn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/>
              <a:t> text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phân</a:t>
            </a:r>
            <a:r>
              <a:rPr lang="en-US" i="1" dirty="0"/>
              <a:t> </a:t>
            </a:r>
            <a:r>
              <a:rPr lang="en-US" i="1" dirty="0" err="1"/>
              <a:t>cách</a:t>
            </a:r>
            <a:r>
              <a:rPr lang="en-US" i="1" dirty="0"/>
              <a:t> (separate)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smtClean="0"/>
              <a:t>Tab</a:t>
            </a:r>
          </a:p>
          <a:p>
            <a:pPr marL="338137" lvl="1" indent="0">
              <a:buNone/>
            </a:pPr>
            <a:endParaRPr lang="en-US" sz="2400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036</a:t>
            </a:r>
            <a:endParaRPr lang="en-US" sz="2200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33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WORD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1"/>
            <a:ext cx="11379200" cy="5310411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Cài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in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Letterhead? (</a:t>
            </a:r>
            <a:r>
              <a:rPr lang="en-US" dirty="0" err="1"/>
              <a:t>Chọn</a:t>
            </a:r>
            <a:r>
              <a:rPr lang="en-US" dirty="0"/>
              <a:t> 1).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Orientation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Margin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Paper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1555984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1"/>
            <a:ext cx="11379200" cy="5310411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TA Employee List.docx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Áp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Heading 1 style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tiêu</a:t>
            </a:r>
            <a:r>
              <a:rPr lang="en-US" i="1" dirty="0"/>
              <a:t> </a:t>
            </a:r>
            <a:r>
              <a:rPr lang="en-US" i="1" dirty="0" err="1"/>
              <a:t>đề</a:t>
            </a:r>
            <a:r>
              <a:rPr lang="en-US" i="1" dirty="0"/>
              <a:t> New York, Cape Town, Toronto, London, Tokyo </a:t>
            </a:r>
            <a:r>
              <a:rPr lang="en-US" i="1" dirty="0" err="1"/>
              <a:t>và</a:t>
            </a:r>
            <a:r>
              <a:rPr lang="en-US" i="1" dirty="0"/>
              <a:t> Sydney.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Thiết</a:t>
            </a:r>
            <a:r>
              <a:rPr lang="en-US" i="1" dirty="0"/>
              <a:t> </a:t>
            </a:r>
            <a:r>
              <a:rPr lang="en-US" i="1" dirty="0" err="1"/>
              <a:t>lập</a:t>
            </a:r>
            <a:r>
              <a:rPr lang="en-US" i="1" dirty="0"/>
              <a:t> </a:t>
            </a:r>
            <a:r>
              <a:rPr lang="en-US" i="1" dirty="0" err="1"/>
              <a:t>nội</a:t>
            </a:r>
            <a:r>
              <a:rPr lang="en-US" i="1" dirty="0"/>
              <a:t> dung </a:t>
            </a:r>
            <a:r>
              <a:rPr lang="en-US" i="1" dirty="0" err="1"/>
              <a:t>văn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/>
              <a:t> </a:t>
            </a:r>
            <a:r>
              <a:rPr lang="en-US" i="1" dirty="0" err="1"/>
              <a:t>từ</a:t>
            </a:r>
            <a:r>
              <a:rPr lang="en-US" i="1" dirty="0"/>
              <a:t> New York ... </a:t>
            </a:r>
            <a:r>
              <a:rPr lang="en-US" i="1" u="sng" dirty="0">
                <a:hlinkClick r:id="rId2"/>
              </a:rPr>
              <a:t>acolby@tolano.com</a:t>
            </a:r>
            <a:r>
              <a:rPr lang="en-US" i="1" dirty="0"/>
              <a:t> </a:t>
            </a:r>
            <a:r>
              <a:rPr lang="en-US" i="1" dirty="0" err="1"/>
              <a:t>thành</a:t>
            </a:r>
            <a:r>
              <a:rPr lang="en-US" i="1" dirty="0"/>
              <a:t> 2 </a:t>
            </a:r>
            <a:r>
              <a:rPr lang="en-US" i="1" dirty="0" err="1"/>
              <a:t>cột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Line between</a:t>
            </a:r>
            <a:r>
              <a:rPr lang="en-US" i="1" dirty="0" smtClean="0"/>
              <a:t>.</a:t>
            </a:r>
          </a:p>
          <a:p>
            <a:pPr marL="338137" lvl="1" indent="0">
              <a:buNone/>
            </a:pPr>
            <a:endParaRPr lang="en-US" sz="2400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3" action="ppaction://hlinkfile"/>
              </a:rPr>
              <a:t>Answer KA 041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99475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24744"/>
            <a:ext cx="11379200" cy="5564982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Microsoft Word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biên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Enter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Carriage Return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Word Wrap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tùy</a:t>
            </a:r>
            <a:r>
              <a:rPr lang="en-US" i="1" dirty="0"/>
              <a:t> </a:t>
            </a:r>
            <a:r>
              <a:rPr lang="en-US" i="1" dirty="0" err="1"/>
              <a:t>chọn</a:t>
            </a:r>
            <a:r>
              <a:rPr lang="en-US" i="1" dirty="0"/>
              <a:t> </a:t>
            </a:r>
            <a:r>
              <a:rPr lang="en-US" i="1" dirty="0" err="1"/>
              <a:t>nào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308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2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Microsoft Word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Thiết</a:t>
            </a:r>
            <a:r>
              <a:rPr lang="en-US" i="1" dirty="0"/>
              <a:t> </a:t>
            </a:r>
            <a:r>
              <a:rPr lang="en-US" i="1" err="1"/>
              <a:t>lập</a:t>
            </a:r>
            <a:r>
              <a:rPr lang="en-US" i="1"/>
              <a:t> </a:t>
            </a:r>
            <a:r>
              <a:rPr lang="en-US" i="1" smtClean="0"/>
              <a:t>thụt </a:t>
            </a:r>
            <a:r>
              <a:rPr lang="en-US" i="1" dirty="0" err="1"/>
              <a:t>lề</a:t>
            </a:r>
            <a:r>
              <a:rPr lang="en-US" i="1" dirty="0"/>
              <a:t> (Set Indents)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Thay</a:t>
            </a:r>
            <a:r>
              <a:rPr lang="en-US" i="1" dirty="0"/>
              <a:t> </a:t>
            </a:r>
            <a:r>
              <a:rPr lang="en-US" i="1" dirty="0" err="1"/>
              <a:t>đổi</a:t>
            </a:r>
            <a:r>
              <a:rPr lang="en-US" i="1" dirty="0"/>
              <a:t> </a:t>
            </a:r>
            <a:r>
              <a:rPr lang="en-US" i="1" dirty="0" err="1"/>
              <a:t>lề</a:t>
            </a:r>
            <a:r>
              <a:rPr lang="en-US" i="1" dirty="0"/>
              <a:t> </a:t>
            </a:r>
            <a:r>
              <a:rPr lang="en-US" i="1" dirty="0" err="1"/>
              <a:t>trang</a:t>
            </a:r>
            <a:r>
              <a:rPr lang="en-US" i="1" dirty="0"/>
              <a:t> (Page Margin)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Thiết</a:t>
            </a:r>
            <a:r>
              <a:rPr lang="en-US" i="1" dirty="0"/>
              <a:t> </a:t>
            </a:r>
            <a:r>
              <a:rPr lang="en-US" i="1" dirty="0" err="1"/>
              <a:t>lập</a:t>
            </a:r>
            <a:r>
              <a:rPr lang="en-US" i="1" dirty="0"/>
              <a:t> Tab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Tất</a:t>
            </a:r>
            <a:r>
              <a:rPr lang="en-US" i="1" dirty="0"/>
              <a:t> </a:t>
            </a:r>
            <a:r>
              <a:rPr lang="en-US" i="1" dirty="0" err="1"/>
              <a:t>cả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tùy</a:t>
            </a:r>
            <a:r>
              <a:rPr lang="en-US" i="1" dirty="0"/>
              <a:t> </a:t>
            </a:r>
            <a:r>
              <a:rPr lang="en-US" i="1" dirty="0" err="1"/>
              <a:t>chọn</a:t>
            </a:r>
            <a:r>
              <a:rPr lang="en-US" i="1" dirty="0"/>
              <a:t> </a:t>
            </a:r>
            <a:r>
              <a:rPr lang="en-US" i="1" dirty="0" err="1"/>
              <a:t>trên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9316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2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(Find) </a:t>
            </a:r>
            <a:r>
              <a:rPr lang="en-US" dirty="0" err="1"/>
              <a:t>trong</a:t>
            </a:r>
            <a:r>
              <a:rPr lang="en-US" dirty="0"/>
              <a:t> Microsoft Word? (</a:t>
            </a:r>
            <a:r>
              <a:rPr lang="en-US" dirty="0" err="1"/>
              <a:t>Chọn</a:t>
            </a:r>
            <a:r>
              <a:rPr lang="en-US" dirty="0"/>
              <a:t> 1).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Định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(Formats)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Ký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(Characters)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Ký</a:t>
            </a:r>
            <a:r>
              <a:rPr lang="en-US" i="1" dirty="0"/>
              <a:t> </a:t>
            </a:r>
            <a:r>
              <a:rPr lang="en-US" i="1" dirty="0" err="1"/>
              <a:t>hiệu</a:t>
            </a:r>
            <a:r>
              <a:rPr lang="en-US" i="1" dirty="0"/>
              <a:t> (Symbol)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Tất</a:t>
            </a:r>
            <a:r>
              <a:rPr lang="en-US" i="1" dirty="0"/>
              <a:t> </a:t>
            </a:r>
            <a:r>
              <a:rPr lang="en-US" i="1" dirty="0" err="1"/>
              <a:t>cả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tùy</a:t>
            </a:r>
            <a:r>
              <a:rPr lang="en-US" i="1" dirty="0"/>
              <a:t> </a:t>
            </a:r>
            <a:r>
              <a:rPr lang="en-US" i="1" dirty="0" err="1"/>
              <a:t>chọn</a:t>
            </a:r>
            <a:endParaRPr lang="en-US" i="1" dirty="0"/>
          </a:p>
          <a:p>
            <a:pPr marL="33813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60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Inventory to Sort.xlsx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dirty="0"/>
              <a:t>Excel 97-2003 Workbook.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CSV (Comma Delimited</a:t>
            </a:r>
            <a:r>
              <a:rPr lang="en-US" dirty="0" smtClean="0"/>
              <a:t>).</a:t>
            </a:r>
          </a:p>
          <a:p>
            <a:pPr marL="338137" lvl="1" indent="0">
              <a:buSzPct val="90000"/>
              <a:buNone/>
            </a:pPr>
            <a:endParaRPr lang="en-US" sz="2400" dirty="0"/>
          </a:p>
          <a:p>
            <a:pPr marL="3381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003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Tour Prices.xlsx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Tại</a:t>
            </a:r>
            <a:r>
              <a:rPr lang="en-US" i="1" dirty="0"/>
              <a:t> ô C4 (Tour) </a:t>
            </a:r>
            <a:r>
              <a:rPr lang="en-US" i="1" dirty="0" err="1"/>
              <a:t>thêm</a:t>
            </a:r>
            <a:r>
              <a:rPr lang="en-US" i="1" dirty="0"/>
              <a:t> New Comment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nội</a:t>
            </a:r>
            <a:r>
              <a:rPr lang="en-US" i="1" dirty="0"/>
              <a:t> dung </a:t>
            </a:r>
            <a:r>
              <a:rPr lang="en-US" i="1" u="sng" dirty="0"/>
              <a:t>Including Discount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Sao </a:t>
            </a:r>
            <a:r>
              <a:rPr lang="en-US" i="1" dirty="0" err="1"/>
              <a:t>chép</a:t>
            </a:r>
            <a:r>
              <a:rPr lang="en-US" i="1" dirty="0"/>
              <a:t> Comment </a:t>
            </a:r>
            <a:r>
              <a:rPr lang="en-US" i="1" dirty="0" err="1"/>
              <a:t>này</a:t>
            </a:r>
            <a:r>
              <a:rPr lang="en-US" i="1" dirty="0"/>
              <a:t> sang ô E4 (Hotel</a:t>
            </a:r>
            <a:r>
              <a:rPr lang="en-US" i="1" dirty="0" smtClean="0"/>
              <a:t>).</a:t>
            </a:r>
          </a:p>
          <a:p>
            <a:pPr lvl="1"/>
            <a:endParaRPr lang="en-US" sz="2400" dirty="0"/>
          </a:p>
          <a:p>
            <a:pPr marL="3381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004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38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229" y="1124745"/>
            <a:ext cx="11379200" cy="5199856"/>
          </a:xfrm>
        </p:spPr>
        <p:txBody>
          <a:bodyPr anchor="ctr"/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Balance Sheet.xlsx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email </a:t>
            </a:r>
            <a:r>
              <a:rPr lang="en-US" dirty="0" err="1"/>
              <a:t>trong</a:t>
            </a:r>
            <a:r>
              <a:rPr lang="en-US" dirty="0"/>
              <a:t> Excel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.XPS </a:t>
            </a:r>
            <a:r>
              <a:rPr lang="en-US" dirty="0" err="1"/>
              <a:t>đính</a:t>
            </a:r>
            <a:r>
              <a:rPr lang="en-US" dirty="0"/>
              <a:t> </a:t>
            </a:r>
            <a:r>
              <a:rPr lang="en-US" dirty="0" err="1"/>
              <a:t>kèm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tai.nguyen.p@outlook.com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3"/>
              </a:rPr>
              <a:t>Answer KA 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68760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Tour Prices.xlsx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Áp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Currency $ English (US)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 Tour, Flight, Hotel, </a:t>
            </a:r>
            <a:r>
              <a:rPr lang="en-US" i="1" dirty="0" err="1"/>
              <a:t>Misc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Total Cost.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Định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</a:t>
            </a:r>
            <a:r>
              <a:rPr lang="en-US" i="1" dirty="0" err="1"/>
              <a:t>rộng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</a:t>
            </a:r>
            <a:r>
              <a:rPr lang="en-US" i="1" dirty="0" err="1"/>
              <a:t>chiều</a:t>
            </a:r>
            <a:r>
              <a:rPr lang="en-US" i="1" dirty="0"/>
              <a:t> </a:t>
            </a:r>
            <a:r>
              <a:rPr lang="en-US" i="1" dirty="0" err="1"/>
              <a:t>dài</a:t>
            </a:r>
            <a:r>
              <a:rPr lang="en-US" i="1" dirty="0"/>
              <a:t> </a:t>
            </a:r>
            <a:r>
              <a:rPr lang="en-US" i="1" dirty="0" err="1"/>
              <a:t>nội</a:t>
            </a:r>
            <a:r>
              <a:rPr lang="en-US" i="1" dirty="0"/>
              <a:t> dung AutoFit Column Width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Tính</a:t>
            </a:r>
            <a:r>
              <a:rPr lang="en-US" i="1" dirty="0"/>
              <a:t> </a:t>
            </a:r>
            <a:r>
              <a:rPr lang="en-US" i="1" dirty="0" err="1"/>
              <a:t>tổng</a:t>
            </a:r>
            <a:r>
              <a:rPr lang="en-US" i="1" dirty="0"/>
              <a:t> Total Cost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 Tour, Flight, Hotel, </a:t>
            </a:r>
            <a:r>
              <a:rPr lang="en-US" i="1" dirty="0" err="1"/>
              <a:t>Misc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Total Cos</a:t>
            </a:r>
            <a:r>
              <a:rPr lang="en-US" sz="2800" i="1" dirty="0"/>
              <a:t>t</a:t>
            </a:r>
            <a:r>
              <a:rPr lang="en-US" sz="2800" i="1" dirty="0" smtClean="0"/>
              <a:t>.</a:t>
            </a:r>
          </a:p>
          <a:p>
            <a:pPr marL="338137" lvl="1" indent="0">
              <a:buSzPct val="90000"/>
              <a:buNone/>
            </a:pPr>
            <a:endParaRPr lang="en-US" sz="2400" i="1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016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078416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,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Format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Style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View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Toolbar</a:t>
            </a:r>
          </a:p>
        </p:txBody>
      </p:sp>
    </p:spTree>
    <p:extLst>
      <p:ext uri="{BB962C8B-B14F-4D97-AF65-F5344CB8AC3E}">
        <p14:creationId xmlns:p14="http://schemas.microsoft.com/office/powerpoint/2010/main" val="26509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EXCEL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68760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TEC Employee List.xlsx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Định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</a:t>
            </a:r>
            <a:r>
              <a:rPr lang="en-US" i="1" dirty="0" err="1"/>
              <a:t>cùng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lúc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</a:t>
            </a:r>
            <a:r>
              <a:rPr lang="en-US" i="1" dirty="0" err="1"/>
              <a:t>rộng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</a:t>
            </a:r>
            <a:r>
              <a:rPr lang="en-US" i="1" dirty="0" err="1"/>
              <a:t>dài</a:t>
            </a:r>
            <a:r>
              <a:rPr lang="en-US" i="1" dirty="0"/>
              <a:t> </a:t>
            </a:r>
            <a:r>
              <a:rPr lang="en-US" i="1" dirty="0" err="1"/>
              <a:t>nội</a:t>
            </a:r>
            <a:r>
              <a:rPr lang="en-US" i="1" dirty="0"/>
              <a:t> dung.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Áp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Format as Table </a:t>
            </a:r>
            <a:r>
              <a:rPr lang="en-US" b="1" i="1" dirty="0" err="1"/>
              <a:t>Table</a:t>
            </a:r>
            <a:r>
              <a:rPr lang="en-US" b="1" i="1" dirty="0"/>
              <a:t> Style Medium 5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bảng</a:t>
            </a:r>
            <a:r>
              <a:rPr lang="en-US" i="1" dirty="0"/>
              <a:t> </a:t>
            </a:r>
            <a:r>
              <a:rPr lang="en-US" i="1" dirty="0" err="1"/>
              <a:t>dữ</a:t>
            </a:r>
            <a:r>
              <a:rPr lang="en-US" i="1" dirty="0"/>
              <a:t> </a:t>
            </a:r>
            <a:r>
              <a:rPr lang="en-US" i="1" dirty="0" err="1"/>
              <a:t>liệu</a:t>
            </a:r>
            <a:r>
              <a:rPr lang="en-US" i="1" dirty="0"/>
              <a:t> </a:t>
            </a:r>
            <a:endParaRPr lang="en-US" i="1" dirty="0" smtClean="0"/>
          </a:p>
          <a:p>
            <a:pPr marL="338137" lvl="1" indent="0">
              <a:buNone/>
            </a:pPr>
            <a:endParaRPr lang="en-US" sz="2400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017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EXCEL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1"/>
            <a:ext cx="11379200" cy="5310411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Personal Movie Inventory List.xlsx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Merge </a:t>
            </a:r>
            <a:r>
              <a:rPr lang="en-US" i="1" dirty="0" err="1"/>
              <a:t>các</a:t>
            </a:r>
            <a:r>
              <a:rPr lang="en-US" i="1" dirty="0"/>
              <a:t> ô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vùng</a:t>
            </a:r>
            <a:r>
              <a:rPr lang="en-US" i="1" dirty="0"/>
              <a:t> A1:C1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Canh</a:t>
            </a:r>
            <a:r>
              <a:rPr lang="en-US" i="1" dirty="0"/>
              <a:t> </a:t>
            </a:r>
            <a:r>
              <a:rPr lang="en-US" i="1" dirty="0" err="1"/>
              <a:t>lề</a:t>
            </a:r>
            <a:r>
              <a:rPr lang="en-US" i="1" dirty="0"/>
              <a:t> </a:t>
            </a:r>
            <a:r>
              <a:rPr lang="en-US" i="1" dirty="0" err="1"/>
              <a:t>Midle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Center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ô </a:t>
            </a:r>
            <a:r>
              <a:rPr lang="en-US" i="1" dirty="0" err="1"/>
              <a:t>tiêu</a:t>
            </a:r>
            <a:r>
              <a:rPr lang="en-US" i="1" dirty="0"/>
              <a:t> </a:t>
            </a:r>
            <a:r>
              <a:rPr lang="en-US" i="1" dirty="0" err="1"/>
              <a:t>đề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bảng</a:t>
            </a:r>
            <a:r>
              <a:rPr lang="en-US" i="1" dirty="0"/>
              <a:t> </a:t>
            </a:r>
            <a:r>
              <a:rPr lang="en-US" i="1" dirty="0" err="1"/>
              <a:t>dữ</a:t>
            </a:r>
            <a:r>
              <a:rPr lang="en-US" i="1" dirty="0"/>
              <a:t> </a:t>
            </a:r>
            <a:r>
              <a:rPr lang="en-US" i="1" dirty="0" err="1"/>
              <a:t>liệu</a:t>
            </a:r>
            <a:r>
              <a:rPr lang="en-US" i="1" dirty="0"/>
              <a:t>  </a:t>
            </a:r>
            <a:endParaRPr lang="en-US" i="1" dirty="0" smtClean="0"/>
          </a:p>
          <a:p>
            <a:pPr marL="338137" lvl="1" indent="0">
              <a:buNone/>
            </a:pPr>
            <a:endParaRPr lang="en-US" sz="2400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018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0622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1"/>
            <a:ext cx="11379200" cy="5310411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Flights.xlsx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in </a:t>
            </a:r>
            <a:r>
              <a:rPr lang="en-US" b="1" dirty="0"/>
              <a:t>Uncollated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Printed-Flights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019</a:t>
            </a:r>
            <a:endParaRPr lang="en-US" dirty="0"/>
          </a:p>
          <a:p>
            <a:pPr marL="0" lv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14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43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68760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Excel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?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Title Bar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Formula Bar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Standard Tool Bar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Menu Bar</a:t>
            </a:r>
          </a:p>
        </p:txBody>
      </p:sp>
    </p:spTree>
    <p:extLst>
      <p:ext uri="{BB962C8B-B14F-4D97-AF65-F5344CB8AC3E}">
        <p14:creationId xmlns:p14="http://schemas.microsoft.com/office/powerpoint/2010/main" val="24096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086197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Worksheet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Referencing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Updating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Accessing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Functioning</a:t>
            </a:r>
          </a:p>
        </p:txBody>
      </p:sp>
    </p:spTree>
    <p:extLst>
      <p:ext uri="{BB962C8B-B14F-4D97-AF65-F5344CB8AC3E}">
        <p14:creationId xmlns:p14="http://schemas.microsoft.com/office/powerpoint/2010/main" val="22056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45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24743"/>
            <a:ext cx="11379200" cy="5564983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nhãn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......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.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Hash (#)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Exclamation (!)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Apostrophe (')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Tilde (~)</a:t>
            </a:r>
          </a:p>
        </p:txBody>
      </p:sp>
    </p:spTree>
    <p:extLst>
      <p:ext uri="{BB962C8B-B14F-4D97-AF65-F5344CB8AC3E}">
        <p14:creationId xmlns:p14="http://schemas.microsoft.com/office/powerpoint/2010/main" val="33968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46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086197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(Worksheet)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khỏi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Object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Scenarios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Contents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Tất</a:t>
            </a:r>
            <a:r>
              <a:rPr lang="en-US" i="1" dirty="0"/>
              <a:t> </a:t>
            </a:r>
            <a:r>
              <a:rPr lang="en-US" i="1" dirty="0" err="1"/>
              <a:t>cả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đối</a:t>
            </a:r>
            <a:r>
              <a:rPr lang="en-US" i="1" dirty="0"/>
              <a:t> </a:t>
            </a:r>
            <a:r>
              <a:rPr lang="en-US" i="1" dirty="0" err="1"/>
              <a:t>tượng</a:t>
            </a:r>
            <a:r>
              <a:rPr lang="en-US" i="1" dirty="0"/>
              <a:t> </a:t>
            </a:r>
            <a:r>
              <a:rPr lang="en-US" i="1" dirty="0" err="1"/>
              <a:t>trên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182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47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1"/>
            <a:ext cx="11379200" cy="5310411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Excel?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/>
              <a:t>Number</a:t>
            </a:r>
            <a:endParaRPr lang="en-US" sz="2400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/>
              <a:t>Date/Time</a:t>
            </a:r>
            <a:endParaRPr lang="en-US" sz="2400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/>
              <a:t>Character</a:t>
            </a:r>
            <a:endParaRPr lang="en-US" sz="2400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/>
              <a:t>Label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561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48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24743"/>
            <a:ext cx="11379200" cy="5564983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Flights.xlsx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 marL="350837" lvl="1" indent="0">
              <a:buNone/>
            </a:pP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tùy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in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cột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in</a:t>
            </a:r>
            <a:r>
              <a:rPr lang="en-US" sz="2800" dirty="0" smtClean="0"/>
              <a:t>.</a:t>
            </a:r>
          </a:p>
          <a:p>
            <a:pPr marL="350837" lvl="1" indent="0">
              <a:buNone/>
            </a:pPr>
            <a:endParaRPr lang="en-US" sz="2800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 action="ppaction://hlinkfile"/>
              </a:rPr>
              <a:t>Answer KA 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49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24743"/>
            <a:ext cx="11379200" cy="5564983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Theo </a:t>
            </a:r>
            <a:r>
              <a:rPr lang="en-US" dirty="0" err="1"/>
              <a:t>mặc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(Workbook) </a:t>
            </a:r>
            <a:r>
              <a:rPr lang="en-US" dirty="0" err="1"/>
              <a:t>có</a:t>
            </a:r>
            <a:r>
              <a:rPr lang="en-US" dirty="0"/>
              <a:t> 3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Sheet1, Sheet2, Sheet3.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Sheet1 </a:t>
            </a:r>
            <a:r>
              <a:rPr lang="en-US" dirty="0" err="1"/>
              <a:t>và</a:t>
            </a:r>
            <a:r>
              <a:rPr lang="en-US" dirty="0"/>
              <a:t> Sheet2,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Nhấp</a:t>
            </a:r>
            <a:r>
              <a:rPr lang="en-US" i="1" dirty="0"/>
              <a:t> </a:t>
            </a:r>
            <a:r>
              <a:rPr lang="en-US" i="1" dirty="0" err="1"/>
              <a:t>chuột</a:t>
            </a:r>
            <a:r>
              <a:rPr lang="en-US" i="1" dirty="0"/>
              <a:t> </a:t>
            </a:r>
            <a:r>
              <a:rPr lang="en-US" i="1" dirty="0" err="1"/>
              <a:t>phải</a:t>
            </a:r>
            <a:r>
              <a:rPr lang="en-US" i="1" dirty="0"/>
              <a:t> </a:t>
            </a:r>
            <a:r>
              <a:rPr lang="en-US" i="1" dirty="0" err="1"/>
              <a:t>trên</a:t>
            </a:r>
            <a:r>
              <a:rPr lang="en-US" i="1" dirty="0"/>
              <a:t> Sheet2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chọn</a:t>
            </a:r>
            <a:r>
              <a:rPr lang="en-US" i="1" dirty="0"/>
              <a:t> Insert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Nhấp</a:t>
            </a:r>
            <a:r>
              <a:rPr lang="en-US" i="1" dirty="0"/>
              <a:t> </a:t>
            </a:r>
            <a:r>
              <a:rPr lang="en-US" i="1" dirty="0" err="1"/>
              <a:t>chuột</a:t>
            </a:r>
            <a:r>
              <a:rPr lang="en-US" i="1" dirty="0"/>
              <a:t> </a:t>
            </a:r>
            <a:r>
              <a:rPr lang="en-US" i="1" dirty="0" err="1"/>
              <a:t>phải</a:t>
            </a:r>
            <a:r>
              <a:rPr lang="en-US" i="1" dirty="0"/>
              <a:t> </a:t>
            </a:r>
            <a:r>
              <a:rPr lang="en-US" i="1" dirty="0" err="1"/>
              <a:t>trên</a:t>
            </a:r>
            <a:r>
              <a:rPr lang="en-US" i="1" dirty="0"/>
              <a:t> Sheet1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chọn</a:t>
            </a:r>
            <a:r>
              <a:rPr lang="en-US" i="1" dirty="0"/>
              <a:t> Insert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Nhấp</a:t>
            </a:r>
            <a:r>
              <a:rPr lang="en-US" i="1" dirty="0"/>
              <a:t> </a:t>
            </a:r>
            <a:r>
              <a:rPr lang="en-US" i="1" dirty="0" err="1"/>
              <a:t>chuột</a:t>
            </a:r>
            <a:r>
              <a:rPr lang="en-US" i="1" dirty="0"/>
              <a:t> </a:t>
            </a:r>
            <a:r>
              <a:rPr lang="en-US" i="1" dirty="0" err="1"/>
              <a:t>phải</a:t>
            </a:r>
            <a:r>
              <a:rPr lang="en-US" i="1" dirty="0"/>
              <a:t> </a:t>
            </a:r>
            <a:r>
              <a:rPr lang="en-US" i="1" dirty="0" err="1"/>
              <a:t>trên</a:t>
            </a:r>
            <a:r>
              <a:rPr lang="en-US" i="1" dirty="0"/>
              <a:t> Sheet3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chọn</a:t>
            </a:r>
            <a:r>
              <a:rPr lang="en-US" i="1" dirty="0"/>
              <a:t> Insert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thao</a:t>
            </a:r>
            <a:r>
              <a:rPr lang="en-US" i="1" dirty="0"/>
              <a:t> </a:t>
            </a:r>
            <a:r>
              <a:rPr lang="en-US" i="1" dirty="0" err="1"/>
              <a:t>tác</a:t>
            </a:r>
            <a:r>
              <a:rPr lang="en-US" i="1" dirty="0"/>
              <a:t> </a:t>
            </a:r>
            <a:r>
              <a:rPr lang="en-US" i="1" dirty="0" err="1"/>
              <a:t>nào</a:t>
            </a:r>
            <a:r>
              <a:rPr lang="en-US" i="1" dirty="0"/>
              <a:t> </a:t>
            </a:r>
            <a:r>
              <a:rPr lang="en-US" i="1" dirty="0" err="1"/>
              <a:t>đúng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373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086197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chia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? </a:t>
            </a:r>
            <a:r>
              <a:rPr lang="en-US" dirty="0" smtClean="0"/>
              <a:t>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Format → Window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View → Window → Split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View → Split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Window → Split</a:t>
            </a:r>
          </a:p>
          <a:p>
            <a:pPr marL="0" lv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822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50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24743"/>
            <a:ext cx="11379200" cy="5564983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1).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Nhấp</a:t>
            </a:r>
            <a:r>
              <a:rPr lang="en-US" i="1" dirty="0"/>
              <a:t> </a:t>
            </a:r>
            <a:r>
              <a:rPr lang="en-US" i="1" dirty="0" err="1"/>
              <a:t>chuột</a:t>
            </a:r>
            <a:r>
              <a:rPr lang="en-US" i="1" dirty="0"/>
              <a:t> </a:t>
            </a:r>
            <a:r>
              <a:rPr lang="en-US" i="1" dirty="0" err="1"/>
              <a:t>phải</a:t>
            </a:r>
            <a:r>
              <a:rPr lang="en-US" i="1" dirty="0"/>
              <a:t> 3 </a:t>
            </a:r>
            <a:r>
              <a:rPr lang="en-US" i="1" dirty="0" err="1"/>
              <a:t>lần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trang</a:t>
            </a:r>
            <a:r>
              <a:rPr lang="en-US" i="1" dirty="0"/>
              <a:t> </a:t>
            </a:r>
            <a:r>
              <a:rPr lang="en-US" i="1" dirty="0" err="1"/>
              <a:t>tính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Nhấp</a:t>
            </a:r>
            <a:r>
              <a:rPr lang="en-US" i="1" dirty="0"/>
              <a:t> </a:t>
            </a:r>
            <a:r>
              <a:rPr lang="en-US" i="1" dirty="0" err="1"/>
              <a:t>chuột</a:t>
            </a:r>
            <a:r>
              <a:rPr lang="en-US" i="1" dirty="0"/>
              <a:t> </a:t>
            </a:r>
            <a:r>
              <a:rPr lang="en-US" i="1" dirty="0" err="1"/>
              <a:t>vào</a:t>
            </a:r>
            <a:r>
              <a:rPr lang="en-US" i="1" dirty="0"/>
              <a:t> </a:t>
            </a:r>
            <a:r>
              <a:rPr lang="en-US" i="1" dirty="0" err="1"/>
              <a:t>nút</a:t>
            </a:r>
            <a:r>
              <a:rPr lang="en-US" i="1" dirty="0"/>
              <a:t> Select All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Sử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</a:t>
            </a:r>
            <a:r>
              <a:rPr lang="en-US" i="1" dirty="0" err="1"/>
              <a:t>phím</a:t>
            </a:r>
            <a:r>
              <a:rPr lang="en-US" i="1" dirty="0"/>
              <a:t> </a:t>
            </a:r>
            <a:r>
              <a:rPr lang="en-US" i="1" dirty="0" err="1"/>
              <a:t>tắt</a:t>
            </a:r>
            <a:r>
              <a:rPr lang="en-US" i="1" dirty="0"/>
              <a:t> </a:t>
            </a:r>
            <a:r>
              <a:rPr lang="en-US" i="1" dirty="0" err="1"/>
              <a:t>Ctrl+A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3029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51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24743"/>
            <a:ext cx="11379200" cy="5564983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Trong</a:t>
            </a:r>
            <a:r>
              <a:rPr lang="en-US" dirty="0"/>
              <a:t> Excel,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#REF!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Giá</a:t>
            </a:r>
            <a:r>
              <a:rPr lang="en-US" i="1" dirty="0"/>
              <a:t> </a:t>
            </a:r>
            <a:r>
              <a:rPr lang="en-US" i="1" dirty="0" err="1"/>
              <a:t>trị</a:t>
            </a:r>
            <a:r>
              <a:rPr lang="en-US" i="1" dirty="0"/>
              <a:t> </a:t>
            </a:r>
            <a:r>
              <a:rPr lang="en-US" i="1" dirty="0" err="1"/>
              <a:t>lỗi</a:t>
            </a:r>
            <a:r>
              <a:rPr lang="en-US" i="1" dirty="0"/>
              <a:t> </a:t>
            </a:r>
            <a:r>
              <a:rPr lang="en-US" i="1" dirty="0" err="1"/>
              <a:t>xảy</a:t>
            </a:r>
            <a:r>
              <a:rPr lang="en-US" i="1" dirty="0"/>
              <a:t> </a:t>
            </a:r>
            <a:r>
              <a:rPr lang="en-US" i="1" dirty="0" err="1"/>
              <a:t>ra</a:t>
            </a:r>
            <a:r>
              <a:rPr lang="en-US" i="1" dirty="0"/>
              <a:t> </a:t>
            </a:r>
            <a:r>
              <a:rPr lang="en-US" i="1" dirty="0" err="1"/>
              <a:t>khi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ô </a:t>
            </a:r>
            <a:r>
              <a:rPr lang="en-US" i="1" dirty="0" err="1"/>
              <a:t>chứa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hai</a:t>
            </a:r>
            <a:r>
              <a:rPr lang="en-US" i="1" dirty="0"/>
              <a:t> </a:t>
            </a:r>
            <a:r>
              <a:rPr lang="en-US" i="1" dirty="0" err="1"/>
              <a:t>dấu</a:t>
            </a:r>
            <a:r>
              <a:rPr lang="en-US" i="1" dirty="0"/>
              <a:t> </a:t>
            </a:r>
            <a:r>
              <a:rPr lang="en-US" i="1" dirty="0" err="1"/>
              <a:t>chấm</a:t>
            </a:r>
            <a:r>
              <a:rPr lang="en-US" i="1" dirty="0"/>
              <a:t> </a:t>
            </a:r>
            <a:r>
              <a:rPr lang="en-US" i="1" dirty="0" err="1"/>
              <a:t>thập</a:t>
            </a:r>
            <a:r>
              <a:rPr lang="en-US" i="1" dirty="0"/>
              <a:t> </a:t>
            </a:r>
            <a:r>
              <a:rPr lang="en-US" i="1" dirty="0" err="1"/>
              <a:t>phân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Giá</a:t>
            </a:r>
            <a:r>
              <a:rPr lang="en-US" i="1" dirty="0"/>
              <a:t> </a:t>
            </a:r>
            <a:r>
              <a:rPr lang="en-US" i="1" dirty="0" err="1"/>
              <a:t>trị</a:t>
            </a:r>
            <a:r>
              <a:rPr lang="en-US" i="1" dirty="0"/>
              <a:t> </a:t>
            </a:r>
            <a:r>
              <a:rPr lang="en-US" i="1" dirty="0" err="1"/>
              <a:t>lỗi</a:t>
            </a:r>
            <a:r>
              <a:rPr lang="en-US" i="1" dirty="0"/>
              <a:t> </a:t>
            </a:r>
            <a:r>
              <a:rPr lang="en-US" i="1" dirty="0" err="1"/>
              <a:t>xảy</a:t>
            </a:r>
            <a:r>
              <a:rPr lang="en-US" i="1" dirty="0"/>
              <a:t> </a:t>
            </a:r>
            <a:r>
              <a:rPr lang="en-US" i="1" dirty="0" err="1"/>
              <a:t>ra</a:t>
            </a:r>
            <a:r>
              <a:rPr lang="en-US" i="1" dirty="0"/>
              <a:t> </a:t>
            </a:r>
            <a:r>
              <a:rPr lang="en-US" i="1" dirty="0" err="1"/>
              <a:t>khi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ô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tiền</a:t>
            </a:r>
            <a:r>
              <a:rPr lang="en-US" i="1" dirty="0"/>
              <a:t> </a:t>
            </a:r>
            <a:r>
              <a:rPr lang="en-US" i="1" dirty="0" err="1"/>
              <a:t>tệ</a:t>
            </a:r>
            <a:r>
              <a:rPr lang="en-US" i="1" dirty="0"/>
              <a:t> (currency) </a:t>
            </a:r>
            <a:r>
              <a:rPr lang="en-US" i="1" dirty="0" err="1"/>
              <a:t>nhưng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chứa</a:t>
            </a:r>
            <a:r>
              <a:rPr lang="en-US" i="1" dirty="0"/>
              <a:t> </a:t>
            </a:r>
            <a:r>
              <a:rPr lang="en-US" i="1" dirty="0" err="1"/>
              <a:t>dữ</a:t>
            </a:r>
            <a:r>
              <a:rPr lang="en-US" i="1" dirty="0"/>
              <a:t> </a:t>
            </a:r>
            <a:r>
              <a:rPr lang="en-US" i="1" dirty="0" err="1"/>
              <a:t>liệu</a:t>
            </a:r>
            <a:r>
              <a:rPr lang="en-US" i="1" dirty="0"/>
              <a:t> </a:t>
            </a:r>
            <a:r>
              <a:rPr lang="en-US" i="1" dirty="0" err="1"/>
              <a:t>loại</a:t>
            </a:r>
            <a:r>
              <a:rPr lang="en-US" i="1" dirty="0"/>
              <a:t> text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Giá</a:t>
            </a:r>
            <a:r>
              <a:rPr lang="en-US" i="1" dirty="0"/>
              <a:t> </a:t>
            </a:r>
            <a:r>
              <a:rPr lang="en-US" i="1" dirty="0" err="1"/>
              <a:t>trị</a:t>
            </a:r>
            <a:r>
              <a:rPr lang="en-US" i="1" dirty="0"/>
              <a:t> </a:t>
            </a:r>
            <a:r>
              <a:rPr lang="en-US" i="1" dirty="0" err="1"/>
              <a:t>lỗi</a:t>
            </a:r>
            <a:r>
              <a:rPr lang="en-US" i="1" dirty="0"/>
              <a:t> </a:t>
            </a:r>
            <a:r>
              <a:rPr lang="en-US" i="1" dirty="0" err="1"/>
              <a:t>xảy</a:t>
            </a:r>
            <a:r>
              <a:rPr lang="en-US" i="1" dirty="0"/>
              <a:t> </a:t>
            </a:r>
            <a:r>
              <a:rPr lang="en-US" i="1" dirty="0" err="1"/>
              <a:t>ra</a:t>
            </a:r>
            <a:r>
              <a:rPr lang="en-US" i="1" dirty="0"/>
              <a:t> </a:t>
            </a:r>
            <a:r>
              <a:rPr lang="en-US" i="1" dirty="0" err="1"/>
              <a:t>khi</a:t>
            </a:r>
            <a:r>
              <a:rPr lang="en-US" i="1" dirty="0"/>
              <a:t> ô </a:t>
            </a:r>
            <a:r>
              <a:rPr lang="en-US" i="1" dirty="0" err="1"/>
              <a:t>tham</a:t>
            </a:r>
            <a:r>
              <a:rPr lang="en-US" i="1" dirty="0"/>
              <a:t> </a:t>
            </a:r>
            <a:r>
              <a:rPr lang="en-US" i="1" dirty="0" err="1"/>
              <a:t>chiếu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hợp</a:t>
            </a:r>
            <a:r>
              <a:rPr lang="en-US" i="1" dirty="0"/>
              <a:t> </a:t>
            </a:r>
            <a:r>
              <a:rPr lang="en-US" i="1" dirty="0" err="1" smtClean="0"/>
              <a:t>lệ</a:t>
            </a:r>
            <a:endParaRPr lang="en-US" i="1" dirty="0" smtClean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 smtClean="0"/>
              <a:t>Giá</a:t>
            </a:r>
            <a:r>
              <a:rPr lang="en-US" i="1" dirty="0" smtClean="0"/>
              <a:t> </a:t>
            </a:r>
            <a:r>
              <a:rPr lang="en-US" i="1" dirty="0" err="1" smtClean="0"/>
              <a:t>trị</a:t>
            </a:r>
            <a:r>
              <a:rPr lang="en-US" i="1" dirty="0" smtClean="0"/>
              <a:t> </a:t>
            </a:r>
            <a:r>
              <a:rPr lang="en-US" i="1" dirty="0" err="1" smtClean="0"/>
              <a:t>lỗi</a:t>
            </a:r>
            <a:r>
              <a:rPr lang="en-US" i="1" dirty="0" smtClean="0"/>
              <a:t> </a:t>
            </a:r>
            <a:r>
              <a:rPr lang="en-US" i="1" dirty="0" err="1" smtClean="0"/>
              <a:t>xảy</a:t>
            </a:r>
            <a:r>
              <a:rPr lang="en-US" i="1" dirty="0" smtClean="0"/>
              <a:t> </a:t>
            </a:r>
            <a:r>
              <a:rPr lang="en-US" i="1" dirty="0" err="1" smtClean="0"/>
              <a:t>ra</a:t>
            </a:r>
            <a:r>
              <a:rPr lang="en-US" i="1" dirty="0" smtClean="0"/>
              <a:t> </a:t>
            </a:r>
            <a:r>
              <a:rPr lang="en-US" i="1" dirty="0" err="1" smtClean="0"/>
              <a:t>khi</a:t>
            </a:r>
            <a:r>
              <a:rPr lang="en-US" i="1" dirty="0" smtClean="0"/>
              <a:t> ô </a:t>
            </a:r>
            <a:r>
              <a:rPr lang="en-US" i="1" dirty="0" err="1" smtClean="0"/>
              <a:t>tham</a:t>
            </a:r>
            <a:r>
              <a:rPr lang="en-US" i="1" dirty="0" smtClean="0"/>
              <a:t> </a:t>
            </a:r>
            <a:r>
              <a:rPr lang="en-US" i="1" dirty="0" err="1" smtClean="0"/>
              <a:t>chiếu</a:t>
            </a:r>
            <a:r>
              <a:rPr lang="en-US" i="1" dirty="0" smtClean="0"/>
              <a:t> </a:t>
            </a:r>
            <a:r>
              <a:rPr lang="en-US" i="1" dirty="0" err="1" smtClean="0"/>
              <a:t>là</a:t>
            </a:r>
            <a:r>
              <a:rPr lang="en-US" i="1" dirty="0" smtClean="0"/>
              <a:t> </a:t>
            </a:r>
            <a:r>
              <a:rPr lang="en-US" i="1" dirty="0" err="1" smtClean="0"/>
              <a:t>rỗng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317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11379200" cy="5564982"/>
          </a:xfrm>
        </p:spPr>
        <p:txBody>
          <a:bodyPr anchor="t"/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Exploring Seatle.pptx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;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Slide Master.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/>
              <a:t>Header and Footer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 smtClean="0"/>
              <a:t>: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endParaRPr lang="en-US" dirty="0"/>
          </a:p>
          <a:p>
            <a:pPr marL="852487" lvl="1" indent="-514350">
              <a:buSzPct val="90000"/>
              <a:buFont typeface="+mj-lt"/>
              <a:buAutoNum type="alphaLcPeriod"/>
            </a:pPr>
            <a:endParaRPr lang="en-US" dirty="0" smtClean="0"/>
          </a:p>
          <a:p>
            <a:pPr marL="852487" lvl="1" indent="-514350">
              <a:buSzPct val="90000"/>
              <a:buFont typeface="+mj-lt"/>
              <a:buAutoNum type="alphaLcPeriod"/>
            </a:pPr>
            <a:endParaRPr lang="en-US" dirty="0"/>
          </a:p>
          <a:p>
            <a:pPr marL="852487" lvl="1" indent="-514350">
              <a:buSzPct val="90000"/>
              <a:buFont typeface="+mj-lt"/>
              <a:buAutoNum type="alphaLcPeriod"/>
            </a:pPr>
            <a:endParaRPr lang="en-US" dirty="0" smtClean="0"/>
          </a:p>
          <a:p>
            <a:pPr marL="852487" lvl="1" indent="-514350">
              <a:buSzPct val="90000"/>
              <a:buFont typeface="+mj-lt"/>
              <a:buAutoNum type="alphaLcPeriod"/>
            </a:pPr>
            <a:endParaRPr lang="en-US" dirty="0"/>
          </a:p>
          <a:p>
            <a:pPr marL="852487" lvl="1" indent="-514350">
              <a:buSzPct val="90000"/>
              <a:buFont typeface="+mj-lt"/>
              <a:buAutoNum type="alphaLcPeriod"/>
            </a:pPr>
            <a:endParaRPr lang="en-US" dirty="0" smtClean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dirty="0" err="1"/>
              <a:t>Áp</a:t>
            </a:r>
            <a:r>
              <a:rPr lang="en-US" dirty="0"/>
              <a:t> dung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endParaRPr lang="en-US" dirty="0"/>
          </a:p>
          <a:p>
            <a:pPr marL="3381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001</a:t>
            </a:r>
            <a:endParaRPr lang="en-US" sz="2200" dirty="0"/>
          </a:p>
          <a:p>
            <a:pPr marL="852487" lvl="1" indent="-514350">
              <a:buSzPct val="90000"/>
              <a:buFont typeface="+mj-lt"/>
              <a:buAutoNum type="alphaLcPeriod"/>
            </a:pPr>
            <a:endParaRPr lang="en-US" dirty="0"/>
          </a:p>
          <a:p>
            <a:pPr marL="338137" lvl="1" indent="0">
              <a:buSzPct val="90000"/>
              <a:buNone/>
            </a:pPr>
            <a:endParaRPr lang="en-US" dirty="0" smtClean="0"/>
          </a:p>
          <a:p>
            <a:pPr marL="338137" lvl="1" indent="0">
              <a:buSzPct val="9000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52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94928"/>
              </p:ext>
            </p:extLst>
          </p:nvPr>
        </p:nvGraphicFramePr>
        <p:xfrm>
          <a:off x="695400" y="2636912"/>
          <a:ext cx="9577064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282"/>
                <a:gridCol w="7038782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Slide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39775" marR="0" lvl="3" indent="-3365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Date and Time Fixed</a:t>
                      </a:r>
                    </a:p>
                    <a:p>
                      <a:pPr marL="739775" marR="0" lvl="3" indent="-3365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Slide number</a:t>
                      </a:r>
                    </a:p>
                    <a:p>
                      <a:pPr marL="739775" marR="0" lvl="3" indent="-3365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Footer: Key Applications</a:t>
                      </a:r>
                    </a:p>
                    <a:p>
                      <a:pPr marL="739775" marR="0" lvl="3" indent="-3365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Don't show on title slide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Notes and Handouts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39775" marR="0" lvl="3" indent="-3365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and Time Fixed</a:t>
                      </a:r>
                    </a:p>
                    <a:p>
                      <a:pPr marL="739775" marR="0" lvl="3" indent="-3365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Header: Study for Testing IC3 GS4</a:t>
                      </a:r>
                    </a:p>
                    <a:p>
                      <a:pPr marL="739775" marR="0" lvl="3" indent="-3365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 number</a:t>
                      </a:r>
                    </a:p>
                    <a:p>
                      <a:pPr marL="739775" marR="0" lvl="3" indent="-3365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Footer: Key Applications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0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Introducing Camel Tour.pptx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 err="1"/>
              <a:t>Tạo</a:t>
            </a:r>
            <a:r>
              <a:rPr lang="en-US" sz="2800" i="1" dirty="0"/>
              <a:t> Slides from Outline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i="1" dirty="0" err="1"/>
              <a:t>tập</a:t>
            </a:r>
            <a:r>
              <a:rPr lang="en-US" sz="2800" i="1" dirty="0"/>
              <a:t> tin Food Network Shows.txt</a:t>
            </a:r>
            <a:endParaRPr lang="en-US" sz="2400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 err="1"/>
              <a:t>Tạo</a:t>
            </a:r>
            <a:r>
              <a:rPr lang="en-US" sz="2800" i="1" dirty="0"/>
              <a:t> Slides from Outline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i="1" dirty="0" err="1"/>
              <a:t>tập</a:t>
            </a:r>
            <a:r>
              <a:rPr lang="en-US" sz="2800" i="1" dirty="0"/>
              <a:t> tin How We Choose </a:t>
            </a:r>
            <a:r>
              <a:rPr lang="en-US" sz="2800" i="1" dirty="0" smtClean="0"/>
              <a:t>Advantures.docx</a:t>
            </a:r>
          </a:p>
          <a:p>
            <a:pPr marL="338137" lvl="1" indent="0">
              <a:buSzPct val="90000"/>
              <a:buNone/>
            </a:pPr>
            <a:endParaRPr lang="en-US" sz="2400" i="1" dirty="0"/>
          </a:p>
          <a:p>
            <a:pPr marL="3381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002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54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2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PowerPoint Presentation?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Outlines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Speaker's notes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Slides and Handout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Tất</a:t>
            </a:r>
            <a:r>
              <a:rPr lang="en-US" i="1" dirty="0"/>
              <a:t> </a:t>
            </a:r>
            <a:r>
              <a:rPr lang="en-US" i="1" dirty="0" err="1"/>
              <a:t>cả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tùy</a:t>
            </a:r>
            <a:r>
              <a:rPr lang="en-US" i="1" dirty="0"/>
              <a:t> </a:t>
            </a:r>
            <a:r>
              <a:rPr lang="en-US" i="1" dirty="0" err="1"/>
              <a:t>chọn</a:t>
            </a:r>
            <a:r>
              <a:rPr lang="en-US" i="1" dirty="0"/>
              <a:t> </a:t>
            </a:r>
            <a:r>
              <a:rPr lang="en-US" i="1" dirty="0" err="1"/>
              <a:t>trên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391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55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268760"/>
            <a:ext cx="11379200" cy="493750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PowerPoint Presentation?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Slide show, custom transition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Slide show, custom animation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Slide show, Slide </a:t>
            </a:r>
            <a:r>
              <a:rPr lang="en-US" i="1" dirty="0" smtClean="0"/>
              <a:t>transition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smtClean="0"/>
              <a:t>View</a:t>
            </a:r>
            <a:r>
              <a:rPr lang="en-US" i="1" dirty="0"/>
              <a:t>, slide sorter</a:t>
            </a:r>
          </a:p>
        </p:txBody>
      </p:sp>
    </p:spTree>
    <p:extLst>
      <p:ext uri="{BB962C8B-B14F-4D97-AF65-F5344CB8AC3E}">
        <p14:creationId xmlns:p14="http://schemas.microsoft.com/office/powerpoint/2010/main" val="6726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56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078416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lặp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lặp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? </a:t>
            </a:r>
            <a:r>
              <a:rPr lang="en-US" dirty="0" smtClean="0"/>
              <a:t>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Loop more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Loop continuously until Esc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Repeat Continuously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8517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57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229" y="1124745"/>
            <a:ext cx="11379200" cy="5199856"/>
          </a:xfrm>
        </p:spPr>
        <p:txBody>
          <a:bodyPr anchor="ctr"/>
          <a:lstStyle/>
          <a:p>
            <a:pPr lvl="0"/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Template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Pre-formatting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Wizard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Auto Style</a:t>
            </a:r>
          </a:p>
        </p:txBody>
      </p:sp>
    </p:spTree>
    <p:extLst>
      <p:ext uri="{BB962C8B-B14F-4D97-AF65-F5344CB8AC3E}">
        <p14:creationId xmlns:p14="http://schemas.microsoft.com/office/powerpoint/2010/main" val="7182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58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229" y="1124745"/>
            <a:ext cx="11379200" cy="5199856"/>
          </a:xfrm>
        </p:spPr>
        <p:txBody>
          <a:bodyPr anchor="ctr"/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Run-of-River Power Plan.pptx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Ribbon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Sound </a:t>
            </a:r>
            <a:r>
              <a:rPr lang="en-US" b="1" dirty="0"/>
              <a:t>Chime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slide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014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8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POWERPOINT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59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 err="1"/>
              <a:t>Tolano</a:t>
            </a:r>
            <a:r>
              <a:rPr lang="en-US" dirty="0"/>
              <a:t> </a:t>
            </a:r>
            <a:r>
              <a:rPr lang="en-US" b="1" dirty="0"/>
              <a:t>New Employee Orientation.pptx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Chèn</a:t>
            </a:r>
            <a:r>
              <a:rPr lang="en-US" i="1" dirty="0"/>
              <a:t> Picture </a:t>
            </a:r>
            <a:r>
              <a:rPr lang="en-US" b="1" i="1" dirty="0"/>
              <a:t>TA Logo</a:t>
            </a:r>
            <a:r>
              <a:rPr lang="en-US" i="1" dirty="0"/>
              <a:t> </a:t>
            </a:r>
            <a:r>
              <a:rPr lang="en-US" i="1" dirty="0" err="1"/>
              <a:t>dưới</a:t>
            </a:r>
            <a:r>
              <a:rPr lang="en-US" i="1" dirty="0"/>
              <a:t> </a:t>
            </a:r>
            <a:r>
              <a:rPr lang="en-US" i="1" dirty="0" err="1"/>
              <a:t>dòng</a:t>
            </a:r>
            <a:r>
              <a:rPr lang="en-US" i="1" dirty="0"/>
              <a:t> </a:t>
            </a:r>
            <a:r>
              <a:rPr lang="en-US" i="1" dirty="0" err="1"/>
              <a:t>Tolano</a:t>
            </a:r>
            <a:r>
              <a:rPr lang="en-US" i="1" dirty="0"/>
              <a:t> Incorporated </a:t>
            </a:r>
            <a:r>
              <a:rPr lang="en-US" i="1" dirty="0" err="1"/>
              <a:t>trong</a:t>
            </a:r>
            <a:r>
              <a:rPr lang="en-US" i="1" dirty="0"/>
              <a:t> Slide 1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Áp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Picture Styles </a:t>
            </a:r>
            <a:r>
              <a:rPr lang="en-US" b="1" i="1" dirty="0"/>
              <a:t>Rounded Diagonal Corner, White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Picture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Áp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</a:t>
            </a:r>
            <a:r>
              <a:rPr lang="en-US" i="1" dirty="0" err="1"/>
              <a:t>hiệu</a:t>
            </a:r>
            <a:r>
              <a:rPr lang="en-US" i="1" dirty="0"/>
              <a:t> </a:t>
            </a:r>
            <a:r>
              <a:rPr lang="en-US" i="1" dirty="0" err="1"/>
              <a:t>ứng</a:t>
            </a:r>
            <a:r>
              <a:rPr lang="en-US" i="1" dirty="0"/>
              <a:t> Animation Emphasis </a:t>
            </a:r>
            <a:r>
              <a:rPr lang="en-US" b="1" i="1" dirty="0"/>
              <a:t>Spin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smtClean="0"/>
              <a:t>Picture</a:t>
            </a:r>
          </a:p>
          <a:p>
            <a:pPr marL="338137" lvl="1" indent="0">
              <a:buNone/>
            </a:pPr>
            <a:endParaRPr lang="en-US" sz="2400" dirty="0"/>
          </a:p>
          <a:p>
            <a:pPr lvl="1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015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605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078416"/>
            <a:ext cx="11379200" cy="51278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vi-VN" dirty="0" smtClean="0"/>
          </a:p>
          <a:p>
            <a:pPr lvl="0"/>
            <a:r>
              <a:rPr lang="en-US" dirty="0" err="1"/>
              <a:t>Phím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/>
              <a:t>tả</a:t>
            </a:r>
            <a:r>
              <a:rPr lang="en-US" dirty="0"/>
              <a:t> (Spelling)?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F3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F5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F7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F9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8118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60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078416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Alaska Hiking Tours.pptx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Bỏ</a:t>
            </a:r>
            <a:r>
              <a:rPr lang="en-US" i="1" dirty="0"/>
              <a:t> </a:t>
            </a:r>
            <a:r>
              <a:rPr lang="en-US" i="1" dirty="0" err="1"/>
              <a:t>ảnh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Slide 3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Thay</a:t>
            </a:r>
            <a:r>
              <a:rPr lang="en-US" i="1" dirty="0"/>
              <a:t> </a:t>
            </a:r>
            <a:r>
              <a:rPr lang="en-US" i="1" dirty="0" err="1"/>
              <a:t>ảnh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Slide 7 </a:t>
            </a:r>
            <a:r>
              <a:rPr lang="en-US" i="1" dirty="0" err="1"/>
              <a:t>bằng</a:t>
            </a:r>
            <a:r>
              <a:rPr lang="en-US" i="1" dirty="0"/>
              <a:t> </a:t>
            </a:r>
            <a:r>
              <a:rPr lang="en-US" i="1" dirty="0" err="1"/>
              <a:t>ảnh</a:t>
            </a:r>
            <a:r>
              <a:rPr lang="en-US" i="1" dirty="0"/>
              <a:t> </a:t>
            </a:r>
            <a:r>
              <a:rPr lang="en-US" b="1" i="1" dirty="0" err="1"/>
              <a:t>Wadi-Tinya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áp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</a:t>
            </a:r>
            <a:r>
              <a:rPr lang="en-US" i="1" dirty="0" err="1"/>
              <a:t>Picturte</a:t>
            </a:r>
            <a:r>
              <a:rPr lang="en-US" i="1" dirty="0"/>
              <a:t> Style Reflected Rounded Rectangle. </a:t>
            </a:r>
            <a:r>
              <a:rPr lang="en-US" i="1" dirty="0" err="1"/>
              <a:t>Chỉnh</a:t>
            </a:r>
            <a:r>
              <a:rPr lang="en-US" i="1" dirty="0"/>
              <a:t> </a:t>
            </a:r>
            <a:r>
              <a:rPr lang="en-US" i="1" dirty="0" err="1"/>
              <a:t>kích</a:t>
            </a:r>
            <a:r>
              <a:rPr lang="en-US" i="1" dirty="0"/>
              <a:t> </a:t>
            </a:r>
            <a:r>
              <a:rPr lang="en-US" i="1" dirty="0" err="1"/>
              <a:t>thước</a:t>
            </a:r>
            <a:r>
              <a:rPr lang="en-US" i="1" dirty="0"/>
              <a:t> </a:t>
            </a:r>
            <a:r>
              <a:rPr lang="en-US" i="1" dirty="0" err="1"/>
              <a:t>ảnh</a:t>
            </a:r>
            <a:r>
              <a:rPr lang="en-US" i="1" dirty="0"/>
              <a:t> </a:t>
            </a:r>
            <a:r>
              <a:rPr lang="en-US" i="1" dirty="0" err="1"/>
              <a:t>bằng</a:t>
            </a:r>
            <a:r>
              <a:rPr lang="en-US" i="1" dirty="0"/>
              <a:t> 50% </a:t>
            </a:r>
            <a:r>
              <a:rPr lang="en-US" i="1" dirty="0" err="1"/>
              <a:t>kích</a:t>
            </a:r>
            <a:r>
              <a:rPr lang="en-US" i="1" dirty="0"/>
              <a:t> </a:t>
            </a:r>
            <a:r>
              <a:rPr lang="en-US" i="1" dirty="0" err="1"/>
              <a:t>thước</a:t>
            </a:r>
            <a:r>
              <a:rPr lang="en-US" i="1" dirty="0"/>
              <a:t> ban </a:t>
            </a:r>
            <a:r>
              <a:rPr lang="en-US" i="1" dirty="0" err="1"/>
              <a:t>đầu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Lock aspect ratio </a:t>
            </a:r>
            <a:r>
              <a:rPr lang="en-US" i="1" dirty="0" err="1"/>
              <a:t>và</a:t>
            </a:r>
            <a:r>
              <a:rPr lang="en-US" i="1" dirty="0"/>
              <a:t> Relative to original picture size 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Thêm</a:t>
            </a:r>
            <a:r>
              <a:rPr lang="en-US" i="1" dirty="0"/>
              <a:t> </a:t>
            </a:r>
            <a:r>
              <a:rPr lang="en-US" i="1" dirty="0" err="1"/>
              <a:t>ảnh</a:t>
            </a:r>
            <a:r>
              <a:rPr lang="en-US" i="1" dirty="0"/>
              <a:t> </a:t>
            </a:r>
            <a:r>
              <a:rPr lang="en-US" b="1" i="1" dirty="0"/>
              <a:t>TA Logo</a:t>
            </a:r>
            <a:r>
              <a:rPr lang="en-US" i="1" dirty="0"/>
              <a:t> </a:t>
            </a:r>
            <a:r>
              <a:rPr lang="en-US" i="1" dirty="0" err="1"/>
              <a:t>vào</a:t>
            </a:r>
            <a:r>
              <a:rPr lang="en-US" i="1" dirty="0"/>
              <a:t> Slide 13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đặt</a:t>
            </a:r>
            <a:r>
              <a:rPr lang="en-US" i="1" dirty="0"/>
              <a:t> </a:t>
            </a:r>
            <a:r>
              <a:rPr lang="en-US" i="1" dirty="0" err="1"/>
              <a:t>dưới</a:t>
            </a:r>
            <a:r>
              <a:rPr lang="en-US" i="1" dirty="0"/>
              <a:t> </a:t>
            </a:r>
            <a:r>
              <a:rPr lang="en-US" i="1" dirty="0" err="1"/>
              <a:t>nội</a:t>
            </a:r>
            <a:r>
              <a:rPr lang="en-US" i="1" dirty="0"/>
              <a:t> dung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dòng</a:t>
            </a:r>
            <a:r>
              <a:rPr lang="en-US" i="1" dirty="0"/>
              <a:t> </a:t>
            </a:r>
            <a:r>
              <a:rPr lang="en-US" i="1" dirty="0" err="1"/>
              <a:t>văn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 smtClean="0"/>
              <a:t>.</a:t>
            </a:r>
          </a:p>
          <a:p>
            <a:pPr marL="338137" lvl="1" indent="0">
              <a:buSzPct val="90000"/>
              <a:buNone/>
            </a:pPr>
            <a:endParaRPr lang="en-US" i="1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021</a:t>
            </a:r>
            <a:endParaRPr lang="en-US" sz="2200" dirty="0"/>
          </a:p>
          <a:p>
            <a:pPr marL="852487" lvl="1" indent="-514350">
              <a:buSzPct val="90000"/>
              <a:buFont typeface="+mj-lt"/>
              <a:buAutoNum type="alphaLcPeriod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787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61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75728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 err="1"/>
              <a:t>Tolano</a:t>
            </a:r>
            <a:r>
              <a:rPr lang="en-US" b="1" dirty="0"/>
              <a:t> New Employee Orientation.pptx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/>
              <a:t>Slide </a:t>
            </a:r>
            <a:r>
              <a:rPr lang="en-US" i="1" smtClean="0"/>
              <a:t>4, </a:t>
            </a:r>
            <a:r>
              <a:rPr lang="en-US" i="1" dirty="0" err="1"/>
              <a:t>áp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Animation </a:t>
            </a:r>
            <a:r>
              <a:rPr lang="en-US" b="1" i="1" dirty="0"/>
              <a:t>Fly In</a:t>
            </a:r>
            <a:r>
              <a:rPr lang="en-US" i="1" dirty="0"/>
              <a:t>, </a:t>
            </a:r>
            <a:r>
              <a:rPr lang="en-US" b="1" i="1" dirty="0"/>
              <a:t>From Top-Left</a:t>
            </a:r>
            <a:r>
              <a:rPr lang="en-US" i="1" dirty="0"/>
              <a:t> Effect Options 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Áp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</a:t>
            </a:r>
            <a:r>
              <a:rPr lang="en-US" b="1" i="1" dirty="0"/>
              <a:t>Sequence Level One by One</a:t>
            </a:r>
            <a:r>
              <a:rPr lang="en-US" i="1" dirty="0"/>
              <a:t> Effect </a:t>
            </a:r>
            <a:r>
              <a:rPr lang="en-US" i="1" dirty="0" smtClean="0"/>
              <a:t>Options</a:t>
            </a:r>
          </a:p>
          <a:p>
            <a:pPr marL="338137" lvl="1" indent="0">
              <a:buSzPct val="90000"/>
              <a:buNone/>
            </a:pPr>
            <a:endParaRPr lang="en-US" i="1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022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76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62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086197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Green Soles 2013 Getting There is Half the Fun.pptx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Trong</a:t>
            </a:r>
            <a:r>
              <a:rPr lang="en-US" i="1" dirty="0"/>
              <a:t> Slide 1, </a:t>
            </a:r>
            <a:r>
              <a:rPr lang="en-US" i="1" dirty="0" err="1"/>
              <a:t>áp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</a:t>
            </a:r>
            <a:r>
              <a:rPr lang="en-US" b="1" i="1" dirty="0"/>
              <a:t>Spin Emphasis</a:t>
            </a:r>
            <a:r>
              <a:rPr lang="en-US" i="1" dirty="0"/>
              <a:t> Animation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b="1" i="1" dirty="0"/>
              <a:t>Green Soles</a:t>
            </a:r>
            <a:r>
              <a:rPr lang="en-US" i="1" dirty="0"/>
              <a:t>.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Thêm</a:t>
            </a:r>
            <a:r>
              <a:rPr lang="en-US" i="1" dirty="0"/>
              <a:t> </a:t>
            </a:r>
            <a:r>
              <a:rPr lang="en-US" b="1" i="1" dirty="0"/>
              <a:t>Grow/Shrink Emphasis</a:t>
            </a:r>
            <a:r>
              <a:rPr lang="en-US" i="1" dirty="0"/>
              <a:t> Animation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b="1" i="1" dirty="0"/>
              <a:t>Green Soles.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Sử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</a:t>
            </a:r>
            <a:r>
              <a:rPr lang="en-US" b="1" i="1" dirty="0"/>
              <a:t>Animation Pane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hiệu</a:t>
            </a:r>
            <a:r>
              <a:rPr lang="en-US" i="1" dirty="0"/>
              <a:t> </a:t>
            </a:r>
            <a:r>
              <a:rPr lang="en-US" i="1" dirty="0" err="1"/>
              <a:t>chỉnh</a:t>
            </a:r>
            <a:r>
              <a:rPr lang="en-US" i="1" dirty="0"/>
              <a:t> </a:t>
            </a:r>
            <a:r>
              <a:rPr lang="en-US" b="1" i="1" dirty="0"/>
              <a:t>Grow/Shrink Size</a:t>
            </a:r>
            <a:r>
              <a:rPr lang="en-US" i="1" dirty="0"/>
              <a:t> </a:t>
            </a:r>
            <a:r>
              <a:rPr lang="en-US" i="1" dirty="0" err="1"/>
              <a:t>thành</a:t>
            </a:r>
            <a:r>
              <a:rPr lang="en-US" i="1" dirty="0"/>
              <a:t> 200</a:t>
            </a:r>
            <a:r>
              <a:rPr lang="en-US" i="1" dirty="0" smtClean="0"/>
              <a:t>%</a:t>
            </a:r>
          </a:p>
          <a:p>
            <a:pPr marL="338137" lvl="1" indent="0">
              <a:buSzPct val="90000"/>
              <a:buNone/>
            </a:pPr>
            <a:endParaRPr lang="en-US" i="1" dirty="0"/>
          </a:p>
          <a:p>
            <a:pPr marL="3381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023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322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63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086197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Introducing Camel Tour.pptx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739775" lvl="2" indent="-392113">
              <a:buFont typeface="+mj-lt"/>
              <a:buAutoNum type="alphaLcPeriod"/>
            </a:pPr>
            <a:r>
              <a:rPr lang="en-US" sz="2600" dirty="0" err="1"/>
              <a:t>Thay</a:t>
            </a:r>
            <a:r>
              <a:rPr lang="en-US" sz="2600" dirty="0"/>
              <a:t> </a:t>
            </a:r>
            <a:r>
              <a:rPr lang="en-US" sz="2600" dirty="0" err="1"/>
              <a:t>đổi</a:t>
            </a:r>
            <a:r>
              <a:rPr lang="en-US" sz="2600" dirty="0"/>
              <a:t> Layout </a:t>
            </a:r>
            <a:r>
              <a:rPr lang="en-US" sz="2600" dirty="0" err="1"/>
              <a:t>của</a:t>
            </a:r>
            <a:r>
              <a:rPr lang="en-US" sz="2600" dirty="0"/>
              <a:t> Slide 3 </a:t>
            </a:r>
            <a:r>
              <a:rPr lang="en-US" sz="2600" dirty="0" err="1"/>
              <a:t>thành</a:t>
            </a:r>
            <a:r>
              <a:rPr lang="en-US" sz="2600" dirty="0"/>
              <a:t> </a:t>
            </a:r>
            <a:r>
              <a:rPr lang="en-US" sz="2600" b="1" dirty="0"/>
              <a:t>Two Content</a:t>
            </a:r>
            <a:r>
              <a:rPr lang="en-US" sz="2600" dirty="0"/>
              <a:t> Layout.</a:t>
            </a:r>
          </a:p>
          <a:p>
            <a:pPr marL="739775" lvl="2" indent="-392113">
              <a:buFont typeface="+mj-lt"/>
              <a:buAutoNum type="alphaLcPeriod"/>
            </a:pPr>
            <a:r>
              <a:rPr lang="en-US" sz="2600" dirty="0" err="1"/>
              <a:t>Định</a:t>
            </a:r>
            <a:r>
              <a:rPr lang="en-US" sz="2600" dirty="0"/>
              <a:t> </a:t>
            </a:r>
            <a:r>
              <a:rPr lang="en-US" sz="2600" dirty="0" err="1"/>
              <a:t>dạng</a:t>
            </a:r>
            <a:r>
              <a:rPr lang="en-US" sz="2600" dirty="0"/>
              <a:t>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bản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cột</a:t>
            </a:r>
            <a:r>
              <a:rPr lang="en-US" sz="2600" dirty="0"/>
              <a:t> </a:t>
            </a:r>
            <a:r>
              <a:rPr lang="en-US" sz="2600" dirty="0" err="1"/>
              <a:t>đầu</a:t>
            </a:r>
            <a:r>
              <a:rPr lang="en-US" sz="2600" dirty="0"/>
              <a:t> </a:t>
            </a:r>
            <a:r>
              <a:rPr lang="en-US" sz="2600" dirty="0" err="1"/>
              <a:t>tiên</a:t>
            </a:r>
            <a:r>
              <a:rPr lang="en-US" sz="2600" dirty="0"/>
              <a:t> </a:t>
            </a:r>
            <a:r>
              <a:rPr lang="en-US" sz="2600" b="1" dirty="0"/>
              <a:t>Times New Roman, 26, Red Accent 2.</a:t>
            </a:r>
            <a:endParaRPr lang="en-US" sz="2600" dirty="0"/>
          </a:p>
          <a:p>
            <a:pPr marL="739775" lvl="2" indent="-392113">
              <a:buFont typeface="+mj-lt"/>
              <a:buAutoNum type="alphaLcPeriod"/>
            </a:pPr>
            <a:r>
              <a:rPr lang="en-US" sz="2600" dirty="0" err="1"/>
              <a:t>Thêm</a:t>
            </a:r>
            <a:r>
              <a:rPr lang="en-US" sz="2600" dirty="0"/>
              <a:t> </a:t>
            </a:r>
            <a:r>
              <a:rPr lang="en-US" sz="2600" dirty="0" err="1"/>
              <a:t>ảnh</a:t>
            </a:r>
            <a:r>
              <a:rPr lang="en-US" sz="2600" dirty="0"/>
              <a:t> Map of </a:t>
            </a:r>
            <a:r>
              <a:rPr lang="en-US" sz="2600" dirty="0" err="1"/>
              <a:t>Taba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Place Holder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áp</a:t>
            </a:r>
            <a:r>
              <a:rPr lang="en-US" sz="2600" dirty="0"/>
              <a:t> </a:t>
            </a:r>
            <a:r>
              <a:rPr lang="en-US" sz="2600" dirty="0" err="1"/>
              <a:t>dụng</a:t>
            </a:r>
            <a:r>
              <a:rPr lang="en-US" sz="2600" dirty="0"/>
              <a:t> </a:t>
            </a:r>
            <a:r>
              <a:rPr lang="en-US" sz="2600" b="1" dirty="0"/>
              <a:t>Drop Shadow Rectangle</a:t>
            </a:r>
            <a:r>
              <a:rPr lang="en-US" sz="2600" dirty="0"/>
              <a:t> Picture </a:t>
            </a:r>
            <a:r>
              <a:rPr lang="en-US" sz="2600" dirty="0" smtClean="0"/>
              <a:t>Styles</a:t>
            </a:r>
          </a:p>
          <a:p>
            <a:pPr marL="347662" lvl="2" indent="0">
              <a:buNone/>
            </a:pPr>
            <a:endParaRPr lang="en-US" sz="2600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024</a:t>
            </a:r>
            <a:endParaRPr lang="en-US" sz="2200" dirty="0"/>
          </a:p>
          <a:p>
            <a:pPr marL="0" lv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00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64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24743"/>
            <a:ext cx="11379200" cy="5564983"/>
          </a:xfrm>
        </p:spPr>
        <p:txBody>
          <a:bodyPr anchor="t">
            <a:normAutofit/>
          </a:bodyPr>
          <a:lstStyle/>
          <a:p>
            <a:pPr lvl="0"/>
            <a:r>
              <a:rPr lang="es-MX" dirty="0" err="1"/>
              <a:t>Sắp</a:t>
            </a:r>
            <a:r>
              <a:rPr lang="es-MX" dirty="0"/>
              <a:t> </a:t>
            </a:r>
            <a:r>
              <a:rPr lang="es-MX" dirty="0" err="1"/>
              <a:t>xếp</a:t>
            </a:r>
            <a:r>
              <a:rPr lang="es-MX" dirty="0"/>
              <a:t> </a:t>
            </a:r>
            <a:r>
              <a:rPr lang="es-MX" dirty="0" err="1"/>
              <a:t>các</a:t>
            </a:r>
            <a:r>
              <a:rPr lang="es-MX" dirty="0"/>
              <a:t> </a:t>
            </a:r>
            <a:r>
              <a:rPr lang="es-MX" dirty="0" err="1"/>
              <a:t>thuật</a:t>
            </a:r>
            <a:r>
              <a:rPr lang="es-MX" dirty="0"/>
              <a:t> </a:t>
            </a:r>
            <a:r>
              <a:rPr lang="es-MX" dirty="0" err="1"/>
              <a:t>ngữ</a:t>
            </a:r>
            <a:r>
              <a:rPr lang="es-MX" dirty="0"/>
              <a:t> </a:t>
            </a:r>
            <a:r>
              <a:rPr lang="es-MX" dirty="0" err="1"/>
              <a:t>theo</a:t>
            </a:r>
            <a:r>
              <a:rPr lang="es-MX" dirty="0"/>
              <a:t> </a:t>
            </a:r>
            <a:r>
              <a:rPr lang="es-MX" dirty="0" err="1"/>
              <a:t>đúng</a:t>
            </a:r>
            <a:r>
              <a:rPr lang="es-MX" dirty="0"/>
              <a:t> </a:t>
            </a:r>
            <a:r>
              <a:rPr lang="es-MX" dirty="0" err="1"/>
              <a:t>chức</a:t>
            </a:r>
            <a:r>
              <a:rPr lang="es-MX" dirty="0"/>
              <a:t> </a:t>
            </a:r>
            <a:r>
              <a:rPr lang="es-MX" dirty="0" err="1"/>
              <a:t>năng</a:t>
            </a:r>
            <a:r>
              <a:rPr lang="es-MX" dirty="0"/>
              <a:t> </a:t>
            </a:r>
            <a:r>
              <a:rPr lang="es-MX" dirty="0" err="1"/>
              <a:t>tương</a:t>
            </a:r>
            <a:r>
              <a:rPr lang="es-MX" dirty="0"/>
              <a:t> </a:t>
            </a:r>
            <a:r>
              <a:rPr lang="es-MX" dirty="0" err="1"/>
              <a:t>ứng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3288" y="1700809"/>
          <a:ext cx="11200370" cy="5008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21"/>
                <a:gridCol w="9443449"/>
              </a:tblGrid>
              <a:tr h="3592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Thuật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ngữ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Chức năng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602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200" dirty="0">
                          <a:effectLst/>
                        </a:rPr>
                        <a:t>Slides Tab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807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200" dirty="0">
                          <a:effectLst/>
                        </a:rPr>
                        <a:t>Outline Tab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807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200" dirty="0">
                          <a:effectLst/>
                        </a:rPr>
                        <a:t>Placeholder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323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200" dirty="0">
                          <a:effectLst/>
                        </a:rPr>
                        <a:t>Split Bar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807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200" dirty="0">
                          <a:effectLst/>
                        </a:rPr>
                        <a:t>Notes Pane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807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200" dirty="0">
                          <a:effectLst/>
                        </a:rPr>
                        <a:t>Slide Pane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807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200" dirty="0">
                          <a:effectLst/>
                        </a:rPr>
                        <a:t>Dialog Box Launcher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200" dirty="0" err="1">
                          <a:effectLst/>
                        </a:rPr>
                        <a:t>Một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biểu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tượng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nhỏ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xuất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hiện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trong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một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nhóm</a:t>
                      </a:r>
                      <a:r>
                        <a:rPr lang="en-US" sz="2200" dirty="0">
                          <a:effectLst/>
                        </a:rPr>
                        <a:t>. </a:t>
                      </a:r>
                      <a:r>
                        <a:rPr lang="en-US" sz="2200" dirty="0" err="1">
                          <a:effectLst/>
                        </a:rPr>
                        <a:t>Khi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nhấp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chuột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vào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biểu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tượng</a:t>
                      </a:r>
                      <a:r>
                        <a:rPr lang="en-US" sz="2200" dirty="0">
                          <a:effectLst/>
                        </a:rPr>
                        <a:t>, </a:t>
                      </a:r>
                      <a:r>
                        <a:rPr lang="en-US" sz="2200" dirty="0" err="1">
                          <a:effectLst/>
                        </a:rPr>
                        <a:t>các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tùy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chọn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liên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quan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đến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các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lệnh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trong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nhóm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sẽ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xuất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hiện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61480" y="3370944"/>
            <a:ext cx="936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/>
              <a:t>Cho </a:t>
            </a:r>
            <a:r>
              <a:rPr lang="en-US" sz="2200" dirty="0" err="1"/>
              <a:t>phép</a:t>
            </a:r>
            <a:r>
              <a:rPr lang="en-US" sz="2200" dirty="0"/>
              <a:t> </a:t>
            </a:r>
            <a:r>
              <a:rPr lang="en-US" sz="2200" dirty="0" err="1"/>
              <a:t>xem</a:t>
            </a:r>
            <a:r>
              <a:rPr lang="en-US" sz="2200" dirty="0"/>
              <a:t> </a:t>
            </a:r>
            <a:r>
              <a:rPr lang="en-US" sz="2200" dirty="0" err="1"/>
              <a:t>nội</a:t>
            </a:r>
            <a:r>
              <a:rPr lang="en-US" sz="2200" dirty="0"/>
              <a:t> dung </a:t>
            </a:r>
            <a:r>
              <a:rPr lang="en-US" sz="2200" dirty="0" err="1"/>
              <a:t>của</a:t>
            </a:r>
            <a:r>
              <a:rPr lang="en-US" sz="2200" dirty="0"/>
              <a:t> slide,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slide, </a:t>
            </a:r>
            <a:r>
              <a:rPr lang="en-US" sz="2200" dirty="0" err="1"/>
              <a:t>hoặc</a:t>
            </a:r>
            <a:r>
              <a:rPr lang="en-US" sz="2200" dirty="0"/>
              <a:t> di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đến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slide </a:t>
            </a:r>
            <a:r>
              <a:rPr lang="en-US" sz="2200" dirty="0" err="1"/>
              <a:t>cụ</a:t>
            </a:r>
            <a:r>
              <a:rPr lang="en-US" sz="2200" dirty="0"/>
              <a:t> </a:t>
            </a:r>
            <a:r>
              <a:rPr lang="en-US" sz="2200" dirty="0" err="1"/>
              <a:t>thể</a:t>
            </a:r>
            <a:r>
              <a:rPr lang="en-US" sz="2200" dirty="0" smtClean="0"/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1480" y="2620208"/>
            <a:ext cx="936104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200" dirty="0" err="1"/>
              <a:t>Chứa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viền</a:t>
            </a:r>
            <a:r>
              <a:rPr lang="en-US" sz="2200" dirty="0"/>
              <a:t> </a:t>
            </a:r>
            <a:r>
              <a:rPr lang="en-US" sz="2200" dirty="0" err="1"/>
              <a:t>đứt</a:t>
            </a:r>
            <a:r>
              <a:rPr lang="en-US" sz="2200" dirty="0"/>
              <a:t> </a:t>
            </a:r>
            <a:r>
              <a:rPr lang="en-US" sz="2200" dirty="0" err="1"/>
              <a:t>nét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slide </a:t>
            </a:r>
            <a:r>
              <a:rPr lang="en-US" sz="2200" dirty="0" err="1"/>
              <a:t>nhằm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gợi</a:t>
            </a:r>
            <a:r>
              <a:rPr lang="en-US" sz="2200" dirty="0"/>
              <a:t> ý </a:t>
            </a:r>
            <a:r>
              <a:rPr lang="en-US" sz="2200" dirty="0" err="1"/>
              <a:t>về</a:t>
            </a:r>
            <a:r>
              <a:rPr lang="en-US" sz="2200" dirty="0"/>
              <a:t> </a:t>
            </a:r>
            <a:r>
              <a:rPr lang="en-US" sz="2200" dirty="0" err="1"/>
              <a:t>loại</a:t>
            </a:r>
            <a:r>
              <a:rPr lang="en-US" sz="2200" dirty="0"/>
              <a:t> </a:t>
            </a:r>
            <a:r>
              <a:rPr lang="en-US" sz="2200" dirty="0" err="1"/>
              <a:t>nội</a:t>
            </a:r>
            <a:r>
              <a:rPr lang="en-US" sz="2200" dirty="0"/>
              <a:t> dung </a:t>
            </a:r>
            <a:r>
              <a:rPr lang="en-US" sz="2200" dirty="0" err="1"/>
              <a:t>để</a:t>
            </a:r>
            <a:r>
              <a:rPr lang="en-US" sz="2200" dirty="0"/>
              <a:t> </a:t>
            </a:r>
            <a:r>
              <a:rPr lang="en-US" sz="2200" dirty="0" err="1"/>
              <a:t>chèn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slide.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1480" y="4529631"/>
            <a:ext cx="936104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200" dirty="0" err="1"/>
              <a:t>Hiển</a:t>
            </a:r>
            <a:r>
              <a:rPr lang="en-US" sz="2200" dirty="0"/>
              <a:t> </a:t>
            </a:r>
            <a:r>
              <a:rPr lang="en-US" sz="2200" dirty="0" err="1"/>
              <a:t>thị</a:t>
            </a:r>
            <a:r>
              <a:rPr lang="en-US" sz="2200" dirty="0"/>
              <a:t> </a:t>
            </a:r>
            <a:r>
              <a:rPr lang="en-US" sz="2200" dirty="0" err="1"/>
              <a:t>phác</a:t>
            </a:r>
            <a:r>
              <a:rPr lang="en-US" sz="2200" dirty="0"/>
              <a:t> </a:t>
            </a:r>
            <a:r>
              <a:rPr lang="en-US" sz="2200" dirty="0" err="1"/>
              <a:t>thảo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slide,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phép</a:t>
            </a:r>
            <a:r>
              <a:rPr lang="en-US" sz="2200" dirty="0"/>
              <a:t> </a:t>
            </a:r>
            <a:r>
              <a:rPr lang="en-US" sz="2200" dirty="0" err="1"/>
              <a:t>nhập</a:t>
            </a:r>
            <a:r>
              <a:rPr lang="en-US" sz="2200" dirty="0"/>
              <a:t> </a:t>
            </a:r>
            <a:r>
              <a:rPr lang="en-US" sz="2200" dirty="0" err="1"/>
              <a:t>tất</a:t>
            </a:r>
            <a:r>
              <a:rPr lang="en-US" sz="2200" dirty="0"/>
              <a:t> </a:t>
            </a:r>
            <a:r>
              <a:rPr lang="en-US" sz="2200" dirty="0" err="1"/>
              <a:t>cả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slide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cách</a:t>
            </a:r>
            <a:r>
              <a:rPr lang="en-US" sz="2200" dirty="0"/>
              <a:t> </a:t>
            </a:r>
            <a:r>
              <a:rPr lang="en-US" sz="2200" dirty="0" err="1"/>
              <a:t>nhanh</a:t>
            </a:r>
            <a:r>
              <a:rPr lang="en-US" sz="2200" dirty="0"/>
              <a:t> </a:t>
            </a:r>
            <a:r>
              <a:rPr lang="en-US" sz="2200" dirty="0" err="1"/>
              <a:t>chóng</a:t>
            </a:r>
            <a:r>
              <a:rPr lang="en-US" sz="2200" dirty="0"/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1480" y="5224852"/>
            <a:ext cx="936104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200" dirty="0"/>
              <a:t>Cho </a:t>
            </a:r>
            <a:r>
              <a:rPr lang="en-US" sz="2200" dirty="0" err="1"/>
              <a:t>phép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/</a:t>
            </a:r>
            <a:r>
              <a:rPr lang="en-US" sz="2200" dirty="0" err="1"/>
              <a:t>giảm</a:t>
            </a:r>
            <a:r>
              <a:rPr lang="en-US" sz="2200" dirty="0"/>
              <a:t> </a:t>
            </a:r>
            <a:r>
              <a:rPr lang="en-US" sz="2200" dirty="0" err="1"/>
              <a:t>kích</a:t>
            </a:r>
            <a:r>
              <a:rPr lang="en-US" sz="2200" dirty="0"/>
              <a:t> </a:t>
            </a:r>
            <a:r>
              <a:rPr lang="en-US" sz="2200" dirty="0" err="1"/>
              <a:t>thước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Outline, slide tab,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giảm</a:t>
            </a:r>
            <a:r>
              <a:rPr lang="en-US" sz="2200" dirty="0"/>
              <a:t> </a:t>
            </a:r>
            <a:r>
              <a:rPr lang="en-US" sz="2200" dirty="0" err="1"/>
              <a:t>kích</a:t>
            </a:r>
            <a:r>
              <a:rPr lang="en-US" sz="2200" dirty="0"/>
              <a:t> </a:t>
            </a:r>
            <a:r>
              <a:rPr lang="en-US" sz="2200" dirty="0" err="1"/>
              <a:t>thước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cửa</a:t>
            </a:r>
            <a:r>
              <a:rPr lang="en-US" sz="2200" dirty="0"/>
              <a:t> </a:t>
            </a:r>
            <a:r>
              <a:rPr lang="en-US" sz="2200" dirty="0" err="1"/>
              <a:t>sổ</a:t>
            </a:r>
            <a:r>
              <a:rPr lang="en-US" sz="2200" dirty="0"/>
              <a:t> Slide </a:t>
            </a:r>
            <a:r>
              <a:rPr lang="en-US" sz="2200" dirty="0" err="1"/>
              <a:t>hoặc</a:t>
            </a:r>
            <a:r>
              <a:rPr lang="en-US" sz="2200" dirty="0"/>
              <a:t> Notes pane.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1480" y="2128186"/>
            <a:ext cx="9361040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200" dirty="0"/>
              <a:t>Cho </a:t>
            </a:r>
            <a:r>
              <a:rPr lang="en-US" sz="2200" dirty="0" err="1"/>
              <a:t>phép</a:t>
            </a:r>
            <a:r>
              <a:rPr lang="en-US" sz="2200" dirty="0"/>
              <a:t> </a:t>
            </a:r>
            <a:r>
              <a:rPr lang="en-US" sz="2200" dirty="0" err="1"/>
              <a:t>nhập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chú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slide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hành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1480" y="4114109"/>
            <a:ext cx="9361040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200" dirty="0"/>
              <a:t>Cho </a:t>
            </a:r>
            <a:r>
              <a:rPr lang="en-US" sz="2200" dirty="0" err="1"/>
              <a:t>phép</a:t>
            </a:r>
            <a:r>
              <a:rPr lang="en-US" sz="2200" dirty="0"/>
              <a:t> </a:t>
            </a:r>
            <a:r>
              <a:rPr lang="en-US" sz="2200" dirty="0" err="1"/>
              <a:t>nhập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xem</a:t>
            </a:r>
            <a:r>
              <a:rPr lang="en-US" sz="2200" dirty="0"/>
              <a:t> </a:t>
            </a:r>
            <a:r>
              <a:rPr lang="en-US" sz="2200" dirty="0" err="1"/>
              <a:t>nội</a:t>
            </a:r>
            <a:r>
              <a:rPr lang="en-US" sz="2200" dirty="0"/>
              <a:t> dung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slide.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1.45833E-6 -0.2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1.45833E-6 0.1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1.45833E-6 -0.27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9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1.45833E-6 -0.184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5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1.45833E-6 0.37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5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187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65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24743"/>
            <a:ext cx="11379200" cy="5564983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Introducing Camel Tours.pptx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 err="1"/>
              <a:t>Thêm</a:t>
            </a:r>
            <a:r>
              <a:rPr lang="en-US" sz="2800" i="1" dirty="0"/>
              <a:t> </a:t>
            </a:r>
            <a:r>
              <a:rPr lang="en-US" sz="2800" i="1" dirty="0" err="1"/>
              <a:t>một</a:t>
            </a:r>
            <a:r>
              <a:rPr lang="en-US" sz="2800" i="1" dirty="0"/>
              <a:t> slide </a:t>
            </a:r>
            <a:r>
              <a:rPr lang="en-US" sz="2800" i="1" dirty="0" err="1"/>
              <a:t>mới</a:t>
            </a:r>
            <a:r>
              <a:rPr lang="en-US" sz="2800" i="1" dirty="0"/>
              <a:t> </a:t>
            </a:r>
            <a:r>
              <a:rPr lang="en-US" sz="2800" i="1" dirty="0" err="1"/>
              <a:t>dưới</a:t>
            </a:r>
            <a:r>
              <a:rPr lang="en-US" sz="2800" i="1" dirty="0"/>
              <a:t> slide 3</a:t>
            </a:r>
            <a:endParaRPr lang="en-US" sz="2400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 err="1"/>
              <a:t>Thên</a:t>
            </a:r>
            <a:r>
              <a:rPr lang="en-US" sz="2800" i="1" dirty="0"/>
              <a:t> </a:t>
            </a:r>
            <a:r>
              <a:rPr lang="en-US" sz="2800" i="1" dirty="0" err="1"/>
              <a:t>hai</a:t>
            </a:r>
            <a:r>
              <a:rPr lang="en-US" sz="2800" i="1" dirty="0"/>
              <a:t> </a:t>
            </a:r>
            <a:r>
              <a:rPr lang="en-US" sz="2800" i="1" dirty="0" err="1"/>
              <a:t>hình</a:t>
            </a:r>
            <a:r>
              <a:rPr lang="en-US" sz="2800" i="1" dirty="0"/>
              <a:t> </a:t>
            </a:r>
            <a:r>
              <a:rPr lang="en-US" sz="2800" b="1" i="1" dirty="0"/>
              <a:t>camel train.jpg</a:t>
            </a:r>
            <a:r>
              <a:rPr lang="en-US" sz="2800" i="1" dirty="0"/>
              <a:t> </a:t>
            </a:r>
            <a:r>
              <a:rPr lang="en-US" sz="2800" i="1" dirty="0" err="1"/>
              <a:t>và</a:t>
            </a:r>
            <a:r>
              <a:rPr lang="en-US" sz="2800" i="1" dirty="0"/>
              <a:t> </a:t>
            </a:r>
            <a:r>
              <a:rPr lang="en-US" sz="2800" b="1" i="1" dirty="0"/>
              <a:t>camel.jpg</a:t>
            </a:r>
            <a:r>
              <a:rPr lang="en-US" sz="2800" i="1" dirty="0"/>
              <a:t> </a:t>
            </a:r>
            <a:r>
              <a:rPr lang="en-US" sz="2800" i="1" dirty="0" err="1"/>
              <a:t>vào</a:t>
            </a:r>
            <a:r>
              <a:rPr lang="en-US" sz="2800" i="1" dirty="0"/>
              <a:t> slide </a:t>
            </a:r>
            <a:r>
              <a:rPr lang="en-US" sz="2800" i="1" dirty="0" err="1"/>
              <a:t>mới</a:t>
            </a:r>
            <a:r>
              <a:rPr lang="en-US" sz="2800" i="1" dirty="0"/>
              <a:t> (</a:t>
            </a:r>
            <a:r>
              <a:rPr lang="en-US" sz="2800" i="1" dirty="0" err="1"/>
              <a:t>theo</a:t>
            </a:r>
            <a:r>
              <a:rPr lang="en-US" sz="2800" i="1" dirty="0"/>
              <a:t> </a:t>
            </a:r>
            <a:r>
              <a:rPr lang="en-US" sz="2800" i="1" dirty="0" err="1"/>
              <a:t>chiều</a:t>
            </a:r>
            <a:r>
              <a:rPr lang="en-US" sz="2800" i="1" dirty="0"/>
              <a:t> </a:t>
            </a:r>
            <a:r>
              <a:rPr lang="en-US" sz="2800" i="1" dirty="0" err="1"/>
              <a:t>ngang</a:t>
            </a:r>
            <a:r>
              <a:rPr lang="en-US" sz="2800" i="1" dirty="0"/>
              <a:t>: camel trai.jpg </a:t>
            </a:r>
            <a:r>
              <a:rPr lang="en-US" sz="2800" i="1" dirty="0" err="1"/>
              <a:t>bên</a:t>
            </a:r>
            <a:r>
              <a:rPr lang="en-US" sz="2800" i="1" dirty="0"/>
              <a:t> </a:t>
            </a:r>
            <a:r>
              <a:rPr lang="en-US" sz="2800" i="1" dirty="0" err="1"/>
              <a:t>trái</a:t>
            </a:r>
            <a:r>
              <a:rPr lang="en-US" sz="2800" i="1" dirty="0"/>
              <a:t> </a:t>
            </a:r>
            <a:r>
              <a:rPr lang="en-US" sz="2800" i="1" dirty="0" err="1"/>
              <a:t>và</a:t>
            </a:r>
            <a:r>
              <a:rPr lang="en-US" sz="2800" i="1" dirty="0"/>
              <a:t> camels.jpg </a:t>
            </a:r>
            <a:r>
              <a:rPr lang="en-US" sz="2800" i="1" dirty="0" err="1"/>
              <a:t>bên</a:t>
            </a:r>
            <a:r>
              <a:rPr lang="en-US" sz="2800" i="1" dirty="0"/>
              <a:t> </a:t>
            </a:r>
            <a:r>
              <a:rPr lang="en-US" sz="2800" i="1" dirty="0" err="1"/>
              <a:t>phải</a:t>
            </a:r>
            <a:r>
              <a:rPr lang="en-US" sz="2800" i="1" dirty="0"/>
              <a:t>)</a:t>
            </a:r>
            <a:endParaRPr lang="en-US" sz="2400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 err="1"/>
              <a:t>Sắp</a:t>
            </a:r>
            <a:r>
              <a:rPr lang="en-US" sz="2800" i="1" dirty="0"/>
              <a:t> </a:t>
            </a:r>
            <a:r>
              <a:rPr lang="en-US" sz="2800" i="1" dirty="0" err="1"/>
              <a:t>xếp</a:t>
            </a:r>
            <a:r>
              <a:rPr lang="en-US" sz="2800" i="1" dirty="0"/>
              <a:t> </a:t>
            </a:r>
            <a:r>
              <a:rPr lang="en-US" sz="2800" i="1" dirty="0" err="1"/>
              <a:t>sao</a:t>
            </a:r>
            <a:r>
              <a:rPr lang="en-US" sz="2800" i="1" dirty="0"/>
              <a:t> </a:t>
            </a:r>
            <a:r>
              <a:rPr lang="en-US" sz="2800" i="1" dirty="0" err="1"/>
              <a:t>cho</a:t>
            </a:r>
            <a:r>
              <a:rPr lang="en-US" sz="2800" i="1" dirty="0"/>
              <a:t> </a:t>
            </a:r>
            <a:r>
              <a:rPr lang="en-US" sz="2800" i="1" dirty="0" err="1"/>
              <a:t>tâm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hai</a:t>
            </a:r>
            <a:r>
              <a:rPr lang="en-US" sz="2800" i="1" dirty="0"/>
              <a:t> </a:t>
            </a:r>
            <a:r>
              <a:rPr lang="en-US" sz="2800" i="1" dirty="0" err="1"/>
              <a:t>hình</a:t>
            </a:r>
            <a:r>
              <a:rPr lang="en-US" sz="2800" i="1" dirty="0"/>
              <a:t> </a:t>
            </a:r>
            <a:r>
              <a:rPr lang="en-US" sz="2800" i="1" dirty="0" err="1"/>
              <a:t>cùng</a:t>
            </a:r>
            <a:r>
              <a:rPr lang="en-US" sz="2800" i="1" dirty="0"/>
              <a:t> </a:t>
            </a:r>
            <a:r>
              <a:rPr lang="en-US" sz="2800" i="1" dirty="0" err="1"/>
              <a:t>nằm</a:t>
            </a:r>
            <a:r>
              <a:rPr lang="en-US" sz="2800" i="1" dirty="0"/>
              <a:t> </a:t>
            </a:r>
            <a:r>
              <a:rPr lang="en-US" sz="2800" i="1" dirty="0" err="1"/>
              <a:t>trên</a:t>
            </a:r>
            <a:r>
              <a:rPr lang="en-US" sz="2800" i="1" dirty="0"/>
              <a:t> </a:t>
            </a:r>
            <a:r>
              <a:rPr lang="en-US" sz="2800" i="1" dirty="0" err="1"/>
              <a:t>đường</a:t>
            </a:r>
            <a:r>
              <a:rPr lang="en-US" sz="2800" i="1" dirty="0"/>
              <a:t> </a:t>
            </a:r>
            <a:r>
              <a:rPr lang="en-US" sz="2800" i="1" dirty="0" err="1"/>
              <a:t>nằm</a:t>
            </a:r>
            <a:r>
              <a:rPr lang="en-US" sz="2800" i="1" dirty="0"/>
              <a:t> </a:t>
            </a:r>
            <a:r>
              <a:rPr lang="en-US" sz="2800" i="1" dirty="0" err="1" smtClean="0"/>
              <a:t>ngang</a:t>
            </a:r>
            <a:endParaRPr lang="en-US" sz="2800" i="1" dirty="0" smtClean="0"/>
          </a:p>
          <a:p>
            <a:pPr marL="338137" lvl="1" indent="0">
              <a:buNone/>
            </a:pPr>
            <a:endParaRPr lang="en-US" sz="2400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 action="ppaction://hlinkfile"/>
              </a:rPr>
              <a:t>Answer KA 038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361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66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24743"/>
            <a:ext cx="11379200" cy="5564983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Introducing Camel Tours.pptx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Trong</a:t>
            </a:r>
            <a:r>
              <a:rPr lang="en-US" i="1" dirty="0"/>
              <a:t> slide 4 </a:t>
            </a:r>
            <a:r>
              <a:rPr lang="en-US" i="1" dirty="0" err="1"/>
              <a:t>hãy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ẩn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b="1" i="1" dirty="0"/>
              <a:t>camels.jpg</a:t>
            </a:r>
            <a:r>
              <a:rPr lang="en-US" i="1" dirty="0"/>
              <a:t> (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đứng</a:t>
            </a:r>
            <a:r>
              <a:rPr lang="en-US" i="1" dirty="0"/>
              <a:t> </a:t>
            </a:r>
            <a:r>
              <a:rPr lang="en-US" i="1" dirty="0" err="1"/>
              <a:t>bên</a:t>
            </a:r>
            <a:r>
              <a:rPr lang="en-US" i="1" dirty="0"/>
              <a:t> </a:t>
            </a:r>
            <a:r>
              <a:rPr lang="en-US" i="1" dirty="0" err="1"/>
              <a:t>phải</a:t>
            </a:r>
            <a:r>
              <a:rPr lang="en-US" i="1" dirty="0"/>
              <a:t>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Chỉnh</a:t>
            </a:r>
            <a:r>
              <a:rPr lang="en-US" i="1" dirty="0"/>
              <a:t> </a:t>
            </a:r>
            <a:r>
              <a:rPr lang="en-US" i="1" dirty="0" err="1"/>
              <a:t>kích</a:t>
            </a:r>
            <a:r>
              <a:rPr lang="en-US" i="1" dirty="0"/>
              <a:t> </a:t>
            </a:r>
            <a:r>
              <a:rPr lang="en-US" i="1" dirty="0" err="1"/>
              <a:t>thước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b="1" i="1" dirty="0"/>
              <a:t>camel train.jpg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chiều</a:t>
            </a:r>
            <a:r>
              <a:rPr lang="en-US" i="1" dirty="0"/>
              <a:t> </a:t>
            </a:r>
            <a:r>
              <a:rPr lang="en-US" i="1" dirty="0" err="1"/>
              <a:t>rộng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4 inches </a:t>
            </a:r>
            <a:r>
              <a:rPr lang="en-US" i="1" dirty="0" err="1"/>
              <a:t>với</a:t>
            </a:r>
            <a:r>
              <a:rPr lang="en-US" i="1" dirty="0"/>
              <a:t> lock aspect ratio </a:t>
            </a:r>
            <a:r>
              <a:rPr lang="en-US" i="1" dirty="0" err="1"/>
              <a:t>và</a:t>
            </a:r>
            <a:r>
              <a:rPr lang="en-US" i="1" dirty="0"/>
              <a:t> Relative to original picture size</a:t>
            </a:r>
            <a:r>
              <a:rPr lang="en-US" i="1" dirty="0" smtClean="0"/>
              <a:t>.</a:t>
            </a:r>
          </a:p>
          <a:p>
            <a:pPr marL="338137" lvl="1" indent="0">
              <a:buNone/>
            </a:pPr>
            <a:endParaRPr lang="en-US" sz="2400" dirty="0"/>
          </a:p>
          <a:p>
            <a:pPr marL="3381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 action="ppaction://hlinkfile"/>
              </a:rPr>
              <a:t>Answer KA 039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926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67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96752"/>
            <a:ext cx="11379200" cy="5492974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/>
              <a:t>Introducing Camel Tours.pptx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Hiệu</a:t>
            </a:r>
            <a:r>
              <a:rPr lang="en-US" i="1" dirty="0"/>
              <a:t> </a:t>
            </a:r>
            <a:r>
              <a:rPr lang="en-US" i="1" dirty="0" err="1"/>
              <a:t>chỉnh</a:t>
            </a:r>
            <a:r>
              <a:rPr lang="en-US" i="1" dirty="0"/>
              <a:t> Comment </a:t>
            </a:r>
            <a:r>
              <a:rPr lang="en-US" i="1" dirty="0" err="1"/>
              <a:t>thứ</a:t>
            </a:r>
            <a:r>
              <a:rPr lang="en-US" i="1" dirty="0"/>
              <a:t> 3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nội</a:t>
            </a:r>
            <a:r>
              <a:rPr lang="en-US" i="1" dirty="0"/>
              <a:t> dung </a:t>
            </a:r>
            <a:r>
              <a:rPr lang="en-US" b="1" i="1" dirty="0"/>
              <a:t>This comment is just for trial test.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Bỏ</a:t>
            </a:r>
            <a:r>
              <a:rPr lang="en-US" i="1" dirty="0"/>
              <a:t> Comment </a:t>
            </a:r>
            <a:r>
              <a:rPr lang="en-US" i="1" dirty="0" err="1"/>
              <a:t>thứ</a:t>
            </a:r>
            <a:r>
              <a:rPr lang="en-US" i="1" dirty="0"/>
              <a:t> 6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Ẩn</a:t>
            </a:r>
            <a:r>
              <a:rPr lang="en-US" i="1" dirty="0"/>
              <a:t> </a:t>
            </a:r>
            <a:r>
              <a:rPr lang="en-US" i="1" dirty="0" err="1"/>
              <a:t>tất</a:t>
            </a:r>
            <a:r>
              <a:rPr lang="en-US" i="1" dirty="0"/>
              <a:t> </a:t>
            </a:r>
            <a:r>
              <a:rPr lang="en-US" i="1" dirty="0" err="1"/>
              <a:t>cả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Comment ở </a:t>
            </a:r>
            <a:r>
              <a:rPr lang="en-US" i="1" dirty="0" err="1"/>
              <a:t>tất</a:t>
            </a:r>
            <a:r>
              <a:rPr lang="en-US" i="1" dirty="0"/>
              <a:t> </a:t>
            </a:r>
            <a:r>
              <a:rPr lang="en-US" i="1" dirty="0" err="1"/>
              <a:t>cả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 smtClean="0"/>
              <a:t>silde</a:t>
            </a:r>
            <a:endParaRPr lang="en-US" i="1" dirty="0" smtClean="0"/>
          </a:p>
          <a:p>
            <a:pPr marL="338137" lvl="1" indent="0">
              <a:buSzPct val="90000"/>
              <a:buNone/>
            </a:pPr>
            <a:endParaRPr lang="en-US" i="1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 action="ppaction://hlinkfile"/>
              </a:rPr>
              <a:t>Answer KA 042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9145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68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2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Trong</a:t>
            </a:r>
            <a:r>
              <a:rPr lang="en-US" dirty="0"/>
              <a:t> PowerPoint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font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slide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font </a:t>
            </a:r>
            <a:r>
              <a:rPr lang="en-US" dirty="0" err="1"/>
              <a:t>khác</a:t>
            </a:r>
            <a:r>
              <a:rPr lang="en-US" dirty="0"/>
              <a:t>.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Tools → Replace Fonts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Home → Replace Fonts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Tools → Fonts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Format → Fonts</a:t>
            </a:r>
          </a:p>
        </p:txBody>
      </p:sp>
    </p:spTree>
    <p:extLst>
      <p:ext uri="{BB962C8B-B14F-4D97-AF65-F5344CB8AC3E}">
        <p14:creationId xmlns:p14="http://schemas.microsoft.com/office/powerpoint/2010/main" val="149943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69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2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slide?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Setup Slide Show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Slide Show View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Rehearsal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Custom Slide Show</a:t>
            </a:r>
          </a:p>
        </p:txBody>
      </p:sp>
    </p:spTree>
    <p:extLst>
      <p:ext uri="{BB962C8B-B14F-4D97-AF65-F5344CB8AC3E}">
        <p14:creationId xmlns:p14="http://schemas.microsoft.com/office/powerpoint/2010/main" val="26486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COMMON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2"/>
            <a:ext cx="11379200" cy="5127850"/>
          </a:xfrm>
        </p:spPr>
        <p:txBody>
          <a:bodyPr anchor="t">
            <a:normAutofit/>
          </a:bodyPr>
          <a:lstStyle/>
          <a:p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9151" y="1772816"/>
          <a:ext cx="11089232" cy="4956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8856984"/>
              </a:tblGrid>
              <a:tr h="287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Thuật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Chức năng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47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</a:rPr>
                        <a:t>Làm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giảm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thước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trước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được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mở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rộng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toàn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hình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47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</a:rPr>
                        <a:t>Thoát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khỏi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chương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dụng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778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</a:rPr>
                        <a:t>Mở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rộng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toàn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bộ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hình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083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</a:rPr>
                        <a:t>Tìm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dirty="0">
                          <a:effectLst/>
                        </a:rPr>
                        <a:t> tin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tài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liệu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hiện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đang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dụng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hoặc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dụng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nút</a:t>
                      </a:r>
                      <a:r>
                        <a:rPr lang="en-US" sz="1800" dirty="0">
                          <a:effectLst/>
                        </a:rPr>
                        <a:t> view </a:t>
                      </a:r>
                      <a:r>
                        <a:rPr lang="en-US" sz="1800" dirty="0" err="1">
                          <a:effectLst/>
                        </a:rPr>
                        <a:t>hoặc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nhỏ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thanh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trượt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778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</a:rPr>
                        <a:t>Hiển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thị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cửa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sổ</a:t>
                      </a:r>
                      <a:r>
                        <a:rPr lang="en-US" sz="1800" dirty="0">
                          <a:effectLst/>
                        </a:rPr>
                        <a:t> Backstage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778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</a:rPr>
                        <a:t>Sử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dụng</a:t>
                      </a:r>
                      <a:r>
                        <a:rPr lang="en-US" sz="1800" dirty="0">
                          <a:effectLst/>
                        </a:rPr>
                        <a:t> tab </a:t>
                      </a:r>
                      <a:r>
                        <a:rPr lang="en-US" sz="1800" dirty="0" err="1">
                          <a:effectLst/>
                        </a:rPr>
                        <a:t>để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truy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cập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lệnh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nhằm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thành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vụ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778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</a:rPr>
                        <a:t>Hiển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thị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chương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tài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liệu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hiện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hành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778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</a:rPr>
                        <a:t>Thay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đổi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nhanh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chóng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giữa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view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778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</a:rPr>
                        <a:t>Truy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cập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nhanh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lệnh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thường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xuyên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dụng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300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</a:rPr>
                        <a:t>Bấm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nút</a:t>
                      </a:r>
                      <a:r>
                        <a:rPr lang="en-US" sz="1800" dirty="0">
                          <a:effectLst/>
                        </a:rPr>
                        <a:t> ở </a:t>
                      </a:r>
                      <a:r>
                        <a:rPr lang="en-US" sz="1800" dirty="0" err="1">
                          <a:effectLst/>
                        </a:rPr>
                        <a:t>hai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thanh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trượt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hoặc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giảm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phóng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tỷ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lệ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phần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trăm</a:t>
                      </a:r>
                      <a:r>
                        <a:rPr lang="en-US" sz="1800" dirty="0">
                          <a:effectLst/>
                        </a:rPr>
                        <a:t>)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tài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liệu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hình</a:t>
                      </a:r>
                      <a:r>
                        <a:rPr lang="en-US" sz="1800" dirty="0">
                          <a:effectLst/>
                        </a:rPr>
                        <a:t>; </a:t>
                      </a:r>
                      <a:r>
                        <a:rPr lang="en-US" sz="1800" dirty="0" err="1">
                          <a:effectLst/>
                        </a:rPr>
                        <a:t>cũng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kéo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nút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trượt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hoặc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giảm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phóng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281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</a:rPr>
                        <a:t>Đóng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cửa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sổ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chương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tạm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đặt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biểu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chương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thanh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vụ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083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</a:rPr>
                        <a:t>Mở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cửa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sổ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tìm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kiếm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chủ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trợ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giúp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cài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đặt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hoặc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truy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cập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tuyến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trang</a:t>
                      </a:r>
                      <a:r>
                        <a:rPr lang="en-US" sz="1800" dirty="0">
                          <a:effectLst/>
                        </a:rPr>
                        <a:t> web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Microsoft </a:t>
                      </a:r>
                      <a:r>
                        <a:rPr lang="en-US" sz="1800" dirty="0" err="1">
                          <a:effectLst/>
                        </a:rPr>
                        <a:t>để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nhận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được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trợ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giúp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nhất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151" y="2060848"/>
            <a:ext cx="234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File </a:t>
            </a:r>
            <a:r>
              <a:rPr lang="en-US" dirty="0" smtClean="0"/>
              <a:t>tab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51" y="2317522"/>
            <a:ext cx="2345003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Quick Access Toolbar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51" y="2656448"/>
            <a:ext cx="2345003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Title Bar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51" y="3084282"/>
            <a:ext cx="2345003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Minimize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51" y="3530047"/>
            <a:ext cx="2345003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Maximize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51" y="3788933"/>
            <a:ext cx="2345003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Restore Down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51" y="4122762"/>
            <a:ext cx="2345003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Close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51" y="4396163"/>
            <a:ext cx="2345003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Ribbon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51" y="4703628"/>
            <a:ext cx="2345003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Status Bar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1" y="5149393"/>
            <a:ext cx="2345003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View Buttons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51" y="5727962"/>
            <a:ext cx="2345003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Zoom Slider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150" y="6209731"/>
            <a:ext cx="2345003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Microsoft Help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4.16667E-6 0.21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4.16667E-6 0.343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4.16667E-6 0.21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4.16667E-6 0.382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4.16667E-6 -0.13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-0.25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4.16667E-6 -0.262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4.16667E-6 -0.088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4.16667E-6 -0.23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5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4.16667E-6 -0.109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4.16667E-6 -0.08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POWERPOINT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70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38140"/>
            <a:ext cx="11379200" cy="51278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lvl="0"/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trể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slide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? </a:t>
            </a:r>
            <a:r>
              <a:rPr lang="en-US" dirty="0"/>
              <a:t>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Slider Timer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Setup Slide Show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Slider Timing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Rehearsal</a:t>
            </a:r>
          </a:p>
        </p:txBody>
      </p:sp>
    </p:spTree>
    <p:extLst>
      <p:ext uri="{BB962C8B-B14F-4D97-AF65-F5344CB8AC3E}">
        <p14:creationId xmlns:p14="http://schemas.microsoft.com/office/powerpoint/2010/main" val="26470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(Datasheet)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/>
              <a:t>Table</a:t>
            </a:r>
            <a:endParaRPr lang="en-US" sz="2400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/>
              <a:t>Field</a:t>
            </a:r>
            <a:endParaRPr lang="en-US" sz="2400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/>
              <a:t>Record</a:t>
            </a:r>
            <a:endParaRPr lang="en-US" sz="2400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sz="2800" i="1" dirty="0"/>
              <a:t>Database</a:t>
            </a:r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72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078416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(Datasheet)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Record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Table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Database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Field</a:t>
            </a:r>
          </a:p>
        </p:txBody>
      </p:sp>
    </p:spTree>
    <p:extLst>
      <p:ext uri="{BB962C8B-B14F-4D97-AF65-F5344CB8AC3E}">
        <p14:creationId xmlns:p14="http://schemas.microsoft.com/office/powerpoint/2010/main" val="48177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73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logic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Database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Data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Meta Data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39664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74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75728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Trong</a:t>
            </a:r>
            <a:r>
              <a:rPr lang="en-US" dirty="0"/>
              <a:t> Microsoft Access,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Auto Evaluate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Auto Increment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Auto Value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Auto Number</a:t>
            </a:r>
          </a:p>
        </p:txBody>
      </p:sp>
    </p:spTree>
    <p:extLst>
      <p:ext uri="{BB962C8B-B14F-4D97-AF65-F5344CB8AC3E}">
        <p14:creationId xmlns:p14="http://schemas.microsoft.com/office/powerpoint/2010/main" val="14949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75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078416"/>
            <a:ext cx="11379200" cy="5127850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Trong</a:t>
            </a:r>
            <a:r>
              <a:rPr lang="en-US" dirty="0"/>
              <a:t> Microsoft Access,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(Form)?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Queries </a:t>
            </a:r>
            <a:r>
              <a:rPr lang="en-US" i="1" dirty="0" err="1"/>
              <a:t>và</a:t>
            </a:r>
            <a:r>
              <a:rPr lang="en-US" i="1" dirty="0"/>
              <a:t> Reports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Tables </a:t>
            </a:r>
            <a:r>
              <a:rPr lang="en-US" i="1" dirty="0" err="1"/>
              <a:t>và</a:t>
            </a:r>
            <a:r>
              <a:rPr lang="en-US" i="1" dirty="0"/>
              <a:t> Reports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Tables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Tables </a:t>
            </a:r>
            <a:r>
              <a:rPr lang="en-US" i="1" dirty="0" err="1"/>
              <a:t>và</a:t>
            </a:r>
            <a:r>
              <a:rPr lang="en-US" i="1" dirty="0"/>
              <a:t> Queries</a:t>
            </a:r>
          </a:p>
        </p:txBody>
      </p:sp>
    </p:spTree>
    <p:extLst>
      <p:ext uri="{BB962C8B-B14F-4D97-AF65-F5344CB8AC3E}">
        <p14:creationId xmlns:p14="http://schemas.microsoft.com/office/powerpoint/2010/main" val="18803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76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086197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 err="1"/>
              <a:t>Tolano</a:t>
            </a:r>
            <a:r>
              <a:rPr lang="en-US" b="1" dirty="0"/>
              <a:t> Inc.accdb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Mở</a:t>
            </a:r>
            <a:r>
              <a:rPr lang="en-US" i="1" dirty="0"/>
              <a:t> </a:t>
            </a:r>
            <a:r>
              <a:rPr lang="en-US" b="1" i="1" dirty="0" err="1"/>
              <a:t>Customers_by_Country</a:t>
            </a:r>
            <a:r>
              <a:rPr lang="en-US" i="1" dirty="0"/>
              <a:t> Report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Print Preview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chế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Zoom Two </a:t>
            </a:r>
            <a:r>
              <a:rPr lang="en-US" i="1" dirty="0" smtClean="0"/>
              <a:t>Pages</a:t>
            </a:r>
          </a:p>
          <a:p>
            <a:pPr marL="338137" lvl="1" indent="0">
              <a:buNone/>
            </a:pPr>
            <a:endParaRPr lang="en-US" sz="2400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025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40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77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086197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 err="1"/>
              <a:t>Tolano</a:t>
            </a:r>
            <a:r>
              <a:rPr lang="en-US" b="1" dirty="0"/>
              <a:t> Inc.accdb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Mở</a:t>
            </a:r>
            <a:r>
              <a:rPr lang="en-US" i="1" dirty="0"/>
              <a:t> </a:t>
            </a:r>
            <a:r>
              <a:rPr lang="en-US" i="1" dirty="0" err="1"/>
              <a:t>tập</a:t>
            </a:r>
            <a:r>
              <a:rPr lang="en-US" i="1" dirty="0"/>
              <a:t> tin </a:t>
            </a:r>
            <a:r>
              <a:rPr lang="en-US" b="1" i="1" dirty="0" err="1"/>
              <a:t>Customers_by_Country</a:t>
            </a:r>
            <a:r>
              <a:rPr lang="en-US" b="1" i="1" dirty="0"/>
              <a:t> </a:t>
            </a:r>
            <a:r>
              <a:rPr lang="en-US" i="1" dirty="0"/>
              <a:t>Report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Chuyển</a:t>
            </a:r>
            <a:r>
              <a:rPr lang="en-US" i="1" dirty="0"/>
              <a:t> </a:t>
            </a:r>
            <a:r>
              <a:rPr lang="en-US" b="1" i="1" dirty="0" err="1"/>
              <a:t>Customers_by_Country</a:t>
            </a:r>
            <a:r>
              <a:rPr lang="en-US" b="1" i="1" dirty="0"/>
              <a:t> </a:t>
            </a:r>
            <a:r>
              <a:rPr lang="en-US" i="1" dirty="0"/>
              <a:t>Report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Design View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Thay</a:t>
            </a:r>
            <a:r>
              <a:rPr lang="en-US" i="1" dirty="0"/>
              <a:t> </a:t>
            </a:r>
            <a:r>
              <a:rPr lang="en-US" i="1" dirty="0" err="1"/>
              <a:t>đổi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trường</a:t>
            </a:r>
            <a:r>
              <a:rPr lang="en-US" i="1" dirty="0"/>
              <a:t> </a:t>
            </a:r>
            <a:r>
              <a:rPr lang="en-US" b="1" i="1" dirty="0"/>
              <a:t>Country</a:t>
            </a:r>
            <a:r>
              <a:rPr lang="en-US" i="1" dirty="0"/>
              <a:t> </a:t>
            </a:r>
            <a:r>
              <a:rPr lang="en-US" i="1" dirty="0" err="1"/>
              <a:t>thành</a:t>
            </a:r>
            <a:r>
              <a:rPr lang="en-US" i="1" dirty="0"/>
              <a:t> in </a:t>
            </a:r>
            <a:r>
              <a:rPr lang="en-US" i="1" dirty="0" err="1"/>
              <a:t>đận</a:t>
            </a:r>
            <a:r>
              <a:rPr lang="en-US" i="1" dirty="0"/>
              <a:t> Bold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màu</a:t>
            </a:r>
            <a:r>
              <a:rPr lang="en-US" i="1" dirty="0"/>
              <a:t> </a:t>
            </a:r>
            <a:r>
              <a:rPr lang="en-US" i="1" dirty="0" err="1"/>
              <a:t>chữ</a:t>
            </a:r>
            <a:r>
              <a:rPr lang="en-US" i="1" dirty="0"/>
              <a:t> (Font Color) </a:t>
            </a:r>
            <a:r>
              <a:rPr lang="en-US" i="1" dirty="0" err="1"/>
              <a:t>là</a:t>
            </a:r>
            <a:r>
              <a:rPr lang="en-US" i="1" dirty="0"/>
              <a:t> Red Standard Color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Chuyển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Print </a:t>
            </a:r>
            <a:r>
              <a:rPr lang="en-US" i="1" dirty="0" smtClean="0"/>
              <a:t>Preview</a:t>
            </a:r>
          </a:p>
          <a:p>
            <a:pPr marL="338137" lvl="1" indent="0">
              <a:buNone/>
            </a:pPr>
            <a:endParaRPr lang="en-US" sz="2400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026</a:t>
            </a:r>
            <a:endParaRPr lang="en-US" sz="2200" dirty="0"/>
          </a:p>
          <a:p>
            <a:pPr marL="0" lv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6686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78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086197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 err="1"/>
              <a:t>Tolano</a:t>
            </a:r>
            <a:r>
              <a:rPr lang="en-US" b="1" dirty="0"/>
              <a:t> Inc.accdb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b="1" dirty="0"/>
              <a:t>Customer List</a:t>
            </a:r>
            <a:r>
              <a:rPr lang="en-US" dirty="0"/>
              <a:t> Report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Layout View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dirty="0" err="1"/>
              <a:t>Địnhdạng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in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(Bold </a:t>
            </a:r>
            <a:r>
              <a:rPr lang="en-US" dirty="0" err="1"/>
              <a:t>và</a:t>
            </a:r>
            <a:r>
              <a:rPr lang="en-US" dirty="0"/>
              <a:t> Underline)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Print </a:t>
            </a:r>
            <a:r>
              <a:rPr lang="en-US" dirty="0" smtClean="0"/>
              <a:t>Preview</a:t>
            </a:r>
          </a:p>
          <a:p>
            <a:pPr marL="338137" lvl="1" indent="0">
              <a:buSzPct val="90000"/>
              <a:buNone/>
            </a:pPr>
            <a:endParaRPr lang="en-US" dirty="0"/>
          </a:p>
          <a:p>
            <a:pPr marL="3381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027</a:t>
            </a:r>
            <a:endParaRPr lang="en-US" sz="22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9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79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268760"/>
            <a:ext cx="11379200" cy="493750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 err="1"/>
              <a:t>Tolano</a:t>
            </a:r>
            <a:r>
              <a:rPr lang="en-US" b="1" dirty="0"/>
              <a:t> Inc.accdb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Mở</a:t>
            </a:r>
            <a:r>
              <a:rPr lang="en-US" i="1" dirty="0"/>
              <a:t> </a:t>
            </a:r>
            <a:r>
              <a:rPr lang="en-US" i="1" dirty="0" err="1"/>
              <a:t>tập</a:t>
            </a:r>
            <a:r>
              <a:rPr lang="en-US" i="1" dirty="0"/>
              <a:t> tin </a:t>
            </a:r>
            <a:r>
              <a:rPr lang="en-US" b="1" i="1" dirty="0" err="1"/>
              <a:t>Customers_by_Country</a:t>
            </a:r>
            <a:r>
              <a:rPr lang="en-US" b="1" i="1" dirty="0"/>
              <a:t> </a:t>
            </a:r>
            <a:r>
              <a:rPr lang="en-US" i="1" dirty="0"/>
              <a:t>Report </a:t>
            </a:r>
            <a:r>
              <a:rPr lang="en-US" i="1" dirty="0" err="1"/>
              <a:t>dưới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Design View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Thiết</a:t>
            </a:r>
            <a:r>
              <a:rPr lang="en-US" i="1" dirty="0"/>
              <a:t> </a:t>
            </a:r>
            <a:r>
              <a:rPr lang="en-US" i="1" dirty="0" err="1"/>
              <a:t>lập</a:t>
            </a:r>
            <a:r>
              <a:rPr lang="en-US" i="1" dirty="0"/>
              <a:t> Auto Order Tad Order </a:t>
            </a:r>
            <a:r>
              <a:rPr lang="en-US" i="1" dirty="0" err="1"/>
              <a:t>cho</a:t>
            </a:r>
            <a:r>
              <a:rPr lang="en-US" i="1" dirty="0"/>
              <a:t> Section Detail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Áp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Angles themes </a:t>
            </a:r>
            <a:r>
              <a:rPr lang="en-US" i="1" dirty="0" err="1"/>
              <a:t>cho</a:t>
            </a:r>
            <a:r>
              <a:rPr lang="en-US" i="1" dirty="0"/>
              <a:t> Report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Lưu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thay</a:t>
            </a:r>
            <a:r>
              <a:rPr lang="en-US" i="1" dirty="0"/>
              <a:t> </a:t>
            </a:r>
            <a:r>
              <a:rPr lang="en-US" i="1" dirty="0" err="1"/>
              <a:t>đổi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Chuyển</a:t>
            </a:r>
            <a:r>
              <a:rPr lang="en-US" i="1" dirty="0"/>
              <a:t> sang </a:t>
            </a:r>
            <a:r>
              <a:rPr lang="en-US" i="1" dirty="0" err="1"/>
              <a:t>chế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Print </a:t>
            </a:r>
            <a:r>
              <a:rPr lang="en-US" i="1" dirty="0" smtClean="0"/>
              <a:t>Preview</a:t>
            </a:r>
          </a:p>
          <a:p>
            <a:pPr marL="338137" lvl="1" indent="0">
              <a:buSzPct val="90000"/>
              <a:buNone/>
            </a:pPr>
            <a:endParaRPr lang="en-US" i="1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028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414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268760"/>
            <a:ext cx="11379200" cy="5420966"/>
          </a:xfrm>
        </p:spPr>
        <p:txBody>
          <a:bodyPr anchor="t">
            <a:normAutofit/>
          </a:bodyPr>
          <a:lstStyle/>
          <a:p>
            <a:pPr lvl="0"/>
            <a:r>
              <a:rPr lang="es-MX" dirty="0" err="1"/>
              <a:t>Sắp</a:t>
            </a:r>
            <a:r>
              <a:rPr lang="es-MX" dirty="0"/>
              <a:t> </a:t>
            </a:r>
            <a:r>
              <a:rPr lang="es-MX" dirty="0" err="1"/>
              <a:t>xếp</a:t>
            </a:r>
            <a:r>
              <a:rPr lang="es-MX" dirty="0"/>
              <a:t> </a:t>
            </a:r>
            <a:r>
              <a:rPr lang="es-MX" dirty="0" err="1"/>
              <a:t>các</a:t>
            </a:r>
            <a:r>
              <a:rPr lang="es-MX" dirty="0"/>
              <a:t> </a:t>
            </a:r>
            <a:r>
              <a:rPr lang="es-MX" dirty="0" err="1"/>
              <a:t>thuật</a:t>
            </a:r>
            <a:r>
              <a:rPr lang="es-MX" dirty="0"/>
              <a:t> </a:t>
            </a:r>
            <a:r>
              <a:rPr lang="es-MX" dirty="0" err="1"/>
              <a:t>ngữ</a:t>
            </a:r>
            <a:r>
              <a:rPr lang="es-MX" dirty="0"/>
              <a:t> </a:t>
            </a:r>
            <a:r>
              <a:rPr lang="es-MX" dirty="0" err="1"/>
              <a:t>theo</a:t>
            </a:r>
            <a:r>
              <a:rPr lang="es-MX" dirty="0"/>
              <a:t> </a:t>
            </a:r>
            <a:r>
              <a:rPr lang="es-MX" dirty="0" err="1"/>
              <a:t>đúng</a:t>
            </a:r>
            <a:r>
              <a:rPr lang="es-MX" dirty="0"/>
              <a:t> </a:t>
            </a:r>
            <a:r>
              <a:rPr lang="es-MX" dirty="0" err="1"/>
              <a:t>chức</a:t>
            </a:r>
            <a:r>
              <a:rPr lang="es-MX" dirty="0"/>
              <a:t> </a:t>
            </a:r>
            <a:r>
              <a:rPr lang="es-MX" dirty="0" err="1"/>
              <a:t>năng</a:t>
            </a:r>
            <a:r>
              <a:rPr lang="es-MX" dirty="0"/>
              <a:t> </a:t>
            </a:r>
            <a:r>
              <a:rPr lang="es-MX" dirty="0" err="1"/>
              <a:t>tương</a:t>
            </a:r>
            <a:r>
              <a:rPr lang="es-MX" dirty="0"/>
              <a:t> </a:t>
            </a:r>
            <a:r>
              <a:rPr lang="es-MX" dirty="0" err="1" smtClean="0"/>
              <a:t>ứng</a:t>
            </a:r>
            <a:endParaRPr lang="vi-VN" dirty="0" smtClean="0"/>
          </a:p>
          <a:p>
            <a:pPr marL="0" lvl="0" indent="0"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9744" y="1858214"/>
          <a:ext cx="11187856" cy="470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/>
                <a:gridCol w="8019504"/>
              </a:tblGrid>
              <a:tr h="369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</a:rPr>
                        <a:t>Thuật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ngữ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</a:rPr>
                        <a:t>Chức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năng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522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300" dirty="0">
                          <a:effectLst/>
                        </a:rPr>
                        <a:t>Name Box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522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300">
                          <a:effectLst/>
                        </a:rPr>
                        <a:t>Insert Function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522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300" dirty="0">
                          <a:effectLst/>
                        </a:rPr>
                        <a:t>Formula Bar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522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300" dirty="0">
                          <a:effectLst/>
                        </a:rPr>
                        <a:t>Column Headings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522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300" dirty="0">
                          <a:effectLst/>
                        </a:rPr>
                        <a:t>Row Headings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522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300" dirty="0">
                          <a:effectLst/>
                        </a:rPr>
                        <a:t>Tab Scrolling Buttons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955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300" dirty="0">
                          <a:effectLst/>
                        </a:rPr>
                        <a:t>Horizontal and Vertical Split Bars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5680" y="3517578"/>
            <a:ext cx="768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Cho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ô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(active cell)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5680" y="4690256"/>
            <a:ext cx="7682160" cy="46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thoại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chèn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sẵn</a:t>
            </a:r>
            <a:r>
              <a:rPr lang="en-US" sz="2400" dirty="0"/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5680" y="5946803"/>
            <a:ext cx="8176034" cy="46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/>
              <a:t>Cho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ô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(active cell</a:t>
            </a:r>
            <a:r>
              <a:rPr lang="en-US" sz="2400" dirty="0" smtClean="0"/>
              <a:t>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5680" y="2302966"/>
            <a:ext cx="7682160" cy="46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ở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5680" y="5273647"/>
            <a:ext cx="7682160" cy="46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5680" y="2884657"/>
            <a:ext cx="7682160" cy="46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dirty="0"/>
              <a:t>Cho </a:t>
            </a:r>
            <a:r>
              <a:rPr lang="en-US" sz="2400" dirty="0" err="1"/>
              <a:t>phép</a:t>
            </a:r>
            <a:r>
              <a:rPr lang="en-US" sz="2400" dirty="0"/>
              <a:t> di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tab.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5680" y="4056085"/>
            <a:ext cx="7682160" cy="46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dirty="0"/>
              <a:t>Chia </a:t>
            </a:r>
            <a:r>
              <a:rPr lang="en-US" sz="2400" dirty="0" err="1"/>
              <a:t>cửa</a:t>
            </a:r>
            <a:r>
              <a:rPr lang="en-US" sz="2400" dirty="0"/>
              <a:t> </a:t>
            </a:r>
            <a:r>
              <a:rPr lang="en-US" sz="2400" dirty="0" err="1"/>
              <a:t>sổ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hay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cửa</a:t>
            </a:r>
            <a:r>
              <a:rPr lang="en-US" sz="2400" dirty="0"/>
              <a:t> </a:t>
            </a:r>
            <a:r>
              <a:rPr lang="en-US" sz="2400" dirty="0" err="1"/>
              <a:t>sổ</a:t>
            </a:r>
            <a:r>
              <a:rPr lang="en-US" sz="2400" dirty="0"/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-0.17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-0.262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1.45833E-6 -0.3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3.95833E-6 0.258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3.95833E-6 -0.08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3.95833E-6 0.3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3.95833E-6 0.276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80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24743"/>
            <a:ext cx="11379200" cy="5564983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 err="1"/>
              <a:t>Tolano</a:t>
            </a:r>
            <a:r>
              <a:rPr lang="en-US" b="1" dirty="0"/>
              <a:t> Inc.accdb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Mở</a:t>
            </a:r>
            <a:r>
              <a:rPr lang="en-US" i="1" dirty="0"/>
              <a:t> Table </a:t>
            </a:r>
            <a:r>
              <a:rPr lang="en-US" b="1" i="1" dirty="0" err="1"/>
              <a:t>Customers_TA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Thiết</a:t>
            </a:r>
            <a:r>
              <a:rPr lang="en-US" i="1" dirty="0"/>
              <a:t> </a:t>
            </a:r>
            <a:r>
              <a:rPr lang="en-US" i="1" dirty="0" err="1"/>
              <a:t>lập</a:t>
            </a:r>
            <a:r>
              <a:rPr lang="en-US" i="1" dirty="0"/>
              <a:t> </a:t>
            </a:r>
            <a:r>
              <a:rPr lang="en-US" i="1" dirty="0" err="1"/>
              <a:t>lập</a:t>
            </a:r>
            <a:r>
              <a:rPr lang="en-US" i="1" dirty="0"/>
              <a:t> </a:t>
            </a:r>
            <a:r>
              <a:rPr lang="en-US" i="1" dirty="0" err="1"/>
              <a:t>dữ</a:t>
            </a:r>
            <a:r>
              <a:rPr lang="en-US" i="1" dirty="0"/>
              <a:t> </a:t>
            </a:r>
            <a:r>
              <a:rPr lang="en-US" i="1" dirty="0" err="1"/>
              <a:t>liệu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Country </a:t>
            </a:r>
            <a:r>
              <a:rPr lang="en-US" i="1" dirty="0" err="1"/>
              <a:t>bao</a:t>
            </a:r>
            <a:r>
              <a:rPr lang="en-US" i="1" dirty="0"/>
              <a:t> </a:t>
            </a:r>
            <a:r>
              <a:rPr lang="en-US" i="1" dirty="0" err="1"/>
              <a:t>gồm</a:t>
            </a:r>
            <a:r>
              <a:rPr lang="en-US" i="1" dirty="0"/>
              <a:t> </a:t>
            </a:r>
            <a:r>
              <a:rPr lang="en-US" i="1" dirty="0" err="1"/>
              <a:t>giá</a:t>
            </a:r>
            <a:r>
              <a:rPr lang="en-US" i="1" dirty="0"/>
              <a:t> </a:t>
            </a:r>
            <a:r>
              <a:rPr lang="en-US" i="1" dirty="0" err="1"/>
              <a:t>trị</a:t>
            </a:r>
            <a:r>
              <a:rPr lang="en-US" i="1" dirty="0"/>
              <a:t> USA, State </a:t>
            </a:r>
            <a:r>
              <a:rPr lang="en-US" i="1" dirty="0" err="1"/>
              <a:t>bao</a:t>
            </a:r>
            <a:r>
              <a:rPr lang="en-US" i="1" dirty="0"/>
              <a:t> </a:t>
            </a:r>
            <a:r>
              <a:rPr lang="en-US" i="1" dirty="0" err="1"/>
              <a:t>gồm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giá</a:t>
            </a:r>
            <a:r>
              <a:rPr lang="en-US" i="1" dirty="0"/>
              <a:t> </a:t>
            </a:r>
            <a:r>
              <a:rPr lang="en-US" i="1" dirty="0" err="1"/>
              <a:t>trị</a:t>
            </a:r>
            <a:r>
              <a:rPr lang="en-US" i="1" dirty="0"/>
              <a:t> WA </a:t>
            </a:r>
            <a:r>
              <a:rPr lang="en-US" i="1" dirty="0" err="1"/>
              <a:t>và</a:t>
            </a:r>
            <a:r>
              <a:rPr lang="en-US" i="1" dirty="0"/>
              <a:t> CA</a:t>
            </a:r>
            <a:r>
              <a:rPr lang="en-US" i="1" dirty="0" smtClean="0"/>
              <a:t>.</a:t>
            </a:r>
          </a:p>
          <a:p>
            <a:pPr marL="338137" lvl="1" indent="0">
              <a:buSzPct val="90000"/>
              <a:buNone/>
            </a:pPr>
            <a:endParaRPr lang="en-US" i="1" dirty="0" smtClean="0"/>
          </a:p>
          <a:p>
            <a:pPr marL="350837" lvl="1" indent="0">
              <a:buNone/>
            </a:pPr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: </a:t>
            </a:r>
            <a:r>
              <a:rPr lang="en-US" u="sng" dirty="0" smtClean="0">
                <a:hlinkClick r:id="rId2"/>
              </a:rPr>
              <a:t>Answer KA 029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438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81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086197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 err="1"/>
              <a:t>Tolano</a:t>
            </a:r>
            <a:r>
              <a:rPr lang="en-US" b="1" dirty="0"/>
              <a:t> Inc.accdb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Mở</a:t>
            </a:r>
            <a:r>
              <a:rPr lang="en-US" i="1" dirty="0"/>
              <a:t> </a:t>
            </a:r>
            <a:r>
              <a:rPr lang="en-US" b="1" i="1" dirty="0" err="1"/>
              <a:t>CustomerList</a:t>
            </a:r>
            <a:r>
              <a:rPr lang="en-US" i="1" dirty="0"/>
              <a:t> Queries </a:t>
            </a:r>
            <a:r>
              <a:rPr lang="en-US" i="1" dirty="0" err="1"/>
              <a:t>dưới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Design View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Thiết</a:t>
            </a:r>
            <a:r>
              <a:rPr lang="en-US" i="1" dirty="0"/>
              <a:t> </a:t>
            </a:r>
            <a:r>
              <a:rPr lang="en-US" i="1" dirty="0" err="1"/>
              <a:t>lập</a:t>
            </a:r>
            <a:r>
              <a:rPr lang="en-US" i="1" dirty="0"/>
              <a:t> </a:t>
            </a:r>
            <a:r>
              <a:rPr lang="en-US" i="1" dirty="0" err="1"/>
              <a:t>điều</a:t>
            </a:r>
            <a:r>
              <a:rPr lang="en-US" i="1" dirty="0"/>
              <a:t> </a:t>
            </a:r>
            <a:r>
              <a:rPr lang="en-US" i="1" dirty="0" err="1"/>
              <a:t>kiện</a:t>
            </a:r>
            <a:r>
              <a:rPr lang="en-US" i="1" dirty="0"/>
              <a:t> </a:t>
            </a:r>
            <a:r>
              <a:rPr lang="en-US" i="1" dirty="0" err="1"/>
              <a:t>lọc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trường</a:t>
            </a:r>
            <a:r>
              <a:rPr lang="en-US" i="1" dirty="0"/>
              <a:t> Country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giá</a:t>
            </a:r>
            <a:r>
              <a:rPr lang="en-US" i="1" dirty="0"/>
              <a:t> </a:t>
            </a:r>
            <a:r>
              <a:rPr lang="en-US" i="1" dirty="0" err="1"/>
              <a:t>trị</a:t>
            </a:r>
            <a:r>
              <a:rPr lang="en-US" i="1" dirty="0"/>
              <a:t> UK </a:t>
            </a:r>
            <a:r>
              <a:rPr lang="en-US" i="1" dirty="0" err="1"/>
              <a:t>và</a:t>
            </a:r>
            <a:r>
              <a:rPr lang="en-US" i="1" dirty="0"/>
              <a:t> USA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Sắp</a:t>
            </a:r>
            <a:r>
              <a:rPr lang="en-US" i="1" dirty="0"/>
              <a:t> </a:t>
            </a:r>
            <a:r>
              <a:rPr lang="en-US" i="1" dirty="0" err="1"/>
              <a:t>xếp</a:t>
            </a:r>
            <a:r>
              <a:rPr lang="en-US" i="1" dirty="0"/>
              <a:t> </a:t>
            </a:r>
            <a:r>
              <a:rPr lang="en-US" i="1" dirty="0" err="1"/>
              <a:t>thứ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giá</a:t>
            </a:r>
            <a:r>
              <a:rPr lang="en-US" i="1" dirty="0"/>
              <a:t> tri </a:t>
            </a:r>
            <a:r>
              <a:rPr lang="en-US" i="1" dirty="0" err="1"/>
              <a:t>trường</a:t>
            </a:r>
            <a:r>
              <a:rPr lang="en-US" i="1" dirty="0"/>
              <a:t> </a:t>
            </a:r>
            <a:r>
              <a:rPr lang="en-US" b="1" i="1" dirty="0"/>
              <a:t>Country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</a:t>
            </a:r>
            <a:r>
              <a:rPr lang="en-US" i="1" dirty="0" err="1"/>
              <a:t>thứ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b="1" i="1" dirty="0" err="1"/>
              <a:t>giảm</a:t>
            </a:r>
            <a:r>
              <a:rPr lang="en-US" b="1" i="1" dirty="0"/>
              <a:t> </a:t>
            </a:r>
            <a:r>
              <a:rPr lang="en-US" b="1" i="1" dirty="0" err="1"/>
              <a:t>dần</a:t>
            </a:r>
            <a:r>
              <a:rPr lang="en-US" i="1" dirty="0"/>
              <a:t> (Descending)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Run </a:t>
            </a:r>
            <a:r>
              <a:rPr lang="en-US" i="1" dirty="0" smtClean="0"/>
              <a:t>Query</a:t>
            </a:r>
          </a:p>
          <a:p>
            <a:pPr marL="338137" lvl="1" indent="0">
              <a:buSzPct val="90000"/>
              <a:buNone/>
            </a:pPr>
            <a:endParaRPr lang="en-US" i="1" dirty="0"/>
          </a:p>
          <a:p>
            <a:pPr marL="3381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030</a:t>
            </a:r>
            <a:endParaRPr lang="en-US" sz="2200" dirty="0"/>
          </a:p>
          <a:p>
            <a:pPr marL="0" lv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966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82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086197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 err="1"/>
              <a:t>Tolano</a:t>
            </a:r>
            <a:r>
              <a:rPr lang="en-US" b="1" dirty="0"/>
              <a:t> Inc.accdb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Mở</a:t>
            </a:r>
            <a:r>
              <a:rPr lang="en-US" i="1" dirty="0"/>
              <a:t> </a:t>
            </a:r>
            <a:r>
              <a:rPr lang="en-US" b="1" i="1" dirty="0" err="1"/>
              <a:t>CustomerList</a:t>
            </a:r>
            <a:r>
              <a:rPr lang="en-US" i="1" dirty="0"/>
              <a:t> Queries </a:t>
            </a:r>
            <a:r>
              <a:rPr lang="en-US" i="1" dirty="0" err="1"/>
              <a:t>dưới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Design View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Ẩn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 Address, City, State </a:t>
            </a:r>
            <a:r>
              <a:rPr lang="en-US" i="1" dirty="0" err="1"/>
              <a:t>và</a:t>
            </a:r>
            <a:r>
              <a:rPr lang="en-US" i="1" dirty="0"/>
              <a:t> Zip Code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Sắp</a:t>
            </a:r>
            <a:r>
              <a:rPr lang="en-US" i="1" dirty="0"/>
              <a:t> </a:t>
            </a:r>
            <a:r>
              <a:rPr lang="en-US" i="1" dirty="0" err="1"/>
              <a:t>xếp</a:t>
            </a:r>
            <a:r>
              <a:rPr lang="en-US" i="1" dirty="0"/>
              <a:t> </a:t>
            </a:r>
            <a:r>
              <a:rPr lang="en-US" i="1" dirty="0" err="1"/>
              <a:t>thứ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Query </a:t>
            </a:r>
            <a:r>
              <a:rPr lang="en-US" i="1" dirty="0" err="1"/>
              <a:t>theo</a:t>
            </a:r>
            <a:r>
              <a:rPr lang="en-US" i="1" dirty="0"/>
              <a:t> </a:t>
            </a:r>
            <a:r>
              <a:rPr lang="en-US" i="1" dirty="0" err="1"/>
              <a:t>thứ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tăng</a:t>
            </a:r>
            <a:r>
              <a:rPr lang="en-US" i="1" dirty="0"/>
              <a:t> </a:t>
            </a:r>
            <a:r>
              <a:rPr lang="en-US" i="1" dirty="0" err="1"/>
              <a:t>dần</a:t>
            </a:r>
            <a:r>
              <a:rPr lang="en-US" i="1" dirty="0"/>
              <a:t> (Ascending)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Firstname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giảm</a:t>
            </a:r>
            <a:r>
              <a:rPr lang="en-US" i="1" dirty="0"/>
              <a:t> </a:t>
            </a:r>
            <a:r>
              <a:rPr lang="en-US" i="1" dirty="0" err="1"/>
              <a:t>dần</a:t>
            </a:r>
            <a:r>
              <a:rPr lang="en-US" i="1" dirty="0"/>
              <a:t> (Descending)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Lastname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Run </a:t>
            </a:r>
            <a:r>
              <a:rPr lang="en-US" i="1" dirty="0" smtClean="0"/>
              <a:t>Query</a:t>
            </a:r>
          </a:p>
          <a:p>
            <a:pPr marL="338137" lvl="1" indent="0">
              <a:buSzPct val="90000"/>
              <a:buNone/>
            </a:pPr>
            <a:endParaRPr lang="en-US" i="1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031</a:t>
            </a:r>
            <a:endParaRPr lang="en-US" sz="2200" dirty="0"/>
          </a:p>
          <a:p>
            <a:pPr marL="0" lv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1641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83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086197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 err="1"/>
              <a:t>Tolano</a:t>
            </a:r>
            <a:r>
              <a:rPr lang="en-US" b="1" dirty="0"/>
              <a:t> Inc.accdb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Mở</a:t>
            </a:r>
            <a:r>
              <a:rPr lang="en-US" i="1" dirty="0"/>
              <a:t> </a:t>
            </a:r>
            <a:r>
              <a:rPr lang="en-US" b="1" i="1" dirty="0" err="1"/>
              <a:t>Customers_TA</a:t>
            </a:r>
            <a:r>
              <a:rPr lang="en-US" i="1" dirty="0"/>
              <a:t> Form </a:t>
            </a:r>
            <a:r>
              <a:rPr lang="en-US" i="1" dirty="0" err="1"/>
              <a:t>dưới</a:t>
            </a:r>
            <a:r>
              <a:rPr lang="en-US" i="1" dirty="0"/>
              <a:t> </a:t>
            </a:r>
            <a:r>
              <a:rPr lang="en-US" i="1" dirty="0" err="1"/>
              <a:t>chế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Layout View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Định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vùng</a:t>
            </a:r>
            <a:r>
              <a:rPr lang="en-US" i="1" dirty="0"/>
              <a:t> First Nam </a:t>
            </a:r>
            <a:r>
              <a:rPr lang="en-US" i="1" dirty="0" err="1"/>
              <a:t>và</a:t>
            </a:r>
            <a:r>
              <a:rPr lang="en-US" i="1" dirty="0"/>
              <a:t> Last Name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màu</a:t>
            </a:r>
            <a:r>
              <a:rPr lang="en-US" i="1" dirty="0"/>
              <a:t> </a:t>
            </a:r>
            <a:r>
              <a:rPr lang="en-US" i="1" dirty="0" err="1"/>
              <a:t>nền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Maroon 2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Chuyển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chế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Form </a:t>
            </a:r>
            <a:r>
              <a:rPr lang="en-US" i="1" dirty="0" smtClean="0"/>
              <a:t>View</a:t>
            </a:r>
          </a:p>
          <a:p>
            <a:pPr marL="338137" lvl="1" indent="0">
              <a:buNone/>
            </a:pPr>
            <a:endParaRPr lang="en-US" sz="2400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032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374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84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086197"/>
            <a:ext cx="11379200" cy="5420966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 err="1"/>
              <a:t>Tolano</a:t>
            </a:r>
            <a:r>
              <a:rPr lang="en-US" b="1" dirty="0"/>
              <a:t> Inc.accdb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Mở</a:t>
            </a:r>
            <a:r>
              <a:rPr lang="en-US" i="1" dirty="0"/>
              <a:t> Employee-by-Office </a:t>
            </a:r>
            <a:r>
              <a:rPr lang="en-US" i="1" dirty="0" err="1"/>
              <a:t>dưới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Report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Thêm</a:t>
            </a:r>
            <a:r>
              <a:rPr lang="en-US" i="1" dirty="0"/>
              <a:t> Query Office-List </a:t>
            </a:r>
            <a:r>
              <a:rPr lang="en-US" i="1" dirty="0" err="1"/>
              <a:t>vào</a:t>
            </a:r>
            <a:r>
              <a:rPr lang="en-US" i="1" dirty="0"/>
              <a:t> </a:t>
            </a:r>
            <a:r>
              <a:rPr lang="en-US" i="1" dirty="0" err="1"/>
              <a:t>vùng</a:t>
            </a:r>
            <a:r>
              <a:rPr lang="en-US" i="1" dirty="0"/>
              <a:t> Relation ship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Chuyển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 Office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vị</a:t>
            </a:r>
            <a:r>
              <a:rPr lang="en-US" i="1" dirty="0"/>
              <a:t> </a:t>
            </a:r>
            <a:r>
              <a:rPr lang="en-US" i="1" dirty="0" err="1"/>
              <a:t>trí</a:t>
            </a:r>
            <a:r>
              <a:rPr lang="en-US" i="1" dirty="0"/>
              <a:t> </a:t>
            </a:r>
            <a:r>
              <a:rPr lang="en-US" i="1" dirty="0" err="1"/>
              <a:t>thứ</a:t>
            </a:r>
            <a:r>
              <a:rPr lang="en-US" i="1" dirty="0"/>
              <a:t> 3 (</a:t>
            </a:r>
            <a:r>
              <a:rPr lang="en-US" i="1" dirty="0" err="1"/>
              <a:t>sau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 Fist Name)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Thêm</a:t>
            </a:r>
            <a:r>
              <a:rPr lang="en-US" i="1" dirty="0"/>
              <a:t> </a:t>
            </a:r>
            <a:r>
              <a:rPr lang="en-US" i="1" dirty="0" err="1"/>
              <a:t>trường</a:t>
            </a:r>
            <a:r>
              <a:rPr lang="en-US" i="1" dirty="0"/>
              <a:t> Zip Code </a:t>
            </a:r>
            <a:r>
              <a:rPr lang="en-US" i="1" dirty="0" err="1"/>
              <a:t>vào</a:t>
            </a:r>
            <a:r>
              <a:rPr lang="en-US" i="1" dirty="0"/>
              <a:t> </a:t>
            </a:r>
            <a:r>
              <a:rPr lang="en-US" i="1" dirty="0" err="1"/>
              <a:t>cấu</a:t>
            </a:r>
            <a:r>
              <a:rPr lang="en-US" i="1" dirty="0"/>
              <a:t> </a:t>
            </a:r>
            <a:r>
              <a:rPr lang="en-US" i="1" dirty="0" err="1"/>
              <a:t>trúc</a:t>
            </a:r>
            <a:r>
              <a:rPr lang="en-US" i="1" dirty="0"/>
              <a:t> Query </a:t>
            </a:r>
            <a:r>
              <a:rPr lang="en-US" i="1" dirty="0" err="1"/>
              <a:t>nằm</a:t>
            </a:r>
            <a:r>
              <a:rPr lang="en-US" i="1" dirty="0"/>
              <a:t> </a:t>
            </a:r>
            <a:r>
              <a:rPr lang="en-US" i="1" dirty="0" err="1"/>
              <a:t>giữa</a:t>
            </a:r>
            <a:r>
              <a:rPr lang="en-US" i="1" dirty="0"/>
              <a:t> 2 </a:t>
            </a:r>
            <a:r>
              <a:rPr lang="en-US" i="1" dirty="0" err="1"/>
              <a:t>cột</a:t>
            </a:r>
            <a:r>
              <a:rPr lang="en-US" i="1" dirty="0"/>
              <a:t> Office </a:t>
            </a:r>
            <a:r>
              <a:rPr lang="en-US" i="1" dirty="0" err="1"/>
              <a:t>và</a:t>
            </a:r>
            <a:r>
              <a:rPr lang="en-US" i="1" dirty="0"/>
              <a:t> Position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Run </a:t>
            </a:r>
            <a:r>
              <a:rPr lang="en-US" i="1" dirty="0" smtClean="0"/>
              <a:t>Query</a:t>
            </a:r>
          </a:p>
          <a:p>
            <a:pPr marL="338137" lvl="1" indent="0">
              <a:buSzPct val="90000"/>
              <a:buNone/>
            </a:pPr>
            <a:endParaRPr lang="en-US" i="1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Answer KA 033</a:t>
            </a:r>
            <a:endParaRPr lang="en-US" sz="2200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85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24743"/>
            <a:ext cx="11379200" cy="5564983"/>
          </a:xfrm>
        </p:spPr>
        <p:txBody>
          <a:bodyPr anchor="t">
            <a:normAutofit/>
          </a:bodyPr>
          <a:lstStyle/>
          <a:p>
            <a:pPr lvl="0"/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74" y="1676555"/>
          <a:ext cx="11187856" cy="5106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8667576"/>
              </a:tblGrid>
              <a:tr h="338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</a:rPr>
                        <a:t>Thuật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ngữ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Chức năng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357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300" dirty="0">
                          <a:effectLst/>
                        </a:rPr>
                        <a:t>Access Work Area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517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300">
                          <a:effectLst/>
                        </a:rPr>
                        <a:t>Split Bar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402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300" dirty="0">
                          <a:effectLst/>
                        </a:rPr>
                        <a:t>Navigation Buttons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402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300" dirty="0">
                          <a:effectLst/>
                        </a:rPr>
                        <a:t>Filter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10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300" dirty="0">
                          <a:effectLst/>
                        </a:rPr>
                        <a:t>Search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402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300" dirty="0">
                          <a:effectLst/>
                        </a:rPr>
                        <a:t>Search Box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10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300" dirty="0">
                          <a:effectLst/>
                        </a:rPr>
                        <a:t>Database Objects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10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300" dirty="0">
                          <a:effectLst/>
                        </a:rPr>
                        <a:t>Object Groups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10588" y="4048606"/>
            <a:ext cx="84969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đối</a:t>
            </a:r>
            <a:r>
              <a:rPr lang="en-US" sz="2300" dirty="0"/>
              <a:t> </a:t>
            </a:r>
            <a:r>
              <a:rPr lang="en-US" sz="2300" dirty="0" err="1"/>
              <a:t>tượng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mở</a:t>
            </a:r>
            <a:r>
              <a:rPr lang="en-US" sz="2300" dirty="0"/>
              <a:t> </a:t>
            </a: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vùng</a:t>
            </a:r>
            <a:r>
              <a:rPr lang="en-US" sz="2300" dirty="0"/>
              <a:t> </a:t>
            </a:r>
            <a:r>
              <a:rPr lang="en-US" sz="2300" dirty="0" err="1"/>
              <a:t>này</a:t>
            </a:r>
            <a:r>
              <a:rPr lang="en-US" sz="2300" dirty="0"/>
              <a:t>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người</a:t>
            </a:r>
            <a:r>
              <a:rPr lang="en-US" sz="2300" dirty="0"/>
              <a:t> </a:t>
            </a:r>
            <a:r>
              <a:rPr lang="en-US" sz="2300" dirty="0" err="1"/>
              <a:t>dùng</a:t>
            </a:r>
            <a:r>
              <a:rPr lang="en-US" sz="2300" dirty="0"/>
              <a:t> </a:t>
            </a:r>
            <a:r>
              <a:rPr lang="en-US" sz="2300" dirty="0" err="1"/>
              <a:t>làm</a:t>
            </a:r>
            <a:r>
              <a:rPr lang="en-US" sz="2300" dirty="0"/>
              <a:t> </a:t>
            </a:r>
            <a:r>
              <a:rPr lang="en-US" sz="2300" dirty="0" err="1" smtClean="0"/>
              <a:t>việc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0588" y="5026949"/>
            <a:ext cx="8496944" cy="83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300" dirty="0" err="1"/>
              <a:t>Kéo</a:t>
            </a:r>
            <a:r>
              <a:rPr lang="en-US" sz="2300" dirty="0"/>
              <a:t> </a:t>
            </a:r>
            <a:r>
              <a:rPr lang="en-US" sz="2300" dirty="0" err="1"/>
              <a:t>chuột</a:t>
            </a:r>
            <a:r>
              <a:rPr lang="en-US" sz="2300" dirty="0"/>
              <a:t>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tăng</a:t>
            </a:r>
            <a:r>
              <a:rPr lang="en-US" sz="2300" dirty="0"/>
              <a:t>/</a:t>
            </a:r>
            <a:r>
              <a:rPr lang="en-US" sz="2300" dirty="0" err="1"/>
              <a:t>giảm</a:t>
            </a:r>
            <a:r>
              <a:rPr lang="en-US" sz="2300" dirty="0"/>
              <a:t> </a:t>
            </a:r>
            <a:r>
              <a:rPr lang="en-US" sz="2300" dirty="0" err="1"/>
              <a:t>kích</a:t>
            </a:r>
            <a:r>
              <a:rPr lang="en-US" sz="2300" dirty="0"/>
              <a:t> </a:t>
            </a:r>
            <a:r>
              <a:rPr lang="en-US" sz="2300" dirty="0" err="1"/>
              <a:t>thước</a:t>
            </a:r>
            <a:r>
              <a:rPr lang="en-US" sz="2300" dirty="0"/>
              <a:t> </a:t>
            </a:r>
            <a:r>
              <a:rPr lang="en-US" sz="2300" dirty="0" err="1"/>
              <a:t>cửa</a:t>
            </a:r>
            <a:r>
              <a:rPr lang="en-US" sz="2300" dirty="0"/>
              <a:t> </a:t>
            </a:r>
            <a:r>
              <a:rPr lang="en-US" sz="2300" dirty="0" err="1"/>
              <a:t>sổ</a:t>
            </a:r>
            <a:r>
              <a:rPr lang="en-US" sz="2300" dirty="0"/>
              <a:t> </a:t>
            </a:r>
            <a:r>
              <a:rPr lang="en-US" sz="2300" dirty="0" err="1"/>
              <a:t>điều</a:t>
            </a:r>
            <a:r>
              <a:rPr lang="en-US" sz="2300" dirty="0"/>
              <a:t> </a:t>
            </a:r>
            <a:r>
              <a:rPr lang="en-US" sz="2300" dirty="0" err="1"/>
              <a:t>hướng</a:t>
            </a:r>
            <a:r>
              <a:rPr lang="en-US" sz="2300" dirty="0"/>
              <a:t> </a:t>
            </a:r>
            <a:r>
              <a:rPr lang="en-US" sz="2300" dirty="0" err="1"/>
              <a:t>hoặc</a:t>
            </a:r>
            <a:r>
              <a:rPr lang="en-US" sz="2300" dirty="0"/>
              <a:t> </a:t>
            </a:r>
            <a:r>
              <a:rPr lang="en-US" sz="2300" dirty="0" err="1"/>
              <a:t>tăng</a:t>
            </a:r>
            <a:r>
              <a:rPr lang="en-US" sz="2300" dirty="0"/>
              <a:t>/</a:t>
            </a:r>
            <a:r>
              <a:rPr lang="en-US" sz="2300" dirty="0" err="1"/>
              <a:t>giảm</a:t>
            </a:r>
            <a:r>
              <a:rPr lang="en-US" sz="2300" dirty="0"/>
              <a:t> </a:t>
            </a:r>
            <a:r>
              <a:rPr lang="en-US" sz="2300" dirty="0" err="1"/>
              <a:t>kích</a:t>
            </a:r>
            <a:r>
              <a:rPr lang="en-US" sz="2300" dirty="0"/>
              <a:t> </a:t>
            </a:r>
            <a:r>
              <a:rPr lang="en-US" sz="2300" dirty="0" err="1"/>
              <a:t>thước</a:t>
            </a:r>
            <a:r>
              <a:rPr lang="en-US" sz="2300" dirty="0"/>
              <a:t> </a:t>
            </a:r>
            <a:r>
              <a:rPr lang="en-US" sz="2300" dirty="0" err="1"/>
              <a:t>của</a:t>
            </a:r>
            <a:r>
              <a:rPr lang="en-US" sz="2300" dirty="0"/>
              <a:t> </a:t>
            </a:r>
            <a:r>
              <a:rPr lang="en-US" sz="2300" dirty="0" err="1"/>
              <a:t>đối</a:t>
            </a:r>
            <a:r>
              <a:rPr lang="en-US" sz="2300" dirty="0"/>
              <a:t> </a:t>
            </a:r>
            <a:r>
              <a:rPr lang="en-US" sz="2300" dirty="0" err="1"/>
              <a:t>tượng</a:t>
            </a:r>
            <a:r>
              <a:rPr lang="en-US" sz="2300" dirty="0"/>
              <a:t> </a:t>
            </a:r>
            <a:r>
              <a:rPr lang="en-US" sz="2300" dirty="0" err="1"/>
              <a:t>đang</a:t>
            </a:r>
            <a:r>
              <a:rPr lang="en-US" sz="2300" dirty="0"/>
              <a:t> </a:t>
            </a:r>
            <a:r>
              <a:rPr lang="en-US" sz="2300" dirty="0" err="1"/>
              <a:t>làm</a:t>
            </a:r>
            <a:r>
              <a:rPr lang="en-US" sz="2300" dirty="0"/>
              <a:t> </a:t>
            </a:r>
            <a:r>
              <a:rPr lang="en-US" sz="2300" dirty="0" err="1"/>
              <a:t>việc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0588" y="6284025"/>
            <a:ext cx="8781126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300" dirty="0"/>
              <a:t>Cho </a:t>
            </a:r>
            <a:r>
              <a:rPr lang="en-US" sz="2300" dirty="0" err="1"/>
              <a:t>phép</a:t>
            </a:r>
            <a:r>
              <a:rPr lang="en-US" sz="2300" dirty="0"/>
              <a:t> di </a:t>
            </a:r>
            <a:r>
              <a:rPr lang="en-US" sz="2300" dirty="0" err="1"/>
              <a:t>chuyển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mẫu</a:t>
            </a:r>
            <a:r>
              <a:rPr lang="en-US" sz="2300" dirty="0"/>
              <a:t> tin </a:t>
            </a: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bảng</a:t>
            </a:r>
            <a:r>
              <a:rPr lang="en-US" sz="2300" dirty="0"/>
              <a:t> </a:t>
            </a:r>
            <a:r>
              <a:rPr lang="en-US" sz="2300" dirty="0" err="1"/>
              <a:t>hoặc</a:t>
            </a:r>
            <a:r>
              <a:rPr lang="en-US" sz="2300" dirty="0"/>
              <a:t> </a:t>
            </a: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biểu</a:t>
            </a:r>
            <a:r>
              <a:rPr lang="en-US" sz="2300" dirty="0"/>
              <a:t> </a:t>
            </a:r>
            <a:r>
              <a:rPr lang="en-US" sz="2300" dirty="0" err="1"/>
              <a:t>mẫu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0588" y="2687471"/>
            <a:ext cx="8496944" cy="451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300" dirty="0" err="1"/>
              <a:t>Loại</a:t>
            </a:r>
            <a:r>
              <a:rPr lang="en-US" sz="2300" dirty="0"/>
              <a:t> </a:t>
            </a:r>
            <a:r>
              <a:rPr lang="en-US" sz="2300" dirty="0" err="1"/>
              <a:t>bỏ</a:t>
            </a:r>
            <a:r>
              <a:rPr lang="en-US" sz="2300" dirty="0"/>
              <a:t> </a:t>
            </a:r>
            <a:r>
              <a:rPr lang="en-US" sz="2300" dirty="0" err="1"/>
              <a:t>hoặc</a:t>
            </a:r>
            <a:r>
              <a:rPr lang="en-US" sz="2300" dirty="0"/>
              <a:t> </a:t>
            </a:r>
            <a:r>
              <a:rPr lang="en-US" sz="2300" dirty="0" err="1"/>
              <a:t>tái</a:t>
            </a:r>
            <a:r>
              <a:rPr lang="en-US" sz="2300" dirty="0"/>
              <a:t> </a:t>
            </a:r>
            <a:r>
              <a:rPr lang="en-US" sz="2300" dirty="0" err="1"/>
              <a:t>áp</a:t>
            </a:r>
            <a:r>
              <a:rPr lang="en-US" sz="2300" dirty="0"/>
              <a:t> </a:t>
            </a:r>
            <a:r>
              <a:rPr lang="en-US" sz="2300" dirty="0" err="1"/>
              <a:t>dụng</a:t>
            </a:r>
            <a:r>
              <a:rPr lang="en-US" sz="2300" dirty="0"/>
              <a:t> </a:t>
            </a:r>
            <a:r>
              <a:rPr lang="en-US" sz="2300" dirty="0" err="1"/>
              <a:t>bộ</a:t>
            </a:r>
            <a:r>
              <a:rPr lang="en-US" sz="2300" dirty="0"/>
              <a:t> </a:t>
            </a:r>
            <a:r>
              <a:rPr lang="en-US" sz="2300" dirty="0" err="1"/>
              <a:t>lọc</a:t>
            </a:r>
            <a:r>
              <a:rPr lang="en-US" sz="2300" dirty="0"/>
              <a:t>.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0588" y="2134755"/>
            <a:ext cx="8496944" cy="451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300" dirty="0"/>
              <a:t>Cho </a:t>
            </a:r>
            <a:r>
              <a:rPr lang="en-US" sz="2300" dirty="0" err="1"/>
              <a:t>phép</a:t>
            </a:r>
            <a:r>
              <a:rPr lang="en-US" sz="2300" dirty="0"/>
              <a:t> </a:t>
            </a:r>
            <a:r>
              <a:rPr lang="en-US" sz="2300" dirty="0" err="1"/>
              <a:t>tìm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ký</a:t>
            </a:r>
            <a:r>
              <a:rPr lang="en-US" sz="2300" dirty="0"/>
              <a:t> </a:t>
            </a:r>
            <a:r>
              <a:rPr lang="en-US" sz="2300" dirty="0" err="1"/>
              <a:t>tự</a:t>
            </a:r>
            <a:r>
              <a:rPr lang="en-US" sz="2300" dirty="0"/>
              <a:t> </a:t>
            </a: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phạm</a:t>
            </a:r>
            <a:r>
              <a:rPr lang="en-US" sz="2300" dirty="0"/>
              <a:t> vi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mẫu</a:t>
            </a:r>
            <a:r>
              <a:rPr lang="en-US" sz="2300" dirty="0"/>
              <a:t> tin </a:t>
            </a:r>
            <a:r>
              <a:rPr lang="en-US" sz="2300" dirty="0" err="1"/>
              <a:t>của</a:t>
            </a:r>
            <a:r>
              <a:rPr lang="en-US" sz="2300" dirty="0"/>
              <a:t> </a:t>
            </a:r>
            <a:r>
              <a:rPr lang="en-US" sz="2300" dirty="0" err="1"/>
              <a:t>bảng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0588" y="4636711"/>
            <a:ext cx="8496944" cy="451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300" dirty="0"/>
              <a:t>Cho </a:t>
            </a:r>
            <a:r>
              <a:rPr lang="en-US" sz="2300" dirty="0" err="1"/>
              <a:t>phép</a:t>
            </a:r>
            <a:r>
              <a:rPr lang="en-US" sz="2300" dirty="0"/>
              <a:t> </a:t>
            </a:r>
            <a:r>
              <a:rPr lang="en-US" sz="2300" dirty="0" err="1"/>
              <a:t>tìm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đối</a:t>
            </a:r>
            <a:r>
              <a:rPr lang="en-US" sz="2300" dirty="0"/>
              <a:t> </a:t>
            </a:r>
            <a:r>
              <a:rPr lang="en-US" sz="2300" dirty="0" err="1"/>
              <a:t>tượng</a:t>
            </a:r>
            <a:r>
              <a:rPr lang="en-US" sz="2300" dirty="0"/>
              <a:t> </a:t>
            </a: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cửa</a:t>
            </a:r>
            <a:r>
              <a:rPr lang="en-US" sz="2300" dirty="0"/>
              <a:t> </a:t>
            </a:r>
            <a:r>
              <a:rPr lang="en-US" sz="2300" dirty="0" err="1"/>
              <a:t>sổ</a:t>
            </a:r>
            <a:r>
              <a:rPr lang="en-US" sz="2300" dirty="0"/>
              <a:t> </a:t>
            </a:r>
            <a:r>
              <a:rPr lang="en-US" sz="2300" dirty="0" err="1"/>
              <a:t>điều</a:t>
            </a:r>
            <a:r>
              <a:rPr lang="en-US" sz="2300" dirty="0"/>
              <a:t> </a:t>
            </a:r>
            <a:r>
              <a:rPr lang="en-US" sz="2300" dirty="0" err="1"/>
              <a:t>hướng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0588" y="3371874"/>
            <a:ext cx="8496944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300" dirty="0" err="1"/>
              <a:t>Chứa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 smtClean="0"/>
              <a:t>bảng</a:t>
            </a:r>
            <a:r>
              <a:rPr lang="en-US" sz="2300" dirty="0" smtClean="0"/>
              <a:t>,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truy</a:t>
            </a:r>
            <a:r>
              <a:rPr lang="en-US" sz="2300" dirty="0"/>
              <a:t> </a:t>
            </a:r>
            <a:r>
              <a:rPr lang="en-US" sz="2300" dirty="0" err="1" smtClean="0"/>
              <a:t>vấn</a:t>
            </a:r>
            <a:r>
              <a:rPr lang="en-US" sz="2300" dirty="0" smtClean="0"/>
              <a:t>,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mẫu</a:t>
            </a:r>
            <a:r>
              <a:rPr lang="en-US" sz="2300" dirty="0"/>
              <a:t> </a:t>
            </a:r>
            <a:r>
              <a:rPr lang="en-US" sz="2300" dirty="0" err="1"/>
              <a:t>biểu</a:t>
            </a:r>
            <a:r>
              <a:rPr lang="en-US" sz="2300" dirty="0"/>
              <a:t> </a:t>
            </a:r>
            <a:r>
              <a:rPr lang="en-US" sz="2300" dirty="0" err="1" smtClean="0"/>
              <a:t>và</a:t>
            </a:r>
            <a:r>
              <a:rPr lang="en-US" sz="2300" dirty="0" smtClean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đối</a:t>
            </a:r>
            <a:r>
              <a:rPr lang="en-US" sz="2300" dirty="0"/>
              <a:t> </a:t>
            </a:r>
            <a:r>
              <a:rPr lang="en-US" sz="2300" dirty="0" err="1"/>
              <a:t>tượng</a:t>
            </a:r>
            <a:r>
              <a:rPr lang="en-US" sz="2300" dirty="0"/>
              <a:t> </a:t>
            </a:r>
            <a:r>
              <a:rPr lang="en-US" sz="2300" dirty="0" err="1"/>
              <a:t>khác</a:t>
            </a:r>
            <a:r>
              <a:rPr lang="en-US" sz="2300" dirty="0"/>
              <a:t> 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0588" y="5818681"/>
            <a:ext cx="8781126" cy="451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300" dirty="0" err="1"/>
              <a:t>Giúp</a:t>
            </a:r>
            <a:r>
              <a:rPr lang="en-US" sz="2300" dirty="0"/>
              <a:t> </a:t>
            </a:r>
            <a:r>
              <a:rPr lang="en-US" sz="2300" dirty="0" err="1"/>
              <a:t>tổ</a:t>
            </a:r>
            <a:r>
              <a:rPr lang="en-US" sz="2300" dirty="0"/>
              <a:t> </a:t>
            </a:r>
            <a:r>
              <a:rPr lang="en-US" sz="2300" dirty="0" err="1"/>
              <a:t>chức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đối</a:t>
            </a:r>
            <a:r>
              <a:rPr lang="en-US" sz="2300" dirty="0"/>
              <a:t> </a:t>
            </a:r>
            <a:r>
              <a:rPr lang="en-US" sz="2300" dirty="0" err="1"/>
              <a:t>tượng</a:t>
            </a:r>
            <a:r>
              <a:rPr lang="en-US" sz="2300" dirty="0"/>
              <a:t> </a:t>
            </a: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cơ</a:t>
            </a:r>
            <a:r>
              <a:rPr lang="en-US" sz="2300" dirty="0"/>
              <a:t> </a:t>
            </a:r>
            <a:r>
              <a:rPr lang="en-US" sz="2300" dirty="0" err="1"/>
              <a:t>sở</a:t>
            </a:r>
            <a:r>
              <a:rPr lang="en-US" sz="2300" dirty="0"/>
              <a:t> </a:t>
            </a:r>
            <a:r>
              <a:rPr lang="en-US" sz="2300" dirty="0" err="1"/>
              <a:t>dữ</a:t>
            </a:r>
            <a:r>
              <a:rPr lang="en-US" sz="2300" dirty="0"/>
              <a:t> </a:t>
            </a:r>
            <a:r>
              <a:rPr lang="en-US" sz="2300" dirty="0" err="1"/>
              <a:t>liệu</a:t>
            </a:r>
            <a:r>
              <a:rPr lang="en-US" sz="2300" dirty="0"/>
              <a:t> 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-0.2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-0.370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1.25E-6 -0.425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0.1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0.371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0.08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0.35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00052 0.068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86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1"/>
            <a:ext cx="11379200" cy="5310411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Microsoft Access?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Text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Number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Currency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Query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87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1"/>
            <a:ext cx="11379200" cy="5310411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form </a:t>
            </a:r>
            <a:r>
              <a:rPr lang="en-US" dirty="0" err="1"/>
              <a:t>trong</a:t>
            </a:r>
            <a:r>
              <a:rPr lang="en-US" dirty="0"/>
              <a:t> Microsoft </a:t>
            </a:r>
            <a:r>
              <a:rPr lang="en-US" dirty="0" smtClean="0"/>
              <a:t>Access? </a:t>
            </a:r>
            <a:r>
              <a:rPr lang="en-US" dirty="0"/>
              <a:t>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Nó</a:t>
            </a:r>
            <a:r>
              <a:rPr lang="en-US" i="1" dirty="0"/>
              <a:t> </a:t>
            </a:r>
            <a:r>
              <a:rPr lang="en-US" i="1" dirty="0" err="1"/>
              <a:t>trình</a:t>
            </a:r>
            <a:r>
              <a:rPr lang="en-US" i="1" dirty="0"/>
              <a:t> </a:t>
            </a:r>
            <a:r>
              <a:rPr lang="en-US" i="1" dirty="0" err="1"/>
              <a:t>bày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dữ</a:t>
            </a:r>
            <a:r>
              <a:rPr lang="en-US" i="1" dirty="0"/>
              <a:t> </a:t>
            </a:r>
            <a:r>
              <a:rPr lang="en-US" i="1" dirty="0" err="1"/>
              <a:t>liệu</a:t>
            </a:r>
            <a:r>
              <a:rPr lang="en-US" i="1" dirty="0"/>
              <a:t> </a:t>
            </a:r>
            <a:r>
              <a:rPr lang="en-US" i="1" dirty="0" err="1"/>
              <a:t>từ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truy</a:t>
            </a:r>
            <a:r>
              <a:rPr lang="en-US" i="1" dirty="0"/>
              <a:t> </a:t>
            </a:r>
            <a:r>
              <a:rPr lang="en-US" i="1" dirty="0" err="1"/>
              <a:t>vấn</a:t>
            </a:r>
            <a:r>
              <a:rPr lang="en-US" i="1" dirty="0"/>
              <a:t> (Query) </a:t>
            </a:r>
            <a:r>
              <a:rPr lang="en-US" i="1" dirty="0" err="1"/>
              <a:t>theo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 </a:t>
            </a:r>
            <a:r>
              <a:rPr lang="en-US" i="1" dirty="0" err="1"/>
              <a:t>sẵn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hữu</a:t>
            </a:r>
            <a:r>
              <a:rPr lang="en-US" i="1" dirty="0"/>
              <a:t> </a:t>
            </a:r>
            <a:r>
              <a:rPr lang="en-US" i="1" dirty="0" err="1"/>
              <a:t>ích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giao</a:t>
            </a:r>
            <a:r>
              <a:rPr lang="en-US" i="1" dirty="0"/>
              <a:t> </a:t>
            </a:r>
            <a:r>
              <a:rPr lang="en-US" i="1" dirty="0" err="1"/>
              <a:t>diện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dùng</a:t>
            </a:r>
            <a:r>
              <a:rPr lang="en-US" i="1" dirty="0"/>
              <a:t> </a:t>
            </a:r>
            <a:r>
              <a:rPr lang="en-US" i="1" dirty="0" err="1"/>
              <a:t>đồ</a:t>
            </a:r>
            <a:r>
              <a:rPr lang="en-US" i="1" dirty="0"/>
              <a:t> </a:t>
            </a:r>
            <a:r>
              <a:rPr lang="en-US" i="1" dirty="0" err="1"/>
              <a:t>họa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dữ</a:t>
            </a:r>
            <a:r>
              <a:rPr lang="en-US" i="1" dirty="0"/>
              <a:t> </a:t>
            </a:r>
            <a:r>
              <a:rPr lang="en-US" i="1" dirty="0" err="1"/>
              <a:t>liệu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đối</a:t>
            </a:r>
            <a:r>
              <a:rPr lang="en-US" i="1" dirty="0"/>
              <a:t> </a:t>
            </a:r>
            <a:r>
              <a:rPr lang="en-US" i="1" dirty="0" err="1"/>
              <a:t>tượng</a:t>
            </a:r>
            <a:r>
              <a:rPr lang="en-US" i="1" dirty="0"/>
              <a:t> </a:t>
            </a:r>
            <a:r>
              <a:rPr lang="en-US" i="1" dirty="0" err="1"/>
              <a:t>cơ</a:t>
            </a:r>
            <a:r>
              <a:rPr lang="en-US" i="1" dirty="0"/>
              <a:t> </a:t>
            </a:r>
            <a:r>
              <a:rPr lang="en-US" i="1" dirty="0" err="1"/>
              <a:t>sở</a:t>
            </a:r>
            <a:r>
              <a:rPr lang="en-US" i="1" dirty="0"/>
              <a:t> </a:t>
            </a:r>
            <a:r>
              <a:rPr lang="en-US" i="1" dirty="0" err="1"/>
              <a:t>dữ</a:t>
            </a:r>
            <a:r>
              <a:rPr lang="en-US" i="1" dirty="0"/>
              <a:t> </a:t>
            </a:r>
            <a:r>
              <a:rPr lang="en-US" i="1" dirty="0" err="1"/>
              <a:t>liệu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phép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 </a:t>
            </a:r>
            <a:r>
              <a:rPr lang="en-US" i="1" dirty="0" err="1"/>
              <a:t>hóa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nhiệm</a:t>
            </a:r>
            <a:r>
              <a:rPr lang="en-US" i="1" dirty="0"/>
              <a:t> </a:t>
            </a:r>
            <a:r>
              <a:rPr lang="en-US" i="1" dirty="0" err="1"/>
              <a:t>vụ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cơ</a:t>
            </a:r>
            <a:r>
              <a:rPr lang="en-US" i="1" dirty="0"/>
              <a:t> </a:t>
            </a:r>
            <a:r>
              <a:rPr lang="en-US" i="1" dirty="0" err="1"/>
              <a:t>sở</a:t>
            </a:r>
            <a:r>
              <a:rPr lang="en-US" i="1" dirty="0"/>
              <a:t> </a:t>
            </a:r>
            <a:r>
              <a:rPr lang="en-US" i="1" dirty="0" err="1"/>
              <a:t>dữ</a:t>
            </a:r>
            <a:r>
              <a:rPr lang="en-US" i="1" dirty="0"/>
              <a:t> </a:t>
            </a:r>
            <a:r>
              <a:rPr lang="en-US" i="1" dirty="0" err="1"/>
              <a:t>liệu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Nó</a:t>
            </a:r>
            <a:r>
              <a:rPr lang="en-US" i="1" dirty="0"/>
              <a:t> </a:t>
            </a:r>
            <a:r>
              <a:rPr lang="en-US" i="1" dirty="0" err="1"/>
              <a:t>cung</a:t>
            </a:r>
            <a:r>
              <a:rPr lang="en-US" i="1" dirty="0"/>
              <a:t> </a:t>
            </a:r>
            <a:r>
              <a:rPr lang="en-US" i="1" dirty="0" err="1"/>
              <a:t>cấp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liên</a:t>
            </a:r>
            <a:r>
              <a:rPr lang="en-US" i="1" dirty="0"/>
              <a:t> </a:t>
            </a:r>
            <a:r>
              <a:rPr lang="en-US" i="1" dirty="0" err="1"/>
              <a:t>kết</a:t>
            </a:r>
            <a:r>
              <a:rPr lang="en-US" i="1" dirty="0"/>
              <a:t> </a:t>
            </a:r>
            <a:r>
              <a:rPr lang="en-US" i="1" dirty="0" err="1"/>
              <a:t>giữa</a:t>
            </a:r>
            <a:r>
              <a:rPr lang="en-US" i="1" dirty="0"/>
              <a:t> </a:t>
            </a:r>
            <a:r>
              <a:rPr lang="en-US" i="1" dirty="0" err="1"/>
              <a:t>hệ</a:t>
            </a:r>
            <a:r>
              <a:rPr lang="en-US" i="1" dirty="0"/>
              <a:t> </a:t>
            </a:r>
            <a:r>
              <a:rPr lang="en-US" i="1" dirty="0" err="1"/>
              <a:t>cơ</a:t>
            </a:r>
            <a:r>
              <a:rPr lang="en-US" i="1" dirty="0"/>
              <a:t> </a:t>
            </a:r>
            <a:r>
              <a:rPr lang="en-US" i="1" dirty="0" err="1"/>
              <a:t>sở</a:t>
            </a:r>
            <a:r>
              <a:rPr lang="en-US" i="1" dirty="0"/>
              <a:t> </a:t>
            </a:r>
            <a:r>
              <a:rPr lang="en-US" i="1" dirty="0" err="1"/>
              <a:t>dữ</a:t>
            </a:r>
            <a:r>
              <a:rPr lang="en-US" i="1" dirty="0"/>
              <a:t> </a:t>
            </a:r>
            <a:r>
              <a:rPr lang="en-US" i="1" dirty="0" err="1"/>
              <a:t>liệu</a:t>
            </a:r>
            <a:r>
              <a:rPr lang="en-US" i="1" dirty="0"/>
              <a:t> </a:t>
            </a:r>
            <a:r>
              <a:rPr lang="en-US" i="1" dirty="0" err="1"/>
              <a:t>quan</a:t>
            </a:r>
            <a:r>
              <a:rPr lang="en-US" i="1" dirty="0"/>
              <a:t> </a:t>
            </a:r>
            <a:r>
              <a:rPr lang="en-US" i="1" dirty="0" err="1"/>
              <a:t>hệ</a:t>
            </a:r>
            <a:r>
              <a:rPr lang="en-US" i="1" dirty="0"/>
              <a:t> (DBMS)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dữ</a:t>
            </a:r>
            <a:r>
              <a:rPr lang="en-US" i="1" dirty="0"/>
              <a:t> </a:t>
            </a:r>
            <a:r>
              <a:rPr lang="en-US" i="1" dirty="0" err="1"/>
              <a:t>liệu</a:t>
            </a:r>
            <a:r>
              <a:rPr lang="en-US" i="1" dirty="0"/>
              <a:t> </a:t>
            </a:r>
            <a:r>
              <a:rPr lang="en-US" i="1" dirty="0" err="1"/>
              <a:t>vật</a:t>
            </a:r>
            <a:r>
              <a:rPr lang="en-US" i="1" dirty="0"/>
              <a:t> </a:t>
            </a:r>
            <a:r>
              <a:rPr lang="en-US" i="1" dirty="0" err="1"/>
              <a:t>lý</a:t>
            </a:r>
            <a:r>
              <a:rPr lang="en-US" i="1" dirty="0"/>
              <a:t> </a:t>
            </a:r>
            <a:r>
              <a:rPr lang="en-US" i="1" dirty="0" err="1"/>
              <a:t>trên</a:t>
            </a:r>
            <a:r>
              <a:rPr lang="en-US" i="1" dirty="0"/>
              <a:t> </a:t>
            </a:r>
            <a:r>
              <a:rPr lang="en-US" i="1" dirty="0" err="1"/>
              <a:t>đĩa</a:t>
            </a:r>
            <a:r>
              <a:rPr lang="en-US" i="1" dirty="0"/>
              <a:t> </a:t>
            </a:r>
            <a:r>
              <a:rPr lang="en-US" i="1" dirty="0" err="1"/>
              <a:t>cứng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729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88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1" y="1196751"/>
            <a:ext cx="11379200" cy="5310411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(View)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.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Datasheet View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Form View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Design View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Table View</a:t>
            </a:r>
          </a:p>
        </p:txBody>
      </p:sp>
    </p:spTree>
    <p:extLst>
      <p:ext uri="{BB962C8B-B14F-4D97-AF65-F5344CB8AC3E}">
        <p14:creationId xmlns:p14="http://schemas.microsoft.com/office/powerpoint/2010/main" val="32339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89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24743"/>
            <a:ext cx="11379200" cy="5564983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b="1" dirty="0" err="1"/>
              <a:t>Tolano</a:t>
            </a:r>
            <a:r>
              <a:rPr lang="en-US" b="1" dirty="0"/>
              <a:t> Inc. </a:t>
            </a:r>
            <a:r>
              <a:rPr lang="en-US" b="1" dirty="0" err="1"/>
              <a:t>accdb</a:t>
            </a:r>
            <a:r>
              <a:rPr lang="en-US" b="1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Mở</a:t>
            </a:r>
            <a:r>
              <a:rPr lang="en-US" i="1" dirty="0"/>
              <a:t> </a:t>
            </a:r>
            <a:r>
              <a:rPr lang="en-US" i="1" dirty="0" err="1"/>
              <a:t>bảng</a:t>
            </a:r>
            <a:r>
              <a:rPr lang="en-US" i="1" dirty="0"/>
              <a:t> Office</a:t>
            </a:r>
          </a:p>
          <a:p>
            <a:pPr marL="688975" lvl="2" indent="0">
              <a:buNone/>
            </a:pP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tin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</a:t>
            </a:r>
            <a:r>
              <a:rPr lang="en-US" sz="2800" dirty="0" smtClean="0"/>
              <a:t>dung: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>Office → HCM City</a:t>
            </a:r>
          </a:p>
          <a:p>
            <a:pPr marL="688975" lvl="2" indent="0">
              <a:buNone/>
            </a:pPr>
            <a:r>
              <a:rPr lang="en-US" dirty="0"/>
              <a:t>Address → 538 CMT8 Str., Ward 5, Dist. 10, HCMC.</a:t>
            </a:r>
            <a:endParaRPr lang="en-US" sz="2000" dirty="0"/>
          </a:p>
          <a:p>
            <a:pPr marL="688975" lvl="2" indent="0">
              <a:buNone/>
            </a:pPr>
            <a:r>
              <a:rPr lang="en-US" dirty="0"/>
              <a:t>City → HCMC</a:t>
            </a:r>
            <a:endParaRPr lang="en-US" sz="2000" dirty="0"/>
          </a:p>
          <a:p>
            <a:pPr marL="688975" lvl="2" indent="0">
              <a:buNone/>
            </a:pPr>
            <a:r>
              <a:rPr lang="en-US" dirty="0"/>
              <a:t>Zip Code → 70000</a:t>
            </a:r>
            <a:endParaRPr lang="en-US" sz="2000" dirty="0"/>
          </a:p>
          <a:p>
            <a:pPr marL="688975" lvl="2" indent="0">
              <a:buNone/>
            </a:pPr>
            <a:r>
              <a:rPr lang="en-US" dirty="0"/>
              <a:t>Phone 1: (84-8) 3990 5888 </a:t>
            </a:r>
            <a:endParaRPr lang="en-US" sz="20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Lưu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thay</a:t>
            </a:r>
            <a:r>
              <a:rPr lang="en-US" i="1" dirty="0"/>
              <a:t> </a:t>
            </a:r>
            <a:r>
              <a:rPr lang="en-US" i="1" dirty="0" err="1"/>
              <a:t>đổi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smtClean="0"/>
              <a:t>Table</a:t>
            </a:r>
          </a:p>
          <a:p>
            <a:pPr marL="338137" lvl="1" indent="0">
              <a:buSzPct val="90000"/>
              <a:buNone/>
            </a:pPr>
            <a:endParaRPr lang="en-US" i="1" dirty="0"/>
          </a:p>
          <a:p>
            <a:pPr marL="350837" lvl="1" indent="0"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  <a:r>
              <a:rPr lang="en-US" u="sng" dirty="0">
                <a:hlinkClick r:id="rId2" action="ppaction://hlinkfile"/>
              </a:rPr>
              <a:t>Answer KA 043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255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24743"/>
            <a:ext cx="11379200" cy="5564983"/>
          </a:xfrm>
        </p:spPr>
        <p:txBody>
          <a:bodyPr anchor="ctr">
            <a:normAutofit/>
          </a:bodyPr>
          <a:lstStyle/>
          <a:p>
            <a:pPr lvl="0"/>
            <a:r>
              <a:rPr lang="es-MX" dirty="0" err="1"/>
              <a:t>Thực</a:t>
            </a:r>
            <a:r>
              <a:rPr lang="es-MX" dirty="0"/>
              <a:t> </a:t>
            </a:r>
            <a:r>
              <a:rPr lang="es-MX" dirty="0" err="1"/>
              <a:t>hiện</a:t>
            </a:r>
            <a:r>
              <a:rPr lang="es-MX" dirty="0"/>
              <a:t> </a:t>
            </a:r>
            <a:r>
              <a:rPr lang="es-MX" dirty="0" err="1"/>
              <a:t>thao</a:t>
            </a:r>
            <a:r>
              <a:rPr lang="es-MX" dirty="0"/>
              <a:t> </a:t>
            </a:r>
            <a:r>
              <a:rPr lang="es-MX" dirty="0" err="1"/>
              <a:t>tác</a:t>
            </a:r>
            <a:r>
              <a:rPr lang="es-MX" dirty="0"/>
              <a:t> </a:t>
            </a:r>
            <a:r>
              <a:rPr lang="es-MX" dirty="0" err="1"/>
              <a:t>mở</a:t>
            </a:r>
            <a:r>
              <a:rPr lang="es-MX" dirty="0"/>
              <a:t> </a:t>
            </a:r>
            <a:r>
              <a:rPr lang="es-MX" dirty="0" err="1"/>
              <a:t>và</a:t>
            </a:r>
            <a:r>
              <a:rPr lang="es-MX" dirty="0"/>
              <a:t> </a:t>
            </a:r>
            <a:r>
              <a:rPr lang="es-MX" dirty="0" err="1"/>
              <a:t>khóa</a:t>
            </a:r>
            <a:r>
              <a:rPr lang="es-MX" dirty="0"/>
              <a:t> </a:t>
            </a:r>
            <a:r>
              <a:rPr lang="es-MX" dirty="0" err="1"/>
              <a:t>Track</a:t>
            </a:r>
            <a:r>
              <a:rPr lang="es-MX" dirty="0"/>
              <a:t> </a:t>
            </a:r>
            <a:r>
              <a:rPr lang="es-MX" dirty="0" err="1"/>
              <a:t>Changes</a:t>
            </a:r>
            <a:r>
              <a:rPr lang="es-MX" dirty="0"/>
              <a:t> </a:t>
            </a:r>
            <a:r>
              <a:rPr lang="es-MX" dirty="0" err="1"/>
              <a:t>với</a:t>
            </a:r>
            <a:r>
              <a:rPr lang="es-MX" dirty="0"/>
              <a:t> </a:t>
            </a:r>
            <a:r>
              <a:rPr lang="es-MX" dirty="0" err="1"/>
              <a:t>mật</a:t>
            </a:r>
            <a:r>
              <a:rPr lang="es-MX" dirty="0"/>
              <a:t> </a:t>
            </a:r>
            <a:r>
              <a:rPr lang="es-MX" dirty="0" err="1"/>
              <a:t>khẩu</a:t>
            </a:r>
            <a:r>
              <a:rPr lang="es-MX" dirty="0"/>
              <a:t> </a:t>
            </a:r>
            <a:r>
              <a:rPr lang="es-MX" dirty="0" err="1"/>
              <a:t>là</a:t>
            </a:r>
            <a:r>
              <a:rPr lang="es-MX" dirty="0"/>
              <a:t> ABC123</a:t>
            </a:r>
            <a:r>
              <a:rPr lang="es-MX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350837" lvl="1" indent="0">
              <a:buNone/>
            </a:pPr>
            <a:r>
              <a:rPr lang="es-MX" dirty="0" err="1"/>
              <a:t>Đáp</a:t>
            </a:r>
            <a:r>
              <a:rPr lang="es-MX" dirty="0"/>
              <a:t> </a:t>
            </a:r>
            <a:r>
              <a:rPr lang="es-MX" dirty="0" err="1"/>
              <a:t>án</a:t>
            </a:r>
            <a:r>
              <a:rPr lang="es-MX" dirty="0"/>
              <a:t>: </a:t>
            </a:r>
            <a:r>
              <a:rPr lang="es-MX" u="sng" dirty="0" err="1">
                <a:hlinkClick r:id="rId2" action="ppaction://hlinkfile"/>
              </a:rPr>
              <a:t>Answer</a:t>
            </a:r>
            <a:r>
              <a:rPr lang="es-MX" u="sng" dirty="0">
                <a:hlinkClick r:id="rId2" action="ppaction://hlinkfile"/>
              </a:rPr>
              <a:t> KA 037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90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078416"/>
            <a:ext cx="11379200" cy="51278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lvl="0"/>
            <a:r>
              <a:rPr lang="en-US" dirty="0" err="1"/>
              <a:t>Trong</a:t>
            </a:r>
            <a:r>
              <a:rPr lang="en-US" dirty="0"/>
              <a:t> Microsoft Access,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(84-8) 3990 5888?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smtClean="0"/>
              <a:t>Currency</a:t>
            </a:r>
            <a:endParaRPr lang="en-US" i="1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Text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Number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 err="1"/>
              <a:t>Autonumber</a:t>
            </a:r>
            <a:endParaRPr lang="en-US" i="1" dirty="0"/>
          </a:p>
          <a:p>
            <a:pPr marL="338137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104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Tài liệu ôn luyện IC3 GS4 Key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B24B-26E6-4964-9CEA-B00D10D21279}" type="slidenum">
              <a:rPr lang="en-US" smtClean="0"/>
              <a:t>91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4" y="1124743"/>
            <a:ext cx="11379200" cy="5564983"/>
          </a:xfrm>
        </p:spPr>
        <p:txBody>
          <a:bodyPr anchor="ctr">
            <a:normAutofit/>
          </a:bodyPr>
          <a:lstStyle/>
          <a:p>
            <a:pPr lvl="0"/>
            <a:r>
              <a:rPr lang="en-US" dirty="0" err="1"/>
              <a:t>Trong</a:t>
            </a:r>
            <a:r>
              <a:rPr lang="en-US" dirty="0"/>
              <a:t> Microsoft Access,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Report? (</a:t>
            </a:r>
            <a:r>
              <a:rPr lang="en-US" dirty="0" err="1"/>
              <a:t>Chọn</a:t>
            </a:r>
            <a:r>
              <a:rPr lang="en-US" dirty="0"/>
              <a:t> 1)</a:t>
            </a:r>
            <a:endParaRPr lang="en-US" sz="2400" dirty="0"/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Tables </a:t>
            </a:r>
            <a:r>
              <a:rPr lang="en-US" i="1" dirty="0" err="1"/>
              <a:t>và</a:t>
            </a:r>
            <a:r>
              <a:rPr lang="en-US" i="1" dirty="0"/>
              <a:t> Forms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Queries </a:t>
            </a:r>
            <a:r>
              <a:rPr lang="en-US" i="1" dirty="0" err="1"/>
              <a:t>và</a:t>
            </a:r>
            <a:r>
              <a:rPr lang="en-US" i="1" dirty="0"/>
              <a:t> Forms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Tables</a:t>
            </a:r>
          </a:p>
          <a:p>
            <a:pPr marL="852487" lvl="1" indent="-514350">
              <a:buSzPct val="90000"/>
              <a:buFont typeface="+mj-lt"/>
              <a:buAutoNum type="alphaLcPeriod"/>
            </a:pPr>
            <a:r>
              <a:rPr lang="en-US" i="1" dirty="0"/>
              <a:t>Tables </a:t>
            </a:r>
            <a:r>
              <a:rPr lang="en-US" i="1" dirty="0" err="1"/>
              <a:t>và</a:t>
            </a:r>
            <a:r>
              <a:rPr lang="en-US" i="1" dirty="0"/>
              <a:t> Queries</a:t>
            </a:r>
          </a:p>
        </p:txBody>
      </p:sp>
    </p:spTree>
    <p:extLst>
      <p:ext uri="{BB962C8B-B14F-4D97-AF65-F5344CB8AC3E}">
        <p14:creationId xmlns:p14="http://schemas.microsoft.com/office/powerpoint/2010/main" val="14713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IG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HOI THAO-ĐHKTQD 15.6.13</Template>
  <TotalTime>48738</TotalTime>
  <Words>5532</Words>
  <Application>Microsoft Office PowerPoint</Application>
  <PresentationFormat>Custom</PresentationFormat>
  <Paragraphs>922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IIG 2</vt:lpstr>
      <vt:lpstr>TÀI LIỆU ÔN LUYỆN IC3 GS4</vt:lpstr>
      <vt:lpstr>COMMON FEATURES</vt:lpstr>
      <vt:lpstr>COMMON FEATURES</vt:lpstr>
      <vt:lpstr>COMMON FEATURES</vt:lpstr>
      <vt:lpstr>COMMON FEATURES</vt:lpstr>
      <vt:lpstr>COMMON FEATURES</vt:lpstr>
      <vt:lpstr>COMMON FEATURES</vt:lpstr>
      <vt:lpstr>COMMON FEATURES</vt:lpstr>
      <vt:lpstr>COMMON FEATURES</vt:lpstr>
      <vt:lpstr>COMMON FEATURE</vt:lpstr>
      <vt:lpstr>COMMON FEATURES</vt:lpstr>
      <vt:lpstr>COMMON FEATURES</vt:lpstr>
      <vt:lpstr>COMMON FEATURES</vt:lpstr>
      <vt:lpstr>COMMON FEATURES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WORD</vt:lpstr>
      <vt:lpstr>MICROSOFT EXCEL</vt:lpstr>
      <vt:lpstr>MICROSOFT EXCEL</vt:lpstr>
      <vt:lpstr>MICROSOFT EXCEL</vt:lpstr>
      <vt:lpstr>MICROSOFT EXCEL</vt:lpstr>
      <vt:lpstr>MICROSOFT EXCEL</vt:lpstr>
      <vt:lpstr>MICROSOFT EXCEL</vt:lpstr>
      <vt:lpstr>MICROSOFT EXCEL</vt:lpstr>
      <vt:lpstr>MICROSOFT EXCEL</vt:lpstr>
      <vt:lpstr>MICROSOFT EXCEL</vt:lpstr>
      <vt:lpstr>MICROSOFT EXCEL</vt:lpstr>
      <vt:lpstr>MICROSOFT EXCEL</vt:lpstr>
      <vt:lpstr>MICROSOFT EXCEL</vt:lpstr>
      <vt:lpstr>MICROSOFT EXCEL</vt:lpstr>
      <vt:lpstr>MICROSOFT EXCEL</vt:lpstr>
      <vt:lpstr>MICROSOFT EXCEL</vt:lpstr>
      <vt:lpstr>MICROSOFT EXCEL</vt:lpstr>
      <vt:lpstr>MICROSOFT POWERPOINT</vt:lpstr>
      <vt:lpstr>MICROSOFT POWERPOINT</vt:lpstr>
      <vt:lpstr>MICROSOFT POWERPOINT</vt:lpstr>
      <vt:lpstr>MICROSOFT POWERPOINT</vt:lpstr>
      <vt:lpstr>MICROSOFT POWERPOINT</vt:lpstr>
      <vt:lpstr>MICROSOFT POWERPOINT</vt:lpstr>
      <vt:lpstr>MICROSOFT POWERPOINT</vt:lpstr>
      <vt:lpstr>MICROSOFT POWERPOINT</vt:lpstr>
      <vt:lpstr>MICROSOFT POWERPOINT</vt:lpstr>
      <vt:lpstr>MICROSOFT POWERPOINT</vt:lpstr>
      <vt:lpstr>MICROSOFT POWERPOINT</vt:lpstr>
      <vt:lpstr>MICROSOFT POWERPOINT</vt:lpstr>
      <vt:lpstr>MICROSOFT POWERPOINT</vt:lpstr>
      <vt:lpstr>MICROSOFT POWERPOINT</vt:lpstr>
      <vt:lpstr>MICROSOFT POWERPOINT</vt:lpstr>
      <vt:lpstr>MICROSOFT POWERPOINT</vt:lpstr>
      <vt:lpstr>MICROSOFT POWERPOINT</vt:lpstr>
      <vt:lpstr>MICROSOFT POWERPOINT</vt:lpstr>
      <vt:lpstr>MICROSOFT POWERPOINT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  <vt:lpstr>MICROSOFT ACCESS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SLIDE IIG VIETNAM</dc:title>
  <dc:creator>ThS. Nguyễn Phát Tài</dc:creator>
  <cp:lastModifiedBy>A</cp:lastModifiedBy>
  <cp:revision>1102</cp:revision>
  <dcterms:created xsi:type="dcterms:W3CDTF">2013-08-15T06:38:00Z</dcterms:created>
  <dcterms:modified xsi:type="dcterms:W3CDTF">2020-03-24T12:23:15Z</dcterms:modified>
</cp:coreProperties>
</file>