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97" r:id="rId3"/>
    <p:sldId id="287" r:id="rId4"/>
    <p:sldId id="288" r:id="rId5"/>
    <p:sldId id="289" r:id="rId6"/>
    <p:sldId id="290" r:id="rId7"/>
    <p:sldId id="291" r:id="rId8"/>
    <p:sldId id="296" r:id="rId9"/>
    <p:sldId id="292" r:id="rId10"/>
    <p:sldId id="273" r:id="rId11"/>
    <p:sldId id="271" r:id="rId12"/>
    <p:sldId id="268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90" autoAdjust="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0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#1">
  <dgm:title val=""/>
  <dgm:desc val=""/>
  <dgm:catLst>
    <dgm:cat type="accent6" pri="11400"/>
  </dgm:catLst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#7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#8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48536C-83EC-41B3-8E37-D809257A51C2}" type="doc">
      <dgm:prSet loTypeId="urn:microsoft.com/office/officeart/2011/layout/RadialPictureList#1" loCatId="picture" qsTypeId="urn:microsoft.com/office/officeart/2005/8/quickstyle/simple1#34" qsCatId="simple" csTypeId="urn:microsoft.com/office/officeart/2005/8/colors/accent6_4#1" csCatId="accent6" phldr="1"/>
      <dgm:spPr/>
      <dgm:t>
        <a:bodyPr/>
        <a:lstStyle/>
        <a:p>
          <a:endParaRPr lang="en-US"/>
        </a:p>
      </dgm:t>
    </dgm:pt>
    <dgm:pt modelId="{AB527683-0952-4DAC-B4E8-4A8E5C6E4DE5}">
      <dgm:prSet phldrT="[Text]" custT="1"/>
      <dgm:spPr/>
      <dgm:t>
        <a:bodyPr/>
        <a:lstStyle/>
        <a:p>
          <a:r>
            <a:rPr lang="en-US" sz="2800" b="1" u="sng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27ACF4-3CE6-4621-A0A9-A0B739E8A407}" type="parTrans" cxnId="{31163014-3129-4A8E-A57C-6B14F9EEBF60}">
      <dgm:prSet/>
      <dgm:spPr/>
      <dgm:t>
        <a:bodyPr/>
        <a:lstStyle/>
        <a:p>
          <a:endParaRPr lang="en-US"/>
        </a:p>
      </dgm:t>
    </dgm:pt>
    <dgm:pt modelId="{EC992C0C-E0CA-4C89-A450-828A45CE5BBC}" type="sibTrans" cxnId="{31163014-3129-4A8E-A57C-6B14F9EEBF60}">
      <dgm:prSet/>
      <dgm:spPr/>
      <dgm:t>
        <a:bodyPr/>
        <a:lstStyle/>
        <a:p>
          <a:endParaRPr lang="en-US"/>
        </a:p>
      </dgm:t>
    </dgm:pt>
    <dgm:pt modelId="{F907C78E-D93F-4E06-BDD0-BFD8251BE079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5AAEDB6A-199F-4C37-BB07-F019849484E8}" type="parTrans" cxnId="{B497B6BA-52E0-4771-B14D-5795D059C131}">
      <dgm:prSet/>
      <dgm:spPr/>
      <dgm:t>
        <a:bodyPr/>
        <a:lstStyle/>
        <a:p>
          <a:endParaRPr lang="en-US"/>
        </a:p>
      </dgm:t>
    </dgm:pt>
    <dgm:pt modelId="{DC42F89C-8B6B-44AD-B6F4-A10B24B17B49}" type="sibTrans" cxnId="{B497B6BA-52E0-4771-B14D-5795D059C131}">
      <dgm:prSet/>
      <dgm:spPr/>
      <dgm:t>
        <a:bodyPr/>
        <a:lstStyle/>
        <a:p>
          <a:endParaRPr lang="en-US"/>
        </a:p>
      </dgm:t>
    </dgm:pt>
    <dgm:pt modelId="{62A29BB8-53D6-4987-9718-BAB27581DF6C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dung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buổi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thảo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07174279-F87F-4496-9652-CFDE0EA2F43F}" type="parTrans" cxnId="{75E70825-029B-42E3-9997-FA361F1C100C}">
      <dgm:prSet/>
      <dgm:spPr/>
      <dgm:t>
        <a:bodyPr/>
        <a:lstStyle/>
        <a:p>
          <a:endParaRPr lang="en-US"/>
        </a:p>
      </dgm:t>
    </dgm:pt>
    <dgm:pt modelId="{9928E66D-0795-4F68-8051-C882CC861A01}" type="sibTrans" cxnId="{75E70825-029B-42E3-9997-FA361F1C100C}">
      <dgm:prSet/>
      <dgm:spPr/>
      <dgm:t>
        <a:bodyPr/>
        <a:lstStyle/>
        <a:p>
          <a:endParaRPr lang="en-US"/>
        </a:p>
      </dgm:t>
    </dgm:pt>
    <dgm:pt modelId="{32DECEA6-A3A7-42F2-A9A5-972A5C790AC7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Thống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mục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buổi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thảo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8D0717B5-F7C1-4F97-9EFA-9F5935538DE7}" type="parTrans" cxnId="{26A16C26-1612-4B9A-863D-0232F5DB574A}">
      <dgm:prSet/>
      <dgm:spPr/>
      <dgm:t>
        <a:bodyPr/>
        <a:lstStyle/>
        <a:p>
          <a:endParaRPr lang="en-US"/>
        </a:p>
      </dgm:t>
    </dgm:pt>
    <dgm:pt modelId="{8CD1D848-FA1B-4630-9F7E-89100D05CB1E}" type="sibTrans" cxnId="{26A16C26-1612-4B9A-863D-0232F5DB574A}">
      <dgm:prSet/>
      <dgm:spPr/>
      <dgm:t>
        <a:bodyPr/>
        <a:lstStyle/>
        <a:p>
          <a:endParaRPr lang="en-US"/>
        </a:p>
      </dgm:t>
    </dgm:pt>
    <dgm:pt modelId="{4F555DFC-571F-49C7-9B16-3A0BF8AD76EA}" type="pres">
      <dgm:prSet presAssocID="{B748536C-83EC-41B3-8E37-D809257A51C2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D4FDFDF2-BB9F-4CA3-9682-A27F0A1E7366}" type="pres">
      <dgm:prSet presAssocID="{AB527683-0952-4DAC-B4E8-4A8E5C6E4DE5}" presName="Parent" presStyleLbl="node1" presStyleIdx="0" presStyleCnt="2" custScaleX="224594" custScaleY="129731" custLinFactNeighborX="-91968" custLinFactNeighborY="-980">
        <dgm:presLayoutVars>
          <dgm:chMax val="4"/>
          <dgm:chPref val="3"/>
        </dgm:presLayoutVars>
      </dgm:prSet>
      <dgm:spPr/>
    </dgm:pt>
    <dgm:pt modelId="{F00A9451-6B9A-46ED-AB30-3C54D0F7D035}" type="pres">
      <dgm:prSet presAssocID="{F907C78E-D93F-4E06-BDD0-BFD8251BE079}" presName="Accent" presStyleLbl="node1" presStyleIdx="1" presStyleCnt="2" custLinFactNeighborX="-6704"/>
      <dgm:spPr/>
    </dgm:pt>
    <dgm:pt modelId="{4971008D-6567-47C7-9F3D-D5603EB51E29}" type="pres">
      <dgm:prSet presAssocID="{F907C78E-D93F-4E06-BDD0-BFD8251BE079}" presName="Image1" presStyleLbl="fgImgPlace1" presStyleIdx="0" presStyleCnt="3" custLinFactNeighborX="-7651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0E7EABC-31D1-4F3D-972E-C547C0F826EC}" type="pres">
      <dgm:prSet presAssocID="{F907C78E-D93F-4E06-BDD0-BFD8251BE079}" presName="Child1" presStyleLbl="revTx" presStyleIdx="0" presStyleCnt="3" custScaleX="507661" custLinFactX="97321" custLinFactNeighborX="100000" custLinFactNeighborY="-1090">
        <dgm:presLayoutVars>
          <dgm:chMax val="0"/>
          <dgm:chPref val="0"/>
          <dgm:bulletEnabled val="1"/>
        </dgm:presLayoutVars>
      </dgm:prSet>
      <dgm:spPr/>
    </dgm:pt>
    <dgm:pt modelId="{9F0D1AD1-5AD3-480E-A92A-019C83C8F3E0}" type="pres">
      <dgm:prSet presAssocID="{62A29BB8-53D6-4987-9718-BAB27581DF6C}" presName="Image2" presStyleCnt="0"/>
      <dgm:spPr/>
    </dgm:pt>
    <dgm:pt modelId="{CDFC1408-4694-47E4-94BE-DC3AB06F940D}" type="pres">
      <dgm:prSet presAssocID="{62A29BB8-53D6-4987-9718-BAB27581DF6C}" presName="Image" presStyleLbl="fgImgPlace1" presStyleIdx="1" presStyleCnt="3" custLinFactNeighborX="-8336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2DF0141-DF95-47F6-93B3-067C8F2038B4}" type="pres">
      <dgm:prSet presAssocID="{62A29BB8-53D6-4987-9718-BAB27581DF6C}" presName="Child2" presStyleLbl="revTx" presStyleIdx="1" presStyleCnt="3" custScaleX="474129" custLinFactX="84778" custLinFactNeighborX="100000" custLinFactNeighborY="1627">
        <dgm:presLayoutVars>
          <dgm:chMax val="0"/>
          <dgm:chPref val="0"/>
          <dgm:bulletEnabled val="1"/>
        </dgm:presLayoutVars>
      </dgm:prSet>
      <dgm:spPr/>
    </dgm:pt>
    <dgm:pt modelId="{0565D21D-CCD3-4167-B7BB-F1DB84420CCB}" type="pres">
      <dgm:prSet presAssocID="{32DECEA6-A3A7-42F2-A9A5-972A5C790AC7}" presName="Image3" presStyleCnt="0"/>
      <dgm:spPr/>
    </dgm:pt>
    <dgm:pt modelId="{E0FB905C-A8D9-427C-9F64-246AECBAB877}" type="pres">
      <dgm:prSet presAssocID="{32DECEA6-A3A7-42F2-A9A5-972A5C790AC7}" presName="Image" presStyleLbl="fgImgPlace1" presStyleIdx="2" presStyleCnt="3" custLinFactNeighborX="-65913" custLinFactNeighborY="315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0569853-9ED9-4ABB-896D-0A4D013DF458}" type="pres">
      <dgm:prSet presAssocID="{32DECEA6-A3A7-42F2-A9A5-972A5C790AC7}" presName="Child3" presStyleLbl="revTx" presStyleIdx="2" presStyleCnt="3" custScaleX="497842" custLinFactX="100000" custLinFactNeighborX="100606" custLinFactNeighborY="3254">
        <dgm:presLayoutVars>
          <dgm:chMax val="0"/>
          <dgm:chPref val="0"/>
          <dgm:bulletEnabled val="1"/>
        </dgm:presLayoutVars>
      </dgm:prSet>
      <dgm:spPr/>
    </dgm:pt>
  </dgm:ptLst>
  <dgm:cxnLst>
    <dgm:cxn modelId="{31163014-3129-4A8E-A57C-6B14F9EEBF60}" srcId="{B748536C-83EC-41B3-8E37-D809257A51C2}" destId="{AB527683-0952-4DAC-B4E8-4A8E5C6E4DE5}" srcOrd="0" destOrd="0" parTransId="{4127ACF4-3CE6-4621-A0A9-A0B739E8A407}" sibTransId="{EC992C0C-E0CA-4C89-A450-828A45CE5BBC}"/>
    <dgm:cxn modelId="{75E70825-029B-42E3-9997-FA361F1C100C}" srcId="{AB527683-0952-4DAC-B4E8-4A8E5C6E4DE5}" destId="{62A29BB8-53D6-4987-9718-BAB27581DF6C}" srcOrd="1" destOrd="0" parTransId="{07174279-F87F-4496-9652-CFDE0EA2F43F}" sibTransId="{9928E66D-0795-4F68-8051-C882CC861A01}"/>
    <dgm:cxn modelId="{26A16C26-1612-4B9A-863D-0232F5DB574A}" srcId="{AB527683-0952-4DAC-B4E8-4A8E5C6E4DE5}" destId="{32DECEA6-A3A7-42F2-A9A5-972A5C790AC7}" srcOrd="2" destOrd="0" parTransId="{8D0717B5-F7C1-4F97-9EFA-9F5935538DE7}" sibTransId="{8CD1D848-FA1B-4630-9F7E-89100D05CB1E}"/>
    <dgm:cxn modelId="{51B3EB37-9E6E-48A5-99ED-BD7D32F27093}" type="presOf" srcId="{F907C78E-D93F-4E06-BDD0-BFD8251BE079}" destId="{00E7EABC-31D1-4F3D-972E-C547C0F826EC}" srcOrd="0" destOrd="0" presId="urn:microsoft.com/office/officeart/2011/layout/RadialPictureList#1"/>
    <dgm:cxn modelId="{40FC795C-3421-43C7-A210-A10CE737383F}" type="presOf" srcId="{62A29BB8-53D6-4987-9718-BAB27581DF6C}" destId="{B2DF0141-DF95-47F6-93B3-067C8F2038B4}" srcOrd="0" destOrd="0" presId="urn:microsoft.com/office/officeart/2011/layout/RadialPictureList#1"/>
    <dgm:cxn modelId="{B7501F62-9358-4597-B257-063212E4C238}" type="presOf" srcId="{B748536C-83EC-41B3-8E37-D809257A51C2}" destId="{4F555DFC-571F-49C7-9B16-3A0BF8AD76EA}" srcOrd="0" destOrd="0" presId="urn:microsoft.com/office/officeart/2011/layout/RadialPictureList#1"/>
    <dgm:cxn modelId="{FC749476-2294-43D7-B173-71131069D1F2}" type="presOf" srcId="{AB527683-0952-4DAC-B4E8-4A8E5C6E4DE5}" destId="{D4FDFDF2-BB9F-4CA3-9682-A27F0A1E7366}" srcOrd="0" destOrd="0" presId="urn:microsoft.com/office/officeart/2011/layout/RadialPictureList#1"/>
    <dgm:cxn modelId="{B497B6BA-52E0-4771-B14D-5795D059C131}" srcId="{AB527683-0952-4DAC-B4E8-4A8E5C6E4DE5}" destId="{F907C78E-D93F-4E06-BDD0-BFD8251BE079}" srcOrd="0" destOrd="0" parTransId="{5AAEDB6A-199F-4C37-BB07-F019849484E8}" sibTransId="{DC42F89C-8B6B-44AD-B6F4-A10B24B17B49}"/>
    <dgm:cxn modelId="{A893B3FD-9A2F-40D1-83B2-6C08BD4A7EC0}" type="presOf" srcId="{32DECEA6-A3A7-42F2-A9A5-972A5C790AC7}" destId="{E0569853-9ED9-4ABB-896D-0A4D013DF458}" srcOrd="0" destOrd="0" presId="urn:microsoft.com/office/officeart/2011/layout/RadialPictureList#1"/>
    <dgm:cxn modelId="{26B2F29A-C9B4-4AF8-A179-B87090E6B939}" type="presParOf" srcId="{4F555DFC-571F-49C7-9B16-3A0BF8AD76EA}" destId="{D4FDFDF2-BB9F-4CA3-9682-A27F0A1E7366}" srcOrd="0" destOrd="0" presId="urn:microsoft.com/office/officeart/2011/layout/RadialPictureList#1"/>
    <dgm:cxn modelId="{55B7B425-6FAF-4045-8F31-343097F25EE3}" type="presParOf" srcId="{4F555DFC-571F-49C7-9B16-3A0BF8AD76EA}" destId="{F00A9451-6B9A-46ED-AB30-3C54D0F7D035}" srcOrd="1" destOrd="0" presId="urn:microsoft.com/office/officeart/2011/layout/RadialPictureList#1"/>
    <dgm:cxn modelId="{2B4B4255-2F8E-43A7-B56C-0DAA20E9874F}" type="presParOf" srcId="{4F555DFC-571F-49C7-9B16-3A0BF8AD76EA}" destId="{4971008D-6567-47C7-9F3D-D5603EB51E29}" srcOrd="2" destOrd="0" presId="urn:microsoft.com/office/officeart/2011/layout/RadialPictureList#1"/>
    <dgm:cxn modelId="{88FE8890-CA97-4132-A2A0-B924206B3A83}" type="presParOf" srcId="{4F555DFC-571F-49C7-9B16-3A0BF8AD76EA}" destId="{00E7EABC-31D1-4F3D-972E-C547C0F826EC}" srcOrd="3" destOrd="0" presId="urn:microsoft.com/office/officeart/2011/layout/RadialPictureList#1"/>
    <dgm:cxn modelId="{DAF12D92-0493-41A2-B663-D6373ED23A49}" type="presParOf" srcId="{4F555DFC-571F-49C7-9B16-3A0BF8AD76EA}" destId="{9F0D1AD1-5AD3-480E-A92A-019C83C8F3E0}" srcOrd="4" destOrd="0" presId="urn:microsoft.com/office/officeart/2011/layout/RadialPictureList#1"/>
    <dgm:cxn modelId="{5720DC30-6151-484A-A453-F9431F53D622}" type="presParOf" srcId="{9F0D1AD1-5AD3-480E-A92A-019C83C8F3E0}" destId="{CDFC1408-4694-47E4-94BE-DC3AB06F940D}" srcOrd="0" destOrd="0" presId="urn:microsoft.com/office/officeart/2011/layout/RadialPictureList#1"/>
    <dgm:cxn modelId="{2DC86886-A8FA-497B-974C-7CA05CCDF9F6}" type="presParOf" srcId="{4F555DFC-571F-49C7-9B16-3A0BF8AD76EA}" destId="{B2DF0141-DF95-47F6-93B3-067C8F2038B4}" srcOrd="5" destOrd="0" presId="urn:microsoft.com/office/officeart/2011/layout/RadialPictureList#1"/>
    <dgm:cxn modelId="{6D657B39-B55A-4FE3-A202-A012FEB468BC}" type="presParOf" srcId="{4F555DFC-571F-49C7-9B16-3A0BF8AD76EA}" destId="{0565D21D-CCD3-4167-B7BB-F1DB84420CCB}" srcOrd="6" destOrd="0" presId="urn:microsoft.com/office/officeart/2011/layout/RadialPictureList#1"/>
    <dgm:cxn modelId="{32A0CBF4-09F7-472D-B715-57992C59A3F6}" type="presParOf" srcId="{0565D21D-CCD3-4167-B7BB-F1DB84420CCB}" destId="{E0FB905C-A8D9-427C-9F64-246AECBAB877}" srcOrd="0" destOrd="0" presId="urn:microsoft.com/office/officeart/2011/layout/RadialPictureList#1"/>
    <dgm:cxn modelId="{15E8A835-6629-42E3-A369-43E4AF734548}" type="presParOf" srcId="{4F555DFC-571F-49C7-9B16-3A0BF8AD76EA}" destId="{E0569853-9ED9-4ABB-896D-0A4D013DF458}" srcOrd="7" destOrd="0" presId="urn:microsoft.com/office/officeart/2011/layout/RadialPictureLis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3AA33C-EFC8-4565-B269-745F87894050}" type="doc">
      <dgm:prSet loTypeId="urn:microsoft.com/office/officeart/2008/layout/VerticalCurvedList#6" loCatId="list" qsTypeId="urn:microsoft.com/office/officeart/2005/8/quickstyle/simple1#30" qsCatId="simple" csTypeId="urn:microsoft.com/office/officeart/2005/8/colors/colorful3#7" csCatId="colorful" phldr="1"/>
      <dgm:spPr/>
      <dgm:t>
        <a:bodyPr/>
        <a:lstStyle/>
        <a:p>
          <a:endParaRPr lang="en-US"/>
        </a:p>
      </dgm:t>
    </dgm:pt>
    <dgm:pt modelId="{D0CDFA2B-8F92-4730-AE52-F4BDF71037DE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ràng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mạch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dễ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EE3155E2-82D9-45A2-B4EF-CC73050E600D}" type="parTrans" cxnId="{962DE1C0-CF23-46C4-BDA3-88C84C1A04A7}">
      <dgm:prSet/>
      <dgm:spPr/>
      <dgm:t>
        <a:bodyPr/>
        <a:lstStyle/>
        <a:p>
          <a:endParaRPr lang="en-US"/>
        </a:p>
      </dgm:t>
    </dgm:pt>
    <dgm:pt modelId="{F56F3DF2-F73A-40CF-9A84-478E6AD65E61}" type="sibTrans" cxnId="{962DE1C0-CF23-46C4-BDA3-88C84C1A04A7}">
      <dgm:prSet/>
      <dgm:spPr/>
      <dgm:t>
        <a:bodyPr/>
        <a:lstStyle/>
        <a:p>
          <a:endParaRPr lang="en-US"/>
        </a:p>
      </dgm:t>
    </dgm:pt>
    <dgm:pt modelId="{419865AD-A973-4E3C-8D62-87C8678AB23B}">
      <dgm:prSet phldrT="[Text]" custT="1"/>
      <dgm:spPr/>
      <dgm:t>
        <a:bodyPr/>
        <a:lstStyle/>
        <a:p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phải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sắp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xếp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thống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nghe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dễ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dung,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dễ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xét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bổ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sung.</a:t>
          </a:r>
        </a:p>
      </dgm:t>
    </dgm:pt>
    <dgm:pt modelId="{F81B6991-6BAE-4B06-A28D-D671575677FD}" type="parTrans" cxnId="{2BA828E4-D70C-4CB0-8CD1-BD105FC14304}">
      <dgm:prSet/>
      <dgm:spPr/>
      <dgm:t>
        <a:bodyPr/>
        <a:lstStyle/>
        <a:p>
          <a:endParaRPr lang="en-US"/>
        </a:p>
      </dgm:t>
    </dgm:pt>
    <dgm:pt modelId="{D2EBD8B6-80BA-495D-8F44-E2291A85D571}" type="sibTrans" cxnId="{2BA828E4-D70C-4CB0-8CD1-BD105FC14304}">
      <dgm:prSet/>
      <dgm:spPr/>
      <dgm:t>
        <a:bodyPr/>
        <a:lstStyle/>
        <a:p>
          <a:endParaRPr lang="en-US"/>
        </a:p>
      </dgm:t>
    </dgm:pt>
    <dgm:pt modelId="{EA335F64-95CB-4F4C-B94E-89BD5B9A17F3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Chú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thảo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chặt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chẽ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chiều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sâu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85FEECD3-3626-48BA-BC70-343F03FB4C59}" type="parTrans" cxnId="{86EBF70E-CAE6-40A2-B9BB-91229016229C}">
      <dgm:prSet/>
      <dgm:spPr/>
      <dgm:t>
        <a:bodyPr/>
        <a:lstStyle/>
        <a:p>
          <a:endParaRPr lang="en-US"/>
        </a:p>
      </dgm:t>
    </dgm:pt>
    <dgm:pt modelId="{BC68C04D-7F89-48CC-8621-0FA2F7C4AE00}" type="sibTrans" cxnId="{86EBF70E-CAE6-40A2-B9BB-91229016229C}">
      <dgm:prSet/>
      <dgm:spPr/>
      <dgm:t>
        <a:bodyPr/>
        <a:lstStyle/>
        <a:p>
          <a:endParaRPr lang="en-US"/>
        </a:p>
      </dgm:t>
    </dgm:pt>
    <dgm:pt modelId="{9E14585E-9FEE-458E-A000-48B5E45AEF0F}" type="pres">
      <dgm:prSet presAssocID="{EF3AA33C-EFC8-4565-B269-745F87894050}" presName="Name0" presStyleCnt="0">
        <dgm:presLayoutVars>
          <dgm:chMax val="7"/>
          <dgm:chPref val="7"/>
          <dgm:dir/>
        </dgm:presLayoutVars>
      </dgm:prSet>
      <dgm:spPr/>
    </dgm:pt>
    <dgm:pt modelId="{960F53FC-5ABA-47F6-90E9-3CAAB596D292}" type="pres">
      <dgm:prSet presAssocID="{EF3AA33C-EFC8-4565-B269-745F87894050}" presName="Name1" presStyleCnt="0"/>
      <dgm:spPr/>
    </dgm:pt>
    <dgm:pt modelId="{1DFE253E-A2C1-4DE1-8C83-C8BD8A02CB34}" type="pres">
      <dgm:prSet presAssocID="{EF3AA33C-EFC8-4565-B269-745F87894050}" presName="cycle" presStyleCnt="0"/>
      <dgm:spPr/>
    </dgm:pt>
    <dgm:pt modelId="{9CCEEB36-18C8-4F9D-92AB-3C5E7A0D27FD}" type="pres">
      <dgm:prSet presAssocID="{EF3AA33C-EFC8-4565-B269-745F87894050}" presName="srcNode" presStyleLbl="node1" presStyleIdx="0" presStyleCnt="3"/>
      <dgm:spPr/>
    </dgm:pt>
    <dgm:pt modelId="{5523F253-A172-47AE-8278-505E0618F4DC}" type="pres">
      <dgm:prSet presAssocID="{EF3AA33C-EFC8-4565-B269-745F87894050}" presName="conn" presStyleLbl="parChTrans1D2" presStyleIdx="0" presStyleCnt="1"/>
      <dgm:spPr/>
    </dgm:pt>
    <dgm:pt modelId="{A69B72CB-2606-4BE0-BE40-98E5307C6DEE}" type="pres">
      <dgm:prSet presAssocID="{EF3AA33C-EFC8-4565-B269-745F87894050}" presName="extraNode" presStyleLbl="node1" presStyleIdx="0" presStyleCnt="3"/>
      <dgm:spPr/>
    </dgm:pt>
    <dgm:pt modelId="{8094A9E8-B455-4F50-B8AC-0D0F5B63E883}" type="pres">
      <dgm:prSet presAssocID="{EF3AA33C-EFC8-4565-B269-745F87894050}" presName="dstNode" presStyleLbl="node1" presStyleIdx="0" presStyleCnt="3"/>
      <dgm:spPr/>
    </dgm:pt>
    <dgm:pt modelId="{020B0E4F-2263-4FC4-A74E-370BA1F9FC52}" type="pres">
      <dgm:prSet presAssocID="{D0CDFA2B-8F92-4730-AE52-F4BDF71037DE}" presName="text_1" presStyleLbl="node1" presStyleIdx="0" presStyleCnt="3">
        <dgm:presLayoutVars>
          <dgm:bulletEnabled val="1"/>
        </dgm:presLayoutVars>
      </dgm:prSet>
      <dgm:spPr/>
    </dgm:pt>
    <dgm:pt modelId="{40D75C45-784E-4C2E-ADB9-E02B95E1D0C9}" type="pres">
      <dgm:prSet presAssocID="{D0CDFA2B-8F92-4730-AE52-F4BDF71037DE}" presName="accent_1" presStyleCnt="0"/>
      <dgm:spPr/>
    </dgm:pt>
    <dgm:pt modelId="{252CE713-0B35-4BF4-A034-E0C1A1D4A64E}" type="pres">
      <dgm:prSet presAssocID="{D0CDFA2B-8F92-4730-AE52-F4BDF71037DE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8818355-5007-4946-B081-4A30085437A7}" type="pres">
      <dgm:prSet presAssocID="{419865AD-A973-4E3C-8D62-87C8678AB23B}" presName="text_2" presStyleLbl="node1" presStyleIdx="1" presStyleCnt="3" custScaleY="168686" custLinFactNeighborY="-12774">
        <dgm:presLayoutVars>
          <dgm:bulletEnabled val="1"/>
        </dgm:presLayoutVars>
      </dgm:prSet>
      <dgm:spPr/>
    </dgm:pt>
    <dgm:pt modelId="{3CFA6430-9292-4C8F-8C11-2377B0ACC198}" type="pres">
      <dgm:prSet presAssocID="{419865AD-A973-4E3C-8D62-87C8678AB23B}" presName="accent_2" presStyleCnt="0"/>
      <dgm:spPr/>
    </dgm:pt>
    <dgm:pt modelId="{102EF495-E9E7-4330-9052-C72431FFB0D6}" type="pres">
      <dgm:prSet presAssocID="{419865AD-A973-4E3C-8D62-87C8678AB23B}" presName="accentRepeatNode" presStyleLbl="solidFgAcc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BEA0972-20B6-4A87-9C2B-E57036B6AF39}" type="pres">
      <dgm:prSet presAssocID="{EA335F64-95CB-4F4C-B94E-89BD5B9A17F3}" presName="text_3" presStyleLbl="node1" presStyleIdx="2" presStyleCnt="3" custScaleY="174452" custLinFactNeighborY="19489">
        <dgm:presLayoutVars>
          <dgm:bulletEnabled val="1"/>
        </dgm:presLayoutVars>
      </dgm:prSet>
      <dgm:spPr/>
    </dgm:pt>
    <dgm:pt modelId="{3BEC8483-0209-45ED-A091-C002C05DCF0D}" type="pres">
      <dgm:prSet presAssocID="{EA335F64-95CB-4F4C-B94E-89BD5B9A17F3}" presName="accent_3" presStyleCnt="0"/>
      <dgm:spPr/>
    </dgm:pt>
    <dgm:pt modelId="{EA47AF26-961D-48CD-890B-49795A7A0F05}" type="pres">
      <dgm:prSet presAssocID="{EA335F64-95CB-4F4C-B94E-89BD5B9A17F3}" presName="accentRepeatNode" presStyleLbl="solidFgAcc1" presStyleIdx="2" presStyleCnt="3" custLinFactNeighborX="-1383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D1DF5C02-69EC-4D4B-874D-DFBEAC08A66D}" type="presOf" srcId="{EA335F64-95CB-4F4C-B94E-89BD5B9A17F3}" destId="{8BEA0972-20B6-4A87-9C2B-E57036B6AF39}" srcOrd="0" destOrd="0" presId="urn:microsoft.com/office/officeart/2008/layout/VerticalCurvedList#6"/>
    <dgm:cxn modelId="{86EBF70E-CAE6-40A2-B9BB-91229016229C}" srcId="{EF3AA33C-EFC8-4565-B269-745F87894050}" destId="{EA335F64-95CB-4F4C-B94E-89BD5B9A17F3}" srcOrd="2" destOrd="0" parTransId="{85FEECD3-3626-48BA-BC70-343F03FB4C59}" sibTransId="{BC68C04D-7F89-48CC-8621-0FA2F7C4AE00}"/>
    <dgm:cxn modelId="{F303CC26-B232-4600-8735-0C6F7BF875E2}" type="presOf" srcId="{419865AD-A973-4E3C-8D62-87C8678AB23B}" destId="{18818355-5007-4946-B081-4A30085437A7}" srcOrd="0" destOrd="0" presId="urn:microsoft.com/office/officeart/2008/layout/VerticalCurvedList#6"/>
    <dgm:cxn modelId="{CF821688-D309-40BB-8B21-94E7F94D87C3}" type="presOf" srcId="{EF3AA33C-EFC8-4565-B269-745F87894050}" destId="{9E14585E-9FEE-458E-A000-48B5E45AEF0F}" srcOrd="0" destOrd="0" presId="urn:microsoft.com/office/officeart/2008/layout/VerticalCurvedList#6"/>
    <dgm:cxn modelId="{641D3BC0-F5BD-4CC8-8176-377C4C0C5E85}" type="presOf" srcId="{D0CDFA2B-8F92-4730-AE52-F4BDF71037DE}" destId="{020B0E4F-2263-4FC4-A74E-370BA1F9FC52}" srcOrd="0" destOrd="0" presId="urn:microsoft.com/office/officeart/2008/layout/VerticalCurvedList#6"/>
    <dgm:cxn modelId="{962DE1C0-CF23-46C4-BDA3-88C84C1A04A7}" srcId="{EF3AA33C-EFC8-4565-B269-745F87894050}" destId="{D0CDFA2B-8F92-4730-AE52-F4BDF71037DE}" srcOrd="0" destOrd="0" parTransId="{EE3155E2-82D9-45A2-B4EF-CC73050E600D}" sibTransId="{F56F3DF2-F73A-40CF-9A84-478E6AD65E61}"/>
    <dgm:cxn modelId="{C0AD5DD5-3B47-475F-B990-9E09B7C90B4F}" type="presOf" srcId="{F56F3DF2-F73A-40CF-9A84-478E6AD65E61}" destId="{5523F253-A172-47AE-8278-505E0618F4DC}" srcOrd="0" destOrd="0" presId="urn:microsoft.com/office/officeart/2008/layout/VerticalCurvedList#6"/>
    <dgm:cxn modelId="{2BA828E4-D70C-4CB0-8CD1-BD105FC14304}" srcId="{EF3AA33C-EFC8-4565-B269-745F87894050}" destId="{419865AD-A973-4E3C-8D62-87C8678AB23B}" srcOrd="1" destOrd="0" parTransId="{F81B6991-6BAE-4B06-A28D-D671575677FD}" sibTransId="{D2EBD8B6-80BA-495D-8F44-E2291A85D571}"/>
    <dgm:cxn modelId="{1397EAD9-AC5D-4BAE-9970-45A90CCD2FA5}" type="presParOf" srcId="{9E14585E-9FEE-458E-A000-48B5E45AEF0F}" destId="{960F53FC-5ABA-47F6-90E9-3CAAB596D292}" srcOrd="0" destOrd="0" presId="urn:microsoft.com/office/officeart/2008/layout/VerticalCurvedList#6"/>
    <dgm:cxn modelId="{1D6BCB56-0ED8-4F76-85E1-7E45F0691389}" type="presParOf" srcId="{960F53FC-5ABA-47F6-90E9-3CAAB596D292}" destId="{1DFE253E-A2C1-4DE1-8C83-C8BD8A02CB34}" srcOrd="0" destOrd="0" presId="urn:microsoft.com/office/officeart/2008/layout/VerticalCurvedList#6"/>
    <dgm:cxn modelId="{AFC76FA6-4A43-4243-B78A-0E1AEB1A1037}" type="presParOf" srcId="{1DFE253E-A2C1-4DE1-8C83-C8BD8A02CB34}" destId="{9CCEEB36-18C8-4F9D-92AB-3C5E7A0D27FD}" srcOrd="0" destOrd="0" presId="urn:microsoft.com/office/officeart/2008/layout/VerticalCurvedList#6"/>
    <dgm:cxn modelId="{21A9B32E-6223-4869-A8E0-5AC4C9AA431A}" type="presParOf" srcId="{1DFE253E-A2C1-4DE1-8C83-C8BD8A02CB34}" destId="{5523F253-A172-47AE-8278-505E0618F4DC}" srcOrd="1" destOrd="0" presId="urn:microsoft.com/office/officeart/2008/layout/VerticalCurvedList#6"/>
    <dgm:cxn modelId="{91EAA7D6-B472-41A7-87B7-307523A2B87B}" type="presParOf" srcId="{1DFE253E-A2C1-4DE1-8C83-C8BD8A02CB34}" destId="{A69B72CB-2606-4BE0-BE40-98E5307C6DEE}" srcOrd="2" destOrd="0" presId="urn:microsoft.com/office/officeart/2008/layout/VerticalCurvedList#6"/>
    <dgm:cxn modelId="{8A799119-A61C-4020-9037-3B55D9137ABC}" type="presParOf" srcId="{1DFE253E-A2C1-4DE1-8C83-C8BD8A02CB34}" destId="{8094A9E8-B455-4F50-B8AC-0D0F5B63E883}" srcOrd="3" destOrd="0" presId="urn:microsoft.com/office/officeart/2008/layout/VerticalCurvedList#6"/>
    <dgm:cxn modelId="{BA3F4802-45EF-44F4-A251-3F529EF294D5}" type="presParOf" srcId="{960F53FC-5ABA-47F6-90E9-3CAAB596D292}" destId="{020B0E4F-2263-4FC4-A74E-370BA1F9FC52}" srcOrd="1" destOrd="0" presId="urn:microsoft.com/office/officeart/2008/layout/VerticalCurvedList#6"/>
    <dgm:cxn modelId="{988A7FFA-A79C-4084-92D3-4AADD37457B1}" type="presParOf" srcId="{960F53FC-5ABA-47F6-90E9-3CAAB596D292}" destId="{40D75C45-784E-4C2E-ADB9-E02B95E1D0C9}" srcOrd="2" destOrd="0" presId="urn:microsoft.com/office/officeart/2008/layout/VerticalCurvedList#6"/>
    <dgm:cxn modelId="{7D6139C9-3F26-460A-BD37-B10B9C1145E6}" type="presParOf" srcId="{40D75C45-784E-4C2E-ADB9-E02B95E1D0C9}" destId="{252CE713-0B35-4BF4-A034-E0C1A1D4A64E}" srcOrd="0" destOrd="0" presId="urn:microsoft.com/office/officeart/2008/layout/VerticalCurvedList#6"/>
    <dgm:cxn modelId="{4FAEBE44-A856-4BF8-A17B-DCEABB65E758}" type="presParOf" srcId="{960F53FC-5ABA-47F6-90E9-3CAAB596D292}" destId="{18818355-5007-4946-B081-4A30085437A7}" srcOrd="3" destOrd="0" presId="urn:microsoft.com/office/officeart/2008/layout/VerticalCurvedList#6"/>
    <dgm:cxn modelId="{9B142008-5B5C-46D7-9ADD-3EEE922D2B23}" type="presParOf" srcId="{960F53FC-5ABA-47F6-90E9-3CAAB596D292}" destId="{3CFA6430-9292-4C8F-8C11-2377B0ACC198}" srcOrd="4" destOrd="0" presId="urn:microsoft.com/office/officeart/2008/layout/VerticalCurvedList#6"/>
    <dgm:cxn modelId="{AD748056-CFDF-4633-B01B-40755DAADC79}" type="presParOf" srcId="{3CFA6430-9292-4C8F-8C11-2377B0ACC198}" destId="{102EF495-E9E7-4330-9052-C72431FFB0D6}" srcOrd="0" destOrd="0" presId="urn:microsoft.com/office/officeart/2008/layout/VerticalCurvedList#6"/>
    <dgm:cxn modelId="{86BA0256-7B3F-44DF-AFC6-3EA1FF9EEDA2}" type="presParOf" srcId="{960F53FC-5ABA-47F6-90E9-3CAAB596D292}" destId="{8BEA0972-20B6-4A87-9C2B-E57036B6AF39}" srcOrd="5" destOrd="0" presId="urn:microsoft.com/office/officeart/2008/layout/VerticalCurvedList#6"/>
    <dgm:cxn modelId="{0FAAA4C1-C275-4109-8208-941D9D6FECD1}" type="presParOf" srcId="{960F53FC-5ABA-47F6-90E9-3CAAB596D292}" destId="{3BEC8483-0209-45ED-A091-C002C05DCF0D}" srcOrd="6" destOrd="0" presId="urn:microsoft.com/office/officeart/2008/layout/VerticalCurvedList#6"/>
    <dgm:cxn modelId="{B7ABA5AD-736D-4939-8CD2-2846A3493F46}" type="presParOf" srcId="{3BEC8483-0209-45ED-A091-C002C05DCF0D}" destId="{EA47AF26-961D-48CD-890B-49795A7A0F05}" srcOrd="0" destOrd="0" presId="urn:microsoft.com/office/officeart/2008/layout/VerticalCurvedList#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3AA33C-EFC8-4565-B269-745F87894050}" type="doc">
      <dgm:prSet loTypeId="urn:microsoft.com/office/officeart/2008/layout/VerticalCurvedList#7" loCatId="list" qsTypeId="urn:microsoft.com/office/officeart/2005/8/quickstyle/simple1#31" qsCatId="simple" csTypeId="urn:microsoft.com/office/officeart/2005/8/colors/colorful3#8" csCatId="colorful" phldr="1"/>
      <dgm:spPr/>
      <dgm:t>
        <a:bodyPr/>
        <a:lstStyle/>
        <a:p>
          <a:endParaRPr lang="en-US"/>
        </a:p>
      </dgm:t>
    </dgm:pt>
    <dgm:pt modelId="{419865AD-A973-4E3C-8D62-87C8678AB23B}">
      <dgm:prSet phldrT="[Text]" custT="1"/>
      <dgm:spPr/>
      <dgm:t>
        <a:bodyPr/>
        <a:lstStyle/>
        <a:p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Chú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lắng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nghe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3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nắm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thảo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đưa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xét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ưu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yếu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tố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hay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hạn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chế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đóng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góp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viên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F81B6991-6BAE-4B06-A28D-D671575677FD}" type="parTrans" cxnId="{2BA828E4-D70C-4CB0-8CD1-BD105FC14304}">
      <dgm:prSet/>
      <dgm:spPr/>
      <dgm:t>
        <a:bodyPr/>
        <a:lstStyle/>
        <a:p>
          <a:endParaRPr lang="en-US"/>
        </a:p>
      </dgm:t>
    </dgm:pt>
    <dgm:pt modelId="{D2EBD8B6-80BA-495D-8F44-E2291A85D571}" type="sibTrans" cxnId="{2BA828E4-D70C-4CB0-8CD1-BD105FC14304}">
      <dgm:prSet/>
      <dgm:spPr/>
      <dgm:t>
        <a:bodyPr/>
        <a:lstStyle/>
        <a:p>
          <a:endParaRPr lang="en-US"/>
        </a:p>
      </dgm:t>
    </dgm:pt>
    <dgm:pt modelId="{EA335F64-95CB-4F4C-B94E-89BD5B9A17F3}">
      <dgm:prSet phldrT="[Text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t</a:t>
          </a:r>
          <a:r>
            <a:rPr lang="vi-VN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hái độ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chú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tôn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nghiêm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túc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mực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viên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khi nghe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viên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thảo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85FEECD3-3626-48BA-BC70-343F03FB4C59}" type="parTrans" cxnId="{86EBF70E-CAE6-40A2-B9BB-91229016229C}">
      <dgm:prSet/>
      <dgm:spPr/>
      <dgm:t>
        <a:bodyPr/>
        <a:lstStyle/>
        <a:p>
          <a:endParaRPr lang="en-US"/>
        </a:p>
      </dgm:t>
    </dgm:pt>
    <dgm:pt modelId="{BC68C04D-7F89-48CC-8621-0FA2F7C4AE00}" type="sibTrans" cxnId="{86EBF70E-CAE6-40A2-B9BB-91229016229C}">
      <dgm:prSet/>
      <dgm:spPr/>
      <dgm:t>
        <a:bodyPr/>
        <a:lstStyle/>
        <a:p>
          <a:endParaRPr lang="en-US"/>
        </a:p>
      </dgm:t>
    </dgm:pt>
    <dgm:pt modelId="{9E14585E-9FEE-458E-A000-48B5E45AEF0F}" type="pres">
      <dgm:prSet presAssocID="{EF3AA33C-EFC8-4565-B269-745F87894050}" presName="Name0" presStyleCnt="0">
        <dgm:presLayoutVars>
          <dgm:chMax val="7"/>
          <dgm:chPref val="7"/>
          <dgm:dir/>
        </dgm:presLayoutVars>
      </dgm:prSet>
      <dgm:spPr/>
    </dgm:pt>
    <dgm:pt modelId="{960F53FC-5ABA-47F6-90E9-3CAAB596D292}" type="pres">
      <dgm:prSet presAssocID="{EF3AA33C-EFC8-4565-B269-745F87894050}" presName="Name1" presStyleCnt="0"/>
      <dgm:spPr/>
    </dgm:pt>
    <dgm:pt modelId="{1DFE253E-A2C1-4DE1-8C83-C8BD8A02CB34}" type="pres">
      <dgm:prSet presAssocID="{EF3AA33C-EFC8-4565-B269-745F87894050}" presName="cycle" presStyleCnt="0"/>
      <dgm:spPr/>
    </dgm:pt>
    <dgm:pt modelId="{9CCEEB36-18C8-4F9D-92AB-3C5E7A0D27FD}" type="pres">
      <dgm:prSet presAssocID="{EF3AA33C-EFC8-4565-B269-745F87894050}" presName="srcNode" presStyleLbl="node1" presStyleIdx="0" presStyleCnt="2"/>
      <dgm:spPr/>
    </dgm:pt>
    <dgm:pt modelId="{5523F253-A172-47AE-8278-505E0618F4DC}" type="pres">
      <dgm:prSet presAssocID="{EF3AA33C-EFC8-4565-B269-745F87894050}" presName="conn" presStyleLbl="parChTrans1D2" presStyleIdx="0" presStyleCnt="1"/>
      <dgm:spPr/>
    </dgm:pt>
    <dgm:pt modelId="{A69B72CB-2606-4BE0-BE40-98E5307C6DEE}" type="pres">
      <dgm:prSet presAssocID="{EF3AA33C-EFC8-4565-B269-745F87894050}" presName="extraNode" presStyleLbl="node1" presStyleIdx="0" presStyleCnt="2"/>
      <dgm:spPr/>
    </dgm:pt>
    <dgm:pt modelId="{8094A9E8-B455-4F50-B8AC-0D0F5B63E883}" type="pres">
      <dgm:prSet presAssocID="{EF3AA33C-EFC8-4565-B269-745F87894050}" presName="dstNode" presStyleLbl="node1" presStyleIdx="0" presStyleCnt="2"/>
      <dgm:spPr/>
    </dgm:pt>
    <dgm:pt modelId="{77FF1E30-BA24-47EE-83A9-66BDD9DBEC80}" type="pres">
      <dgm:prSet presAssocID="{419865AD-A973-4E3C-8D62-87C8678AB23B}" presName="text_1" presStyleLbl="node1" presStyleIdx="0" presStyleCnt="2" custScaleY="151494">
        <dgm:presLayoutVars>
          <dgm:bulletEnabled val="1"/>
        </dgm:presLayoutVars>
      </dgm:prSet>
      <dgm:spPr/>
    </dgm:pt>
    <dgm:pt modelId="{7A7ED0FA-A4E8-4C9C-98CE-086271FF3DDF}" type="pres">
      <dgm:prSet presAssocID="{419865AD-A973-4E3C-8D62-87C8678AB23B}" presName="accent_1" presStyleCnt="0"/>
      <dgm:spPr/>
    </dgm:pt>
    <dgm:pt modelId="{102EF495-E9E7-4330-9052-C72431FFB0D6}" type="pres">
      <dgm:prSet presAssocID="{419865AD-A973-4E3C-8D62-87C8678AB23B}" presName="accentRepeatNode" presStyleLbl="solidFgAcc1" presStyleIdx="0" presStyleCnt="2" custScaleX="108857" custScaleY="12763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F928902-8D46-49B3-B71B-1505EED98464}" type="pres">
      <dgm:prSet presAssocID="{EA335F64-95CB-4F4C-B94E-89BD5B9A17F3}" presName="text_2" presStyleLbl="node1" presStyleIdx="1" presStyleCnt="2" custScaleY="141649" custLinFactNeighborY="14364">
        <dgm:presLayoutVars>
          <dgm:bulletEnabled val="1"/>
        </dgm:presLayoutVars>
      </dgm:prSet>
      <dgm:spPr/>
    </dgm:pt>
    <dgm:pt modelId="{2548C9AB-F78E-40E1-9609-41B060FB91F0}" type="pres">
      <dgm:prSet presAssocID="{EA335F64-95CB-4F4C-B94E-89BD5B9A17F3}" presName="accent_2" presStyleCnt="0"/>
      <dgm:spPr/>
    </dgm:pt>
    <dgm:pt modelId="{EA47AF26-961D-48CD-890B-49795A7A0F05}" type="pres">
      <dgm:prSet presAssocID="{EA335F64-95CB-4F4C-B94E-89BD5B9A17F3}" presName="accentRepeatNode" presStyleLbl="solidFgAcc1" presStyleIdx="1" presStyleCnt="2" custScaleX="96358" custScaleY="109600" custLinFactNeighborY="766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68740809-2C96-402D-B48B-4335F353DFED}" type="presOf" srcId="{D2EBD8B6-80BA-495D-8F44-E2291A85D571}" destId="{5523F253-A172-47AE-8278-505E0618F4DC}" srcOrd="0" destOrd="0" presId="urn:microsoft.com/office/officeart/2008/layout/VerticalCurvedList#7"/>
    <dgm:cxn modelId="{86EBF70E-CAE6-40A2-B9BB-91229016229C}" srcId="{EF3AA33C-EFC8-4565-B269-745F87894050}" destId="{EA335F64-95CB-4F4C-B94E-89BD5B9A17F3}" srcOrd="1" destOrd="0" parTransId="{85FEECD3-3626-48BA-BC70-343F03FB4C59}" sibTransId="{BC68C04D-7F89-48CC-8621-0FA2F7C4AE00}"/>
    <dgm:cxn modelId="{CF821688-D309-40BB-8B21-94E7F94D87C3}" type="presOf" srcId="{EF3AA33C-EFC8-4565-B269-745F87894050}" destId="{9E14585E-9FEE-458E-A000-48B5E45AEF0F}" srcOrd="0" destOrd="0" presId="urn:microsoft.com/office/officeart/2008/layout/VerticalCurvedList#7"/>
    <dgm:cxn modelId="{B664DAE2-C604-46A5-80CD-7CA365E0069B}" type="presOf" srcId="{EA335F64-95CB-4F4C-B94E-89BD5B9A17F3}" destId="{5F928902-8D46-49B3-B71B-1505EED98464}" srcOrd="0" destOrd="0" presId="urn:microsoft.com/office/officeart/2008/layout/VerticalCurvedList#7"/>
    <dgm:cxn modelId="{2BA828E4-D70C-4CB0-8CD1-BD105FC14304}" srcId="{EF3AA33C-EFC8-4565-B269-745F87894050}" destId="{419865AD-A973-4E3C-8D62-87C8678AB23B}" srcOrd="0" destOrd="0" parTransId="{F81B6991-6BAE-4B06-A28D-D671575677FD}" sibTransId="{D2EBD8B6-80BA-495D-8F44-E2291A85D571}"/>
    <dgm:cxn modelId="{211212F8-B7F6-4728-84E2-A077773853A5}" type="presOf" srcId="{419865AD-A973-4E3C-8D62-87C8678AB23B}" destId="{77FF1E30-BA24-47EE-83A9-66BDD9DBEC80}" srcOrd="0" destOrd="0" presId="urn:microsoft.com/office/officeart/2008/layout/VerticalCurvedList#7"/>
    <dgm:cxn modelId="{1397EAD9-AC5D-4BAE-9970-45A90CCD2FA5}" type="presParOf" srcId="{9E14585E-9FEE-458E-A000-48B5E45AEF0F}" destId="{960F53FC-5ABA-47F6-90E9-3CAAB596D292}" srcOrd="0" destOrd="0" presId="urn:microsoft.com/office/officeart/2008/layout/VerticalCurvedList#7"/>
    <dgm:cxn modelId="{1D6BCB56-0ED8-4F76-85E1-7E45F0691389}" type="presParOf" srcId="{960F53FC-5ABA-47F6-90E9-3CAAB596D292}" destId="{1DFE253E-A2C1-4DE1-8C83-C8BD8A02CB34}" srcOrd="0" destOrd="0" presId="urn:microsoft.com/office/officeart/2008/layout/VerticalCurvedList#7"/>
    <dgm:cxn modelId="{AFC76FA6-4A43-4243-B78A-0E1AEB1A1037}" type="presParOf" srcId="{1DFE253E-A2C1-4DE1-8C83-C8BD8A02CB34}" destId="{9CCEEB36-18C8-4F9D-92AB-3C5E7A0D27FD}" srcOrd="0" destOrd="0" presId="urn:microsoft.com/office/officeart/2008/layout/VerticalCurvedList#7"/>
    <dgm:cxn modelId="{21A9B32E-6223-4869-A8E0-5AC4C9AA431A}" type="presParOf" srcId="{1DFE253E-A2C1-4DE1-8C83-C8BD8A02CB34}" destId="{5523F253-A172-47AE-8278-505E0618F4DC}" srcOrd="1" destOrd="0" presId="urn:microsoft.com/office/officeart/2008/layout/VerticalCurvedList#7"/>
    <dgm:cxn modelId="{91EAA7D6-B472-41A7-87B7-307523A2B87B}" type="presParOf" srcId="{1DFE253E-A2C1-4DE1-8C83-C8BD8A02CB34}" destId="{A69B72CB-2606-4BE0-BE40-98E5307C6DEE}" srcOrd="2" destOrd="0" presId="urn:microsoft.com/office/officeart/2008/layout/VerticalCurvedList#7"/>
    <dgm:cxn modelId="{8A799119-A61C-4020-9037-3B55D9137ABC}" type="presParOf" srcId="{1DFE253E-A2C1-4DE1-8C83-C8BD8A02CB34}" destId="{8094A9E8-B455-4F50-B8AC-0D0F5B63E883}" srcOrd="3" destOrd="0" presId="urn:microsoft.com/office/officeart/2008/layout/VerticalCurvedList#7"/>
    <dgm:cxn modelId="{8E31D862-FB3A-415D-9E04-2B49B1625DB8}" type="presParOf" srcId="{960F53FC-5ABA-47F6-90E9-3CAAB596D292}" destId="{77FF1E30-BA24-47EE-83A9-66BDD9DBEC80}" srcOrd="1" destOrd="0" presId="urn:microsoft.com/office/officeart/2008/layout/VerticalCurvedList#7"/>
    <dgm:cxn modelId="{869657B7-2F10-4EF1-8488-B12B6868705F}" type="presParOf" srcId="{960F53FC-5ABA-47F6-90E9-3CAAB596D292}" destId="{7A7ED0FA-A4E8-4C9C-98CE-086271FF3DDF}" srcOrd="2" destOrd="0" presId="urn:microsoft.com/office/officeart/2008/layout/VerticalCurvedList#7"/>
    <dgm:cxn modelId="{C8854868-4A78-40D9-BD96-7EB44DDE241A}" type="presParOf" srcId="{7A7ED0FA-A4E8-4C9C-98CE-086271FF3DDF}" destId="{102EF495-E9E7-4330-9052-C72431FFB0D6}" srcOrd="0" destOrd="0" presId="urn:microsoft.com/office/officeart/2008/layout/VerticalCurvedList#7"/>
    <dgm:cxn modelId="{39D449FC-324D-495C-B3F7-1D4EE86E3AC7}" type="presParOf" srcId="{960F53FC-5ABA-47F6-90E9-3CAAB596D292}" destId="{5F928902-8D46-49B3-B71B-1505EED98464}" srcOrd="3" destOrd="0" presId="urn:microsoft.com/office/officeart/2008/layout/VerticalCurvedList#7"/>
    <dgm:cxn modelId="{F8381563-9FFA-40FD-90AB-2FBD737E5947}" type="presParOf" srcId="{960F53FC-5ABA-47F6-90E9-3CAAB596D292}" destId="{2548C9AB-F78E-40E1-9609-41B060FB91F0}" srcOrd="4" destOrd="0" presId="urn:microsoft.com/office/officeart/2008/layout/VerticalCurvedList#7"/>
    <dgm:cxn modelId="{DF2FD83A-F66C-43E1-AD7D-0AE5A9933E9E}" type="presParOf" srcId="{2548C9AB-F78E-40E1-9609-41B060FB91F0}" destId="{EA47AF26-961D-48CD-890B-49795A7A0F05}" srcOrd="0" destOrd="0" presId="urn:microsoft.com/office/officeart/2008/layout/VerticalCurvedList#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A0F9D2-7CC7-41E3-90F6-234AD10F75DD}" type="doc">
      <dgm:prSet loTypeId="urn:microsoft.com/office/officeart/2005/8/layout/vList3" loCatId="list" qsTypeId="urn:microsoft.com/office/officeart/2005/8/quickstyle/simple1#40" qsCatId="simple" csTypeId="urn:microsoft.com/office/officeart/2005/8/colors/colorful1#3" csCatId="colorful" phldr="1"/>
      <dgm:spPr/>
    </dgm:pt>
    <dgm:pt modelId="{06D4D056-459A-47F5-8BD0-0C7C739C1DFD}">
      <dgm:prSet phldrT="[Text]" custT="1"/>
      <dgm:spPr/>
      <dgm:t>
        <a:bodyPr/>
        <a:lstStyle/>
        <a:p>
          <a:pPr algn="l"/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1.Học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môn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gm:t>
    </dgm:pt>
    <dgm:pt modelId="{F4811D9B-A732-47A7-A49E-C20AD6354970}" type="parTrans" cxnId="{3A7BF828-AD6B-4B8E-A6CF-153671AE5032}">
      <dgm:prSet/>
      <dgm:spPr/>
      <dgm:t>
        <a:bodyPr/>
        <a:lstStyle/>
        <a:p>
          <a:endParaRPr lang="en-US" sz="2400"/>
        </a:p>
      </dgm:t>
    </dgm:pt>
    <dgm:pt modelId="{435B7C98-78E4-4916-8EDA-8A5A299BDD65}" type="sibTrans" cxnId="{3A7BF828-AD6B-4B8E-A6CF-153671AE5032}">
      <dgm:prSet/>
      <dgm:spPr/>
      <dgm:t>
        <a:bodyPr/>
        <a:lstStyle/>
        <a:p>
          <a:endParaRPr lang="en-US" sz="2400"/>
        </a:p>
      </dgm:t>
    </dgm:pt>
    <dgm:pt modelId="{5E5510E6-2B93-4FCA-8BD7-4A4788E31DD6}">
      <dgm:prSet custT="1"/>
      <dgm:spPr/>
      <dgm:t>
        <a:bodyPr/>
        <a:lstStyle/>
        <a:p>
          <a:pPr algn="l"/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2.Cần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thói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quen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AC97EF49-41C0-4AAF-8439-78C8829859B6}" type="parTrans" cxnId="{2D39815B-95A0-45E5-B613-F24E782A3DA2}">
      <dgm:prSet/>
      <dgm:spPr/>
      <dgm:t>
        <a:bodyPr/>
        <a:lstStyle/>
        <a:p>
          <a:endParaRPr lang="en-US" sz="2400"/>
        </a:p>
      </dgm:t>
    </dgm:pt>
    <dgm:pt modelId="{D83668D2-9321-48F1-ADEF-D81E3E34AC66}" type="sibTrans" cxnId="{2D39815B-95A0-45E5-B613-F24E782A3DA2}">
      <dgm:prSet/>
      <dgm:spPr/>
      <dgm:t>
        <a:bodyPr/>
        <a:lstStyle/>
        <a:p>
          <a:endParaRPr lang="en-US" sz="2400"/>
        </a:p>
      </dgm:t>
    </dgm:pt>
    <dgm:pt modelId="{8B048659-1873-4AA9-B0D2-3468975DBCA5}" type="pres">
      <dgm:prSet presAssocID="{0FA0F9D2-7CC7-41E3-90F6-234AD10F75DD}" presName="linearFlow" presStyleCnt="0">
        <dgm:presLayoutVars>
          <dgm:dir/>
          <dgm:resizeHandles val="exact"/>
        </dgm:presLayoutVars>
      </dgm:prSet>
      <dgm:spPr/>
    </dgm:pt>
    <dgm:pt modelId="{7C6072CA-2B27-4660-87F4-43D1E3AE95E3}" type="pres">
      <dgm:prSet presAssocID="{06D4D056-459A-47F5-8BD0-0C7C739C1DFD}" presName="composite" presStyleCnt="0"/>
      <dgm:spPr/>
    </dgm:pt>
    <dgm:pt modelId="{1C9E8AA9-45C8-475B-953C-588C6ED5F843}" type="pres">
      <dgm:prSet presAssocID="{06D4D056-459A-47F5-8BD0-0C7C739C1DFD}" presName="imgShp" presStyleLbl="fgImgPlace1" presStyleIdx="0" presStyleCnt="2" custLinFactX="-13771" custLinFactNeighborX="-100000" custLinFactNeighborY="317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F8B65B1-CCDF-4BD3-A77E-7661E1EA38BD}" type="pres">
      <dgm:prSet presAssocID="{06D4D056-459A-47F5-8BD0-0C7C739C1DFD}" presName="txShp" presStyleLbl="node1" presStyleIdx="0" presStyleCnt="2" custScaleX="128190" custLinFactNeighborX="-4115" custLinFactNeighborY="-9729">
        <dgm:presLayoutVars>
          <dgm:bulletEnabled val="1"/>
        </dgm:presLayoutVars>
      </dgm:prSet>
      <dgm:spPr/>
    </dgm:pt>
    <dgm:pt modelId="{4237CF47-7950-45FA-80A6-1A36F124DFA2}" type="pres">
      <dgm:prSet presAssocID="{435B7C98-78E4-4916-8EDA-8A5A299BDD65}" presName="spacing" presStyleCnt="0"/>
      <dgm:spPr/>
    </dgm:pt>
    <dgm:pt modelId="{F8867749-9E6F-4A57-8D8F-FAFAC96921FE}" type="pres">
      <dgm:prSet presAssocID="{5E5510E6-2B93-4FCA-8BD7-4A4788E31DD6}" presName="composite" presStyleCnt="0"/>
      <dgm:spPr/>
    </dgm:pt>
    <dgm:pt modelId="{879EBD8A-B52C-4163-A239-AF54E0E9F5DD}" type="pres">
      <dgm:prSet presAssocID="{5E5510E6-2B93-4FCA-8BD7-4A4788E31DD6}" presName="imgShp" presStyleLbl="fgImgPlace1" presStyleIdx="1" presStyleCnt="2" custLinFactX="-22275" custLinFactNeighborX="-100000" custLinFactNeighborY="-317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493C0F9-076A-4807-A2F1-4C9205C91460}" type="pres">
      <dgm:prSet presAssocID="{5E5510E6-2B93-4FCA-8BD7-4A4788E31DD6}" presName="txShp" presStyleLbl="node1" presStyleIdx="1" presStyleCnt="2" custScaleX="126176" custLinFactNeighborX="-4009" custLinFactNeighborY="-4755">
        <dgm:presLayoutVars>
          <dgm:bulletEnabled val="1"/>
        </dgm:presLayoutVars>
      </dgm:prSet>
      <dgm:spPr/>
    </dgm:pt>
  </dgm:ptLst>
  <dgm:cxnLst>
    <dgm:cxn modelId="{3A7BF828-AD6B-4B8E-A6CF-153671AE5032}" srcId="{0FA0F9D2-7CC7-41E3-90F6-234AD10F75DD}" destId="{06D4D056-459A-47F5-8BD0-0C7C739C1DFD}" srcOrd="0" destOrd="0" parTransId="{F4811D9B-A732-47A7-A49E-C20AD6354970}" sibTransId="{435B7C98-78E4-4916-8EDA-8A5A299BDD65}"/>
    <dgm:cxn modelId="{2D39815B-95A0-45E5-B613-F24E782A3DA2}" srcId="{0FA0F9D2-7CC7-41E3-90F6-234AD10F75DD}" destId="{5E5510E6-2B93-4FCA-8BD7-4A4788E31DD6}" srcOrd="1" destOrd="0" parTransId="{AC97EF49-41C0-4AAF-8439-78C8829859B6}" sibTransId="{D83668D2-9321-48F1-ADEF-D81E3E34AC66}"/>
    <dgm:cxn modelId="{1A403376-EFDC-4402-A22A-F47BCF03A697}" type="presOf" srcId="{06D4D056-459A-47F5-8BD0-0C7C739C1DFD}" destId="{CF8B65B1-CCDF-4BD3-A77E-7661E1EA38BD}" srcOrd="0" destOrd="0" presId="urn:microsoft.com/office/officeart/2005/8/layout/vList3"/>
    <dgm:cxn modelId="{2F19C17F-FC31-4C66-97FE-4088AB11E1E1}" type="presOf" srcId="{0FA0F9D2-7CC7-41E3-90F6-234AD10F75DD}" destId="{8B048659-1873-4AA9-B0D2-3468975DBCA5}" srcOrd="0" destOrd="0" presId="urn:microsoft.com/office/officeart/2005/8/layout/vList3"/>
    <dgm:cxn modelId="{737CF886-8BAD-49C0-BDBB-20D48AE022A1}" type="presOf" srcId="{5E5510E6-2B93-4FCA-8BD7-4A4788E31DD6}" destId="{F493C0F9-076A-4807-A2F1-4C9205C91460}" srcOrd="0" destOrd="0" presId="urn:microsoft.com/office/officeart/2005/8/layout/vList3"/>
    <dgm:cxn modelId="{319BE0BD-B987-43F8-BD5D-EDDBCD998351}" type="presParOf" srcId="{8B048659-1873-4AA9-B0D2-3468975DBCA5}" destId="{7C6072CA-2B27-4660-87F4-43D1E3AE95E3}" srcOrd="0" destOrd="0" presId="urn:microsoft.com/office/officeart/2005/8/layout/vList3"/>
    <dgm:cxn modelId="{3CB61709-46B0-43BF-B9C4-F3F81942A5CD}" type="presParOf" srcId="{7C6072CA-2B27-4660-87F4-43D1E3AE95E3}" destId="{1C9E8AA9-45C8-475B-953C-588C6ED5F843}" srcOrd="0" destOrd="0" presId="urn:microsoft.com/office/officeart/2005/8/layout/vList3"/>
    <dgm:cxn modelId="{9825CC50-634B-4EF8-B24E-5A4F743B2914}" type="presParOf" srcId="{7C6072CA-2B27-4660-87F4-43D1E3AE95E3}" destId="{CF8B65B1-CCDF-4BD3-A77E-7661E1EA38BD}" srcOrd="1" destOrd="0" presId="urn:microsoft.com/office/officeart/2005/8/layout/vList3"/>
    <dgm:cxn modelId="{04FF94DE-0FD2-4C46-BE7D-6154912375E2}" type="presParOf" srcId="{8B048659-1873-4AA9-B0D2-3468975DBCA5}" destId="{4237CF47-7950-45FA-80A6-1A36F124DFA2}" srcOrd="1" destOrd="0" presId="urn:microsoft.com/office/officeart/2005/8/layout/vList3"/>
    <dgm:cxn modelId="{BAEEB729-BD06-45EF-AC28-50CF5ADCB92E}" type="presParOf" srcId="{8B048659-1873-4AA9-B0D2-3468975DBCA5}" destId="{F8867749-9E6F-4A57-8D8F-FAFAC96921FE}" srcOrd="2" destOrd="0" presId="urn:microsoft.com/office/officeart/2005/8/layout/vList3"/>
    <dgm:cxn modelId="{D4D28C5D-3B40-484F-B22C-B18B009A09BD}" type="presParOf" srcId="{F8867749-9E6F-4A57-8D8F-FAFAC96921FE}" destId="{879EBD8A-B52C-4163-A239-AF54E0E9F5DD}" srcOrd="0" destOrd="0" presId="urn:microsoft.com/office/officeart/2005/8/layout/vList3"/>
    <dgm:cxn modelId="{3C952D2E-7CFD-43DF-87AB-D4CF95E782CA}" type="presParOf" srcId="{F8867749-9E6F-4A57-8D8F-FAFAC96921FE}" destId="{F493C0F9-076A-4807-A2F1-4C9205C9146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FDFDF2-BB9F-4CA3-9682-A27F0A1E7366}">
      <dsp:nvSpPr>
        <dsp:cNvPr id="0" name=""/>
        <dsp:cNvSpPr/>
      </dsp:nvSpPr>
      <dsp:spPr>
        <a:xfrm>
          <a:off x="114299" y="533405"/>
          <a:ext cx="3013346" cy="1740668"/>
        </a:xfrm>
        <a:prstGeom prst="ellipse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u="sng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28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5593" y="788320"/>
        <a:ext cx="2130758" cy="1230838"/>
      </dsp:txXfrm>
    </dsp:sp>
    <dsp:sp modelId="{F00A9451-6B9A-46ED-AB30-3C54D0F7D035}">
      <dsp:nvSpPr>
        <dsp:cNvPr id="0" name=""/>
        <dsp:cNvSpPr/>
      </dsp:nvSpPr>
      <dsp:spPr>
        <a:xfrm>
          <a:off x="1310846" y="0"/>
          <a:ext cx="2704617" cy="2819400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accent6">
            <a:shade val="50000"/>
            <a:hueOff val="-461695"/>
            <a:satOff val="30780"/>
            <a:lumOff val="401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71008D-6567-47C7-9F3D-D5603EB51E29}">
      <dsp:nvSpPr>
        <dsp:cNvPr id="0" name=""/>
        <dsp:cNvSpPr/>
      </dsp:nvSpPr>
      <dsp:spPr>
        <a:xfrm>
          <a:off x="2933699" y="237675"/>
          <a:ext cx="718746" cy="71894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E7EABC-31D1-4F3D-972E-C547C0F826EC}">
      <dsp:nvSpPr>
        <dsp:cNvPr id="0" name=""/>
        <dsp:cNvSpPr/>
      </dsp:nvSpPr>
      <dsp:spPr>
        <a:xfrm>
          <a:off x="3764647" y="241650"/>
          <a:ext cx="4884051" cy="695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3764647" y="241650"/>
        <a:ext cx="4884051" cy="695827"/>
      </dsp:txXfrm>
    </dsp:sp>
    <dsp:sp modelId="{CDFC1408-4694-47E4-94BE-DC3AB06F940D}">
      <dsp:nvSpPr>
        <dsp:cNvPr id="0" name=""/>
        <dsp:cNvSpPr/>
      </dsp:nvSpPr>
      <dsp:spPr>
        <a:xfrm>
          <a:off x="3162298" y="1055583"/>
          <a:ext cx="718746" cy="71894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DF0141-DF95-47F6-93B3-067C8F2038B4}">
      <dsp:nvSpPr>
        <dsp:cNvPr id="0" name=""/>
        <dsp:cNvSpPr/>
      </dsp:nvSpPr>
      <dsp:spPr>
        <a:xfrm>
          <a:off x="4087248" y="1077054"/>
          <a:ext cx="4561450" cy="695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dung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buổi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thảo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4087248" y="1077054"/>
        <a:ext cx="4561450" cy="695827"/>
      </dsp:txXfrm>
    </dsp:sp>
    <dsp:sp modelId="{E0FB905C-A8D9-427C-9F64-246AECBAB877}">
      <dsp:nvSpPr>
        <dsp:cNvPr id="0" name=""/>
        <dsp:cNvSpPr/>
      </dsp:nvSpPr>
      <dsp:spPr>
        <a:xfrm>
          <a:off x="3009900" y="1907697"/>
          <a:ext cx="718746" cy="71894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569853-9ED9-4ABB-896D-0A4D013DF458}">
      <dsp:nvSpPr>
        <dsp:cNvPr id="0" name=""/>
        <dsp:cNvSpPr/>
      </dsp:nvSpPr>
      <dsp:spPr>
        <a:xfrm>
          <a:off x="3859112" y="1922353"/>
          <a:ext cx="4789586" cy="695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Thống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mục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buổi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thảo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3859112" y="1922353"/>
        <a:ext cx="4789586" cy="6958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23F253-A172-47AE-8278-505E0618F4DC}">
      <dsp:nvSpPr>
        <dsp:cNvPr id="0" name=""/>
        <dsp:cNvSpPr/>
      </dsp:nvSpPr>
      <dsp:spPr>
        <a:xfrm>
          <a:off x="-4419978" y="-677901"/>
          <a:ext cx="5265692" cy="5265692"/>
        </a:xfrm>
        <a:prstGeom prst="blockArc">
          <a:avLst>
            <a:gd name="adj1" fmla="val 18900000"/>
            <a:gd name="adj2" fmla="val 2700000"/>
            <a:gd name="adj3" fmla="val 410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0B0E4F-2263-4FC4-A74E-370BA1F9FC52}">
      <dsp:nvSpPr>
        <dsp:cNvPr id="0" name=""/>
        <dsp:cNvSpPr/>
      </dsp:nvSpPr>
      <dsp:spPr>
        <a:xfrm>
          <a:off x="543896" y="390989"/>
          <a:ext cx="6333703" cy="78197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069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ràng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mạch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dễ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543896" y="390989"/>
        <a:ext cx="6333703" cy="781978"/>
      </dsp:txXfrm>
    </dsp:sp>
    <dsp:sp modelId="{252CE713-0B35-4BF4-A034-E0C1A1D4A64E}">
      <dsp:nvSpPr>
        <dsp:cNvPr id="0" name=""/>
        <dsp:cNvSpPr/>
      </dsp:nvSpPr>
      <dsp:spPr>
        <a:xfrm>
          <a:off x="55160" y="293241"/>
          <a:ext cx="977472" cy="97747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818355-5007-4946-B081-4A30085437A7}">
      <dsp:nvSpPr>
        <dsp:cNvPr id="0" name=""/>
        <dsp:cNvSpPr/>
      </dsp:nvSpPr>
      <dsp:spPr>
        <a:xfrm>
          <a:off x="828145" y="1195511"/>
          <a:ext cx="6049454" cy="1319087"/>
        </a:xfrm>
        <a:prstGeom prst="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0695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phải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sắp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xếp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thống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nghe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dễ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dung,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dễ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xét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bổ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sung.</a:t>
          </a:r>
        </a:p>
      </dsp:txBody>
      <dsp:txXfrm>
        <a:off x="828145" y="1195511"/>
        <a:ext cx="6049454" cy="1319087"/>
      </dsp:txXfrm>
    </dsp:sp>
    <dsp:sp modelId="{102EF495-E9E7-4330-9052-C72431FFB0D6}">
      <dsp:nvSpPr>
        <dsp:cNvPr id="0" name=""/>
        <dsp:cNvSpPr/>
      </dsp:nvSpPr>
      <dsp:spPr>
        <a:xfrm>
          <a:off x="339409" y="1466208"/>
          <a:ext cx="977472" cy="97747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EA0972-20B6-4A87-9C2B-E57036B6AF39}">
      <dsp:nvSpPr>
        <dsp:cNvPr id="0" name=""/>
        <dsp:cNvSpPr/>
      </dsp:nvSpPr>
      <dsp:spPr>
        <a:xfrm>
          <a:off x="543896" y="2545713"/>
          <a:ext cx="6333703" cy="1364176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069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Chú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thảo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chặt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chẽ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chiều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sâu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543896" y="2545713"/>
        <a:ext cx="6333703" cy="1364176"/>
      </dsp:txXfrm>
    </dsp:sp>
    <dsp:sp modelId="{EA47AF26-961D-48CD-890B-49795A7A0F05}">
      <dsp:nvSpPr>
        <dsp:cNvPr id="0" name=""/>
        <dsp:cNvSpPr/>
      </dsp:nvSpPr>
      <dsp:spPr>
        <a:xfrm>
          <a:off x="0" y="2639175"/>
          <a:ext cx="977472" cy="97747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23F253-A172-47AE-8278-505E0618F4DC}">
      <dsp:nvSpPr>
        <dsp:cNvPr id="0" name=""/>
        <dsp:cNvSpPr/>
      </dsp:nvSpPr>
      <dsp:spPr>
        <a:xfrm>
          <a:off x="-4245761" y="-660719"/>
          <a:ext cx="5131440" cy="5131440"/>
        </a:xfrm>
        <a:prstGeom prst="blockArc">
          <a:avLst>
            <a:gd name="adj1" fmla="val 18900000"/>
            <a:gd name="adj2" fmla="val 2700000"/>
            <a:gd name="adj3" fmla="val 421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FF1E30-BA24-47EE-83A9-66BDD9DBEC80}">
      <dsp:nvSpPr>
        <dsp:cNvPr id="0" name=""/>
        <dsp:cNvSpPr/>
      </dsp:nvSpPr>
      <dsp:spPr>
        <a:xfrm>
          <a:off x="730499" y="264055"/>
          <a:ext cx="6670929" cy="164892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950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Chú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lắng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nghe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nắm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thảo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đưa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xét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ưu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yếu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tố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hay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chế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góp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viên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730499" y="264055"/>
        <a:ext cx="6670929" cy="1648922"/>
      </dsp:txXfrm>
    </dsp:sp>
    <dsp:sp modelId="{102EF495-E9E7-4330-9052-C72431FFB0D6}">
      <dsp:nvSpPr>
        <dsp:cNvPr id="0" name=""/>
        <dsp:cNvSpPr/>
      </dsp:nvSpPr>
      <dsp:spPr>
        <a:xfrm>
          <a:off x="-10028" y="220220"/>
          <a:ext cx="1481055" cy="173659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928902-8D46-49B3-B71B-1505EED98464}">
      <dsp:nvSpPr>
        <dsp:cNvPr id="0" name=""/>
        <dsp:cNvSpPr/>
      </dsp:nvSpPr>
      <dsp:spPr>
        <a:xfrm>
          <a:off x="730499" y="2106943"/>
          <a:ext cx="6670929" cy="1541765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95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</a:t>
          </a:r>
          <a:r>
            <a:rPr lang="vi-VN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hái độ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chú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tôn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nghiêm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túc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mực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viên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khi nghe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viên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đưa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thảo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730499" y="2106943"/>
        <a:ext cx="6670929" cy="1541765"/>
      </dsp:txXfrm>
    </dsp:sp>
    <dsp:sp modelId="{EA47AF26-961D-48CD-890B-49795A7A0F05}">
      <dsp:nvSpPr>
        <dsp:cNvPr id="0" name=""/>
        <dsp:cNvSpPr/>
      </dsp:nvSpPr>
      <dsp:spPr>
        <a:xfrm>
          <a:off x="74999" y="2080146"/>
          <a:ext cx="1310999" cy="149116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8B65B1-CCDF-4BD3-A77E-7661E1EA38BD}">
      <dsp:nvSpPr>
        <dsp:cNvPr id="0" name=""/>
        <dsp:cNvSpPr/>
      </dsp:nvSpPr>
      <dsp:spPr>
        <a:xfrm rot="10800000">
          <a:off x="381882" y="0"/>
          <a:ext cx="7015433" cy="108699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9333" tIns="91440" rIns="170688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1.Học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môn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sp:txBody>
      <dsp:txXfrm rot="10800000">
        <a:off x="653629" y="0"/>
        <a:ext cx="6743686" cy="1086990"/>
      </dsp:txXfrm>
    </dsp:sp>
    <dsp:sp modelId="{1C9E8AA9-45C8-475B-953C-588C6ED5F843}">
      <dsp:nvSpPr>
        <dsp:cNvPr id="0" name=""/>
        <dsp:cNvSpPr/>
      </dsp:nvSpPr>
      <dsp:spPr>
        <a:xfrm>
          <a:off x="0" y="34756"/>
          <a:ext cx="1086990" cy="108699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93C0F9-076A-4807-A2F1-4C9205C91460}">
      <dsp:nvSpPr>
        <dsp:cNvPr id="0" name=""/>
        <dsp:cNvSpPr/>
      </dsp:nvSpPr>
      <dsp:spPr>
        <a:xfrm rot="10800000">
          <a:off x="442793" y="1307350"/>
          <a:ext cx="6905213" cy="1086990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9333" tIns="91440" rIns="170688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2.Cần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thói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quen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 rot="10800000">
        <a:off x="714540" y="1307350"/>
        <a:ext cx="6633466" cy="1086990"/>
      </dsp:txXfrm>
    </dsp:sp>
    <dsp:sp modelId="{879EBD8A-B52C-4163-A239-AF54E0E9F5DD}">
      <dsp:nvSpPr>
        <dsp:cNvPr id="0" name=""/>
        <dsp:cNvSpPr/>
      </dsp:nvSpPr>
      <dsp:spPr>
        <a:xfrm>
          <a:off x="0" y="1324579"/>
          <a:ext cx="1086990" cy="108699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#1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lnSpAfParP" val="10"/>
              <dgm:param type="parTxLTRAlign" val="l"/>
              <dgm:param type="parTxRTLAlign" val="l"/>
              <dgm:param type="shpTxLTRAlignCh" val="l"/>
              <dgm:param type="shpTxRTLAlignCh" val="l"/>
            </dgm:alg>
          </dgm:if>
          <dgm:else name="Name33">
            <dgm:alg type="tx">
              <dgm:param type="lnSpAfParP" val="10"/>
              <dgm:param type="parTxLTRAlign" val="r"/>
              <dgm:param type="parTxRTLAlign" val="r"/>
              <dgm:param type="shpTxLTRAlignCh" val="r"/>
              <dgm:param type="shpTxRTLAlignCh" val="r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lnSpAfParP" val="10"/>
              <dgm:param type="parTxLTRAlign" val="l"/>
              <dgm:param type="parTxRTLAlign" val="l"/>
              <dgm:param type="shpTxLTRAlignCh" val="l"/>
              <dgm:param type="shpTxRTLAlignCh" val="l"/>
            </dgm:alg>
          </dgm:if>
          <dgm:else name="Name38">
            <dgm:alg type="tx">
              <dgm:param type="lnSpAfParP" val="10"/>
              <dgm:param type="parTxLTRAlign" val="r"/>
              <dgm:param type="parTxRTLAlign" val="r"/>
              <dgm:param type="shpTxLTRAlignCh" val="r"/>
              <dgm:param type="shpTxRTLAlignCh" val="r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lnSpAfParP" val="10"/>
              <dgm:param type="parTxLTRAlign" val="l"/>
              <dgm:param type="parTxRTLAlign" val="l"/>
              <dgm:param type="shpTxLTRAlignCh" val="l"/>
              <dgm:param type="shpTxRTLAlignCh" val="l"/>
            </dgm:alg>
          </dgm:if>
          <dgm:else name="Name43">
            <dgm:alg type="tx">
              <dgm:param type="lnSpAfParP" val="10"/>
              <dgm:param type="parTxLTRAlign" val="r"/>
              <dgm:param type="parTxRTLAlign" val="r"/>
              <dgm:param type="shpTxLTRAlignCh" val="r"/>
              <dgm:param type="shpTxRTLAlignCh" val="r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lnSpAfParP" val="10"/>
              <dgm:param type="parTxLTRAlign" val="l"/>
              <dgm:param type="parTxRTLAlign" val="l"/>
              <dgm:param type="shpTxLTRAlignCh" val="l"/>
              <dgm:param type="shpTxRTLAlignCh" val="l"/>
            </dgm:alg>
          </dgm:if>
          <dgm:else name="Name48">
            <dgm:alg type="tx">
              <dgm:param type="lnSpAfParP" val="10"/>
              <dgm:param type="parTxLTRAlign" val="r"/>
              <dgm:param type="parTxRTLAlign" val="r"/>
              <dgm:param type="shpTxLTRAlignCh" val="r"/>
              <dgm:param type="shpTxRTLAlignCh" val="r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#6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#7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3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1F236B-202F-402C-AEA5-793DD70FB72A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F0F72-C508-41D9-89BD-2A05C9585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66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4AFE-6CD4-4CE7-9C90-4B3AF0587ED4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B415-6620-4EE9-8B6B-C052A9196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21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4AFE-6CD4-4CE7-9C90-4B3AF0587ED4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B415-6620-4EE9-8B6B-C052A9196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32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4AFE-6CD4-4CE7-9C90-4B3AF0587ED4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B415-6620-4EE9-8B6B-C052A9196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98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702C64-1D63-4FD6-B0C9-DE798AD3000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450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837E0C-9D8F-4F4E-8BED-9C05BB59DA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678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2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7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914FC8-19EF-4CD9-BC80-A729F66824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40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18E6AF-D041-46DC-AC9E-CD7BAC5528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737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F042B-5C65-4F8B-830A-B68BE08F53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185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F8B423-AE12-476D-9B7A-2F3F6098F4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90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5BC860-92C2-4E1E-810E-65B7F292F7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517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5033E1-315C-4BE8-ABAD-3BBAA37142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45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4AFE-6CD4-4CE7-9C90-4B3AF0587ED4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B415-6620-4EE9-8B6B-C052A9196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57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36895A-024A-44D2-9BE0-4A1A026BA4D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5785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6126F3-3885-42EC-8C25-4081D850D0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870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7AF1B4-112F-4511-9351-08134CB5C7E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274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2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372D0-C040-41B7-89F4-AF0B801419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13118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4AFE-6CD4-4CE7-9C90-4B3AF0587ED4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B415-6620-4EE9-8B6B-C052A9196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588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4AFE-6CD4-4CE7-9C90-4B3AF0587ED4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B415-6620-4EE9-8B6B-C052A9196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75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4AFE-6CD4-4CE7-9C90-4B3AF0587ED4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B415-6620-4EE9-8B6B-C052A9196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05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4AFE-6CD4-4CE7-9C90-4B3AF0587ED4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B415-6620-4EE9-8B6B-C052A9196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81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4AFE-6CD4-4CE7-9C90-4B3AF0587ED4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B415-6620-4EE9-8B6B-C052A9196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6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4AFE-6CD4-4CE7-9C90-4B3AF0587ED4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B415-6620-4EE9-8B6B-C052A9196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22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4AFE-6CD4-4CE7-9C90-4B3AF0587ED4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B415-6620-4EE9-8B6B-C052A9196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823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44AFE-6CD4-4CE7-9C90-4B3AF0587ED4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AB415-6620-4EE9-8B6B-C052A9196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14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F853E3-573E-4D34-84C0-78881C9B744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185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B3CC68-42F5-410F-AB46-B506B569E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WordArt 4">
            <a:extLst>
              <a:ext uri="{FF2B5EF4-FFF2-40B4-BE49-F238E27FC236}">
                <a16:creationId xmlns:a16="http://schemas.microsoft.com/office/drawing/2014/main" id="{BA14B46C-1EEC-40BB-9C17-CA3197956A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75850" y="3679963"/>
            <a:ext cx="7443203" cy="113404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2639"/>
                <a:gd name="adj2" fmla="val 0"/>
              </a:avLst>
            </a:prstTxWarp>
          </a:bodyPr>
          <a:lstStyle/>
          <a:p>
            <a:pPr algn="ctr"/>
            <a:r>
              <a:rPr lang="pt-BR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</a:t>
            </a:r>
            <a:r>
              <a:rPr lang="en-US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ỪNG CÁC EM HỌC SINH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194F18-3669-448D-AE27-0A9DD4ED74E4}"/>
              </a:ext>
            </a:extLst>
          </p:cNvPr>
          <p:cNvSpPr txBox="1"/>
          <p:nvPr/>
        </p:nvSpPr>
        <p:spPr>
          <a:xfrm>
            <a:off x="552758" y="5262601"/>
            <a:ext cx="35955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THCS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</a:p>
          <a:p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56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6322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63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t="2155" r="6544" b="13266"/>
          <a:stretch>
            <a:fillRect/>
          </a:stretch>
        </p:blipFill>
        <p:spPr bwMode="auto">
          <a:xfrm>
            <a:off x="984252" y="519117"/>
            <a:ext cx="7175500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图片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图片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6574">
            <a:off x="6556377" y="479425"/>
            <a:ext cx="2489200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A_库_文本框 7"/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2118517"/>
            <a:ext cx="53594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29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5" y="0"/>
            <a:ext cx="9107487" cy="6858000"/>
          </a:xfrm>
          <a:prstGeom prst="rect">
            <a:avLst/>
          </a:prstGeom>
          <a:solidFill>
            <a:srgbClr val="7030A0">
              <a:alpha val="70195"/>
            </a:srgbClr>
          </a:solidFill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4" name="Rounded Rectangle 3"/>
          <p:cNvSpPr/>
          <p:nvPr/>
        </p:nvSpPr>
        <p:spPr>
          <a:xfrm>
            <a:off x="0" y="0"/>
            <a:ext cx="9107488" cy="6858000"/>
          </a:xfrm>
          <a:prstGeom prst="roundRect">
            <a:avLst/>
          </a:prstGeom>
          <a:solidFill>
            <a:srgbClr val="00B050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x-none" sz="12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045023"/>
              </p:ext>
            </p:extLst>
          </p:nvPr>
        </p:nvGraphicFramePr>
        <p:xfrm>
          <a:off x="304800" y="158751"/>
          <a:ext cx="8458200" cy="6394453"/>
        </p:xfrm>
        <a:graphic>
          <a:graphicData uri="http://schemas.openxmlformats.org/drawingml/2006/table">
            <a:tbl>
              <a:tblPr/>
              <a:tblGrid>
                <a:gridCol w="143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4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0029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PHIẾU ĐÁNH GIÁ THEO TIÊU CHÍ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088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Nhóm: …………….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12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Tiêu chí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Mức độ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4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Chưa đạt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Đạt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Tốt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49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1. Chọn được câu chuyện hay, có ý nghĩa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Chưa có chuyện để kể.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Có chuyện để kể nhưng chưa hay.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Câu chuyện hay và ấn tượng.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99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2. Nội dung câu chuyện phong phú, hấp dẫn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ND sơ sài, chưa có đủ chi tiết để người nghe hiểu câu chuyện.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Có đủ chi tiết để hiểu người nghe hiểu được nội dung câu chuyện.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Nội dung câu chuyện phong phú và hấp dẫn.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49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3. Nói to, rõ ràng, truyền cảm.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Nói nhỏ, khó nghe; nói lắp, ngập ngừng…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Nói to nhưng đôi chỗ lặp lại hoặc ngập ngừng 1 vài câu.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Nói to, truyền cảm, hầu như không lặp lại hoặc ngập ngừng.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0731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4. Sử dụng yếu tố phi ngôn ngữ phù hợp.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Điệu bộ thiếu tự tin, mắt chưa nhìn vào người nghe; nét mặt chưa biểu cảm hoặc biểu cảm không phù hợp.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Điệu bộ tự tin, mắt nhìn vào người nghe; nét mặt biểu cảm phù hợp với nội dung câu chuyện.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  Điệu bộ rất tự tin, mắt nhìn vào người nghe; nét mặt sinh động.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5365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5. Mở đầu và kết thúc hợp lí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Không chào hỏi/ và không có lời kết thúc bài nói.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Có chào hỏi/ và có lời kết thúc bài nói.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Chào hỏi/ và kết thúc bài nói một cách hấp dẫn.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847654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7346" name="Picture 4" descr="Tổng hợp hình ảnh cảm ơn đẹp nhất - Kho ảnh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9420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0256" y="699652"/>
            <a:ext cx="6375944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3600" b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</a:t>
            </a:r>
            <a:r>
              <a:rPr lang="en-US" sz="36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NGHE</a:t>
            </a:r>
          </a:p>
        </p:txBody>
      </p:sp>
      <p:sp>
        <p:nvSpPr>
          <p:cNvPr id="3" name="Rectangle 2"/>
          <p:cNvSpPr/>
          <p:nvPr/>
        </p:nvSpPr>
        <p:spPr>
          <a:xfrm>
            <a:off x="776520" y="1647728"/>
            <a:ext cx="7861897" cy="80791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2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14, 15: THẢO LUẬN NHÓM NHỎ VỀ MỘT VẤN ĐỀ</a:t>
            </a:r>
          </a:p>
          <a:p>
            <a:pPr algn="ctr" defTabSz="685800">
              <a:defRPr/>
            </a:pPr>
            <a:r>
              <a:rPr lang="en-US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 CÓ GIẢI PHÁP THỐNG NHẤT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228602" y="2620550"/>
            <a:ext cx="6587835" cy="293339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thường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xuyên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đổi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thảo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luận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cùng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bạn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nhóm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pháp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thống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nhất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vấn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đề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đó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không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cùng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nhau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đổi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thảo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luận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cùng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pháp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thống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nhất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thì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tâm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trạng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như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thế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527" y="3673186"/>
            <a:ext cx="3304312" cy="209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5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 4"/>
          <p:cNvSpPr/>
          <p:nvPr/>
        </p:nvSpPr>
        <p:spPr>
          <a:xfrm>
            <a:off x="3501412" y="2093767"/>
            <a:ext cx="5434770" cy="3241964"/>
          </a:xfrm>
          <a:prstGeom prst="hexagon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Việc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thảo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luận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ra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giải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pháp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thống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nhất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vấn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đề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rất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cần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thiết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quan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trọng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Khi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chúng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ta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cùng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trao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đổi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thảo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luận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đưa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ra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giải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pháp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thống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nhất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thì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mỗi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thành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viên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đều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tâm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trạng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vui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vẻ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hào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hứng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Đó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niềm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vui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vì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đã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thấy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tiếng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nói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giữa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thành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25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viên</a:t>
            </a:r>
            <a:r>
              <a:rPr lang="en-US" sz="2025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025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093768"/>
            <a:ext cx="2929912" cy="26808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39977" y="993100"/>
            <a:ext cx="6389506" cy="80791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NHỎ VỀ MỘT VẤN ĐỀ</a:t>
            </a:r>
          </a:p>
          <a:p>
            <a:pPr algn="ctr" defTabSz="685800">
              <a:defRPr/>
            </a:pPr>
            <a:r>
              <a:rPr lang="en-US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 CÓ GIẢI PHÁP THỐNG NHẤT</a:t>
            </a:r>
          </a:p>
        </p:txBody>
      </p:sp>
    </p:spTree>
    <p:extLst>
      <p:ext uri="{BB962C8B-B14F-4D97-AF65-F5344CB8AC3E}">
        <p14:creationId xmlns:p14="http://schemas.microsoft.com/office/powerpoint/2010/main" val="3849653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0"/>
            <a:ext cx="822960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I.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thảo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luận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nhóm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vấn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cần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giải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pháp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thống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368414759"/>
              </p:ext>
            </p:extLst>
          </p:nvPr>
        </p:nvGraphicFramePr>
        <p:xfrm>
          <a:off x="342901" y="1676400"/>
          <a:ext cx="8648699" cy="281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图片 11">
            <a:extLst>
              <a:ext uri="{FF2B5EF4-FFF2-40B4-BE49-F238E27FC236}">
                <a16:creationId xmlns:a16="http://schemas.microsoft.com/office/drawing/2014/main" id="{691CB1AC-B1F6-401B-ADDB-9272B7B351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228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57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780198748"/>
              </p:ext>
            </p:extLst>
          </p:nvPr>
        </p:nvGraphicFramePr>
        <p:xfrm>
          <a:off x="2137447" y="1905000"/>
          <a:ext cx="6930353" cy="3909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328185" y="762000"/>
            <a:ext cx="2390334" cy="4639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100" b="1" u="sng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100" b="1" u="sng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2</a:t>
            </a:r>
            <a:r>
              <a:rPr lang="en-US" sz="21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1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Thảo</a:t>
            </a:r>
            <a:r>
              <a:rPr lang="en-US" sz="21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luận</a:t>
            </a:r>
            <a:r>
              <a:rPr lang="en-US" sz="21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76200" y="2810463"/>
            <a:ext cx="1933952" cy="209896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r>
              <a:rPr 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bày</a:t>
            </a: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kiến</a:t>
            </a: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1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4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47970203"/>
              </p:ext>
            </p:extLst>
          </p:nvPr>
        </p:nvGraphicFramePr>
        <p:xfrm>
          <a:off x="1524000" y="231985"/>
          <a:ext cx="73914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-1"/>
            <a:ext cx="2390334" cy="4639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115000"/>
              </a:lnSpc>
              <a:defRPr/>
            </a:pPr>
            <a:r>
              <a:rPr lang="en-US" sz="2100" b="1" u="sng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100" b="1" u="sng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2</a:t>
            </a:r>
            <a:r>
              <a:rPr lang="en-US" sz="21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1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Thảo</a:t>
            </a:r>
            <a:r>
              <a:rPr lang="en-US" sz="21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luận</a:t>
            </a:r>
            <a:r>
              <a:rPr lang="en-US" sz="21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0" y="1217351"/>
            <a:ext cx="1864298" cy="209896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r>
              <a:rPr 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Phản</a:t>
            </a: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hồi</a:t>
            </a: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kiến</a:t>
            </a: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0" y="4289479"/>
            <a:ext cx="1864298" cy="209896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r>
              <a:rPr 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006192" y="4883414"/>
            <a:ext cx="988761" cy="911093"/>
          </a:xfrm>
          <a:prstGeom prst="ellipse">
            <a:avLst/>
          </a:prstGeom>
          <a:blipFill rotWithShape="0">
            <a:blip r:embed="rId7"/>
            <a:stretch>
              <a:fillRect/>
            </a:stretch>
          </a:blipFill>
        </p:spPr>
        <p:style>
          <a:lnRef idx="2">
            <a:schemeClr val="accent3">
              <a:hueOff val="11250264"/>
              <a:satOff val="-16880"/>
              <a:lumOff val="-2745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2" name="Group 11"/>
          <p:cNvGrpSpPr/>
          <p:nvPr/>
        </p:nvGrpSpPr>
        <p:grpSpPr>
          <a:xfrm>
            <a:off x="3143786" y="4921671"/>
            <a:ext cx="5799323" cy="1143000"/>
            <a:chOff x="549918" y="2667000"/>
            <a:chExt cx="6817821" cy="1143000"/>
          </a:xfrm>
        </p:grpSpPr>
        <p:sp>
          <p:nvSpPr>
            <p:cNvPr id="13" name="Rectangle 12"/>
            <p:cNvSpPr/>
            <p:nvPr/>
          </p:nvSpPr>
          <p:spPr>
            <a:xfrm>
              <a:off x="549918" y="2667000"/>
              <a:ext cx="6809994" cy="762000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TextBox 13"/>
            <p:cNvSpPr txBox="1"/>
            <p:nvPr/>
          </p:nvSpPr>
          <p:spPr>
            <a:xfrm>
              <a:off x="557744" y="3048000"/>
              <a:ext cx="6809995" cy="762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4838" tIns="91440" rIns="91440" bIns="91440" numCol="1" spcCol="1270" anchor="ctr" anchorCtr="0">
              <a:noAutofit/>
            </a:bodyPr>
            <a:lstStyle/>
            <a:p>
              <a:pPr lvl="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>
                  <a:noFill/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435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0"/>
            <a:ext cx="891540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I.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thảo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luận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nhóm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vấn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cần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giải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pháp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thống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nhất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ea typeface="MS Mincho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1043619"/>
            <a:ext cx="8229600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>
                <a:latin typeface="Times New Roman" panose="02020603050405020304" pitchFamily="18" charset="0"/>
                <a:ea typeface="MS Mincho"/>
              </a:rPr>
              <a:t>-</a:t>
            </a:r>
            <a:r>
              <a:rPr lang="en-US" sz="2400" b="1" dirty="0" err="1"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400" b="1" dirty="0">
                <a:latin typeface="Times New Roman" panose="02020603050405020304" pitchFamily="18" charset="0"/>
                <a:ea typeface="MS Mincho"/>
              </a:rPr>
              <a:t> 1: </a:t>
            </a:r>
            <a:r>
              <a:rPr lang="en-US" sz="2400" b="1" dirty="0" err="1">
                <a:latin typeface="Times New Roman" panose="02020603050405020304" pitchFamily="18" charset="0"/>
                <a:ea typeface="MS Mincho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S Mincho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ea typeface="MS Mincho"/>
              </a:rPr>
              <a:t>:</a:t>
            </a:r>
          </a:p>
          <a:p>
            <a:pPr>
              <a:lnSpc>
                <a:spcPct val="115000"/>
              </a:lnSpc>
            </a:pPr>
            <a:r>
              <a:rPr lang="en-US" sz="2400" dirty="0">
                <a:latin typeface="Times New Roman" panose="02020603050405020304" pitchFamily="18" charset="0"/>
                <a:ea typeface="MS Mincho"/>
              </a:rPr>
              <a:t>+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.</a:t>
            </a:r>
          </a:p>
          <a:p>
            <a:pPr>
              <a:lnSpc>
                <a:spcPct val="115000"/>
              </a:lnSpc>
            </a:pPr>
            <a:r>
              <a:rPr lang="en-US" sz="2400" dirty="0">
                <a:latin typeface="Times New Roman" panose="02020603050405020304" pitchFamily="18" charset="0"/>
                <a:ea typeface="MS Mincho"/>
              </a:rPr>
              <a:t>+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thảo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.</a:t>
            </a:r>
          </a:p>
          <a:p>
            <a:pPr>
              <a:lnSpc>
                <a:spcPct val="115000"/>
              </a:lnSpc>
            </a:pPr>
            <a:r>
              <a:rPr lang="en-US" sz="2400" dirty="0">
                <a:latin typeface="Times New Roman" panose="02020603050405020304" pitchFamily="18" charset="0"/>
                <a:ea typeface="MS Mincho"/>
              </a:rPr>
              <a:t>+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thảo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.</a:t>
            </a:r>
          </a:p>
          <a:p>
            <a:pPr>
              <a:lnSpc>
                <a:spcPct val="115000"/>
              </a:lnSpc>
            </a:pPr>
            <a:r>
              <a:rPr lang="en-US" sz="2400" b="1" dirty="0">
                <a:latin typeface="Times New Roman" panose="02020603050405020304" pitchFamily="18" charset="0"/>
                <a:ea typeface="MS Mincho"/>
              </a:rPr>
              <a:t>-</a:t>
            </a:r>
            <a:r>
              <a:rPr lang="en-US" sz="2400" b="1" dirty="0" err="1"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400" b="1" dirty="0">
                <a:latin typeface="Times New Roman" panose="02020603050405020304" pitchFamily="18" charset="0"/>
                <a:ea typeface="MS Mincho"/>
              </a:rPr>
              <a:t> 2: </a:t>
            </a:r>
            <a:r>
              <a:rPr lang="en-US" sz="2400" b="1" dirty="0" err="1">
                <a:latin typeface="Times New Roman" panose="02020603050405020304" pitchFamily="18" charset="0"/>
                <a:ea typeface="MS Mincho"/>
              </a:rPr>
              <a:t>Thảo</a:t>
            </a:r>
            <a:r>
              <a:rPr lang="en-US" sz="24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S Mincho"/>
              </a:rPr>
              <a:t>luận</a:t>
            </a:r>
            <a:endParaRPr lang="en-US" sz="2400" b="1" dirty="0">
              <a:latin typeface="Times New Roman" panose="02020603050405020304" pitchFamily="18" charset="0"/>
              <a:ea typeface="MS Mincho"/>
            </a:endParaRPr>
          </a:p>
          <a:p>
            <a:pPr>
              <a:lnSpc>
                <a:spcPct val="115000"/>
              </a:lnSpc>
            </a:pPr>
            <a:r>
              <a:rPr lang="en-US" sz="2400" dirty="0">
                <a:latin typeface="Times New Roman" panose="02020603050405020304" pitchFamily="18" charset="0"/>
                <a:ea typeface="MS Mincho"/>
              </a:rPr>
              <a:t>+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.</a:t>
            </a:r>
          </a:p>
          <a:p>
            <a:pPr>
              <a:lnSpc>
                <a:spcPct val="115000"/>
              </a:lnSpc>
            </a:pPr>
            <a:r>
              <a:rPr lang="en-US" sz="2400" dirty="0">
                <a:latin typeface="Times New Roman" panose="02020603050405020304" pitchFamily="18" charset="0"/>
                <a:ea typeface="MS Mincho"/>
              </a:rPr>
              <a:t>+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hồi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.</a:t>
            </a:r>
          </a:p>
          <a:p>
            <a:pPr>
              <a:lnSpc>
                <a:spcPct val="115000"/>
              </a:lnSpc>
            </a:pPr>
            <a:r>
              <a:rPr lang="en-US" sz="2400" dirty="0">
                <a:latin typeface="Times New Roman" panose="02020603050405020304" pitchFamily="18" charset="0"/>
                <a:ea typeface="MS Mincho"/>
              </a:rPr>
              <a:t>+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S Mincho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.</a:t>
            </a:r>
          </a:p>
        </p:txBody>
      </p:sp>
      <p:pic>
        <p:nvPicPr>
          <p:cNvPr id="6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8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25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2400"/>
            <a:ext cx="4166462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Thực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hành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nói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nghe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92774419"/>
              </p:ext>
            </p:extLst>
          </p:nvPr>
        </p:nvGraphicFramePr>
        <p:xfrm>
          <a:off x="304800" y="1744674"/>
          <a:ext cx="8229600" cy="2446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Rectangle 11"/>
          <p:cNvSpPr/>
          <p:nvPr/>
        </p:nvSpPr>
        <p:spPr>
          <a:xfrm>
            <a:off x="1371600" y="990600"/>
            <a:ext cx="5626861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Thảo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luận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nhóm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vấn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đây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743200" y="4364148"/>
            <a:ext cx="3124200" cy="15032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1 + 2: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1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3 + 4: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2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826" y="-34636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48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2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2" descr="C:\Users\TranTien\Downloads\autumn-background-4334397_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Content Placeholder 2"/>
          <p:cNvSpPr txBox="1">
            <a:spLocks/>
          </p:cNvSpPr>
          <p:nvPr/>
        </p:nvSpPr>
        <p:spPr>
          <a:xfrm>
            <a:off x="3886200" y="1828800"/>
            <a:ext cx="4038600" cy="2899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grpSp>
        <p:nvGrpSpPr>
          <p:cNvPr id="120" name="start timer"/>
          <p:cNvGrpSpPr/>
          <p:nvPr/>
        </p:nvGrpSpPr>
        <p:grpSpPr>
          <a:xfrm>
            <a:off x="1134002" y="185859"/>
            <a:ext cx="1977629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161939" y="184662"/>
            <a:ext cx="2022528" cy="741515"/>
            <a:chOff x="4358424" y="184662"/>
            <a:chExt cx="2696702" cy="741515"/>
          </a:xfrm>
        </p:grpSpPr>
        <p:sp>
          <p:nvSpPr>
            <p:cNvPr id="124" name="Rounded Rectangle 123"/>
            <p:cNvSpPr/>
            <p:nvPr/>
          </p:nvSpPr>
          <p:spPr>
            <a:xfrm>
              <a:off x="4358424" y="184662"/>
              <a:ext cx="2636837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418289" y="228618"/>
              <a:ext cx="2636837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2" y="1176728"/>
            <a:ext cx="369212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1991916" y="1741881"/>
            <a:ext cx="102394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1991916" y="1741881"/>
            <a:ext cx="102394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1991916" y="1741878"/>
            <a:ext cx="102394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1991916" y="1741878"/>
            <a:ext cx="102394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1874046" y="1633932"/>
            <a:ext cx="345281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2644381" y="1881583"/>
            <a:ext cx="683419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770337" y="1860941"/>
            <a:ext cx="682229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928690" y="2167333"/>
            <a:ext cx="203597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928690" y="2167333"/>
            <a:ext cx="203597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928690" y="2167333"/>
            <a:ext cx="203597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3149206" y="2343541"/>
            <a:ext cx="22622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2969420" y="2189553"/>
            <a:ext cx="200025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342902" y="1349766"/>
            <a:ext cx="1170385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504825" y="2553096"/>
            <a:ext cx="1524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454821" y="1589478"/>
            <a:ext cx="273844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801294" y="5628078"/>
            <a:ext cx="573881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003697" y="5901133"/>
            <a:ext cx="248841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003697" y="5901133"/>
            <a:ext cx="248841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003697" y="5901133"/>
            <a:ext cx="248841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2725344" y="5628078"/>
            <a:ext cx="573881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3070622" y="5899546"/>
            <a:ext cx="27385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3070622" y="5899546"/>
            <a:ext cx="27385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2846785" y="5899546"/>
            <a:ext cx="251222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351625">
            <a:off x="613174" y="2264166"/>
            <a:ext cx="2871788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403624" y="1986358"/>
            <a:ext cx="3290888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533401" y="2157808"/>
            <a:ext cx="3032522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465535" y="2067316"/>
            <a:ext cx="3165872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1841899" y="2411803"/>
            <a:ext cx="425054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98773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2433639" y="2851541"/>
            <a:ext cx="15479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2839643" y="3272233"/>
            <a:ext cx="3452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2963606" y="3437374"/>
            <a:ext cx="439341" cy="700042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98773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2857501" y="4732728"/>
            <a:ext cx="33338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2461024" y="5157861"/>
            <a:ext cx="471965" cy="577850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699"/>
              <a:ext cx="198773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322786" y="2859483"/>
            <a:ext cx="1191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759619" y="4132653"/>
            <a:ext cx="33338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913212" y="4827983"/>
            <a:ext cx="13097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1916907" y="5548703"/>
            <a:ext cx="7144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698816" y="3389708"/>
            <a:ext cx="428625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98773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4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122711" y="5157866"/>
            <a:ext cx="427435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98773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3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1950244" y="4042170"/>
            <a:ext cx="204788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1994300" y="4104078"/>
            <a:ext cx="116681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356125" y="1302141"/>
            <a:ext cx="283369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472805" y="1218003"/>
            <a:ext cx="284560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22622" y="2205428"/>
            <a:ext cx="258366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78581" y="2321316"/>
            <a:ext cx="258366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2505075" y="1259278"/>
            <a:ext cx="284560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2388396" y="1176728"/>
            <a:ext cx="284560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2584848" y="1371995"/>
            <a:ext cx="1169194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3580212" y="2661046"/>
            <a:ext cx="13097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3371851" y="1611703"/>
            <a:ext cx="272654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5007428" y="320919"/>
            <a:ext cx="2155371" cy="1181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982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839</Words>
  <Application>Microsoft Office PowerPoint</Application>
  <PresentationFormat>On-screen Show (4:3)</PresentationFormat>
  <Paragraphs>82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MS Mincho</vt:lpstr>
      <vt:lpstr>Arial</vt:lpstr>
      <vt:lpstr>Calibri</vt:lpstr>
      <vt:lpstr>Raleway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THẢO LUẬN NHÓM NHỎ  VỀ MỘT VẤN ĐỀ  CẦN CÓ GIẢI PHÁP  THỐNG NHẤT</dc:title>
  <dc:creator>TranTien</dc:creator>
  <cp:lastModifiedBy>VAN</cp:lastModifiedBy>
  <cp:revision>58</cp:revision>
  <dcterms:created xsi:type="dcterms:W3CDTF">2021-06-10T08:28:53Z</dcterms:created>
  <dcterms:modified xsi:type="dcterms:W3CDTF">2022-07-20T12:33:26Z</dcterms:modified>
</cp:coreProperties>
</file>