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6" r:id="rId2"/>
    <p:sldId id="262" r:id="rId3"/>
    <p:sldId id="263" r:id="rId4"/>
    <p:sldId id="264" r:id="rId5"/>
    <p:sldId id="265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267C3-85E0-4D80-99CE-4915848C2C4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6BB8C-A8D1-494B-9803-A9CEFE27B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4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7226-0897-434E-A2EC-E688CD77B1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2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B187CC-C195-44BE-8E49-2279097BE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F8AD1A4-35F8-4B41-A2E8-18F0C084F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36CFB4-2E56-4060-98C0-ECC6BC42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C34207-7612-422E-8133-F7C2D833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553ACA-6CC5-49CA-ADE3-8656944F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57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A6070-6BCD-49DD-833A-8C3D05CE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9D578E1-35DE-41DF-B372-03959E335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63D47D-1637-4953-AB16-81E98506F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366ABB-9C66-4B7B-BF7A-8E05CFB5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2CA0BD-1613-46F1-AC6F-42E3F234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0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7834A9-A678-4DC1-80F3-4B5AC0593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1129A5B-3518-446A-98B8-94403D169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EFE83A-6567-471E-A720-9AF95E12F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09338F-5FCC-4931-AE78-80C10FA7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7A9643-2F9C-4273-8311-6F16604C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8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5C19C2-3EC6-4ABA-BE48-4E84819C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C4C5B4-56F0-4FA3-B81A-10D0467DE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C02153-B10D-4E21-95AC-A45D0B4E9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D061CE-9E79-44FE-81FE-59561723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43E74E-BB76-4144-922F-44C6C1FC4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646882-7CCD-4D05-B093-9B5ED29D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218016-AA92-4212-A87E-F5AC89024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45E4D0-72CA-4C8F-93BD-BF41B0A6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7AABF0-B7C8-4E73-8438-399F4C99F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5CFE16-4C53-4783-94BB-62FF9540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24E6E2-D09A-4829-AF81-9BD1F567A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86D330-8381-4184-9D08-1B6F71E9E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92B0330-1CF8-42EE-B627-BEF2F26E4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FB263C-3A59-4532-A304-E4C972135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227693D-AB59-4C40-B2F6-2B7B0751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EAC46A-2ECB-44EB-B070-CD401E985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39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AE92E3-7533-4EA3-B098-A3CC9DD53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C5DA0A-1D29-498A-BDD0-F823C89EA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31DFA5-065A-486D-B3A8-51E0FEFB6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B0F47B6-DCA4-4CDB-93F9-D42284403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CD23F92-C9A6-44B2-BA5E-00EFF4EC0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A7A6761-5584-4C26-BD8B-116E9DE4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FCE5E8B-B348-4C40-8FAB-03FF11B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FA90E1-4B9B-4DE4-B7F8-A0A15DD8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9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EF0BFC-A6A7-4E07-B0B7-FA5C31FB0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04493B2-73C5-4FD0-8F81-B0AED063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5681B6A-C578-472D-8111-CAAC0CF94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DCE7E1D-59D1-46F6-A03A-1D33A56D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8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34C8290-9262-4FCF-9451-DC58D0B0B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88917DC-C376-475D-B85C-0F97B4BD1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C129EF0-C282-4C7D-A351-F8D076F05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1F3DC3-04AF-4DE5-8FF0-7AA10D58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E022DB-288C-4975-A811-4FF68691D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6E787A-6246-46FA-B8EF-CCF3C5F55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3AE7FB-ACE7-43BA-87C4-CA5A2D12F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0B2B47-155D-4256-A11D-0F9DCFAC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4EB9A4-BFEA-433F-BE49-3F4E97E1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2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78AC0F-0BC3-4C38-9894-341BB549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455616A-DFAB-4E03-9A09-2B07DF0ED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FF065C3-AFDD-48F4-BBDC-F2B6F3E7E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FF8747-844E-4A90-8F54-F52FADA5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EA58A64-4418-4AA5-90A0-920DD4331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795C2F3-C43C-45A9-B0F9-CDD1D19F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D0ED9D8-D809-4661-805F-5EE20964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FC1758-06DB-4C95-9836-9032B67E1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DB67B9-9523-4E94-BED9-0B1C3626C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61A32-07BB-423F-8CF4-F79C80BEFF1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1A396C-5E4A-4880-B05D-64C5E9B8C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D2857E-B1EC-411C-80F9-64C2A5F45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88318-3D4F-4790-8165-6DDCBF0B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3113550" y="5480680"/>
            <a:ext cx="62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1789610" y="1334125"/>
            <a:ext cx="9393051" cy="50516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3.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thiên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hoạt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động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chi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nướng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khoai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hay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khoảnh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hoàng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hôn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chi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chấm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phá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dị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giàu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sức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tạo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nên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bức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tranh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đồng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yên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ả.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1882376" y="964380"/>
            <a:ext cx="8944650" cy="402336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3200" b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4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buổi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chiều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khoai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qua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nhận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khoảnh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hoàng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buông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quyện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cùng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7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1484810" y="651311"/>
            <a:ext cx="9872737" cy="523156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4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5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độc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đáo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phép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đối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giữa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ít-nhiều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rạ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rơm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hữu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vô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).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còn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độc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đáo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khoai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nướng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cháy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hồng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rực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hoàng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hôn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bao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trùm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rộng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lớn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4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1409859" y="647401"/>
            <a:ext cx="9752815" cy="520158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6.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xen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kẽ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hai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hai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8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6883792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dẫn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quy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22F825-4410-4660-982A-78B53155F4DB}"/>
              </a:ext>
            </a:extLst>
          </p:cNvPr>
          <p:cNvSpPr txBox="1"/>
          <p:nvPr/>
        </p:nvSpPr>
        <p:spPr>
          <a:xfrm>
            <a:off x="330668" y="912056"/>
            <a:ext cx="11530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图片 11">
            <a:extLst>
              <a:ext uri="{FF2B5EF4-FFF2-40B4-BE49-F238E27FC236}">
                <a16:creationId xmlns="" xmlns:a16="http://schemas.microsoft.com/office/drawing/2014/main" id="{7B831B45-2B76-4468-970A-69BCC7683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50" y="50996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205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13" y="2808513"/>
            <a:ext cx="3108416" cy="241662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51596"/>
            <a:ext cx="3352800" cy="66854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tài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357190" y="1883953"/>
          <a:ext cx="7033620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45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45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45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357190" y="4342672"/>
          <a:ext cx="7033620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45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45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45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190" y="2364377"/>
            <a:ext cx="2330993" cy="1714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338" y="2364377"/>
            <a:ext cx="2303324" cy="1714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754" y="2364377"/>
            <a:ext cx="2304866" cy="1714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190" y="4796606"/>
            <a:ext cx="2330993" cy="1740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2338" y="4803682"/>
            <a:ext cx="2303324" cy="1733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6754" y="4803682"/>
            <a:ext cx="2330993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18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1278527" y="1551214"/>
            <a:ext cx="2795451" cy="34616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73978" y="858882"/>
            <a:ext cx="7171508" cy="13846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73978" y="2588480"/>
            <a:ext cx="7171508" cy="1162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).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3978" y="4195211"/>
            <a:ext cx="7171508" cy="1162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…)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53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481314" y="1674610"/>
            <a:ext cx="2795451" cy="34616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3. Làm bài thơ lục bát.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18409" y="1353869"/>
            <a:ext cx="7863841" cy="8700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18409" y="2334286"/>
            <a:ext cx="7968343" cy="10711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quy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18408" y="3512507"/>
            <a:ext cx="7968343" cy="1162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so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…)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44533" y="4782170"/>
            <a:ext cx="7968343" cy="1162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dung,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5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285371" y="1933302"/>
            <a:ext cx="2795451" cy="34616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76765" y="1933302"/>
          <a:ext cx="8349177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13314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63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80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93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03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58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6946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669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33149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745919" y="1130291"/>
            <a:ext cx="73388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0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481314" y="1674610"/>
            <a:ext cx="2795451" cy="34616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18409" y="194872"/>
            <a:ext cx="7863841" cy="12142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13907" y="1715401"/>
            <a:ext cx="7968343" cy="12971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luật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).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18408" y="3192906"/>
            <a:ext cx="7968343" cy="1701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18408" y="5017301"/>
            <a:ext cx="7968343" cy="14618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góp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ưng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57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7" y="374073"/>
            <a:ext cx="11208327" cy="62345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7764" y="1649346"/>
            <a:ext cx="9595319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39: </a:t>
            </a: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</a:t>
            </a:r>
            <a:r>
              <a:rPr lang="en-US" sz="44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BÀI </a:t>
            </a: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LỤC BÁT</a:t>
            </a:r>
          </a:p>
        </p:txBody>
      </p:sp>
      <p:pic>
        <p:nvPicPr>
          <p:cNvPr id="4" name="图片 11">
            <a:extLst>
              <a:ext uri="{FF2B5EF4-FFF2-40B4-BE49-F238E27FC236}">
                <a16:creationId xmlns="" xmlns:a16="http://schemas.microsoft.com/office/drawing/2014/main" id="{98933C37-40B4-4E91-95F9-A700B4DDE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33" y="1154046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045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321267"/>
              </p:ext>
            </p:extLst>
          </p:nvPr>
        </p:nvGraphicFramePr>
        <p:xfrm>
          <a:off x="572124" y="614454"/>
          <a:ext cx="11047752" cy="6243546"/>
        </p:xfrm>
        <a:graphic>
          <a:graphicData uri="http://schemas.openxmlformats.org/drawingml/2006/table">
            <a:tbl>
              <a:tblPr firstRow="1" firstCol="1" bandRow="1"/>
              <a:tblGrid>
                <a:gridCol w="19470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866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40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258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/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9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(6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(8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45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chẵn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9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9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69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: so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69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90001" y="0"/>
            <a:ext cx="76386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74604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6883792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dẫn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quy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22F825-4410-4660-982A-78B53155F4DB}"/>
              </a:ext>
            </a:extLst>
          </p:cNvPr>
          <p:cNvSpPr txBox="1"/>
          <p:nvPr/>
        </p:nvSpPr>
        <p:spPr>
          <a:xfrm>
            <a:off x="330668" y="912056"/>
            <a:ext cx="11530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0CAC54E-C3CC-407D-8FB3-1070A83986F9}"/>
              </a:ext>
            </a:extLst>
          </p:cNvPr>
          <p:cNvSpPr/>
          <p:nvPr/>
        </p:nvSpPr>
        <p:spPr>
          <a:xfrm>
            <a:off x="330668" y="1866163"/>
            <a:ext cx="348127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tài</a:t>
            </a:r>
            <a:endParaRPr lang="en-US" sz="24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="" xmlns:a16="http://schemas.microsoft.com/office/drawing/2014/main" id="{B3BD3661-90B3-4DB9-BF6B-CF9D2C3C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99" y="50996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49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064AA01-9BEA-4BBB-840D-E810E7D18D09}"/>
              </a:ext>
            </a:extLst>
          </p:cNvPr>
          <p:cNvSpPr/>
          <p:nvPr/>
        </p:nvSpPr>
        <p:spPr>
          <a:xfrm>
            <a:off x="2716696" y="449422"/>
            <a:ext cx="8534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DỤ:</a:t>
            </a:r>
          </a:p>
          <a:p>
            <a:pPr algn="just"/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Lựa chọn đề tài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hai câu thơ lục bát về đề tài quê hương.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Tìm ý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con ng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song,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long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đẽ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ve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à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n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ê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63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D31F54-ACB8-4C5A-A3C8-9B4B26C37817}"/>
              </a:ext>
            </a:extLst>
          </p:cNvPr>
          <p:cNvSpPr txBox="1"/>
          <p:nvPr/>
        </p:nvSpPr>
        <p:spPr>
          <a:xfrm>
            <a:off x="2425147" y="1311965"/>
            <a:ext cx="73947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0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5B6C3A-65D7-4FB6-8C6C-55B371751D2C}"/>
              </a:ext>
            </a:extLst>
          </p:cNvPr>
          <p:cNvSpPr txBox="1"/>
          <p:nvPr/>
        </p:nvSpPr>
        <p:spPr>
          <a:xfrm>
            <a:off x="2120348" y="1895061"/>
            <a:ext cx="68116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63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Callout 5"/>
          <p:cNvSpPr/>
          <p:nvPr/>
        </p:nvSpPr>
        <p:spPr>
          <a:xfrm>
            <a:off x="329784" y="1284179"/>
            <a:ext cx="6820524" cy="4502442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SGK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70,71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xuôi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925" y="1067134"/>
            <a:ext cx="4101738" cy="47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7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1334114" y="1168085"/>
            <a:ext cx="2455817" cy="348778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01590" y="959079"/>
            <a:ext cx="6975565" cy="36967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khái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niệm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loại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ngắn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gọn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súc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cô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đọng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67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68997" y="1111858"/>
            <a:ext cx="3881679" cy="36967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dung: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thú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…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51566" y="1111858"/>
            <a:ext cx="6740434" cy="36967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so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…).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74158" y="121091"/>
            <a:ext cx="6744455" cy="65197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9" idx="2"/>
          </p:cNvCxnSpPr>
          <p:nvPr/>
        </p:nvCxnSpPr>
        <p:spPr>
          <a:xfrm flipH="1">
            <a:off x="2623244" y="773062"/>
            <a:ext cx="2523142" cy="338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2"/>
            <a:endCxn id="7" idx="0"/>
          </p:cNvCxnSpPr>
          <p:nvPr/>
        </p:nvCxnSpPr>
        <p:spPr>
          <a:xfrm>
            <a:off x="5146386" y="773062"/>
            <a:ext cx="3675397" cy="338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2228CC-F872-4DEA-B3F8-45F9AE8BE4BE}"/>
              </a:ext>
            </a:extLst>
          </p:cNvPr>
          <p:cNvSpPr/>
          <p:nvPr/>
        </p:nvSpPr>
        <p:spPr>
          <a:xfrm>
            <a:off x="1182873" y="5222922"/>
            <a:ext cx="10213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905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6883792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dẫn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phân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kiểu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23" y="1045029"/>
            <a:ext cx="5895986" cy="5812971"/>
          </a:xfrm>
          <a:prstGeom prst="rect">
            <a:avLst/>
          </a:prstGeom>
        </p:spPr>
      </p:pic>
      <p:sp>
        <p:nvSpPr>
          <p:cNvPr id="8" name="Folded Corner 7"/>
          <p:cNvSpPr/>
          <p:nvPr/>
        </p:nvSpPr>
        <p:spPr>
          <a:xfrm>
            <a:off x="5658678" y="1600200"/>
            <a:ext cx="5131241" cy="4702628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800" i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CHĂN TRÂU ĐỐT LỬA</a:t>
            </a: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800" i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 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Chăn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trâu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đốt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lửa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đồng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Rạ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rơm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thì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ít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thì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Mải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mê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đuổi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diều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khoai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nướng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chiều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45" y="3953555"/>
            <a:ext cx="3331028" cy="2525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22F825-4410-4660-982A-78B53155F4DB}"/>
              </a:ext>
            </a:extLst>
          </p:cNvPr>
          <p:cNvSpPr txBox="1"/>
          <p:nvPr/>
        </p:nvSpPr>
        <p:spPr>
          <a:xfrm>
            <a:off x="534729" y="912056"/>
            <a:ext cx="477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="" xmlns:a16="http://schemas.microsoft.com/office/drawing/2014/main" id="{93A0F2CF-01C9-40A8-8D14-94BD5F8E4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-12057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28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8847" y="1120733"/>
            <a:ext cx="36952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664209" y="2555964"/>
            <a:ext cx="1778549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1.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thường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chẵn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Tuy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4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3/3/2.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149021" y="2555964"/>
            <a:ext cx="2220447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3.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thiên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hoạt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động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miêu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chi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rõ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ràng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tỉ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mỉ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chi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7473971" y="2569021"/>
            <a:ext cx="1356525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4.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trực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gián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2550219" y="2569021"/>
            <a:ext cx="2497257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Dựa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phối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điền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sau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dirty="0">
                <a:latin typeface="Times New Roman" panose="02020603050405020304" pitchFamily="18" charset="0"/>
                <a:ea typeface="MS Mincho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563284" y="4880822"/>
          <a:ext cx="2458068" cy="1454658"/>
        </p:xfrm>
        <a:graphic>
          <a:graphicData uri="http://schemas.openxmlformats.org/drawingml/2006/table">
            <a:tbl>
              <a:tblPr firstRow="1" firstCol="1" bandRow="1"/>
              <a:tblGrid>
                <a:gridCol w="4567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84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84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91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684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684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271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2206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0900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Flowchart: Process 14"/>
          <p:cNvSpPr/>
          <p:nvPr/>
        </p:nvSpPr>
        <p:spPr>
          <a:xfrm>
            <a:off x="8933466" y="2569021"/>
            <a:ext cx="1130011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5. Theo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độc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đáo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</a:t>
            </a: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0176733" y="2569021"/>
            <a:ext cx="1356525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6.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điều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2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1604720" y="2488474"/>
            <a:ext cx="2090058" cy="283464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2800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4271554" y="1939834"/>
            <a:ext cx="6244046" cy="393192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4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"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khoai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nướng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/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chiều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/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"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thường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góp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bâng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khuâng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khoảnh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khắc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hoàng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hôn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đang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1399050" y="1872478"/>
            <a:ext cx="2547257" cy="33832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phối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193177" y="1180472"/>
            <a:ext cx="6975566" cy="924198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–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–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diều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–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chiều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4069079" y="2363610"/>
            <a:ext cx="7099664" cy="373036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phối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218410"/>
              </p:ext>
            </p:extLst>
          </p:nvPr>
        </p:nvGraphicFramePr>
        <p:xfrm>
          <a:off x="4317275" y="2845187"/>
          <a:ext cx="6727370" cy="3020189"/>
        </p:xfrm>
        <a:graphic>
          <a:graphicData uri="http://schemas.openxmlformats.org/drawingml/2006/table">
            <a:tbl>
              <a:tblPr firstRow="1" firstCol="1" bandRow="1"/>
              <a:tblGrid>
                <a:gridCol w="1606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97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12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97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97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397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12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3977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3977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15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1771</Words>
  <Application>Microsoft Office PowerPoint</Application>
  <PresentationFormat>Widescreen</PresentationFormat>
  <Paragraphs>301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MS Mincho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</dc:creator>
  <cp:lastModifiedBy>USER</cp:lastModifiedBy>
  <cp:revision>19</cp:revision>
  <dcterms:created xsi:type="dcterms:W3CDTF">2021-09-18T08:41:02Z</dcterms:created>
  <dcterms:modified xsi:type="dcterms:W3CDTF">2022-07-27T13:07:15Z</dcterms:modified>
</cp:coreProperties>
</file>