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57" r:id="rId3"/>
    <p:sldId id="256" r:id="rId4"/>
    <p:sldId id="258" r:id="rId5"/>
    <p:sldId id="259" r:id="rId6"/>
    <p:sldId id="260" r:id="rId7"/>
    <p:sldId id="271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70382-8EE6-40E0-98B9-468C1FF912C2}" type="doc">
      <dgm:prSet loTypeId="urn:microsoft.com/office/officeart/2009/3/layout/HorizontalOrganizationChart#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8BE01FE4-2381-4716-AB08-49FB0409C96A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17B141-7BA4-4B80-963F-33C2C3864806}" type="parTrans" cxnId="{158EC911-F0CE-46D4-B6FB-75E7C5DF6990}">
      <dgm:prSet/>
      <dgm:spPr/>
      <dgm:t>
        <a:bodyPr/>
        <a:lstStyle/>
        <a:p>
          <a:endParaRPr lang="en-US"/>
        </a:p>
      </dgm:t>
    </dgm:pt>
    <dgm:pt modelId="{85CDB4FF-FE02-4894-8811-7135DDEFDBAC}" type="sibTrans" cxnId="{158EC911-F0CE-46D4-B6FB-75E7C5DF6990}">
      <dgm:prSet/>
      <dgm:spPr/>
      <dgm:t>
        <a:bodyPr/>
        <a:lstStyle/>
        <a:p>
          <a:endParaRPr lang="en-US"/>
        </a:p>
      </dgm:t>
    </dgm:pt>
    <dgm:pt modelId="{56AAFD7C-7DFB-4DEC-BE52-13F17B50D59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cha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ngất</a:t>
          </a:r>
          <a:r>
            <a:rPr lang="en-US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83F25646-9C07-4DCF-8C78-0F0F426EBC81}" type="parTrans" cxnId="{979CCA01-1F4F-4AC1-A044-2CD9198A2A38}">
      <dgm:prSet/>
      <dgm:spPr/>
      <dgm:t>
        <a:bodyPr/>
        <a:lstStyle/>
        <a:p>
          <a:endParaRPr lang="en-US"/>
        </a:p>
      </dgm:t>
    </dgm:pt>
    <dgm:pt modelId="{9C7C70D7-56C5-4F1D-8306-CF670738B420}" type="sibTrans" cxnId="{979CCA01-1F4F-4AC1-A044-2CD9198A2A38}">
      <dgm:prSet/>
      <dgm:spPr/>
      <dgm:t>
        <a:bodyPr/>
        <a:lstStyle/>
        <a:p>
          <a:endParaRPr lang="en-US"/>
        </a:p>
      </dgm:t>
    </dgm:pt>
    <dgm:pt modelId="{3B258EE9-9CBB-433D-99E9-D8E23C1D404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dung,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47B569A-0BCA-4A84-BC33-BBAA8C6AA3BA}" type="parTrans" cxnId="{FC102B44-F167-4EF7-9753-6FBF39C3FBB4}">
      <dgm:prSet/>
      <dgm:spPr/>
      <dgm:t>
        <a:bodyPr/>
        <a:lstStyle/>
        <a:p>
          <a:endParaRPr lang="en-US"/>
        </a:p>
      </dgm:t>
    </dgm:pt>
    <dgm:pt modelId="{FF047AE9-4390-40BF-B37D-7F92BC931908}" type="sibTrans" cxnId="{FC102B44-F167-4EF7-9753-6FBF39C3FBB4}">
      <dgm:prSet/>
      <dgm:spPr/>
      <dgm:t>
        <a:bodyPr/>
        <a:lstStyle/>
        <a:p>
          <a:endParaRPr lang="en-US"/>
        </a:p>
      </dgm:t>
    </dgm:pt>
    <dgm:pt modelId="{579162C0-F0A3-4F60-9D8E-FE79CA486BE1}" type="pres">
      <dgm:prSet presAssocID="{37470382-8EE6-40E0-98B9-468C1FF912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2FC3647-3180-438D-AE3A-95E190CCCD46}" type="pres">
      <dgm:prSet presAssocID="{8BE01FE4-2381-4716-AB08-49FB0409C96A}" presName="hierRoot1" presStyleCnt="0">
        <dgm:presLayoutVars>
          <dgm:hierBranch val="init"/>
        </dgm:presLayoutVars>
      </dgm:prSet>
      <dgm:spPr/>
    </dgm:pt>
    <dgm:pt modelId="{43A35D41-4821-4CC5-8BFC-DD8CACE9E6A7}" type="pres">
      <dgm:prSet presAssocID="{8BE01FE4-2381-4716-AB08-49FB0409C96A}" presName="rootComposite1" presStyleCnt="0"/>
      <dgm:spPr/>
    </dgm:pt>
    <dgm:pt modelId="{18237A72-9E94-494E-B160-4FFCF9101D18}" type="pres">
      <dgm:prSet presAssocID="{8BE01FE4-2381-4716-AB08-49FB0409C96A}" presName="rootText1" presStyleLbl="node0" presStyleIdx="0" presStyleCnt="1" custScaleX="59505" custScaleY="689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1B0F5C-C10B-4244-B4EA-8C19C711E78A}" type="pres">
      <dgm:prSet presAssocID="{8BE01FE4-2381-4716-AB08-49FB0409C96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2A5EE3-802D-40E4-8D11-0E2582259B8B}" type="pres">
      <dgm:prSet presAssocID="{8BE01FE4-2381-4716-AB08-49FB0409C96A}" presName="hierChild2" presStyleCnt="0"/>
      <dgm:spPr/>
    </dgm:pt>
    <dgm:pt modelId="{863ED754-3843-4FDD-9902-E6D7B2A32508}" type="pres">
      <dgm:prSet presAssocID="{83F25646-9C07-4DCF-8C78-0F0F426EBC81}" presName="Name64" presStyleLbl="parChTrans1D2" presStyleIdx="0" presStyleCnt="2"/>
      <dgm:spPr/>
      <dgm:t>
        <a:bodyPr/>
        <a:lstStyle/>
        <a:p>
          <a:endParaRPr lang="en-US"/>
        </a:p>
      </dgm:t>
    </dgm:pt>
    <dgm:pt modelId="{8A5019F5-ABDF-4F82-A0CF-997E030E8C9A}" type="pres">
      <dgm:prSet presAssocID="{56AAFD7C-7DFB-4DEC-BE52-13F17B50D59D}" presName="hierRoot2" presStyleCnt="0">
        <dgm:presLayoutVars>
          <dgm:hierBranch val="init"/>
        </dgm:presLayoutVars>
      </dgm:prSet>
      <dgm:spPr/>
    </dgm:pt>
    <dgm:pt modelId="{6806AC02-9312-40E2-86AB-34E5CDDB0951}" type="pres">
      <dgm:prSet presAssocID="{56AAFD7C-7DFB-4DEC-BE52-13F17B50D59D}" presName="rootComposite" presStyleCnt="0"/>
      <dgm:spPr/>
    </dgm:pt>
    <dgm:pt modelId="{4C26BE7A-F462-4784-BE55-C9747B4DAFF6}" type="pres">
      <dgm:prSet presAssocID="{56AAFD7C-7DFB-4DEC-BE52-13F17B50D59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E3DA0-A651-4235-8EB5-76DC98CA98A1}" type="pres">
      <dgm:prSet presAssocID="{56AAFD7C-7DFB-4DEC-BE52-13F17B50D59D}" presName="rootConnector" presStyleLbl="node2" presStyleIdx="0" presStyleCnt="2"/>
      <dgm:spPr/>
      <dgm:t>
        <a:bodyPr/>
        <a:lstStyle/>
        <a:p>
          <a:endParaRPr lang="en-US"/>
        </a:p>
      </dgm:t>
    </dgm:pt>
    <dgm:pt modelId="{BE1DC5A6-827F-4600-B909-2ECC4A0E1318}" type="pres">
      <dgm:prSet presAssocID="{56AAFD7C-7DFB-4DEC-BE52-13F17B50D59D}" presName="hierChild4" presStyleCnt="0"/>
      <dgm:spPr/>
    </dgm:pt>
    <dgm:pt modelId="{AE8EC4B7-D10E-4688-8C3D-D7F926249E2E}" type="pres">
      <dgm:prSet presAssocID="{56AAFD7C-7DFB-4DEC-BE52-13F17B50D59D}" presName="hierChild5" presStyleCnt="0"/>
      <dgm:spPr/>
    </dgm:pt>
    <dgm:pt modelId="{6D1AADCF-1206-4A1E-B516-4674AF439230}" type="pres">
      <dgm:prSet presAssocID="{147B569A-0BCA-4A84-BC33-BBAA8C6AA3BA}" presName="Name64" presStyleLbl="parChTrans1D2" presStyleIdx="1" presStyleCnt="2"/>
      <dgm:spPr/>
      <dgm:t>
        <a:bodyPr/>
        <a:lstStyle/>
        <a:p>
          <a:endParaRPr lang="en-US"/>
        </a:p>
      </dgm:t>
    </dgm:pt>
    <dgm:pt modelId="{B707F610-E6BF-4F04-B7EB-613E899BD5D6}" type="pres">
      <dgm:prSet presAssocID="{3B258EE9-9CBB-433D-99E9-D8E23C1D4041}" presName="hierRoot2" presStyleCnt="0">
        <dgm:presLayoutVars>
          <dgm:hierBranch val="init"/>
        </dgm:presLayoutVars>
      </dgm:prSet>
      <dgm:spPr/>
    </dgm:pt>
    <dgm:pt modelId="{99236A6B-1CDA-4D31-863B-A58E73CCD8A0}" type="pres">
      <dgm:prSet presAssocID="{3B258EE9-9CBB-433D-99E9-D8E23C1D4041}" presName="rootComposite" presStyleCnt="0"/>
      <dgm:spPr/>
    </dgm:pt>
    <dgm:pt modelId="{1DCDF640-EB33-4867-A4AC-02E2B45599E4}" type="pres">
      <dgm:prSet presAssocID="{3B258EE9-9CBB-433D-99E9-D8E23C1D404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D2D165-4308-4F32-B2B8-1A5A3F33CFB4}" type="pres">
      <dgm:prSet presAssocID="{3B258EE9-9CBB-433D-99E9-D8E23C1D4041}" presName="rootConnector" presStyleLbl="node2" presStyleIdx="1" presStyleCnt="2"/>
      <dgm:spPr/>
      <dgm:t>
        <a:bodyPr/>
        <a:lstStyle/>
        <a:p>
          <a:endParaRPr lang="en-US"/>
        </a:p>
      </dgm:t>
    </dgm:pt>
    <dgm:pt modelId="{EE4DD953-2F88-4C77-AD2C-B7AF2A32DA05}" type="pres">
      <dgm:prSet presAssocID="{3B258EE9-9CBB-433D-99E9-D8E23C1D4041}" presName="hierChild4" presStyleCnt="0"/>
      <dgm:spPr/>
    </dgm:pt>
    <dgm:pt modelId="{1FF40EA0-5C2A-487F-B163-AEEE461B7A85}" type="pres">
      <dgm:prSet presAssocID="{3B258EE9-9CBB-433D-99E9-D8E23C1D4041}" presName="hierChild5" presStyleCnt="0"/>
      <dgm:spPr/>
    </dgm:pt>
    <dgm:pt modelId="{2A3759E2-2278-4D6C-83EB-91DFC117CE70}" type="pres">
      <dgm:prSet presAssocID="{8BE01FE4-2381-4716-AB08-49FB0409C96A}" presName="hierChild3" presStyleCnt="0"/>
      <dgm:spPr/>
    </dgm:pt>
  </dgm:ptLst>
  <dgm:cxnLst>
    <dgm:cxn modelId="{3DF93D03-F7A4-4DAE-9705-03CCAB551132}" type="presOf" srcId="{3B258EE9-9CBB-433D-99E9-D8E23C1D4041}" destId="{1DCDF640-EB33-4867-A4AC-02E2B45599E4}" srcOrd="0" destOrd="0" presId="urn:microsoft.com/office/officeart/2009/3/layout/HorizontalOrganizationChart#1"/>
    <dgm:cxn modelId="{979CCA01-1F4F-4AC1-A044-2CD9198A2A38}" srcId="{8BE01FE4-2381-4716-AB08-49FB0409C96A}" destId="{56AAFD7C-7DFB-4DEC-BE52-13F17B50D59D}" srcOrd="0" destOrd="0" parTransId="{83F25646-9C07-4DCF-8C78-0F0F426EBC81}" sibTransId="{9C7C70D7-56C5-4F1D-8306-CF670738B420}"/>
    <dgm:cxn modelId="{8E643E2F-84DE-4EBE-8FDB-D3514926741B}" type="presOf" srcId="{8BE01FE4-2381-4716-AB08-49FB0409C96A}" destId="{18237A72-9E94-494E-B160-4FFCF9101D18}" srcOrd="0" destOrd="0" presId="urn:microsoft.com/office/officeart/2009/3/layout/HorizontalOrganizationChart#1"/>
    <dgm:cxn modelId="{51444D94-EE51-4C7B-AD70-7E493B592106}" type="presOf" srcId="{56AAFD7C-7DFB-4DEC-BE52-13F17B50D59D}" destId="{4C26BE7A-F462-4784-BE55-C9747B4DAFF6}" srcOrd="0" destOrd="0" presId="urn:microsoft.com/office/officeart/2009/3/layout/HorizontalOrganizationChart#1"/>
    <dgm:cxn modelId="{FC102B44-F167-4EF7-9753-6FBF39C3FBB4}" srcId="{8BE01FE4-2381-4716-AB08-49FB0409C96A}" destId="{3B258EE9-9CBB-433D-99E9-D8E23C1D4041}" srcOrd="1" destOrd="0" parTransId="{147B569A-0BCA-4A84-BC33-BBAA8C6AA3BA}" sibTransId="{FF047AE9-4390-40BF-B37D-7F92BC931908}"/>
    <dgm:cxn modelId="{19EAAFB9-4971-4CC8-A2FA-E97E28BE318D}" type="presOf" srcId="{56AAFD7C-7DFB-4DEC-BE52-13F17B50D59D}" destId="{D21E3DA0-A651-4235-8EB5-76DC98CA98A1}" srcOrd="1" destOrd="0" presId="urn:microsoft.com/office/officeart/2009/3/layout/HorizontalOrganizationChart#1"/>
    <dgm:cxn modelId="{158EC911-F0CE-46D4-B6FB-75E7C5DF6990}" srcId="{37470382-8EE6-40E0-98B9-468C1FF912C2}" destId="{8BE01FE4-2381-4716-AB08-49FB0409C96A}" srcOrd="0" destOrd="0" parTransId="{0D17B141-7BA4-4B80-963F-33C2C3864806}" sibTransId="{85CDB4FF-FE02-4894-8811-7135DDEFDBAC}"/>
    <dgm:cxn modelId="{ABBF3E12-5DED-4FCF-94EC-AD5DD8213A3F}" type="presOf" srcId="{147B569A-0BCA-4A84-BC33-BBAA8C6AA3BA}" destId="{6D1AADCF-1206-4A1E-B516-4674AF439230}" srcOrd="0" destOrd="0" presId="urn:microsoft.com/office/officeart/2009/3/layout/HorizontalOrganizationChart#1"/>
    <dgm:cxn modelId="{631DACB9-6C94-4A21-BB45-3595CF69DB34}" type="presOf" srcId="{83F25646-9C07-4DCF-8C78-0F0F426EBC81}" destId="{863ED754-3843-4FDD-9902-E6D7B2A32508}" srcOrd="0" destOrd="0" presId="urn:microsoft.com/office/officeart/2009/3/layout/HorizontalOrganizationChart#1"/>
    <dgm:cxn modelId="{F0A15B6F-C086-4E17-B86C-D400179675D7}" type="presOf" srcId="{8BE01FE4-2381-4716-AB08-49FB0409C96A}" destId="{921B0F5C-C10B-4244-B4EA-8C19C711E78A}" srcOrd="1" destOrd="0" presId="urn:microsoft.com/office/officeart/2009/3/layout/HorizontalOrganizationChart#1"/>
    <dgm:cxn modelId="{13574CF4-5821-437D-BB51-DD500BACCC7E}" type="presOf" srcId="{3B258EE9-9CBB-433D-99E9-D8E23C1D4041}" destId="{77D2D165-4308-4F32-B2B8-1A5A3F33CFB4}" srcOrd="1" destOrd="0" presId="urn:microsoft.com/office/officeart/2009/3/layout/HorizontalOrganizationChart#1"/>
    <dgm:cxn modelId="{DA0DD482-AB8A-4390-9016-CBEF1FA85160}" type="presOf" srcId="{37470382-8EE6-40E0-98B9-468C1FF912C2}" destId="{579162C0-F0A3-4F60-9D8E-FE79CA486BE1}" srcOrd="0" destOrd="0" presId="urn:microsoft.com/office/officeart/2009/3/layout/HorizontalOrganizationChart#1"/>
    <dgm:cxn modelId="{4FD4AC02-357B-4ABF-B395-0BD2DFAD69EA}" type="presParOf" srcId="{579162C0-F0A3-4F60-9D8E-FE79CA486BE1}" destId="{D2FC3647-3180-438D-AE3A-95E190CCCD46}" srcOrd="0" destOrd="0" presId="urn:microsoft.com/office/officeart/2009/3/layout/HorizontalOrganizationChart#1"/>
    <dgm:cxn modelId="{CD2EE001-56AB-4C81-835A-DD1F32512B69}" type="presParOf" srcId="{D2FC3647-3180-438D-AE3A-95E190CCCD46}" destId="{43A35D41-4821-4CC5-8BFC-DD8CACE9E6A7}" srcOrd="0" destOrd="0" presId="urn:microsoft.com/office/officeart/2009/3/layout/HorizontalOrganizationChart#1"/>
    <dgm:cxn modelId="{35034C49-FAF9-49AB-AE68-96017CA89138}" type="presParOf" srcId="{43A35D41-4821-4CC5-8BFC-DD8CACE9E6A7}" destId="{18237A72-9E94-494E-B160-4FFCF9101D18}" srcOrd="0" destOrd="0" presId="urn:microsoft.com/office/officeart/2009/3/layout/HorizontalOrganizationChart#1"/>
    <dgm:cxn modelId="{81F269AF-5CC2-410A-8224-BDEA284B84CE}" type="presParOf" srcId="{43A35D41-4821-4CC5-8BFC-DD8CACE9E6A7}" destId="{921B0F5C-C10B-4244-B4EA-8C19C711E78A}" srcOrd="1" destOrd="0" presId="urn:microsoft.com/office/officeart/2009/3/layout/HorizontalOrganizationChart#1"/>
    <dgm:cxn modelId="{FFC00B53-9569-4D50-9184-E1262EB4D414}" type="presParOf" srcId="{D2FC3647-3180-438D-AE3A-95E190CCCD46}" destId="{1F2A5EE3-802D-40E4-8D11-0E2582259B8B}" srcOrd="1" destOrd="0" presId="urn:microsoft.com/office/officeart/2009/3/layout/HorizontalOrganizationChart#1"/>
    <dgm:cxn modelId="{F0453E75-7A89-4131-AAA4-D6317332F4C4}" type="presParOf" srcId="{1F2A5EE3-802D-40E4-8D11-0E2582259B8B}" destId="{863ED754-3843-4FDD-9902-E6D7B2A32508}" srcOrd="0" destOrd="0" presId="urn:microsoft.com/office/officeart/2009/3/layout/HorizontalOrganizationChart#1"/>
    <dgm:cxn modelId="{3507685E-D4D9-4916-AF66-8A998D1030F3}" type="presParOf" srcId="{1F2A5EE3-802D-40E4-8D11-0E2582259B8B}" destId="{8A5019F5-ABDF-4F82-A0CF-997E030E8C9A}" srcOrd="1" destOrd="0" presId="urn:microsoft.com/office/officeart/2009/3/layout/HorizontalOrganizationChart#1"/>
    <dgm:cxn modelId="{566360CD-B563-4FFB-B7FB-8CE73A33CEF8}" type="presParOf" srcId="{8A5019F5-ABDF-4F82-A0CF-997E030E8C9A}" destId="{6806AC02-9312-40E2-86AB-34E5CDDB0951}" srcOrd="0" destOrd="0" presId="urn:microsoft.com/office/officeart/2009/3/layout/HorizontalOrganizationChart#1"/>
    <dgm:cxn modelId="{4951DBD9-DD11-4714-A806-E0C085A84155}" type="presParOf" srcId="{6806AC02-9312-40E2-86AB-34E5CDDB0951}" destId="{4C26BE7A-F462-4784-BE55-C9747B4DAFF6}" srcOrd="0" destOrd="0" presId="urn:microsoft.com/office/officeart/2009/3/layout/HorizontalOrganizationChart#1"/>
    <dgm:cxn modelId="{8064AEFF-3176-4D05-8CE3-EEDCE02A2E00}" type="presParOf" srcId="{6806AC02-9312-40E2-86AB-34E5CDDB0951}" destId="{D21E3DA0-A651-4235-8EB5-76DC98CA98A1}" srcOrd="1" destOrd="0" presId="urn:microsoft.com/office/officeart/2009/3/layout/HorizontalOrganizationChart#1"/>
    <dgm:cxn modelId="{BFFC3CD7-9BA6-4BF5-95B2-D23FF6637B69}" type="presParOf" srcId="{8A5019F5-ABDF-4F82-A0CF-997E030E8C9A}" destId="{BE1DC5A6-827F-4600-B909-2ECC4A0E1318}" srcOrd="1" destOrd="0" presId="urn:microsoft.com/office/officeart/2009/3/layout/HorizontalOrganizationChart#1"/>
    <dgm:cxn modelId="{ED5D04C6-768B-4943-9414-CCA12352D5F0}" type="presParOf" srcId="{8A5019F5-ABDF-4F82-A0CF-997E030E8C9A}" destId="{AE8EC4B7-D10E-4688-8C3D-D7F926249E2E}" srcOrd="2" destOrd="0" presId="urn:microsoft.com/office/officeart/2009/3/layout/HorizontalOrganizationChart#1"/>
    <dgm:cxn modelId="{96A769C0-5CA7-4F26-ACFE-1D1EF8F209C6}" type="presParOf" srcId="{1F2A5EE3-802D-40E4-8D11-0E2582259B8B}" destId="{6D1AADCF-1206-4A1E-B516-4674AF439230}" srcOrd="2" destOrd="0" presId="urn:microsoft.com/office/officeart/2009/3/layout/HorizontalOrganizationChart#1"/>
    <dgm:cxn modelId="{DEE91AEF-6D4F-4670-9F1A-0012D62DF7BF}" type="presParOf" srcId="{1F2A5EE3-802D-40E4-8D11-0E2582259B8B}" destId="{B707F610-E6BF-4F04-B7EB-613E899BD5D6}" srcOrd="3" destOrd="0" presId="urn:microsoft.com/office/officeart/2009/3/layout/HorizontalOrganizationChart#1"/>
    <dgm:cxn modelId="{0E98ACFF-348A-41B2-8410-1BA9BAF69065}" type="presParOf" srcId="{B707F610-E6BF-4F04-B7EB-613E899BD5D6}" destId="{99236A6B-1CDA-4D31-863B-A58E73CCD8A0}" srcOrd="0" destOrd="0" presId="urn:microsoft.com/office/officeart/2009/3/layout/HorizontalOrganizationChart#1"/>
    <dgm:cxn modelId="{8015241F-C549-496E-8863-707E09AD53C9}" type="presParOf" srcId="{99236A6B-1CDA-4D31-863B-A58E73CCD8A0}" destId="{1DCDF640-EB33-4867-A4AC-02E2B45599E4}" srcOrd="0" destOrd="0" presId="urn:microsoft.com/office/officeart/2009/3/layout/HorizontalOrganizationChart#1"/>
    <dgm:cxn modelId="{C01F9EB0-2C49-4A13-828C-0FB410EC7D4C}" type="presParOf" srcId="{99236A6B-1CDA-4D31-863B-A58E73CCD8A0}" destId="{77D2D165-4308-4F32-B2B8-1A5A3F33CFB4}" srcOrd="1" destOrd="0" presId="urn:microsoft.com/office/officeart/2009/3/layout/HorizontalOrganizationChart#1"/>
    <dgm:cxn modelId="{9A6EA1DC-3005-4D25-A4A9-A5ABD3521742}" type="presParOf" srcId="{B707F610-E6BF-4F04-B7EB-613E899BD5D6}" destId="{EE4DD953-2F88-4C77-AD2C-B7AF2A32DA05}" srcOrd="1" destOrd="0" presId="urn:microsoft.com/office/officeart/2009/3/layout/HorizontalOrganizationChart#1"/>
    <dgm:cxn modelId="{BB6A75F5-9694-4010-AB00-7A1F3184A4CD}" type="presParOf" srcId="{B707F610-E6BF-4F04-B7EB-613E899BD5D6}" destId="{1FF40EA0-5C2A-487F-B163-AEEE461B7A85}" srcOrd="2" destOrd="0" presId="urn:microsoft.com/office/officeart/2009/3/layout/HorizontalOrganizationChart#1"/>
    <dgm:cxn modelId="{C04ED3C6-9446-4F59-A79C-ADEE10FE2C2D}" type="presParOf" srcId="{D2FC3647-3180-438D-AE3A-95E190CCCD46}" destId="{2A3759E2-2278-4D6C-83EB-91DFC117CE70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14551B-FB43-4C6E-BF0F-CF85CD94AD9C}" type="doc">
      <dgm:prSet loTypeId="urn:microsoft.com/office/officeart/2008/layout/VerticalCurvedList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0528718A-AC85-4B33-8F60-B9288515F5E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6D177-FCD5-4E9D-AB25-4B31F0230361}" type="parTrans" cxnId="{AB7271F1-CD9F-470C-96D9-41FD2BD234D9}">
      <dgm:prSet/>
      <dgm:spPr/>
      <dgm:t>
        <a:bodyPr/>
        <a:lstStyle/>
        <a:p>
          <a:endParaRPr lang="en-US"/>
        </a:p>
      </dgm:t>
    </dgm:pt>
    <dgm:pt modelId="{92FA2DD0-BE68-4DEA-A73C-C495F65FEF63}" type="sibTrans" cxnId="{AB7271F1-CD9F-470C-96D9-41FD2BD234D9}">
      <dgm:prSet/>
      <dgm:spPr/>
      <dgm:t>
        <a:bodyPr/>
        <a:lstStyle/>
        <a:p>
          <a:endParaRPr lang="en-US"/>
        </a:p>
      </dgm:t>
    </dgm:pt>
    <dgm:pt modelId="{269B9593-8A16-446E-986C-7A6D1FC0531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ý.</a:t>
          </a:r>
        </a:p>
      </dgm:t>
    </dgm:pt>
    <dgm:pt modelId="{FE007A51-68BC-4F2F-8638-6D3B8CC1C311}" type="parTrans" cxnId="{E73E071D-9075-4C4A-B015-20CBB57ECF73}">
      <dgm:prSet/>
      <dgm:spPr/>
      <dgm:t>
        <a:bodyPr/>
        <a:lstStyle/>
        <a:p>
          <a:endParaRPr lang="en-US"/>
        </a:p>
      </dgm:t>
    </dgm:pt>
    <dgm:pt modelId="{EF69ED8D-08BB-4FD5-BCE5-012EE50DA8A2}" type="sibTrans" cxnId="{E73E071D-9075-4C4A-B015-20CBB57ECF73}">
      <dgm:prSet/>
      <dgm:spPr/>
      <dgm:t>
        <a:bodyPr/>
        <a:lstStyle/>
        <a:p>
          <a:endParaRPr lang="en-US"/>
        </a:p>
      </dgm:t>
    </dgm:pt>
    <dgm:pt modelId="{3860DD13-516A-4BFD-B0DE-553EEE46BB44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6A844ED-C600-4E74-B55B-90D865D92012}" type="parTrans" cxnId="{ADF7E90F-2FBF-41F7-A6C1-4F4535A399C9}">
      <dgm:prSet/>
      <dgm:spPr/>
      <dgm:t>
        <a:bodyPr/>
        <a:lstStyle/>
        <a:p>
          <a:endParaRPr lang="en-US"/>
        </a:p>
      </dgm:t>
    </dgm:pt>
    <dgm:pt modelId="{6562C122-05B7-4639-A79E-50C7F0167A3B}" type="sibTrans" cxnId="{ADF7E90F-2FBF-41F7-A6C1-4F4535A399C9}">
      <dgm:prSet/>
      <dgm:spPr/>
      <dgm:t>
        <a:bodyPr/>
        <a:lstStyle/>
        <a:p>
          <a:endParaRPr lang="en-US"/>
        </a:p>
      </dgm:t>
    </dgm:pt>
    <dgm:pt modelId="{FCE4FAA1-991E-4F32-B9D6-4FE3C5B37FB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3D7DB-96E7-41FB-A7BC-1C534B997200}" type="parTrans" cxnId="{42672653-05EF-46B3-9AF7-084CEF36C340}">
      <dgm:prSet/>
      <dgm:spPr/>
      <dgm:t>
        <a:bodyPr/>
        <a:lstStyle/>
        <a:p>
          <a:endParaRPr lang="en-US"/>
        </a:p>
      </dgm:t>
    </dgm:pt>
    <dgm:pt modelId="{4CA91F47-F68D-4CB2-B544-91D675DC80B8}" type="sibTrans" cxnId="{42672653-05EF-46B3-9AF7-084CEF36C340}">
      <dgm:prSet/>
      <dgm:spPr/>
      <dgm:t>
        <a:bodyPr/>
        <a:lstStyle/>
        <a:p>
          <a:endParaRPr lang="en-US"/>
        </a:p>
      </dgm:t>
    </dgm:pt>
    <dgm:pt modelId="{10FE0B75-85EF-4741-8381-6AB1E68E3D2F}" type="pres">
      <dgm:prSet presAssocID="{5C14551B-FB43-4C6E-BF0F-CF85CD94AD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E5202AE-FCED-4393-8098-09B8B16A3A52}" type="pres">
      <dgm:prSet presAssocID="{5C14551B-FB43-4C6E-BF0F-CF85CD94AD9C}" presName="Name1" presStyleCnt="0"/>
      <dgm:spPr/>
    </dgm:pt>
    <dgm:pt modelId="{5DFD17C8-FA7C-404A-A6BB-BEB3A33CC1B5}" type="pres">
      <dgm:prSet presAssocID="{5C14551B-FB43-4C6E-BF0F-CF85CD94AD9C}" presName="cycle" presStyleCnt="0"/>
      <dgm:spPr/>
    </dgm:pt>
    <dgm:pt modelId="{7856230B-6F54-43E5-8166-6A2F17379C8E}" type="pres">
      <dgm:prSet presAssocID="{5C14551B-FB43-4C6E-BF0F-CF85CD94AD9C}" presName="srcNode" presStyleLbl="node1" presStyleIdx="0" presStyleCnt="4"/>
      <dgm:spPr/>
    </dgm:pt>
    <dgm:pt modelId="{F2EA44EF-8281-4337-A99F-50139B9AF375}" type="pres">
      <dgm:prSet presAssocID="{5C14551B-FB43-4C6E-BF0F-CF85CD94AD9C}" presName="conn" presStyleLbl="parChTrans1D2" presStyleIdx="0" presStyleCnt="1"/>
      <dgm:spPr/>
      <dgm:t>
        <a:bodyPr/>
        <a:lstStyle/>
        <a:p>
          <a:endParaRPr lang="en-US"/>
        </a:p>
      </dgm:t>
    </dgm:pt>
    <dgm:pt modelId="{0A4336CD-3989-411A-AB78-7C16D714703E}" type="pres">
      <dgm:prSet presAssocID="{5C14551B-FB43-4C6E-BF0F-CF85CD94AD9C}" presName="extraNode" presStyleLbl="node1" presStyleIdx="0" presStyleCnt="4"/>
      <dgm:spPr/>
    </dgm:pt>
    <dgm:pt modelId="{1ECE0C0E-6AF1-4AFA-94EA-553C5AF55F8E}" type="pres">
      <dgm:prSet presAssocID="{5C14551B-FB43-4C6E-BF0F-CF85CD94AD9C}" presName="dstNode" presStyleLbl="node1" presStyleIdx="0" presStyleCnt="4"/>
      <dgm:spPr/>
    </dgm:pt>
    <dgm:pt modelId="{4F22BCA7-5104-44C9-90BB-A84B1B493A73}" type="pres">
      <dgm:prSet presAssocID="{0528718A-AC85-4B33-8F60-B9288515F5E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9F5D0-690A-4213-9DF6-6C1667E42A70}" type="pres">
      <dgm:prSet presAssocID="{0528718A-AC85-4B33-8F60-B9288515F5EB}" presName="accent_1" presStyleCnt="0"/>
      <dgm:spPr/>
    </dgm:pt>
    <dgm:pt modelId="{76F8A07E-E0E3-4FD2-A0E3-BF5E7F363BD3}" type="pres">
      <dgm:prSet presAssocID="{0528718A-AC85-4B33-8F60-B9288515F5EB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B9FF03E-4EF3-4C39-8678-DD24DE6DD38A}" type="pres">
      <dgm:prSet presAssocID="{269B9593-8A16-446E-986C-7A6D1FC0531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6EF11-5BA2-40C6-A39C-2052C45A838C}" type="pres">
      <dgm:prSet presAssocID="{269B9593-8A16-446E-986C-7A6D1FC05318}" presName="accent_2" presStyleCnt="0"/>
      <dgm:spPr/>
    </dgm:pt>
    <dgm:pt modelId="{778B983D-DBDC-470D-86B9-53EB26B14A03}" type="pres">
      <dgm:prSet presAssocID="{269B9593-8A16-446E-986C-7A6D1FC05318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BD3C20B-4585-440A-BDFC-A1CD2F77A6EC}" type="pres">
      <dgm:prSet presAssocID="{3860DD13-516A-4BFD-B0DE-553EEE46BB4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9650E-ABF2-4164-A13B-9179257290AB}" type="pres">
      <dgm:prSet presAssocID="{3860DD13-516A-4BFD-B0DE-553EEE46BB44}" presName="accent_3" presStyleCnt="0"/>
      <dgm:spPr/>
    </dgm:pt>
    <dgm:pt modelId="{81F31DFD-D452-47C9-AD1C-A9EE4A675389}" type="pres">
      <dgm:prSet presAssocID="{3860DD13-516A-4BFD-B0DE-553EEE46BB44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52D1363-9B02-4542-9600-B90C8BF71648}" type="pres">
      <dgm:prSet presAssocID="{FCE4FAA1-991E-4F32-B9D6-4FE3C5B37FB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0D35A-993F-49F1-99FE-FE3604F6D0E1}" type="pres">
      <dgm:prSet presAssocID="{FCE4FAA1-991E-4F32-B9D6-4FE3C5B37FBB}" presName="accent_4" presStyleCnt="0"/>
      <dgm:spPr/>
    </dgm:pt>
    <dgm:pt modelId="{53183BF1-CC4B-4F13-9590-CDA73FA8F572}" type="pres">
      <dgm:prSet presAssocID="{FCE4FAA1-991E-4F32-B9D6-4FE3C5B37FBB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31A116E0-ADBA-499B-9826-DCEA0B711638}" type="presOf" srcId="{269B9593-8A16-446E-986C-7A6D1FC05318}" destId="{2B9FF03E-4EF3-4C39-8678-DD24DE6DD38A}" srcOrd="0" destOrd="0" presId="urn:microsoft.com/office/officeart/2008/layout/VerticalCurvedList#1"/>
    <dgm:cxn modelId="{AB7271F1-CD9F-470C-96D9-41FD2BD234D9}" srcId="{5C14551B-FB43-4C6E-BF0F-CF85CD94AD9C}" destId="{0528718A-AC85-4B33-8F60-B9288515F5EB}" srcOrd="0" destOrd="0" parTransId="{2136D177-FCD5-4E9D-AB25-4B31F0230361}" sibTransId="{92FA2DD0-BE68-4DEA-A73C-C495F65FEF63}"/>
    <dgm:cxn modelId="{E73E071D-9075-4C4A-B015-20CBB57ECF73}" srcId="{5C14551B-FB43-4C6E-BF0F-CF85CD94AD9C}" destId="{269B9593-8A16-446E-986C-7A6D1FC05318}" srcOrd="1" destOrd="0" parTransId="{FE007A51-68BC-4F2F-8638-6D3B8CC1C311}" sibTransId="{EF69ED8D-08BB-4FD5-BCE5-012EE50DA8A2}"/>
    <dgm:cxn modelId="{ADF7E90F-2FBF-41F7-A6C1-4F4535A399C9}" srcId="{5C14551B-FB43-4C6E-BF0F-CF85CD94AD9C}" destId="{3860DD13-516A-4BFD-B0DE-553EEE46BB44}" srcOrd="2" destOrd="0" parTransId="{C6A844ED-C600-4E74-B55B-90D865D92012}" sibTransId="{6562C122-05B7-4639-A79E-50C7F0167A3B}"/>
    <dgm:cxn modelId="{B41BD865-6382-441E-8282-AD687FECF808}" type="presOf" srcId="{FCE4FAA1-991E-4F32-B9D6-4FE3C5B37FBB}" destId="{E52D1363-9B02-4542-9600-B90C8BF71648}" srcOrd="0" destOrd="0" presId="urn:microsoft.com/office/officeart/2008/layout/VerticalCurvedList#1"/>
    <dgm:cxn modelId="{0B5D062F-3EEF-4FCA-B0B8-02BCFB52D8B9}" type="presOf" srcId="{3860DD13-516A-4BFD-B0DE-553EEE46BB44}" destId="{8BD3C20B-4585-440A-BDFC-A1CD2F77A6EC}" srcOrd="0" destOrd="0" presId="urn:microsoft.com/office/officeart/2008/layout/VerticalCurvedList#1"/>
    <dgm:cxn modelId="{42672653-05EF-46B3-9AF7-084CEF36C340}" srcId="{5C14551B-FB43-4C6E-BF0F-CF85CD94AD9C}" destId="{FCE4FAA1-991E-4F32-B9D6-4FE3C5B37FBB}" srcOrd="3" destOrd="0" parTransId="{EFD3D7DB-96E7-41FB-A7BC-1C534B997200}" sibTransId="{4CA91F47-F68D-4CB2-B544-91D675DC80B8}"/>
    <dgm:cxn modelId="{165B1D6F-A661-4751-9590-0E4BB3174AE9}" type="presOf" srcId="{92FA2DD0-BE68-4DEA-A73C-C495F65FEF63}" destId="{F2EA44EF-8281-4337-A99F-50139B9AF375}" srcOrd="0" destOrd="0" presId="urn:microsoft.com/office/officeart/2008/layout/VerticalCurvedList#1"/>
    <dgm:cxn modelId="{C1EE6BBE-243F-48B2-9193-5B46E378AC1C}" type="presOf" srcId="{5C14551B-FB43-4C6E-BF0F-CF85CD94AD9C}" destId="{10FE0B75-85EF-4741-8381-6AB1E68E3D2F}" srcOrd="0" destOrd="0" presId="urn:microsoft.com/office/officeart/2008/layout/VerticalCurvedList#1"/>
    <dgm:cxn modelId="{C9D94B9A-62DC-4AA6-B82A-9E1A42220969}" type="presOf" srcId="{0528718A-AC85-4B33-8F60-B9288515F5EB}" destId="{4F22BCA7-5104-44C9-90BB-A84B1B493A73}" srcOrd="0" destOrd="0" presId="urn:microsoft.com/office/officeart/2008/layout/VerticalCurvedList#1"/>
    <dgm:cxn modelId="{8DF0A52A-E007-4F00-B834-A564FDC5B446}" type="presParOf" srcId="{10FE0B75-85EF-4741-8381-6AB1E68E3D2F}" destId="{7E5202AE-FCED-4393-8098-09B8B16A3A52}" srcOrd="0" destOrd="0" presId="urn:microsoft.com/office/officeart/2008/layout/VerticalCurvedList#1"/>
    <dgm:cxn modelId="{6EE73977-930B-4BCE-B281-8CABAB5658AF}" type="presParOf" srcId="{7E5202AE-FCED-4393-8098-09B8B16A3A52}" destId="{5DFD17C8-FA7C-404A-A6BB-BEB3A33CC1B5}" srcOrd="0" destOrd="0" presId="urn:microsoft.com/office/officeart/2008/layout/VerticalCurvedList#1"/>
    <dgm:cxn modelId="{7C04F538-AFD0-45A3-AB11-307AD05C267C}" type="presParOf" srcId="{5DFD17C8-FA7C-404A-A6BB-BEB3A33CC1B5}" destId="{7856230B-6F54-43E5-8166-6A2F17379C8E}" srcOrd="0" destOrd="0" presId="urn:microsoft.com/office/officeart/2008/layout/VerticalCurvedList#1"/>
    <dgm:cxn modelId="{B5DB32CE-EEE1-40FE-B0DC-2286C6F4F418}" type="presParOf" srcId="{5DFD17C8-FA7C-404A-A6BB-BEB3A33CC1B5}" destId="{F2EA44EF-8281-4337-A99F-50139B9AF375}" srcOrd="1" destOrd="0" presId="urn:microsoft.com/office/officeart/2008/layout/VerticalCurvedList#1"/>
    <dgm:cxn modelId="{FA4CB7B7-8284-4DA9-BA60-6056BE46DAC1}" type="presParOf" srcId="{5DFD17C8-FA7C-404A-A6BB-BEB3A33CC1B5}" destId="{0A4336CD-3989-411A-AB78-7C16D714703E}" srcOrd="2" destOrd="0" presId="urn:microsoft.com/office/officeart/2008/layout/VerticalCurvedList#1"/>
    <dgm:cxn modelId="{540EB3D1-9604-481E-B1C6-966B4267313A}" type="presParOf" srcId="{5DFD17C8-FA7C-404A-A6BB-BEB3A33CC1B5}" destId="{1ECE0C0E-6AF1-4AFA-94EA-553C5AF55F8E}" srcOrd="3" destOrd="0" presId="urn:microsoft.com/office/officeart/2008/layout/VerticalCurvedList#1"/>
    <dgm:cxn modelId="{19263C8A-7C98-4D8A-AFDA-EDED84BDCE6C}" type="presParOf" srcId="{7E5202AE-FCED-4393-8098-09B8B16A3A52}" destId="{4F22BCA7-5104-44C9-90BB-A84B1B493A73}" srcOrd="1" destOrd="0" presId="urn:microsoft.com/office/officeart/2008/layout/VerticalCurvedList#1"/>
    <dgm:cxn modelId="{A17F4B0B-EF35-4336-90BC-E07AD3F543EF}" type="presParOf" srcId="{7E5202AE-FCED-4393-8098-09B8B16A3A52}" destId="{F5C9F5D0-690A-4213-9DF6-6C1667E42A70}" srcOrd="2" destOrd="0" presId="urn:microsoft.com/office/officeart/2008/layout/VerticalCurvedList#1"/>
    <dgm:cxn modelId="{56A6E3A3-399B-4076-A25A-B8C0D0410640}" type="presParOf" srcId="{F5C9F5D0-690A-4213-9DF6-6C1667E42A70}" destId="{76F8A07E-E0E3-4FD2-A0E3-BF5E7F363BD3}" srcOrd="0" destOrd="0" presId="urn:microsoft.com/office/officeart/2008/layout/VerticalCurvedList#1"/>
    <dgm:cxn modelId="{FF795FF6-A04E-4284-9E3E-DCDAD29B12D0}" type="presParOf" srcId="{7E5202AE-FCED-4393-8098-09B8B16A3A52}" destId="{2B9FF03E-4EF3-4C39-8678-DD24DE6DD38A}" srcOrd="3" destOrd="0" presId="urn:microsoft.com/office/officeart/2008/layout/VerticalCurvedList#1"/>
    <dgm:cxn modelId="{0381EFDA-2F4A-4DED-AD87-9B025A8E711E}" type="presParOf" srcId="{7E5202AE-FCED-4393-8098-09B8B16A3A52}" destId="{DCC6EF11-5BA2-40C6-A39C-2052C45A838C}" srcOrd="4" destOrd="0" presId="urn:microsoft.com/office/officeart/2008/layout/VerticalCurvedList#1"/>
    <dgm:cxn modelId="{732CB25A-7F20-4132-A6D2-EF6A98C1E925}" type="presParOf" srcId="{DCC6EF11-5BA2-40C6-A39C-2052C45A838C}" destId="{778B983D-DBDC-470D-86B9-53EB26B14A03}" srcOrd="0" destOrd="0" presId="urn:microsoft.com/office/officeart/2008/layout/VerticalCurvedList#1"/>
    <dgm:cxn modelId="{50DAB930-54FD-46B1-B1F0-D644C9BE2497}" type="presParOf" srcId="{7E5202AE-FCED-4393-8098-09B8B16A3A52}" destId="{8BD3C20B-4585-440A-BDFC-A1CD2F77A6EC}" srcOrd="5" destOrd="0" presId="urn:microsoft.com/office/officeart/2008/layout/VerticalCurvedList#1"/>
    <dgm:cxn modelId="{8AF92FA4-3706-43C6-83C9-7D989C918936}" type="presParOf" srcId="{7E5202AE-FCED-4393-8098-09B8B16A3A52}" destId="{B1B9650E-ABF2-4164-A13B-9179257290AB}" srcOrd="6" destOrd="0" presId="urn:microsoft.com/office/officeart/2008/layout/VerticalCurvedList#1"/>
    <dgm:cxn modelId="{E5F545FA-CA24-4BE4-9DF2-1BA83E24F072}" type="presParOf" srcId="{B1B9650E-ABF2-4164-A13B-9179257290AB}" destId="{81F31DFD-D452-47C9-AD1C-A9EE4A675389}" srcOrd="0" destOrd="0" presId="urn:microsoft.com/office/officeart/2008/layout/VerticalCurvedList#1"/>
    <dgm:cxn modelId="{3534EF2A-CC21-49E0-A871-46367E2F2961}" type="presParOf" srcId="{7E5202AE-FCED-4393-8098-09B8B16A3A52}" destId="{E52D1363-9B02-4542-9600-B90C8BF71648}" srcOrd="7" destOrd="0" presId="urn:microsoft.com/office/officeart/2008/layout/VerticalCurvedList#1"/>
    <dgm:cxn modelId="{BAF74730-5B60-40B0-9FDE-6223F1F3A93A}" type="presParOf" srcId="{7E5202AE-FCED-4393-8098-09B8B16A3A52}" destId="{A530D35A-993F-49F1-99FE-FE3604F6D0E1}" srcOrd="8" destOrd="0" presId="urn:microsoft.com/office/officeart/2008/layout/VerticalCurvedList#1"/>
    <dgm:cxn modelId="{8AC6A293-8E7F-440C-A4E8-E6FC9D64B977}" type="presParOf" srcId="{A530D35A-993F-49F1-99FE-FE3604F6D0E1}" destId="{53183BF1-CC4B-4F13-9590-CDA73FA8F572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6D9539-A0E3-472F-A2F4-C6B01360F713}" type="doc">
      <dgm:prSet loTypeId="urn:microsoft.com/office/officeart/2009/3/layout/HorizontalOrganizationChart#2" loCatId="hierarchy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D15DE22B-D943-456B-983B-857E5D023B90}">
      <dgm:prSet phldrT="[Text]" custT="1"/>
      <dgm:spPr/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D6912C-E077-4D10-A85D-67CF700CFCB8}" type="parTrans" cxnId="{61E0A783-875E-4421-AD58-B7B4E9523E86}">
      <dgm:prSet/>
      <dgm:spPr/>
      <dgm:t>
        <a:bodyPr/>
        <a:lstStyle/>
        <a:p>
          <a:endParaRPr lang="en-US"/>
        </a:p>
      </dgm:t>
    </dgm:pt>
    <dgm:pt modelId="{297DDB77-18D6-450F-8067-4B0C7D3D049C}" type="sibTrans" cxnId="{61E0A783-875E-4421-AD58-B7B4E9523E86}">
      <dgm:prSet/>
      <dgm:spPr/>
      <dgm:t>
        <a:bodyPr/>
        <a:lstStyle/>
        <a:p>
          <a:endParaRPr lang="en-US"/>
        </a:p>
      </dgm:t>
    </dgm:pt>
    <dgm:pt modelId="{E4F23075-15A8-4CAE-9237-8EF2A7663D6E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EE5C14B-FD69-4D7A-99CF-17505F6D9C94}" type="parTrans" cxnId="{2446D17A-8228-4842-A1BE-D27FD73AC592}">
      <dgm:prSet/>
      <dgm:spPr/>
      <dgm:t>
        <a:bodyPr/>
        <a:lstStyle/>
        <a:p>
          <a:endParaRPr lang="en-US"/>
        </a:p>
      </dgm:t>
    </dgm:pt>
    <dgm:pt modelId="{30931EA0-1D13-46C1-8588-74E22EF435D5}" type="sibTrans" cxnId="{2446D17A-8228-4842-A1BE-D27FD73AC592}">
      <dgm:prSet/>
      <dgm:spPr/>
      <dgm:t>
        <a:bodyPr/>
        <a:lstStyle/>
        <a:p>
          <a:endParaRPr lang="en-US"/>
        </a:p>
      </dgm:t>
    </dgm:pt>
    <dgm:pt modelId="{434D895C-C294-4782-B1F7-36F21A0032C5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713FE5D-CBE4-4513-A9E5-BE813EA88C73}" type="parTrans" cxnId="{409EA04B-3EC3-49F0-A29C-D5167C713733}">
      <dgm:prSet/>
      <dgm:spPr/>
      <dgm:t>
        <a:bodyPr/>
        <a:lstStyle/>
        <a:p>
          <a:endParaRPr lang="en-US"/>
        </a:p>
      </dgm:t>
    </dgm:pt>
    <dgm:pt modelId="{7E40F712-908D-49F3-91EF-283A1188AD05}" type="sibTrans" cxnId="{409EA04B-3EC3-49F0-A29C-D5167C713733}">
      <dgm:prSet/>
      <dgm:spPr/>
      <dgm:t>
        <a:bodyPr/>
        <a:lstStyle/>
        <a:p>
          <a:endParaRPr lang="en-US"/>
        </a:p>
      </dgm:t>
    </dgm:pt>
    <dgm:pt modelId="{D74B89FB-8FC9-4AF9-8743-F509A84F642D}" type="pres">
      <dgm:prSet presAssocID="{356D9539-A0E3-472F-A2F4-C6B01360F71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E8CB6F1-C513-4FE9-B919-A65C1788045F}" type="pres">
      <dgm:prSet presAssocID="{D15DE22B-D943-456B-983B-857E5D023B90}" presName="hierRoot1" presStyleCnt="0">
        <dgm:presLayoutVars>
          <dgm:hierBranch val="init"/>
        </dgm:presLayoutVars>
      </dgm:prSet>
      <dgm:spPr/>
    </dgm:pt>
    <dgm:pt modelId="{350ACA65-8F9C-43AA-9814-2518E700E2E0}" type="pres">
      <dgm:prSet presAssocID="{D15DE22B-D943-456B-983B-857E5D023B90}" presName="rootComposite1" presStyleCnt="0"/>
      <dgm:spPr/>
    </dgm:pt>
    <dgm:pt modelId="{873C223D-C380-4EA9-8D37-770F8B684425}" type="pres">
      <dgm:prSet presAssocID="{D15DE22B-D943-456B-983B-857E5D023B90}" presName="rootText1" presStyleLbl="node0" presStyleIdx="0" presStyleCnt="1" custScaleX="89365" custScaleY="78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BD421D-F39F-46E4-BD80-0E02A8B2FD05}" type="pres">
      <dgm:prSet presAssocID="{D15DE22B-D943-456B-983B-857E5D023B9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BA041F5-9A06-4B9E-8F49-A41C19CB821E}" type="pres">
      <dgm:prSet presAssocID="{D15DE22B-D943-456B-983B-857E5D023B90}" presName="hierChild2" presStyleCnt="0"/>
      <dgm:spPr/>
    </dgm:pt>
    <dgm:pt modelId="{835C4A59-4517-4B52-8F89-119D58CBAD1E}" type="pres">
      <dgm:prSet presAssocID="{3EE5C14B-FD69-4D7A-99CF-17505F6D9C94}" presName="Name64" presStyleLbl="parChTrans1D2" presStyleIdx="0" presStyleCnt="2"/>
      <dgm:spPr/>
      <dgm:t>
        <a:bodyPr/>
        <a:lstStyle/>
        <a:p>
          <a:endParaRPr lang="en-US"/>
        </a:p>
      </dgm:t>
    </dgm:pt>
    <dgm:pt modelId="{BB641CE2-8DA1-4176-A51E-8C71F51E093B}" type="pres">
      <dgm:prSet presAssocID="{E4F23075-15A8-4CAE-9237-8EF2A7663D6E}" presName="hierRoot2" presStyleCnt="0">
        <dgm:presLayoutVars>
          <dgm:hierBranch val="init"/>
        </dgm:presLayoutVars>
      </dgm:prSet>
      <dgm:spPr/>
    </dgm:pt>
    <dgm:pt modelId="{15486A60-A482-4236-871B-8080A4544D9D}" type="pres">
      <dgm:prSet presAssocID="{E4F23075-15A8-4CAE-9237-8EF2A7663D6E}" presName="rootComposite" presStyleCnt="0"/>
      <dgm:spPr/>
    </dgm:pt>
    <dgm:pt modelId="{A48588B9-ACAC-4532-A4AA-CF2C4411EF24}" type="pres">
      <dgm:prSet presAssocID="{E4F23075-15A8-4CAE-9237-8EF2A7663D6E}" presName="rootText" presStyleLbl="node2" presStyleIdx="0" presStyleCnt="2" custScaleY="954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EF39F1-EDB9-4DE2-B5E3-6E1B20FF65AD}" type="pres">
      <dgm:prSet presAssocID="{E4F23075-15A8-4CAE-9237-8EF2A7663D6E}" presName="rootConnector" presStyleLbl="node2" presStyleIdx="0" presStyleCnt="2"/>
      <dgm:spPr/>
      <dgm:t>
        <a:bodyPr/>
        <a:lstStyle/>
        <a:p>
          <a:endParaRPr lang="en-US"/>
        </a:p>
      </dgm:t>
    </dgm:pt>
    <dgm:pt modelId="{DEAFB635-656B-4AC1-AF8D-F096C7629437}" type="pres">
      <dgm:prSet presAssocID="{E4F23075-15A8-4CAE-9237-8EF2A7663D6E}" presName="hierChild4" presStyleCnt="0"/>
      <dgm:spPr/>
    </dgm:pt>
    <dgm:pt modelId="{9BD71739-E746-4E87-936B-4AB20E1B2FCE}" type="pres">
      <dgm:prSet presAssocID="{E4F23075-15A8-4CAE-9237-8EF2A7663D6E}" presName="hierChild5" presStyleCnt="0"/>
      <dgm:spPr/>
    </dgm:pt>
    <dgm:pt modelId="{A6039F42-29D7-4156-A2AC-B713857026F7}" type="pres">
      <dgm:prSet presAssocID="{7713FE5D-CBE4-4513-A9E5-BE813EA88C73}" presName="Name64" presStyleLbl="parChTrans1D2" presStyleIdx="1" presStyleCnt="2"/>
      <dgm:spPr/>
      <dgm:t>
        <a:bodyPr/>
        <a:lstStyle/>
        <a:p>
          <a:endParaRPr lang="en-US"/>
        </a:p>
      </dgm:t>
    </dgm:pt>
    <dgm:pt modelId="{EEE06E49-1FB3-4131-83EC-7CD6E05DCE53}" type="pres">
      <dgm:prSet presAssocID="{434D895C-C294-4782-B1F7-36F21A0032C5}" presName="hierRoot2" presStyleCnt="0">
        <dgm:presLayoutVars>
          <dgm:hierBranch val="init"/>
        </dgm:presLayoutVars>
      </dgm:prSet>
      <dgm:spPr/>
    </dgm:pt>
    <dgm:pt modelId="{1978222A-012B-4E5C-8D82-B17CEE6098D5}" type="pres">
      <dgm:prSet presAssocID="{434D895C-C294-4782-B1F7-36F21A0032C5}" presName="rootComposite" presStyleCnt="0"/>
      <dgm:spPr/>
    </dgm:pt>
    <dgm:pt modelId="{0B1FEDC2-0642-4F1A-9E69-E8C0D76BA112}" type="pres">
      <dgm:prSet presAssocID="{434D895C-C294-4782-B1F7-36F21A0032C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D26AD0-28B2-4666-B840-3AB184BCF761}" type="pres">
      <dgm:prSet presAssocID="{434D895C-C294-4782-B1F7-36F21A0032C5}" presName="rootConnector" presStyleLbl="node2" presStyleIdx="1" presStyleCnt="2"/>
      <dgm:spPr/>
      <dgm:t>
        <a:bodyPr/>
        <a:lstStyle/>
        <a:p>
          <a:endParaRPr lang="en-US"/>
        </a:p>
      </dgm:t>
    </dgm:pt>
    <dgm:pt modelId="{738EB4F4-36FA-404A-BF8C-6944D54C6CA5}" type="pres">
      <dgm:prSet presAssocID="{434D895C-C294-4782-B1F7-36F21A0032C5}" presName="hierChild4" presStyleCnt="0"/>
      <dgm:spPr/>
    </dgm:pt>
    <dgm:pt modelId="{D5A7297D-B662-4ACB-B433-74C2C514F7AB}" type="pres">
      <dgm:prSet presAssocID="{434D895C-C294-4782-B1F7-36F21A0032C5}" presName="hierChild5" presStyleCnt="0"/>
      <dgm:spPr/>
    </dgm:pt>
    <dgm:pt modelId="{F8A71CDB-082C-4EE2-A694-4D3148C2ED78}" type="pres">
      <dgm:prSet presAssocID="{D15DE22B-D943-456B-983B-857E5D023B90}" presName="hierChild3" presStyleCnt="0"/>
      <dgm:spPr/>
    </dgm:pt>
  </dgm:ptLst>
  <dgm:cxnLst>
    <dgm:cxn modelId="{61E0A783-875E-4421-AD58-B7B4E9523E86}" srcId="{356D9539-A0E3-472F-A2F4-C6B01360F713}" destId="{D15DE22B-D943-456B-983B-857E5D023B90}" srcOrd="0" destOrd="0" parTransId="{1AD6912C-E077-4D10-A85D-67CF700CFCB8}" sibTransId="{297DDB77-18D6-450F-8067-4B0C7D3D049C}"/>
    <dgm:cxn modelId="{409EA04B-3EC3-49F0-A29C-D5167C713733}" srcId="{D15DE22B-D943-456B-983B-857E5D023B90}" destId="{434D895C-C294-4782-B1F7-36F21A0032C5}" srcOrd="1" destOrd="0" parTransId="{7713FE5D-CBE4-4513-A9E5-BE813EA88C73}" sibTransId="{7E40F712-908D-49F3-91EF-283A1188AD05}"/>
    <dgm:cxn modelId="{1DCF72F1-11C6-4E3B-9611-5E1AA62DA7DB}" type="presOf" srcId="{3EE5C14B-FD69-4D7A-99CF-17505F6D9C94}" destId="{835C4A59-4517-4B52-8F89-119D58CBAD1E}" srcOrd="0" destOrd="0" presId="urn:microsoft.com/office/officeart/2009/3/layout/HorizontalOrganizationChart#2"/>
    <dgm:cxn modelId="{83549A2B-9F3A-49B2-8DE2-DB979D2CB5CE}" type="presOf" srcId="{D15DE22B-D943-456B-983B-857E5D023B90}" destId="{873C223D-C380-4EA9-8D37-770F8B684425}" srcOrd="0" destOrd="0" presId="urn:microsoft.com/office/officeart/2009/3/layout/HorizontalOrganizationChart#2"/>
    <dgm:cxn modelId="{96BB1478-8227-49C6-A0F5-E3ED2C387A93}" type="presOf" srcId="{434D895C-C294-4782-B1F7-36F21A0032C5}" destId="{FFD26AD0-28B2-4666-B840-3AB184BCF761}" srcOrd="1" destOrd="0" presId="urn:microsoft.com/office/officeart/2009/3/layout/HorizontalOrganizationChart#2"/>
    <dgm:cxn modelId="{09F524D3-39D1-488D-A057-6DA8334388FC}" type="presOf" srcId="{356D9539-A0E3-472F-A2F4-C6B01360F713}" destId="{D74B89FB-8FC9-4AF9-8743-F509A84F642D}" srcOrd="0" destOrd="0" presId="urn:microsoft.com/office/officeart/2009/3/layout/HorizontalOrganizationChart#2"/>
    <dgm:cxn modelId="{4F172572-1691-46AB-A2F2-5B6F45031FBB}" type="presOf" srcId="{7713FE5D-CBE4-4513-A9E5-BE813EA88C73}" destId="{A6039F42-29D7-4156-A2AC-B713857026F7}" srcOrd="0" destOrd="0" presId="urn:microsoft.com/office/officeart/2009/3/layout/HorizontalOrganizationChart#2"/>
    <dgm:cxn modelId="{53578327-D0A4-456C-AD6D-E69ACAECA238}" type="presOf" srcId="{D15DE22B-D943-456B-983B-857E5D023B90}" destId="{8EBD421D-F39F-46E4-BD80-0E02A8B2FD05}" srcOrd="1" destOrd="0" presId="urn:microsoft.com/office/officeart/2009/3/layout/HorizontalOrganizationChart#2"/>
    <dgm:cxn modelId="{0DDEC8EE-F108-4AB9-9B67-353189CAB0B1}" type="presOf" srcId="{E4F23075-15A8-4CAE-9237-8EF2A7663D6E}" destId="{A2EF39F1-EDB9-4DE2-B5E3-6E1B20FF65AD}" srcOrd="1" destOrd="0" presId="urn:microsoft.com/office/officeart/2009/3/layout/HorizontalOrganizationChart#2"/>
    <dgm:cxn modelId="{D8922273-D988-4A67-AF93-6390C31634A6}" type="presOf" srcId="{E4F23075-15A8-4CAE-9237-8EF2A7663D6E}" destId="{A48588B9-ACAC-4532-A4AA-CF2C4411EF24}" srcOrd="0" destOrd="0" presId="urn:microsoft.com/office/officeart/2009/3/layout/HorizontalOrganizationChart#2"/>
    <dgm:cxn modelId="{94FDB936-D8A5-4A03-9590-68C4A80BE322}" type="presOf" srcId="{434D895C-C294-4782-B1F7-36F21A0032C5}" destId="{0B1FEDC2-0642-4F1A-9E69-E8C0D76BA112}" srcOrd="0" destOrd="0" presId="urn:microsoft.com/office/officeart/2009/3/layout/HorizontalOrganizationChart#2"/>
    <dgm:cxn modelId="{2446D17A-8228-4842-A1BE-D27FD73AC592}" srcId="{D15DE22B-D943-456B-983B-857E5D023B90}" destId="{E4F23075-15A8-4CAE-9237-8EF2A7663D6E}" srcOrd="0" destOrd="0" parTransId="{3EE5C14B-FD69-4D7A-99CF-17505F6D9C94}" sibTransId="{30931EA0-1D13-46C1-8588-74E22EF435D5}"/>
    <dgm:cxn modelId="{8B744C72-FCF3-46E1-9896-A11F054DAD85}" type="presParOf" srcId="{D74B89FB-8FC9-4AF9-8743-F509A84F642D}" destId="{6E8CB6F1-C513-4FE9-B919-A65C1788045F}" srcOrd="0" destOrd="0" presId="urn:microsoft.com/office/officeart/2009/3/layout/HorizontalOrganizationChart#2"/>
    <dgm:cxn modelId="{F1F3603D-A2AA-4E0F-9F9D-45C5A70F43C0}" type="presParOf" srcId="{6E8CB6F1-C513-4FE9-B919-A65C1788045F}" destId="{350ACA65-8F9C-43AA-9814-2518E700E2E0}" srcOrd="0" destOrd="0" presId="urn:microsoft.com/office/officeart/2009/3/layout/HorizontalOrganizationChart#2"/>
    <dgm:cxn modelId="{157B3DDB-431C-429A-B092-2EC27D0F3AC9}" type="presParOf" srcId="{350ACA65-8F9C-43AA-9814-2518E700E2E0}" destId="{873C223D-C380-4EA9-8D37-770F8B684425}" srcOrd="0" destOrd="0" presId="urn:microsoft.com/office/officeart/2009/3/layout/HorizontalOrganizationChart#2"/>
    <dgm:cxn modelId="{859195C7-F42D-49BC-82A5-F50E94F4EA6C}" type="presParOf" srcId="{350ACA65-8F9C-43AA-9814-2518E700E2E0}" destId="{8EBD421D-F39F-46E4-BD80-0E02A8B2FD05}" srcOrd="1" destOrd="0" presId="urn:microsoft.com/office/officeart/2009/3/layout/HorizontalOrganizationChart#2"/>
    <dgm:cxn modelId="{CEDBF92F-F924-47B3-A22F-9B924E02A9C2}" type="presParOf" srcId="{6E8CB6F1-C513-4FE9-B919-A65C1788045F}" destId="{5BA041F5-9A06-4B9E-8F49-A41C19CB821E}" srcOrd="1" destOrd="0" presId="urn:microsoft.com/office/officeart/2009/3/layout/HorizontalOrganizationChart#2"/>
    <dgm:cxn modelId="{975142B4-04BE-4D5E-8582-CECDCB801CD5}" type="presParOf" srcId="{5BA041F5-9A06-4B9E-8F49-A41C19CB821E}" destId="{835C4A59-4517-4B52-8F89-119D58CBAD1E}" srcOrd="0" destOrd="0" presId="urn:microsoft.com/office/officeart/2009/3/layout/HorizontalOrganizationChart#2"/>
    <dgm:cxn modelId="{67ABB96E-5686-4207-8BAF-DA14661E0EE8}" type="presParOf" srcId="{5BA041F5-9A06-4B9E-8F49-A41C19CB821E}" destId="{BB641CE2-8DA1-4176-A51E-8C71F51E093B}" srcOrd="1" destOrd="0" presId="urn:microsoft.com/office/officeart/2009/3/layout/HorizontalOrganizationChart#2"/>
    <dgm:cxn modelId="{D338F401-6EB4-4B50-A770-2A7758A1D030}" type="presParOf" srcId="{BB641CE2-8DA1-4176-A51E-8C71F51E093B}" destId="{15486A60-A482-4236-871B-8080A4544D9D}" srcOrd="0" destOrd="0" presId="urn:microsoft.com/office/officeart/2009/3/layout/HorizontalOrganizationChart#2"/>
    <dgm:cxn modelId="{727F41DE-3BDE-4FD1-BA4D-64AC673568F6}" type="presParOf" srcId="{15486A60-A482-4236-871B-8080A4544D9D}" destId="{A48588B9-ACAC-4532-A4AA-CF2C4411EF24}" srcOrd="0" destOrd="0" presId="urn:microsoft.com/office/officeart/2009/3/layout/HorizontalOrganizationChart#2"/>
    <dgm:cxn modelId="{CE50541E-1DC0-49C3-B887-961364A56C60}" type="presParOf" srcId="{15486A60-A482-4236-871B-8080A4544D9D}" destId="{A2EF39F1-EDB9-4DE2-B5E3-6E1B20FF65AD}" srcOrd="1" destOrd="0" presId="urn:microsoft.com/office/officeart/2009/3/layout/HorizontalOrganizationChart#2"/>
    <dgm:cxn modelId="{6BAF852F-9F32-4D02-B21C-94C7B1CC8130}" type="presParOf" srcId="{BB641CE2-8DA1-4176-A51E-8C71F51E093B}" destId="{DEAFB635-656B-4AC1-AF8D-F096C7629437}" srcOrd="1" destOrd="0" presId="urn:microsoft.com/office/officeart/2009/3/layout/HorizontalOrganizationChart#2"/>
    <dgm:cxn modelId="{9B92B4F0-5CF9-4291-B01F-18DE305C5A66}" type="presParOf" srcId="{BB641CE2-8DA1-4176-A51E-8C71F51E093B}" destId="{9BD71739-E746-4E87-936B-4AB20E1B2FCE}" srcOrd="2" destOrd="0" presId="urn:microsoft.com/office/officeart/2009/3/layout/HorizontalOrganizationChart#2"/>
    <dgm:cxn modelId="{246BEB85-1185-40F6-B078-3FDE9F867B3D}" type="presParOf" srcId="{5BA041F5-9A06-4B9E-8F49-A41C19CB821E}" destId="{A6039F42-29D7-4156-A2AC-B713857026F7}" srcOrd="2" destOrd="0" presId="urn:microsoft.com/office/officeart/2009/3/layout/HorizontalOrganizationChart#2"/>
    <dgm:cxn modelId="{F32B7D6D-1DF9-4F4C-BFCF-3A5FBB987C78}" type="presParOf" srcId="{5BA041F5-9A06-4B9E-8F49-A41C19CB821E}" destId="{EEE06E49-1FB3-4131-83EC-7CD6E05DCE53}" srcOrd="3" destOrd="0" presId="urn:microsoft.com/office/officeart/2009/3/layout/HorizontalOrganizationChart#2"/>
    <dgm:cxn modelId="{1C18A87B-F695-4CA6-BDD3-79662C8DE7B2}" type="presParOf" srcId="{EEE06E49-1FB3-4131-83EC-7CD6E05DCE53}" destId="{1978222A-012B-4E5C-8D82-B17CEE6098D5}" srcOrd="0" destOrd="0" presId="urn:microsoft.com/office/officeart/2009/3/layout/HorizontalOrganizationChart#2"/>
    <dgm:cxn modelId="{F535E6DA-9139-4811-81D6-C82F2EF5C5F9}" type="presParOf" srcId="{1978222A-012B-4E5C-8D82-B17CEE6098D5}" destId="{0B1FEDC2-0642-4F1A-9E69-E8C0D76BA112}" srcOrd="0" destOrd="0" presId="urn:microsoft.com/office/officeart/2009/3/layout/HorizontalOrganizationChart#2"/>
    <dgm:cxn modelId="{2A814F45-9E8B-41A6-9104-5D1C55AD8AFD}" type="presParOf" srcId="{1978222A-012B-4E5C-8D82-B17CEE6098D5}" destId="{FFD26AD0-28B2-4666-B840-3AB184BCF761}" srcOrd="1" destOrd="0" presId="urn:microsoft.com/office/officeart/2009/3/layout/HorizontalOrganizationChart#2"/>
    <dgm:cxn modelId="{CDD51E63-F878-4F91-8DE8-B31B5F5054EC}" type="presParOf" srcId="{EEE06E49-1FB3-4131-83EC-7CD6E05DCE53}" destId="{738EB4F4-36FA-404A-BF8C-6944D54C6CA5}" srcOrd="1" destOrd="0" presId="urn:microsoft.com/office/officeart/2009/3/layout/HorizontalOrganizationChart#2"/>
    <dgm:cxn modelId="{31DBD55E-B0D7-465E-9185-AD1B4B27BFD3}" type="presParOf" srcId="{EEE06E49-1FB3-4131-83EC-7CD6E05DCE53}" destId="{D5A7297D-B662-4ACB-B433-74C2C514F7AB}" srcOrd="2" destOrd="0" presId="urn:microsoft.com/office/officeart/2009/3/layout/HorizontalOrganizationChart#2"/>
    <dgm:cxn modelId="{CBDA0BD1-6CAC-4B5D-92B0-E4CD5540FC00}" type="presParOf" srcId="{6E8CB6F1-C513-4FE9-B919-A65C1788045F}" destId="{F8A71CDB-082C-4EE2-A694-4D3148C2ED78}" srcOrd="2" destOrd="0" presId="urn:microsoft.com/office/officeart/2009/3/layout/HorizontalOrganizationChar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#2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145D5-AE6B-4916-ACD3-7AA8BB6199D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9C855-E2FD-47E9-A8E5-11BE3DC9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7226-0897-434E-A2EC-E688CD77B1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0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92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7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1A59AA-E37A-4C3A-B556-7229248DF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D4C5193-43A4-4850-84BB-60AEFBDA2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9AE410-5723-400B-84ED-3CB5F3AE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23DF80-FA4F-4E33-BA96-9CADB9C8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4720A3-FA15-4DF0-B9AD-4FF18719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8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591D2-E999-4ACD-9EAD-95A8E8B2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2C2984-C52A-43B9-9CBD-86A7AD4A2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B33DB5-9A48-4326-9CAF-60810E7BD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A3B91B-ECF3-494E-8A0A-E20A83AA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C40301-4129-4B2A-87B8-DF8FC1E8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6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01308DA-281A-4391-A240-A27D39DAA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B2EDE0-2F06-40E3-9937-BFC333815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4A50CF-99EF-490B-A7F1-01D076D3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841E1C-F0B9-4D5D-8FC0-E7B20A90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9BE87-08BB-4375-90BC-77913EF9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5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E4473-A709-4012-9D2F-07A3DB7C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239141-D081-45F9-81BC-6C1A5182C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F5B0A2-CA0A-476B-A6C5-6E9C90CC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5BABC3-1B40-4E14-B99F-F3B6EF53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E4F224-2B64-4D41-92DC-EA8720A1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0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908B56-5014-4475-A237-A3937386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B656BB-ABA2-4A75-AA8A-41E75A035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375FC4-6CB3-4545-AC6B-870F3CE37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109BF0-A99F-4B23-8856-3E36FF33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30357D-24EE-424B-A4E2-5DB24770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1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AB5E5-ED32-4112-9E09-2D4E5024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2F0953-5AD9-427B-BBBC-4ABD562FE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5081D2-5C33-4BE4-9057-2790AE9DF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2075E2-B92D-4395-AB19-6BE529571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AB060C-7E9A-4FA1-B69D-F59B989E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FCF5EF-56A4-4F02-AFA7-53101917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1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CDCE0A-124C-438E-9B54-56A0D07A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6BA450-FD85-4FFD-9283-F9A235DF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0DB69F6-C9F7-430D-8FE6-8AF6EF08E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DC7618F-E292-4805-A39C-601DB61C6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96BEC7C-5BC9-4C5F-966C-93619408D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82609BA-911D-4AC5-8A1E-8227C9B3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C2974AB-B4D7-4342-9492-75CFB2D44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E386E7-8082-4B10-BA2A-69904489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5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BA7AE-279F-42C7-8905-8105D062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340C0F5-588B-4C78-B4F3-40129F6C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BC41D3D-55FE-4140-8338-0077E942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AA4202-2F63-4B25-913D-6489AB8D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3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9DFD06D-A426-46DE-BBF3-59FE3850A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A385A6-3ACB-4151-823C-0E8BD4B1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12230D-3118-441A-8BCC-24FDB16E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E85C74-E7C4-4B4E-B117-9ACD721B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94737-FEF2-4622-A9BC-C13794B6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B88D4FE-1224-4DB2-BABE-661C3411E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ECBA98-03A5-4F25-B275-29B0732B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91BBC25-5D21-44BD-B361-2DEB637B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B8EB9C-461C-4F9B-95D2-52A051EC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3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180925-401B-4F86-BDD4-713F82BC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6AC5E4E-F908-4AB0-A0A3-10FA8304A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CFBB3D-E95F-4C7A-82BD-CCB1728FF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1D833E-9741-4B9F-90F9-490DC7E9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F40135-B9CA-4B78-A4C5-78025A00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2C76B7-F399-4823-BA71-0278A73B2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8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B5CD5C4-CAFE-48A6-BED2-A161CA27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38B6C-C329-4102-8D00-7A14F4826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361747-152A-4BAF-8C03-5E0123DCC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0E80F-E61E-4B4A-9DD4-80625CB5088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563649-CBA1-4F5F-8602-81E956BEC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20D173-4EF2-4C25-8651-6CA1A02E2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240BA-9C9B-4011-B7DF-232EFEAD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9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3113550" y="5480680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239413" y="427908"/>
            <a:ext cx="11038115" cy="670080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54844" y="2298981"/>
            <a:ext cx="2272937" cy="3163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164033" y="2575101"/>
            <a:ext cx="3188642" cy="818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27782" y="4403557"/>
            <a:ext cx="3324894" cy="818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MS Mincho"/>
              </a:rPr>
              <a:t>Thu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6691994" y="2172174"/>
            <a:ext cx="4978637" cy="170848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Độ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dài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nhiêu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691993" y="4162926"/>
            <a:ext cx="4978637" cy="15039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376737" y="2894068"/>
            <a:ext cx="291192" cy="29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376737" y="4665481"/>
            <a:ext cx="291192" cy="29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7" grpId="0" animBg="1"/>
      <p:bldP spid="6" grpId="0" animBg="1"/>
      <p:bldP spid="10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104502" y="329784"/>
            <a:ext cx="10976581" cy="1017753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962525" y="3164709"/>
            <a:ext cx="2829986" cy="1752671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8669" y="2147676"/>
            <a:ext cx="7537267" cy="809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8667" y="3111415"/>
            <a:ext cx="7537269" cy="717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8667" y="5180544"/>
            <a:ext cx="7537269" cy="858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cụm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81858" y="1347537"/>
            <a:ext cx="3710653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88667" y="3969882"/>
            <a:ext cx="7537269" cy="10698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467341" y="262133"/>
            <a:ext cx="10976581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962525" y="3164709"/>
            <a:ext cx="2995864" cy="1752671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b. Lập dàn ý.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8666" y="2326062"/>
            <a:ext cx="7537269" cy="10955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*Mở đoạn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Giới thiệu nhan đề, tác giả và cảm xúc chung về bài thơ.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8666" y="4686136"/>
            <a:ext cx="7537269" cy="1137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 Kết đoạn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Khẳng định lại cảm xúc về bài thơ và ý nghĩa của nó đối với bản thân.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81857" y="1383633"/>
            <a:ext cx="5873775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88667" y="3506099"/>
            <a:ext cx="7537269" cy="10698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2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329355" y="341777"/>
            <a:ext cx="10976581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81858" y="1347537"/>
            <a:ext cx="3426450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3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9" y="2488958"/>
            <a:ext cx="2952750" cy="2502568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20666603">
            <a:off x="4089745" y="2146613"/>
            <a:ext cx="7130136" cy="262442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150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200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1288726" y="273659"/>
            <a:ext cx="10103800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31760" y="1143791"/>
            <a:ext cx="3845566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4.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04502" y="974361"/>
          <a:ext cx="9590505" cy="5671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9345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29587" y="1334126"/>
          <a:ext cx="10987790" cy="5276536"/>
        </p:xfrm>
        <a:graphic>
          <a:graphicData uri="http://schemas.openxmlformats.org/drawingml/2006/table">
            <a:tbl>
              <a:tblPr firstRow="1" firstCol="1" bandRow="1"/>
              <a:tblGrid>
                <a:gridCol w="1891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94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16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441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06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4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41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5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20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43645" y="346993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9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="" xmlns:a16="http://schemas.microsoft.com/office/drawing/2014/main" id="{9E58801D-CD46-4D7C-A656-4797578FC3F3}"/>
              </a:ext>
            </a:extLst>
          </p:cNvPr>
          <p:cNvSpPr/>
          <p:nvPr/>
        </p:nvSpPr>
        <p:spPr>
          <a:xfrm>
            <a:off x="2209801" y="762001"/>
            <a:ext cx="8229600" cy="413053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2860" algn="ctr" defTabSz="685800">
              <a:lnSpc>
                <a:spcPct val="115000"/>
              </a:lnSpc>
              <a:spcAft>
                <a:spcPts val="900"/>
              </a:spcAft>
              <a:defRPr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R="22860" defTabSz="685800">
              <a:lnSpc>
                <a:spcPct val="115000"/>
              </a:lnSpc>
              <a:spcAft>
                <a:spcPts val="9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(SGK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59 – 69)</a:t>
            </a:r>
          </a:p>
          <a:p>
            <a:pPr marR="22860" defTabSz="685800">
              <a:lnSpc>
                <a:spcPct val="115000"/>
              </a:lnSpc>
              <a:spcAft>
                <a:spcPts val="900"/>
              </a:spcAft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k12online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14h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12/11 (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6)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14/11.</a:t>
            </a:r>
          </a:p>
          <a:p>
            <a:pPr marR="22860" defTabSz="685800">
              <a:lnSpc>
                <a:spcPct val="115000"/>
              </a:lnSpc>
              <a:spcAft>
                <a:spcPts val="9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ta”</a:t>
            </a:r>
          </a:p>
          <a:p>
            <a:pPr marR="22860" defTabSz="685800">
              <a:lnSpc>
                <a:spcPct val="115000"/>
              </a:lnSpc>
              <a:spcAft>
                <a:spcPts val="900"/>
              </a:spcAft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6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4778" y="0"/>
            <a:ext cx="95927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40, 41: </a:t>
            </a: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VIẾT ĐOẠN VĂN GHI LẠI CẢM XÚC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VỀ MỘT BÀI THƠ LỤC BÁT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431075" y="2090058"/>
            <a:ext cx="4297679" cy="4441372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trích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sinh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xét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lộ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54" y="1907179"/>
            <a:ext cx="6971711" cy="4807130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5081452" y="2090058"/>
            <a:ext cx="6266102" cy="44413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hoà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thuận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kính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dưới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nhường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bó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bó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máu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đùm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bọc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dở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đần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Đây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chiếu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so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 “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"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",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mở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suy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ông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muôn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lẫn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nhau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bó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nhau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ấy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nằm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Vì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hoà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thuận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niềm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vui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hạnh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phúc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"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đùm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bọc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dở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đần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"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="" xmlns:a16="http://schemas.microsoft.com/office/drawing/2014/main" id="{79B62AE4-ACD9-4FD5-8EBE-8EC0752AB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50" y="-16873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66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A538AAF8-6896-4E47-AD57-CCE92369B95A}"/>
              </a:ext>
            </a:extLst>
          </p:cNvPr>
          <p:cNvSpPr/>
          <p:nvPr/>
        </p:nvSpPr>
        <p:spPr>
          <a:xfrm>
            <a:off x="126608" y="180536"/>
            <a:ext cx="6883792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0A079290-D55E-461D-AC43-21E6047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90" y="5099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17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Callout 5"/>
          <p:cNvSpPr/>
          <p:nvPr/>
        </p:nvSpPr>
        <p:spPr>
          <a:xfrm>
            <a:off x="595226" y="1476105"/>
            <a:ext cx="5473338" cy="4441372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SGK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75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76.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ngôi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194" y="1084217"/>
            <a:ext cx="490292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76573481"/>
              </p:ext>
            </p:extLst>
          </p:nvPr>
        </p:nvGraphicFramePr>
        <p:xfrm>
          <a:off x="895222" y="408552"/>
          <a:ext cx="98958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7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1"/>
          <p:cNvSpPr/>
          <p:nvPr/>
        </p:nvSpPr>
        <p:spPr>
          <a:xfrm>
            <a:off x="566057" y="2596044"/>
            <a:ext cx="3132944" cy="2168434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dung </a:t>
            </a: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5419" y="976875"/>
            <a:ext cx="7537269" cy="816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75418" y="1938974"/>
            <a:ext cx="7537269" cy="2980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Gồm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5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2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6)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đẹp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đưa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giàu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núi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ngoài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núi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rộng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cù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chín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lòng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75417" y="5218748"/>
            <a:ext cx="7537269" cy="816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rút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A538AAF8-6896-4E47-AD57-CCE92369B95A}"/>
              </a:ext>
            </a:extLst>
          </p:cNvPr>
          <p:cNvSpPr/>
          <p:nvPr/>
        </p:nvSpPr>
        <p:spPr>
          <a:xfrm>
            <a:off x="126608" y="180536"/>
            <a:ext cx="6883792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0A079290-D55E-461D-AC43-21E6047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90" y="5099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06C028-BC8F-47D0-B9C5-A7CD7DF23DFD}"/>
              </a:ext>
            </a:extLst>
          </p:cNvPr>
          <p:cNvSpPr/>
          <p:nvPr/>
        </p:nvSpPr>
        <p:spPr>
          <a:xfrm>
            <a:off x="384312" y="1041596"/>
            <a:ext cx="118076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ngoặc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kép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chứng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trích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ca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endParaRPr lang="en-US" sz="2400" dirty="0">
              <a:solidFill>
                <a:srgbClr val="4A4A4A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57772030-0C39-467D-B705-B9A26F5DB1F9}"/>
              </a:ext>
            </a:extLst>
          </p:cNvPr>
          <p:cNvSpPr/>
          <p:nvPr/>
        </p:nvSpPr>
        <p:spPr>
          <a:xfrm>
            <a:off x="341599" y="4218124"/>
            <a:ext cx="5366276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2D405C-0999-4797-A50F-0B84C7F8F886}"/>
              </a:ext>
            </a:extLst>
          </p:cNvPr>
          <p:cNvSpPr/>
          <p:nvPr/>
        </p:nvSpPr>
        <p:spPr>
          <a:xfrm>
            <a:off x="341599" y="5079184"/>
            <a:ext cx="11508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150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200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</a:t>
            </a:r>
            <a:r>
              <a:rPr lang="vi-VN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23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209433" y="333619"/>
            <a:ext cx="11038115" cy="670080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1825913"/>
              </p:ext>
            </p:extLst>
          </p:nvPr>
        </p:nvGraphicFramePr>
        <p:xfrm>
          <a:off x="2645955" y="2078205"/>
          <a:ext cx="8849360" cy="4191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744582" y="2900560"/>
            <a:ext cx="2272937" cy="2547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* 4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bước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645955" y="2639907"/>
            <a:ext cx="7130136" cy="262442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0A079290-D55E-461D-AC43-21E6047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90" y="5099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57772030-0C39-467D-B705-B9A26F5DB1F9}"/>
              </a:ext>
            </a:extLst>
          </p:cNvPr>
          <p:cNvSpPr/>
          <p:nvPr/>
        </p:nvSpPr>
        <p:spPr>
          <a:xfrm>
            <a:off x="129565" y="50996"/>
            <a:ext cx="5366276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2D405C-0999-4797-A50F-0B84C7F8F886}"/>
              </a:ext>
            </a:extLst>
          </p:cNvPr>
          <p:cNvSpPr/>
          <p:nvPr/>
        </p:nvSpPr>
        <p:spPr>
          <a:xfrm>
            <a:off x="129565" y="1041596"/>
            <a:ext cx="11508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150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200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</a:t>
            </a:r>
            <a:r>
              <a:rPr lang="vi-VN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3445D58-E5B8-4807-86E5-93BF6F7D70D7}"/>
              </a:ext>
            </a:extLst>
          </p:cNvPr>
          <p:cNvSpPr/>
          <p:nvPr/>
        </p:nvSpPr>
        <p:spPr>
          <a:xfrm>
            <a:off x="341599" y="2032196"/>
            <a:ext cx="5264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endParaRPr lang="en-US" sz="2400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7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1400</Words>
  <Application>Microsoft Office PowerPoint</Application>
  <PresentationFormat>Widescreen</PresentationFormat>
  <Paragraphs>112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MS Mincho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</dc:creator>
  <cp:lastModifiedBy>USER</cp:lastModifiedBy>
  <cp:revision>17</cp:revision>
  <dcterms:created xsi:type="dcterms:W3CDTF">2021-09-18T10:46:52Z</dcterms:created>
  <dcterms:modified xsi:type="dcterms:W3CDTF">2022-07-27T13:08:38Z</dcterms:modified>
</cp:coreProperties>
</file>