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7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59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B92C-746A-4CDC-80B3-3AECC9628F6B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C4648-D7F2-407A-89FD-4F7064BA82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5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08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03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668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42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0DD7226-0897-434E-A2EC-E688CD77B1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175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DD7226-0897-434E-A2EC-E688CD77B16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67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F7EBD0-21DB-46FC-B2EC-CA9F407C83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23DDDB-A40D-48D0-AD5C-CB66F0A8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801417-8328-4EE9-833B-A2D0357D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508CA0-84DF-4599-8E20-343248982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B7BB08C-D067-4A01-8718-527A75EE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67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413B2B-EBCF-4BAC-AFE5-A3BF78BC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A634D87-4D04-4CD2-AFE9-65CB291EC4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1AC8EF-FF60-4732-9021-93AC3D218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A84A75-C5CB-4859-BF39-6B1F72C1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498DEF0-2708-4B99-8394-0C06DB45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53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887E278-75B7-45E3-B397-7FD8D0855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55093A8-4560-4F64-90F3-8AF9119F19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0292A2-B86D-4047-AC96-2BF935F24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AFCF7D2-4038-43CC-B95F-15A98845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F6538C-4BB4-48B4-AC57-DA2F0521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2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06F9EB7-D5B5-4A58-8630-37C1FC0C1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E0C6C7-0A5A-4824-923E-1DADD34F0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3D0F08-37BE-4B00-8FFD-65F7E77DC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654F8E0-2462-4916-8209-44531F646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D92686-4D0A-4F24-A3A4-74A1B9F51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3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D11D4A-0DAE-4096-BE19-BFF8E81C7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67D5B4-93A2-4060-854E-7815C701B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184A39F-ADA2-44EE-811D-6627C9CE0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C53B82-DFA6-45DC-BEF4-E95BE5750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82D4C41-1169-4D74-9513-5F0BD200F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04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32A5C3-9DA5-4C55-B763-F55C95A53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43E2ACC-F1A4-4A0B-AE14-C415CCE74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0E92B7-D168-4794-97F3-6AF6FAE7D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7531703-4B3A-4F18-82E4-CF48746BD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2D87F2-F9FE-4B88-A35A-91FB0F875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A7FFC2-5704-4F99-BCB4-7EDFF5FD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06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919395-FC2B-480A-81F3-25E79CE8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2EB614-99C3-48EE-A1FB-DC64F663B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2E72383-716A-455F-BC8D-DFEE20A0A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94958D3-9CFF-42AB-8236-6AC525D0AA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D90E434-89D0-44CD-AA7C-519383F030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395291F-0EE3-4F94-8768-A963581F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83A58C7-8775-4F44-B5A0-9807988B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BEB0EA1-F9D0-4512-BD3E-96C7E315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90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FA251-8E62-4BDC-9609-D801A6538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87C9CC-F2E0-460E-9498-3EB822E63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F04F640-8F89-47BB-ADC8-074D31A2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2CF9F98-7AC0-40CD-9299-B7ED52398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34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896C29A5-1488-4DC3-B6B0-6F248D32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D312B29-AD1E-4EDE-82A1-061640F22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10DB986-815D-4246-A075-53270C73E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63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2CD3C3-3471-458A-A601-98E4E0F1C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91D6BAB-DD11-4E33-8B9E-343C220A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A4148D-D994-4B6D-9186-FDEB246BE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369674-7CC6-4314-9094-9E6EE48D9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BCEEEE-239B-4BAC-843D-E9D05A21E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D501CF-7BC0-4C83-A234-530ECAD6B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07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1DD335-36B0-4EB9-BAAA-E15961C7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1B4C8D-A04D-43F6-BB00-1637D0AEF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11A7E8F-79C5-410C-B21A-EB424BDC5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44CC4B-E50F-42D9-BF22-313DF68E7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025AFBE-738D-4694-8643-79D29D170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157A7A6-80B4-4F52-B27B-2C43D1CF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082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621C440-21B3-4950-8840-D569E19F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2373-BCB7-4375-8A44-F6E350673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F21F784-E33E-4C5C-BF65-F7E001B348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370D-B68B-4BC3-B019-3A187C98882C}" type="datetimeFigureOut">
              <a:rPr lang="en-US" smtClean="0"/>
              <a:t>7/27/2022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F1FEEF-C172-45D5-813F-CB1F8FFAA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61A0CC-607C-49B2-BE26-075E22771F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8E0D35-CEAF-452D-A975-155C2ED0F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AB3CC68-42F5-410F-AB46-B506B569E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995144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BA14B46C-1EEC-40BB-9C17-CA3197956AE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7800" y="3763617"/>
            <a:ext cx="9924270" cy="151206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2639"/>
                <a:gd name="adj2" fmla="val 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</a:t>
            </a: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ỪNG CÁC EM HỌC SINH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2194F18-3669-448D-AE27-0A9DD4ED74E4}"/>
              </a:ext>
            </a:extLst>
          </p:cNvPr>
          <p:cNvSpPr txBox="1"/>
          <p:nvPr/>
        </p:nvSpPr>
        <p:spPr>
          <a:xfrm>
            <a:off x="3113550" y="5480680"/>
            <a:ext cx="6248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</a:t>
            </a:r>
            <a:r>
              <a:rPr lang="en-US" sz="6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6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65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59425" y="258001"/>
            <a:ext cx="87602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en-US" sz="3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CHO CẢ BÀI HỌC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88720" y="1557866"/>
          <a:ext cx="10149840" cy="48129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2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73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03239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 các văn bản viết về về quê hương vừa học, em thích nhất bài nào? Vì sao? 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53290">
                <a:tc rowSpan="3">
                  <a:txBody>
                    <a:bodyPr/>
                    <a:lstStyle/>
                    <a:p>
                      <a:r>
                        <a:rPr lang="en-US" sz="32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3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3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 hãy viết một đoạn văn khoảng 200 chữ trình bày cảm nhận của mình về vẻ đẹp của quê hương.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31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 tranh về quê hương yêu dấu của mình.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032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 kế sơ đồ tư duy bài học theo ý hiểu của mình.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4291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24655" y="1087866"/>
          <a:ext cx="10747948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29137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440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5027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99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Mức 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Thiết kế sơ đồ tư duy về bài học (một trong các văn bản)</a:t>
                      </a:r>
                      <a:r>
                        <a:rPr lang="en-US" sz="24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duy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khoa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3210" y="133121"/>
            <a:ext cx="9834744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(</a:t>
            </a: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rgbClr val="171717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HS)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464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203201"/>
            <a:ext cx="11492089" cy="62088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1358" y="203201"/>
            <a:ext cx="567052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5813" y="2476648"/>
            <a:ext cx="8860374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kumimoji="0" lang="en-US" sz="32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BÀY CẢM XÚC VỀ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BÀI THƠ LỤC BÁT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="" xmlns:a16="http://schemas.microsoft.com/office/drawing/2014/main" id="{DCF90F51-749C-4964-9FAD-2D56B62E2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50" y="-16873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93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637" y="971054"/>
            <a:ext cx="8972972" cy="5366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445" y="4526066"/>
            <a:ext cx="2834915" cy="2030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0" y="1717509"/>
            <a:ext cx="63762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SGK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trang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78, 79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biết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: Theo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mấy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5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9240"/>
            <a:ext cx="3383280" cy="26395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36558" y="1050059"/>
            <a:ext cx="8232482" cy="475787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hương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trường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cô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bè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sân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khấu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? (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hay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ngoại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khóa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…).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64280" y="1113198"/>
            <a:ext cx="7787640" cy="96011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Xác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tài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mục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đích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không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thời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gian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4800" y="946238"/>
            <a:ext cx="3322320" cy="1294041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1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: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3200" dirty="0"/>
          </a:p>
        </p:txBody>
      </p:sp>
      <p:sp>
        <p:nvSpPr>
          <p:cNvPr id="7" name="Right Arrow 6"/>
          <p:cNvSpPr/>
          <p:nvPr/>
        </p:nvSpPr>
        <p:spPr>
          <a:xfrm>
            <a:off x="304800" y="2892914"/>
            <a:ext cx="3459480" cy="3169921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lập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dàn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ý.</a:t>
            </a:r>
            <a:endParaRPr lang="en-US" sz="3200" dirty="0"/>
          </a:p>
        </p:txBody>
      </p:sp>
      <p:sp>
        <p:nvSpPr>
          <p:cNvPr id="5" name="Rounded Rectangle 4"/>
          <p:cNvSpPr/>
          <p:nvPr/>
        </p:nvSpPr>
        <p:spPr>
          <a:xfrm>
            <a:off x="3764280" y="3117573"/>
            <a:ext cx="7787640" cy="1158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có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sẵn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764280" y="4740949"/>
            <a:ext cx="7787640" cy="1158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Gạch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cơ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dưới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dạng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gạch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đầu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dòng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bôi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đen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cụm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chính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1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7" grpId="0" animBg="1"/>
      <p:bldP spid="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714737" y="1405122"/>
            <a:ext cx="2633638" cy="334925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3</a:t>
            </a:r>
            <a:r>
              <a:rPr lang="en-US" sz="32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41414" y="1405122"/>
            <a:ext cx="7787640" cy="1158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tập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luyện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(có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đứng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gương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ghi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âm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rút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).</a:t>
            </a:r>
            <a:endParaRPr lang="en-US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41414" y="3136399"/>
            <a:ext cx="7787640" cy="1158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trước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bạn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hoặc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nhóm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nhờ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họ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7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807720" y="1754371"/>
            <a:ext cx="2633638" cy="334925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4: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Trao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đổi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đánh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441358" y="975360"/>
            <a:ext cx="7787640" cy="1158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)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thì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tiếp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góp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từ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phía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rút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kinh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41358" y="2569825"/>
            <a:ext cx="7787640" cy="146215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trò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nghe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hãy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đưa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ưu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điểm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bày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hạn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chế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khắc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phục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41358" y="4468202"/>
            <a:ext cx="7787640" cy="115824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Sử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dụng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tự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đánh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điều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chỉnh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nói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mình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42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108111"/>
              </p:ext>
            </p:extLst>
          </p:nvPr>
        </p:nvGraphicFramePr>
        <p:xfrm>
          <a:off x="268545" y="1936605"/>
          <a:ext cx="11360046" cy="3840480"/>
        </p:xfrm>
        <a:graphic>
          <a:graphicData uri="http://schemas.openxmlformats.org/drawingml/2006/table">
            <a:tbl>
              <a:tblPr firstRow="1" firstCol="1" bandRow="1"/>
              <a:tblGrid>
                <a:gridCol w="94379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2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Đạt/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sẻ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90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Trình bày rõ tên bài thơ, tên tác giả và nội dung của bài thơ.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Thể hiện rõ cảm xúc của người nói về bài thơ.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Dùng bằng chứng cụ thể trong bài thơ để làm rõ cảm xúc của người nói.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Sử dụng động tác, ánh mắt (ngôn ngữ phi vật thể) và giọng nói phù hợp để góp phần thể hiện nội dung nói).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186688" y="792714"/>
            <a:ext cx="9523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kĩ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sẻ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lục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bát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52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8296" y="214056"/>
            <a:ext cx="5120640" cy="7799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*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bước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thực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hiện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274D0AE-C105-4013-8F08-EF022CA2889E}"/>
              </a:ext>
            </a:extLst>
          </p:cNvPr>
          <p:cNvSpPr/>
          <p:nvPr/>
        </p:nvSpPr>
        <p:spPr>
          <a:xfrm>
            <a:off x="510871" y="994014"/>
            <a:ext cx="96005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="" xmlns:a16="http://schemas.microsoft.com/office/drawing/2014/main" id="{906D9A2A-41D9-49A6-A5D3-B48C8F4E0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540" y="214056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214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757</Words>
  <Application>Microsoft Office PowerPoint</Application>
  <PresentationFormat>Widescreen</PresentationFormat>
  <Paragraphs>80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</dc:creator>
  <cp:lastModifiedBy>USER</cp:lastModifiedBy>
  <cp:revision>8</cp:revision>
  <dcterms:created xsi:type="dcterms:W3CDTF">2021-09-18T11:28:04Z</dcterms:created>
  <dcterms:modified xsi:type="dcterms:W3CDTF">2022-07-27T13:10:25Z</dcterms:modified>
</cp:coreProperties>
</file>